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 id="2147483976" r:id="rId2"/>
  </p:sldMasterIdLst>
  <p:notesMasterIdLst>
    <p:notesMasterId r:id="rId140"/>
  </p:notesMasterIdLst>
  <p:sldIdLst>
    <p:sldId id="1397" r:id="rId3"/>
    <p:sldId id="1398" r:id="rId4"/>
    <p:sldId id="1399" r:id="rId5"/>
    <p:sldId id="1369" r:id="rId6"/>
    <p:sldId id="1396" r:id="rId7"/>
    <p:sldId id="1359" r:id="rId8"/>
    <p:sldId id="1367" r:id="rId9"/>
    <p:sldId id="1360" r:id="rId10"/>
    <p:sldId id="1361" r:id="rId11"/>
    <p:sldId id="1362" r:id="rId12"/>
    <p:sldId id="1363" r:id="rId13"/>
    <p:sldId id="1364" r:id="rId14"/>
    <p:sldId id="1365" r:id="rId15"/>
    <p:sldId id="1373" r:id="rId16"/>
    <p:sldId id="1371" r:id="rId17"/>
    <p:sldId id="1374" r:id="rId18"/>
    <p:sldId id="1375" r:id="rId19"/>
    <p:sldId id="1376" r:id="rId20"/>
    <p:sldId id="1377" r:id="rId21"/>
    <p:sldId id="1378" r:id="rId22"/>
    <p:sldId id="1379" r:id="rId23"/>
    <p:sldId id="1380" r:id="rId24"/>
    <p:sldId id="1381" r:id="rId25"/>
    <p:sldId id="1382" r:id="rId26"/>
    <p:sldId id="1383" r:id="rId27"/>
    <p:sldId id="1384" r:id="rId28"/>
    <p:sldId id="1385" r:id="rId29"/>
    <p:sldId id="1386" r:id="rId30"/>
    <p:sldId id="1387" r:id="rId31"/>
    <p:sldId id="1388" r:id="rId32"/>
    <p:sldId id="1389" r:id="rId33"/>
    <p:sldId id="1390" r:id="rId34"/>
    <p:sldId id="1391" r:id="rId35"/>
    <p:sldId id="1392" r:id="rId36"/>
    <p:sldId id="1393" r:id="rId37"/>
    <p:sldId id="1394" r:id="rId38"/>
    <p:sldId id="1395" r:id="rId39"/>
    <p:sldId id="1366" r:id="rId40"/>
    <p:sldId id="1368" r:id="rId41"/>
    <p:sldId id="1348" r:id="rId42"/>
    <p:sldId id="722" r:id="rId43"/>
    <p:sldId id="439" r:id="rId44"/>
    <p:sldId id="357" r:id="rId45"/>
    <p:sldId id="838" r:id="rId46"/>
    <p:sldId id="440" r:id="rId47"/>
    <p:sldId id="441" r:id="rId48"/>
    <p:sldId id="1071" r:id="rId49"/>
    <p:sldId id="495" r:id="rId50"/>
    <p:sldId id="1355" r:id="rId51"/>
    <p:sldId id="572" r:id="rId52"/>
    <p:sldId id="588" r:id="rId53"/>
    <p:sldId id="589" r:id="rId54"/>
    <p:sldId id="845" r:id="rId55"/>
    <p:sldId id="279" r:id="rId56"/>
    <p:sldId id="586" r:id="rId57"/>
    <p:sldId id="339" r:id="rId58"/>
    <p:sldId id="852" r:id="rId59"/>
    <p:sldId id="362" r:id="rId60"/>
    <p:sldId id="854" r:id="rId61"/>
    <p:sldId id="855" r:id="rId62"/>
    <p:sldId id="856" r:id="rId63"/>
    <p:sldId id="300" r:id="rId64"/>
    <p:sldId id="1151" r:id="rId65"/>
    <p:sldId id="322" r:id="rId66"/>
    <p:sldId id="328" r:id="rId67"/>
    <p:sldId id="1140" r:id="rId68"/>
    <p:sldId id="1322" r:id="rId69"/>
    <p:sldId id="1323" r:id="rId70"/>
    <p:sldId id="1328" r:id="rId71"/>
    <p:sldId id="1332" r:id="rId72"/>
    <p:sldId id="451" r:id="rId73"/>
    <p:sldId id="414" r:id="rId74"/>
    <p:sldId id="427" r:id="rId75"/>
    <p:sldId id="415" r:id="rId76"/>
    <p:sldId id="564" r:id="rId77"/>
    <p:sldId id="553" r:id="rId78"/>
    <p:sldId id="367" r:id="rId79"/>
    <p:sldId id="368" r:id="rId80"/>
    <p:sldId id="554" r:id="rId81"/>
    <p:sldId id="1349" r:id="rId82"/>
    <p:sldId id="1352" r:id="rId83"/>
    <p:sldId id="1252" r:id="rId84"/>
    <p:sldId id="1254" r:id="rId85"/>
    <p:sldId id="1128" r:id="rId86"/>
    <p:sldId id="467" r:id="rId87"/>
    <p:sldId id="476" r:id="rId88"/>
    <p:sldId id="347" r:id="rId89"/>
    <p:sldId id="1127" r:id="rId90"/>
    <p:sldId id="482" r:id="rId91"/>
    <p:sldId id="501" r:id="rId92"/>
    <p:sldId id="420" r:id="rId93"/>
    <p:sldId id="438" r:id="rId94"/>
    <p:sldId id="409" r:id="rId95"/>
    <p:sldId id="437" r:id="rId96"/>
    <p:sldId id="370" r:id="rId97"/>
    <p:sldId id="417" r:id="rId98"/>
    <p:sldId id="301" r:id="rId99"/>
    <p:sldId id="391" r:id="rId100"/>
    <p:sldId id="1256" r:id="rId101"/>
    <p:sldId id="1257" r:id="rId102"/>
    <p:sldId id="1258" r:id="rId103"/>
    <p:sldId id="1008" r:id="rId104"/>
    <p:sldId id="976" r:id="rId105"/>
    <p:sldId id="977" r:id="rId106"/>
    <p:sldId id="978" r:id="rId107"/>
    <p:sldId id="979" r:id="rId108"/>
    <p:sldId id="943" r:id="rId109"/>
    <p:sldId id="945" r:id="rId110"/>
    <p:sldId id="995" r:id="rId111"/>
    <p:sldId id="996" r:id="rId112"/>
    <p:sldId id="997" r:id="rId113"/>
    <p:sldId id="998" r:id="rId114"/>
    <p:sldId id="999" r:id="rId115"/>
    <p:sldId id="947" r:id="rId116"/>
    <p:sldId id="949" r:id="rId117"/>
    <p:sldId id="988" r:id="rId118"/>
    <p:sldId id="951" r:id="rId119"/>
    <p:sldId id="989" r:id="rId120"/>
    <p:sldId id="953" r:id="rId121"/>
    <p:sldId id="980" r:id="rId122"/>
    <p:sldId id="981" r:id="rId123"/>
    <p:sldId id="982" r:id="rId124"/>
    <p:sldId id="1001" r:id="rId125"/>
    <p:sldId id="983" r:id="rId126"/>
    <p:sldId id="984" r:id="rId127"/>
    <p:sldId id="985" r:id="rId128"/>
    <p:sldId id="990" r:id="rId129"/>
    <p:sldId id="1006" r:id="rId130"/>
    <p:sldId id="992" r:id="rId131"/>
    <p:sldId id="993" r:id="rId132"/>
    <p:sldId id="1009" r:id="rId133"/>
    <p:sldId id="652" r:id="rId134"/>
    <p:sldId id="655" r:id="rId135"/>
    <p:sldId id="657" r:id="rId136"/>
    <p:sldId id="659" r:id="rId137"/>
    <p:sldId id="629" r:id="rId138"/>
    <p:sldId id="1353" r:id="rId139"/>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3984" userDrawn="1">
          <p15:clr>
            <a:srgbClr val="A4A3A4"/>
          </p15:clr>
        </p15:guide>
        <p15:guide id="3" orient="horz" pos="1094" userDrawn="1">
          <p15:clr>
            <a:srgbClr val="A4A3A4"/>
          </p15:clr>
        </p15:guide>
        <p15:guide id="4" pos="3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BCCE"/>
    <a:srgbClr val="FFFFFF"/>
    <a:srgbClr val="00CAC5"/>
    <a:srgbClr val="DDDDDD"/>
    <a:srgbClr val="B2B2B2"/>
    <a:srgbClr val="808080"/>
    <a:srgbClr val="5F5F5F"/>
    <a:srgbClr val="000000"/>
    <a:srgbClr val="C0C0C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491" autoAdjust="0"/>
  </p:normalViewPr>
  <p:slideViewPr>
    <p:cSldViewPr snapToObjects="1">
      <p:cViewPr varScale="1">
        <p:scale>
          <a:sx n="114" d="100"/>
          <a:sy n="114" d="100"/>
        </p:scale>
        <p:origin x="474" y="114"/>
      </p:cViewPr>
      <p:guideLst>
        <p:guide orient="horz" pos="1570"/>
        <p:guide pos="3984"/>
        <p:guide orient="horz" pos="1094"/>
        <p:guide pos="3320"/>
      </p:guideLst>
    </p:cSldViewPr>
  </p:slideViewPr>
  <p:notesTextViewPr>
    <p:cViewPr>
      <p:scale>
        <a:sx n="1" d="1"/>
        <a:sy n="1" d="1"/>
      </p:scale>
      <p:origin x="0" y="0"/>
    </p:cViewPr>
  </p:notesTextViewPr>
  <p:sorterViewPr>
    <p:cViewPr varScale="1">
      <p:scale>
        <a:sx n="1" d="1"/>
        <a:sy n="1" d="1"/>
      </p:scale>
      <p:origin x="0" y="-200862"/>
    </p:cViewPr>
  </p:sorterViewPr>
  <p:notesViewPr>
    <p:cSldViewPr snapToObjects="1">
      <p:cViewPr varScale="1">
        <p:scale>
          <a:sx n="73" d="100"/>
          <a:sy n="73" d="100"/>
        </p:scale>
        <p:origin x="-3792" y="-11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93E-2"/>
          <c:y val="0.12482208077704"/>
          <c:w val="0.923859652062895"/>
          <c:h val="0.71920169480066298"/>
        </c:manualLayout>
      </c:layout>
      <c:barChart>
        <c:barDir val="col"/>
        <c:grouping val="clustered"/>
        <c:varyColors val="0"/>
        <c:ser>
          <c:idx val="0"/>
          <c:order val="0"/>
          <c:tx>
            <c:strRef>
              <c:f>Sheet1!$B$1</c:f>
              <c:strCache>
                <c:ptCount val="1"/>
                <c:pt idx="0">
                  <c:v>Xxxxx</c:v>
                </c:pt>
              </c:strCache>
            </c:strRef>
          </c:tx>
          <c:spPr>
            <a:solidFill>
              <a:schemeClr val="accent1"/>
            </a:solidFill>
          </c:spPr>
          <c:invertIfNegative val="0"/>
          <c:dPt>
            <c:idx val="8"/>
            <c:invertIfNegative val="0"/>
            <c:bubble3D val="0"/>
            <c:spPr>
              <a:solidFill>
                <a:schemeClr val="accent3"/>
              </a:solidFill>
            </c:spPr>
            <c:extLst>
              <c:ext xmlns:c16="http://schemas.microsoft.com/office/drawing/2014/chart" uri="{C3380CC4-5D6E-409C-BE32-E72D297353CC}">
                <c16:uniqueId val="{00000001-DC7A-448E-9915-CDADE885B0BC}"/>
              </c:ext>
            </c:extLst>
          </c:dPt>
          <c:dPt>
            <c:idx val="9"/>
            <c:invertIfNegative val="0"/>
            <c:bubble3D val="0"/>
            <c:spPr>
              <a:solidFill>
                <a:schemeClr val="accent5"/>
              </a:solidFill>
            </c:spPr>
            <c:extLst>
              <c:ext xmlns:c16="http://schemas.microsoft.com/office/drawing/2014/chart" uri="{C3380CC4-5D6E-409C-BE32-E72D297353CC}">
                <c16:uniqueId val="{00000003-DC7A-448E-9915-CDADE885B0BC}"/>
              </c:ext>
            </c:extLst>
          </c:dPt>
          <c:dPt>
            <c:idx val="10"/>
            <c:invertIfNegative val="0"/>
            <c:bubble3D val="0"/>
            <c:spPr>
              <a:solidFill>
                <a:schemeClr val="accent6"/>
              </a:solidFill>
            </c:spPr>
            <c:extLst>
              <c:ext xmlns:c16="http://schemas.microsoft.com/office/drawing/2014/chart" uri="{C3380CC4-5D6E-409C-BE32-E72D297353CC}">
                <c16:uniqueId val="{00000005-DC7A-448E-9915-CDADE885B0BC}"/>
              </c:ext>
            </c:extLst>
          </c:dPt>
          <c:dPt>
            <c:idx val="11"/>
            <c:invertIfNegative val="0"/>
            <c:bubble3D val="0"/>
            <c:spPr>
              <a:solidFill>
                <a:schemeClr val="bg2"/>
              </a:solidFill>
            </c:spPr>
            <c:extLst>
              <c:ext xmlns:c16="http://schemas.microsoft.com/office/drawing/2014/chart" uri="{C3380CC4-5D6E-409C-BE32-E72D297353CC}">
                <c16:uniqueId val="{00000007-DC7A-448E-9915-CDADE885B0BC}"/>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c:v>
                </c:pt>
                <c:pt idx="1">
                  <c:v>80</c:v>
                </c:pt>
                <c:pt idx="2">
                  <c:v>51</c:v>
                </c:pt>
                <c:pt idx="3">
                  <c:v>75</c:v>
                </c:pt>
                <c:pt idx="4">
                  <c:v>190</c:v>
                </c:pt>
                <c:pt idx="5">
                  <c:v>150</c:v>
                </c:pt>
                <c:pt idx="6">
                  <c:v>163</c:v>
                </c:pt>
                <c:pt idx="7">
                  <c:v>250</c:v>
                </c:pt>
                <c:pt idx="8">
                  <c:v>290</c:v>
                </c:pt>
                <c:pt idx="9">
                  <c:v>300</c:v>
                </c:pt>
                <c:pt idx="10">
                  <c:v>321</c:v>
                </c:pt>
                <c:pt idx="11">
                  <c:v>340</c:v>
                </c:pt>
              </c:numCache>
            </c:numRef>
          </c:val>
          <c:extLst>
            <c:ext xmlns:c16="http://schemas.microsoft.com/office/drawing/2014/chart" uri="{C3380CC4-5D6E-409C-BE32-E72D297353CC}">
              <c16:uniqueId val="{00000008-DC7A-448E-9915-CDADE885B0BC}"/>
            </c:ext>
          </c:extLst>
        </c:ser>
        <c:ser>
          <c:idx val="1"/>
          <c:order val="1"/>
          <c:tx>
            <c:strRef>
              <c:f>Sheet1!$C$1</c:f>
              <c:strCache>
                <c:ptCount val="1"/>
                <c:pt idx="0">
                  <c:v>Xxxxxxx</c:v>
                </c:pt>
              </c:strCache>
            </c:strRef>
          </c:tx>
          <c:spPr>
            <a:solidFill>
              <a:schemeClr val="bg1">
                <a:lumMod val="75000"/>
              </a:schemeClr>
            </a:soli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400</c:v>
                </c:pt>
                <c:pt idx="1">
                  <c:v>380</c:v>
                </c:pt>
                <c:pt idx="2">
                  <c:v>350</c:v>
                </c:pt>
                <c:pt idx="3">
                  <c:v>325</c:v>
                </c:pt>
                <c:pt idx="4">
                  <c:v>220</c:v>
                </c:pt>
                <c:pt idx="5">
                  <c:v>197</c:v>
                </c:pt>
                <c:pt idx="6">
                  <c:v>180</c:v>
                </c:pt>
                <c:pt idx="7">
                  <c:v>177</c:v>
                </c:pt>
                <c:pt idx="8">
                  <c:v>134</c:v>
                </c:pt>
                <c:pt idx="9">
                  <c:v>100</c:v>
                </c:pt>
                <c:pt idx="10">
                  <c:v>120</c:v>
                </c:pt>
                <c:pt idx="11">
                  <c:v>149</c:v>
                </c:pt>
              </c:numCache>
            </c:numRef>
          </c:val>
          <c:extLst>
            <c:ext xmlns:c16="http://schemas.microsoft.com/office/drawing/2014/chart" uri="{C3380CC4-5D6E-409C-BE32-E72D297353CC}">
              <c16:uniqueId val="{00000009-DC7A-448E-9915-CDADE885B0BC}"/>
            </c:ext>
          </c:extLst>
        </c:ser>
        <c:dLbls>
          <c:showLegendKey val="0"/>
          <c:showVal val="0"/>
          <c:showCatName val="0"/>
          <c:showSerName val="0"/>
          <c:showPercent val="0"/>
          <c:showBubbleSize val="0"/>
        </c:dLbls>
        <c:gapWidth val="85"/>
        <c:axId val="504837056"/>
        <c:axId val="504837448"/>
      </c:barChart>
      <c:catAx>
        <c:axId val="504837056"/>
        <c:scaling>
          <c:orientation val="minMax"/>
        </c:scaling>
        <c:delete val="0"/>
        <c:axPos val="b"/>
        <c:majorGridlines>
          <c:spPr>
            <a:ln w="3175">
              <a:solidFill>
                <a:schemeClr val="tx1">
                  <a:lumMod val="60000"/>
                  <a:lumOff val="40000"/>
                  <a:alpha val="50000"/>
                </a:schemeClr>
              </a:solidFill>
            </a:ln>
          </c:spPr>
        </c:majorGridlines>
        <c:numFmt formatCode="General" sourceLinked="0"/>
        <c:majorTickMark val="none"/>
        <c:minorTickMark val="none"/>
        <c:tickLblPos val="nextTo"/>
        <c:spPr>
          <a:ln w="12700">
            <a:noFill/>
          </a:ln>
        </c:spPr>
        <c:crossAx val="504837448"/>
        <c:crosses val="autoZero"/>
        <c:auto val="1"/>
        <c:lblAlgn val="ctr"/>
        <c:lblOffset val="100"/>
        <c:noMultiLvlLbl val="0"/>
      </c:catAx>
      <c:valAx>
        <c:axId val="504837448"/>
        <c:scaling>
          <c:orientation val="minMax"/>
          <c:max val="600"/>
        </c:scaling>
        <c:delete val="0"/>
        <c:axPos val="l"/>
        <c:majorGridlines>
          <c:spPr>
            <a:ln w="3175">
              <a:solidFill>
                <a:schemeClr val="tx1">
                  <a:lumMod val="60000"/>
                  <a:lumOff val="40000"/>
                  <a:alpha val="50000"/>
                </a:schemeClr>
              </a:solidFill>
            </a:ln>
          </c:spPr>
        </c:majorGridlines>
        <c:numFmt formatCode="0&quot;%&quot;" sourceLinked="0"/>
        <c:majorTickMark val="none"/>
        <c:minorTickMark val="none"/>
        <c:tickLblPos val="nextTo"/>
        <c:spPr>
          <a:ln w="19050">
            <a:noFill/>
          </a:ln>
        </c:spPr>
        <c:crossAx val="504837056"/>
        <c:crosses val="autoZero"/>
        <c:crossBetween val="between"/>
      </c:valAx>
      <c:spPr>
        <a:ln w="19050">
          <a:noFill/>
        </a:ln>
      </c:spPr>
    </c:plotArea>
    <c:legend>
      <c:legendPos val="l"/>
      <c:layout>
        <c:manualLayout>
          <c:xMode val="edge"/>
          <c:yMode val="edge"/>
          <c:x val="0.70336987288353703"/>
          <c:y val="3.7244275088806999E-3"/>
          <c:w val="0.29454582883022001"/>
          <c:h val="8.5262932130059907E-2"/>
        </c:manualLayout>
      </c:layout>
      <c:overlay val="1"/>
    </c:legend>
    <c:plotVisOnly val="1"/>
    <c:dispBlanksAs val="gap"/>
    <c:showDLblsOverMax val="0"/>
  </c:chart>
  <c:txPr>
    <a:bodyPr/>
    <a:lstStyle/>
    <a:p>
      <a:pPr>
        <a:defRPr sz="1200">
          <a:solidFill>
            <a:schemeClr val="tx1"/>
          </a:solidFil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EAD0-4AA7-A3C7-69FD5305F234}"/>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EAD0-4AA7-A3C7-69FD5305F234}"/>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EAD0-4AA7-A3C7-69FD5305F234}"/>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EAD0-4AA7-A3C7-69FD5305F234}"/>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EAD0-4AA7-A3C7-69FD5305F234}"/>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EAD0-4AA7-A3C7-69FD5305F234}"/>
              </c:ext>
            </c:extLst>
          </c:dPt>
          <c:dLbls>
            <c:delete val="1"/>
          </c:dLbls>
          <c:cat>
            <c:strRef>
              <c:f>Sheet1!$A$2:$A$6</c:f>
              <c:strCache>
                <c:ptCount val="4"/>
                <c:pt idx="0">
                  <c:v>1st Qtr</c:v>
                </c:pt>
                <c:pt idx="1">
                  <c:v>2nd Qtr</c:v>
                </c:pt>
                <c:pt idx="2">
                  <c:v>3rd Qtr</c:v>
                </c:pt>
                <c:pt idx="3">
                  <c:v>4th Qtr</c:v>
                </c:pt>
              </c:strCache>
            </c:strRef>
          </c:cat>
          <c:val>
            <c:numRef>
              <c:f>Sheet1!$B$2:$B$6</c:f>
              <c:numCache>
                <c:formatCode>0%</c:formatCode>
                <c:ptCount val="5"/>
                <c:pt idx="0">
                  <c:v>0.2</c:v>
                </c:pt>
                <c:pt idx="1">
                  <c:v>0.22</c:v>
                </c:pt>
                <c:pt idx="2">
                  <c:v>0.18</c:v>
                </c:pt>
                <c:pt idx="3">
                  <c:v>0.02</c:v>
                </c:pt>
                <c:pt idx="4">
                  <c:v>0.23</c:v>
                </c:pt>
              </c:numCache>
            </c:numRef>
          </c:val>
          <c:extLst>
            <c:ext xmlns:c16="http://schemas.microsoft.com/office/drawing/2014/chart" uri="{C3380CC4-5D6E-409C-BE32-E72D297353CC}">
              <c16:uniqueId val="{0000000C-EAD0-4AA7-A3C7-69FD5305F234}"/>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0A96-49D1-96EF-427A5E2A2F0E}"/>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0A96-49D1-96EF-427A5E2A2F0E}"/>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0A96-49D1-96EF-427A5E2A2F0E}"/>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0A96-49D1-96EF-427A5E2A2F0E}"/>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0A96-49D1-96EF-427A5E2A2F0E}"/>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0A96-49D1-96EF-427A5E2A2F0E}"/>
              </c:ext>
            </c:extLst>
          </c:dPt>
          <c:dLbls>
            <c:delete val="1"/>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2</c:v>
                </c:pt>
                <c:pt idx="1">
                  <c:v>2</c:v>
                </c:pt>
                <c:pt idx="2">
                  <c:v>2</c:v>
                </c:pt>
                <c:pt idx="3">
                  <c:v>2</c:v>
                </c:pt>
                <c:pt idx="4">
                  <c:v>2</c:v>
                </c:pt>
                <c:pt idx="5">
                  <c:v>2</c:v>
                </c:pt>
              </c:numCache>
            </c:numRef>
          </c:val>
          <c:extLst>
            <c:ext xmlns:c16="http://schemas.microsoft.com/office/drawing/2014/chart" uri="{C3380CC4-5D6E-409C-BE32-E72D297353CC}">
              <c16:uniqueId val="{0000000C-0A96-49D1-96EF-427A5E2A2F0E}"/>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2"/>
                  </a:gs>
                  <a:gs pos="100000">
                    <a:schemeClr val="accent5"/>
                  </a:gs>
                </a:gsLst>
                <a:lin ang="5400000" scaled="0"/>
                <a:tileRect/>
              </a:gradFill>
              <a:effectLst/>
            </c:spPr>
            <c:extLst>
              <c:ext xmlns:c16="http://schemas.microsoft.com/office/drawing/2014/chart" uri="{C3380CC4-5D6E-409C-BE32-E72D297353CC}">
                <c16:uniqueId val="{00000001-F615-41AD-BAC9-D782BE9CFDF0}"/>
              </c:ext>
            </c:extLst>
          </c:dPt>
          <c:dPt>
            <c:idx val="1"/>
            <c:bubble3D val="0"/>
            <c:spPr>
              <a:solidFill>
                <a:srgbClr val="A6A6A6">
                  <a:alpha val="30000"/>
                </a:srgbClr>
              </a:solidFill>
              <a:effectLst/>
            </c:spPr>
            <c:extLst>
              <c:ext xmlns:c16="http://schemas.microsoft.com/office/drawing/2014/chart" uri="{C3380CC4-5D6E-409C-BE32-E72D297353CC}">
                <c16:uniqueId val="{00000003-F615-41AD-BAC9-D782BE9CFDF0}"/>
              </c:ext>
            </c:extLst>
          </c:dPt>
          <c:cat>
            <c:strRef>
              <c:f>Sheet1!$A$2:$A$3</c:f>
              <c:strCache>
                <c:ptCount val="2"/>
                <c:pt idx="0">
                  <c:v>1st Qtr</c:v>
                </c:pt>
                <c:pt idx="1">
                  <c:v>2nd Qtr</c:v>
                </c:pt>
              </c:strCache>
            </c:strRef>
          </c:cat>
          <c:val>
            <c:numRef>
              <c:f>Sheet1!$B$2:$B$3</c:f>
              <c:numCache>
                <c:formatCode>General</c:formatCode>
                <c:ptCount val="2"/>
                <c:pt idx="0">
                  <c:v>34</c:v>
                </c:pt>
                <c:pt idx="1">
                  <c:v>50</c:v>
                </c:pt>
              </c:numCache>
            </c:numRef>
          </c:val>
          <c:extLst>
            <c:ext xmlns:c16="http://schemas.microsoft.com/office/drawing/2014/chart" uri="{C3380CC4-5D6E-409C-BE32-E72D297353CC}">
              <c16:uniqueId val="{00000004-F615-41AD-BAC9-D782BE9CFDF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5"/>
                  </a:gs>
                  <a:gs pos="100000">
                    <a:schemeClr val="tx2"/>
                  </a:gs>
                </a:gsLst>
                <a:lin ang="5400000" scaled="0"/>
                <a:tileRect/>
              </a:gradFill>
              <a:effectLst/>
            </c:spPr>
            <c:extLst>
              <c:ext xmlns:c16="http://schemas.microsoft.com/office/drawing/2014/chart" uri="{C3380CC4-5D6E-409C-BE32-E72D297353CC}">
                <c16:uniqueId val="{00000001-5AC8-4615-ABBC-4485D178E3FB}"/>
              </c:ext>
            </c:extLst>
          </c:dPt>
          <c:dPt>
            <c:idx val="1"/>
            <c:bubble3D val="0"/>
            <c:spPr>
              <a:solidFill>
                <a:srgbClr val="A6A6A6">
                  <a:alpha val="30000"/>
                </a:srgbClr>
              </a:solidFill>
              <a:effectLst/>
            </c:spPr>
            <c:extLst>
              <c:ext xmlns:c16="http://schemas.microsoft.com/office/drawing/2014/chart" uri="{C3380CC4-5D6E-409C-BE32-E72D297353CC}">
                <c16:uniqueId val="{00000003-5AC8-4615-ABBC-4485D178E3FB}"/>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5AC8-4615-ABBC-4485D178E3F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gradFill flip="none" rotWithShape="1">
                <a:gsLst>
                  <a:gs pos="0">
                    <a:schemeClr val="accent2"/>
                  </a:gs>
                  <a:gs pos="100000">
                    <a:schemeClr val="accent1"/>
                  </a:gs>
                </a:gsLst>
                <a:lin ang="5400000" scaled="0"/>
                <a:tileRect/>
              </a:gradFill>
              <a:effectLst/>
            </c:spPr>
            <c:extLst>
              <c:ext xmlns:c16="http://schemas.microsoft.com/office/drawing/2014/chart" uri="{C3380CC4-5D6E-409C-BE32-E72D297353CC}">
                <c16:uniqueId val="{00000001-59B7-4995-9B4F-C346FAD7AD39}"/>
              </c:ext>
            </c:extLst>
          </c:dPt>
          <c:dPt>
            <c:idx val="1"/>
            <c:bubble3D val="0"/>
            <c:spPr>
              <a:solidFill>
                <a:schemeClr val="bg1">
                  <a:lumMod val="50000"/>
                  <a:alpha val="20000"/>
                </a:schemeClr>
              </a:solidFill>
              <a:effectLst/>
            </c:spPr>
            <c:extLst>
              <c:ext xmlns:c16="http://schemas.microsoft.com/office/drawing/2014/chart" uri="{C3380CC4-5D6E-409C-BE32-E72D297353CC}">
                <c16:uniqueId val="{00000003-59B7-4995-9B4F-C346FAD7AD39}"/>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59B7-4995-9B4F-C346FAD7AD39}"/>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olidFill>
            </c:spPr>
            <c:extLst>
              <c:ext xmlns:c16="http://schemas.microsoft.com/office/drawing/2014/chart" uri="{C3380CC4-5D6E-409C-BE32-E72D297353CC}">
                <c16:uniqueId val="{00000001-50DF-485F-A022-F6C407D9694A}"/>
              </c:ext>
            </c:extLst>
          </c:dPt>
          <c:dPt>
            <c:idx val="1"/>
            <c:bubble3D val="0"/>
            <c:spPr>
              <a:solidFill>
                <a:schemeClr val="bg1">
                  <a:lumMod val="75000"/>
                  <a:alpha val="30000"/>
                </a:schemeClr>
              </a:solidFill>
            </c:spPr>
            <c:extLst>
              <c:ext xmlns:c16="http://schemas.microsoft.com/office/drawing/2014/chart" uri="{C3380CC4-5D6E-409C-BE32-E72D297353CC}">
                <c16:uniqueId val="{00000003-50DF-485F-A022-F6C407D9694A}"/>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50DF-485F-A022-F6C407D9694A}"/>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3175">
              <a:solidFill>
                <a:schemeClr val="bg1"/>
              </a:solidFill>
            </a:ln>
            <a:effectLst/>
          </c:spPr>
          <c:dPt>
            <c:idx val="0"/>
            <c:bubble3D val="0"/>
            <c:spPr>
              <a:solidFill>
                <a:schemeClr val="accent1"/>
              </a:solidFill>
              <a:ln w="3175">
                <a:solidFill>
                  <a:schemeClr val="bg1"/>
                </a:solidFill>
              </a:ln>
              <a:effectLst/>
            </c:spPr>
            <c:extLst>
              <c:ext xmlns:c16="http://schemas.microsoft.com/office/drawing/2014/chart" uri="{C3380CC4-5D6E-409C-BE32-E72D297353CC}">
                <c16:uniqueId val="{00000001-B250-4880-9341-5929889E5EEB}"/>
              </c:ext>
            </c:extLst>
          </c:dPt>
          <c:dPt>
            <c:idx val="1"/>
            <c:bubble3D val="0"/>
            <c:spPr>
              <a:solidFill>
                <a:schemeClr val="accent4"/>
              </a:solidFill>
              <a:ln w="3175">
                <a:solidFill>
                  <a:schemeClr val="bg1"/>
                </a:solidFill>
              </a:ln>
              <a:effectLst/>
            </c:spPr>
            <c:extLst>
              <c:ext xmlns:c16="http://schemas.microsoft.com/office/drawing/2014/chart" uri="{C3380CC4-5D6E-409C-BE32-E72D297353CC}">
                <c16:uniqueId val="{00000003-B250-4880-9341-5929889E5EEB}"/>
              </c:ext>
            </c:extLst>
          </c:dPt>
          <c:dPt>
            <c:idx val="2"/>
            <c:bubble3D val="0"/>
            <c:spPr>
              <a:solidFill>
                <a:schemeClr val="bg2"/>
              </a:solidFill>
              <a:ln w="3175">
                <a:solidFill>
                  <a:schemeClr val="bg1"/>
                </a:solidFill>
              </a:ln>
              <a:effectLst/>
            </c:spPr>
            <c:extLst>
              <c:ext xmlns:c16="http://schemas.microsoft.com/office/drawing/2014/chart" uri="{C3380CC4-5D6E-409C-BE32-E72D297353CC}">
                <c16:uniqueId val="{00000005-B250-4880-9341-5929889E5EEB}"/>
              </c:ext>
            </c:extLst>
          </c:dPt>
          <c:cat>
            <c:strRef>
              <c:f>Sheet1!$A$2:$A$4</c:f>
              <c:strCache>
                <c:ptCount val="3"/>
                <c:pt idx="0">
                  <c:v>1st Qtr</c:v>
                </c:pt>
                <c:pt idx="1">
                  <c:v>2nd Qtr</c:v>
                </c:pt>
                <c:pt idx="2">
                  <c:v>3rd Qtr</c:v>
                </c:pt>
              </c:strCache>
            </c:strRef>
          </c:cat>
          <c:val>
            <c:numRef>
              <c:f>Sheet1!$B$2:$B$4</c:f>
              <c:numCache>
                <c:formatCode>General</c:formatCode>
                <c:ptCount val="3"/>
                <c:pt idx="0">
                  <c:v>8.2000000000000011</c:v>
                </c:pt>
                <c:pt idx="1">
                  <c:v>3.2</c:v>
                </c:pt>
                <c:pt idx="2">
                  <c:v>1.4</c:v>
                </c:pt>
              </c:numCache>
            </c:numRef>
          </c:val>
          <c:extLst>
            <c:ext xmlns:c16="http://schemas.microsoft.com/office/drawing/2014/chart" uri="{C3380CC4-5D6E-409C-BE32-E72D297353CC}">
              <c16:uniqueId val="{00000006-B250-4880-9341-5929889E5E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6350">
          <a:solidFill>
            <a:schemeClr val="bg1"/>
          </a:solidFill>
        </a:ln>
      </dgm:spPr>
      <dgm:t>
        <a:bodyPr tIns="457200"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5"/>
        </a:solidFill>
        <a:ln w="6350">
          <a:solidFill>
            <a:schemeClr val="bg1"/>
          </a:solidFill>
        </a:ln>
      </dgm:spPr>
      <dgm:t>
        <a:bodyPr bIns="91440" anchor="b" anchorCtr="0"/>
        <a:lstStyle/>
        <a:p>
          <a:r>
            <a:rPr lang="en-US" sz="1200" dirty="0" err="1">
              <a:solidFill>
                <a:srgbClr val="FFFFFF"/>
              </a:solidFill>
            </a:rPr>
            <a:t>Xxxxxxx</a:t>
          </a:r>
          <a:r>
            <a:rPr lang="en-US" sz="1200" dirty="0">
              <a:solidFill>
                <a:srgbClr val="FFFFFF"/>
              </a:solidFill>
            </a:rPr>
            <a:t> xxx</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3"/>
        </a:solidFill>
        <a:ln w="6350">
          <a:solidFill>
            <a:schemeClr val="bg1"/>
          </a:solidFill>
        </a:ln>
      </dgm:spPr>
      <dgm:t>
        <a:bodyPr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xxxxx</a:t>
          </a:r>
          <a:r>
            <a:rPr lang="en-US" sz="1200" dirty="0">
              <a:solidFill>
                <a:srgbClr val="FFFFFF"/>
              </a:solidFill>
            </a:rPr>
            <a:t> </a:t>
          </a:r>
          <a:r>
            <a:rPr lang="en-US" sz="1200" dirty="0" err="1">
              <a:solidFill>
                <a:srgbClr val="FFFFFF"/>
              </a:solidFill>
            </a:rPr>
            <a:t>xxxxxx</a:t>
          </a:r>
          <a:r>
            <a:rPr lang="en-US" sz="1200" dirty="0">
              <a:solidFill>
                <a:srgbClr val="FFFFFF"/>
              </a:solidFill>
            </a:rPr>
            <a:t> xxx</a:t>
          </a: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D4A936FC-2570-496B-AA38-40C3605001CC}">
      <dgm:prSet phldrT="[Text]" custT="1"/>
      <dgm:spPr>
        <a:solidFill>
          <a:schemeClr val="accent1"/>
        </a:solidFill>
        <a:ln w="6350">
          <a:solidFill>
            <a:schemeClr val="bg1"/>
          </a:solidFill>
        </a:ln>
      </dgm:spPr>
      <dgm:t>
        <a:bodyPr bIns="91440" anchor="b" anchorCtr="0"/>
        <a:lstStyle/>
        <a:p>
          <a:r>
            <a:rPr lang="en-US" sz="1200" dirty="0" err="1">
              <a:solidFill>
                <a:srgbClr val="FFFFFF"/>
              </a:solidFill>
            </a:rPr>
            <a:t>Xxxxxx</a:t>
          </a:r>
          <a:r>
            <a:rPr lang="en-US" sz="1200" dirty="0">
              <a:solidFill>
                <a:srgbClr val="FFFFFF"/>
              </a:solidFill>
            </a:rPr>
            <a:t> x </a:t>
          </a:r>
          <a:r>
            <a:rPr lang="en-US" sz="1200" dirty="0" err="1">
              <a:solidFill>
                <a:srgbClr val="FFFFFF"/>
              </a:solidFill>
            </a:rPr>
            <a:t>xxxxxx</a:t>
          </a:r>
          <a:r>
            <a:rPr lang="en-US" sz="1200" dirty="0">
              <a:solidFill>
                <a:srgbClr val="FFFFFF"/>
              </a:solidFill>
            </a:rPr>
            <a:t> xx </a:t>
          </a:r>
          <a:r>
            <a:rPr lang="en-US" sz="1200" dirty="0" err="1">
              <a:solidFill>
                <a:srgbClr val="FFFFFF"/>
              </a:solidFill>
            </a:rPr>
            <a:t>xxxxxxxxxxx</a:t>
          </a:r>
          <a:r>
            <a:rPr lang="en-US" sz="1200" dirty="0">
              <a:solidFill>
                <a:srgbClr val="FFFFFF"/>
              </a:solidFill>
            </a:rPr>
            <a:t> x</a:t>
          </a:r>
        </a:p>
      </dgm:t>
    </dgm:pt>
    <dgm:pt modelId="{D6CA8AD3-0894-4415-8ED3-9D332A1C3D92}" type="parTrans" cxnId="{CB4F2AAF-189D-4F68-AE26-45FA4483C9D3}">
      <dgm:prSet/>
      <dgm:spPr/>
      <dgm:t>
        <a:bodyPr/>
        <a:lstStyle/>
        <a:p>
          <a:endParaRPr lang="en-US"/>
        </a:p>
      </dgm:t>
    </dgm:pt>
    <dgm:pt modelId="{325EEFCF-A725-4020-88B3-C6B03DE1471B}" type="sibTrans" cxnId="{CB4F2AAF-189D-4F68-AE26-45FA4483C9D3}">
      <dgm:prSet/>
      <dgm:spPr/>
      <dgm:t>
        <a:bodyPr/>
        <a:lstStyle/>
        <a:p>
          <a:endParaRPr lang="en-US"/>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4"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4">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4">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 modelId="{C8705749-BCA6-4C77-83F2-F7A74A93FFC6}" type="pres">
      <dgm:prSet presAssocID="{D4A936FC-2570-496B-AA38-40C3605001CC}" presName="Name8" presStyleCnt="0"/>
      <dgm:spPr/>
    </dgm:pt>
    <dgm:pt modelId="{4C93577F-86B3-4437-AC53-27DFCA2D946A}" type="pres">
      <dgm:prSet presAssocID="{D4A936FC-2570-496B-AA38-40C3605001CC}" presName="level" presStyleLbl="node1" presStyleIdx="3" presStyleCnt="4">
        <dgm:presLayoutVars>
          <dgm:chMax val="1"/>
          <dgm:bulletEnabled val="1"/>
        </dgm:presLayoutVars>
      </dgm:prSet>
      <dgm:spPr/>
    </dgm:pt>
    <dgm:pt modelId="{2BB7DDF4-8BB1-4DDF-90F3-9410843E50B9}" type="pres">
      <dgm:prSet presAssocID="{D4A936FC-2570-496B-AA38-40C3605001CC}" presName="levelTx" presStyleLbl="revTx" presStyleIdx="0" presStyleCnt="0">
        <dgm:presLayoutVars>
          <dgm:chMax val="1"/>
          <dgm:bulletEnabled val="1"/>
        </dgm:presLayoutVars>
      </dgm:prSet>
      <dgm:spPr/>
    </dgm:pt>
  </dgm:ptLst>
  <dgm:cxnLst>
    <dgm:cxn modelId="{EDF83232-070A-400A-B1BA-21CFBEE42034}" type="presOf" srcId="{D4A936FC-2570-496B-AA38-40C3605001CC}" destId="{2BB7DDF4-8BB1-4DDF-90F3-9410843E50B9}" srcOrd="1" destOrd="0" presId="urn:microsoft.com/office/officeart/2005/8/layout/pyramid1"/>
    <dgm:cxn modelId="{CBE54634-BB8B-41C6-B79B-D32986CB21B5}" type="presOf" srcId="{D4A936FC-2570-496B-AA38-40C3605001CC}" destId="{4C93577F-86B3-4437-AC53-27DFCA2D946A}" srcOrd="0" destOrd="0" presId="urn:microsoft.com/office/officeart/2005/8/layout/pyramid1"/>
    <dgm:cxn modelId="{518E8C3F-2893-46E4-B71E-F9EA8543F0A0}" type="presOf" srcId="{6ECAB874-4AEC-4976-BFEF-D2DDCFFB48DB}" destId="{3B4D60DC-3880-4788-95C0-C5331C7B8E49}"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3B314D6A-72E2-49FC-B91F-4A20873D46FA}" type="presOf" srcId="{F5CF22CA-AA05-417F-8D89-5DC209A171EB}" destId="{05F7C707-B930-4D0F-AD40-422CC764CDB1}"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7F1AF58A-DEEE-4AF2-8282-FD61378F244A}" type="presOf" srcId="{FE5AEA80-EEA4-425C-A2BF-C2EC3DE82944}" destId="{58F179C7-16A8-432B-BA8B-1B820D98D9A2}"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CB4F2AAF-189D-4F68-AE26-45FA4483C9D3}" srcId="{9AB0AA77-1898-4FE9-8798-1C77B813386C}" destId="{D4A936FC-2570-496B-AA38-40C3605001CC}" srcOrd="3" destOrd="0" parTransId="{D6CA8AD3-0894-4415-8ED3-9D332A1C3D92}" sibTransId="{325EEFCF-A725-4020-88B3-C6B03DE1471B}"/>
    <dgm:cxn modelId="{CDAF1BB5-5971-4149-9387-29FA98E64DF5}" srcId="{9AB0AA77-1898-4FE9-8798-1C77B813386C}" destId="{F5CF22CA-AA05-417F-8D89-5DC209A171EB}" srcOrd="0" destOrd="0" parTransId="{B24D76BC-091D-46E3-95A6-27CDFDB64474}" sibTransId="{B7816E19-641B-4521-9D4A-DD34E6715A9C}"/>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 modelId="{04000FC1-743B-4699-BB03-6933E3FDEFE0}" type="presParOf" srcId="{B17C045F-CEDC-45E8-AF47-23396402DAE4}" destId="{C8705749-BCA6-4C77-83F2-F7A74A93FFC6}" srcOrd="3" destOrd="0" presId="urn:microsoft.com/office/officeart/2005/8/layout/pyramid1"/>
    <dgm:cxn modelId="{07815D78-7A3F-496A-8C5D-E312CDF20722}" type="presParOf" srcId="{C8705749-BCA6-4C77-83F2-F7A74A93FFC6}" destId="{4C93577F-86B3-4437-AC53-27DFCA2D946A}" srcOrd="0" destOrd="0" presId="urn:microsoft.com/office/officeart/2005/8/layout/pyramid1"/>
    <dgm:cxn modelId="{81B06E96-BC69-4109-B3D8-687EAADD6976}" type="presParOf" srcId="{C8705749-BCA6-4C77-83F2-F7A74A93FFC6}" destId="{2BB7DDF4-8BB1-4DDF-90F3-9410843E50B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D5FEC-63A2-9D4D-81EE-BFF0139871ED}" type="doc">
      <dgm:prSet loTypeId="urn:microsoft.com/office/officeart/2005/8/layout/matrix2" loCatId="" qsTypeId="urn:microsoft.com/office/officeart/2005/8/quickstyle/simple4" qsCatId="simple" csTypeId="urn:microsoft.com/office/officeart/2005/8/colors/accent1_2" csCatId="accent1" phldr="1"/>
      <dgm:spPr/>
      <dgm:t>
        <a:bodyPr/>
        <a:lstStyle/>
        <a:p>
          <a:endParaRPr lang="en-US"/>
        </a:p>
      </dgm:t>
    </dgm:pt>
    <dgm:pt modelId="{94E8BF00-AB4E-F948-9A47-993CC24BBA91}">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Very practical</a:t>
          </a:r>
        </a:p>
      </dgm:t>
    </dgm:pt>
    <dgm:pt modelId="{90D791A2-C980-C748-BABC-B07CD36AD28B}" type="parTrans" cxnId="{6DFD6117-CFBB-D941-8E40-E9C2F9B78605}">
      <dgm:prSet/>
      <dgm:spPr/>
      <dgm:t>
        <a:bodyPr/>
        <a:lstStyle/>
        <a:p>
          <a:endParaRPr lang="en-US"/>
        </a:p>
      </dgm:t>
    </dgm:pt>
    <dgm:pt modelId="{1D18B10C-52CC-734A-BFAE-CDBA17B4215F}" type="sibTrans" cxnId="{6DFD6117-CFBB-D941-8E40-E9C2F9B78605}">
      <dgm:prSet/>
      <dgm:spPr/>
      <dgm:t>
        <a:bodyPr/>
        <a:lstStyle/>
        <a:p>
          <a:endParaRPr lang="en-US"/>
        </a:p>
      </dgm:t>
    </dgm:pt>
    <dgm:pt modelId="{67CF41B4-33FA-2047-BF0F-004FEC6D6678}">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Best in class</a:t>
          </a:r>
        </a:p>
      </dgm:t>
    </dgm:pt>
    <dgm:pt modelId="{372E4411-D332-5549-8359-29D05D38B148}" type="parTrans" cxnId="{5DD034AB-69C6-B94A-934B-E2FD6823FFEA}">
      <dgm:prSet/>
      <dgm:spPr/>
      <dgm:t>
        <a:bodyPr/>
        <a:lstStyle/>
        <a:p>
          <a:endParaRPr lang="en-US"/>
        </a:p>
      </dgm:t>
    </dgm:pt>
    <dgm:pt modelId="{12BBBEC7-7988-0647-8698-0C338D0677E8}" type="sibTrans" cxnId="{5DD034AB-69C6-B94A-934B-E2FD6823FFEA}">
      <dgm:prSet/>
      <dgm:spPr/>
      <dgm:t>
        <a:bodyPr/>
        <a:lstStyle/>
        <a:p>
          <a:endParaRPr lang="en-US"/>
        </a:p>
      </dgm:t>
    </dgm:pt>
    <dgm:pt modelId="{B3878C2E-FC7B-8D4B-88BE-BA929347E9F7}">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High-level</a:t>
          </a:r>
        </a:p>
      </dgm:t>
    </dgm:pt>
    <dgm:pt modelId="{654B6E24-65BD-7245-85A1-79E348C10C66}" type="parTrans" cxnId="{4B1639A1-CDFC-B64F-B42A-5909E50F967C}">
      <dgm:prSet/>
      <dgm:spPr/>
      <dgm:t>
        <a:bodyPr/>
        <a:lstStyle/>
        <a:p>
          <a:endParaRPr lang="en-US"/>
        </a:p>
      </dgm:t>
    </dgm:pt>
    <dgm:pt modelId="{E77E004E-453E-EF4E-A310-74A70CE32FD6}" type="sibTrans" cxnId="{4B1639A1-CDFC-B64F-B42A-5909E50F967C}">
      <dgm:prSet/>
      <dgm:spPr/>
      <dgm:t>
        <a:bodyPr/>
        <a:lstStyle/>
        <a:p>
          <a:endParaRPr lang="en-US"/>
        </a:p>
      </dgm:t>
    </dgm:pt>
    <dgm:pt modelId="{A011FD10-AB94-1D44-9D12-142619B2F0E5}">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Spot on</a:t>
          </a:r>
        </a:p>
      </dgm:t>
    </dgm:pt>
    <dgm:pt modelId="{E38718DC-9268-2949-87E7-FABCF874360D}" type="parTrans" cxnId="{92C5084D-9DA2-9E48-AB55-4780F7435ECC}">
      <dgm:prSet/>
      <dgm:spPr/>
      <dgm:t>
        <a:bodyPr/>
        <a:lstStyle/>
        <a:p>
          <a:endParaRPr lang="en-US"/>
        </a:p>
      </dgm:t>
    </dgm:pt>
    <dgm:pt modelId="{0C61320D-F79A-6D4E-82C0-B1E94E5B3F46}" type="sibTrans" cxnId="{92C5084D-9DA2-9E48-AB55-4780F7435ECC}">
      <dgm:prSet/>
      <dgm:spPr/>
      <dgm:t>
        <a:bodyPr/>
        <a:lstStyle/>
        <a:p>
          <a:endParaRPr lang="en-US"/>
        </a:p>
      </dgm:t>
    </dgm:pt>
    <dgm:pt modelId="{DF15AC77-6654-8945-BE1C-91B52A045688}" type="pres">
      <dgm:prSet presAssocID="{44CD5FEC-63A2-9D4D-81EE-BFF0139871ED}" presName="matrix" presStyleCnt="0">
        <dgm:presLayoutVars>
          <dgm:chMax val="1"/>
          <dgm:dir/>
          <dgm:resizeHandles val="exact"/>
        </dgm:presLayoutVars>
      </dgm:prSet>
      <dgm:spPr/>
    </dgm:pt>
    <dgm:pt modelId="{CCF46950-3CC7-1647-8986-D66AF0C30036}" type="pres">
      <dgm:prSet presAssocID="{44CD5FEC-63A2-9D4D-81EE-BFF0139871ED}" presName="axisShape" presStyleLbl="bgShp" presStyleIdx="0" presStyleCnt="1"/>
      <dgm:spPr>
        <a:solidFill>
          <a:schemeClr val="bg1">
            <a:lumMod val="65000"/>
          </a:schemeClr>
        </a:solidFill>
        <a:ln>
          <a:noFill/>
        </a:ln>
        <a:effectLst/>
      </dgm:spPr>
    </dgm:pt>
    <dgm:pt modelId="{4869DAB9-E400-284B-BA17-D97171070EA6}" type="pres">
      <dgm:prSet presAssocID="{44CD5FEC-63A2-9D4D-81EE-BFF0139871ED}" presName="rect1" presStyleLbl="node1" presStyleIdx="0" presStyleCnt="4">
        <dgm:presLayoutVars>
          <dgm:chMax val="0"/>
          <dgm:chPref val="0"/>
          <dgm:bulletEnabled val="1"/>
        </dgm:presLayoutVars>
      </dgm:prSet>
      <dgm:spPr>
        <a:prstGeom prst="rect">
          <a:avLst/>
        </a:prstGeom>
      </dgm:spPr>
    </dgm:pt>
    <dgm:pt modelId="{02F97DDD-29D8-7341-870C-A0DFF4162F28}" type="pres">
      <dgm:prSet presAssocID="{44CD5FEC-63A2-9D4D-81EE-BFF0139871ED}" presName="rect2" presStyleLbl="node1" presStyleIdx="1" presStyleCnt="4">
        <dgm:presLayoutVars>
          <dgm:chMax val="0"/>
          <dgm:chPref val="0"/>
          <dgm:bulletEnabled val="1"/>
        </dgm:presLayoutVars>
      </dgm:prSet>
      <dgm:spPr>
        <a:prstGeom prst="rect">
          <a:avLst/>
        </a:prstGeom>
      </dgm:spPr>
    </dgm:pt>
    <dgm:pt modelId="{F28DA34A-3F78-2A49-9D10-DA63C4670857}" type="pres">
      <dgm:prSet presAssocID="{44CD5FEC-63A2-9D4D-81EE-BFF0139871ED}" presName="rect3" presStyleLbl="node1" presStyleIdx="2" presStyleCnt="4">
        <dgm:presLayoutVars>
          <dgm:chMax val="0"/>
          <dgm:chPref val="0"/>
          <dgm:bulletEnabled val="1"/>
        </dgm:presLayoutVars>
      </dgm:prSet>
      <dgm:spPr>
        <a:prstGeom prst="rect">
          <a:avLst/>
        </a:prstGeom>
      </dgm:spPr>
    </dgm:pt>
    <dgm:pt modelId="{B55C5231-3E17-204C-9BC9-20065CA52065}" type="pres">
      <dgm:prSet presAssocID="{44CD5FEC-63A2-9D4D-81EE-BFF0139871ED}" presName="rect4" presStyleLbl="node1" presStyleIdx="3" presStyleCnt="4">
        <dgm:presLayoutVars>
          <dgm:chMax val="0"/>
          <dgm:chPref val="0"/>
          <dgm:bulletEnabled val="1"/>
        </dgm:presLayoutVars>
      </dgm:prSet>
      <dgm:spPr>
        <a:prstGeom prst="rect">
          <a:avLst/>
        </a:prstGeom>
      </dgm:spPr>
    </dgm:pt>
  </dgm:ptLst>
  <dgm:cxnLst>
    <dgm:cxn modelId="{6DFD6117-CFBB-D941-8E40-E9C2F9B78605}" srcId="{44CD5FEC-63A2-9D4D-81EE-BFF0139871ED}" destId="{94E8BF00-AB4E-F948-9A47-993CC24BBA91}" srcOrd="1" destOrd="0" parTransId="{90D791A2-C980-C748-BABC-B07CD36AD28B}" sibTransId="{1D18B10C-52CC-734A-BFAE-CDBA17B4215F}"/>
    <dgm:cxn modelId="{263E4131-F219-C245-AE52-38FFEC640638}" type="presOf" srcId="{B3878C2E-FC7B-8D4B-88BE-BA929347E9F7}" destId="{F28DA34A-3F78-2A49-9D10-DA63C4670857}" srcOrd="0" destOrd="0" presId="urn:microsoft.com/office/officeart/2005/8/layout/matrix2"/>
    <dgm:cxn modelId="{5433B832-6162-9C43-AD15-88917ACA7D74}" type="presOf" srcId="{A011FD10-AB94-1D44-9D12-142619B2F0E5}" destId="{B55C5231-3E17-204C-9BC9-20065CA52065}" srcOrd="0" destOrd="0" presId="urn:microsoft.com/office/officeart/2005/8/layout/matrix2"/>
    <dgm:cxn modelId="{9E038C5F-3416-B543-A82E-909DD5D51A19}" type="presOf" srcId="{67CF41B4-33FA-2047-BF0F-004FEC6D6678}" destId="{4869DAB9-E400-284B-BA17-D97171070EA6}" srcOrd="0" destOrd="0" presId="urn:microsoft.com/office/officeart/2005/8/layout/matrix2"/>
    <dgm:cxn modelId="{92C5084D-9DA2-9E48-AB55-4780F7435ECC}" srcId="{44CD5FEC-63A2-9D4D-81EE-BFF0139871ED}" destId="{A011FD10-AB94-1D44-9D12-142619B2F0E5}" srcOrd="3" destOrd="0" parTransId="{E38718DC-9268-2949-87E7-FABCF874360D}" sibTransId="{0C61320D-F79A-6D4E-82C0-B1E94E5B3F46}"/>
    <dgm:cxn modelId="{377F6572-11D3-714D-A76F-F9B87225A8DA}" type="presOf" srcId="{44CD5FEC-63A2-9D4D-81EE-BFF0139871ED}" destId="{DF15AC77-6654-8945-BE1C-91B52A045688}" srcOrd="0" destOrd="0" presId="urn:microsoft.com/office/officeart/2005/8/layout/matrix2"/>
    <dgm:cxn modelId="{4B1639A1-CDFC-B64F-B42A-5909E50F967C}" srcId="{44CD5FEC-63A2-9D4D-81EE-BFF0139871ED}" destId="{B3878C2E-FC7B-8D4B-88BE-BA929347E9F7}" srcOrd="2" destOrd="0" parTransId="{654B6E24-65BD-7245-85A1-79E348C10C66}" sibTransId="{E77E004E-453E-EF4E-A310-74A70CE32FD6}"/>
    <dgm:cxn modelId="{5DD034AB-69C6-B94A-934B-E2FD6823FFEA}" srcId="{44CD5FEC-63A2-9D4D-81EE-BFF0139871ED}" destId="{67CF41B4-33FA-2047-BF0F-004FEC6D6678}" srcOrd="0" destOrd="0" parTransId="{372E4411-D332-5549-8359-29D05D38B148}" sibTransId="{12BBBEC7-7988-0647-8698-0C338D0677E8}"/>
    <dgm:cxn modelId="{177778E1-3158-2049-AD80-2162AB218363}" type="presOf" srcId="{94E8BF00-AB4E-F948-9A47-993CC24BBA91}" destId="{02F97DDD-29D8-7341-870C-A0DFF4162F28}" srcOrd="0" destOrd="0" presId="urn:microsoft.com/office/officeart/2005/8/layout/matrix2"/>
    <dgm:cxn modelId="{96C77AF3-E870-FC4B-A843-D317928843DF}" type="presParOf" srcId="{DF15AC77-6654-8945-BE1C-91B52A045688}" destId="{CCF46950-3CC7-1647-8986-D66AF0C30036}" srcOrd="0" destOrd="0" presId="urn:microsoft.com/office/officeart/2005/8/layout/matrix2"/>
    <dgm:cxn modelId="{4F2BD2CC-3398-9843-9300-8BAB9A4E36C0}" type="presParOf" srcId="{DF15AC77-6654-8945-BE1C-91B52A045688}" destId="{4869DAB9-E400-284B-BA17-D97171070EA6}" srcOrd="1" destOrd="0" presId="urn:microsoft.com/office/officeart/2005/8/layout/matrix2"/>
    <dgm:cxn modelId="{67A7734D-197A-F14B-92F3-98A1A3DD124E}" type="presParOf" srcId="{DF15AC77-6654-8945-BE1C-91B52A045688}" destId="{02F97DDD-29D8-7341-870C-A0DFF4162F28}" srcOrd="2" destOrd="0" presId="urn:microsoft.com/office/officeart/2005/8/layout/matrix2"/>
    <dgm:cxn modelId="{BC7D29B3-4575-0D49-8AB9-2B0D016DEA2F}" type="presParOf" srcId="{DF15AC77-6654-8945-BE1C-91B52A045688}" destId="{F28DA34A-3F78-2A49-9D10-DA63C4670857}" srcOrd="3" destOrd="0" presId="urn:microsoft.com/office/officeart/2005/8/layout/matrix2"/>
    <dgm:cxn modelId="{D9DB1819-79E3-4A47-BE32-4BD90F4E80C6}" type="presParOf" srcId="{DF15AC77-6654-8945-BE1C-91B52A045688}" destId="{B55C5231-3E17-204C-9BC9-20065CA5206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1AB54-1911-7A46-A2A7-94C0BFEB732C}"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21553131-6F1C-B547-94AF-9D3195A2AE0F}">
      <dgm:prSet phldrT="[Text]" custT="1"/>
      <dgm:spPr>
        <a:solidFill>
          <a:schemeClr val="bg2"/>
        </a:solidFill>
        <a:ln w="3175" cmpd="sng">
          <a:solidFill>
            <a:schemeClr val="bg1"/>
          </a:solidFill>
        </a:ln>
        <a:effectLst/>
      </dgm:spPr>
      <dgm:t>
        <a:bodyPr/>
        <a:lstStyle/>
        <a:p>
          <a:r>
            <a:rPr lang="en-US" sz="1200" baseline="0" dirty="0"/>
            <a:t> </a:t>
          </a:r>
          <a:endParaRPr lang="en-US" sz="1200" dirty="0"/>
        </a:p>
      </dgm:t>
    </dgm:pt>
    <dgm:pt modelId="{D03055C9-E660-E740-99C9-A198564D8F51}" type="parTrans" cxnId="{D3C811A2-8BF9-5F41-9EC6-AD4955D17B70}">
      <dgm:prSet/>
      <dgm:spPr/>
      <dgm:t>
        <a:bodyPr/>
        <a:lstStyle/>
        <a:p>
          <a:endParaRPr lang="en-US"/>
        </a:p>
      </dgm:t>
    </dgm:pt>
    <dgm:pt modelId="{7613DCF4-465B-564D-B029-FA0C175F6263}" type="sibTrans" cxnId="{D3C811A2-8BF9-5F41-9EC6-AD4955D17B70}">
      <dgm:prSet/>
      <dgm:spPr/>
      <dgm:t>
        <a:bodyPr/>
        <a:lstStyle/>
        <a:p>
          <a:endParaRPr lang="en-US"/>
        </a:p>
      </dgm:t>
    </dgm:pt>
    <dgm:pt modelId="{8299CB40-B120-1742-9B31-7AF4AFD2F243}">
      <dgm:prSet phldrT="[Text]" custT="1"/>
      <dgm:spPr>
        <a:solidFill>
          <a:schemeClr val="accent5"/>
        </a:solidFill>
        <a:ln w="3175" cmpd="sng">
          <a:solidFill>
            <a:schemeClr val="bg1"/>
          </a:solidFill>
        </a:ln>
        <a:effectLst/>
      </dgm:spPr>
      <dgm:t>
        <a:bodyPr/>
        <a:lstStyle/>
        <a:p>
          <a:r>
            <a:rPr lang="en-US" sz="1200" dirty="0"/>
            <a:t> </a:t>
          </a:r>
        </a:p>
      </dgm:t>
    </dgm:pt>
    <dgm:pt modelId="{409F2F6B-ACC9-C649-977B-2C6CF6065EB6}" type="parTrans" cxnId="{DC829EF0-8442-D142-9D98-3A21D5F00E44}">
      <dgm:prSet/>
      <dgm:spPr/>
      <dgm:t>
        <a:bodyPr/>
        <a:lstStyle/>
        <a:p>
          <a:endParaRPr lang="en-US"/>
        </a:p>
      </dgm:t>
    </dgm:pt>
    <dgm:pt modelId="{3F804525-870C-5D45-A354-739A7590E250}" type="sibTrans" cxnId="{DC829EF0-8442-D142-9D98-3A21D5F00E44}">
      <dgm:prSet/>
      <dgm:spPr/>
      <dgm:t>
        <a:bodyPr/>
        <a:lstStyle/>
        <a:p>
          <a:endParaRPr lang="en-US"/>
        </a:p>
      </dgm:t>
    </dgm:pt>
    <dgm:pt modelId="{1B2AC051-ADB6-864B-8EDF-F370BC852FC6}">
      <dgm:prSet phldrT="[Text]" custT="1"/>
      <dgm:spPr>
        <a:solidFill>
          <a:schemeClr val="accent3"/>
        </a:solidFill>
        <a:ln w="3175" cmpd="sng">
          <a:solidFill>
            <a:schemeClr val="bg1"/>
          </a:solidFill>
        </a:ln>
        <a:effectLst/>
      </dgm:spPr>
      <dgm:t>
        <a:bodyPr/>
        <a:lstStyle/>
        <a:p>
          <a:r>
            <a:rPr lang="en-US" sz="1200" dirty="0"/>
            <a:t> </a:t>
          </a:r>
        </a:p>
      </dgm:t>
    </dgm:pt>
    <dgm:pt modelId="{C256E36D-6CB5-EF4C-86E0-38254BD54EAD}" type="parTrans" cxnId="{55493D84-1222-C94A-8589-DC4E7E21B803}">
      <dgm:prSet/>
      <dgm:spPr/>
      <dgm:t>
        <a:bodyPr/>
        <a:lstStyle/>
        <a:p>
          <a:endParaRPr lang="en-US"/>
        </a:p>
      </dgm:t>
    </dgm:pt>
    <dgm:pt modelId="{9958A16C-E3B2-1243-AD6A-8939E2487436}" type="sibTrans" cxnId="{55493D84-1222-C94A-8589-DC4E7E21B803}">
      <dgm:prSet/>
      <dgm:spPr/>
      <dgm:t>
        <a:bodyPr/>
        <a:lstStyle/>
        <a:p>
          <a:endParaRPr lang="en-US"/>
        </a:p>
      </dgm:t>
    </dgm:pt>
    <dgm:pt modelId="{0838F22B-B89F-D34E-AA19-B204B0DD4249}">
      <dgm:prSet phldrT="[Text]" custT="1"/>
      <dgm:spPr>
        <a:solidFill>
          <a:schemeClr val="accent1"/>
        </a:solidFill>
        <a:ln w="3175" cmpd="sng">
          <a:solidFill>
            <a:schemeClr val="bg1"/>
          </a:solidFill>
        </a:ln>
        <a:effectLst/>
      </dgm:spPr>
      <dgm:t>
        <a:bodyPr/>
        <a:lstStyle/>
        <a:p>
          <a:r>
            <a:rPr lang="en-US" sz="1200" dirty="0"/>
            <a:t> </a:t>
          </a:r>
        </a:p>
      </dgm:t>
    </dgm:pt>
    <dgm:pt modelId="{BF22BA80-CCFB-0340-B330-71D8CD6FB972}" type="parTrans" cxnId="{FFB01ED5-D104-3743-A9F7-FDA0E0555006}">
      <dgm:prSet/>
      <dgm:spPr/>
      <dgm:t>
        <a:bodyPr/>
        <a:lstStyle/>
        <a:p>
          <a:endParaRPr lang="en-US"/>
        </a:p>
      </dgm:t>
    </dgm:pt>
    <dgm:pt modelId="{A742A116-2357-8840-B626-9E808A9CB902}" type="sibTrans" cxnId="{FFB01ED5-D104-3743-A9F7-FDA0E0555006}">
      <dgm:prSet/>
      <dgm:spPr/>
      <dgm:t>
        <a:bodyPr/>
        <a:lstStyle/>
        <a:p>
          <a:endParaRPr lang="en-US"/>
        </a:p>
      </dgm:t>
    </dgm:pt>
    <dgm:pt modelId="{BA78D310-9619-204F-91A4-21CE31FEDBBC}" type="pres">
      <dgm:prSet presAssocID="{3941AB54-1911-7A46-A2A7-94C0BFEB732C}" presName="Name0" presStyleCnt="0">
        <dgm:presLayoutVars>
          <dgm:chMax val="7"/>
          <dgm:resizeHandles val="exact"/>
        </dgm:presLayoutVars>
      </dgm:prSet>
      <dgm:spPr/>
    </dgm:pt>
    <dgm:pt modelId="{A62083B8-93AA-C64B-9AD5-546955DE2A3C}" type="pres">
      <dgm:prSet presAssocID="{3941AB54-1911-7A46-A2A7-94C0BFEB732C}" presName="comp1" presStyleCnt="0"/>
      <dgm:spPr/>
    </dgm:pt>
    <dgm:pt modelId="{CBDC1C1A-EBA1-C041-91B6-DB84A72A1EA4}" type="pres">
      <dgm:prSet presAssocID="{3941AB54-1911-7A46-A2A7-94C0BFEB732C}" presName="circle1" presStyleLbl="node1" presStyleIdx="0" presStyleCnt="4" custLinFactNeighborX="-4128"/>
      <dgm:spPr/>
    </dgm:pt>
    <dgm:pt modelId="{DF03A849-1D46-4745-9837-08F03C5DC6B0}" type="pres">
      <dgm:prSet presAssocID="{3941AB54-1911-7A46-A2A7-94C0BFEB732C}" presName="c1text" presStyleLbl="node1" presStyleIdx="0" presStyleCnt="4">
        <dgm:presLayoutVars>
          <dgm:bulletEnabled val="1"/>
        </dgm:presLayoutVars>
      </dgm:prSet>
      <dgm:spPr/>
    </dgm:pt>
    <dgm:pt modelId="{D77DED1B-5635-764D-8831-462975B037A8}" type="pres">
      <dgm:prSet presAssocID="{3941AB54-1911-7A46-A2A7-94C0BFEB732C}" presName="comp2" presStyleCnt="0"/>
      <dgm:spPr/>
    </dgm:pt>
    <dgm:pt modelId="{19D3CC6C-315D-6D46-A1D0-2DDEC1C7A2BA}" type="pres">
      <dgm:prSet presAssocID="{3941AB54-1911-7A46-A2A7-94C0BFEB732C}" presName="circle2" presStyleLbl="node1" presStyleIdx="1" presStyleCnt="4" custLinFactNeighborX="4460" custLinFactNeighborY="-12108"/>
      <dgm:spPr/>
    </dgm:pt>
    <dgm:pt modelId="{D105EAA0-84D8-D842-918D-571852F12DD0}" type="pres">
      <dgm:prSet presAssocID="{3941AB54-1911-7A46-A2A7-94C0BFEB732C}" presName="c2text" presStyleLbl="node1" presStyleIdx="1" presStyleCnt="4">
        <dgm:presLayoutVars>
          <dgm:bulletEnabled val="1"/>
        </dgm:presLayoutVars>
      </dgm:prSet>
      <dgm:spPr/>
    </dgm:pt>
    <dgm:pt modelId="{AA52D8A2-7DFE-5149-BA8B-72B1E7881D15}" type="pres">
      <dgm:prSet presAssocID="{3941AB54-1911-7A46-A2A7-94C0BFEB732C}" presName="comp3" presStyleCnt="0"/>
      <dgm:spPr/>
    </dgm:pt>
    <dgm:pt modelId="{87FD9542-8FD3-C842-BF99-47B1884B62F8}" type="pres">
      <dgm:prSet presAssocID="{3941AB54-1911-7A46-A2A7-94C0BFEB732C}" presName="circle3" presStyleLbl="node1" presStyleIdx="2" presStyleCnt="4" custLinFactNeighborX="18831" custLinFactNeighborY="-33256"/>
      <dgm:spPr/>
    </dgm:pt>
    <dgm:pt modelId="{C7D44A12-3EFE-4E4C-831D-020F89A9983E}" type="pres">
      <dgm:prSet presAssocID="{3941AB54-1911-7A46-A2A7-94C0BFEB732C}" presName="c3text" presStyleLbl="node1" presStyleIdx="2" presStyleCnt="4">
        <dgm:presLayoutVars>
          <dgm:bulletEnabled val="1"/>
        </dgm:presLayoutVars>
      </dgm:prSet>
      <dgm:spPr/>
    </dgm:pt>
    <dgm:pt modelId="{5988B638-B00F-0847-8A5F-8D9F2CC78924}" type="pres">
      <dgm:prSet presAssocID="{3941AB54-1911-7A46-A2A7-94C0BFEB732C}" presName="comp4" presStyleCnt="0"/>
      <dgm:spPr/>
    </dgm:pt>
    <dgm:pt modelId="{80C83430-0DBD-4F49-9E64-0C82594BD9F0}" type="pres">
      <dgm:prSet presAssocID="{3941AB54-1911-7A46-A2A7-94C0BFEB732C}" presName="circle4" presStyleLbl="node1" presStyleIdx="3" presStyleCnt="4" custLinFactNeighborX="47569" custLinFactNeighborY="-74690"/>
      <dgm:spPr/>
    </dgm:pt>
    <dgm:pt modelId="{0C21EA50-DE30-B440-B044-77530B27AB9B}" type="pres">
      <dgm:prSet presAssocID="{3941AB54-1911-7A46-A2A7-94C0BFEB732C}" presName="c4text" presStyleLbl="node1" presStyleIdx="3" presStyleCnt="4">
        <dgm:presLayoutVars>
          <dgm:bulletEnabled val="1"/>
        </dgm:presLayoutVars>
      </dgm:prSet>
      <dgm:spPr/>
    </dgm:pt>
  </dgm:ptLst>
  <dgm:cxnLst>
    <dgm:cxn modelId="{4E1D4316-4D02-D44F-83CB-4A38935B6F31}" type="presOf" srcId="{3941AB54-1911-7A46-A2A7-94C0BFEB732C}" destId="{BA78D310-9619-204F-91A4-21CE31FEDBBC}" srcOrd="0" destOrd="0" presId="urn:microsoft.com/office/officeart/2005/8/layout/venn2"/>
    <dgm:cxn modelId="{6AD7D421-19FA-A546-9F05-E2023FEAF26D}" type="presOf" srcId="{21553131-6F1C-B547-94AF-9D3195A2AE0F}" destId="{DF03A849-1D46-4745-9837-08F03C5DC6B0}" srcOrd="1" destOrd="0" presId="urn:microsoft.com/office/officeart/2005/8/layout/venn2"/>
    <dgm:cxn modelId="{798DA230-F30A-824C-82D7-9B87F7AD18B6}" type="presOf" srcId="{0838F22B-B89F-D34E-AA19-B204B0DD4249}" destId="{80C83430-0DBD-4F49-9E64-0C82594BD9F0}" srcOrd="0" destOrd="0" presId="urn:microsoft.com/office/officeart/2005/8/layout/venn2"/>
    <dgm:cxn modelId="{35D8B664-CFED-BB47-B260-C1B07231CA54}" type="presOf" srcId="{8299CB40-B120-1742-9B31-7AF4AFD2F243}" destId="{D105EAA0-84D8-D842-918D-571852F12DD0}" srcOrd="1" destOrd="0" presId="urn:microsoft.com/office/officeart/2005/8/layout/venn2"/>
    <dgm:cxn modelId="{DAA46168-A1E8-974D-8463-84B6139BCC9E}" type="presOf" srcId="{1B2AC051-ADB6-864B-8EDF-F370BC852FC6}" destId="{87FD9542-8FD3-C842-BF99-47B1884B62F8}" srcOrd="0" destOrd="0" presId="urn:microsoft.com/office/officeart/2005/8/layout/venn2"/>
    <dgm:cxn modelId="{AB006C7C-65F6-6A40-B465-AD5008491449}" type="presOf" srcId="{8299CB40-B120-1742-9B31-7AF4AFD2F243}" destId="{19D3CC6C-315D-6D46-A1D0-2DDEC1C7A2BA}" srcOrd="0" destOrd="0" presId="urn:microsoft.com/office/officeart/2005/8/layout/venn2"/>
    <dgm:cxn modelId="{CC43B880-840E-E04A-A1CA-FDCE57A83F5D}" type="presOf" srcId="{21553131-6F1C-B547-94AF-9D3195A2AE0F}" destId="{CBDC1C1A-EBA1-C041-91B6-DB84A72A1EA4}" srcOrd="0" destOrd="0" presId="urn:microsoft.com/office/officeart/2005/8/layout/venn2"/>
    <dgm:cxn modelId="{55493D84-1222-C94A-8589-DC4E7E21B803}" srcId="{3941AB54-1911-7A46-A2A7-94C0BFEB732C}" destId="{1B2AC051-ADB6-864B-8EDF-F370BC852FC6}" srcOrd="2" destOrd="0" parTransId="{C256E36D-6CB5-EF4C-86E0-38254BD54EAD}" sibTransId="{9958A16C-E3B2-1243-AD6A-8939E2487436}"/>
    <dgm:cxn modelId="{31AF9C88-3619-7745-96EC-7DED8396859E}" type="presOf" srcId="{1B2AC051-ADB6-864B-8EDF-F370BC852FC6}" destId="{C7D44A12-3EFE-4E4C-831D-020F89A9983E}" srcOrd="1" destOrd="0" presId="urn:microsoft.com/office/officeart/2005/8/layout/venn2"/>
    <dgm:cxn modelId="{D3C811A2-8BF9-5F41-9EC6-AD4955D17B70}" srcId="{3941AB54-1911-7A46-A2A7-94C0BFEB732C}" destId="{21553131-6F1C-B547-94AF-9D3195A2AE0F}" srcOrd="0" destOrd="0" parTransId="{D03055C9-E660-E740-99C9-A198564D8F51}" sibTransId="{7613DCF4-465B-564D-B029-FA0C175F6263}"/>
    <dgm:cxn modelId="{ED9D5FB7-E011-3A49-AB23-5E1833CF7B9D}" type="presOf" srcId="{0838F22B-B89F-D34E-AA19-B204B0DD4249}" destId="{0C21EA50-DE30-B440-B044-77530B27AB9B}" srcOrd="1" destOrd="0" presId="urn:microsoft.com/office/officeart/2005/8/layout/venn2"/>
    <dgm:cxn modelId="{FFB01ED5-D104-3743-A9F7-FDA0E0555006}" srcId="{3941AB54-1911-7A46-A2A7-94C0BFEB732C}" destId="{0838F22B-B89F-D34E-AA19-B204B0DD4249}" srcOrd="3" destOrd="0" parTransId="{BF22BA80-CCFB-0340-B330-71D8CD6FB972}" sibTransId="{A742A116-2357-8840-B626-9E808A9CB902}"/>
    <dgm:cxn modelId="{DC829EF0-8442-D142-9D98-3A21D5F00E44}" srcId="{3941AB54-1911-7A46-A2A7-94C0BFEB732C}" destId="{8299CB40-B120-1742-9B31-7AF4AFD2F243}" srcOrd="1" destOrd="0" parTransId="{409F2F6B-ACC9-C649-977B-2C6CF6065EB6}" sibTransId="{3F804525-870C-5D45-A354-739A7590E250}"/>
    <dgm:cxn modelId="{8EC82DDA-8381-064E-87F6-B93AD780C223}" type="presParOf" srcId="{BA78D310-9619-204F-91A4-21CE31FEDBBC}" destId="{A62083B8-93AA-C64B-9AD5-546955DE2A3C}" srcOrd="0" destOrd="0" presId="urn:microsoft.com/office/officeart/2005/8/layout/venn2"/>
    <dgm:cxn modelId="{D1EE4D9E-3654-624D-AEF7-2A79E400CEF0}" type="presParOf" srcId="{A62083B8-93AA-C64B-9AD5-546955DE2A3C}" destId="{CBDC1C1A-EBA1-C041-91B6-DB84A72A1EA4}" srcOrd="0" destOrd="0" presId="urn:microsoft.com/office/officeart/2005/8/layout/venn2"/>
    <dgm:cxn modelId="{C54FE242-AA40-4548-92D3-4B36B5ECA207}" type="presParOf" srcId="{A62083B8-93AA-C64B-9AD5-546955DE2A3C}" destId="{DF03A849-1D46-4745-9837-08F03C5DC6B0}" srcOrd="1" destOrd="0" presId="urn:microsoft.com/office/officeart/2005/8/layout/venn2"/>
    <dgm:cxn modelId="{7EF1588B-AD02-C94D-AF15-FD0C01B68675}" type="presParOf" srcId="{BA78D310-9619-204F-91A4-21CE31FEDBBC}" destId="{D77DED1B-5635-764D-8831-462975B037A8}" srcOrd="1" destOrd="0" presId="urn:microsoft.com/office/officeart/2005/8/layout/venn2"/>
    <dgm:cxn modelId="{721C83DA-DB90-954F-B18F-5BA0BC0CB822}" type="presParOf" srcId="{D77DED1B-5635-764D-8831-462975B037A8}" destId="{19D3CC6C-315D-6D46-A1D0-2DDEC1C7A2BA}" srcOrd="0" destOrd="0" presId="urn:microsoft.com/office/officeart/2005/8/layout/venn2"/>
    <dgm:cxn modelId="{F444E650-676F-8549-B8E9-7EFE933FDEFC}" type="presParOf" srcId="{D77DED1B-5635-764D-8831-462975B037A8}" destId="{D105EAA0-84D8-D842-918D-571852F12DD0}" srcOrd="1" destOrd="0" presId="urn:microsoft.com/office/officeart/2005/8/layout/venn2"/>
    <dgm:cxn modelId="{3AD98B08-F9EE-C341-A597-6328EF6C2A83}" type="presParOf" srcId="{BA78D310-9619-204F-91A4-21CE31FEDBBC}" destId="{AA52D8A2-7DFE-5149-BA8B-72B1E7881D15}" srcOrd="2" destOrd="0" presId="urn:microsoft.com/office/officeart/2005/8/layout/venn2"/>
    <dgm:cxn modelId="{7D24103B-3F07-4249-9C3F-E63AAE434E80}" type="presParOf" srcId="{AA52D8A2-7DFE-5149-BA8B-72B1E7881D15}" destId="{87FD9542-8FD3-C842-BF99-47B1884B62F8}" srcOrd="0" destOrd="0" presId="urn:microsoft.com/office/officeart/2005/8/layout/venn2"/>
    <dgm:cxn modelId="{69AFBCF1-7B51-F14D-81F9-4DE0D0F2510E}" type="presParOf" srcId="{AA52D8A2-7DFE-5149-BA8B-72B1E7881D15}" destId="{C7D44A12-3EFE-4E4C-831D-020F89A9983E}" srcOrd="1" destOrd="0" presId="urn:microsoft.com/office/officeart/2005/8/layout/venn2"/>
    <dgm:cxn modelId="{5A202787-9B96-E646-8A8C-8927D282379C}" type="presParOf" srcId="{BA78D310-9619-204F-91A4-21CE31FEDBBC}" destId="{5988B638-B00F-0847-8A5F-8D9F2CC78924}" srcOrd="3" destOrd="0" presId="urn:microsoft.com/office/officeart/2005/8/layout/venn2"/>
    <dgm:cxn modelId="{E5F47679-8FE5-3E43-B3E9-1D4FE851D2E1}" type="presParOf" srcId="{5988B638-B00F-0847-8A5F-8D9F2CC78924}" destId="{80C83430-0DBD-4F49-9E64-0C82594BD9F0}" srcOrd="0" destOrd="0" presId="urn:microsoft.com/office/officeart/2005/8/layout/venn2"/>
    <dgm:cxn modelId="{319CF923-AF70-184D-B15C-BAB6EAE7DC80}" type="presParOf" srcId="{5988B638-B00F-0847-8A5F-8D9F2CC78924}" destId="{0C21EA50-DE30-B440-B044-77530B27AB9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12700">
          <a:solidFill>
            <a:schemeClr val="bg1"/>
          </a:solidFill>
        </a:ln>
      </dgm:spPr>
      <dgm:t>
        <a:bodyPr tIns="457200" bIns="91440" anchor="b" anchorCtr="0"/>
        <a:lstStyle/>
        <a:p>
          <a:r>
            <a:rPr lang="en-US" sz="1200" dirty="0">
              <a:solidFill>
                <a:srgbClr val="FFFFFF"/>
              </a:solidFill>
            </a:rPr>
            <a:t>Xxx </a:t>
          </a:r>
          <a:r>
            <a:rPr lang="en-US" sz="1200" dirty="0" err="1">
              <a:solidFill>
                <a:srgbClr val="FFFFFF"/>
              </a:solidFill>
            </a:rPr>
            <a:t>xxx</a:t>
          </a:r>
          <a:r>
            <a:rPr lang="en-US" sz="1200" dirty="0">
              <a:solidFill>
                <a:srgbClr val="FFFFFF"/>
              </a:solidFill>
            </a:rPr>
            <a:t> </a:t>
          </a: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4"/>
        </a:solidFill>
        <a:ln w="12700">
          <a:solidFill>
            <a:schemeClr val="bg1"/>
          </a:solidFill>
        </a:ln>
      </dgm:spPr>
      <dgm:t>
        <a:bodyPr bIns="91440" anchor="b" anchorCtr="0"/>
        <a:lstStyle/>
        <a:p>
          <a:r>
            <a:rPr lang="en-US" sz="1200" dirty="0">
              <a:solidFill>
                <a:srgbClr val="FFFFFF"/>
              </a:solidFill>
            </a:rPr>
            <a:t>Xx x xxx </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1"/>
        </a:solidFill>
        <a:ln w="12700">
          <a:solidFill>
            <a:schemeClr val="bg1"/>
          </a:solidFill>
        </a:ln>
      </dgm:spPr>
      <dgm:t>
        <a:bodyPr bIns="91440" anchor="b" anchorCtr="0"/>
        <a:lstStyle/>
        <a:p>
          <a:r>
            <a:rPr lang="en-US" sz="1200" dirty="0" err="1">
              <a:solidFill>
                <a:srgbClr val="FFFFFF"/>
              </a:solidFill>
            </a:rPr>
            <a:t>Xxxxxx</a:t>
          </a:r>
          <a:r>
            <a:rPr lang="en-US" sz="1200" dirty="0">
              <a:solidFill>
                <a:srgbClr val="FFFFFF"/>
              </a:solidFill>
            </a:rPr>
            <a:t> xxx </a:t>
          </a:r>
        </a:p>
      </dgm:t>
    </dgm:pt>
    <dgm:pt modelId="{6AD28A7E-6C93-4913-814B-476920260918}" type="parTrans" cxnId="{FE65646B-64ED-45EC-A2C6-B4136DD21955}">
      <dgm:prSet/>
      <dgm:spPr/>
      <dgm:t>
        <a:bodyPr/>
        <a:lstStyle/>
        <a:p>
          <a:endParaRPr lang="en-US" sz="1200"/>
        </a:p>
      </dgm:t>
    </dgm:pt>
    <dgm:pt modelId="{42608AFF-4881-4973-9004-680AD29B6B49}" type="sibTrans" cxnId="{FE65646B-64ED-45EC-A2C6-B4136DD21955}">
      <dgm:prSet/>
      <dgm:spPr/>
      <dgm:t>
        <a:bodyPr/>
        <a:lstStyle/>
        <a:p>
          <a:endParaRPr lang="en-US" sz="1200"/>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3"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3">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3">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Lst>
  <dgm:cxnLst>
    <dgm:cxn modelId="{141C5F1B-6CB9-4E19-923A-65F634E0FB83}" type="presOf" srcId="{F5CF22CA-AA05-417F-8D89-5DC209A171EB}" destId="{ECF623A0-DEA5-4327-AAA2-FE30DA796F53}" srcOrd="0" destOrd="0" presId="urn:microsoft.com/office/officeart/2005/8/layout/pyramid1"/>
    <dgm:cxn modelId="{FE710C47-6D6D-4790-87D0-B72EEB4D58B0}" type="presOf" srcId="{FE5AEA80-EEA4-425C-A2BF-C2EC3DE82944}" destId="{A71E63FD-05AD-4CE9-8DA0-97D40EB93279}"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887B7770-2479-42AB-9236-8549561B2680}" type="presOf" srcId="{6ECAB874-4AEC-4976-BFEF-D2DDCFFB48DB}" destId="{A7EB5071-B632-476B-8029-40FE41DF5B7B}" srcOrd="1" destOrd="0" presId="urn:microsoft.com/office/officeart/2005/8/layout/pyramid1"/>
    <dgm:cxn modelId="{CDAF1BB5-5971-4149-9387-29FA98E64DF5}" srcId="{9AB0AA77-1898-4FE9-8798-1C77B813386C}" destId="{F5CF22CA-AA05-417F-8D89-5DC209A171EB}" srcOrd="0" destOrd="0" parTransId="{B24D76BC-091D-46E3-95A6-27CDFDB64474}" sibTransId="{B7816E19-641B-4521-9D4A-DD34E6715A9C}"/>
    <dgm:cxn modelId="{8AD53EB7-6170-4859-8124-37EF25F3B078}" type="presOf" srcId="{F5CF22CA-AA05-417F-8D89-5DC209A171EB}" destId="{05F7C707-B930-4D0F-AD40-422CC764CDB1}" srcOrd="1" destOrd="0" presId="urn:microsoft.com/office/officeart/2005/8/layout/pyramid1"/>
    <dgm:cxn modelId="{1FFF55F5-2E46-4CD6-B2E1-0E453A29FD13}" type="presOf" srcId="{6ECAB874-4AEC-4976-BFEF-D2DDCFFB48DB}" destId="{3B4D60DC-3880-4788-95C0-C5331C7B8E49}" srcOrd="0" destOrd="0" presId="urn:microsoft.com/office/officeart/2005/8/layout/pyramid1"/>
    <dgm:cxn modelId="{97651AF8-C49A-4336-BEC5-47B585826EA6}" type="presOf" srcId="{9AB0AA77-1898-4FE9-8798-1C77B813386C}" destId="{B17C045F-CEDC-45E8-AF47-23396402DAE4}" srcOrd="0" destOrd="0" presId="urn:microsoft.com/office/officeart/2005/8/layout/pyramid1"/>
    <dgm:cxn modelId="{CC874AFA-C80E-4C0F-9C3E-167FF8419348}" type="presOf" srcId="{FE5AEA80-EEA4-425C-A2BF-C2EC3DE82944}" destId="{58F179C7-16A8-432B-BA8B-1B820D98D9A2}"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400A9B2B-32EF-4D9D-AEFF-37B4BE91CE73}" type="presParOf" srcId="{B17C045F-CEDC-45E8-AF47-23396402DAE4}" destId="{B0677A24-2EDC-436B-9948-D349CFF942E2}" srcOrd="0" destOrd="0" presId="urn:microsoft.com/office/officeart/2005/8/layout/pyramid1"/>
    <dgm:cxn modelId="{C24A3B03-A2E7-479A-862C-2B2AB1910780}" type="presParOf" srcId="{B0677A24-2EDC-436B-9948-D349CFF942E2}" destId="{ECF623A0-DEA5-4327-AAA2-FE30DA796F53}" srcOrd="0" destOrd="0" presId="urn:microsoft.com/office/officeart/2005/8/layout/pyramid1"/>
    <dgm:cxn modelId="{5E705C83-A649-400D-80C2-E5069069158E}" type="presParOf" srcId="{B0677A24-2EDC-436B-9948-D349CFF942E2}" destId="{05F7C707-B930-4D0F-AD40-422CC764CDB1}" srcOrd="1" destOrd="0" presId="urn:microsoft.com/office/officeart/2005/8/layout/pyramid1"/>
    <dgm:cxn modelId="{85ECF11B-5975-4451-AAC9-F33F98A2B2E1}" type="presParOf" srcId="{B17C045F-CEDC-45E8-AF47-23396402DAE4}" destId="{C4AC7E4F-46D4-4EF1-AFBB-CA8402D668D6}" srcOrd="1" destOrd="0" presId="urn:microsoft.com/office/officeart/2005/8/layout/pyramid1"/>
    <dgm:cxn modelId="{0772DA85-CB73-4B3D-971C-D1C403BB1A16}" type="presParOf" srcId="{C4AC7E4F-46D4-4EF1-AFBB-CA8402D668D6}" destId="{3B4D60DC-3880-4788-95C0-C5331C7B8E49}" srcOrd="0" destOrd="0" presId="urn:microsoft.com/office/officeart/2005/8/layout/pyramid1"/>
    <dgm:cxn modelId="{7F133A4A-2CFC-4967-AAF8-575E053401EE}" type="presParOf" srcId="{C4AC7E4F-46D4-4EF1-AFBB-CA8402D668D6}" destId="{A7EB5071-B632-476B-8029-40FE41DF5B7B}" srcOrd="1" destOrd="0" presId="urn:microsoft.com/office/officeart/2005/8/layout/pyramid1"/>
    <dgm:cxn modelId="{014C4129-6896-43B0-B20F-7F020CB4C1AD}" type="presParOf" srcId="{B17C045F-CEDC-45E8-AF47-23396402DAE4}" destId="{9F6D63C1-9902-48DD-98BB-AC7100A56A48}" srcOrd="2" destOrd="0" presId="urn:microsoft.com/office/officeart/2005/8/layout/pyramid1"/>
    <dgm:cxn modelId="{EED2432C-75A9-42E6-B3D8-FE16E0A47112}" type="presParOf" srcId="{9F6D63C1-9902-48DD-98BB-AC7100A56A48}" destId="{58F179C7-16A8-432B-BA8B-1B820D98D9A2}" srcOrd="0" destOrd="0" presId="urn:microsoft.com/office/officeart/2005/8/layout/pyramid1"/>
    <dgm:cxn modelId="{AC9AA67F-C4FE-4AB2-95E4-C6EB081BF375}" type="presParOf" srcId="{9F6D63C1-9902-48DD-98BB-AC7100A56A48}" destId="{A71E63FD-05AD-4CE9-8DA0-97D40EB9327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6350">
          <a:solidFill>
            <a:schemeClr val="bg1"/>
          </a:solidFill>
        </a:ln>
      </dgm:spPr>
      <dgm:t>
        <a:bodyPr tIns="457200"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5"/>
        </a:solidFill>
        <a:ln w="6350">
          <a:solidFill>
            <a:schemeClr val="bg1"/>
          </a:solidFill>
        </a:ln>
      </dgm:spPr>
      <dgm:t>
        <a:bodyPr bIns="91440" anchor="b" anchorCtr="0"/>
        <a:lstStyle/>
        <a:p>
          <a:r>
            <a:rPr lang="en-US" sz="1200" dirty="0" err="1">
              <a:solidFill>
                <a:srgbClr val="FFFFFF"/>
              </a:solidFill>
            </a:rPr>
            <a:t>Xxxxxxx</a:t>
          </a:r>
          <a:r>
            <a:rPr lang="en-US" sz="1200" dirty="0">
              <a:solidFill>
                <a:srgbClr val="FFFFFF"/>
              </a:solidFill>
            </a:rPr>
            <a:t> xxx</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3"/>
        </a:solidFill>
        <a:ln w="6350">
          <a:solidFill>
            <a:schemeClr val="bg1"/>
          </a:solidFill>
        </a:ln>
      </dgm:spPr>
      <dgm:t>
        <a:bodyPr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xxxxx</a:t>
          </a:r>
          <a:r>
            <a:rPr lang="en-US" sz="1200" dirty="0">
              <a:solidFill>
                <a:srgbClr val="FFFFFF"/>
              </a:solidFill>
            </a:rPr>
            <a:t> </a:t>
          </a:r>
          <a:r>
            <a:rPr lang="en-US" sz="1200" dirty="0" err="1">
              <a:solidFill>
                <a:srgbClr val="FFFFFF"/>
              </a:solidFill>
            </a:rPr>
            <a:t>xxxxxx</a:t>
          </a:r>
          <a:r>
            <a:rPr lang="en-US" sz="1200" dirty="0">
              <a:solidFill>
                <a:srgbClr val="FFFFFF"/>
              </a:solidFill>
            </a:rPr>
            <a:t> xxx</a:t>
          </a: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D4A936FC-2570-496B-AA38-40C3605001CC}">
      <dgm:prSet phldrT="[Text]" custT="1"/>
      <dgm:spPr>
        <a:solidFill>
          <a:schemeClr val="accent1"/>
        </a:solidFill>
        <a:ln w="6350">
          <a:solidFill>
            <a:schemeClr val="bg1"/>
          </a:solidFill>
        </a:ln>
      </dgm:spPr>
      <dgm:t>
        <a:bodyPr bIns="91440" anchor="b" anchorCtr="0"/>
        <a:lstStyle/>
        <a:p>
          <a:r>
            <a:rPr lang="en-US" sz="1200" dirty="0" err="1">
              <a:solidFill>
                <a:srgbClr val="FFFFFF"/>
              </a:solidFill>
            </a:rPr>
            <a:t>Xxxxxx</a:t>
          </a:r>
          <a:r>
            <a:rPr lang="en-US" sz="1200" dirty="0">
              <a:solidFill>
                <a:srgbClr val="FFFFFF"/>
              </a:solidFill>
            </a:rPr>
            <a:t> x </a:t>
          </a:r>
          <a:r>
            <a:rPr lang="en-US" sz="1200" dirty="0" err="1">
              <a:solidFill>
                <a:srgbClr val="FFFFFF"/>
              </a:solidFill>
            </a:rPr>
            <a:t>xxxxxx</a:t>
          </a:r>
          <a:r>
            <a:rPr lang="en-US" sz="1200" dirty="0">
              <a:solidFill>
                <a:srgbClr val="FFFFFF"/>
              </a:solidFill>
            </a:rPr>
            <a:t> x </a:t>
          </a:r>
          <a:r>
            <a:rPr lang="en-US" sz="1200" dirty="0" err="1">
              <a:solidFill>
                <a:srgbClr val="FFFFFF"/>
              </a:solidFill>
            </a:rPr>
            <a:t>xxxxxxxxxxx</a:t>
          </a:r>
          <a:r>
            <a:rPr lang="en-US" sz="1200" dirty="0">
              <a:solidFill>
                <a:srgbClr val="FFFFFF"/>
              </a:solidFill>
            </a:rPr>
            <a:t> x</a:t>
          </a:r>
        </a:p>
      </dgm:t>
    </dgm:pt>
    <dgm:pt modelId="{D6CA8AD3-0894-4415-8ED3-9D332A1C3D92}" type="parTrans" cxnId="{CB4F2AAF-189D-4F68-AE26-45FA4483C9D3}">
      <dgm:prSet/>
      <dgm:spPr/>
      <dgm:t>
        <a:bodyPr/>
        <a:lstStyle/>
        <a:p>
          <a:endParaRPr lang="en-US"/>
        </a:p>
      </dgm:t>
    </dgm:pt>
    <dgm:pt modelId="{325EEFCF-A725-4020-88B3-C6B03DE1471B}" type="sibTrans" cxnId="{CB4F2AAF-189D-4F68-AE26-45FA4483C9D3}">
      <dgm:prSet/>
      <dgm:spPr/>
      <dgm:t>
        <a:bodyPr/>
        <a:lstStyle/>
        <a:p>
          <a:endParaRPr lang="en-US"/>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4"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4">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4">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 modelId="{C8705749-BCA6-4C77-83F2-F7A74A93FFC6}" type="pres">
      <dgm:prSet presAssocID="{D4A936FC-2570-496B-AA38-40C3605001CC}" presName="Name8" presStyleCnt="0"/>
      <dgm:spPr/>
    </dgm:pt>
    <dgm:pt modelId="{4C93577F-86B3-4437-AC53-27DFCA2D946A}" type="pres">
      <dgm:prSet presAssocID="{D4A936FC-2570-496B-AA38-40C3605001CC}" presName="level" presStyleLbl="node1" presStyleIdx="3" presStyleCnt="4">
        <dgm:presLayoutVars>
          <dgm:chMax val="1"/>
          <dgm:bulletEnabled val="1"/>
        </dgm:presLayoutVars>
      </dgm:prSet>
      <dgm:spPr/>
    </dgm:pt>
    <dgm:pt modelId="{2BB7DDF4-8BB1-4DDF-90F3-9410843E50B9}" type="pres">
      <dgm:prSet presAssocID="{D4A936FC-2570-496B-AA38-40C3605001CC}" presName="levelTx" presStyleLbl="revTx" presStyleIdx="0" presStyleCnt="0">
        <dgm:presLayoutVars>
          <dgm:chMax val="1"/>
          <dgm:bulletEnabled val="1"/>
        </dgm:presLayoutVars>
      </dgm:prSet>
      <dgm:spPr/>
    </dgm:pt>
  </dgm:ptLst>
  <dgm:cxnLst>
    <dgm:cxn modelId="{EDF83232-070A-400A-B1BA-21CFBEE42034}" type="presOf" srcId="{D4A936FC-2570-496B-AA38-40C3605001CC}" destId="{2BB7DDF4-8BB1-4DDF-90F3-9410843E50B9}" srcOrd="1" destOrd="0" presId="urn:microsoft.com/office/officeart/2005/8/layout/pyramid1"/>
    <dgm:cxn modelId="{CBE54634-BB8B-41C6-B79B-D32986CB21B5}" type="presOf" srcId="{D4A936FC-2570-496B-AA38-40C3605001CC}" destId="{4C93577F-86B3-4437-AC53-27DFCA2D946A}" srcOrd="0" destOrd="0" presId="urn:microsoft.com/office/officeart/2005/8/layout/pyramid1"/>
    <dgm:cxn modelId="{518E8C3F-2893-46E4-B71E-F9EA8543F0A0}" type="presOf" srcId="{6ECAB874-4AEC-4976-BFEF-D2DDCFFB48DB}" destId="{3B4D60DC-3880-4788-95C0-C5331C7B8E49}"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3B314D6A-72E2-49FC-B91F-4A20873D46FA}" type="presOf" srcId="{F5CF22CA-AA05-417F-8D89-5DC209A171EB}" destId="{05F7C707-B930-4D0F-AD40-422CC764CDB1}"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7F1AF58A-DEEE-4AF2-8282-FD61378F244A}" type="presOf" srcId="{FE5AEA80-EEA4-425C-A2BF-C2EC3DE82944}" destId="{58F179C7-16A8-432B-BA8B-1B820D98D9A2}"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CB4F2AAF-189D-4F68-AE26-45FA4483C9D3}" srcId="{9AB0AA77-1898-4FE9-8798-1C77B813386C}" destId="{D4A936FC-2570-496B-AA38-40C3605001CC}" srcOrd="3" destOrd="0" parTransId="{D6CA8AD3-0894-4415-8ED3-9D332A1C3D92}" sibTransId="{325EEFCF-A725-4020-88B3-C6B03DE1471B}"/>
    <dgm:cxn modelId="{CDAF1BB5-5971-4149-9387-29FA98E64DF5}" srcId="{9AB0AA77-1898-4FE9-8798-1C77B813386C}" destId="{F5CF22CA-AA05-417F-8D89-5DC209A171EB}" srcOrd="0" destOrd="0" parTransId="{B24D76BC-091D-46E3-95A6-27CDFDB64474}" sibTransId="{B7816E19-641B-4521-9D4A-DD34E6715A9C}"/>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 modelId="{04000FC1-743B-4699-BB03-6933E3FDEFE0}" type="presParOf" srcId="{B17C045F-CEDC-45E8-AF47-23396402DAE4}" destId="{C8705749-BCA6-4C77-83F2-F7A74A93FFC6}" srcOrd="3" destOrd="0" presId="urn:microsoft.com/office/officeart/2005/8/layout/pyramid1"/>
    <dgm:cxn modelId="{07815D78-7A3F-496A-8C5D-E312CDF20722}" type="presParOf" srcId="{C8705749-BCA6-4C77-83F2-F7A74A93FFC6}" destId="{4C93577F-86B3-4437-AC53-27DFCA2D946A}" srcOrd="0" destOrd="0" presId="urn:microsoft.com/office/officeart/2005/8/layout/pyramid1"/>
    <dgm:cxn modelId="{81B06E96-BC69-4109-B3D8-687EAADD6976}" type="presParOf" srcId="{C8705749-BCA6-4C77-83F2-F7A74A93FFC6}" destId="{2BB7DDF4-8BB1-4DDF-90F3-9410843E50B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CD5FEC-63A2-9D4D-81EE-BFF0139871ED}" type="doc">
      <dgm:prSet loTypeId="urn:microsoft.com/office/officeart/2005/8/layout/matrix2" loCatId="" qsTypeId="urn:microsoft.com/office/officeart/2005/8/quickstyle/simple4" qsCatId="simple" csTypeId="urn:microsoft.com/office/officeart/2005/8/colors/accent1_2" csCatId="accent1" phldr="1"/>
      <dgm:spPr/>
      <dgm:t>
        <a:bodyPr/>
        <a:lstStyle/>
        <a:p>
          <a:endParaRPr lang="en-US"/>
        </a:p>
      </dgm:t>
    </dgm:pt>
    <dgm:pt modelId="{94E8BF00-AB4E-F948-9A47-993CC24BBA91}">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err="1">
              <a:solidFill>
                <a:srgbClr val="FFFFFF"/>
              </a:solidFill>
            </a:rPr>
            <a:t>Xxxxx</a:t>
          </a:r>
          <a:br>
            <a:rPr lang="en-US" sz="1200" dirty="0">
              <a:solidFill>
                <a:srgbClr val="FFFFFF"/>
              </a:solidFill>
            </a:rPr>
          </a:br>
          <a:r>
            <a:rPr lang="en-US" sz="1200" dirty="0" err="1">
              <a:solidFill>
                <a:srgbClr val="FFFFFF"/>
              </a:solidFill>
            </a:rPr>
            <a:t>xxxxx</a:t>
          </a:r>
          <a:endParaRPr lang="en-US" sz="1200" dirty="0">
            <a:solidFill>
              <a:srgbClr val="FFFFFF"/>
            </a:solidFill>
          </a:endParaRPr>
        </a:p>
      </dgm:t>
    </dgm:pt>
    <dgm:pt modelId="{90D791A2-C980-C748-BABC-B07CD36AD28B}" type="parTrans" cxnId="{6DFD6117-CFBB-D941-8E40-E9C2F9B78605}">
      <dgm:prSet/>
      <dgm:spPr/>
      <dgm:t>
        <a:bodyPr/>
        <a:lstStyle/>
        <a:p>
          <a:endParaRPr lang="en-US"/>
        </a:p>
      </dgm:t>
    </dgm:pt>
    <dgm:pt modelId="{1D18B10C-52CC-734A-BFAE-CDBA17B4215F}" type="sibTrans" cxnId="{6DFD6117-CFBB-D941-8E40-E9C2F9B78605}">
      <dgm:prSet/>
      <dgm:spPr/>
      <dgm:t>
        <a:bodyPr/>
        <a:lstStyle/>
        <a:p>
          <a:endParaRPr lang="en-US"/>
        </a:p>
      </dgm:t>
    </dgm:pt>
    <dgm:pt modelId="{67CF41B4-33FA-2047-BF0F-004FEC6D6678}">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err="1">
              <a:solidFill>
                <a:srgbClr val="FFFFFF"/>
              </a:solidFill>
            </a:rPr>
            <a:t>Xxxxx</a:t>
          </a:r>
          <a:br>
            <a:rPr lang="en-US" sz="1200" dirty="0">
              <a:solidFill>
                <a:srgbClr val="FFFFFF"/>
              </a:solidFill>
            </a:rPr>
          </a:br>
          <a:r>
            <a:rPr lang="en-US" sz="1200" dirty="0" err="1">
              <a:solidFill>
                <a:srgbClr val="FFFFFF"/>
              </a:solidFill>
            </a:rPr>
            <a:t>xxxxx</a:t>
          </a:r>
          <a:endParaRPr lang="en-US" sz="1200" dirty="0">
            <a:solidFill>
              <a:srgbClr val="FFFFFF"/>
            </a:solidFill>
          </a:endParaRPr>
        </a:p>
      </dgm:t>
    </dgm:pt>
    <dgm:pt modelId="{372E4411-D332-5549-8359-29D05D38B148}" type="parTrans" cxnId="{5DD034AB-69C6-B94A-934B-E2FD6823FFEA}">
      <dgm:prSet/>
      <dgm:spPr/>
      <dgm:t>
        <a:bodyPr/>
        <a:lstStyle/>
        <a:p>
          <a:endParaRPr lang="en-US"/>
        </a:p>
      </dgm:t>
    </dgm:pt>
    <dgm:pt modelId="{12BBBEC7-7988-0647-8698-0C338D0677E8}" type="sibTrans" cxnId="{5DD034AB-69C6-B94A-934B-E2FD6823FFEA}">
      <dgm:prSet/>
      <dgm:spPr/>
      <dgm:t>
        <a:bodyPr/>
        <a:lstStyle/>
        <a:p>
          <a:endParaRPr lang="en-US"/>
        </a:p>
      </dgm:t>
    </dgm:pt>
    <dgm:pt modelId="{B3878C2E-FC7B-8D4B-88BE-BA929347E9F7}">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err="1">
              <a:solidFill>
                <a:srgbClr val="FFFFFF"/>
              </a:solidFill>
            </a:rPr>
            <a:t>Xxxxx</a:t>
          </a:r>
          <a:br>
            <a:rPr lang="en-US" sz="1200" dirty="0">
              <a:solidFill>
                <a:srgbClr val="FFFFFF"/>
              </a:solidFill>
            </a:rPr>
          </a:br>
          <a:r>
            <a:rPr lang="en-US" sz="1200" dirty="0" err="1">
              <a:solidFill>
                <a:srgbClr val="FFFFFF"/>
              </a:solidFill>
            </a:rPr>
            <a:t>xxxxx</a:t>
          </a:r>
          <a:endParaRPr lang="en-US" sz="1200" dirty="0">
            <a:solidFill>
              <a:srgbClr val="FFFFFF"/>
            </a:solidFill>
          </a:endParaRPr>
        </a:p>
      </dgm:t>
    </dgm:pt>
    <dgm:pt modelId="{654B6E24-65BD-7245-85A1-79E348C10C66}" type="parTrans" cxnId="{4B1639A1-CDFC-B64F-B42A-5909E50F967C}">
      <dgm:prSet/>
      <dgm:spPr/>
      <dgm:t>
        <a:bodyPr/>
        <a:lstStyle/>
        <a:p>
          <a:endParaRPr lang="en-US"/>
        </a:p>
      </dgm:t>
    </dgm:pt>
    <dgm:pt modelId="{E77E004E-453E-EF4E-A310-74A70CE32FD6}" type="sibTrans" cxnId="{4B1639A1-CDFC-B64F-B42A-5909E50F967C}">
      <dgm:prSet/>
      <dgm:spPr/>
      <dgm:t>
        <a:bodyPr/>
        <a:lstStyle/>
        <a:p>
          <a:endParaRPr lang="en-US"/>
        </a:p>
      </dgm:t>
    </dgm:pt>
    <dgm:pt modelId="{A011FD10-AB94-1D44-9D12-142619B2F0E5}">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err="1">
              <a:solidFill>
                <a:srgbClr val="FFFFFF"/>
              </a:solidFill>
            </a:rPr>
            <a:t>Xxxxx</a:t>
          </a:r>
          <a:br>
            <a:rPr lang="en-US" sz="1200" dirty="0">
              <a:solidFill>
                <a:srgbClr val="FFFFFF"/>
              </a:solidFill>
            </a:rPr>
          </a:br>
          <a:r>
            <a:rPr lang="en-US" sz="1200" dirty="0" err="1">
              <a:solidFill>
                <a:srgbClr val="FFFFFF"/>
              </a:solidFill>
            </a:rPr>
            <a:t>xxxxx</a:t>
          </a:r>
          <a:endParaRPr lang="en-US" sz="1200" dirty="0">
            <a:solidFill>
              <a:srgbClr val="FFFFFF"/>
            </a:solidFill>
          </a:endParaRPr>
        </a:p>
      </dgm:t>
    </dgm:pt>
    <dgm:pt modelId="{E38718DC-9268-2949-87E7-FABCF874360D}" type="parTrans" cxnId="{92C5084D-9DA2-9E48-AB55-4780F7435ECC}">
      <dgm:prSet/>
      <dgm:spPr/>
      <dgm:t>
        <a:bodyPr/>
        <a:lstStyle/>
        <a:p>
          <a:endParaRPr lang="en-US"/>
        </a:p>
      </dgm:t>
    </dgm:pt>
    <dgm:pt modelId="{0C61320D-F79A-6D4E-82C0-B1E94E5B3F46}" type="sibTrans" cxnId="{92C5084D-9DA2-9E48-AB55-4780F7435ECC}">
      <dgm:prSet/>
      <dgm:spPr/>
      <dgm:t>
        <a:bodyPr/>
        <a:lstStyle/>
        <a:p>
          <a:endParaRPr lang="en-US"/>
        </a:p>
      </dgm:t>
    </dgm:pt>
    <dgm:pt modelId="{DF15AC77-6654-8945-BE1C-91B52A045688}" type="pres">
      <dgm:prSet presAssocID="{44CD5FEC-63A2-9D4D-81EE-BFF0139871ED}" presName="matrix" presStyleCnt="0">
        <dgm:presLayoutVars>
          <dgm:chMax val="1"/>
          <dgm:dir/>
          <dgm:resizeHandles val="exact"/>
        </dgm:presLayoutVars>
      </dgm:prSet>
      <dgm:spPr/>
    </dgm:pt>
    <dgm:pt modelId="{CCF46950-3CC7-1647-8986-D66AF0C30036}" type="pres">
      <dgm:prSet presAssocID="{44CD5FEC-63A2-9D4D-81EE-BFF0139871ED}" presName="axisShape" presStyleLbl="bgShp" presStyleIdx="0" presStyleCnt="1"/>
      <dgm:spPr>
        <a:solidFill>
          <a:schemeClr val="bg1">
            <a:lumMod val="65000"/>
          </a:schemeClr>
        </a:solidFill>
        <a:ln>
          <a:noFill/>
        </a:ln>
        <a:effectLst/>
      </dgm:spPr>
    </dgm:pt>
    <dgm:pt modelId="{4869DAB9-E400-284B-BA17-D97171070EA6}" type="pres">
      <dgm:prSet presAssocID="{44CD5FEC-63A2-9D4D-81EE-BFF0139871ED}" presName="rect1" presStyleLbl="node1" presStyleIdx="0" presStyleCnt="4">
        <dgm:presLayoutVars>
          <dgm:chMax val="0"/>
          <dgm:chPref val="0"/>
          <dgm:bulletEnabled val="1"/>
        </dgm:presLayoutVars>
      </dgm:prSet>
      <dgm:spPr>
        <a:prstGeom prst="rect">
          <a:avLst/>
        </a:prstGeom>
      </dgm:spPr>
    </dgm:pt>
    <dgm:pt modelId="{02F97DDD-29D8-7341-870C-A0DFF4162F28}" type="pres">
      <dgm:prSet presAssocID="{44CD5FEC-63A2-9D4D-81EE-BFF0139871ED}" presName="rect2" presStyleLbl="node1" presStyleIdx="1" presStyleCnt="4">
        <dgm:presLayoutVars>
          <dgm:chMax val="0"/>
          <dgm:chPref val="0"/>
          <dgm:bulletEnabled val="1"/>
        </dgm:presLayoutVars>
      </dgm:prSet>
      <dgm:spPr>
        <a:prstGeom prst="rect">
          <a:avLst/>
        </a:prstGeom>
      </dgm:spPr>
    </dgm:pt>
    <dgm:pt modelId="{F28DA34A-3F78-2A49-9D10-DA63C4670857}" type="pres">
      <dgm:prSet presAssocID="{44CD5FEC-63A2-9D4D-81EE-BFF0139871ED}" presName="rect3" presStyleLbl="node1" presStyleIdx="2" presStyleCnt="4">
        <dgm:presLayoutVars>
          <dgm:chMax val="0"/>
          <dgm:chPref val="0"/>
          <dgm:bulletEnabled val="1"/>
        </dgm:presLayoutVars>
      </dgm:prSet>
      <dgm:spPr>
        <a:prstGeom prst="rect">
          <a:avLst/>
        </a:prstGeom>
      </dgm:spPr>
    </dgm:pt>
    <dgm:pt modelId="{B55C5231-3E17-204C-9BC9-20065CA52065}" type="pres">
      <dgm:prSet presAssocID="{44CD5FEC-63A2-9D4D-81EE-BFF0139871ED}" presName="rect4" presStyleLbl="node1" presStyleIdx="3" presStyleCnt="4">
        <dgm:presLayoutVars>
          <dgm:chMax val="0"/>
          <dgm:chPref val="0"/>
          <dgm:bulletEnabled val="1"/>
        </dgm:presLayoutVars>
      </dgm:prSet>
      <dgm:spPr>
        <a:prstGeom prst="rect">
          <a:avLst/>
        </a:prstGeom>
      </dgm:spPr>
    </dgm:pt>
  </dgm:ptLst>
  <dgm:cxnLst>
    <dgm:cxn modelId="{6DFD6117-CFBB-D941-8E40-E9C2F9B78605}" srcId="{44CD5FEC-63A2-9D4D-81EE-BFF0139871ED}" destId="{94E8BF00-AB4E-F948-9A47-993CC24BBA91}" srcOrd="1" destOrd="0" parTransId="{90D791A2-C980-C748-BABC-B07CD36AD28B}" sibTransId="{1D18B10C-52CC-734A-BFAE-CDBA17B4215F}"/>
    <dgm:cxn modelId="{4311D437-9706-41EE-A682-EA8A82D9CBAA}" type="presOf" srcId="{67CF41B4-33FA-2047-BF0F-004FEC6D6678}" destId="{4869DAB9-E400-284B-BA17-D97171070EA6}" srcOrd="0" destOrd="0" presId="urn:microsoft.com/office/officeart/2005/8/layout/matrix2"/>
    <dgm:cxn modelId="{B5AB4A4A-DB1E-4219-9D5A-3C0B68D98EFD}" type="presOf" srcId="{94E8BF00-AB4E-F948-9A47-993CC24BBA91}" destId="{02F97DDD-29D8-7341-870C-A0DFF4162F28}" srcOrd="0" destOrd="0" presId="urn:microsoft.com/office/officeart/2005/8/layout/matrix2"/>
    <dgm:cxn modelId="{92C5084D-9DA2-9E48-AB55-4780F7435ECC}" srcId="{44CD5FEC-63A2-9D4D-81EE-BFF0139871ED}" destId="{A011FD10-AB94-1D44-9D12-142619B2F0E5}" srcOrd="3" destOrd="0" parTransId="{E38718DC-9268-2949-87E7-FABCF874360D}" sibTransId="{0C61320D-F79A-6D4E-82C0-B1E94E5B3F46}"/>
    <dgm:cxn modelId="{9E3B7E55-7B88-418B-83E4-2C8554A00603}" type="presOf" srcId="{44CD5FEC-63A2-9D4D-81EE-BFF0139871ED}" destId="{DF15AC77-6654-8945-BE1C-91B52A045688}" srcOrd="0" destOrd="0" presId="urn:microsoft.com/office/officeart/2005/8/layout/matrix2"/>
    <dgm:cxn modelId="{4B1639A1-CDFC-B64F-B42A-5909E50F967C}" srcId="{44CD5FEC-63A2-9D4D-81EE-BFF0139871ED}" destId="{B3878C2E-FC7B-8D4B-88BE-BA929347E9F7}" srcOrd="2" destOrd="0" parTransId="{654B6E24-65BD-7245-85A1-79E348C10C66}" sibTransId="{E77E004E-453E-EF4E-A310-74A70CE32FD6}"/>
    <dgm:cxn modelId="{5DD034AB-69C6-B94A-934B-E2FD6823FFEA}" srcId="{44CD5FEC-63A2-9D4D-81EE-BFF0139871ED}" destId="{67CF41B4-33FA-2047-BF0F-004FEC6D6678}" srcOrd="0" destOrd="0" parTransId="{372E4411-D332-5549-8359-29D05D38B148}" sibTransId="{12BBBEC7-7988-0647-8698-0C338D0677E8}"/>
    <dgm:cxn modelId="{0F18C4D9-55A6-48FD-A288-C65088873DB5}" type="presOf" srcId="{A011FD10-AB94-1D44-9D12-142619B2F0E5}" destId="{B55C5231-3E17-204C-9BC9-20065CA52065}" srcOrd="0" destOrd="0" presId="urn:microsoft.com/office/officeart/2005/8/layout/matrix2"/>
    <dgm:cxn modelId="{109A69F6-EF3B-4B13-A863-064AB2FD098A}" type="presOf" srcId="{B3878C2E-FC7B-8D4B-88BE-BA929347E9F7}" destId="{F28DA34A-3F78-2A49-9D10-DA63C4670857}" srcOrd="0" destOrd="0" presId="urn:microsoft.com/office/officeart/2005/8/layout/matrix2"/>
    <dgm:cxn modelId="{B01DEDA3-235C-4E06-8B57-734FFFAB95D7}" type="presParOf" srcId="{DF15AC77-6654-8945-BE1C-91B52A045688}" destId="{CCF46950-3CC7-1647-8986-D66AF0C30036}" srcOrd="0" destOrd="0" presId="urn:microsoft.com/office/officeart/2005/8/layout/matrix2"/>
    <dgm:cxn modelId="{50C0D0F0-8B31-4B23-8CD8-42EE5BFE94B6}" type="presParOf" srcId="{DF15AC77-6654-8945-BE1C-91B52A045688}" destId="{4869DAB9-E400-284B-BA17-D97171070EA6}" srcOrd="1" destOrd="0" presId="urn:microsoft.com/office/officeart/2005/8/layout/matrix2"/>
    <dgm:cxn modelId="{9A4AD092-45F2-4637-A39C-CAD0C91034BD}" type="presParOf" srcId="{DF15AC77-6654-8945-BE1C-91B52A045688}" destId="{02F97DDD-29D8-7341-870C-A0DFF4162F28}" srcOrd="2" destOrd="0" presId="urn:microsoft.com/office/officeart/2005/8/layout/matrix2"/>
    <dgm:cxn modelId="{8738B5C8-BFB0-4C24-96BC-37B0D5855AB5}" type="presParOf" srcId="{DF15AC77-6654-8945-BE1C-91B52A045688}" destId="{F28DA34A-3F78-2A49-9D10-DA63C4670857}" srcOrd="3" destOrd="0" presId="urn:microsoft.com/office/officeart/2005/8/layout/matrix2"/>
    <dgm:cxn modelId="{CBE7AC03-CF4B-43F9-8F2B-CC39D96BB83B}" type="presParOf" srcId="{DF15AC77-6654-8945-BE1C-91B52A045688}" destId="{B55C5231-3E17-204C-9BC9-20065CA5206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41AB54-1911-7A46-A2A7-94C0BFEB732C}"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21553131-6F1C-B547-94AF-9D3195A2AE0F}">
      <dgm:prSet phldrT="[Text]" custT="1"/>
      <dgm:spPr>
        <a:solidFill>
          <a:schemeClr val="bg2"/>
        </a:solidFill>
        <a:ln w="3175" cmpd="sng">
          <a:solidFill>
            <a:schemeClr val="bg1"/>
          </a:solidFill>
        </a:ln>
        <a:effectLst/>
      </dgm:spPr>
      <dgm:t>
        <a:bodyPr/>
        <a:lstStyle/>
        <a:p>
          <a:r>
            <a:rPr lang="en-US" sz="1200" baseline="0" dirty="0"/>
            <a:t> </a:t>
          </a:r>
          <a:endParaRPr lang="en-US" sz="1200" dirty="0"/>
        </a:p>
      </dgm:t>
    </dgm:pt>
    <dgm:pt modelId="{D03055C9-E660-E740-99C9-A198564D8F51}" type="parTrans" cxnId="{D3C811A2-8BF9-5F41-9EC6-AD4955D17B70}">
      <dgm:prSet/>
      <dgm:spPr/>
      <dgm:t>
        <a:bodyPr/>
        <a:lstStyle/>
        <a:p>
          <a:endParaRPr lang="en-US"/>
        </a:p>
      </dgm:t>
    </dgm:pt>
    <dgm:pt modelId="{7613DCF4-465B-564D-B029-FA0C175F6263}" type="sibTrans" cxnId="{D3C811A2-8BF9-5F41-9EC6-AD4955D17B70}">
      <dgm:prSet/>
      <dgm:spPr/>
      <dgm:t>
        <a:bodyPr/>
        <a:lstStyle/>
        <a:p>
          <a:endParaRPr lang="en-US"/>
        </a:p>
      </dgm:t>
    </dgm:pt>
    <dgm:pt modelId="{8299CB40-B120-1742-9B31-7AF4AFD2F243}">
      <dgm:prSet phldrT="[Text]" custT="1"/>
      <dgm:spPr>
        <a:solidFill>
          <a:schemeClr val="accent5"/>
        </a:solidFill>
        <a:ln w="3175" cmpd="sng">
          <a:solidFill>
            <a:schemeClr val="bg1"/>
          </a:solidFill>
        </a:ln>
        <a:effectLst/>
      </dgm:spPr>
      <dgm:t>
        <a:bodyPr/>
        <a:lstStyle/>
        <a:p>
          <a:r>
            <a:rPr lang="en-US" sz="1200" dirty="0"/>
            <a:t> </a:t>
          </a:r>
        </a:p>
      </dgm:t>
    </dgm:pt>
    <dgm:pt modelId="{409F2F6B-ACC9-C649-977B-2C6CF6065EB6}" type="parTrans" cxnId="{DC829EF0-8442-D142-9D98-3A21D5F00E44}">
      <dgm:prSet/>
      <dgm:spPr/>
      <dgm:t>
        <a:bodyPr/>
        <a:lstStyle/>
        <a:p>
          <a:endParaRPr lang="en-US"/>
        </a:p>
      </dgm:t>
    </dgm:pt>
    <dgm:pt modelId="{3F804525-870C-5D45-A354-739A7590E250}" type="sibTrans" cxnId="{DC829EF0-8442-D142-9D98-3A21D5F00E44}">
      <dgm:prSet/>
      <dgm:spPr/>
      <dgm:t>
        <a:bodyPr/>
        <a:lstStyle/>
        <a:p>
          <a:endParaRPr lang="en-US"/>
        </a:p>
      </dgm:t>
    </dgm:pt>
    <dgm:pt modelId="{1B2AC051-ADB6-864B-8EDF-F370BC852FC6}">
      <dgm:prSet phldrT="[Text]" custT="1"/>
      <dgm:spPr>
        <a:solidFill>
          <a:schemeClr val="accent3"/>
        </a:solidFill>
        <a:ln w="3175" cmpd="sng">
          <a:solidFill>
            <a:schemeClr val="bg1"/>
          </a:solidFill>
        </a:ln>
        <a:effectLst/>
      </dgm:spPr>
      <dgm:t>
        <a:bodyPr/>
        <a:lstStyle/>
        <a:p>
          <a:r>
            <a:rPr lang="en-US" sz="1200" dirty="0"/>
            <a:t> </a:t>
          </a:r>
        </a:p>
      </dgm:t>
    </dgm:pt>
    <dgm:pt modelId="{C256E36D-6CB5-EF4C-86E0-38254BD54EAD}" type="parTrans" cxnId="{55493D84-1222-C94A-8589-DC4E7E21B803}">
      <dgm:prSet/>
      <dgm:spPr/>
      <dgm:t>
        <a:bodyPr/>
        <a:lstStyle/>
        <a:p>
          <a:endParaRPr lang="en-US"/>
        </a:p>
      </dgm:t>
    </dgm:pt>
    <dgm:pt modelId="{9958A16C-E3B2-1243-AD6A-8939E2487436}" type="sibTrans" cxnId="{55493D84-1222-C94A-8589-DC4E7E21B803}">
      <dgm:prSet/>
      <dgm:spPr/>
      <dgm:t>
        <a:bodyPr/>
        <a:lstStyle/>
        <a:p>
          <a:endParaRPr lang="en-US"/>
        </a:p>
      </dgm:t>
    </dgm:pt>
    <dgm:pt modelId="{0838F22B-B89F-D34E-AA19-B204B0DD4249}">
      <dgm:prSet phldrT="[Text]" custT="1"/>
      <dgm:spPr>
        <a:solidFill>
          <a:schemeClr val="accent1"/>
        </a:solidFill>
        <a:ln w="3175" cmpd="sng">
          <a:solidFill>
            <a:schemeClr val="bg1"/>
          </a:solidFill>
        </a:ln>
        <a:effectLst/>
      </dgm:spPr>
      <dgm:t>
        <a:bodyPr/>
        <a:lstStyle/>
        <a:p>
          <a:r>
            <a:rPr lang="en-US" sz="1200" dirty="0"/>
            <a:t> </a:t>
          </a:r>
        </a:p>
      </dgm:t>
    </dgm:pt>
    <dgm:pt modelId="{BF22BA80-CCFB-0340-B330-71D8CD6FB972}" type="parTrans" cxnId="{FFB01ED5-D104-3743-A9F7-FDA0E0555006}">
      <dgm:prSet/>
      <dgm:spPr/>
      <dgm:t>
        <a:bodyPr/>
        <a:lstStyle/>
        <a:p>
          <a:endParaRPr lang="en-US"/>
        </a:p>
      </dgm:t>
    </dgm:pt>
    <dgm:pt modelId="{A742A116-2357-8840-B626-9E808A9CB902}" type="sibTrans" cxnId="{FFB01ED5-D104-3743-A9F7-FDA0E0555006}">
      <dgm:prSet/>
      <dgm:spPr/>
      <dgm:t>
        <a:bodyPr/>
        <a:lstStyle/>
        <a:p>
          <a:endParaRPr lang="en-US"/>
        </a:p>
      </dgm:t>
    </dgm:pt>
    <dgm:pt modelId="{BA78D310-9619-204F-91A4-21CE31FEDBBC}" type="pres">
      <dgm:prSet presAssocID="{3941AB54-1911-7A46-A2A7-94C0BFEB732C}" presName="Name0" presStyleCnt="0">
        <dgm:presLayoutVars>
          <dgm:chMax val="7"/>
          <dgm:resizeHandles val="exact"/>
        </dgm:presLayoutVars>
      </dgm:prSet>
      <dgm:spPr/>
    </dgm:pt>
    <dgm:pt modelId="{A62083B8-93AA-C64B-9AD5-546955DE2A3C}" type="pres">
      <dgm:prSet presAssocID="{3941AB54-1911-7A46-A2A7-94C0BFEB732C}" presName="comp1" presStyleCnt="0"/>
      <dgm:spPr/>
    </dgm:pt>
    <dgm:pt modelId="{CBDC1C1A-EBA1-C041-91B6-DB84A72A1EA4}" type="pres">
      <dgm:prSet presAssocID="{3941AB54-1911-7A46-A2A7-94C0BFEB732C}" presName="circle1" presStyleLbl="node1" presStyleIdx="0" presStyleCnt="4" custLinFactNeighborX="-4128"/>
      <dgm:spPr/>
    </dgm:pt>
    <dgm:pt modelId="{DF03A849-1D46-4745-9837-08F03C5DC6B0}" type="pres">
      <dgm:prSet presAssocID="{3941AB54-1911-7A46-A2A7-94C0BFEB732C}" presName="c1text" presStyleLbl="node1" presStyleIdx="0" presStyleCnt="4">
        <dgm:presLayoutVars>
          <dgm:bulletEnabled val="1"/>
        </dgm:presLayoutVars>
      </dgm:prSet>
      <dgm:spPr/>
    </dgm:pt>
    <dgm:pt modelId="{D77DED1B-5635-764D-8831-462975B037A8}" type="pres">
      <dgm:prSet presAssocID="{3941AB54-1911-7A46-A2A7-94C0BFEB732C}" presName="comp2" presStyleCnt="0"/>
      <dgm:spPr/>
    </dgm:pt>
    <dgm:pt modelId="{19D3CC6C-315D-6D46-A1D0-2DDEC1C7A2BA}" type="pres">
      <dgm:prSet presAssocID="{3941AB54-1911-7A46-A2A7-94C0BFEB732C}" presName="circle2" presStyleLbl="node1" presStyleIdx="1" presStyleCnt="4" custLinFactNeighborX="4460" custLinFactNeighborY="-12108"/>
      <dgm:spPr/>
    </dgm:pt>
    <dgm:pt modelId="{D105EAA0-84D8-D842-918D-571852F12DD0}" type="pres">
      <dgm:prSet presAssocID="{3941AB54-1911-7A46-A2A7-94C0BFEB732C}" presName="c2text" presStyleLbl="node1" presStyleIdx="1" presStyleCnt="4">
        <dgm:presLayoutVars>
          <dgm:bulletEnabled val="1"/>
        </dgm:presLayoutVars>
      </dgm:prSet>
      <dgm:spPr/>
    </dgm:pt>
    <dgm:pt modelId="{AA52D8A2-7DFE-5149-BA8B-72B1E7881D15}" type="pres">
      <dgm:prSet presAssocID="{3941AB54-1911-7A46-A2A7-94C0BFEB732C}" presName="comp3" presStyleCnt="0"/>
      <dgm:spPr/>
    </dgm:pt>
    <dgm:pt modelId="{87FD9542-8FD3-C842-BF99-47B1884B62F8}" type="pres">
      <dgm:prSet presAssocID="{3941AB54-1911-7A46-A2A7-94C0BFEB732C}" presName="circle3" presStyleLbl="node1" presStyleIdx="2" presStyleCnt="4" custLinFactNeighborX="18831" custLinFactNeighborY="-33256"/>
      <dgm:spPr/>
    </dgm:pt>
    <dgm:pt modelId="{C7D44A12-3EFE-4E4C-831D-020F89A9983E}" type="pres">
      <dgm:prSet presAssocID="{3941AB54-1911-7A46-A2A7-94C0BFEB732C}" presName="c3text" presStyleLbl="node1" presStyleIdx="2" presStyleCnt="4">
        <dgm:presLayoutVars>
          <dgm:bulletEnabled val="1"/>
        </dgm:presLayoutVars>
      </dgm:prSet>
      <dgm:spPr/>
    </dgm:pt>
    <dgm:pt modelId="{5988B638-B00F-0847-8A5F-8D9F2CC78924}" type="pres">
      <dgm:prSet presAssocID="{3941AB54-1911-7A46-A2A7-94C0BFEB732C}" presName="comp4" presStyleCnt="0"/>
      <dgm:spPr/>
    </dgm:pt>
    <dgm:pt modelId="{80C83430-0DBD-4F49-9E64-0C82594BD9F0}" type="pres">
      <dgm:prSet presAssocID="{3941AB54-1911-7A46-A2A7-94C0BFEB732C}" presName="circle4" presStyleLbl="node1" presStyleIdx="3" presStyleCnt="4" custLinFactNeighborX="47569" custLinFactNeighborY="-74690"/>
      <dgm:spPr/>
    </dgm:pt>
    <dgm:pt modelId="{0C21EA50-DE30-B440-B044-77530B27AB9B}" type="pres">
      <dgm:prSet presAssocID="{3941AB54-1911-7A46-A2A7-94C0BFEB732C}" presName="c4text" presStyleLbl="node1" presStyleIdx="3" presStyleCnt="4">
        <dgm:presLayoutVars>
          <dgm:bulletEnabled val="1"/>
        </dgm:presLayoutVars>
      </dgm:prSet>
      <dgm:spPr/>
    </dgm:pt>
  </dgm:ptLst>
  <dgm:cxnLst>
    <dgm:cxn modelId="{7483C006-92A2-5D48-8B28-F8799514313A}" type="presOf" srcId="{21553131-6F1C-B547-94AF-9D3195A2AE0F}" destId="{CBDC1C1A-EBA1-C041-91B6-DB84A72A1EA4}" srcOrd="0" destOrd="0" presId="urn:microsoft.com/office/officeart/2005/8/layout/venn2"/>
    <dgm:cxn modelId="{20CB3627-6959-984F-97C9-D7893A80730A}" type="presOf" srcId="{21553131-6F1C-B547-94AF-9D3195A2AE0F}" destId="{DF03A849-1D46-4745-9837-08F03C5DC6B0}" srcOrd="1" destOrd="0" presId="urn:microsoft.com/office/officeart/2005/8/layout/venn2"/>
    <dgm:cxn modelId="{1DFE2B2D-BCB2-6A4B-8D82-7AFD8AD4056E}" type="presOf" srcId="{8299CB40-B120-1742-9B31-7AF4AFD2F243}" destId="{19D3CC6C-315D-6D46-A1D0-2DDEC1C7A2BA}" srcOrd="0" destOrd="0" presId="urn:microsoft.com/office/officeart/2005/8/layout/venn2"/>
    <dgm:cxn modelId="{2C5AF56C-519F-9549-A067-60B120965D1D}" type="presOf" srcId="{8299CB40-B120-1742-9B31-7AF4AFD2F243}" destId="{D105EAA0-84D8-D842-918D-571852F12DD0}" srcOrd="1" destOrd="0" presId="urn:microsoft.com/office/officeart/2005/8/layout/venn2"/>
    <dgm:cxn modelId="{55493D84-1222-C94A-8589-DC4E7E21B803}" srcId="{3941AB54-1911-7A46-A2A7-94C0BFEB732C}" destId="{1B2AC051-ADB6-864B-8EDF-F370BC852FC6}" srcOrd="2" destOrd="0" parTransId="{C256E36D-6CB5-EF4C-86E0-38254BD54EAD}" sibTransId="{9958A16C-E3B2-1243-AD6A-8939E2487436}"/>
    <dgm:cxn modelId="{8CAFC2A1-A22A-0E44-90E3-03467FAAB009}" type="presOf" srcId="{0838F22B-B89F-D34E-AA19-B204B0DD4249}" destId="{80C83430-0DBD-4F49-9E64-0C82594BD9F0}" srcOrd="0" destOrd="0" presId="urn:microsoft.com/office/officeart/2005/8/layout/venn2"/>
    <dgm:cxn modelId="{D3C811A2-8BF9-5F41-9EC6-AD4955D17B70}" srcId="{3941AB54-1911-7A46-A2A7-94C0BFEB732C}" destId="{21553131-6F1C-B547-94AF-9D3195A2AE0F}" srcOrd="0" destOrd="0" parTransId="{D03055C9-E660-E740-99C9-A198564D8F51}" sibTransId="{7613DCF4-465B-564D-B029-FA0C175F6263}"/>
    <dgm:cxn modelId="{13E044A3-675B-7D47-B1B1-6F929DC15DD3}" type="presOf" srcId="{3941AB54-1911-7A46-A2A7-94C0BFEB732C}" destId="{BA78D310-9619-204F-91A4-21CE31FEDBBC}" srcOrd="0" destOrd="0" presId="urn:microsoft.com/office/officeart/2005/8/layout/venn2"/>
    <dgm:cxn modelId="{C7CAAAC4-DB7D-7644-8080-7C5E48674B5B}" type="presOf" srcId="{1B2AC051-ADB6-864B-8EDF-F370BC852FC6}" destId="{87FD9542-8FD3-C842-BF99-47B1884B62F8}" srcOrd="0" destOrd="0" presId="urn:microsoft.com/office/officeart/2005/8/layout/venn2"/>
    <dgm:cxn modelId="{427192D0-4CB3-124C-B006-1C1BE192C115}" type="presOf" srcId="{1B2AC051-ADB6-864B-8EDF-F370BC852FC6}" destId="{C7D44A12-3EFE-4E4C-831D-020F89A9983E}" srcOrd="1" destOrd="0" presId="urn:microsoft.com/office/officeart/2005/8/layout/venn2"/>
    <dgm:cxn modelId="{FFB01ED5-D104-3743-A9F7-FDA0E0555006}" srcId="{3941AB54-1911-7A46-A2A7-94C0BFEB732C}" destId="{0838F22B-B89F-D34E-AA19-B204B0DD4249}" srcOrd="3" destOrd="0" parTransId="{BF22BA80-CCFB-0340-B330-71D8CD6FB972}" sibTransId="{A742A116-2357-8840-B626-9E808A9CB902}"/>
    <dgm:cxn modelId="{4410CED5-7D73-FA45-9F88-A488EA0AF475}" type="presOf" srcId="{0838F22B-B89F-D34E-AA19-B204B0DD4249}" destId="{0C21EA50-DE30-B440-B044-77530B27AB9B}" srcOrd="1" destOrd="0" presId="urn:microsoft.com/office/officeart/2005/8/layout/venn2"/>
    <dgm:cxn modelId="{DC829EF0-8442-D142-9D98-3A21D5F00E44}" srcId="{3941AB54-1911-7A46-A2A7-94C0BFEB732C}" destId="{8299CB40-B120-1742-9B31-7AF4AFD2F243}" srcOrd="1" destOrd="0" parTransId="{409F2F6B-ACC9-C649-977B-2C6CF6065EB6}" sibTransId="{3F804525-870C-5D45-A354-739A7590E250}"/>
    <dgm:cxn modelId="{1086D4E8-280E-B04C-83EE-FC3E0FEAD36D}" type="presParOf" srcId="{BA78D310-9619-204F-91A4-21CE31FEDBBC}" destId="{A62083B8-93AA-C64B-9AD5-546955DE2A3C}" srcOrd="0" destOrd="0" presId="urn:microsoft.com/office/officeart/2005/8/layout/venn2"/>
    <dgm:cxn modelId="{0DE3A58F-6929-784D-A17F-663061017964}" type="presParOf" srcId="{A62083B8-93AA-C64B-9AD5-546955DE2A3C}" destId="{CBDC1C1A-EBA1-C041-91B6-DB84A72A1EA4}" srcOrd="0" destOrd="0" presId="urn:microsoft.com/office/officeart/2005/8/layout/venn2"/>
    <dgm:cxn modelId="{32398D58-E4F9-3F4B-B673-ED490BE9321A}" type="presParOf" srcId="{A62083B8-93AA-C64B-9AD5-546955DE2A3C}" destId="{DF03A849-1D46-4745-9837-08F03C5DC6B0}" srcOrd="1" destOrd="0" presId="urn:microsoft.com/office/officeart/2005/8/layout/venn2"/>
    <dgm:cxn modelId="{4B2422B9-ADAD-4A40-BB46-41613F1987AE}" type="presParOf" srcId="{BA78D310-9619-204F-91A4-21CE31FEDBBC}" destId="{D77DED1B-5635-764D-8831-462975B037A8}" srcOrd="1" destOrd="0" presId="urn:microsoft.com/office/officeart/2005/8/layout/venn2"/>
    <dgm:cxn modelId="{A1C0F0A0-C9AF-A04D-A0A6-E87421E7B336}" type="presParOf" srcId="{D77DED1B-5635-764D-8831-462975B037A8}" destId="{19D3CC6C-315D-6D46-A1D0-2DDEC1C7A2BA}" srcOrd="0" destOrd="0" presId="urn:microsoft.com/office/officeart/2005/8/layout/venn2"/>
    <dgm:cxn modelId="{A078240D-08B5-D540-8877-5D90FD8F6499}" type="presParOf" srcId="{D77DED1B-5635-764D-8831-462975B037A8}" destId="{D105EAA0-84D8-D842-918D-571852F12DD0}" srcOrd="1" destOrd="0" presId="urn:microsoft.com/office/officeart/2005/8/layout/venn2"/>
    <dgm:cxn modelId="{D2E5C37B-CCEF-BC4D-98CF-7437977901CF}" type="presParOf" srcId="{BA78D310-9619-204F-91A4-21CE31FEDBBC}" destId="{AA52D8A2-7DFE-5149-BA8B-72B1E7881D15}" srcOrd="2" destOrd="0" presId="urn:microsoft.com/office/officeart/2005/8/layout/venn2"/>
    <dgm:cxn modelId="{D7772177-ACB6-EE4B-9C51-A85081BE9862}" type="presParOf" srcId="{AA52D8A2-7DFE-5149-BA8B-72B1E7881D15}" destId="{87FD9542-8FD3-C842-BF99-47B1884B62F8}" srcOrd="0" destOrd="0" presId="urn:microsoft.com/office/officeart/2005/8/layout/venn2"/>
    <dgm:cxn modelId="{D516B2D5-E3C8-104D-9349-08B4207A7190}" type="presParOf" srcId="{AA52D8A2-7DFE-5149-BA8B-72B1E7881D15}" destId="{C7D44A12-3EFE-4E4C-831D-020F89A9983E}" srcOrd="1" destOrd="0" presId="urn:microsoft.com/office/officeart/2005/8/layout/venn2"/>
    <dgm:cxn modelId="{DF3C6ADE-76D8-1449-A072-A5788170368C}" type="presParOf" srcId="{BA78D310-9619-204F-91A4-21CE31FEDBBC}" destId="{5988B638-B00F-0847-8A5F-8D9F2CC78924}" srcOrd="3" destOrd="0" presId="urn:microsoft.com/office/officeart/2005/8/layout/venn2"/>
    <dgm:cxn modelId="{CFF47D31-1B0E-D444-9297-D30D3624C6DF}" type="presParOf" srcId="{5988B638-B00F-0847-8A5F-8D9F2CC78924}" destId="{80C83430-0DBD-4F49-9E64-0C82594BD9F0}" srcOrd="0" destOrd="0" presId="urn:microsoft.com/office/officeart/2005/8/layout/venn2"/>
    <dgm:cxn modelId="{1E070BB9-648D-5545-9BC9-11AC14D1A97A}" type="presParOf" srcId="{5988B638-B00F-0847-8A5F-8D9F2CC78924}" destId="{0C21EA50-DE30-B440-B044-77530B27AB9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41AB54-1911-7A46-A2A7-94C0BFEB732C}"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21553131-6F1C-B547-94AF-9D3195A2AE0F}">
      <dgm:prSet phldrT="[Text]" custT="1"/>
      <dgm:spPr>
        <a:solidFill>
          <a:schemeClr val="bg2"/>
        </a:solidFill>
        <a:ln w="3175">
          <a:solidFill>
            <a:schemeClr val="bg1"/>
          </a:solidFill>
        </a:ln>
        <a:effectLst/>
      </dgm:spPr>
      <dgm:t>
        <a:bodyPr/>
        <a:lstStyle/>
        <a:p>
          <a:r>
            <a:rPr lang="en-US" sz="1100" dirty="0" err="1">
              <a:solidFill>
                <a:srgbClr val="FFFFFF"/>
              </a:solidFill>
            </a:rPr>
            <a:t>Xxxxx</a:t>
          </a:r>
          <a:r>
            <a:rPr lang="en-US" sz="1100" dirty="0">
              <a:solidFill>
                <a:srgbClr val="FFFFFF"/>
              </a:solidFill>
            </a:rPr>
            <a:t> xxx x</a:t>
          </a:r>
        </a:p>
      </dgm:t>
    </dgm:pt>
    <dgm:pt modelId="{D03055C9-E660-E740-99C9-A198564D8F51}" type="parTrans" cxnId="{D3C811A2-8BF9-5F41-9EC6-AD4955D17B70}">
      <dgm:prSet/>
      <dgm:spPr/>
      <dgm:t>
        <a:bodyPr/>
        <a:lstStyle/>
        <a:p>
          <a:endParaRPr lang="en-US" sz="1100"/>
        </a:p>
      </dgm:t>
    </dgm:pt>
    <dgm:pt modelId="{7613DCF4-465B-564D-B029-FA0C175F6263}" type="sibTrans" cxnId="{D3C811A2-8BF9-5F41-9EC6-AD4955D17B70}">
      <dgm:prSet/>
      <dgm:spPr/>
      <dgm:t>
        <a:bodyPr/>
        <a:lstStyle/>
        <a:p>
          <a:endParaRPr lang="en-US" sz="1100"/>
        </a:p>
      </dgm:t>
    </dgm:pt>
    <dgm:pt modelId="{8299CB40-B120-1742-9B31-7AF4AFD2F243}">
      <dgm:prSet phldrT="[Text]" custT="1"/>
      <dgm:spPr>
        <a:solidFill>
          <a:schemeClr val="accent5"/>
        </a:solidFill>
        <a:ln w="3175">
          <a:solidFill>
            <a:schemeClr val="bg1"/>
          </a:solidFill>
        </a:ln>
        <a:effectLst/>
      </dgm:spPr>
      <dgm:t>
        <a:bodyPr/>
        <a:lstStyle/>
        <a:p>
          <a:r>
            <a:rPr lang="en-US" sz="1100" dirty="0" err="1">
              <a:solidFill>
                <a:srgbClr val="FFFFFF"/>
              </a:solidFill>
            </a:rPr>
            <a:t>Xxxx</a:t>
          </a:r>
          <a:r>
            <a:rPr lang="en-US" sz="1100" dirty="0">
              <a:solidFill>
                <a:srgbClr val="FFFFFF"/>
              </a:solidFill>
            </a:rPr>
            <a:t> x xxx </a:t>
          </a:r>
          <a:r>
            <a:rPr lang="en-US" sz="1100" dirty="0" err="1">
              <a:solidFill>
                <a:srgbClr val="FFFFFF"/>
              </a:solidFill>
            </a:rPr>
            <a:t>xxx</a:t>
          </a:r>
          <a:endParaRPr lang="en-US" sz="1100" dirty="0">
            <a:solidFill>
              <a:srgbClr val="FFFFFF"/>
            </a:solidFill>
          </a:endParaRPr>
        </a:p>
      </dgm:t>
    </dgm:pt>
    <dgm:pt modelId="{409F2F6B-ACC9-C649-977B-2C6CF6065EB6}" type="parTrans" cxnId="{DC829EF0-8442-D142-9D98-3A21D5F00E44}">
      <dgm:prSet/>
      <dgm:spPr/>
      <dgm:t>
        <a:bodyPr/>
        <a:lstStyle/>
        <a:p>
          <a:endParaRPr lang="en-US" sz="1100"/>
        </a:p>
      </dgm:t>
    </dgm:pt>
    <dgm:pt modelId="{3F804525-870C-5D45-A354-739A7590E250}" type="sibTrans" cxnId="{DC829EF0-8442-D142-9D98-3A21D5F00E44}">
      <dgm:prSet/>
      <dgm:spPr/>
      <dgm:t>
        <a:bodyPr/>
        <a:lstStyle/>
        <a:p>
          <a:endParaRPr lang="en-US" sz="1100"/>
        </a:p>
      </dgm:t>
    </dgm:pt>
    <dgm:pt modelId="{1B2AC051-ADB6-864B-8EDF-F370BC852FC6}">
      <dgm:prSet phldrT="[Text]" custT="1"/>
      <dgm:spPr>
        <a:solidFill>
          <a:schemeClr val="accent3"/>
        </a:solidFill>
        <a:ln w="3175">
          <a:solidFill>
            <a:schemeClr val="bg1"/>
          </a:solidFill>
        </a:ln>
        <a:effectLst/>
      </dgm:spPr>
      <dgm:t>
        <a:bodyPr/>
        <a:lstStyle/>
        <a:p>
          <a:r>
            <a:rPr lang="en-US" sz="1100" dirty="0">
              <a:solidFill>
                <a:srgbClr val="FFFFFF"/>
              </a:solidFill>
            </a:rPr>
            <a:t>X xx </a:t>
          </a:r>
          <a:r>
            <a:rPr lang="en-US" sz="1100" dirty="0" err="1">
              <a:solidFill>
                <a:srgbClr val="FFFFFF"/>
              </a:solidFill>
            </a:rPr>
            <a:t>xxxxxx</a:t>
          </a:r>
          <a:endParaRPr lang="en-US" sz="1100" dirty="0">
            <a:solidFill>
              <a:srgbClr val="FFFFFF"/>
            </a:solidFill>
          </a:endParaRPr>
        </a:p>
      </dgm:t>
    </dgm:pt>
    <dgm:pt modelId="{C256E36D-6CB5-EF4C-86E0-38254BD54EAD}" type="parTrans" cxnId="{55493D84-1222-C94A-8589-DC4E7E21B803}">
      <dgm:prSet/>
      <dgm:spPr/>
      <dgm:t>
        <a:bodyPr/>
        <a:lstStyle/>
        <a:p>
          <a:endParaRPr lang="en-US" sz="1100"/>
        </a:p>
      </dgm:t>
    </dgm:pt>
    <dgm:pt modelId="{9958A16C-E3B2-1243-AD6A-8939E2487436}" type="sibTrans" cxnId="{55493D84-1222-C94A-8589-DC4E7E21B803}">
      <dgm:prSet/>
      <dgm:spPr/>
      <dgm:t>
        <a:bodyPr/>
        <a:lstStyle/>
        <a:p>
          <a:endParaRPr lang="en-US" sz="1100"/>
        </a:p>
      </dgm:t>
    </dgm:pt>
    <dgm:pt modelId="{0838F22B-B89F-D34E-AA19-B204B0DD4249}">
      <dgm:prSet phldrT="[Text]" custT="1"/>
      <dgm:spPr>
        <a:solidFill>
          <a:schemeClr val="accent1"/>
        </a:solidFill>
        <a:ln w="3175">
          <a:solidFill>
            <a:schemeClr val="bg1"/>
          </a:solidFill>
        </a:ln>
        <a:effectLst/>
      </dgm:spPr>
      <dgm:t>
        <a:bodyPr/>
        <a:lstStyle/>
        <a:p>
          <a:r>
            <a:rPr lang="en-US" sz="1100" dirty="0">
              <a:solidFill>
                <a:srgbClr val="FFFFFF"/>
              </a:solidFill>
            </a:rPr>
            <a:t>Xxx x </a:t>
          </a:r>
          <a:r>
            <a:rPr lang="en-US" sz="1100" dirty="0" err="1">
              <a:solidFill>
                <a:srgbClr val="FFFFFF"/>
              </a:solidFill>
            </a:rPr>
            <a:t>xxxxxxx</a:t>
          </a:r>
          <a:endParaRPr lang="en-US" sz="1100" dirty="0">
            <a:solidFill>
              <a:srgbClr val="FFFFFF"/>
            </a:solidFill>
          </a:endParaRPr>
        </a:p>
      </dgm:t>
    </dgm:pt>
    <dgm:pt modelId="{BF22BA80-CCFB-0340-B330-71D8CD6FB972}" type="parTrans" cxnId="{FFB01ED5-D104-3743-A9F7-FDA0E0555006}">
      <dgm:prSet/>
      <dgm:spPr/>
      <dgm:t>
        <a:bodyPr/>
        <a:lstStyle/>
        <a:p>
          <a:endParaRPr lang="en-US" sz="1100"/>
        </a:p>
      </dgm:t>
    </dgm:pt>
    <dgm:pt modelId="{A742A116-2357-8840-B626-9E808A9CB902}" type="sibTrans" cxnId="{FFB01ED5-D104-3743-A9F7-FDA0E0555006}">
      <dgm:prSet/>
      <dgm:spPr/>
      <dgm:t>
        <a:bodyPr/>
        <a:lstStyle/>
        <a:p>
          <a:endParaRPr lang="en-US" sz="1100"/>
        </a:p>
      </dgm:t>
    </dgm:pt>
    <dgm:pt modelId="{BA78D310-9619-204F-91A4-21CE31FEDBBC}" type="pres">
      <dgm:prSet presAssocID="{3941AB54-1911-7A46-A2A7-94C0BFEB732C}" presName="Name0" presStyleCnt="0">
        <dgm:presLayoutVars>
          <dgm:chMax val="7"/>
          <dgm:resizeHandles val="exact"/>
        </dgm:presLayoutVars>
      </dgm:prSet>
      <dgm:spPr/>
    </dgm:pt>
    <dgm:pt modelId="{A62083B8-93AA-C64B-9AD5-546955DE2A3C}" type="pres">
      <dgm:prSet presAssocID="{3941AB54-1911-7A46-A2A7-94C0BFEB732C}" presName="comp1" presStyleCnt="0"/>
      <dgm:spPr/>
    </dgm:pt>
    <dgm:pt modelId="{CBDC1C1A-EBA1-C041-91B6-DB84A72A1EA4}" type="pres">
      <dgm:prSet presAssocID="{3941AB54-1911-7A46-A2A7-94C0BFEB732C}" presName="circle1" presStyleLbl="node1" presStyleIdx="0" presStyleCnt="4"/>
      <dgm:spPr/>
    </dgm:pt>
    <dgm:pt modelId="{DF03A849-1D46-4745-9837-08F03C5DC6B0}" type="pres">
      <dgm:prSet presAssocID="{3941AB54-1911-7A46-A2A7-94C0BFEB732C}" presName="c1text" presStyleLbl="node1" presStyleIdx="0" presStyleCnt="4">
        <dgm:presLayoutVars>
          <dgm:bulletEnabled val="1"/>
        </dgm:presLayoutVars>
      </dgm:prSet>
      <dgm:spPr/>
    </dgm:pt>
    <dgm:pt modelId="{D77DED1B-5635-764D-8831-462975B037A8}" type="pres">
      <dgm:prSet presAssocID="{3941AB54-1911-7A46-A2A7-94C0BFEB732C}" presName="comp2" presStyleCnt="0"/>
      <dgm:spPr/>
    </dgm:pt>
    <dgm:pt modelId="{19D3CC6C-315D-6D46-A1D0-2DDEC1C7A2BA}" type="pres">
      <dgm:prSet presAssocID="{3941AB54-1911-7A46-A2A7-94C0BFEB732C}" presName="circle2" presStyleLbl="node1" presStyleIdx="1" presStyleCnt="4" custLinFactNeighborY="-1062"/>
      <dgm:spPr/>
    </dgm:pt>
    <dgm:pt modelId="{D105EAA0-84D8-D842-918D-571852F12DD0}" type="pres">
      <dgm:prSet presAssocID="{3941AB54-1911-7A46-A2A7-94C0BFEB732C}" presName="c2text" presStyleLbl="node1" presStyleIdx="1" presStyleCnt="4">
        <dgm:presLayoutVars>
          <dgm:bulletEnabled val="1"/>
        </dgm:presLayoutVars>
      </dgm:prSet>
      <dgm:spPr/>
    </dgm:pt>
    <dgm:pt modelId="{AA52D8A2-7DFE-5149-BA8B-72B1E7881D15}" type="pres">
      <dgm:prSet presAssocID="{3941AB54-1911-7A46-A2A7-94C0BFEB732C}" presName="comp3" presStyleCnt="0"/>
      <dgm:spPr/>
    </dgm:pt>
    <dgm:pt modelId="{87FD9542-8FD3-C842-BF99-47B1884B62F8}" type="pres">
      <dgm:prSet presAssocID="{3941AB54-1911-7A46-A2A7-94C0BFEB732C}" presName="circle3" presStyleLbl="node1" presStyleIdx="2" presStyleCnt="4" custLinFactNeighborY="-3081"/>
      <dgm:spPr/>
    </dgm:pt>
    <dgm:pt modelId="{C7D44A12-3EFE-4E4C-831D-020F89A9983E}" type="pres">
      <dgm:prSet presAssocID="{3941AB54-1911-7A46-A2A7-94C0BFEB732C}" presName="c3text" presStyleLbl="node1" presStyleIdx="2" presStyleCnt="4">
        <dgm:presLayoutVars>
          <dgm:bulletEnabled val="1"/>
        </dgm:presLayoutVars>
      </dgm:prSet>
      <dgm:spPr/>
    </dgm:pt>
    <dgm:pt modelId="{5988B638-B00F-0847-8A5F-8D9F2CC78924}" type="pres">
      <dgm:prSet presAssocID="{3941AB54-1911-7A46-A2A7-94C0BFEB732C}" presName="comp4" presStyleCnt="0"/>
      <dgm:spPr/>
    </dgm:pt>
    <dgm:pt modelId="{80C83430-0DBD-4F49-9E64-0C82594BD9F0}" type="pres">
      <dgm:prSet presAssocID="{3941AB54-1911-7A46-A2A7-94C0BFEB732C}" presName="circle4" presStyleLbl="node1" presStyleIdx="3" presStyleCnt="4" custLinFactNeighborY="-7100"/>
      <dgm:spPr/>
    </dgm:pt>
    <dgm:pt modelId="{0C21EA50-DE30-B440-B044-77530B27AB9B}" type="pres">
      <dgm:prSet presAssocID="{3941AB54-1911-7A46-A2A7-94C0BFEB732C}" presName="c4text" presStyleLbl="node1" presStyleIdx="3" presStyleCnt="4">
        <dgm:presLayoutVars>
          <dgm:bulletEnabled val="1"/>
        </dgm:presLayoutVars>
      </dgm:prSet>
      <dgm:spPr/>
    </dgm:pt>
  </dgm:ptLst>
  <dgm:cxnLst>
    <dgm:cxn modelId="{BA8AA020-3B66-4396-A0B1-6BF9F98A61B1}" type="presOf" srcId="{1B2AC051-ADB6-864B-8EDF-F370BC852FC6}" destId="{87FD9542-8FD3-C842-BF99-47B1884B62F8}" srcOrd="0" destOrd="0" presId="urn:microsoft.com/office/officeart/2005/8/layout/venn2"/>
    <dgm:cxn modelId="{AD75744C-FE40-466F-A097-C258A421A04D}" type="presOf" srcId="{8299CB40-B120-1742-9B31-7AF4AFD2F243}" destId="{19D3CC6C-315D-6D46-A1D0-2DDEC1C7A2BA}" srcOrd="0" destOrd="0" presId="urn:microsoft.com/office/officeart/2005/8/layout/venn2"/>
    <dgm:cxn modelId="{FEFA4F52-0DF5-443A-9450-15ADE6F90451}" type="presOf" srcId="{8299CB40-B120-1742-9B31-7AF4AFD2F243}" destId="{D105EAA0-84D8-D842-918D-571852F12DD0}" srcOrd="1" destOrd="0" presId="urn:microsoft.com/office/officeart/2005/8/layout/venn2"/>
    <dgm:cxn modelId="{22037E54-AC97-4303-9127-175B165E5F1E}" type="presOf" srcId="{21553131-6F1C-B547-94AF-9D3195A2AE0F}" destId="{CBDC1C1A-EBA1-C041-91B6-DB84A72A1EA4}" srcOrd="0" destOrd="0" presId="urn:microsoft.com/office/officeart/2005/8/layout/venn2"/>
    <dgm:cxn modelId="{7AFA0378-D835-41BD-9932-86CD9B4CC6A3}" type="presOf" srcId="{21553131-6F1C-B547-94AF-9D3195A2AE0F}" destId="{DF03A849-1D46-4745-9837-08F03C5DC6B0}" srcOrd="1" destOrd="0" presId="urn:microsoft.com/office/officeart/2005/8/layout/venn2"/>
    <dgm:cxn modelId="{44E93659-BDC8-4AB1-8986-B83D945923AD}" type="presOf" srcId="{0838F22B-B89F-D34E-AA19-B204B0DD4249}" destId="{0C21EA50-DE30-B440-B044-77530B27AB9B}" srcOrd="1" destOrd="0" presId="urn:microsoft.com/office/officeart/2005/8/layout/venn2"/>
    <dgm:cxn modelId="{86121F80-42AE-4FB2-A1DE-01C048CB3EC5}" type="presOf" srcId="{1B2AC051-ADB6-864B-8EDF-F370BC852FC6}" destId="{C7D44A12-3EFE-4E4C-831D-020F89A9983E}" srcOrd="1" destOrd="0" presId="urn:microsoft.com/office/officeart/2005/8/layout/venn2"/>
    <dgm:cxn modelId="{57B8B281-3412-402E-B05D-612625BDA0D2}" type="presOf" srcId="{3941AB54-1911-7A46-A2A7-94C0BFEB732C}" destId="{BA78D310-9619-204F-91A4-21CE31FEDBBC}" srcOrd="0" destOrd="0" presId="urn:microsoft.com/office/officeart/2005/8/layout/venn2"/>
    <dgm:cxn modelId="{55493D84-1222-C94A-8589-DC4E7E21B803}" srcId="{3941AB54-1911-7A46-A2A7-94C0BFEB732C}" destId="{1B2AC051-ADB6-864B-8EDF-F370BC852FC6}" srcOrd="2" destOrd="0" parTransId="{C256E36D-6CB5-EF4C-86E0-38254BD54EAD}" sibTransId="{9958A16C-E3B2-1243-AD6A-8939E2487436}"/>
    <dgm:cxn modelId="{D3C811A2-8BF9-5F41-9EC6-AD4955D17B70}" srcId="{3941AB54-1911-7A46-A2A7-94C0BFEB732C}" destId="{21553131-6F1C-B547-94AF-9D3195A2AE0F}" srcOrd="0" destOrd="0" parTransId="{D03055C9-E660-E740-99C9-A198564D8F51}" sibTransId="{7613DCF4-465B-564D-B029-FA0C175F6263}"/>
    <dgm:cxn modelId="{2A0FF1B7-E68F-4E13-82E0-E0C4B9AFEA0D}" type="presOf" srcId="{0838F22B-B89F-D34E-AA19-B204B0DD4249}" destId="{80C83430-0DBD-4F49-9E64-0C82594BD9F0}" srcOrd="0" destOrd="0" presId="urn:microsoft.com/office/officeart/2005/8/layout/venn2"/>
    <dgm:cxn modelId="{FFB01ED5-D104-3743-A9F7-FDA0E0555006}" srcId="{3941AB54-1911-7A46-A2A7-94C0BFEB732C}" destId="{0838F22B-B89F-D34E-AA19-B204B0DD4249}" srcOrd="3" destOrd="0" parTransId="{BF22BA80-CCFB-0340-B330-71D8CD6FB972}" sibTransId="{A742A116-2357-8840-B626-9E808A9CB902}"/>
    <dgm:cxn modelId="{DC829EF0-8442-D142-9D98-3A21D5F00E44}" srcId="{3941AB54-1911-7A46-A2A7-94C0BFEB732C}" destId="{8299CB40-B120-1742-9B31-7AF4AFD2F243}" srcOrd="1" destOrd="0" parTransId="{409F2F6B-ACC9-C649-977B-2C6CF6065EB6}" sibTransId="{3F804525-870C-5D45-A354-739A7590E250}"/>
    <dgm:cxn modelId="{7C76EFD5-6D36-47B6-A359-389C7F48E100}" type="presParOf" srcId="{BA78D310-9619-204F-91A4-21CE31FEDBBC}" destId="{A62083B8-93AA-C64B-9AD5-546955DE2A3C}" srcOrd="0" destOrd="0" presId="urn:microsoft.com/office/officeart/2005/8/layout/venn2"/>
    <dgm:cxn modelId="{10E293F4-C566-4AA7-8C0C-F09E220176CC}" type="presParOf" srcId="{A62083B8-93AA-C64B-9AD5-546955DE2A3C}" destId="{CBDC1C1A-EBA1-C041-91B6-DB84A72A1EA4}" srcOrd="0" destOrd="0" presId="urn:microsoft.com/office/officeart/2005/8/layout/venn2"/>
    <dgm:cxn modelId="{FFF67434-E5D3-41D0-B6C7-6CC88904497E}" type="presParOf" srcId="{A62083B8-93AA-C64B-9AD5-546955DE2A3C}" destId="{DF03A849-1D46-4745-9837-08F03C5DC6B0}" srcOrd="1" destOrd="0" presId="urn:microsoft.com/office/officeart/2005/8/layout/venn2"/>
    <dgm:cxn modelId="{CEFC9DA3-D8DA-4FA3-A8C5-10D4977A281B}" type="presParOf" srcId="{BA78D310-9619-204F-91A4-21CE31FEDBBC}" destId="{D77DED1B-5635-764D-8831-462975B037A8}" srcOrd="1" destOrd="0" presId="urn:microsoft.com/office/officeart/2005/8/layout/venn2"/>
    <dgm:cxn modelId="{09768492-4504-4B98-BEB2-2A24C92991F3}" type="presParOf" srcId="{D77DED1B-5635-764D-8831-462975B037A8}" destId="{19D3CC6C-315D-6D46-A1D0-2DDEC1C7A2BA}" srcOrd="0" destOrd="0" presId="urn:microsoft.com/office/officeart/2005/8/layout/venn2"/>
    <dgm:cxn modelId="{79AC574F-4D21-4BAA-BB3A-AFF95A05FE33}" type="presParOf" srcId="{D77DED1B-5635-764D-8831-462975B037A8}" destId="{D105EAA0-84D8-D842-918D-571852F12DD0}" srcOrd="1" destOrd="0" presId="urn:microsoft.com/office/officeart/2005/8/layout/venn2"/>
    <dgm:cxn modelId="{D625FB9B-3EC6-443F-8769-B82C307C5E08}" type="presParOf" srcId="{BA78D310-9619-204F-91A4-21CE31FEDBBC}" destId="{AA52D8A2-7DFE-5149-BA8B-72B1E7881D15}" srcOrd="2" destOrd="0" presId="urn:microsoft.com/office/officeart/2005/8/layout/venn2"/>
    <dgm:cxn modelId="{F89A4A63-DC17-4836-A6A6-4E5EE4E16C04}" type="presParOf" srcId="{AA52D8A2-7DFE-5149-BA8B-72B1E7881D15}" destId="{87FD9542-8FD3-C842-BF99-47B1884B62F8}" srcOrd="0" destOrd="0" presId="urn:microsoft.com/office/officeart/2005/8/layout/venn2"/>
    <dgm:cxn modelId="{B975E36E-94C1-4D1D-880C-3171012CA266}" type="presParOf" srcId="{AA52D8A2-7DFE-5149-BA8B-72B1E7881D15}" destId="{C7D44A12-3EFE-4E4C-831D-020F89A9983E}" srcOrd="1" destOrd="0" presId="urn:microsoft.com/office/officeart/2005/8/layout/venn2"/>
    <dgm:cxn modelId="{DECDEC6B-2D70-4246-983D-402BDED79367}" type="presParOf" srcId="{BA78D310-9619-204F-91A4-21CE31FEDBBC}" destId="{5988B638-B00F-0847-8A5F-8D9F2CC78924}" srcOrd="3" destOrd="0" presId="urn:microsoft.com/office/officeart/2005/8/layout/venn2"/>
    <dgm:cxn modelId="{E6E2A753-F9AB-4CCE-855A-3F6670F29BFC}" type="presParOf" srcId="{5988B638-B00F-0847-8A5F-8D9F2CC78924}" destId="{80C83430-0DBD-4F49-9E64-0C82594BD9F0}" srcOrd="0" destOrd="0" presId="urn:microsoft.com/office/officeart/2005/8/layout/venn2"/>
    <dgm:cxn modelId="{3BEEBAB9-9A19-4F7E-9A8F-42422EE4BFB0}" type="presParOf" srcId="{5988B638-B00F-0847-8A5F-8D9F2CC78924}" destId="{0C21EA50-DE30-B440-B044-77530B27AB9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CA65A1-06A3-B449-9C6A-29451C914FD7}" type="doc">
      <dgm:prSet loTypeId="urn:microsoft.com/office/officeart/2005/8/layout/cycle4" loCatId="" qsTypeId="urn:microsoft.com/office/officeart/2005/8/quickstyle/3D9" qsCatId="3D" csTypeId="urn:microsoft.com/office/officeart/2005/8/colors/accent1_2" csCatId="accent1" phldr="1"/>
      <dgm:spPr/>
      <dgm:t>
        <a:bodyPr/>
        <a:lstStyle/>
        <a:p>
          <a:endParaRPr lang="en-US"/>
        </a:p>
      </dgm:t>
    </dgm:pt>
    <dgm:pt modelId="{761470A6-BBD3-0541-B227-4F9E30628BA8}">
      <dgm:prSet phldrT="[Text]"/>
      <dgm:spPr>
        <a:gradFill flip="none" rotWithShape="1">
          <a:gsLst>
            <a:gs pos="0">
              <a:schemeClr val="accent1"/>
            </a:gs>
            <a:gs pos="100000">
              <a:schemeClr val="accent3"/>
            </a:gs>
          </a:gsLst>
          <a:lin ang="5400000" scaled="0"/>
          <a:tileRect/>
        </a:gradFill>
        <a:sp3d extrusionH="152250" prstMaterial="matte"/>
      </dgm:spPr>
      <dgm:t>
        <a:bodyPr>
          <a:sp3d extrusionH="28000" prstMaterial="matte"/>
        </a:bodyPr>
        <a:lstStyle/>
        <a:p>
          <a:pPr algn="r"/>
          <a:r>
            <a:rPr lang="en-US" dirty="0"/>
            <a:t>Xx xxx x</a:t>
          </a:r>
        </a:p>
      </dgm:t>
    </dgm:pt>
    <dgm:pt modelId="{01D21470-11FA-6F4D-9E97-BCF99BC4D5F6}" type="parTrans" cxnId="{8EACF9A6-2A59-134A-8D08-B4DAE0BCC563}">
      <dgm:prSet/>
      <dgm:spPr/>
      <dgm:t>
        <a:bodyPr/>
        <a:lstStyle/>
        <a:p>
          <a:endParaRPr lang="en-US"/>
        </a:p>
      </dgm:t>
    </dgm:pt>
    <dgm:pt modelId="{024DD1B8-9E18-F54D-98F7-EA32582D4521}" type="sibTrans" cxnId="{8EACF9A6-2A59-134A-8D08-B4DAE0BCC563}">
      <dgm:prSet/>
      <dgm:spPr/>
      <dgm:t>
        <a:bodyPr/>
        <a:lstStyle/>
        <a:p>
          <a:endParaRPr lang="en-US"/>
        </a:p>
      </dgm:t>
    </dgm:pt>
    <dgm:pt modelId="{3B7FE92A-BD7E-5449-843B-623CB90F9B22}">
      <dgm:prSet phldrT="[Text]"/>
      <dgm:spPr>
        <a:gradFill flip="none" rotWithShape="1">
          <a:gsLst>
            <a:gs pos="0">
              <a:schemeClr val="accent1"/>
            </a:gs>
            <a:gs pos="100000">
              <a:schemeClr val="accent3"/>
            </a:gs>
          </a:gsLst>
          <a:lin ang="0" scaled="1"/>
          <a:tileRect/>
        </a:gradFill>
        <a:sp3d extrusionH="152250" prstMaterial="matte"/>
      </dgm:spPr>
      <dgm:t>
        <a:bodyPr>
          <a:sp3d extrusionH="28000" prstMaterial="matte"/>
        </a:bodyPr>
        <a:lstStyle/>
        <a:p>
          <a:pPr algn="l"/>
          <a:r>
            <a:rPr lang="en-US" dirty="0"/>
            <a:t>Xx </a:t>
          </a:r>
          <a:r>
            <a:rPr lang="en-US" dirty="0" err="1"/>
            <a:t>xx</a:t>
          </a:r>
          <a:r>
            <a:rPr lang="en-US" dirty="0"/>
            <a:t> xxx</a:t>
          </a:r>
        </a:p>
      </dgm:t>
    </dgm:pt>
    <dgm:pt modelId="{B490AB7A-8764-AB4F-8A6F-1475CB623642}" type="parTrans" cxnId="{2521FDA2-E2A8-2E43-9B13-4208565D10DE}">
      <dgm:prSet/>
      <dgm:spPr/>
      <dgm:t>
        <a:bodyPr/>
        <a:lstStyle/>
        <a:p>
          <a:endParaRPr lang="en-US"/>
        </a:p>
      </dgm:t>
    </dgm:pt>
    <dgm:pt modelId="{C7994046-8BCC-B648-B960-C433239D68B0}" type="sibTrans" cxnId="{2521FDA2-E2A8-2E43-9B13-4208565D10DE}">
      <dgm:prSet/>
      <dgm:spPr/>
      <dgm:t>
        <a:bodyPr/>
        <a:lstStyle/>
        <a:p>
          <a:endParaRPr lang="en-US"/>
        </a:p>
      </dgm:t>
    </dgm:pt>
    <dgm:pt modelId="{B9A390CA-91D1-5F48-B35A-62C31A534BE4}">
      <dgm:prSet phldrT="[Text]"/>
      <dgm:spPr>
        <a:gradFill flip="none" rotWithShape="1">
          <a:gsLst>
            <a:gs pos="0">
              <a:schemeClr val="accent4"/>
            </a:gs>
            <a:gs pos="100000">
              <a:schemeClr val="accent3"/>
            </a:gs>
          </a:gsLst>
          <a:lin ang="5400000" scaled="0"/>
          <a:tileRect/>
        </a:gradFill>
        <a:sp3d extrusionH="152250" prstMaterial="matte"/>
      </dgm:spPr>
      <dgm:t>
        <a:bodyPr>
          <a:sp3d extrusionH="28000" prstMaterial="matte"/>
        </a:bodyPr>
        <a:lstStyle/>
        <a:p>
          <a:pPr algn="l"/>
          <a:r>
            <a:rPr lang="en-US" dirty="0"/>
            <a:t>Xx </a:t>
          </a:r>
          <a:r>
            <a:rPr lang="en-US" dirty="0" err="1"/>
            <a:t>xx</a:t>
          </a:r>
          <a:r>
            <a:rPr lang="en-US" dirty="0"/>
            <a:t> </a:t>
          </a:r>
          <a:r>
            <a:rPr lang="en-US" dirty="0" err="1"/>
            <a:t>xxxx</a:t>
          </a:r>
          <a:endParaRPr lang="en-US" dirty="0"/>
        </a:p>
      </dgm:t>
    </dgm:pt>
    <dgm:pt modelId="{9645649E-B444-CE41-94FA-56F80B6C78B3}" type="parTrans" cxnId="{7B3BC5B4-51F5-ED43-8AD5-DFB696559872}">
      <dgm:prSet/>
      <dgm:spPr/>
      <dgm:t>
        <a:bodyPr/>
        <a:lstStyle/>
        <a:p>
          <a:endParaRPr lang="en-US"/>
        </a:p>
      </dgm:t>
    </dgm:pt>
    <dgm:pt modelId="{74A8CD2C-AEB4-544A-BA6F-5E585FD4E514}" type="sibTrans" cxnId="{7B3BC5B4-51F5-ED43-8AD5-DFB696559872}">
      <dgm:prSet/>
      <dgm:spPr/>
      <dgm:t>
        <a:bodyPr/>
        <a:lstStyle/>
        <a:p>
          <a:endParaRPr lang="en-US"/>
        </a:p>
      </dgm:t>
    </dgm:pt>
    <dgm:pt modelId="{F5121EA9-E88A-7A4F-832C-CE2608E51E94}">
      <dgm:prSet phldrT="[Text]"/>
      <dgm:spPr>
        <a:gradFill flip="none" rotWithShape="1">
          <a:gsLst>
            <a:gs pos="0">
              <a:schemeClr val="accent4"/>
            </a:gs>
            <a:gs pos="100000">
              <a:schemeClr val="accent3"/>
            </a:gs>
          </a:gsLst>
          <a:lin ang="0" scaled="1"/>
          <a:tileRect/>
        </a:gradFill>
        <a:sp3d extrusionH="152250" prstMaterial="matte"/>
      </dgm:spPr>
      <dgm:t>
        <a:bodyPr>
          <a:sp3d extrusionH="28000" prstMaterial="matte"/>
        </a:bodyPr>
        <a:lstStyle/>
        <a:p>
          <a:pPr algn="r"/>
          <a:r>
            <a:rPr lang="en-US" dirty="0"/>
            <a:t>Xx </a:t>
          </a:r>
          <a:r>
            <a:rPr lang="en-US" dirty="0" err="1"/>
            <a:t>xx</a:t>
          </a:r>
          <a:r>
            <a:rPr lang="en-US" dirty="0"/>
            <a:t> </a:t>
          </a:r>
          <a:r>
            <a:rPr lang="en-US" dirty="0" err="1"/>
            <a:t>xxxxx</a:t>
          </a:r>
          <a:endParaRPr lang="en-US" dirty="0"/>
        </a:p>
      </dgm:t>
    </dgm:pt>
    <dgm:pt modelId="{01AD850B-8F3B-BE40-BA42-540D14F47A6B}" type="parTrans" cxnId="{2C770ABE-00E4-8B4D-912C-53051B4EE84A}">
      <dgm:prSet/>
      <dgm:spPr/>
      <dgm:t>
        <a:bodyPr/>
        <a:lstStyle/>
        <a:p>
          <a:endParaRPr lang="en-US"/>
        </a:p>
      </dgm:t>
    </dgm:pt>
    <dgm:pt modelId="{FD950D3E-66EB-7F46-90D7-9EE9C616446A}" type="sibTrans" cxnId="{2C770ABE-00E4-8B4D-912C-53051B4EE84A}">
      <dgm:prSet/>
      <dgm:spPr/>
      <dgm:t>
        <a:bodyPr/>
        <a:lstStyle/>
        <a:p>
          <a:endParaRPr lang="en-US"/>
        </a:p>
      </dgm:t>
    </dgm:pt>
    <dgm:pt modelId="{D8AC2AB4-01FB-B947-981A-89C659A8539E}" type="pres">
      <dgm:prSet presAssocID="{5ECA65A1-06A3-B449-9C6A-29451C914FD7}" presName="cycleMatrixDiagram" presStyleCnt="0">
        <dgm:presLayoutVars>
          <dgm:chMax val="1"/>
          <dgm:dir/>
          <dgm:animLvl val="lvl"/>
          <dgm:resizeHandles val="exact"/>
        </dgm:presLayoutVars>
      </dgm:prSet>
      <dgm:spPr/>
    </dgm:pt>
    <dgm:pt modelId="{6F057A13-764D-114A-B809-677F2B720154}" type="pres">
      <dgm:prSet presAssocID="{5ECA65A1-06A3-B449-9C6A-29451C914FD7}" presName="children" presStyleCnt="0"/>
      <dgm:spPr>
        <a:sp3d/>
      </dgm:spPr>
    </dgm:pt>
    <dgm:pt modelId="{B8543545-5EF4-2046-BFA7-52ACC869924E}" type="pres">
      <dgm:prSet presAssocID="{5ECA65A1-06A3-B449-9C6A-29451C914FD7}" presName="childPlaceholder" presStyleCnt="0"/>
      <dgm:spPr>
        <a:sp3d/>
      </dgm:spPr>
    </dgm:pt>
    <dgm:pt modelId="{3998E874-B6B3-BC4B-A4BA-55721B9AADF3}" type="pres">
      <dgm:prSet presAssocID="{5ECA65A1-06A3-B449-9C6A-29451C914FD7}" presName="circle" presStyleCnt="0"/>
      <dgm:spPr>
        <a:sp3d/>
      </dgm:spPr>
    </dgm:pt>
    <dgm:pt modelId="{AADE2A71-8710-5F44-B2BE-03929C92ACC9}" type="pres">
      <dgm:prSet presAssocID="{5ECA65A1-06A3-B449-9C6A-29451C914FD7}" presName="quadrant1" presStyleLbl="node1" presStyleIdx="0" presStyleCnt="4">
        <dgm:presLayoutVars>
          <dgm:chMax val="1"/>
          <dgm:bulletEnabled val="1"/>
        </dgm:presLayoutVars>
      </dgm:prSet>
      <dgm:spPr/>
    </dgm:pt>
    <dgm:pt modelId="{A2638BB8-8493-1E43-980B-08F25A014EE9}" type="pres">
      <dgm:prSet presAssocID="{5ECA65A1-06A3-B449-9C6A-29451C914FD7}" presName="quadrant2" presStyleLbl="node1" presStyleIdx="1" presStyleCnt="4">
        <dgm:presLayoutVars>
          <dgm:chMax val="1"/>
          <dgm:bulletEnabled val="1"/>
        </dgm:presLayoutVars>
      </dgm:prSet>
      <dgm:spPr/>
    </dgm:pt>
    <dgm:pt modelId="{5EBB4DA7-1B93-084B-A996-1A7B42591424}" type="pres">
      <dgm:prSet presAssocID="{5ECA65A1-06A3-B449-9C6A-29451C914FD7}" presName="quadrant3" presStyleLbl="node1" presStyleIdx="2" presStyleCnt="4">
        <dgm:presLayoutVars>
          <dgm:chMax val="1"/>
          <dgm:bulletEnabled val="1"/>
        </dgm:presLayoutVars>
      </dgm:prSet>
      <dgm:spPr/>
    </dgm:pt>
    <dgm:pt modelId="{4F88E821-28FC-314F-B98C-3DB51D349F41}" type="pres">
      <dgm:prSet presAssocID="{5ECA65A1-06A3-B449-9C6A-29451C914FD7}" presName="quadrant4" presStyleLbl="node1" presStyleIdx="3" presStyleCnt="4">
        <dgm:presLayoutVars>
          <dgm:chMax val="1"/>
          <dgm:bulletEnabled val="1"/>
        </dgm:presLayoutVars>
      </dgm:prSet>
      <dgm:spPr/>
    </dgm:pt>
    <dgm:pt modelId="{9DA7E3F4-C853-6845-B65A-4F1F23F4EDE9}" type="pres">
      <dgm:prSet presAssocID="{5ECA65A1-06A3-B449-9C6A-29451C914FD7}" presName="quadrantPlaceholder" presStyleCnt="0"/>
      <dgm:spPr>
        <a:sp3d/>
      </dgm:spPr>
    </dgm:pt>
    <dgm:pt modelId="{1EF51E52-070F-424D-AD29-9F7C04E771D7}" type="pres">
      <dgm:prSet presAssocID="{5ECA65A1-06A3-B449-9C6A-29451C914FD7}" presName="center1" presStyleLbl="fgShp" presStyleIdx="0" presStyleCnt="2"/>
      <dgm:spPr>
        <a:sp3d prstMaterial="matte"/>
      </dgm:spPr>
    </dgm:pt>
    <dgm:pt modelId="{3A057625-23DE-5642-A441-05A3B06BDD1F}" type="pres">
      <dgm:prSet presAssocID="{5ECA65A1-06A3-B449-9C6A-29451C914FD7}" presName="center2" presStyleLbl="fgShp" presStyleIdx="1" presStyleCnt="2"/>
      <dgm:spPr>
        <a:sp3d prstMaterial="matte"/>
      </dgm:spPr>
    </dgm:pt>
  </dgm:ptLst>
  <dgm:cxnLst>
    <dgm:cxn modelId="{72A4DF25-8DDB-8149-943C-49365AFA4BA8}" type="presOf" srcId="{B9A390CA-91D1-5F48-B35A-62C31A534BE4}" destId="{5EBB4DA7-1B93-084B-A996-1A7B42591424}" srcOrd="0" destOrd="0" presId="urn:microsoft.com/office/officeart/2005/8/layout/cycle4"/>
    <dgm:cxn modelId="{D3A7CF42-FFD1-DB44-AC17-56B7C0E8117F}" type="presOf" srcId="{F5121EA9-E88A-7A4F-832C-CE2608E51E94}" destId="{4F88E821-28FC-314F-B98C-3DB51D349F41}" srcOrd="0" destOrd="0" presId="urn:microsoft.com/office/officeart/2005/8/layout/cycle4"/>
    <dgm:cxn modelId="{4B878647-8CCA-7D4D-9560-6B277396392C}" type="presOf" srcId="{761470A6-BBD3-0541-B227-4F9E30628BA8}" destId="{AADE2A71-8710-5F44-B2BE-03929C92ACC9}" srcOrd="0" destOrd="0" presId="urn:microsoft.com/office/officeart/2005/8/layout/cycle4"/>
    <dgm:cxn modelId="{BE143F80-ECCC-4449-A09C-94C200294CB1}" type="presOf" srcId="{3B7FE92A-BD7E-5449-843B-623CB90F9B22}" destId="{A2638BB8-8493-1E43-980B-08F25A014EE9}" srcOrd="0" destOrd="0" presId="urn:microsoft.com/office/officeart/2005/8/layout/cycle4"/>
    <dgm:cxn modelId="{2521FDA2-E2A8-2E43-9B13-4208565D10DE}" srcId="{5ECA65A1-06A3-B449-9C6A-29451C914FD7}" destId="{3B7FE92A-BD7E-5449-843B-623CB90F9B22}" srcOrd="1" destOrd="0" parTransId="{B490AB7A-8764-AB4F-8A6F-1475CB623642}" sibTransId="{C7994046-8BCC-B648-B960-C433239D68B0}"/>
    <dgm:cxn modelId="{8EACF9A6-2A59-134A-8D08-B4DAE0BCC563}" srcId="{5ECA65A1-06A3-B449-9C6A-29451C914FD7}" destId="{761470A6-BBD3-0541-B227-4F9E30628BA8}" srcOrd="0" destOrd="0" parTransId="{01D21470-11FA-6F4D-9E97-BCF99BC4D5F6}" sibTransId="{024DD1B8-9E18-F54D-98F7-EA32582D4521}"/>
    <dgm:cxn modelId="{7B3BC5B4-51F5-ED43-8AD5-DFB696559872}" srcId="{5ECA65A1-06A3-B449-9C6A-29451C914FD7}" destId="{B9A390CA-91D1-5F48-B35A-62C31A534BE4}" srcOrd="2" destOrd="0" parTransId="{9645649E-B444-CE41-94FA-56F80B6C78B3}" sibTransId="{74A8CD2C-AEB4-544A-BA6F-5E585FD4E514}"/>
    <dgm:cxn modelId="{2C770ABE-00E4-8B4D-912C-53051B4EE84A}" srcId="{5ECA65A1-06A3-B449-9C6A-29451C914FD7}" destId="{F5121EA9-E88A-7A4F-832C-CE2608E51E94}" srcOrd="3" destOrd="0" parTransId="{01AD850B-8F3B-BE40-BA42-540D14F47A6B}" sibTransId="{FD950D3E-66EB-7F46-90D7-9EE9C616446A}"/>
    <dgm:cxn modelId="{3690BAEB-B78D-444B-B205-23544B9855F1}" type="presOf" srcId="{5ECA65A1-06A3-B449-9C6A-29451C914FD7}" destId="{D8AC2AB4-01FB-B947-981A-89C659A8539E}" srcOrd="0" destOrd="0" presId="urn:microsoft.com/office/officeart/2005/8/layout/cycle4"/>
    <dgm:cxn modelId="{10938891-DE35-954E-9721-430180BEAC8C}" type="presParOf" srcId="{D8AC2AB4-01FB-B947-981A-89C659A8539E}" destId="{6F057A13-764D-114A-B809-677F2B720154}" srcOrd="0" destOrd="0" presId="urn:microsoft.com/office/officeart/2005/8/layout/cycle4"/>
    <dgm:cxn modelId="{496480DA-30C8-7143-B972-EAE4C6CD0726}" type="presParOf" srcId="{6F057A13-764D-114A-B809-677F2B720154}" destId="{B8543545-5EF4-2046-BFA7-52ACC869924E}" srcOrd="0" destOrd="0" presId="urn:microsoft.com/office/officeart/2005/8/layout/cycle4"/>
    <dgm:cxn modelId="{95BAA66F-CE0B-664D-8178-4BBED869EABC}" type="presParOf" srcId="{D8AC2AB4-01FB-B947-981A-89C659A8539E}" destId="{3998E874-B6B3-BC4B-A4BA-55721B9AADF3}" srcOrd="1" destOrd="0" presId="urn:microsoft.com/office/officeart/2005/8/layout/cycle4"/>
    <dgm:cxn modelId="{724CEC71-7B7C-8546-8ED8-B160120CB441}" type="presParOf" srcId="{3998E874-B6B3-BC4B-A4BA-55721B9AADF3}" destId="{AADE2A71-8710-5F44-B2BE-03929C92ACC9}" srcOrd="0" destOrd="0" presId="urn:microsoft.com/office/officeart/2005/8/layout/cycle4"/>
    <dgm:cxn modelId="{63E064C1-2376-474B-BA07-FC46F66A37B4}" type="presParOf" srcId="{3998E874-B6B3-BC4B-A4BA-55721B9AADF3}" destId="{A2638BB8-8493-1E43-980B-08F25A014EE9}" srcOrd="1" destOrd="0" presId="urn:microsoft.com/office/officeart/2005/8/layout/cycle4"/>
    <dgm:cxn modelId="{0B70535B-B568-1647-BF39-83F147C685CB}" type="presParOf" srcId="{3998E874-B6B3-BC4B-A4BA-55721B9AADF3}" destId="{5EBB4DA7-1B93-084B-A996-1A7B42591424}" srcOrd="2" destOrd="0" presId="urn:microsoft.com/office/officeart/2005/8/layout/cycle4"/>
    <dgm:cxn modelId="{AA7BFD90-4DB0-6541-9BC0-DDF61010CEDD}" type="presParOf" srcId="{3998E874-B6B3-BC4B-A4BA-55721B9AADF3}" destId="{4F88E821-28FC-314F-B98C-3DB51D349F41}" srcOrd="3" destOrd="0" presId="urn:microsoft.com/office/officeart/2005/8/layout/cycle4"/>
    <dgm:cxn modelId="{3BED024D-9224-A14D-8D4F-FD84EC3EC0A0}" type="presParOf" srcId="{3998E874-B6B3-BC4B-A4BA-55721B9AADF3}" destId="{9DA7E3F4-C853-6845-B65A-4F1F23F4EDE9}" srcOrd="4" destOrd="0" presId="urn:microsoft.com/office/officeart/2005/8/layout/cycle4"/>
    <dgm:cxn modelId="{967B7F98-23F8-D141-8781-DB711C9D75A3}" type="presParOf" srcId="{D8AC2AB4-01FB-B947-981A-89C659A8539E}" destId="{1EF51E52-070F-424D-AD29-9F7C04E771D7}" srcOrd="2" destOrd="0" presId="urn:microsoft.com/office/officeart/2005/8/layout/cycle4"/>
    <dgm:cxn modelId="{08114D96-9147-1D4F-A105-BA371023D823}" type="presParOf" srcId="{D8AC2AB4-01FB-B947-981A-89C659A8539E}" destId="{3A057625-23DE-5642-A441-05A3B06BDD1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792511" y="0"/>
          <a:ext cx="1887585" cy="1359556"/>
        </a:xfrm>
        <a:prstGeom prst="trapezoid">
          <a:avLst>
            <a:gd name="adj" fmla="val 69419"/>
          </a:avLst>
        </a:prstGeom>
        <a:solidFill>
          <a:schemeClr val="tx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a:t>
          </a:r>
          <a:endParaRPr lang="en-US" sz="1200" kern="1200" dirty="0">
            <a:solidFill>
              <a:srgbClr val="FFFFFF"/>
            </a:solidFill>
          </a:endParaRPr>
        </a:p>
      </dsp:txBody>
      <dsp:txXfrm>
        <a:off x="1792511" y="0"/>
        <a:ext cx="1887585" cy="1359556"/>
      </dsp:txXfrm>
    </dsp:sp>
    <dsp:sp modelId="{3B4D60DC-3880-4788-95C0-C5331C7B8E49}">
      <dsp:nvSpPr>
        <dsp:cNvPr id="0" name=""/>
        <dsp:cNvSpPr/>
      </dsp:nvSpPr>
      <dsp:spPr>
        <a:xfrm>
          <a:off x="1195007" y="1359556"/>
          <a:ext cx="3082593" cy="860718"/>
        </a:xfrm>
        <a:prstGeom prst="trapezoid">
          <a:avLst>
            <a:gd name="adj" fmla="val 69419"/>
          </a:avLst>
        </a:prstGeom>
        <a:solidFill>
          <a:schemeClr val="accent5"/>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Xxxxxxx</a:t>
          </a:r>
          <a:r>
            <a:rPr lang="en-US" sz="1200" kern="1200" dirty="0">
              <a:solidFill>
                <a:srgbClr val="FFFFFF"/>
              </a:solidFill>
            </a:rPr>
            <a:t> xxx</a:t>
          </a:r>
        </a:p>
      </dsp:txBody>
      <dsp:txXfrm>
        <a:off x="1734461" y="1359556"/>
        <a:ext cx="2003685" cy="860718"/>
      </dsp:txXfrm>
    </dsp:sp>
    <dsp:sp modelId="{58F179C7-16A8-432B-BA8B-1B820D98D9A2}">
      <dsp:nvSpPr>
        <dsp:cNvPr id="0" name=""/>
        <dsp:cNvSpPr/>
      </dsp:nvSpPr>
      <dsp:spPr>
        <a:xfrm>
          <a:off x="597503" y="2220275"/>
          <a:ext cx="4277600" cy="860718"/>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xxxxxx</a:t>
          </a:r>
          <a:r>
            <a:rPr lang="en-US" sz="1200" kern="1200" dirty="0">
              <a:solidFill>
                <a:srgbClr val="FFFFFF"/>
              </a:solidFill>
            </a:rPr>
            <a:t> xxx</a:t>
          </a:r>
        </a:p>
      </dsp:txBody>
      <dsp:txXfrm>
        <a:off x="1346083" y="2220275"/>
        <a:ext cx="2780440" cy="860718"/>
      </dsp:txXfrm>
    </dsp:sp>
    <dsp:sp modelId="{4C93577F-86B3-4437-AC53-27DFCA2D946A}">
      <dsp:nvSpPr>
        <dsp:cNvPr id="0" name=""/>
        <dsp:cNvSpPr/>
      </dsp:nvSpPr>
      <dsp:spPr>
        <a:xfrm>
          <a:off x="0" y="3080993"/>
          <a:ext cx="5472608" cy="860718"/>
        </a:xfrm>
        <a:prstGeom prst="trapezoid">
          <a:avLst>
            <a:gd name="adj" fmla="val 69419"/>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a:t>
          </a:r>
          <a:r>
            <a:rPr lang="en-US" sz="1200" kern="1200" dirty="0">
              <a:solidFill>
                <a:srgbClr val="FFFFFF"/>
              </a:solidFill>
            </a:rPr>
            <a:t> x </a:t>
          </a:r>
          <a:r>
            <a:rPr lang="en-US" sz="1200" kern="1200" dirty="0" err="1">
              <a:solidFill>
                <a:srgbClr val="FFFFFF"/>
              </a:solidFill>
            </a:rPr>
            <a:t>xxxxxx</a:t>
          </a:r>
          <a:r>
            <a:rPr lang="en-US" sz="1200" kern="1200" dirty="0">
              <a:solidFill>
                <a:srgbClr val="FFFFFF"/>
              </a:solidFill>
            </a:rPr>
            <a:t> xx </a:t>
          </a:r>
          <a:r>
            <a:rPr lang="en-US" sz="1200" kern="1200" dirty="0" err="1">
              <a:solidFill>
                <a:srgbClr val="FFFFFF"/>
              </a:solidFill>
            </a:rPr>
            <a:t>xxxxxxxxxxx</a:t>
          </a:r>
          <a:r>
            <a:rPr lang="en-US" sz="1200" kern="1200" dirty="0">
              <a:solidFill>
                <a:srgbClr val="FFFFFF"/>
              </a:solidFill>
            </a:rPr>
            <a:t> x</a:t>
          </a:r>
        </a:p>
      </dsp:txBody>
      <dsp:txXfrm>
        <a:off x="957706" y="3080993"/>
        <a:ext cx="3557195" cy="86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46950-3CC7-1647-8986-D66AF0C30036}">
      <dsp:nvSpPr>
        <dsp:cNvPr id="0" name=""/>
        <dsp:cNvSpPr/>
      </dsp:nvSpPr>
      <dsp:spPr>
        <a:xfrm>
          <a:off x="0" y="33866"/>
          <a:ext cx="4572000" cy="4572000"/>
        </a:xfrm>
        <a:prstGeom prst="quadArrow">
          <a:avLst>
            <a:gd name="adj1" fmla="val 2000"/>
            <a:gd name="adj2" fmla="val 4000"/>
            <a:gd name="adj3" fmla="val 5000"/>
          </a:avLst>
        </a:prstGeom>
        <a:solidFill>
          <a:schemeClr val="bg1">
            <a:lumMod val="65000"/>
          </a:schemeClr>
        </a:solidFill>
        <a:ln>
          <a:noFill/>
        </a:ln>
        <a:effectLst/>
      </dsp:spPr>
      <dsp:style>
        <a:lnRef idx="0">
          <a:scrgbClr r="0" g="0" b="0"/>
        </a:lnRef>
        <a:fillRef idx="1">
          <a:scrgbClr r="0" g="0" b="0"/>
        </a:fillRef>
        <a:effectRef idx="2">
          <a:scrgbClr r="0" g="0" b="0"/>
        </a:effectRef>
        <a:fontRef idx="minor"/>
      </dsp:style>
    </dsp:sp>
    <dsp:sp modelId="{4869DAB9-E400-284B-BA17-D97171070EA6}">
      <dsp:nvSpPr>
        <dsp:cNvPr id="0" name=""/>
        <dsp:cNvSpPr/>
      </dsp:nvSpPr>
      <dsp:spPr>
        <a:xfrm>
          <a:off x="297180"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Best in class</a:t>
          </a:r>
        </a:p>
      </dsp:txBody>
      <dsp:txXfrm>
        <a:off x="297180" y="331046"/>
        <a:ext cx="1828800" cy="1828800"/>
      </dsp:txXfrm>
    </dsp:sp>
    <dsp:sp modelId="{02F97DDD-29D8-7341-870C-A0DFF4162F28}">
      <dsp:nvSpPr>
        <dsp:cNvPr id="0" name=""/>
        <dsp:cNvSpPr/>
      </dsp:nvSpPr>
      <dsp:spPr>
        <a:xfrm>
          <a:off x="2446019"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Very practical</a:t>
          </a:r>
        </a:p>
      </dsp:txBody>
      <dsp:txXfrm>
        <a:off x="2446019" y="331046"/>
        <a:ext cx="1828800" cy="1828800"/>
      </dsp:txXfrm>
    </dsp:sp>
    <dsp:sp modelId="{F28DA34A-3F78-2A49-9D10-DA63C4670857}">
      <dsp:nvSpPr>
        <dsp:cNvPr id="0" name=""/>
        <dsp:cNvSpPr/>
      </dsp:nvSpPr>
      <dsp:spPr>
        <a:xfrm>
          <a:off x="297180"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High-level</a:t>
          </a:r>
        </a:p>
      </dsp:txBody>
      <dsp:txXfrm>
        <a:off x="297180" y="2479886"/>
        <a:ext cx="1828800" cy="1828800"/>
      </dsp:txXfrm>
    </dsp:sp>
    <dsp:sp modelId="{B55C5231-3E17-204C-9BC9-20065CA52065}">
      <dsp:nvSpPr>
        <dsp:cNvPr id="0" name=""/>
        <dsp:cNvSpPr/>
      </dsp:nvSpPr>
      <dsp:spPr>
        <a:xfrm>
          <a:off x="2446019"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Spot on</a:t>
          </a:r>
        </a:p>
      </dsp:txBody>
      <dsp:txXfrm>
        <a:off x="2446019" y="2479886"/>
        <a:ext cx="1828800" cy="1828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1C1A-EBA1-C041-91B6-DB84A72A1EA4}">
      <dsp:nvSpPr>
        <dsp:cNvPr id="0" name=""/>
        <dsp:cNvSpPr/>
      </dsp:nvSpPr>
      <dsp:spPr>
        <a:xfrm>
          <a:off x="155872" y="0"/>
          <a:ext cx="4093507" cy="4093507"/>
        </a:xfrm>
        <a:prstGeom prst="ellipse">
          <a:avLst/>
        </a:prstGeom>
        <a:solidFill>
          <a:schemeClr val="bg2"/>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baseline="0" dirty="0"/>
            <a:t> </a:t>
          </a:r>
          <a:endParaRPr lang="en-US" sz="1200" kern="1200" dirty="0"/>
        </a:p>
      </dsp:txBody>
      <dsp:txXfrm>
        <a:off x="1630353" y="204675"/>
        <a:ext cx="1144544" cy="614026"/>
      </dsp:txXfrm>
    </dsp:sp>
    <dsp:sp modelId="{19D3CC6C-315D-6D46-A1D0-2DDEC1C7A2BA}">
      <dsp:nvSpPr>
        <dsp:cNvPr id="0" name=""/>
        <dsp:cNvSpPr/>
      </dsp:nvSpPr>
      <dsp:spPr>
        <a:xfrm>
          <a:off x="880259" y="422187"/>
          <a:ext cx="3274805" cy="3274805"/>
        </a:xfrm>
        <a:prstGeom prst="ellipse">
          <a:avLst/>
        </a:prstGeom>
        <a:solidFill>
          <a:schemeClr val="accent5"/>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945389" y="618676"/>
        <a:ext cx="1144544" cy="589465"/>
      </dsp:txXfrm>
    </dsp:sp>
    <dsp:sp modelId="{87FD9542-8FD3-C842-BF99-47B1884B62F8}">
      <dsp:nvSpPr>
        <dsp:cNvPr id="0" name=""/>
        <dsp:cNvSpPr/>
      </dsp:nvSpPr>
      <dsp:spPr>
        <a:xfrm>
          <a:off x="1606062" y="820600"/>
          <a:ext cx="2456104" cy="2456104"/>
        </a:xfrm>
        <a:prstGeom prst="ellipse">
          <a:avLst/>
        </a:prstGeom>
        <a:solidFill>
          <a:schemeClr val="accent3"/>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261842" y="1004808"/>
        <a:ext cx="1144544" cy="552623"/>
      </dsp:txXfrm>
    </dsp:sp>
    <dsp:sp modelId="{80C83430-0DBD-4F49-9E64-0C82594BD9F0}">
      <dsp:nvSpPr>
        <dsp:cNvPr id="0" name=""/>
        <dsp:cNvSpPr/>
      </dsp:nvSpPr>
      <dsp:spPr>
        <a:xfrm>
          <a:off x="2331800" y="1233128"/>
          <a:ext cx="1637402" cy="1637402"/>
        </a:xfrm>
        <a:prstGeom prst="ellipse">
          <a:avLst/>
        </a:prstGeom>
        <a:solidFill>
          <a:schemeClr val="accent1"/>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571592" y="1642478"/>
        <a:ext cx="1157818" cy="818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528267" y="0"/>
          <a:ext cx="2413990" cy="1739390"/>
        </a:xfrm>
        <a:prstGeom prst="trapezoid">
          <a:avLst>
            <a:gd name="adj" fmla="val 69392"/>
          </a:avLst>
        </a:prstGeom>
        <a:solidFill>
          <a:schemeClr val="tx2"/>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a:solidFill>
                <a:srgbClr val="FFFFFF"/>
              </a:solidFill>
            </a:rPr>
            <a:t>Xxx </a:t>
          </a:r>
          <a:r>
            <a:rPr lang="en-US" sz="1200" kern="1200" dirty="0" err="1">
              <a:solidFill>
                <a:srgbClr val="FFFFFF"/>
              </a:solidFill>
            </a:rPr>
            <a:t>xxx</a:t>
          </a:r>
          <a:r>
            <a:rPr lang="en-US" sz="1200" kern="1200" dirty="0">
              <a:solidFill>
                <a:srgbClr val="FFFFFF"/>
              </a:solidFill>
            </a:rPr>
            <a:t> </a:t>
          </a:r>
        </a:p>
      </dsp:txBody>
      <dsp:txXfrm>
        <a:off x="1528267" y="0"/>
        <a:ext cx="2413990" cy="1739390"/>
      </dsp:txXfrm>
    </dsp:sp>
    <dsp:sp modelId="{3B4D60DC-3880-4788-95C0-C5331C7B8E49}">
      <dsp:nvSpPr>
        <dsp:cNvPr id="0" name=""/>
        <dsp:cNvSpPr/>
      </dsp:nvSpPr>
      <dsp:spPr>
        <a:xfrm>
          <a:off x="764133" y="1739390"/>
          <a:ext cx="3942257" cy="1101186"/>
        </a:xfrm>
        <a:prstGeom prst="trapezoid">
          <a:avLst>
            <a:gd name="adj" fmla="val 69392"/>
          </a:avLst>
        </a:prstGeom>
        <a:solidFill>
          <a:schemeClr val="accent4"/>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a:solidFill>
                <a:srgbClr val="FFFFFF"/>
              </a:solidFill>
            </a:rPr>
            <a:t>Xx x xxx </a:t>
          </a:r>
        </a:p>
      </dsp:txBody>
      <dsp:txXfrm>
        <a:off x="1454028" y="1739390"/>
        <a:ext cx="2562467" cy="1101186"/>
      </dsp:txXfrm>
    </dsp:sp>
    <dsp:sp modelId="{58F179C7-16A8-432B-BA8B-1B820D98D9A2}">
      <dsp:nvSpPr>
        <dsp:cNvPr id="0" name=""/>
        <dsp:cNvSpPr/>
      </dsp:nvSpPr>
      <dsp:spPr>
        <a:xfrm>
          <a:off x="0" y="2840576"/>
          <a:ext cx="5470525" cy="1101186"/>
        </a:xfrm>
        <a:prstGeom prst="trapezoid">
          <a:avLst>
            <a:gd name="adj" fmla="val 69392"/>
          </a:avLst>
        </a:prstGeom>
        <a:solidFill>
          <a:schemeClr val="accent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a:t>
          </a:r>
          <a:r>
            <a:rPr lang="en-US" sz="1200" kern="1200" dirty="0">
              <a:solidFill>
                <a:srgbClr val="FFFFFF"/>
              </a:solidFill>
            </a:rPr>
            <a:t> xxx </a:t>
          </a:r>
        </a:p>
      </dsp:txBody>
      <dsp:txXfrm>
        <a:off x="957341" y="2840576"/>
        <a:ext cx="3555841" cy="1101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792511" y="0"/>
          <a:ext cx="1887585" cy="1359556"/>
        </a:xfrm>
        <a:prstGeom prst="trapezoid">
          <a:avLst>
            <a:gd name="adj" fmla="val 69419"/>
          </a:avLst>
        </a:prstGeom>
        <a:solidFill>
          <a:schemeClr val="tx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a:t>
          </a:r>
          <a:endParaRPr lang="en-US" sz="1200" kern="1200" dirty="0">
            <a:solidFill>
              <a:srgbClr val="FFFFFF"/>
            </a:solidFill>
          </a:endParaRPr>
        </a:p>
      </dsp:txBody>
      <dsp:txXfrm>
        <a:off x="1792511" y="0"/>
        <a:ext cx="1887585" cy="1359556"/>
      </dsp:txXfrm>
    </dsp:sp>
    <dsp:sp modelId="{3B4D60DC-3880-4788-95C0-C5331C7B8E49}">
      <dsp:nvSpPr>
        <dsp:cNvPr id="0" name=""/>
        <dsp:cNvSpPr/>
      </dsp:nvSpPr>
      <dsp:spPr>
        <a:xfrm>
          <a:off x="1195007" y="1359556"/>
          <a:ext cx="3082593" cy="860718"/>
        </a:xfrm>
        <a:prstGeom prst="trapezoid">
          <a:avLst>
            <a:gd name="adj" fmla="val 69419"/>
          </a:avLst>
        </a:prstGeom>
        <a:solidFill>
          <a:schemeClr val="accent5"/>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Xxxxxxx</a:t>
          </a:r>
          <a:r>
            <a:rPr lang="en-US" sz="1200" kern="1200" dirty="0">
              <a:solidFill>
                <a:srgbClr val="FFFFFF"/>
              </a:solidFill>
            </a:rPr>
            <a:t> xxx</a:t>
          </a:r>
        </a:p>
      </dsp:txBody>
      <dsp:txXfrm>
        <a:off x="1734461" y="1359556"/>
        <a:ext cx="2003685" cy="860718"/>
      </dsp:txXfrm>
    </dsp:sp>
    <dsp:sp modelId="{58F179C7-16A8-432B-BA8B-1B820D98D9A2}">
      <dsp:nvSpPr>
        <dsp:cNvPr id="0" name=""/>
        <dsp:cNvSpPr/>
      </dsp:nvSpPr>
      <dsp:spPr>
        <a:xfrm>
          <a:off x="597503" y="2220275"/>
          <a:ext cx="4277600" cy="860718"/>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xxxxxx</a:t>
          </a:r>
          <a:r>
            <a:rPr lang="en-US" sz="1200" kern="1200" dirty="0">
              <a:solidFill>
                <a:srgbClr val="FFFFFF"/>
              </a:solidFill>
            </a:rPr>
            <a:t> xxx</a:t>
          </a:r>
        </a:p>
      </dsp:txBody>
      <dsp:txXfrm>
        <a:off x="1346083" y="2220275"/>
        <a:ext cx="2780440" cy="860718"/>
      </dsp:txXfrm>
    </dsp:sp>
    <dsp:sp modelId="{4C93577F-86B3-4437-AC53-27DFCA2D946A}">
      <dsp:nvSpPr>
        <dsp:cNvPr id="0" name=""/>
        <dsp:cNvSpPr/>
      </dsp:nvSpPr>
      <dsp:spPr>
        <a:xfrm>
          <a:off x="0" y="3080993"/>
          <a:ext cx="5472608" cy="860718"/>
        </a:xfrm>
        <a:prstGeom prst="trapezoid">
          <a:avLst>
            <a:gd name="adj" fmla="val 69419"/>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a:t>
          </a:r>
          <a:r>
            <a:rPr lang="en-US" sz="1200" kern="1200" dirty="0">
              <a:solidFill>
                <a:srgbClr val="FFFFFF"/>
              </a:solidFill>
            </a:rPr>
            <a:t> x </a:t>
          </a:r>
          <a:r>
            <a:rPr lang="en-US" sz="1200" kern="1200" dirty="0" err="1">
              <a:solidFill>
                <a:srgbClr val="FFFFFF"/>
              </a:solidFill>
            </a:rPr>
            <a:t>xxxxxx</a:t>
          </a:r>
          <a:r>
            <a:rPr lang="en-US" sz="1200" kern="1200" dirty="0">
              <a:solidFill>
                <a:srgbClr val="FFFFFF"/>
              </a:solidFill>
            </a:rPr>
            <a:t> x </a:t>
          </a:r>
          <a:r>
            <a:rPr lang="en-US" sz="1200" kern="1200" dirty="0" err="1">
              <a:solidFill>
                <a:srgbClr val="FFFFFF"/>
              </a:solidFill>
            </a:rPr>
            <a:t>xxxxxxxxxxx</a:t>
          </a:r>
          <a:r>
            <a:rPr lang="en-US" sz="1200" kern="1200" dirty="0">
              <a:solidFill>
                <a:srgbClr val="FFFFFF"/>
              </a:solidFill>
            </a:rPr>
            <a:t> x</a:t>
          </a:r>
        </a:p>
      </dsp:txBody>
      <dsp:txXfrm>
        <a:off x="957706" y="3080993"/>
        <a:ext cx="3557195" cy="860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46950-3CC7-1647-8986-D66AF0C30036}">
      <dsp:nvSpPr>
        <dsp:cNvPr id="0" name=""/>
        <dsp:cNvSpPr/>
      </dsp:nvSpPr>
      <dsp:spPr>
        <a:xfrm>
          <a:off x="0" y="33866"/>
          <a:ext cx="4572000" cy="4572000"/>
        </a:xfrm>
        <a:prstGeom prst="quadArrow">
          <a:avLst>
            <a:gd name="adj1" fmla="val 2000"/>
            <a:gd name="adj2" fmla="val 4000"/>
            <a:gd name="adj3" fmla="val 5000"/>
          </a:avLst>
        </a:prstGeom>
        <a:solidFill>
          <a:schemeClr val="bg1">
            <a:lumMod val="65000"/>
          </a:schemeClr>
        </a:solidFill>
        <a:ln>
          <a:noFill/>
        </a:ln>
        <a:effectLst/>
      </dsp:spPr>
      <dsp:style>
        <a:lnRef idx="0">
          <a:scrgbClr r="0" g="0" b="0"/>
        </a:lnRef>
        <a:fillRef idx="1">
          <a:scrgbClr r="0" g="0" b="0"/>
        </a:fillRef>
        <a:effectRef idx="2">
          <a:scrgbClr r="0" g="0" b="0"/>
        </a:effectRef>
        <a:fontRef idx="minor"/>
      </dsp:style>
    </dsp:sp>
    <dsp:sp modelId="{4869DAB9-E400-284B-BA17-D97171070EA6}">
      <dsp:nvSpPr>
        <dsp:cNvPr id="0" name=""/>
        <dsp:cNvSpPr/>
      </dsp:nvSpPr>
      <dsp:spPr>
        <a:xfrm>
          <a:off x="297180"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err="1">
              <a:solidFill>
                <a:srgbClr val="FFFFFF"/>
              </a:solidFill>
            </a:rPr>
            <a:t>Xxxxx</a:t>
          </a:r>
          <a:br>
            <a:rPr lang="en-US" sz="1200" kern="1200" dirty="0">
              <a:solidFill>
                <a:srgbClr val="FFFFFF"/>
              </a:solidFill>
            </a:rPr>
          </a:br>
          <a:r>
            <a:rPr lang="en-US" sz="1200" kern="1200" dirty="0" err="1">
              <a:solidFill>
                <a:srgbClr val="FFFFFF"/>
              </a:solidFill>
            </a:rPr>
            <a:t>xxxxx</a:t>
          </a:r>
          <a:endParaRPr lang="en-US" sz="1200" kern="1200" dirty="0">
            <a:solidFill>
              <a:srgbClr val="FFFFFF"/>
            </a:solidFill>
          </a:endParaRPr>
        </a:p>
      </dsp:txBody>
      <dsp:txXfrm>
        <a:off x="297180" y="331046"/>
        <a:ext cx="1828800" cy="1828800"/>
      </dsp:txXfrm>
    </dsp:sp>
    <dsp:sp modelId="{02F97DDD-29D8-7341-870C-A0DFF4162F28}">
      <dsp:nvSpPr>
        <dsp:cNvPr id="0" name=""/>
        <dsp:cNvSpPr/>
      </dsp:nvSpPr>
      <dsp:spPr>
        <a:xfrm>
          <a:off x="2446019"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err="1">
              <a:solidFill>
                <a:srgbClr val="FFFFFF"/>
              </a:solidFill>
            </a:rPr>
            <a:t>Xxxxx</a:t>
          </a:r>
          <a:br>
            <a:rPr lang="en-US" sz="1200" kern="1200" dirty="0">
              <a:solidFill>
                <a:srgbClr val="FFFFFF"/>
              </a:solidFill>
            </a:rPr>
          </a:br>
          <a:r>
            <a:rPr lang="en-US" sz="1200" kern="1200" dirty="0" err="1">
              <a:solidFill>
                <a:srgbClr val="FFFFFF"/>
              </a:solidFill>
            </a:rPr>
            <a:t>xxxxx</a:t>
          </a:r>
          <a:endParaRPr lang="en-US" sz="1200" kern="1200" dirty="0">
            <a:solidFill>
              <a:srgbClr val="FFFFFF"/>
            </a:solidFill>
          </a:endParaRPr>
        </a:p>
      </dsp:txBody>
      <dsp:txXfrm>
        <a:off x="2446019" y="331046"/>
        <a:ext cx="1828800" cy="1828800"/>
      </dsp:txXfrm>
    </dsp:sp>
    <dsp:sp modelId="{F28DA34A-3F78-2A49-9D10-DA63C4670857}">
      <dsp:nvSpPr>
        <dsp:cNvPr id="0" name=""/>
        <dsp:cNvSpPr/>
      </dsp:nvSpPr>
      <dsp:spPr>
        <a:xfrm>
          <a:off x="297180"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err="1">
              <a:solidFill>
                <a:srgbClr val="FFFFFF"/>
              </a:solidFill>
            </a:rPr>
            <a:t>Xxxxx</a:t>
          </a:r>
          <a:br>
            <a:rPr lang="en-US" sz="1200" kern="1200" dirty="0">
              <a:solidFill>
                <a:srgbClr val="FFFFFF"/>
              </a:solidFill>
            </a:rPr>
          </a:br>
          <a:r>
            <a:rPr lang="en-US" sz="1200" kern="1200" dirty="0" err="1">
              <a:solidFill>
                <a:srgbClr val="FFFFFF"/>
              </a:solidFill>
            </a:rPr>
            <a:t>xxxxx</a:t>
          </a:r>
          <a:endParaRPr lang="en-US" sz="1200" kern="1200" dirty="0">
            <a:solidFill>
              <a:srgbClr val="FFFFFF"/>
            </a:solidFill>
          </a:endParaRPr>
        </a:p>
      </dsp:txBody>
      <dsp:txXfrm>
        <a:off x="297180" y="2479886"/>
        <a:ext cx="1828800" cy="1828800"/>
      </dsp:txXfrm>
    </dsp:sp>
    <dsp:sp modelId="{B55C5231-3E17-204C-9BC9-20065CA52065}">
      <dsp:nvSpPr>
        <dsp:cNvPr id="0" name=""/>
        <dsp:cNvSpPr/>
      </dsp:nvSpPr>
      <dsp:spPr>
        <a:xfrm>
          <a:off x="2446019"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err="1">
              <a:solidFill>
                <a:srgbClr val="FFFFFF"/>
              </a:solidFill>
            </a:rPr>
            <a:t>Xxxxx</a:t>
          </a:r>
          <a:br>
            <a:rPr lang="en-US" sz="1200" kern="1200" dirty="0">
              <a:solidFill>
                <a:srgbClr val="FFFFFF"/>
              </a:solidFill>
            </a:rPr>
          </a:br>
          <a:r>
            <a:rPr lang="en-US" sz="1200" kern="1200" dirty="0" err="1">
              <a:solidFill>
                <a:srgbClr val="FFFFFF"/>
              </a:solidFill>
            </a:rPr>
            <a:t>xxxxx</a:t>
          </a:r>
          <a:endParaRPr lang="en-US" sz="1200" kern="1200" dirty="0">
            <a:solidFill>
              <a:srgbClr val="FFFFFF"/>
            </a:solidFill>
          </a:endParaRPr>
        </a:p>
      </dsp:txBody>
      <dsp:txXfrm>
        <a:off x="2446019" y="2479886"/>
        <a:ext cx="1828800"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1C1A-EBA1-C041-91B6-DB84A72A1EA4}">
      <dsp:nvSpPr>
        <dsp:cNvPr id="0" name=""/>
        <dsp:cNvSpPr/>
      </dsp:nvSpPr>
      <dsp:spPr>
        <a:xfrm>
          <a:off x="155872" y="0"/>
          <a:ext cx="4093507" cy="4093507"/>
        </a:xfrm>
        <a:prstGeom prst="ellipse">
          <a:avLst/>
        </a:prstGeom>
        <a:solidFill>
          <a:schemeClr val="bg2"/>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baseline="0" dirty="0"/>
            <a:t> </a:t>
          </a:r>
          <a:endParaRPr lang="en-US" sz="1200" kern="1200" dirty="0"/>
        </a:p>
      </dsp:txBody>
      <dsp:txXfrm>
        <a:off x="1630353" y="204675"/>
        <a:ext cx="1144544" cy="614026"/>
      </dsp:txXfrm>
    </dsp:sp>
    <dsp:sp modelId="{19D3CC6C-315D-6D46-A1D0-2DDEC1C7A2BA}">
      <dsp:nvSpPr>
        <dsp:cNvPr id="0" name=""/>
        <dsp:cNvSpPr/>
      </dsp:nvSpPr>
      <dsp:spPr>
        <a:xfrm>
          <a:off x="880259" y="422187"/>
          <a:ext cx="3274805" cy="3274805"/>
        </a:xfrm>
        <a:prstGeom prst="ellipse">
          <a:avLst/>
        </a:prstGeom>
        <a:solidFill>
          <a:schemeClr val="accent5"/>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945389" y="618676"/>
        <a:ext cx="1144544" cy="589465"/>
      </dsp:txXfrm>
    </dsp:sp>
    <dsp:sp modelId="{87FD9542-8FD3-C842-BF99-47B1884B62F8}">
      <dsp:nvSpPr>
        <dsp:cNvPr id="0" name=""/>
        <dsp:cNvSpPr/>
      </dsp:nvSpPr>
      <dsp:spPr>
        <a:xfrm>
          <a:off x="1606062" y="820600"/>
          <a:ext cx="2456104" cy="2456104"/>
        </a:xfrm>
        <a:prstGeom prst="ellipse">
          <a:avLst/>
        </a:prstGeom>
        <a:solidFill>
          <a:schemeClr val="accent3"/>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261842" y="1004808"/>
        <a:ext cx="1144544" cy="552623"/>
      </dsp:txXfrm>
    </dsp:sp>
    <dsp:sp modelId="{80C83430-0DBD-4F49-9E64-0C82594BD9F0}">
      <dsp:nvSpPr>
        <dsp:cNvPr id="0" name=""/>
        <dsp:cNvSpPr/>
      </dsp:nvSpPr>
      <dsp:spPr>
        <a:xfrm>
          <a:off x="2331800" y="1233128"/>
          <a:ext cx="1637402" cy="1637402"/>
        </a:xfrm>
        <a:prstGeom prst="ellipse">
          <a:avLst/>
        </a:prstGeom>
        <a:solidFill>
          <a:schemeClr val="accent1"/>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571592" y="1642478"/>
        <a:ext cx="1157818" cy="8187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1C1A-EBA1-C041-91B6-DB84A72A1EA4}">
      <dsp:nvSpPr>
        <dsp:cNvPr id="0" name=""/>
        <dsp:cNvSpPr/>
      </dsp:nvSpPr>
      <dsp:spPr>
        <a:xfrm>
          <a:off x="355085" y="0"/>
          <a:ext cx="4474507" cy="4474507"/>
        </a:xfrm>
        <a:prstGeom prst="ellipse">
          <a:avLst/>
        </a:prstGeom>
        <a:solidFill>
          <a:schemeClr val="bg2"/>
        </a:solidFill>
        <a:ln w="3175">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rPr>
            <a:t>Xxxxx</a:t>
          </a:r>
          <a:r>
            <a:rPr lang="en-US" sz="1100" kern="1200" dirty="0">
              <a:solidFill>
                <a:srgbClr val="FFFFFF"/>
              </a:solidFill>
            </a:rPr>
            <a:t> xxx x</a:t>
          </a:r>
        </a:p>
      </dsp:txBody>
      <dsp:txXfrm>
        <a:off x="1966803" y="223725"/>
        <a:ext cx="1251072" cy="671176"/>
      </dsp:txXfrm>
    </dsp:sp>
    <dsp:sp modelId="{19D3CC6C-315D-6D46-A1D0-2DDEC1C7A2BA}">
      <dsp:nvSpPr>
        <dsp:cNvPr id="0" name=""/>
        <dsp:cNvSpPr/>
      </dsp:nvSpPr>
      <dsp:spPr>
        <a:xfrm>
          <a:off x="802536" y="856885"/>
          <a:ext cx="3579605" cy="3579605"/>
        </a:xfrm>
        <a:prstGeom prst="ellipse">
          <a:avLst/>
        </a:prstGeom>
        <a:solidFill>
          <a:schemeClr val="accent5"/>
        </a:solidFill>
        <a:ln w="3175">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rgbClr val="FFFFFF"/>
              </a:solidFill>
            </a:rPr>
            <a:t>Xxxx</a:t>
          </a:r>
          <a:r>
            <a:rPr lang="en-US" sz="1100" kern="1200" dirty="0">
              <a:solidFill>
                <a:srgbClr val="FFFFFF"/>
              </a:solidFill>
            </a:rPr>
            <a:t> x xxx </a:t>
          </a:r>
          <a:r>
            <a:rPr lang="en-US" sz="1100" kern="1200" dirty="0" err="1">
              <a:solidFill>
                <a:srgbClr val="FFFFFF"/>
              </a:solidFill>
            </a:rPr>
            <a:t>xxx</a:t>
          </a:r>
          <a:endParaRPr lang="en-US" sz="1100" kern="1200" dirty="0">
            <a:solidFill>
              <a:srgbClr val="FFFFFF"/>
            </a:solidFill>
          </a:endParaRPr>
        </a:p>
      </dsp:txBody>
      <dsp:txXfrm>
        <a:off x="1966803" y="1071662"/>
        <a:ext cx="1251072" cy="644329"/>
      </dsp:txXfrm>
    </dsp:sp>
    <dsp:sp modelId="{87FD9542-8FD3-C842-BF99-47B1884B62F8}">
      <dsp:nvSpPr>
        <dsp:cNvPr id="0" name=""/>
        <dsp:cNvSpPr/>
      </dsp:nvSpPr>
      <dsp:spPr>
        <a:xfrm>
          <a:off x="1249987" y="1707087"/>
          <a:ext cx="2684704" cy="2684704"/>
        </a:xfrm>
        <a:prstGeom prst="ellipse">
          <a:avLst/>
        </a:prstGeom>
        <a:solidFill>
          <a:schemeClr val="accent3"/>
        </a:solidFill>
        <a:ln w="3175">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rPr>
            <a:t>X xx </a:t>
          </a:r>
          <a:r>
            <a:rPr lang="en-US" sz="1100" kern="1200" dirty="0" err="1">
              <a:solidFill>
                <a:srgbClr val="FFFFFF"/>
              </a:solidFill>
            </a:rPr>
            <a:t>xxxxxx</a:t>
          </a:r>
          <a:endParaRPr lang="en-US" sz="1100" kern="1200" dirty="0">
            <a:solidFill>
              <a:srgbClr val="FFFFFF"/>
            </a:solidFill>
          </a:endParaRPr>
        </a:p>
      </dsp:txBody>
      <dsp:txXfrm>
        <a:off x="1966803" y="1908439"/>
        <a:ext cx="1251072" cy="604058"/>
      </dsp:txXfrm>
    </dsp:sp>
    <dsp:sp modelId="{80C83430-0DBD-4F49-9E64-0C82594BD9F0}">
      <dsp:nvSpPr>
        <dsp:cNvPr id="0" name=""/>
        <dsp:cNvSpPr/>
      </dsp:nvSpPr>
      <dsp:spPr>
        <a:xfrm>
          <a:off x="1697438" y="2557628"/>
          <a:ext cx="1789802" cy="1789802"/>
        </a:xfrm>
        <a:prstGeom prst="ellipse">
          <a:avLst/>
        </a:prstGeom>
        <a:solidFill>
          <a:schemeClr val="accent1"/>
        </a:solidFill>
        <a:ln w="3175">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rPr>
            <a:t>Xxx x </a:t>
          </a:r>
          <a:r>
            <a:rPr lang="en-US" sz="1100" kern="1200" dirty="0" err="1">
              <a:solidFill>
                <a:srgbClr val="FFFFFF"/>
              </a:solidFill>
            </a:rPr>
            <a:t>xxxxxxx</a:t>
          </a:r>
          <a:endParaRPr lang="en-US" sz="1100" kern="1200" dirty="0">
            <a:solidFill>
              <a:srgbClr val="FFFFFF"/>
            </a:solidFill>
          </a:endParaRPr>
        </a:p>
      </dsp:txBody>
      <dsp:txXfrm>
        <a:off x="1959548" y="3005078"/>
        <a:ext cx="1265581" cy="8949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2A71-8710-5F44-B2BE-03929C92ACC9}">
      <dsp:nvSpPr>
        <dsp:cNvPr id="0" name=""/>
        <dsp:cNvSpPr/>
      </dsp:nvSpPr>
      <dsp:spPr>
        <a:xfrm>
          <a:off x="2250965" y="417931"/>
          <a:ext cx="3174813" cy="3174813"/>
        </a:xfrm>
        <a:prstGeom prst="pieWedge">
          <a:avLst/>
        </a:prstGeom>
        <a:gradFill flip="none" rotWithShape="1">
          <a:gsLst>
            <a:gs pos="0">
              <a:schemeClr val="accent1"/>
            </a:gs>
            <a:gs pos="100000">
              <a:schemeClr val="accent3"/>
            </a:gs>
          </a:gsLst>
          <a:lin ang="5400000" scaled="0"/>
          <a:tileRect/>
        </a:gradFill>
        <a:ln>
          <a:noFill/>
        </a:ln>
        <a:effectLst>
          <a:outerShdw blurRad="40000" dist="23000" dir="5400000" rotWithShape="0">
            <a:srgbClr val="000000">
              <a:alpha val="35000"/>
            </a:srgbClr>
          </a:outerShdw>
        </a:effectLst>
        <a:sp3d extrusionH="152250" prstMaterial="matte"/>
      </dsp:spPr>
      <dsp:style>
        <a:lnRef idx="0">
          <a:scrgbClr r="0" g="0" b="0"/>
        </a:lnRef>
        <a:fillRef idx="1">
          <a:scrgbClr r="0" g="0" b="0"/>
        </a:fillRef>
        <a:effectRef idx="2">
          <a:scrgbClr r="0" g="0" b="0"/>
        </a:effectRef>
        <a:fontRef idx="minor">
          <a:schemeClr val="lt1"/>
        </a:fontRef>
      </dsp:style>
      <dsp:txBody>
        <a:bodyPr spcFirstLastPara="0" vert="horz" wrap="square" lIns="355600" tIns="355600" rIns="355600" bIns="355600" numCol="1" spcCol="1270" anchor="ctr" anchorCtr="0">
          <a:noAutofit/>
          <a:sp3d extrusionH="28000" prstMaterial="matte"/>
        </a:bodyPr>
        <a:lstStyle/>
        <a:p>
          <a:pPr marL="0" lvl="0" indent="0" algn="r" defTabSz="2222500">
            <a:lnSpc>
              <a:spcPct val="90000"/>
            </a:lnSpc>
            <a:spcBef>
              <a:spcPct val="0"/>
            </a:spcBef>
            <a:spcAft>
              <a:spcPct val="35000"/>
            </a:spcAft>
            <a:buNone/>
          </a:pPr>
          <a:r>
            <a:rPr lang="en-US" sz="5000" kern="1200" dirty="0"/>
            <a:t>Xx xxx x</a:t>
          </a:r>
        </a:p>
      </dsp:txBody>
      <dsp:txXfrm>
        <a:off x="3180846" y="1347812"/>
        <a:ext cx="2244932" cy="2244932"/>
      </dsp:txXfrm>
    </dsp:sp>
    <dsp:sp modelId="{A2638BB8-8493-1E43-980B-08F25A014EE9}">
      <dsp:nvSpPr>
        <dsp:cNvPr id="0" name=""/>
        <dsp:cNvSpPr/>
      </dsp:nvSpPr>
      <dsp:spPr>
        <a:xfrm rot="5400000">
          <a:off x="5572421" y="417931"/>
          <a:ext cx="3174813" cy="3174813"/>
        </a:xfrm>
        <a:prstGeom prst="pieWedge">
          <a:avLst/>
        </a:prstGeom>
        <a:gradFill flip="none" rotWithShape="1">
          <a:gsLst>
            <a:gs pos="0">
              <a:schemeClr val="accent1"/>
            </a:gs>
            <a:gs pos="100000">
              <a:schemeClr val="accent3"/>
            </a:gs>
          </a:gsLst>
          <a:lin ang="0" scaled="1"/>
          <a:tileRect/>
        </a:gradFill>
        <a:ln>
          <a:noFill/>
        </a:ln>
        <a:effectLst>
          <a:outerShdw blurRad="40000" dist="23000" dir="5400000" rotWithShape="0">
            <a:srgbClr val="000000">
              <a:alpha val="35000"/>
            </a:srgbClr>
          </a:outerShdw>
        </a:effectLst>
        <a:sp3d extrusionH="152250" prstMaterial="matte"/>
      </dsp:spPr>
      <dsp:style>
        <a:lnRef idx="0">
          <a:scrgbClr r="0" g="0" b="0"/>
        </a:lnRef>
        <a:fillRef idx="1">
          <a:scrgbClr r="0" g="0" b="0"/>
        </a:fillRef>
        <a:effectRef idx="2">
          <a:scrgbClr r="0" g="0" b="0"/>
        </a:effectRef>
        <a:fontRef idx="minor">
          <a:schemeClr val="lt1"/>
        </a:fontRef>
      </dsp:style>
      <dsp:txBody>
        <a:bodyPr spcFirstLastPara="0" vert="horz" wrap="square" lIns="355600" tIns="355600" rIns="355600" bIns="355600" numCol="1" spcCol="1270" anchor="ctr" anchorCtr="0">
          <a:noAutofit/>
          <a:sp3d extrusionH="28000" prstMaterial="matte"/>
        </a:bodyPr>
        <a:lstStyle/>
        <a:p>
          <a:pPr marL="0" lvl="0" indent="0" algn="l" defTabSz="2222500">
            <a:lnSpc>
              <a:spcPct val="90000"/>
            </a:lnSpc>
            <a:spcBef>
              <a:spcPct val="0"/>
            </a:spcBef>
            <a:spcAft>
              <a:spcPct val="35000"/>
            </a:spcAft>
            <a:buNone/>
          </a:pPr>
          <a:r>
            <a:rPr lang="en-US" sz="5000" kern="1200" dirty="0"/>
            <a:t>Xx </a:t>
          </a:r>
          <a:r>
            <a:rPr lang="en-US" sz="5000" kern="1200" dirty="0" err="1"/>
            <a:t>xx</a:t>
          </a:r>
          <a:r>
            <a:rPr lang="en-US" sz="5000" kern="1200" dirty="0"/>
            <a:t> xxx</a:t>
          </a:r>
        </a:p>
      </dsp:txBody>
      <dsp:txXfrm rot="-5400000">
        <a:off x="5572421" y="1347812"/>
        <a:ext cx="2244932" cy="2244932"/>
      </dsp:txXfrm>
    </dsp:sp>
    <dsp:sp modelId="{5EBB4DA7-1B93-084B-A996-1A7B42591424}">
      <dsp:nvSpPr>
        <dsp:cNvPr id="0" name=""/>
        <dsp:cNvSpPr/>
      </dsp:nvSpPr>
      <dsp:spPr>
        <a:xfrm rot="10800000">
          <a:off x="5572421" y="3739387"/>
          <a:ext cx="3174813" cy="3174813"/>
        </a:xfrm>
        <a:prstGeom prst="pieWedge">
          <a:avLst/>
        </a:prstGeom>
        <a:gradFill flip="none" rotWithShape="1">
          <a:gsLst>
            <a:gs pos="0">
              <a:schemeClr val="accent4"/>
            </a:gs>
            <a:gs pos="100000">
              <a:schemeClr val="accent3"/>
            </a:gs>
          </a:gsLst>
          <a:lin ang="5400000" scaled="0"/>
          <a:tileRect/>
        </a:gradFill>
        <a:ln>
          <a:noFill/>
        </a:ln>
        <a:effectLst>
          <a:outerShdw blurRad="40000" dist="23000" dir="5400000" rotWithShape="0">
            <a:srgbClr val="000000">
              <a:alpha val="35000"/>
            </a:srgbClr>
          </a:outerShdw>
        </a:effectLst>
        <a:sp3d extrusionH="152250" prstMaterial="matte"/>
      </dsp:spPr>
      <dsp:style>
        <a:lnRef idx="0">
          <a:scrgbClr r="0" g="0" b="0"/>
        </a:lnRef>
        <a:fillRef idx="1">
          <a:scrgbClr r="0" g="0" b="0"/>
        </a:fillRef>
        <a:effectRef idx="2">
          <a:scrgbClr r="0" g="0" b="0"/>
        </a:effectRef>
        <a:fontRef idx="minor">
          <a:schemeClr val="lt1"/>
        </a:fontRef>
      </dsp:style>
      <dsp:txBody>
        <a:bodyPr spcFirstLastPara="0" vert="horz" wrap="square" lIns="355600" tIns="355600" rIns="355600" bIns="355600" numCol="1" spcCol="1270" anchor="ctr" anchorCtr="0">
          <a:noAutofit/>
          <a:sp3d extrusionH="28000" prstMaterial="matte"/>
        </a:bodyPr>
        <a:lstStyle/>
        <a:p>
          <a:pPr marL="0" lvl="0" indent="0" algn="l" defTabSz="2222500">
            <a:lnSpc>
              <a:spcPct val="90000"/>
            </a:lnSpc>
            <a:spcBef>
              <a:spcPct val="0"/>
            </a:spcBef>
            <a:spcAft>
              <a:spcPct val="35000"/>
            </a:spcAft>
            <a:buNone/>
          </a:pPr>
          <a:r>
            <a:rPr lang="en-US" sz="5000" kern="1200" dirty="0"/>
            <a:t>Xx </a:t>
          </a:r>
          <a:r>
            <a:rPr lang="en-US" sz="5000" kern="1200" dirty="0" err="1"/>
            <a:t>xx</a:t>
          </a:r>
          <a:r>
            <a:rPr lang="en-US" sz="5000" kern="1200" dirty="0"/>
            <a:t> </a:t>
          </a:r>
          <a:r>
            <a:rPr lang="en-US" sz="5000" kern="1200" dirty="0" err="1"/>
            <a:t>xxxx</a:t>
          </a:r>
          <a:endParaRPr lang="en-US" sz="5000" kern="1200" dirty="0"/>
        </a:p>
      </dsp:txBody>
      <dsp:txXfrm rot="10800000">
        <a:off x="5572421" y="3739387"/>
        <a:ext cx="2244932" cy="2244932"/>
      </dsp:txXfrm>
    </dsp:sp>
    <dsp:sp modelId="{4F88E821-28FC-314F-B98C-3DB51D349F41}">
      <dsp:nvSpPr>
        <dsp:cNvPr id="0" name=""/>
        <dsp:cNvSpPr/>
      </dsp:nvSpPr>
      <dsp:spPr>
        <a:xfrm rot="16200000">
          <a:off x="2250965" y="3739387"/>
          <a:ext cx="3174813" cy="3174813"/>
        </a:xfrm>
        <a:prstGeom prst="pieWedge">
          <a:avLst/>
        </a:prstGeom>
        <a:gradFill flip="none" rotWithShape="1">
          <a:gsLst>
            <a:gs pos="0">
              <a:schemeClr val="accent4"/>
            </a:gs>
            <a:gs pos="100000">
              <a:schemeClr val="accent3"/>
            </a:gs>
          </a:gsLst>
          <a:lin ang="0" scaled="1"/>
          <a:tileRect/>
        </a:gradFill>
        <a:ln>
          <a:noFill/>
        </a:ln>
        <a:effectLst>
          <a:outerShdw blurRad="40000" dist="23000" dir="5400000" rotWithShape="0">
            <a:srgbClr val="000000">
              <a:alpha val="35000"/>
            </a:srgbClr>
          </a:outerShdw>
        </a:effectLst>
        <a:sp3d extrusionH="152250" prstMaterial="matte"/>
      </dsp:spPr>
      <dsp:style>
        <a:lnRef idx="0">
          <a:scrgbClr r="0" g="0" b="0"/>
        </a:lnRef>
        <a:fillRef idx="1">
          <a:scrgbClr r="0" g="0" b="0"/>
        </a:fillRef>
        <a:effectRef idx="2">
          <a:scrgbClr r="0" g="0" b="0"/>
        </a:effectRef>
        <a:fontRef idx="minor">
          <a:schemeClr val="lt1"/>
        </a:fontRef>
      </dsp:style>
      <dsp:txBody>
        <a:bodyPr spcFirstLastPara="0" vert="horz" wrap="square" lIns="355600" tIns="355600" rIns="355600" bIns="355600" numCol="1" spcCol="1270" anchor="ctr" anchorCtr="0">
          <a:noAutofit/>
          <a:sp3d extrusionH="28000" prstMaterial="matte"/>
        </a:bodyPr>
        <a:lstStyle/>
        <a:p>
          <a:pPr marL="0" lvl="0" indent="0" algn="r" defTabSz="2222500">
            <a:lnSpc>
              <a:spcPct val="90000"/>
            </a:lnSpc>
            <a:spcBef>
              <a:spcPct val="0"/>
            </a:spcBef>
            <a:spcAft>
              <a:spcPct val="35000"/>
            </a:spcAft>
            <a:buNone/>
          </a:pPr>
          <a:r>
            <a:rPr lang="en-US" sz="5000" kern="1200" dirty="0"/>
            <a:t>Xx </a:t>
          </a:r>
          <a:r>
            <a:rPr lang="en-US" sz="5000" kern="1200" dirty="0" err="1"/>
            <a:t>xx</a:t>
          </a:r>
          <a:r>
            <a:rPr lang="en-US" sz="5000" kern="1200" dirty="0"/>
            <a:t> </a:t>
          </a:r>
          <a:r>
            <a:rPr lang="en-US" sz="5000" kern="1200" dirty="0" err="1"/>
            <a:t>xxxxx</a:t>
          </a:r>
          <a:endParaRPr lang="en-US" sz="5000" kern="1200" dirty="0"/>
        </a:p>
      </dsp:txBody>
      <dsp:txXfrm rot="5400000">
        <a:off x="3180846" y="3739387"/>
        <a:ext cx="2244932" cy="2244932"/>
      </dsp:txXfrm>
    </dsp:sp>
    <dsp:sp modelId="{1EF51E52-070F-424D-AD29-9F7C04E771D7}">
      <dsp:nvSpPr>
        <dsp:cNvPr id="0" name=""/>
        <dsp:cNvSpPr/>
      </dsp:nvSpPr>
      <dsp:spPr>
        <a:xfrm>
          <a:off x="4951023" y="3006174"/>
          <a:ext cx="1096153" cy="953177"/>
        </a:xfrm>
        <a:prstGeom prst="circularArrow">
          <a:avLst/>
        </a:prstGeom>
        <a:solidFill>
          <a:schemeClr val="accent1">
            <a:tint val="6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sp>
    <dsp:sp modelId="{3A057625-23DE-5642-A441-05A3B06BDD1F}">
      <dsp:nvSpPr>
        <dsp:cNvPr id="0" name=""/>
        <dsp:cNvSpPr/>
      </dsp:nvSpPr>
      <dsp:spPr>
        <a:xfrm rot="10800000">
          <a:off x="4951023" y="3372781"/>
          <a:ext cx="1096153" cy="953177"/>
        </a:xfrm>
        <a:prstGeom prst="circularArrow">
          <a:avLst/>
        </a:prstGeom>
        <a:solidFill>
          <a:schemeClr val="accent1">
            <a:tint val="6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7/30/2018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‹N°›</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17</a:t>
            </a:fld>
            <a:endParaRPr lang="en-US"/>
          </a:p>
        </p:txBody>
      </p:sp>
    </p:spTree>
    <p:extLst>
      <p:ext uri="{BB962C8B-B14F-4D97-AF65-F5344CB8AC3E}">
        <p14:creationId xmlns:p14="http://schemas.microsoft.com/office/powerpoint/2010/main" val="311397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7863621-2E60-B848-8968-B0341E26A312}" type="slidenum">
              <a:rPr lang="en-US" smtClean="0"/>
              <a:t>55</a:t>
            </a:fld>
            <a:endParaRPr lang="en-US"/>
          </a:p>
        </p:txBody>
      </p:sp>
    </p:spTree>
    <p:extLst>
      <p:ext uri="{BB962C8B-B14F-4D97-AF65-F5344CB8AC3E}">
        <p14:creationId xmlns:p14="http://schemas.microsoft.com/office/powerpoint/2010/main" val="204777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96</a:t>
            </a:fld>
            <a:endParaRPr lang="en-US"/>
          </a:p>
        </p:txBody>
      </p:sp>
    </p:spTree>
    <p:extLst>
      <p:ext uri="{BB962C8B-B14F-4D97-AF65-F5344CB8AC3E}">
        <p14:creationId xmlns:p14="http://schemas.microsoft.com/office/powerpoint/2010/main" val="154716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0446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7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977201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SzPct val="100000"/>
              <a:buFont typeface="Arial" panose="020B0604020202020204" pitchFamily="34" charset="0"/>
              <a:buChar char="•"/>
              <a:defRPr sz="1400"/>
            </a:lvl2pPr>
            <a:lvl3pPr marL="342900" indent="-171450">
              <a:buClr>
                <a:schemeClr val="accent2"/>
              </a:buClr>
              <a:buSzPct val="100000"/>
              <a:defRPr sz="1400"/>
            </a:lvl3pPr>
            <a:lvl4pPr marL="514350" indent="-171450">
              <a:buClr>
                <a:schemeClr val="accent2"/>
              </a:buClr>
              <a:buSzPct val="100000"/>
              <a:defRPr sz="1400"/>
            </a:lvl4pPr>
            <a:lvl5pPr>
              <a:buClr>
                <a:schemeClr val="accent2"/>
              </a:buClr>
              <a:buSzPct val="100000"/>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5121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205052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3775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75130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614138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857984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534889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379829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28469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6640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10658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4362762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314952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1076287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549205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04957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286008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097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228218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99419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4503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327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86608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052615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7"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8"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9"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0"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1"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2"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3"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4"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5"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6"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7"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8"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9"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0"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1"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2"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2693940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50"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1"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2"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3"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4"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5"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6"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7"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8"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9"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0"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1"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2"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3"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4"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5"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6"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7"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8"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9"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0"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1"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2"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3"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380734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22"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3"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4"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5"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6"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1"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2"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9"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0"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7"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8"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995704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200716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141812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965999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0308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4702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26411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48237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983971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4011076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5982633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2414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accent1"/>
            </a:gs>
            <a:gs pos="100000">
              <a:schemeClr val="accent5"/>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99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77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32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696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5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20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8985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7892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159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82140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7027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037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058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095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900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28632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76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50732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16751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46782"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84420"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22058"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618229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026552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407301"/>
      </p:ext>
    </p:extLst>
  </p:cSld>
  <p:clrMapOvr>
    <a:masterClrMapping/>
  </p:clrMapOvr>
  <p:extLst mod="1">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517757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014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59926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75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3675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11"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12"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13"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16"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7"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6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2274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024795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422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03744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26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7510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85559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01808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723239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09831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9087664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9501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07791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8255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426931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634299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50166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31133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15916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517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99786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243221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45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745450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554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199777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360991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307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786577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8734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827141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474396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4836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68703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8_Title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287941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080748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188603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5864747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1980506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405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58535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060438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600229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470692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9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50187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67915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0823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41870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904371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268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5168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50838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4501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556509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4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0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148616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3647756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9147405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8861495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253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1713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598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796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893600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764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73156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84716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10" Type="http://schemas.openxmlformats.org/officeDocument/2006/relationships/slideLayout" Target="../slideLayouts/slideLayout87.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561207"/>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 id="2147483959" r:id="rId61"/>
    <p:sldLayoutId id="2147483960" r:id="rId62"/>
    <p:sldLayoutId id="2147483961" r:id="rId63"/>
    <p:sldLayoutId id="2147483962" r:id="rId64"/>
    <p:sldLayoutId id="2147483963" r:id="rId65"/>
    <p:sldLayoutId id="2147483964" r:id="rId66"/>
    <p:sldLayoutId id="2147483965" r:id="rId67"/>
    <p:sldLayoutId id="2147483966" r:id="rId68"/>
    <p:sldLayoutId id="2147483967" r:id="rId69"/>
    <p:sldLayoutId id="2147483968" r:id="rId70"/>
    <p:sldLayoutId id="2147483969" r:id="rId71"/>
    <p:sldLayoutId id="2147483970" r:id="rId72"/>
    <p:sldLayoutId id="2147483971" r:id="rId73"/>
    <p:sldLayoutId id="2147483972" r:id="rId74"/>
    <p:sldLayoutId id="2147483973" r:id="rId75"/>
    <p:sldLayoutId id="2147483974" r:id="rId76"/>
    <p:sldLayoutId id="2147483975" r:id="rId77"/>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 id="2147484017" r:id="rId41"/>
    <p:sldLayoutId id="2147484018" r:id="rId42"/>
    <p:sldLayoutId id="2147484019" r:id="rId43"/>
    <p:sldLayoutId id="2147484020" r:id="rId44"/>
    <p:sldLayoutId id="2147484021" r:id="rId45"/>
    <p:sldLayoutId id="2147484022" r:id="rId46"/>
    <p:sldLayoutId id="2147484023" r:id="rId47"/>
    <p:sldLayoutId id="2147484024" r:id="rId48"/>
    <p:sldLayoutId id="2147484025" r:id="rId49"/>
    <p:sldLayoutId id="2147484026" r:id="rId50"/>
    <p:sldLayoutId id="2147484027" r:id="rId51"/>
    <p:sldLayoutId id="2147484028" r:id="rId52"/>
    <p:sldLayoutId id="2147484029" r:id="rId53"/>
    <p:sldLayoutId id="2147484030" r:id="rId54"/>
    <p:sldLayoutId id="2147484031" r:id="rId55"/>
    <p:sldLayoutId id="2147484032" r:id="rId56"/>
    <p:sldLayoutId id="2147484033" r:id="rId57"/>
    <p:sldLayoutId id="2147484034" r:id="rId58"/>
    <p:sldLayoutId id="2147484035" r:id="rId59"/>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5.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0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Layout" Target="../slideLayouts/slideLayout99.xml"/><Relationship Id="rId5" Type="http://schemas.openxmlformats.org/officeDocument/2006/relationships/hyperlink" Target="https://mail.google.com/" TargetMode="External"/><Relationship Id="rId4" Type="http://schemas.openxmlformats.org/officeDocument/2006/relationships/hyperlink" Target="https://twitter.co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hyperlink" Target="http://www.youexec.com/" TargetMode="External"/><Relationship Id="rId1" Type="http://schemas.openxmlformats.org/officeDocument/2006/relationships/slideLayout" Target="../slideLayouts/slideLayout88.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1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Layout" Target="../slideLayouts/slideLayout129.xml"/><Relationship Id="rId5" Type="http://schemas.openxmlformats.org/officeDocument/2006/relationships/hyperlink" Target="https://mail.google.com/" TargetMode="External"/><Relationship Id="rId4" Type="http://schemas.openxmlformats.org/officeDocument/2006/relationships/hyperlink" Target="https://twitter.com/"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8.xml"/></Relationships>
</file>

<file path=ppt/slides/_rels/slide1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Layout" Target="../slideLayouts/slideLayout102.xml"/><Relationship Id="rId5" Type="http://schemas.openxmlformats.org/officeDocument/2006/relationships/hyperlink" Target="https://mail.google.com/" TargetMode="External"/><Relationship Id="rId4" Type="http://schemas.openxmlformats.org/officeDocument/2006/relationships/hyperlink" Target="https://twitter.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6.emf"/><Relationship Id="rId1" Type="http://schemas.openxmlformats.org/officeDocument/2006/relationships/slideLayout" Target="../slideLayouts/slideLayout104.xml"/><Relationship Id="rId5" Type="http://schemas.openxmlformats.org/officeDocument/2006/relationships/image" Target="../media/image27.emf"/><Relationship Id="rId4" Type="http://schemas.openxmlformats.org/officeDocument/2006/relationships/image" Target="../media/image3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exec.com/" TargetMode="External"/><Relationship Id="rId2" Type="http://schemas.openxmlformats.org/officeDocument/2006/relationships/chart" Target="../charts/chart1.xml"/><Relationship Id="rId1" Type="http://schemas.openxmlformats.org/officeDocument/2006/relationships/slideLayout" Target="../slideLayouts/slideLayout80.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youexec.com/" TargetMode="Externa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youexec.com/" TargetMode="External"/><Relationship Id="rId1" Type="http://schemas.openxmlformats.org/officeDocument/2006/relationships/slideLayout" Target="../slideLayouts/slideLayout89.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88.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8.xml"/><Relationship Id="rId5" Type="http://schemas.openxmlformats.org/officeDocument/2006/relationships/image" Target="../media/image22.emf"/><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diagramLayout" Target="../diagrams/layout4.xml"/><Relationship Id="rId7" Type="http://schemas.openxmlformats.org/officeDocument/2006/relationships/image" Target="../media/image23.emf"/><Relationship Id="rId2" Type="http://schemas.openxmlformats.org/officeDocument/2006/relationships/diagramData" Target="../diagrams/data4.xml"/><Relationship Id="rId1" Type="http://schemas.openxmlformats.org/officeDocument/2006/relationships/slideLayout" Target="../slideLayouts/slideLayout8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5.emf"/></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youexec.com/" TargetMode="Externa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hyperlink" Target="http://www.youexec.com/plu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9.xml"/></Relationships>
</file>

<file path=ppt/slides/_rels/slide6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6.emf"/><Relationship Id="rId1" Type="http://schemas.openxmlformats.org/officeDocument/2006/relationships/slideLayout" Target="../slideLayouts/slideLayout88.xml"/><Relationship Id="rId6" Type="http://schemas.openxmlformats.org/officeDocument/2006/relationships/image" Target="../media/image27.emf"/><Relationship Id="rId5" Type="http://schemas.openxmlformats.org/officeDocument/2006/relationships/image" Target="../media/image10.emf"/><Relationship Id="rId4" Type="http://schemas.openxmlformats.org/officeDocument/2006/relationships/image" Target="../media/image3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33.emf"/><Relationship Id="rId2" Type="http://schemas.openxmlformats.org/officeDocument/2006/relationships/image" Target="../media/image10.emf"/><Relationship Id="rId1" Type="http://schemas.openxmlformats.org/officeDocument/2006/relationships/slideLayout" Target="../slideLayouts/slideLayout88.xml"/><Relationship Id="rId6" Type="http://schemas.openxmlformats.org/officeDocument/2006/relationships/image" Target="../media/image32.emf"/><Relationship Id="rId5" Type="http://schemas.openxmlformats.org/officeDocument/2006/relationships/image" Target="../media/image25.emf"/><Relationship Id="rId4" Type="http://schemas.openxmlformats.org/officeDocument/2006/relationships/image" Target="../media/image24.emf"/></Relationships>
</file>

<file path=ppt/slides/_rels/slide65.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33.emf"/><Relationship Id="rId2" Type="http://schemas.openxmlformats.org/officeDocument/2006/relationships/image" Target="../media/image10.emf"/><Relationship Id="rId1" Type="http://schemas.openxmlformats.org/officeDocument/2006/relationships/slideLayout" Target="../slideLayouts/slideLayout88.xml"/><Relationship Id="rId6" Type="http://schemas.openxmlformats.org/officeDocument/2006/relationships/image" Target="../media/image32.emf"/><Relationship Id="rId5" Type="http://schemas.openxmlformats.org/officeDocument/2006/relationships/image" Target="../media/image25.emf"/><Relationship Id="rId4" Type="http://schemas.openxmlformats.org/officeDocument/2006/relationships/image" Target="../media/image2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hyperlink" Target="http://www.youexec.com/" TargetMode="External"/><Relationship Id="rId2" Type="http://schemas.openxmlformats.org/officeDocument/2006/relationships/diagramData" Target="../diagrams/data1.xml"/><Relationship Id="rId1" Type="http://schemas.openxmlformats.org/officeDocument/2006/relationships/slideLayout" Target="../slideLayouts/slideLayout8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Layout" Target="../diagrams/layout7.xml"/><Relationship Id="rId7" Type="http://schemas.openxmlformats.org/officeDocument/2006/relationships/image" Target="../media/image34.emf"/><Relationship Id="rId2" Type="http://schemas.openxmlformats.org/officeDocument/2006/relationships/diagramData" Target="../diagrams/data7.xml"/><Relationship Id="rId1" Type="http://schemas.openxmlformats.org/officeDocument/2006/relationships/slideLayout" Target="../slideLayouts/slideLayout88.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37.emf"/><Relationship Id="rId4" Type="http://schemas.openxmlformats.org/officeDocument/2006/relationships/diagramQuickStyle" Target="../diagrams/quickStyle7.xml"/><Relationship Id="rId9" Type="http://schemas.openxmlformats.org/officeDocument/2006/relationships/image" Target="../media/image36.emf"/></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88.xml"/><Relationship Id="rId5" Type="http://schemas.openxmlformats.org/officeDocument/2006/relationships/image" Target="../media/image37.emf"/><Relationship Id="rId4" Type="http://schemas.openxmlformats.org/officeDocument/2006/relationships/image" Target="../media/image36.emf"/></Relationships>
</file>

<file path=ppt/slides/_rels/slide7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Layout" Target="../diagrams/layout8.xml"/><Relationship Id="rId7" Type="http://schemas.openxmlformats.org/officeDocument/2006/relationships/image" Target="../media/image34.emf"/><Relationship Id="rId2" Type="http://schemas.openxmlformats.org/officeDocument/2006/relationships/diagramData" Target="../diagrams/data8.xml"/><Relationship Id="rId1" Type="http://schemas.openxmlformats.org/officeDocument/2006/relationships/slideLayout" Target="../slideLayouts/slideLayout8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6.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youexec.com/" TargetMode="External"/><Relationship Id="rId1" Type="http://schemas.openxmlformats.org/officeDocument/2006/relationships/slideLayout" Target="../slideLayouts/slideLayout8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87.xml"/><Relationship Id="rId5" Type="http://schemas.openxmlformats.org/officeDocument/2006/relationships/image" Target="../media/image34.emf"/><Relationship Id="rId4" Type="http://schemas.openxmlformats.org/officeDocument/2006/relationships/image" Target="../media/image3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0.emf"/><Relationship Id="rId1" Type="http://schemas.openxmlformats.org/officeDocument/2006/relationships/slideLayout" Target="../slideLayouts/slideLayout87.xml"/><Relationship Id="rId5" Type="http://schemas.openxmlformats.org/officeDocument/2006/relationships/image" Target="../media/image33.emf"/><Relationship Id="rId4" Type="http://schemas.openxmlformats.org/officeDocument/2006/relationships/image" Target="../media/image2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8.xml"/><Relationship Id="rId4" Type="http://schemas.openxmlformats.org/officeDocument/2006/relationships/image" Target="../media/image21.emf"/></Relationships>
</file>

<file path=ppt/slides/_rels/slide8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5.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3" Type="http://schemas.openxmlformats.org/officeDocument/2006/relationships/hyperlink" Target="http://www.youexec.com/plus" TargetMode="External"/><Relationship Id="rId2" Type="http://schemas.openxmlformats.org/officeDocument/2006/relationships/hyperlink" Target="http://www.youexec.com/" TargetMode="External"/><Relationship Id="rId1" Type="http://schemas.openxmlformats.org/officeDocument/2006/relationships/slideLayout" Target="../slideLayouts/slideLayout88.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9.xml"/></Relationships>
</file>

<file path=ppt/slides/_rels/slide9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7.xml"/><Relationship Id="rId5" Type="http://schemas.openxmlformats.org/officeDocument/2006/relationships/image" Target="../media/image22.emf"/><Relationship Id="rId4" Type="http://schemas.openxmlformats.org/officeDocument/2006/relationships/image" Target="../media/image21.emf"/></Relationships>
</file>

<file path=ppt/slides/_rels/slide9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87.xml"/><Relationship Id="rId6"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emf"/><Relationship Id="rId1" Type="http://schemas.openxmlformats.org/officeDocument/2006/relationships/slideLayout" Target="../slideLayouts/slideLayout87.xml"/><Relationship Id="rId5" Type="http://schemas.openxmlformats.org/officeDocument/2006/relationships/image" Target="../media/image24.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4B2863-884F-43CE-8FC4-7F28A6392A25}"/>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AAAD9FCB-274F-4038-9D79-C389564FE07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60202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42" name="Freeform 41"/>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45" name="Freeform 44"/>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46" name="Freeform 45"/>
          <p:cNvSpPr/>
          <p:nvPr/>
        </p:nvSpPr>
        <p:spPr>
          <a:xfrm flipH="1" flipV="1">
            <a:off x="1535493" y="4527304"/>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5" name="Oval 4"/>
          <p:cNvSpPr/>
          <p:nvPr/>
        </p:nvSpPr>
        <p:spPr>
          <a:xfrm>
            <a:off x="4731757" y="1787761"/>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6" name="Freeform 5"/>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SMBs</a:t>
            </a:r>
          </a:p>
        </p:txBody>
      </p:sp>
      <p:sp>
        <p:nvSpPr>
          <p:cNvPr id="7" name="Freeform 6"/>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Founders</a:t>
            </a:r>
          </a:p>
        </p:txBody>
      </p:sp>
      <p:sp>
        <p:nvSpPr>
          <p:cNvPr id="8" name="Freeform 7"/>
          <p:cNvSpPr/>
          <p:nvPr/>
        </p:nvSpPr>
        <p:spPr>
          <a:xfrm>
            <a:off x="4523577"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Corporate</a:t>
            </a:r>
          </a:p>
        </p:txBody>
      </p:sp>
      <p:sp>
        <p:nvSpPr>
          <p:cNvPr id="9" name="Freeform 8"/>
          <p:cNvSpPr/>
          <p:nvPr/>
        </p:nvSpPr>
        <p:spPr>
          <a:xfrm>
            <a:off x="6596014"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Enterprises</a:t>
            </a:r>
          </a:p>
        </p:txBody>
      </p:sp>
      <p:sp>
        <p:nvSpPr>
          <p:cNvPr id="2" name="Title 1"/>
          <p:cNvSpPr>
            <a:spLocks noGrp="1"/>
          </p:cNvSpPr>
          <p:nvPr>
            <p:ph type="title"/>
          </p:nvPr>
        </p:nvSpPr>
        <p:spPr/>
        <p:txBody>
          <a:bodyPr/>
          <a:lstStyle/>
          <a:p>
            <a:r>
              <a:rPr lang="en-US" dirty="0"/>
              <a:t>TARGET USERS</a:t>
            </a:r>
          </a:p>
        </p:txBody>
      </p:sp>
      <p:sp>
        <p:nvSpPr>
          <p:cNvPr id="25" name="TextBox 24"/>
          <p:cNvSpPr txBox="1"/>
          <p:nvPr/>
        </p:nvSpPr>
        <p:spPr>
          <a:xfrm>
            <a:off x="8570264" y="1488236"/>
            <a:ext cx="2662307" cy="1378391"/>
          </a:xfrm>
          <a:prstGeom prst="rect">
            <a:avLst/>
          </a:prstGeom>
          <a:noFill/>
        </p:spPr>
        <p:txBody>
          <a:bodyPr wrap="square" lIns="121920" rIns="121920" rtlCol="0">
            <a:spAutoFit/>
          </a:bodyPr>
          <a:lstStyle/>
          <a:p>
            <a:pPr>
              <a:lnSpc>
                <a:spcPct val="90000"/>
              </a:lnSpc>
              <a:spcBef>
                <a:spcPts val="1067"/>
              </a:spcBef>
            </a:pPr>
            <a:r>
              <a:rPr lang="en-US" sz="1867" dirty="0"/>
              <a:t> </a:t>
            </a:r>
          </a:p>
          <a:p>
            <a:pPr>
              <a:lnSpc>
                <a:spcPct val="90000"/>
              </a:lnSpc>
              <a:spcBef>
                <a:spcPts val="1067"/>
              </a:spcBef>
            </a:pPr>
            <a:r>
              <a:rPr lang="en-US" sz="1600" dirty="0"/>
              <a:t>Innovators seek the latest studies and resources when it comes to defining organizational culture</a:t>
            </a:r>
          </a:p>
        </p:txBody>
      </p:sp>
      <p:sp>
        <p:nvSpPr>
          <p:cNvPr id="43" name="TextBox 42"/>
          <p:cNvSpPr txBox="1"/>
          <p:nvPr/>
        </p:nvSpPr>
        <p:spPr>
          <a:xfrm>
            <a:off x="8570264" y="4449874"/>
            <a:ext cx="2518291" cy="1618392"/>
          </a:xfrm>
          <a:prstGeom prst="rect">
            <a:avLst/>
          </a:prstGeom>
          <a:noFill/>
        </p:spPr>
        <p:txBody>
          <a:bodyPr wrap="square" lIns="121920" rIns="121920" rtlCol="0">
            <a:spAutoFit/>
          </a:bodyPr>
          <a:lstStyle/>
          <a:p>
            <a:pPr>
              <a:lnSpc>
                <a:spcPct val="90000"/>
              </a:lnSpc>
              <a:spcBef>
                <a:spcPts val="1067"/>
              </a:spcBef>
            </a:pPr>
            <a:r>
              <a:rPr lang="en-US" sz="2000" dirty="0"/>
              <a:t> </a:t>
            </a:r>
          </a:p>
          <a:p>
            <a:pPr>
              <a:lnSpc>
                <a:spcPct val="90000"/>
              </a:lnSpc>
              <a:spcBef>
                <a:spcPts val="1067"/>
              </a:spcBef>
            </a:pPr>
            <a:r>
              <a:rPr lang="en-US" sz="1600" dirty="0"/>
              <a:t>Enterprises seek to hire the best-in-class engineers, managers, designers in their industry</a:t>
            </a:r>
          </a:p>
        </p:txBody>
      </p:sp>
      <p:sp>
        <p:nvSpPr>
          <p:cNvPr id="47" name="TextBox 46"/>
          <p:cNvSpPr txBox="1"/>
          <p:nvPr/>
        </p:nvSpPr>
        <p:spPr>
          <a:xfrm>
            <a:off x="1813137" y="4449874"/>
            <a:ext cx="2272675" cy="1396793"/>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1600" dirty="0"/>
              <a:t>Corporate employees have few mentors and resources to guide them to success</a:t>
            </a:r>
          </a:p>
        </p:txBody>
      </p:sp>
      <p:cxnSp>
        <p:nvCxnSpPr>
          <p:cNvPr id="50" name="Straight Connector 49"/>
          <p:cNvCxnSpPr/>
          <p:nvPr/>
        </p:nvCxnSpPr>
        <p:spPr>
          <a:xfrm>
            <a:off x="6328007"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4620"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812389" y="3186863"/>
            <a:ext cx="743794" cy="338554"/>
          </a:xfrm>
          <a:prstGeom prst="rect">
            <a:avLst/>
          </a:prstGeom>
          <a:noFill/>
        </p:spPr>
        <p:txBody>
          <a:bodyPr wrap="square" lIns="0" rIns="0" rtlCol="0">
            <a:spAutoFit/>
          </a:bodyPr>
          <a:lstStyle/>
          <a:p>
            <a:pPr algn="r"/>
            <a:r>
              <a:rPr lang="en-US" sz="1600" dirty="0"/>
              <a:t>Style</a:t>
            </a:r>
          </a:p>
        </p:txBody>
      </p:sp>
      <p:sp>
        <p:nvSpPr>
          <p:cNvPr id="55" name="TextBox 54"/>
          <p:cNvSpPr txBox="1"/>
          <p:nvPr/>
        </p:nvSpPr>
        <p:spPr>
          <a:xfrm>
            <a:off x="6149498" y="1364771"/>
            <a:ext cx="359074" cy="338554"/>
          </a:xfrm>
          <a:prstGeom prst="rect">
            <a:avLst/>
          </a:prstGeom>
          <a:noFill/>
        </p:spPr>
        <p:txBody>
          <a:bodyPr wrap="none" lIns="0" rIns="0" rtlCol="0">
            <a:spAutoFit/>
          </a:bodyPr>
          <a:lstStyle/>
          <a:p>
            <a:pPr algn="ctr"/>
            <a:r>
              <a:rPr lang="en-US" sz="1600" dirty="0"/>
              <a:t>Size</a:t>
            </a:r>
          </a:p>
        </p:txBody>
      </p:sp>
      <p:sp>
        <p:nvSpPr>
          <p:cNvPr id="20" name="TextBox 19"/>
          <p:cNvSpPr txBox="1"/>
          <p:nvPr/>
        </p:nvSpPr>
        <p:spPr>
          <a:xfrm>
            <a:off x="1868453" y="1534048"/>
            <a:ext cx="2272675" cy="1396793"/>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1600" dirty="0"/>
              <a:t>Small/medium business need digital resources and services to help them compete</a:t>
            </a:r>
          </a:p>
        </p:txBody>
      </p:sp>
      <p:pic>
        <p:nvPicPr>
          <p:cNvPr id="21" name="Picture 20">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7706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250"/>
                                        <p:tgtEl>
                                          <p:spTgt spid="5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250"/>
                                        <p:tgtEl>
                                          <p:spTgt spid="55"/>
                                        </p:tgtEl>
                                      </p:cBhvr>
                                    </p:animEffect>
                                  </p:childTnLst>
                                </p:cTn>
                              </p:par>
                              <p:par>
                                <p:cTn id="15" presetID="22" presetClass="entr" presetSubtype="2" fill="hold" nodeType="withEffect">
                                  <p:stCondLst>
                                    <p:cond delay="25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250"/>
                                        <p:tgtEl>
                                          <p:spTgt spid="5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250"/>
                                        <p:tgtEl>
                                          <p:spTgt spid="54"/>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250"/>
                                        <p:tgtEl>
                                          <p:spTgt spid="45"/>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22" presetClass="entr" presetSubtype="8" fill="hold" grpId="0" nodeType="withEffect">
                                  <p:stCondLst>
                                    <p:cond delay="175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250"/>
                                        <p:tgtEl>
                                          <p:spTgt spid="40"/>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50"/>
                                        <p:tgtEl>
                                          <p:spTgt spid="8"/>
                                        </p:tgtEl>
                                      </p:cBhvr>
                                    </p:animEffect>
                                  </p:childTnLst>
                                </p:cTn>
                              </p:par>
                              <p:par>
                                <p:cTn id="39" presetID="22" presetClass="entr" presetSubtype="2" fill="hold" grpId="0" nodeType="withEffect">
                                  <p:stCondLst>
                                    <p:cond delay="250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250"/>
                                        <p:tgtEl>
                                          <p:spTgt spid="46"/>
                                        </p:tgtEl>
                                      </p:cBhvr>
                                    </p:animEffect>
                                  </p:childTnLst>
                                </p:cTn>
                              </p:par>
                              <p:par>
                                <p:cTn id="42" presetID="10" presetClass="entr" presetSubtype="0" fill="hold" grpId="0" nodeType="withEffect">
                                  <p:stCondLst>
                                    <p:cond delay="275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250"/>
                                        <p:tgtEl>
                                          <p:spTgt spid="47"/>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22" presetClass="entr" presetSubtype="8" fill="hold" grpId="0" nodeType="withEffect">
                                  <p:stCondLst>
                                    <p:cond delay="32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10" presetClass="entr" presetSubtype="0" fill="hold" grpId="0" nodeType="withEffect">
                                  <p:stCondLst>
                                    <p:cond delay="35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par>
                                <p:cTn id="54" presetID="10" presetClass="entr" presetSubtype="0" fill="hold" grpId="0" nodeType="withEffect">
                                  <p:stCondLst>
                                    <p:cond delay="275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6" grpId="0" animBg="1"/>
      <p:bldP spid="7" grpId="0" animBg="1"/>
      <p:bldP spid="8" grpId="0" animBg="1"/>
      <p:bldP spid="9" grpId="0" animBg="1"/>
      <p:bldP spid="25" grpId="0"/>
      <p:bldP spid="43" grpId="0"/>
      <p:bldP spid="47" grpId="0"/>
      <p:bldP spid="54" grpId="0"/>
      <p:bldP spid="55"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xxxx</a:t>
            </a:r>
            <a:r>
              <a:rPr lang="en-US" dirty="0"/>
              <a:t> x </a:t>
            </a:r>
            <a:r>
              <a:rPr lang="en-US" dirty="0" err="1"/>
              <a:t>xxxxxx</a:t>
            </a:r>
            <a:r>
              <a:rPr lang="en-US" dirty="0"/>
              <a:t> </a:t>
            </a:r>
            <a:r>
              <a:rPr lang="en-US" dirty="0" err="1"/>
              <a:t>xxxx</a:t>
            </a:r>
            <a:r>
              <a:rPr lang="en-US" dirty="0"/>
              <a:t> </a:t>
            </a:r>
            <a:r>
              <a:rPr lang="en-US" dirty="0" err="1"/>
              <a:t>xxxx</a:t>
            </a:r>
            <a:endParaRPr lang="en-US" dirty="0"/>
          </a:p>
        </p:txBody>
      </p:sp>
      <p:sp>
        <p:nvSpPr>
          <p:cNvPr id="17" name="Freeform 19"/>
          <p:cNvSpPr>
            <a:spLocks/>
          </p:cNvSpPr>
          <p:nvPr/>
        </p:nvSpPr>
        <p:spPr bwMode="auto">
          <a:xfrm>
            <a:off x="3809460" y="5016754"/>
            <a:ext cx="666360" cy="579122"/>
          </a:xfrm>
          <a:custGeom>
            <a:avLst/>
            <a:gdLst>
              <a:gd name="T0" fmla="*/ 603 w 608"/>
              <a:gd name="T1" fmla="*/ 126 h 528"/>
              <a:gd name="T2" fmla="*/ 481 w 608"/>
              <a:gd name="T3" fmla="*/ 367 h 528"/>
              <a:gd name="T4" fmla="*/ 273 w 608"/>
              <a:gd name="T5" fmla="*/ 528 h 528"/>
              <a:gd name="T6" fmla="*/ 183 w 608"/>
              <a:gd name="T7" fmla="*/ 430 h 528"/>
              <a:gd name="T8" fmla="*/ 133 w 608"/>
              <a:gd name="T9" fmla="*/ 249 h 528"/>
              <a:gd name="T10" fmla="*/ 75 w 608"/>
              <a:gd name="T11" fmla="*/ 151 h 528"/>
              <a:gd name="T12" fmla="*/ 28 w 608"/>
              <a:gd name="T13" fmla="*/ 181 h 528"/>
              <a:gd name="T14" fmla="*/ 0 w 608"/>
              <a:gd name="T15" fmla="*/ 144 h 528"/>
              <a:gd name="T16" fmla="*/ 88 w 608"/>
              <a:gd name="T17" fmla="*/ 66 h 528"/>
              <a:gd name="T18" fmla="*/ 178 w 608"/>
              <a:gd name="T19" fmla="*/ 10 h 528"/>
              <a:gd name="T20" fmla="*/ 263 w 608"/>
              <a:gd name="T21" fmla="*/ 108 h 528"/>
              <a:gd name="T22" fmla="*/ 288 w 608"/>
              <a:gd name="T23" fmla="*/ 247 h 528"/>
              <a:gd name="T24" fmla="*/ 333 w 608"/>
              <a:gd name="T25" fmla="*/ 340 h 528"/>
              <a:gd name="T26" fmla="*/ 390 w 608"/>
              <a:gd name="T27" fmla="*/ 279 h 528"/>
              <a:gd name="T28" fmla="*/ 430 w 608"/>
              <a:gd name="T29" fmla="*/ 186 h 528"/>
              <a:gd name="T30" fmla="*/ 390 w 608"/>
              <a:gd name="T31" fmla="*/ 136 h 528"/>
              <a:gd name="T32" fmla="*/ 345 w 608"/>
              <a:gd name="T33" fmla="*/ 146 h 528"/>
              <a:gd name="T34" fmla="*/ 516 w 608"/>
              <a:gd name="T35" fmla="*/ 3 h 528"/>
              <a:gd name="T36" fmla="*/ 603 w 608"/>
              <a:gd name="T37" fmla="*/ 1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8" h="528">
                <a:moveTo>
                  <a:pt x="603" y="126"/>
                </a:moveTo>
                <a:cubicBezTo>
                  <a:pt x="601" y="184"/>
                  <a:pt x="561" y="264"/>
                  <a:pt x="481" y="367"/>
                </a:cubicBezTo>
                <a:cubicBezTo>
                  <a:pt x="398" y="473"/>
                  <a:pt x="328" y="528"/>
                  <a:pt x="273" y="528"/>
                </a:cubicBezTo>
                <a:cubicBezTo>
                  <a:pt x="238" y="528"/>
                  <a:pt x="208" y="495"/>
                  <a:pt x="183" y="430"/>
                </a:cubicBezTo>
                <a:cubicBezTo>
                  <a:pt x="165" y="370"/>
                  <a:pt x="150" y="309"/>
                  <a:pt x="133" y="249"/>
                </a:cubicBezTo>
                <a:cubicBezTo>
                  <a:pt x="115" y="184"/>
                  <a:pt x="98" y="151"/>
                  <a:pt x="75" y="151"/>
                </a:cubicBezTo>
                <a:cubicBezTo>
                  <a:pt x="70" y="151"/>
                  <a:pt x="55" y="161"/>
                  <a:pt x="28" y="181"/>
                </a:cubicBezTo>
                <a:cubicBezTo>
                  <a:pt x="0" y="144"/>
                  <a:pt x="0" y="144"/>
                  <a:pt x="0" y="144"/>
                </a:cubicBezTo>
                <a:cubicBezTo>
                  <a:pt x="30" y="118"/>
                  <a:pt x="60" y="91"/>
                  <a:pt x="88" y="66"/>
                </a:cubicBezTo>
                <a:cubicBezTo>
                  <a:pt x="128" y="30"/>
                  <a:pt x="158" y="13"/>
                  <a:pt x="178" y="10"/>
                </a:cubicBezTo>
                <a:cubicBezTo>
                  <a:pt x="225" y="5"/>
                  <a:pt x="253" y="38"/>
                  <a:pt x="263" y="108"/>
                </a:cubicBezTo>
                <a:cubicBezTo>
                  <a:pt x="275" y="181"/>
                  <a:pt x="283" y="229"/>
                  <a:pt x="288" y="247"/>
                </a:cubicBezTo>
                <a:cubicBezTo>
                  <a:pt x="303" y="307"/>
                  <a:pt x="318" y="340"/>
                  <a:pt x="333" y="340"/>
                </a:cubicBezTo>
                <a:cubicBezTo>
                  <a:pt x="345" y="340"/>
                  <a:pt x="365" y="319"/>
                  <a:pt x="390" y="279"/>
                </a:cubicBezTo>
                <a:cubicBezTo>
                  <a:pt x="415" y="239"/>
                  <a:pt x="428" y="209"/>
                  <a:pt x="430" y="186"/>
                </a:cubicBezTo>
                <a:cubicBezTo>
                  <a:pt x="433" y="154"/>
                  <a:pt x="420" y="136"/>
                  <a:pt x="390" y="136"/>
                </a:cubicBezTo>
                <a:cubicBezTo>
                  <a:pt x="375" y="136"/>
                  <a:pt x="360" y="138"/>
                  <a:pt x="345" y="146"/>
                </a:cubicBezTo>
                <a:cubicBezTo>
                  <a:pt x="375" y="48"/>
                  <a:pt x="433" y="0"/>
                  <a:pt x="516" y="3"/>
                </a:cubicBezTo>
                <a:cubicBezTo>
                  <a:pt x="578" y="5"/>
                  <a:pt x="608" y="45"/>
                  <a:pt x="603" y="1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27"/>
          <p:cNvSpPr>
            <a:spLocks/>
          </p:cNvSpPr>
          <p:nvPr/>
        </p:nvSpPr>
        <p:spPr bwMode="auto">
          <a:xfrm>
            <a:off x="7776646" y="1422233"/>
            <a:ext cx="508090" cy="678882"/>
          </a:xfrm>
          <a:custGeom>
            <a:avLst/>
            <a:gdLst>
              <a:gd name="T0" fmla="*/ 430 w 452"/>
              <a:gd name="T1" fmla="*/ 477 h 604"/>
              <a:gd name="T2" fmla="*/ 452 w 452"/>
              <a:gd name="T3" fmla="*/ 529 h 604"/>
              <a:gd name="T4" fmla="*/ 430 w 452"/>
              <a:gd name="T5" fmla="*/ 582 h 604"/>
              <a:gd name="T6" fmla="*/ 375 w 452"/>
              <a:gd name="T7" fmla="*/ 604 h 604"/>
              <a:gd name="T8" fmla="*/ 227 w 452"/>
              <a:gd name="T9" fmla="*/ 604 h 604"/>
              <a:gd name="T10" fmla="*/ 67 w 452"/>
              <a:gd name="T11" fmla="*/ 539 h 604"/>
              <a:gd name="T12" fmla="*/ 0 w 452"/>
              <a:gd name="T13" fmla="*/ 379 h 604"/>
              <a:gd name="T14" fmla="*/ 0 w 452"/>
              <a:gd name="T15" fmla="*/ 75 h 604"/>
              <a:gd name="T16" fmla="*/ 23 w 452"/>
              <a:gd name="T17" fmla="*/ 23 h 604"/>
              <a:gd name="T18" fmla="*/ 77 w 452"/>
              <a:gd name="T19" fmla="*/ 0 h 604"/>
              <a:gd name="T20" fmla="*/ 130 w 452"/>
              <a:gd name="T21" fmla="*/ 23 h 604"/>
              <a:gd name="T22" fmla="*/ 152 w 452"/>
              <a:gd name="T23" fmla="*/ 75 h 604"/>
              <a:gd name="T24" fmla="*/ 152 w 452"/>
              <a:gd name="T25" fmla="*/ 151 h 604"/>
              <a:gd name="T26" fmla="*/ 375 w 452"/>
              <a:gd name="T27" fmla="*/ 151 h 604"/>
              <a:gd name="T28" fmla="*/ 430 w 452"/>
              <a:gd name="T29" fmla="*/ 173 h 604"/>
              <a:gd name="T30" fmla="*/ 452 w 452"/>
              <a:gd name="T31" fmla="*/ 228 h 604"/>
              <a:gd name="T32" fmla="*/ 430 w 452"/>
              <a:gd name="T33" fmla="*/ 281 h 604"/>
              <a:gd name="T34" fmla="*/ 375 w 452"/>
              <a:gd name="T35" fmla="*/ 304 h 604"/>
              <a:gd name="T36" fmla="*/ 152 w 452"/>
              <a:gd name="T37" fmla="*/ 304 h 604"/>
              <a:gd name="T38" fmla="*/ 152 w 452"/>
              <a:gd name="T39" fmla="*/ 379 h 604"/>
              <a:gd name="T40" fmla="*/ 172 w 452"/>
              <a:gd name="T41" fmla="*/ 431 h 604"/>
              <a:gd name="T42" fmla="*/ 227 w 452"/>
              <a:gd name="T43" fmla="*/ 454 h 604"/>
              <a:gd name="T44" fmla="*/ 375 w 452"/>
              <a:gd name="T45" fmla="*/ 454 h 604"/>
              <a:gd name="T46" fmla="*/ 430 w 452"/>
              <a:gd name="T47" fmla="*/ 47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2" h="604">
                <a:moveTo>
                  <a:pt x="430" y="477"/>
                </a:moveTo>
                <a:cubicBezTo>
                  <a:pt x="445" y="492"/>
                  <a:pt x="452" y="509"/>
                  <a:pt x="452" y="529"/>
                </a:cubicBezTo>
                <a:cubicBezTo>
                  <a:pt x="452" y="549"/>
                  <a:pt x="445" y="567"/>
                  <a:pt x="430" y="582"/>
                </a:cubicBezTo>
                <a:cubicBezTo>
                  <a:pt x="415" y="597"/>
                  <a:pt x="397" y="604"/>
                  <a:pt x="375" y="604"/>
                </a:cubicBezTo>
                <a:cubicBezTo>
                  <a:pt x="375" y="604"/>
                  <a:pt x="375" y="604"/>
                  <a:pt x="227" y="604"/>
                </a:cubicBezTo>
                <a:cubicBezTo>
                  <a:pt x="165" y="604"/>
                  <a:pt x="110" y="582"/>
                  <a:pt x="67" y="539"/>
                </a:cubicBezTo>
                <a:cubicBezTo>
                  <a:pt x="23" y="494"/>
                  <a:pt x="0" y="441"/>
                  <a:pt x="0" y="379"/>
                </a:cubicBezTo>
                <a:cubicBezTo>
                  <a:pt x="0" y="379"/>
                  <a:pt x="0" y="379"/>
                  <a:pt x="0" y="75"/>
                </a:cubicBezTo>
                <a:cubicBezTo>
                  <a:pt x="0" y="55"/>
                  <a:pt x="8" y="38"/>
                  <a:pt x="23" y="23"/>
                </a:cubicBezTo>
                <a:cubicBezTo>
                  <a:pt x="38" y="8"/>
                  <a:pt x="55" y="0"/>
                  <a:pt x="77" y="0"/>
                </a:cubicBezTo>
                <a:cubicBezTo>
                  <a:pt x="97" y="0"/>
                  <a:pt x="115" y="8"/>
                  <a:pt x="130" y="23"/>
                </a:cubicBezTo>
                <a:cubicBezTo>
                  <a:pt x="145" y="38"/>
                  <a:pt x="152" y="55"/>
                  <a:pt x="152" y="75"/>
                </a:cubicBezTo>
                <a:cubicBezTo>
                  <a:pt x="152" y="75"/>
                  <a:pt x="152" y="75"/>
                  <a:pt x="152" y="151"/>
                </a:cubicBezTo>
                <a:cubicBezTo>
                  <a:pt x="152" y="151"/>
                  <a:pt x="152" y="151"/>
                  <a:pt x="375" y="151"/>
                </a:cubicBezTo>
                <a:cubicBezTo>
                  <a:pt x="397" y="151"/>
                  <a:pt x="415" y="158"/>
                  <a:pt x="430" y="173"/>
                </a:cubicBezTo>
                <a:cubicBezTo>
                  <a:pt x="445" y="188"/>
                  <a:pt x="452" y="206"/>
                  <a:pt x="452" y="228"/>
                </a:cubicBezTo>
                <a:cubicBezTo>
                  <a:pt x="452" y="248"/>
                  <a:pt x="445" y="266"/>
                  <a:pt x="430" y="281"/>
                </a:cubicBezTo>
                <a:cubicBezTo>
                  <a:pt x="415" y="296"/>
                  <a:pt x="397" y="304"/>
                  <a:pt x="375" y="304"/>
                </a:cubicBezTo>
                <a:cubicBezTo>
                  <a:pt x="375" y="304"/>
                  <a:pt x="375" y="304"/>
                  <a:pt x="152" y="304"/>
                </a:cubicBezTo>
                <a:cubicBezTo>
                  <a:pt x="152" y="304"/>
                  <a:pt x="152" y="304"/>
                  <a:pt x="152" y="379"/>
                </a:cubicBezTo>
                <a:cubicBezTo>
                  <a:pt x="152" y="399"/>
                  <a:pt x="160" y="416"/>
                  <a:pt x="172" y="431"/>
                </a:cubicBezTo>
                <a:cubicBezTo>
                  <a:pt x="187" y="446"/>
                  <a:pt x="205" y="454"/>
                  <a:pt x="227" y="454"/>
                </a:cubicBezTo>
                <a:cubicBezTo>
                  <a:pt x="227" y="454"/>
                  <a:pt x="227" y="454"/>
                  <a:pt x="375" y="454"/>
                </a:cubicBezTo>
                <a:cubicBezTo>
                  <a:pt x="397" y="454"/>
                  <a:pt x="415" y="462"/>
                  <a:pt x="430" y="4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 name="Group 18"/>
          <p:cNvGrpSpPr/>
          <p:nvPr/>
        </p:nvGrpSpPr>
        <p:grpSpPr>
          <a:xfrm>
            <a:off x="9372097" y="2992795"/>
            <a:ext cx="576503" cy="691406"/>
            <a:chOff x="8071963" y="3061130"/>
            <a:chExt cx="476865" cy="571910"/>
          </a:xfrm>
          <a:solidFill>
            <a:schemeClr val="tx1"/>
          </a:solidFill>
        </p:grpSpPr>
        <p:sp>
          <p:nvSpPr>
            <p:cNvPr id="20" name="Freeform 101"/>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1" name="Freeform 102"/>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2" name="Freeform 103"/>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3" name="Freeform 104"/>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4" name="Freeform 105"/>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5" name="Freeform 106"/>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26" name="Freeform 21"/>
          <p:cNvSpPr>
            <a:spLocks/>
          </p:cNvSpPr>
          <p:nvPr/>
        </p:nvSpPr>
        <p:spPr bwMode="auto">
          <a:xfrm>
            <a:off x="3079236" y="2512967"/>
            <a:ext cx="342973" cy="734869"/>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26"/>
          <p:cNvSpPr/>
          <p:nvPr/>
        </p:nvSpPr>
        <p:spPr>
          <a:xfrm>
            <a:off x="8510705" y="1422233"/>
            <a:ext cx="2625855" cy="757130"/>
          </a:xfrm>
          <a:prstGeom prst="rect">
            <a:avLst/>
          </a:prstGeom>
        </p:spPr>
        <p:txBody>
          <a:bodyPr wrap="square">
            <a:spAutoFit/>
          </a:bodyPr>
          <a:lstStyle/>
          <a:p>
            <a:pPr>
              <a:lnSpc>
                <a:spcPct val="90000"/>
              </a:lnSpc>
            </a:pPr>
            <a:r>
              <a:rPr lang="en-US" sz="2000" dirty="0"/>
              <a:t>Xxx </a:t>
            </a:r>
            <a:r>
              <a:rPr lang="en-US" sz="2000" dirty="0" err="1"/>
              <a:t>xxx</a:t>
            </a:r>
            <a:r>
              <a:rPr lang="en-US" sz="2000" dirty="0"/>
              <a:t> x</a:t>
            </a:r>
          </a:p>
          <a:p>
            <a:pPr>
              <a:lnSpc>
                <a:spcPct val="90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 </a:t>
            </a:r>
            <a:r>
              <a:rPr lang="en-US" sz="1400" dirty="0" err="1"/>
              <a:t>xxxxxxxxxxxxxxx</a:t>
            </a:r>
            <a:endParaRPr lang="en-US" sz="1400" dirty="0"/>
          </a:p>
        </p:txBody>
      </p:sp>
      <p:grpSp>
        <p:nvGrpSpPr>
          <p:cNvPr id="38" name="Group 37"/>
          <p:cNvGrpSpPr/>
          <p:nvPr/>
        </p:nvGrpSpPr>
        <p:grpSpPr>
          <a:xfrm>
            <a:off x="3507675" y="1088740"/>
            <a:ext cx="5167376" cy="4580936"/>
            <a:chOff x="3507675" y="1402273"/>
            <a:chExt cx="5167376" cy="4580936"/>
          </a:xfrm>
          <a:scene3d>
            <a:camera prst="perspectiveRelaxedModerately"/>
            <a:lightRig rig="threePt" dir="t"/>
          </a:scene3d>
        </p:grpSpPr>
        <p:sp>
          <p:nvSpPr>
            <p:cNvPr id="6" name="Freeform 5"/>
            <p:cNvSpPr>
              <a:spLocks/>
            </p:cNvSpPr>
            <p:nvPr/>
          </p:nvSpPr>
          <p:spPr bwMode="auto">
            <a:xfrm rot="2700000">
              <a:off x="5276361" y="3981786"/>
              <a:ext cx="1845930" cy="2156916"/>
            </a:xfrm>
            <a:custGeom>
              <a:avLst/>
              <a:gdLst>
                <a:gd name="T0" fmla="*/ 140 w 208"/>
                <a:gd name="T1" fmla="*/ 34 h 243"/>
                <a:gd name="T2" fmla="*/ 140 w 208"/>
                <a:gd name="T3" fmla="*/ 34 h 243"/>
                <a:gd name="T4" fmla="*/ 107 w 208"/>
                <a:gd name="T5" fmla="*/ 0 h 243"/>
                <a:gd name="T6" fmla="*/ 73 w 208"/>
                <a:gd name="T7" fmla="*/ 34 h 243"/>
                <a:gd name="T8" fmla="*/ 73 w 208"/>
                <a:gd name="T9" fmla="*/ 34 h 243"/>
                <a:gd name="T10" fmla="*/ 0 w 208"/>
                <a:gd name="T11" fmla="*/ 34 h 243"/>
                <a:gd name="T12" fmla="*/ 0 w 208"/>
                <a:gd name="T13" fmla="*/ 108 h 243"/>
                <a:gd name="T14" fmla="*/ 0 w 208"/>
                <a:gd name="T15" fmla="*/ 108 h 243"/>
                <a:gd name="T16" fmla="*/ 34 w 208"/>
                <a:gd name="T17" fmla="*/ 142 h 243"/>
                <a:gd name="T18" fmla="*/ 0 w 208"/>
                <a:gd name="T19" fmla="*/ 176 h 243"/>
                <a:gd name="T20" fmla="*/ 0 w 208"/>
                <a:gd name="T21" fmla="*/ 176 h 243"/>
                <a:gd name="T22" fmla="*/ 0 w 208"/>
                <a:gd name="T23" fmla="*/ 243 h 243"/>
                <a:gd name="T24" fmla="*/ 208 w 208"/>
                <a:gd name="T25" fmla="*/ 243 h 243"/>
                <a:gd name="T26" fmla="*/ 208 w 208"/>
                <a:gd name="T27" fmla="*/ 34 h 243"/>
                <a:gd name="T28" fmla="*/ 140 w 208"/>
                <a:gd name="T29" fmla="*/ 3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43">
                  <a:moveTo>
                    <a:pt x="140" y="34"/>
                  </a:moveTo>
                  <a:cubicBezTo>
                    <a:pt x="140" y="34"/>
                    <a:pt x="140" y="34"/>
                    <a:pt x="140" y="34"/>
                  </a:cubicBezTo>
                  <a:cubicBezTo>
                    <a:pt x="140" y="15"/>
                    <a:pt x="125" y="0"/>
                    <a:pt x="107" y="0"/>
                  </a:cubicBezTo>
                  <a:cubicBezTo>
                    <a:pt x="88" y="0"/>
                    <a:pt x="73" y="15"/>
                    <a:pt x="73" y="34"/>
                  </a:cubicBezTo>
                  <a:cubicBezTo>
                    <a:pt x="73" y="34"/>
                    <a:pt x="73" y="34"/>
                    <a:pt x="73" y="34"/>
                  </a:cubicBezTo>
                  <a:cubicBezTo>
                    <a:pt x="0" y="34"/>
                    <a:pt x="0" y="34"/>
                    <a:pt x="0" y="34"/>
                  </a:cubicBezTo>
                  <a:cubicBezTo>
                    <a:pt x="0" y="108"/>
                    <a:pt x="0" y="108"/>
                    <a:pt x="0" y="108"/>
                  </a:cubicBezTo>
                  <a:cubicBezTo>
                    <a:pt x="0" y="108"/>
                    <a:pt x="0" y="108"/>
                    <a:pt x="0" y="108"/>
                  </a:cubicBezTo>
                  <a:cubicBezTo>
                    <a:pt x="19" y="108"/>
                    <a:pt x="34" y="123"/>
                    <a:pt x="34" y="142"/>
                  </a:cubicBezTo>
                  <a:cubicBezTo>
                    <a:pt x="34" y="161"/>
                    <a:pt x="19" y="176"/>
                    <a:pt x="0" y="176"/>
                  </a:cubicBezTo>
                  <a:cubicBezTo>
                    <a:pt x="0" y="176"/>
                    <a:pt x="0" y="176"/>
                    <a:pt x="0" y="176"/>
                  </a:cubicBezTo>
                  <a:cubicBezTo>
                    <a:pt x="0" y="243"/>
                    <a:pt x="0" y="243"/>
                    <a:pt x="0" y="243"/>
                  </a:cubicBezTo>
                  <a:cubicBezTo>
                    <a:pt x="208" y="243"/>
                    <a:pt x="208" y="243"/>
                    <a:pt x="208" y="243"/>
                  </a:cubicBezTo>
                  <a:cubicBezTo>
                    <a:pt x="208" y="34"/>
                    <a:pt x="208" y="34"/>
                    <a:pt x="208" y="34"/>
                  </a:cubicBezTo>
                  <a:lnTo>
                    <a:pt x="140" y="34"/>
                  </a:lnTo>
                  <a:close/>
                </a:path>
              </a:pathLst>
            </a:custGeom>
            <a:solidFill>
              <a:schemeClr val="accent3"/>
            </a:solidFill>
            <a:ln w="50800" cap="flat">
              <a:noFill/>
              <a:prstDash val="solid"/>
              <a:miter lim="800000"/>
              <a:headEnd/>
              <a:tailEnd/>
            </a:ln>
            <a:effectLst/>
            <a:sp3d extrusionH="279400" prstMaterial="matte"/>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rot="2700000">
              <a:off x="3813574" y="2893211"/>
              <a:ext cx="2155667" cy="1854673"/>
            </a:xfrm>
            <a:custGeom>
              <a:avLst/>
              <a:gdLst>
                <a:gd name="T0" fmla="*/ 209 w 243"/>
                <a:gd name="T1" fmla="*/ 74 h 209"/>
                <a:gd name="T2" fmla="*/ 209 w 243"/>
                <a:gd name="T3" fmla="*/ 74 h 209"/>
                <a:gd name="T4" fmla="*/ 209 w 243"/>
                <a:gd name="T5" fmla="*/ 0 h 209"/>
                <a:gd name="T6" fmla="*/ 135 w 243"/>
                <a:gd name="T7" fmla="*/ 0 h 209"/>
                <a:gd name="T8" fmla="*/ 135 w 243"/>
                <a:gd name="T9" fmla="*/ 2 h 209"/>
                <a:gd name="T10" fmla="*/ 101 w 243"/>
                <a:gd name="T11" fmla="*/ 35 h 209"/>
                <a:gd name="T12" fmla="*/ 67 w 243"/>
                <a:gd name="T13" fmla="*/ 2 h 209"/>
                <a:gd name="T14" fmla="*/ 67 w 243"/>
                <a:gd name="T15" fmla="*/ 0 h 209"/>
                <a:gd name="T16" fmla="*/ 0 w 243"/>
                <a:gd name="T17" fmla="*/ 0 h 209"/>
                <a:gd name="T18" fmla="*/ 0 w 243"/>
                <a:gd name="T19" fmla="*/ 209 h 209"/>
                <a:gd name="T20" fmla="*/ 209 w 243"/>
                <a:gd name="T21" fmla="*/ 209 h 209"/>
                <a:gd name="T22" fmla="*/ 209 w 243"/>
                <a:gd name="T23" fmla="*/ 142 h 209"/>
                <a:gd name="T24" fmla="*/ 209 w 243"/>
                <a:gd name="T25" fmla="*/ 142 h 209"/>
                <a:gd name="T26" fmla="*/ 243 w 243"/>
                <a:gd name="T27" fmla="*/ 108 h 209"/>
                <a:gd name="T28" fmla="*/ 209 w 243"/>
                <a:gd name="T29" fmla="*/ 7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09">
                  <a:moveTo>
                    <a:pt x="209" y="74"/>
                  </a:moveTo>
                  <a:cubicBezTo>
                    <a:pt x="209" y="74"/>
                    <a:pt x="209" y="74"/>
                    <a:pt x="209" y="74"/>
                  </a:cubicBezTo>
                  <a:cubicBezTo>
                    <a:pt x="209" y="0"/>
                    <a:pt x="209" y="0"/>
                    <a:pt x="209" y="0"/>
                  </a:cubicBezTo>
                  <a:cubicBezTo>
                    <a:pt x="135" y="0"/>
                    <a:pt x="135" y="0"/>
                    <a:pt x="135" y="0"/>
                  </a:cubicBezTo>
                  <a:cubicBezTo>
                    <a:pt x="135" y="2"/>
                    <a:pt x="135" y="2"/>
                    <a:pt x="135" y="2"/>
                  </a:cubicBezTo>
                  <a:cubicBezTo>
                    <a:pt x="135" y="20"/>
                    <a:pt x="120" y="35"/>
                    <a:pt x="101" y="35"/>
                  </a:cubicBezTo>
                  <a:cubicBezTo>
                    <a:pt x="82" y="35"/>
                    <a:pt x="67" y="20"/>
                    <a:pt x="67" y="2"/>
                  </a:cubicBezTo>
                  <a:cubicBezTo>
                    <a:pt x="67" y="0"/>
                    <a:pt x="67" y="0"/>
                    <a:pt x="67" y="0"/>
                  </a:cubicBezTo>
                  <a:cubicBezTo>
                    <a:pt x="0" y="0"/>
                    <a:pt x="0" y="0"/>
                    <a:pt x="0" y="0"/>
                  </a:cubicBezTo>
                  <a:cubicBezTo>
                    <a:pt x="0" y="209"/>
                    <a:pt x="0" y="209"/>
                    <a:pt x="0" y="209"/>
                  </a:cubicBezTo>
                  <a:cubicBezTo>
                    <a:pt x="209" y="209"/>
                    <a:pt x="209" y="209"/>
                    <a:pt x="209" y="209"/>
                  </a:cubicBezTo>
                  <a:cubicBezTo>
                    <a:pt x="209" y="142"/>
                    <a:pt x="209" y="142"/>
                    <a:pt x="209" y="142"/>
                  </a:cubicBezTo>
                  <a:cubicBezTo>
                    <a:pt x="209" y="142"/>
                    <a:pt x="209" y="142"/>
                    <a:pt x="209" y="142"/>
                  </a:cubicBezTo>
                  <a:cubicBezTo>
                    <a:pt x="228" y="142"/>
                    <a:pt x="243" y="127"/>
                    <a:pt x="243" y="108"/>
                  </a:cubicBezTo>
                  <a:cubicBezTo>
                    <a:pt x="243" y="89"/>
                    <a:pt x="228" y="74"/>
                    <a:pt x="209" y="74"/>
                  </a:cubicBezTo>
                  <a:close/>
                </a:path>
              </a:pathLst>
            </a:custGeom>
            <a:solidFill>
              <a:schemeClr val="accent5"/>
            </a:solidFill>
            <a:ln w="50800" cap="flat">
              <a:noFill/>
              <a:prstDash val="solid"/>
              <a:miter lim="800000"/>
              <a:headEnd/>
              <a:tailEnd/>
            </a:ln>
            <a:effectLst/>
            <a:sp3d extrusionH="279400" prstMaterial="matte"/>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rot="2700000">
              <a:off x="5065520" y="1241784"/>
              <a:ext cx="1853424" cy="2174401"/>
            </a:xfrm>
            <a:custGeom>
              <a:avLst/>
              <a:gdLst>
                <a:gd name="T0" fmla="*/ 207 w 209"/>
                <a:gd name="T1" fmla="*/ 70 h 245"/>
                <a:gd name="T2" fmla="*/ 209 w 209"/>
                <a:gd name="T3" fmla="*/ 70 h 245"/>
                <a:gd name="T4" fmla="*/ 209 w 209"/>
                <a:gd name="T5" fmla="*/ 0 h 245"/>
                <a:gd name="T6" fmla="*/ 0 w 209"/>
                <a:gd name="T7" fmla="*/ 0 h 245"/>
                <a:gd name="T8" fmla="*/ 0 w 209"/>
                <a:gd name="T9" fmla="*/ 210 h 245"/>
                <a:gd name="T10" fmla="*/ 67 w 209"/>
                <a:gd name="T11" fmla="*/ 210 h 245"/>
                <a:gd name="T12" fmla="*/ 67 w 209"/>
                <a:gd name="T13" fmla="*/ 212 h 245"/>
                <a:gd name="T14" fmla="*/ 101 w 209"/>
                <a:gd name="T15" fmla="*/ 245 h 245"/>
                <a:gd name="T16" fmla="*/ 135 w 209"/>
                <a:gd name="T17" fmla="*/ 212 h 245"/>
                <a:gd name="T18" fmla="*/ 135 w 209"/>
                <a:gd name="T19" fmla="*/ 210 h 245"/>
                <a:gd name="T20" fmla="*/ 209 w 209"/>
                <a:gd name="T21" fmla="*/ 210 h 245"/>
                <a:gd name="T22" fmla="*/ 209 w 209"/>
                <a:gd name="T23" fmla="*/ 137 h 245"/>
                <a:gd name="T24" fmla="*/ 207 w 209"/>
                <a:gd name="T25" fmla="*/ 137 h 245"/>
                <a:gd name="T26" fmla="*/ 174 w 209"/>
                <a:gd name="T27" fmla="*/ 103 h 245"/>
                <a:gd name="T28" fmla="*/ 207 w 209"/>
                <a:gd name="T29" fmla="*/ 7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245">
                  <a:moveTo>
                    <a:pt x="207" y="70"/>
                  </a:moveTo>
                  <a:cubicBezTo>
                    <a:pt x="209" y="70"/>
                    <a:pt x="209" y="70"/>
                    <a:pt x="209" y="70"/>
                  </a:cubicBezTo>
                  <a:cubicBezTo>
                    <a:pt x="209" y="0"/>
                    <a:pt x="209" y="0"/>
                    <a:pt x="209" y="0"/>
                  </a:cubicBezTo>
                  <a:cubicBezTo>
                    <a:pt x="0" y="0"/>
                    <a:pt x="0" y="0"/>
                    <a:pt x="0" y="0"/>
                  </a:cubicBezTo>
                  <a:cubicBezTo>
                    <a:pt x="0" y="210"/>
                    <a:pt x="0" y="210"/>
                    <a:pt x="0" y="210"/>
                  </a:cubicBezTo>
                  <a:cubicBezTo>
                    <a:pt x="67" y="210"/>
                    <a:pt x="67" y="210"/>
                    <a:pt x="67" y="210"/>
                  </a:cubicBezTo>
                  <a:cubicBezTo>
                    <a:pt x="67" y="212"/>
                    <a:pt x="67" y="212"/>
                    <a:pt x="67" y="212"/>
                  </a:cubicBezTo>
                  <a:cubicBezTo>
                    <a:pt x="67" y="230"/>
                    <a:pt x="82" y="245"/>
                    <a:pt x="101" y="245"/>
                  </a:cubicBezTo>
                  <a:cubicBezTo>
                    <a:pt x="120" y="245"/>
                    <a:pt x="135" y="230"/>
                    <a:pt x="135" y="212"/>
                  </a:cubicBezTo>
                  <a:cubicBezTo>
                    <a:pt x="135" y="210"/>
                    <a:pt x="135" y="210"/>
                    <a:pt x="135" y="210"/>
                  </a:cubicBezTo>
                  <a:cubicBezTo>
                    <a:pt x="209" y="210"/>
                    <a:pt x="209" y="210"/>
                    <a:pt x="209" y="210"/>
                  </a:cubicBezTo>
                  <a:cubicBezTo>
                    <a:pt x="209" y="137"/>
                    <a:pt x="209" y="137"/>
                    <a:pt x="209" y="137"/>
                  </a:cubicBezTo>
                  <a:cubicBezTo>
                    <a:pt x="207" y="137"/>
                    <a:pt x="207" y="137"/>
                    <a:pt x="207" y="137"/>
                  </a:cubicBezTo>
                  <a:cubicBezTo>
                    <a:pt x="189" y="137"/>
                    <a:pt x="174" y="122"/>
                    <a:pt x="174" y="103"/>
                  </a:cubicBezTo>
                  <a:cubicBezTo>
                    <a:pt x="174" y="85"/>
                    <a:pt x="189" y="70"/>
                    <a:pt x="207" y="70"/>
                  </a:cubicBezTo>
                  <a:close/>
                </a:path>
              </a:pathLst>
            </a:custGeom>
            <a:solidFill>
              <a:schemeClr val="bg2"/>
            </a:solidFill>
            <a:ln w="50800" cap="flat">
              <a:noFill/>
              <a:prstDash val="solid"/>
              <a:miter lim="800000"/>
              <a:headEnd/>
              <a:tailEnd/>
            </a:ln>
            <a:effectLst/>
            <a:sp3d extrusionH="279400" prstMaterial="matte"/>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rot="2700000">
              <a:off x="6219668" y="2665849"/>
              <a:ext cx="2155667" cy="1863415"/>
            </a:xfrm>
            <a:custGeom>
              <a:avLst/>
              <a:gdLst>
                <a:gd name="T0" fmla="*/ 35 w 243"/>
                <a:gd name="T1" fmla="*/ 0 h 210"/>
                <a:gd name="T2" fmla="*/ 35 w 243"/>
                <a:gd name="T3" fmla="*/ 70 h 210"/>
                <a:gd name="T4" fmla="*/ 33 w 243"/>
                <a:gd name="T5" fmla="*/ 70 h 210"/>
                <a:gd name="T6" fmla="*/ 0 w 243"/>
                <a:gd name="T7" fmla="*/ 103 h 210"/>
                <a:gd name="T8" fmla="*/ 33 w 243"/>
                <a:gd name="T9" fmla="*/ 137 h 210"/>
                <a:gd name="T10" fmla="*/ 35 w 243"/>
                <a:gd name="T11" fmla="*/ 137 h 210"/>
                <a:gd name="T12" fmla="*/ 35 w 243"/>
                <a:gd name="T13" fmla="*/ 210 h 210"/>
                <a:gd name="T14" fmla="*/ 108 w 243"/>
                <a:gd name="T15" fmla="*/ 210 h 210"/>
                <a:gd name="T16" fmla="*/ 108 w 243"/>
                <a:gd name="T17" fmla="*/ 210 h 210"/>
                <a:gd name="T18" fmla="*/ 142 w 243"/>
                <a:gd name="T19" fmla="*/ 176 h 210"/>
                <a:gd name="T20" fmla="*/ 175 w 243"/>
                <a:gd name="T21" fmla="*/ 210 h 210"/>
                <a:gd name="T22" fmla="*/ 175 w 243"/>
                <a:gd name="T23" fmla="*/ 210 h 210"/>
                <a:gd name="T24" fmla="*/ 243 w 243"/>
                <a:gd name="T25" fmla="*/ 210 h 210"/>
                <a:gd name="T26" fmla="*/ 243 w 243"/>
                <a:gd name="T27" fmla="*/ 0 h 210"/>
                <a:gd name="T28" fmla="*/ 35 w 243"/>
                <a:gd name="T2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10">
                  <a:moveTo>
                    <a:pt x="35" y="0"/>
                  </a:moveTo>
                  <a:cubicBezTo>
                    <a:pt x="35" y="70"/>
                    <a:pt x="35" y="70"/>
                    <a:pt x="35" y="70"/>
                  </a:cubicBezTo>
                  <a:cubicBezTo>
                    <a:pt x="33" y="70"/>
                    <a:pt x="33" y="70"/>
                    <a:pt x="33" y="70"/>
                  </a:cubicBezTo>
                  <a:cubicBezTo>
                    <a:pt x="15" y="70"/>
                    <a:pt x="0" y="85"/>
                    <a:pt x="0" y="103"/>
                  </a:cubicBezTo>
                  <a:cubicBezTo>
                    <a:pt x="0" y="122"/>
                    <a:pt x="15" y="137"/>
                    <a:pt x="33" y="137"/>
                  </a:cubicBezTo>
                  <a:cubicBezTo>
                    <a:pt x="35" y="137"/>
                    <a:pt x="35" y="137"/>
                    <a:pt x="35" y="137"/>
                  </a:cubicBezTo>
                  <a:cubicBezTo>
                    <a:pt x="35" y="210"/>
                    <a:pt x="35" y="210"/>
                    <a:pt x="35" y="210"/>
                  </a:cubicBezTo>
                  <a:cubicBezTo>
                    <a:pt x="108" y="210"/>
                    <a:pt x="108" y="210"/>
                    <a:pt x="108" y="210"/>
                  </a:cubicBezTo>
                  <a:cubicBezTo>
                    <a:pt x="108" y="210"/>
                    <a:pt x="108" y="210"/>
                    <a:pt x="108" y="210"/>
                  </a:cubicBezTo>
                  <a:cubicBezTo>
                    <a:pt x="108" y="191"/>
                    <a:pt x="123" y="176"/>
                    <a:pt x="142" y="176"/>
                  </a:cubicBezTo>
                  <a:cubicBezTo>
                    <a:pt x="160" y="176"/>
                    <a:pt x="175" y="191"/>
                    <a:pt x="175" y="210"/>
                  </a:cubicBezTo>
                  <a:cubicBezTo>
                    <a:pt x="175" y="210"/>
                    <a:pt x="175" y="210"/>
                    <a:pt x="175" y="210"/>
                  </a:cubicBezTo>
                  <a:cubicBezTo>
                    <a:pt x="243" y="210"/>
                    <a:pt x="243" y="210"/>
                    <a:pt x="243" y="210"/>
                  </a:cubicBezTo>
                  <a:cubicBezTo>
                    <a:pt x="243" y="0"/>
                    <a:pt x="243" y="0"/>
                    <a:pt x="243" y="0"/>
                  </a:cubicBezTo>
                  <a:lnTo>
                    <a:pt x="35" y="0"/>
                  </a:lnTo>
                  <a:close/>
                </a:path>
              </a:pathLst>
            </a:custGeom>
            <a:solidFill>
              <a:schemeClr val="accent1"/>
            </a:solidFill>
            <a:ln w="50800" cap="flat">
              <a:noFill/>
              <a:prstDash val="solid"/>
              <a:miter lim="800000"/>
              <a:headEnd/>
              <a:tailEnd/>
            </a:ln>
            <a:effectLst/>
            <a:sp3d extrusionH="279400" prstMaterial="matte"/>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4784106" y="1771374"/>
              <a:ext cx="2603289" cy="646331"/>
            </a:xfrm>
            <a:prstGeom prst="rect">
              <a:avLst/>
            </a:prstGeom>
            <a:ln>
              <a:noFill/>
            </a:ln>
            <a:sp3d extrusionH="279400" prstMaterial="matte"/>
          </p:spPr>
          <p:txBody>
            <a:bodyPr wrap="square">
              <a:spAutoFit/>
            </a:bodyPr>
            <a:lstStyle/>
            <a:p>
              <a:pPr algn="ctr">
                <a:lnSpc>
                  <a:spcPct val="90000"/>
                </a:lnSpc>
              </a:pPr>
              <a:r>
                <a:rPr lang="en-US" sz="2000" dirty="0">
                  <a:solidFill>
                    <a:srgbClr val="FFFFFF"/>
                  </a:solidFill>
                </a:rPr>
                <a:t>XXXX </a:t>
              </a:r>
              <a:br>
                <a:rPr lang="en-US" sz="2000" dirty="0">
                  <a:solidFill>
                    <a:srgbClr val="FFFFFF"/>
                  </a:solidFill>
                </a:rPr>
              </a:br>
              <a:r>
                <a:rPr lang="en-US" sz="2000" dirty="0">
                  <a:solidFill>
                    <a:srgbClr val="FFFFFF"/>
                  </a:solidFill>
                </a:rPr>
                <a:t>XXX </a:t>
              </a:r>
            </a:p>
          </p:txBody>
        </p:sp>
        <p:sp>
          <p:nvSpPr>
            <p:cNvPr id="31" name="Rectangle 30"/>
            <p:cNvSpPr/>
            <p:nvPr/>
          </p:nvSpPr>
          <p:spPr>
            <a:xfrm>
              <a:off x="4784106" y="4898817"/>
              <a:ext cx="2603289" cy="646331"/>
            </a:xfrm>
            <a:prstGeom prst="rect">
              <a:avLst/>
            </a:prstGeom>
            <a:ln>
              <a:noFill/>
            </a:ln>
            <a:sp3d extrusionH="279400" prstMaterial="matte"/>
          </p:spPr>
          <p:txBody>
            <a:bodyPr wrap="square">
              <a:spAutoFit/>
            </a:bodyPr>
            <a:lstStyle/>
            <a:p>
              <a:pPr algn="ctr">
                <a:lnSpc>
                  <a:spcPct val="90000"/>
                </a:lnSpc>
              </a:pPr>
              <a:r>
                <a:rPr lang="en-US" sz="2000" dirty="0">
                  <a:solidFill>
                    <a:srgbClr val="FFFFFF"/>
                  </a:solidFill>
                </a:rPr>
                <a:t>XXXX </a:t>
              </a:r>
              <a:br>
                <a:rPr lang="en-US" sz="2000" dirty="0">
                  <a:solidFill>
                    <a:srgbClr val="FFFFFF"/>
                  </a:solidFill>
                </a:rPr>
              </a:br>
              <a:r>
                <a:rPr lang="en-US" sz="2000" dirty="0">
                  <a:solidFill>
                    <a:srgbClr val="FFFFFF"/>
                  </a:solidFill>
                </a:rPr>
                <a:t>XXXXX</a:t>
              </a:r>
            </a:p>
          </p:txBody>
        </p:sp>
        <p:sp>
          <p:nvSpPr>
            <p:cNvPr id="32" name="Rectangle 31"/>
            <p:cNvSpPr/>
            <p:nvPr/>
          </p:nvSpPr>
          <p:spPr>
            <a:xfrm>
              <a:off x="6096000" y="3412525"/>
              <a:ext cx="2579051" cy="646331"/>
            </a:xfrm>
            <a:prstGeom prst="rect">
              <a:avLst/>
            </a:prstGeom>
            <a:ln>
              <a:noFill/>
            </a:ln>
            <a:sp3d extrusionH="279400" prstMaterial="matte"/>
          </p:spPr>
          <p:txBody>
            <a:bodyPr wrap="square">
              <a:spAutoFit/>
            </a:bodyPr>
            <a:lstStyle/>
            <a:p>
              <a:pPr algn="ctr">
                <a:lnSpc>
                  <a:spcPct val="90000"/>
                </a:lnSpc>
              </a:pPr>
              <a:r>
                <a:rPr lang="en-US" sz="2000" dirty="0">
                  <a:solidFill>
                    <a:srgbClr val="FFFFFF"/>
                  </a:solidFill>
                </a:rPr>
                <a:t>XXXX </a:t>
              </a:r>
              <a:br>
                <a:rPr lang="en-US" sz="2000" dirty="0">
                  <a:solidFill>
                    <a:srgbClr val="FFFFFF"/>
                  </a:solidFill>
                </a:rPr>
              </a:br>
              <a:r>
                <a:rPr lang="en-US" sz="2000" dirty="0">
                  <a:solidFill>
                    <a:srgbClr val="FFFFFF"/>
                  </a:solidFill>
                </a:rPr>
                <a:t>XXX</a:t>
              </a:r>
            </a:p>
          </p:txBody>
        </p:sp>
        <p:sp>
          <p:nvSpPr>
            <p:cNvPr id="37" name="Rectangle 36"/>
            <p:cNvSpPr/>
            <p:nvPr/>
          </p:nvSpPr>
          <p:spPr>
            <a:xfrm>
              <a:off x="3507675" y="3412525"/>
              <a:ext cx="2535640" cy="646331"/>
            </a:xfrm>
            <a:prstGeom prst="rect">
              <a:avLst/>
            </a:prstGeom>
            <a:ln>
              <a:noFill/>
            </a:ln>
            <a:sp3d extrusionH="279400" prstMaterial="matte"/>
          </p:spPr>
          <p:txBody>
            <a:bodyPr wrap="square">
              <a:spAutoFit/>
            </a:bodyPr>
            <a:lstStyle/>
            <a:p>
              <a:pPr algn="ctr">
                <a:lnSpc>
                  <a:spcPct val="90000"/>
                </a:lnSpc>
              </a:pPr>
              <a:r>
                <a:rPr lang="en-US" sz="2000" dirty="0">
                  <a:solidFill>
                    <a:srgbClr val="FFFFFF"/>
                  </a:solidFill>
                </a:rPr>
                <a:t>XXXX </a:t>
              </a:r>
              <a:br>
                <a:rPr lang="en-US" sz="2000" dirty="0">
                  <a:solidFill>
                    <a:srgbClr val="FFFFFF"/>
                  </a:solidFill>
                </a:rPr>
              </a:br>
              <a:r>
                <a:rPr lang="en-US" sz="2000" dirty="0">
                  <a:solidFill>
                    <a:srgbClr val="FFFFFF"/>
                  </a:solidFill>
                </a:rPr>
                <a:t>XXXX</a:t>
              </a:r>
            </a:p>
          </p:txBody>
        </p:sp>
      </p:grpSp>
      <p:cxnSp>
        <p:nvCxnSpPr>
          <p:cNvPr id="40" name="Straight Connector 39"/>
          <p:cNvCxnSpPr/>
          <p:nvPr/>
        </p:nvCxnSpPr>
        <p:spPr>
          <a:xfrm flipH="1">
            <a:off x="6712992" y="1784815"/>
            <a:ext cx="75608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400256" y="3381964"/>
            <a:ext cx="75608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311867" y="3889798"/>
            <a:ext cx="2112726" cy="757130"/>
          </a:xfrm>
          <a:prstGeom prst="rect">
            <a:avLst/>
          </a:prstGeom>
        </p:spPr>
        <p:txBody>
          <a:bodyPr wrap="square">
            <a:spAutoFit/>
          </a:bodyPr>
          <a:lstStyle/>
          <a:p>
            <a:pPr>
              <a:lnSpc>
                <a:spcPct val="90000"/>
              </a:lnSpc>
            </a:pPr>
            <a:r>
              <a:rPr lang="en-US" sz="2000" dirty="0"/>
              <a:t>Xxx </a:t>
            </a:r>
            <a:r>
              <a:rPr lang="en-US" sz="2000" dirty="0" err="1"/>
              <a:t>xxx</a:t>
            </a:r>
            <a:r>
              <a:rPr lang="en-US" sz="2000" dirty="0"/>
              <a:t> x</a:t>
            </a:r>
          </a:p>
          <a:p>
            <a:pPr>
              <a:lnSpc>
                <a:spcPct val="90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 </a:t>
            </a:r>
            <a:r>
              <a:rPr lang="en-US" sz="1400" dirty="0" err="1"/>
              <a:t>xxxxxxxxxxxxxxx</a:t>
            </a:r>
            <a:endParaRPr lang="en-US" sz="1400" dirty="0"/>
          </a:p>
        </p:txBody>
      </p:sp>
      <p:cxnSp>
        <p:nvCxnSpPr>
          <p:cNvPr id="44" name="Straight Connector 43"/>
          <p:cNvCxnSpPr/>
          <p:nvPr/>
        </p:nvCxnSpPr>
        <p:spPr>
          <a:xfrm flipH="1">
            <a:off x="3551711" y="2903298"/>
            <a:ext cx="7560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661035" y="5247163"/>
            <a:ext cx="75608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80573" y="2490706"/>
            <a:ext cx="2625855" cy="757130"/>
          </a:xfrm>
          <a:prstGeom prst="rect">
            <a:avLst/>
          </a:prstGeom>
        </p:spPr>
        <p:txBody>
          <a:bodyPr wrap="square">
            <a:spAutoFit/>
          </a:bodyPr>
          <a:lstStyle/>
          <a:p>
            <a:pPr algn="r">
              <a:lnSpc>
                <a:spcPct val="90000"/>
              </a:lnSpc>
            </a:pPr>
            <a:r>
              <a:rPr lang="en-US" sz="2000" dirty="0"/>
              <a:t>Xxx </a:t>
            </a:r>
            <a:r>
              <a:rPr lang="en-US" sz="2000" dirty="0" err="1"/>
              <a:t>xxx</a:t>
            </a:r>
            <a:r>
              <a:rPr lang="en-US" sz="2000" dirty="0"/>
              <a:t> x</a:t>
            </a:r>
          </a:p>
          <a:p>
            <a:pPr algn="r">
              <a:lnSpc>
                <a:spcPct val="90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 </a:t>
            </a:r>
            <a:r>
              <a:rPr lang="en-US" sz="1400" dirty="0" err="1"/>
              <a:t>xxxxxxxxxxxxxxx</a:t>
            </a:r>
            <a:endParaRPr lang="en-US" sz="1400" dirty="0"/>
          </a:p>
        </p:txBody>
      </p:sp>
      <p:sp>
        <p:nvSpPr>
          <p:cNvPr id="47" name="Rectangle 46"/>
          <p:cNvSpPr/>
          <p:nvPr/>
        </p:nvSpPr>
        <p:spPr>
          <a:xfrm>
            <a:off x="931156" y="4986629"/>
            <a:ext cx="2727892" cy="757130"/>
          </a:xfrm>
          <a:prstGeom prst="rect">
            <a:avLst/>
          </a:prstGeom>
        </p:spPr>
        <p:txBody>
          <a:bodyPr wrap="square">
            <a:spAutoFit/>
          </a:bodyPr>
          <a:lstStyle/>
          <a:p>
            <a:pPr algn="r">
              <a:lnSpc>
                <a:spcPct val="90000"/>
              </a:lnSpc>
            </a:pPr>
            <a:r>
              <a:rPr lang="en-US" sz="2000" dirty="0"/>
              <a:t>Xxx </a:t>
            </a:r>
            <a:r>
              <a:rPr lang="en-US" sz="2000" dirty="0" err="1"/>
              <a:t>xxx</a:t>
            </a:r>
            <a:r>
              <a:rPr lang="en-US" sz="2000" dirty="0"/>
              <a:t> x</a:t>
            </a:r>
          </a:p>
          <a:p>
            <a:pPr algn="r">
              <a:lnSpc>
                <a:spcPct val="90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 </a:t>
            </a:r>
            <a:r>
              <a:rPr lang="en-US" sz="1400" dirty="0" err="1"/>
              <a:t>xxxxxxxxxxxxxxx</a:t>
            </a:r>
            <a:endParaRPr lang="en-US" sz="1400" dirty="0"/>
          </a:p>
        </p:txBody>
      </p:sp>
    </p:spTree>
    <p:extLst>
      <p:ext uri="{BB962C8B-B14F-4D97-AF65-F5344CB8AC3E}">
        <p14:creationId xmlns:p14="http://schemas.microsoft.com/office/powerpoint/2010/main" val="406285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
                                        <p:tgtEl>
                                          <p:spTgt spid="2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00"/>
                                        <p:tgtEl>
                                          <p:spTgt spid="18"/>
                                        </p:tgtEl>
                                      </p:cBhvr>
                                    </p:animEffect>
                                  </p:childTnLst>
                                </p:cTn>
                              </p:par>
                              <p:par>
                                <p:cTn id="14" presetID="10" presetClass="entr" presetSubtype="0" fill="hold" nodeType="withEffect">
                                  <p:stCondLst>
                                    <p:cond delay="6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6" grpId="0" animBg="1"/>
      <p:bldP spid="27" grpId="0"/>
      <p:bldP spid="43" grpId="0"/>
      <p:bldP spid="46" grpId="0"/>
      <p:bldP spid="4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343472" y="849991"/>
            <a:ext cx="6768752" cy="4534332"/>
            <a:chOff x="947428" y="747167"/>
            <a:chExt cx="7560840" cy="5064946"/>
          </a:xfrm>
          <a:scene3d>
            <a:camera prst="perspectiveRelaxedModerately">
              <a:rot lat="19800000" lon="0" rev="0"/>
            </a:camera>
            <a:lightRig rig="balanced" dir="t"/>
          </a:scene3d>
        </p:grpSpPr>
        <p:sp>
          <p:nvSpPr>
            <p:cNvPr id="6" name="Freeform 5"/>
            <p:cNvSpPr>
              <a:spLocks/>
            </p:cNvSpPr>
            <p:nvPr/>
          </p:nvSpPr>
          <p:spPr bwMode="auto">
            <a:xfrm>
              <a:off x="947428" y="747167"/>
              <a:ext cx="2524817" cy="2962066"/>
            </a:xfrm>
            <a:custGeom>
              <a:avLst/>
              <a:gdLst>
                <a:gd name="T0" fmla="*/ 207 w 209"/>
                <a:gd name="T1" fmla="*/ 70 h 245"/>
                <a:gd name="T2" fmla="*/ 209 w 209"/>
                <a:gd name="T3" fmla="*/ 70 h 245"/>
                <a:gd name="T4" fmla="*/ 209 w 209"/>
                <a:gd name="T5" fmla="*/ 0 h 245"/>
                <a:gd name="T6" fmla="*/ 0 w 209"/>
                <a:gd name="T7" fmla="*/ 0 h 245"/>
                <a:gd name="T8" fmla="*/ 0 w 209"/>
                <a:gd name="T9" fmla="*/ 210 h 245"/>
                <a:gd name="T10" fmla="*/ 67 w 209"/>
                <a:gd name="T11" fmla="*/ 210 h 245"/>
                <a:gd name="T12" fmla="*/ 67 w 209"/>
                <a:gd name="T13" fmla="*/ 212 h 245"/>
                <a:gd name="T14" fmla="*/ 101 w 209"/>
                <a:gd name="T15" fmla="*/ 245 h 245"/>
                <a:gd name="T16" fmla="*/ 135 w 209"/>
                <a:gd name="T17" fmla="*/ 212 h 245"/>
                <a:gd name="T18" fmla="*/ 135 w 209"/>
                <a:gd name="T19" fmla="*/ 210 h 245"/>
                <a:gd name="T20" fmla="*/ 209 w 209"/>
                <a:gd name="T21" fmla="*/ 210 h 245"/>
                <a:gd name="T22" fmla="*/ 209 w 209"/>
                <a:gd name="T23" fmla="*/ 137 h 245"/>
                <a:gd name="T24" fmla="*/ 207 w 209"/>
                <a:gd name="T25" fmla="*/ 137 h 245"/>
                <a:gd name="T26" fmla="*/ 174 w 209"/>
                <a:gd name="T27" fmla="*/ 103 h 245"/>
                <a:gd name="T28" fmla="*/ 207 w 209"/>
                <a:gd name="T29" fmla="*/ 7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245">
                  <a:moveTo>
                    <a:pt x="207" y="70"/>
                  </a:moveTo>
                  <a:cubicBezTo>
                    <a:pt x="209" y="70"/>
                    <a:pt x="209" y="70"/>
                    <a:pt x="209" y="70"/>
                  </a:cubicBezTo>
                  <a:cubicBezTo>
                    <a:pt x="209" y="0"/>
                    <a:pt x="209" y="0"/>
                    <a:pt x="209" y="0"/>
                  </a:cubicBezTo>
                  <a:cubicBezTo>
                    <a:pt x="0" y="0"/>
                    <a:pt x="0" y="0"/>
                    <a:pt x="0" y="0"/>
                  </a:cubicBezTo>
                  <a:cubicBezTo>
                    <a:pt x="0" y="210"/>
                    <a:pt x="0" y="210"/>
                    <a:pt x="0" y="210"/>
                  </a:cubicBezTo>
                  <a:cubicBezTo>
                    <a:pt x="67" y="210"/>
                    <a:pt x="67" y="210"/>
                    <a:pt x="67" y="210"/>
                  </a:cubicBezTo>
                  <a:cubicBezTo>
                    <a:pt x="67" y="212"/>
                    <a:pt x="67" y="212"/>
                    <a:pt x="67" y="212"/>
                  </a:cubicBezTo>
                  <a:cubicBezTo>
                    <a:pt x="67" y="230"/>
                    <a:pt x="82" y="245"/>
                    <a:pt x="101" y="245"/>
                  </a:cubicBezTo>
                  <a:cubicBezTo>
                    <a:pt x="120" y="245"/>
                    <a:pt x="135" y="230"/>
                    <a:pt x="135" y="212"/>
                  </a:cubicBezTo>
                  <a:cubicBezTo>
                    <a:pt x="135" y="210"/>
                    <a:pt x="135" y="210"/>
                    <a:pt x="135" y="210"/>
                  </a:cubicBezTo>
                  <a:cubicBezTo>
                    <a:pt x="209" y="210"/>
                    <a:pt x="209" y="210"/>
                    <a:pt x="209" y="210"/>
                  </a:cubicBezTo>
                  <a:cubicBezTo>
                    <a:pt x="209" y="137"/>
                    <a:pt x="209" y="137"/>
                    <a:pt x="209" y="137"/>
                  </a:cubicBezTo>
                  <a:cubicBezTo>
                    <a:pt x="207" y="137"/>
                    <a:pt x="207" y="137"/>
                    <a:pt x="207" y="137"/>
                  </a:cubicBezTo>
                  <a:cubicBezTo>
                    <a:pt x="189" y="137"/>
                    <a:pt x="174" y="122"/>
                    <a:pt x="174" y="103"/>
                  </a:cubicBezTo>
                  <a:cubicBezTo>
                    <a:pt x="174" y="85"/>
                    <a:pt x="189" y="70"/>
                    <a:pt x="207" y="70"/>
                  </a:cubicBezTo>
                  <a:close/>
                </a:path>
              </a:pathLst>
            </a:custGeom>
            <a:solidFill>
              <a:schemeClr val="accent1"/>
            </a:solidFill>
            <a:ln w="11113" cap="flat">
              <a:solidFill>
                <a:schemeClr val="accent1"/>
              </a:solidFill>
              <a:prstDash val="solid"/>
              <a:miter lim="800000"/>
              <a:headEnd/>
              <a:tailEnd/>
            </a:ln>
            <a:sp3d extrusionH="266700" prstMaterial="dkEdge"/>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947428" y="3285594"/>
              <a:ext cx="2934845" cy="2526519"/>
            </a:xfrm>
            <a:custGeom>
              <a:avLst/>
              <a:gdLst>
                <a:gd name="T0" fmla="*/ 209 w 243"/>
                <a:gd name="T1" fmla="*/ 74 h 209"/>
                <a:gd name="T2" fmla="*/ 209 w 243"/>
                <a:gd name="T3" fmla="*/ 74 h 209"/>
                <a:gd name="T4" fmla="*/ 209 w 243"/>
                <a:gd name="T5" fmla="*/ 0 h 209"/>
                <a:gd name="T6" fmla="*/ 135 w 243"/>
                <a:gd name="T7" fmla="*/ 0 h 209"/>
                <a:gd name="T8" fmla="*/ 135 w 243"/>
                <a:gd name="T9" fmla="*/ 2 h 209"/>
                <a:gd name="T10" fmla="*/ 101 w 243"/>
                <a:gd name="T11" fmla="*/ 35 h 209"/>
                <a:gd name="T12" fmla="*/ 67 w 243"/>
                <a:gd name="T13" fmla="*/ 2 h 209"/>
                <a:gd name="T14" fmla="*/ 67 w 243"/>
                <a:gd name="T15" fmla="*/ 0 h 209"/>
                <a:gd name="T16" fmla="*/ 0 w 243"/>
                <a:gd name="T17" fmla="*/ 0 h 209"/>
                <a:gd name="T18" fmla="*/ 0 w 243"/>
                <a:gd name="T19" fmla="*/ 209 h 209"/>
                <a:gd name="T20" fmla="*/ 209 w 243"/>
                <a:gd name="T21" fmla="*/ 209 h 209"/>
                <a:gd name="T22" fmla="*/ 209 w 243"/>
                <a:gd name="T23" fmla="*/ 142 h 209"/>
                <a:gd name="T24" fmla="*/ 209 w 243"/>
                <a:gd name="T25" fmla="*/ 142 h 209"/>
                <a:gd name="T26" fmla="*/ 243 w 243"/>
                <a:gd name="T27" fmla="*/ 108 h 209"/>
                <a:gd name="T28" fmla="*/ 209 w 243"/>
                <a:gd name="T29" fmla="*/ 7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09">
                  <a:moveTo>
                    <a:pt x="209" y="74"/>
                  </a:moveTo>
                  <a:cubicBezTo>
                    <a:pt x="209" y="74"/>
                    <a:pt x="209" y="74"/>
                    <a:pt x="209" y="74"/>
                  </a:cubicBezTo>
                  <a:cubicBezTo>
                    <a:pt x="209" y="0"/>
                    <a:pt x="209" y="0"/>
                    <a:pt x="209" y="0"/>
                  </a:cubicBezTo>
                  <a:cubicBezTo>
                    <a:pt x="135" y="0"/>
                    <a:pt x="135" y="0"/>
                    <a:pt x="135" y="0"/>
                  </a:cubicBezTo>
                  <a:cubicBezTo>
                    <a:pt x="135" y="2"/>
                    <a:pt x="135" y="2"/>
                    <a:pt x="135" y="2"/>
                  </a:cubicBezTo>
                  <a:cubicBezTo>
                    <a:pt x="135" y="20"/>
                    <a:pt x="120" y="35"/>
                    <a:pt x="101" y="35"/>
                  </a:cubicBezTo>
                  <a:cubicBezTo>
                    <a:pt x="82" y="35"/>
                    <a:pt x="67" y="20"/>
                    <a:pt x="67" y="2"/>
                  </a:cubicBezTo>
                  <a:cubicBezTo>
                    <a:pt x="67" y="0"/>
                    <a:pt x="67" y="0"/>
                    <a:pt x="67" y="0"/>
                  </a:cubicBezTo>
                  <a:cubicBezTo>
                    <a:pt x="0" y="0"/>
                    <a:pt x="0" y="0"/>
                    <a:pt x="0" y="0"/>
                  </a:cubicBezTo>
                  <a:cubicBezTo>
                    <a:pt x="0" y="209"/>
                    <a:pt x="0" y="209"/>
                    <a:pt x="0" y="209"/>
                  </a:cubicBezTo>
                  <a:cubicBezTo>
                    <a:pt x="209" y="209"/>
                    <a:pt x="209" y="209"/>
                    <a:pt x="209" y="209"/>
                  </a:cubicBezTo>
                  <a:cubicBezTo>
                    <a:pt x="209" y="142"/>
                    <a:pt x="209" y="142"/>
                    <a:pt x="209" y="142"/>
                  </a:cubicBezTo>
                  <a:cubicBezTo>
                    <a:pt x="209" y="142"/>
                    <a:pt x="209" y="142"/>
                    <a:pt x="209" y="142"/>
                  </a:cubicBezTo>
                  <a:cubicBezTo>
                    <a:pt x="228" y="142"/>
                    <a:pt x="243" y="127"/>
                    <a:pt x="243" y="108"/>
                  </a:cubicBezTo>
                  <a:cubicBezTo>
                    <a:pt x="243" y="89"/>
                    <a:pt x="228" y="74"/>
                    <a:pt x="209" y="74"/>
                  </a:cubicBezTo>
                  <a:close/>
                </a:path>
              </a:pathLst>
            </a:custGeom>
            <a:solidFill>
              <a:schemeClr val="accent3"/>
            </a:solidFill>
            <a:ln w="11113" cap="flat">
              <a:solidFill>
                <a:schemeClr val="accent3"/>
              </a:solidFill>
              <a:prstDash val="solid"/>
              <a:miter lim="800000"/>
              <a:headEnd/>
              <a:tailEnd/>
            </a:ln>
            <a:sp3d extrusionH="419100" prstMaterial="dkEdge"/>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995360" y="747167"/>
              <a:ext cx="2512908" cy="2962066"/>
            </a:xfrm>
            <a:custGeom>
              <a:avLst/>
              <a:gdLst>
                <a:gd name="T0" fmla="*/ 1 w 208"/>
                <a:gd name="T1" fmla="*/ 70 h 245"/>
                <a:gd name="T2" fmla="*/ 0 w 208"/>
                <a:gd name="T3" fmla="*/ 70 h 245"/>
                <a:gd name="T4" fmla="*/ 0 w 208"/>
                <a:gd name="T5" fmla="*/ 0 h 245"/>
                <a:gd name="T6" fmla="*/ 208 w 208"/>
                <a:gd name="T7" fmla="*/ 0 h 245"/>
                <a:gd name="T8" fmla="*/ 208 w 208"/>
                <a:gd name="T9" fmla="*/ 210 h 245"/>
                <a:gd name="T10" fmla="*/ 141 w 208"/>
                <a:gd name="T11" fmla="*/ 210 h 245"/>
                <a:gd name="T12" fmla="*/ 141 w 208"/>
                <a:gd name="T13" fmla="*/ 212 h 245"/>
                <a:gd name="T14" fmla="*/ 108 w 208"/>
                <a:gd name="T15" fmla="*/ 245 h 245"/>
                <a:gd name="T16" fmla="*/ 74 w 208"/>
                <a:gd name="T17" fmla="*/ 212 h 245"/>
                <a:gd name="T18" fmla="*/ 74 w 208"/>
                <a:gd name="T19" fmla="*/ 210 h 245"/>
                <a:gd name="T20" fmla="*/ 0 w 208"/>
                <a:gd name="T21" fmla="*/ 210 h 245"/>
                <a:gd name="T22" fmla="*/ 0 w 208"/>
                <a:gd name="T23" fmla="*/ 137 h 245"/>
                <a:gd name="T24" fmla="*/ 1 w 208"/>
                <a:gd name="T25" fmla="*/ 137 h 245"/>
                <a:gd name="T26" fmla="*/ 35 w 208"/>
                <a:gd name="T27" fmla="*/ 103 h 245"/>
                <a:gd name="T28" fmla="*/ 1 w 208"/>
                <a:gd name="T29" fmla="*/ 7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45">
                  <a:moveTo>
                    <a:pt x="1" y="70"/>
                  </a:moveTo>
                  <a:cubicBezTo>
                    <a:pt x="0" y="70"/>
                    <a:pt x="0" y="70"/>
                    <a:pt x="0" y="70"/>
                  </a:cubicBezTo>
                  <a:cubicBezTo>
                    <a:pt x="0" y="0"/>
                    <a:pt x="0" y="0"/>
                    <a:pt x="0" y="0"/>
                  </a:cubicBezTo>
                  <a:cubicBezTo>
                    <a:pt x="208" y="0"/>
                    <a:pt x="208" y="0"/>
                    <a:pt x="208" y="0"/>
                  </a:cubicBezTo>
                  <a:cubicBezTo>
                    <a:pt x="208" y="210"/>
                    <a:pt x="208" y="210"/>
                    <a:pt x="208" y="210"/>
                  </a:cubicBezTo>
                  <a:cubicBezTo>
                    <a:pt x="141" y="210"/>
                    <a:pt x="141" y="210"/>
                    <a:pt x="141" y="210"/>
                  </a:cubicBezTo>
                  <a:cubicBezTo>
                    <a:pt x="141" y="212"/>
                    <a:pt x="141" y="212"/>
                    <a:pt x="141" y="212"/>
                  </a:cubicBezTo>
                  <a:cubicBezTo>
                    <a:pt x="141" y="230"/>
                    <a:pt x="126" y="245"/>
                    <a:pt x="108" y="245"/>
                  </a:cubicBezTo>
                  <a:cubicBezTo>
                    <a:pt x="89" y="245"/>
                    <a:pt x="74" y="230"/>
                    <a:pt x="74" y="212"/>
                  </a:cubicBezTo>
                  <a:cubicBezTo>
                    <a:pt x="74" y="210"/>
                    <a:pt x="74" y="210"/>
                    <a:pt x="74" y="210"/>
                  </a:cubicBezTo>
                  <a:cubicBezTo>
                    <a:pt x="0" y="210"/>
                    <a:pt x="0" y="210"/>
                    <a:pt x="0" y="210"/>
                  </a:cubicBezTo>
                  <a:cubicBezTo>
                    <a:pt x="0" y="137"/>
                    <a:pt x="0" y="137"/>
                    <a:pt x="0" y="137"/>
                  </a:cubicBezTo>
                  <a:cubicBezTo>
                    <a:pt x="1" y="137"/>
                    <a:pt x="1" y="137"/>
                    <a:pt x="1" y="137"/>
                  </a:cubicBezTo>
                  <a:cubicBezTo>
                    <a:pt x="20" y="137"/>
                    <a:pt x="35" y="122"/>
                    <a:pt x="35" y="103"/>
                  </a:cubicBezTo>
                  <a:cubicBezTo>
                    <a:pt x="35" y="85"/>
                    <a:pt x="20" y="70"/>
                    <a:pt x="1" y="70"/>
                  </a:cubicBezTo>
                  <a:close/>
                </a:path>
              </a:pathLst>
            </a:custGeom>
            <a:solidFill>
              <a:schemeClr val="bg2"/>
            </a:solidFill>
            <a:ln w="11113" cap="flat">
              <a:solidFill>
                <a:schemeClr val="bg2"/>
              </a:solidFill>
              <a:prstDash val="solid"/>
              <a:miter lim="800000"/>
              <a:headEnd/>
              <a:tailEnd/>
            </a:ln>
            <a:sp3d extrusionH="419100" prstMaterial="dkEdge"/>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585332" y="3285594"/>
              <a:ext cx="2922935" cy="2526519"/>
            </a:xfrm>
            <a:custGeom>
              <a:avLst/>
              <a:gdLst>
                <a:gd name="T0" fmla="*/ 33 w 242"/>
                <a:gd name="T1" fmla="*/ 74 h 209"/>
                <a:gd name="T2" fmla="*/ 34 w 242"/>
                <a:gd name="T3" fmla="*/ 74 h 209"/>
                <a:gd name="T4" fmla="*/ 34 w 242"/>
                <a:gd name="T5" fmla="*/ 0 h 209"/>
                <a:gd name="T6" fmla="*/ 108 w 242"/>
                <a:gd name="T7" fmla="*/ 0 h 209"/>
                <a:gd name="T8" fmla="*/ 108 w 242"/>
                <a:gd name="T9" fmla="*/ 2 h 209"/>
                <a:gd name="T10" fmla="*/ 142 w 242"/>
                <a:gd name="T11" fmla="*/ 35 h 209"/>
                <a:gd name="T12" fmla="*/ 175 w 242"/>
                <a:gd name="T13" fmla="*/ 2 h 209"/>
                <a:gd name="T14" fmla="*/ 175 w 242"/>
                <a:gd name="T15" fmla="*/ 0 h 209"/>
                <a:gd name="T16" fmla="*/ 242 w 242"/>
                <a:gd name="T17" fmla="*/ 0 h 209"/>
                <a:gd name="T18" fmla="*/ 242 w 242"/>
                <a:gd name="T19" fmla="*/ 209 h 209"/>
                <a:gd name="T20" fmla="*/ 34 w 242"/>
                <a:gd name="T21" fmla="*/ 209 h 209"/>
                <a:gd name="T22" fmla="*/ 34 w 242"/>
                <a:gd name="T23" fmla="*/ 142 h 209"/>
                <a:gd name="T24" fmla="*/ 33 w 242"/>
                <a:gd name="T25" fmla="*/ 142 h 209"/>
                <a:gd name="T26" fmla="*/ 0 w 242"/>
                <a:gd name="T27" fmla="*/ 108 h 209"/>
                <a:gd name="T28" fmla="*/ 33 w 242"/>
                <a:gd name="T29" fmla="*/ 7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09">
                  <a:moveTo>
                    <a:pt x="33" y="74"/>
                  </a:moveTo>
                  <a:cubicBezTo>
                    <a:pt x="34" y="74"/>
                    <a:pt x="34" y="74"/>
                    <a:pt x="34" y="74"/>
                  </a:cubicBezTo>
                  <a:cubicBezTo>
                    <a:pt x="34" y="0"/>
                    <a:pt x="34" y="0"/>
                    <a:pt x="34" y="0"/>
                  </a:cubicBezTo>
                  <a:cubicBezTo>
                    <a:pt x="108" y="0"/>
                    <a:pt x="108" y="0"/>
                    <a:pt x="108" y="0"/>
                  </a:cubicBezTo>
                  <a:cubicBezTo>
                    <a:pt x="108" y="2"/>
                    <a:pt x="108" y="2"/>
                    <a:pt x="108" y="2"/>
                  </a:cubicBezTo>
                  <a:cubicBezTo>
                    <a:pt x="108" y="20"/>
                    <a:pt x="123" y="35"/>
                    <a:pt x="142" y="35"/>
                  </a:cubicBezTo>
                  <a:cubicBezTo>
                    <a:pt x="160" y="35"/>
                    <a:pt x="175" y="20"/>
                    <a:pt x="175" y="2"/>
                  </a:cubicBezTo>
                  <a:cubicBezTo>
                    <a:pt x="175" y="0"/>
                    <a:pt x="175" y="0"/>
                    <a:pt x="175" y="0"/>
                  </a:cubicBezTo>
                  <a:cubicBezTo>
                    <a:pt x="242" y="0"/>
                    <a:pt x="242" y="0"/>
                    <a:pt x="242" y="0"/>
                  </a:cubicBezTo>
                  <a:cubicBezTo>
                    <a:pt x="242" y="209"/>
                    <a:pt x="242" y="209"/>
                    <a:pt x="242" y="209"/>
                  </a:cubicBezTo>
                  <a:cubicBezTo>
                    <a:pt x="34" y="209"/>
                    <a:pt x="34" y="209"/>
                    <a:pt x="34" y="209"/>
                  </a:cubicBezTo>
                  <a:cubicBezTo>
                    <a:pt x="34" y="142"/>
                    <a:pt x="34" y="142"/>
                    <a:pt x="34" y="142"/>
                  </a:cubicBezTo>
                  <a:cubicBezTo>
                    <a:pt x="33" y="142"/>
                    <a:pt x="33" y="142"/>
                    <a:pt x="33" y="142"/>
                  </a:cubicBezTo>
                  <a:cubicBezTo>
                    <a:pt x="15" y="142"/>
                    <a:pt x="0" y="127"/>
                    <a:pt x="0" y="108"/>
                  </a:cubicBezTo>
                  <a:cubicBezTo>
                    <a:pt x="0" y="89"/>
                    <a:pt x="15" y="74"/>
                    <a:pt x="33" y="74"/>
                  </a:cubicBezTo>
                  <a:close/>
                </a:path>
              </a:pathLst>
            </a:custGeom>
            <a:solidFill>
              <a:schemeClr val="tx2"/>
            </a:solidFill>
            <a:ln w="11113" cap="flat">
              <a:solidFill>
                <a:schemeClr val="tx2"/>
              </a:solidFill>
              <a:prstDash val="solid"/>
              <a:miter lim="800000"/>
              <a:headEnd/>
              <a:tailEnd/>
            </a:ln>
            <a:sp3d extrusionH="419100" prstMaterial="dkEdge"/>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3048607" y="747167"/>
              <a:ext cx="3370393" cy="2538427"/>
            </a:xfrm>
            <a:custGeom>
              <a:avLst/>
              <a:gdLst>
                <a:gd name="T0" fmla="*/ 245 w 279"/>
                <a:gd name="T1" fmla="*/ 70 h 210"/>
                <a:gd name="T2" fmla="*/ 243 w 279"/>
                <a:gd name="T3" fmla="*/ 70 h 210"/>
                <a:gd name="T4" fmla="*/ 243 w 279"/>
                <a:gd name="T5" fmla="*/ 0 h 210"/>
                <a:gd name="T6" fmla="*/ 35 w 279"/>
                <a:gd name="T7" fmla="*/ 0 h 210"/>
                <a:gd name="T8" fmla="*/ 35 w 279"/>
                <a:gd name="T9" fmla="*/ 70 h 210"/>
                <a:gd name="T10" fmla="*/ 33 w 279"/>
                <a:gd name="T11" fmla="*/ 70 h 210"/>
                <a:gd name="T12" fmla="*/ 0 w 279"/>
                <a:gd name="T13" fmla="*/ 103 h 210"/>
                <a:gd name="T14" fmla="*/ 33 w 279"/>
                <a:gd name="T15" fmla="*/ 137 h 210"/>
                <a:gd name="T16" fmla="*/ 35 w 279"/>
                <a:gd name="T17" fmla="*/ 137 h 210"/>
                <a:gd name="T18" fmla="*/ 35 w 279"/>
                <a:gd name="T19" fmla="*/ 210 h 210"/>
                <a:gd name="T20" fmla="*/ 108 w 279"/>
                <a:gd name="T21" fmla="*/ 210 h 210"/>
                <a:gd name="T22" fmla="*/ 108 w 279"/>
                <a:gd name="T23" fmla="*/ 210 h 210"/>
                <a:gd name="T24" fmla="*/ 142 w 279"/>
                <a:gd name="T25" fmla="*/ 176 h 210"/>
                <a:gd name="T26" fmla="*/ 175 w 279"/>
                <a:gd name="T27" fmla="*/ 210 h 210"/>
                <a:gd name="T28" fmla="*/ 175 w 279"/>
                <a:gd name="T29" fmla="*/ 210 h 210"/>
                <a:gd name="T30" fmla="*/ 243 w 279"/>
                <a:gd name="T31" fmla="*/ 210 h 210"/>
                <a:gd name="T32" fmla="*/ 243 w 279"/>
                <a:gd name="T33" fmla="*/ 137 h 210"/>
                <a:gd name="T34" fmla="*/ 245 w 279"/>
                <a:gd name="T35" fmla="*/ 137 h 210"/>
                <a:gd name="T36" fmla="*/ 279 w 279"/>
                <a:gd name="T37" fmla="*/ 103 h 210"/>
                <a:gd name="T38" fmla="*/ 245 w 279"/>
                <a:gd name="T39" fmla="*/ 7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210">
                  <a:moveTo>
                    <a:pt x="245" y="70"/>
                  </a:moveTo>
                  <a:cubicBezTo>
                    <a:pt x="243" y="70"/>
                    <a:pt x="243" y="70"/>
                    <a:pt x="243" y="70"/>
                  </a:cubicBezTo>
                  <a:cubicBezTo>
                    <a:pt x="243" y="0"/>
                    <a:pt x="243" y="0"/>
                    <a:pt x="243" y="0"/>
                  </a:cubicBezTo>
                  <a:cubicBezTo>
                    <a:pt x="35" y="0"/>
                    <a:pt x="35" y="0"/>
                    <a:pt x="35" y="0"/>
                  </a:cubicBezTo>
                  <a:cubicBezTo>
                    <a:pt x="35" y="70"/>
                    <a:pt x="35" y="70"/>
                    <a:pt x="35" y="70"/>
                  </a:cubicBezTo>
                  <a:cubicBezTo>
                    <a:pt x="33" y="70"/>
                    <a:pt x="33" y="70"/>
                    <a:pt x="33" y="70"/>
                  </a:cubicBezTo>
                  <a:cubicBezTo>
                    <a:pt x="15" y="70"/>
                    <a:pt x="0" y="85"/>
                    <a:pt x="0" y="103"/>
                  </a:cubicBezTo>
                  <a:cubicBezTo>
                    <a:pt x="0" y="122"/>
                    <a:pt x="15" y="137"/>
                    <a:pt x="33" y="137"/>
                  </a:cubicBezTo>
                  <a:cubicBezTo>
                    <a:pt x="35" y="137"/>
                    <a:pt x="35" y="137"/>
                    <a:pt x="35" y="137"/>
                  </a:cubicBezTo>
                  <a:cubicBezTo>
                    <a:pt x="35" y="210"/>
                    <a:pt x="35" y="210"/>
                    <a:pt x="35" y="210"/>
                  </a:cubicBezTo>
                  <a:cubicBezTo>
                    <a:pt x="108" y="210"/>
                    <a:pt x="108" y="210"/>
                    <a:pt x="108" y="210"/>
                  </a:cubicBezTo>
                  <a:cubicBezTo>
                    <a:pt x="108" y="210"/>
                    <a:pt x="108" y="210"/>
                    <a:pt x="108" y="210"/>
                  </a:cubicBezTo>
                  <a:cubicBezTo>
                    <a:pt x="108" y="191"/>
                    <a:pt x="123" y="176"/>
                    <a:pt x="142" y="176"/>
                  </a:cubicBezTo>
                  <a:cubicBezTo>
                    <a:pt x="160" y="176"/>
                    <a:pt x="175" y="191"/>
                    <a:pt x="175" y="210"/>
                  </a:cubicBezTo>
                  <a:cubicBezTo>
                    <a:pt x="175" y="210"/>
                    <a:pt x="175" y="210"/>
                    <a:pt x="175" y="210"/>
                  </a:cubicBezTo>
                  <a:cubicBezTo>
                    <a:pt x="243" y="210"/>
                    <a:pt x="243" y="210"/>
                    <a:pt x="243" y="210"/>
                  </a:cubicBezTo>
                  <a:cubicBezTo>
                    <a:pt x="243" y="137"/>
                    <a:pt x="243" y="137"/>
                    <a:pt x="243" y="137"/>
                  </a:cubicBezTo>
                  <a:cubicBezTo>
                    <a:pt x="245" y="137"/>
                    <a:pt x="245" y="137"/>
                    <a:pt x="245" y="137"/>
                  </a:cubicBezTo>
                  <a:cubicBezTo>
                    <a:pt x="264" y="137"/>
                    <a:pt x="279" y="122"/>
                    <a:pt x="279" y="103"/>
                  </a:cubicBezTo>
                  <a:cubicBezTo>
                    <a:pt x="279" y="85"/>
                    <a:pt x="264" y="70"/>
                    <a:pt x="245" y="70"/>
                  </a:cubicBezTo>
                  <a:close/>
                </a:path>
              </a:pathLst>
            </a:custGeom>
            <a:solidFill>
              <a:schemeClr val="accent4"/>
            </a:solidFill>
            <a:ln w="11113" cap="flat">
              <a:solidFill>
                <a:schemeClr val="accent4"/>
              </a:solidFill>
              <a:prstDash val="solid"/>
              <a:miter lim="800000"/>
              <a:headEnd/>
              <a:tailEnd/>
            </a:ln>
            <a:sp3d extrusionH="266700" prstMaterial="dkEdge"/>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472245" y="2873866"/>
              <a:ext cx="2511206" cy="2938247"/>
            </a:xfrm>
            <a:custGeom>
              <a:avLst/>
              <a:gdLst>
                <a:gd name="T0" fmla="*/ 208 w 208"/>
                <a:gd name="T1" fmla="*/ 176 h 243"/>
                <a:gd name="T2" fmla="*/ 175 w 208"/>
                <a:gd name="T3" fmla="*/ 142 h 243"/>
                <a:gd name="T4" fmla="*/ 208 w 208"/>
                <a:gd name="T5" fmla="*/ 108 h 243"/>
                <a:gd name="T6" fmla="*/ 208 w 208"/>
                <a:gd name="T7" fmla="*/ 108 h 243"/>
                <a:gd name="T8" fmla="*/ 208 w 208"/>
                <a:gd name="T9" fmla="*/ 34 h 243"/>
                <a:gd name="T10" fmla="*/ 140 w 208"/>
                <a:gd name="T11" fmla="*/ 34 h 243"/>
                <a:gd name="T12" fmla="*/ 140 w 208"/>
                <a:gd name="T13" fmla="*/ 34 h 243"/>
                <a:gd name="T14" fmla="*/ 107 w 208"/>
                <a:gd name="T15" fmla="*/ 0 h 243"/>
                <a:gd name="T16" fmla="*/ 73 w 208"/>
                <a:gd name="T17" fmla="*/ 34 h 243"/>
                <a:gd name="T18" fmla="*/ 73 w 208"/>
                <a:gd name="T19" fmla="*/ 34 h 243"/>
                <a:gd name="T20" fmla="*/ 0 w 208"/>
                <a:gd name="T21" fmla="*/ 34 h 243"/>
                <a:gd name="T22" fmla="*/ 0 w 208"/>
                <a:gd name="T23" fmla="*/ 108 h 243"/>
                <a:gd name="T24" fmla="*/ 0 w 208"/>
                <a:gd name="T25" fmla="*/ 108 h 243"/>
                <a:gd name="T26" fmla="*/ 34 w 208"/>
                <a:gd name="T27" fmla="*/ 142 h 243"/>
                <a:gd name="T28" fmla="*/ 0 w 208"/>
                <a:gd name="T29" fmla="*/ 176 h 243"/>
                <a:gd name="T30" fmla="*/ 0 w 208"/>
                <a:gd name="T31" fmla="*/ 176 h 243"/>
                <a:gd name="T32" fmla="*/ 0 w 208"/>
                <a:gd name="T33" fmla="*/ 243 h 243"/>
                <a:gd name="T34" fmla="*/ 208 w 208"/>
                <a:gd name="T35" fmla="*/ 243 h 243"/>
                <a:gd name="T36" fmla="*/ 208 w 208"/>
                <a:gd name="T37"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 h="243">
                  <a:moveTo>
                    <a:pt x="208" y="176"/>
                  </a:moveTo>
                  <a:cubicBezTo>
                    <a:pt x="190" y="176"/>
                    <a:pt x="175" y="161"/>
                    <a:pt x="175" y="142"/>
                  </a:cubicBezTo>
                  <a:cubicBezTo>
                    <a:pt x="175" y="123"/>
                    <a:pt x="190" y="108"/>
                    <a:pt x="208" y="108"/>
                  </a:cubicBezTo>
                  <a:cubicBezTo>
                    <a:pt x="208" y="108"/>
                    <a:pt x="208" y="108"/>
                    <a:pt x="208" y="108"/>
                  </a:cubicBezTo>
                  <a:cubicBezTo>
                    <a:pt x="208" y="34"/>
                    <a:pt x="208" y="34"/>
                    <a:pt x="208" y="34"/>
                  </a:cubicBezTo>
                  <a:cubicBezTo>
                    <a:pt x="140" y="34"/>
                    <a:pt x="140" y="34"/>
                    <a:pt x="140" y="34"/>
                  </a:cubicBezTo>
                  <a:cubicBezTo>
                    <a:pt x="140" y="34"/>
                    <a:pt x="140" y="34"/>
                    <a:pt x="140" y="34"/>
                  </a:cubicBezTo>
                  <a:cubicBezTo>
                    <a:pt x="140" y="15"/>
                    <a:pt x="125" y="0"/>
                    <a:pt x="107" y="0"/>
                  </a:cubicBezTo>
                  <a:cubicBezTo>
                    <a:pt x="88" y="0"/>
                    <a:pt x="73" y="15"/>
                    <a:pt x="73" y="34"/>
                  </a:cubicBezTo>
                  <a:cubicBezTo>
                    <a:pt x="73" y="34"/>
                    <a:pt x="73" y="34"/>
                    <a:pt x="73" y="34"/>
                  </a:cubicBezTo>
                  <a:cubicBezTo>
                    <a:pt x="0" y="34"/>
                    <a:pt x="0" y="34"/>
                    <a:pt x="0" y="34"/>
                  </a:cubicBezTo>
                  <a:cubicBezTo>
                    <a:pt x="0" y="108"/>
                    <a:pt x="0" y="108"/>
                    <a:pt x="0" y="108"/>
                  </a:cubicBezTo>
                  <a:cubicBezTo>
                    <a:pt x="0" y="108"/>
                    <a:pt x="0" y="108"/>
                    <a:pt x="0" y="108"/>
                  </a:cubicBezTo>
                  <a:cubicBezTo>
                    <a:pt x="19" y="108"/>
                    <a:pt x="34" y="123"/>
                    <a:pt x="34" y="142"/>
                  </a:cubicBezTo>
                  <a:cubicBezTo>
                    <a:pt x="34" y="161"/>
                    <a:pt x="19" y="176"/>
                    <a:pt x="0" y="176"/>
                  </a:cubicBezTo>
                  <a:cubicBezTo>
                    <a:pt x="0" y="176"/>
                    <a:pt x="0" y="176"/>
                    <a:pt x="0" y="176"/>
                  </a:cubicBezTo>
                  <a:cubicBezTo>
                    <a:pt x="0" y="243"/>
                    <a:pt x="0" y="243"/>
                    <a:pt x="0" y="243"/>
                  </a:cubicBezTo>
                  <a:cubicBezTo>
                    <a:pt x="208" y="243"/>
                    <a:pt x="208" y="243"/>
                    <a:pt x="208" y="243"/>
                  </a:cubicBezTo>
                  <a:cubicBezTo>
                    <a:pt x="208" y="176"/>
                    <a:pt x="208" y="176"/>
                    <a:pt x="208" y="176"/>
                  </a:cubicBezTo>
                  <a:close/>
                </a:path>
              </a:pathLst>
            </a:custGeom>
            <a:solidFill>
              <a:schemeClr val="accent5"/>
            </a:solidFill>
            <a:ln w="11113" cap="flat">
              <a:solidFill>
                <a:schemeClr val="accent5"/>
              </a:solidFill>
              <a:prstDash val="solid"/>
              <a:miter lim="800000"/>
              <a:headEnd/>
              <a:tailEnd/>
            </a:ln>
            <a:sp3d extrusionH="419100" prstMaterial="dkEdge"/>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1127448" y="1940169"/>
              <a:ext cx="2090524"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sp>
          <p:nvSpPr>
            <p:cNvPr id="13" name="Rectangle 12"/>
            <p:cNvSpPr/>
            <p:nvPr/>
          </p:nvSpPr>
          <p:spPr>
            <a:xfrm>
              <a:off x="3689616" y="1940169"/>
              <a:ext cx="2090524"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sp>
          <p:nvSpPr>
            <p:cNvPr id="14" name="Rectangle 13"/>
            <p:cNvSpPr/>
            <p:nvPr/>
          </p:nvSpPr>
          <p:spPr>
            <a:xfrm>
              <a:off x="6303020" y="1940169"/>
              <a:ext cx="2090524"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sp>
          <p:nvSpPr>
            <p:cNvPr id="15" name="Rectangle 14"/>
            <p:cNvSpPr/>
            <p:nvPr/>
          </p:nvSpPr>
          <p:spPr>
            <a:xfrm>
              <a:off x="1127448" y="4490663"/>
              <a:ext cx="2090524"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sp>
          <p:nvSpPr>
            <p:cNvPr id="16" name="Rectangle 15"/>
            <p:cNvSpPr/>
            <p:nvPr/>
          </p:nvSpPr>
          <p:spPr>
            <a:xfrm>
              <a:off x="3821408" y="4490663"/>
              <a:ext cx="1826940"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wrap="square"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sp>
          <p:nvSpPr>
            <p:cNvPr id="17" name="Rectangle 16"/>
            <p:cNvSpPr/>
            <p:nvPr/>
          </p:nvSpPr>
          <p:spPr>
            <a:xfrm>
              <a:off x="6303020" y="4490663"/>
              <a:ext cx="2090524" cy="882331"/>
            </a:xfrm>
            <a:prstGeom prst="rect">
              <a:avLst/>
            </a:prstGeom>
            <a:noFill/>
            <a:ln>
              <a:noFill/>
            </a:ln>
            <a:effectLst/>
            <a:sp3d prstMaterial="dkEdge"/>
          </p:spPr>
          <p:style>
            <a:lnRef idx="1">
              <a:schemeClr val="accent1"/>
            </a:lnRef>
            <a:fillRef idx="3">
              <a:schemeClr val="accent1"/>
            </a:fillRef>
            <a:effectRef idx="2">
              <a:schemeClr val="accent1"/>
            </a:effectRef>
            <a:fontRef idx="minor">
              <a:schemeClr val="lt1"/>
            </a:fontRef>
          </p:style>
          <p:txBody>
            <a:bodyPr rtlCol="0" anchor="t" anchorCtr="0">
              <a:spAutoFit/>
            </a:bodyPr>
            <a:lstStyle/>
            <a:p>
              <a:pPr algn="ctr"/>
              <a:r>
                <a:rPr lang="en-US" sz="2133" dirty="0">
                  <a:solidFill>
                    <a:srgbClr val="FFFFFF"/>
                  </a:solidFill>
                </a:rPr>
                <a:t>Xx x </a:t>
              </a:r>
              <a:r>
                <a:rPr lang="en-US" sz="2133" dirty="0" err="1">
                  <a:solidFill>
                    <a:srgbClr val="FFFFFF"/>
                  </a:solidFill>
                </a:rPr>
                <a:t>xxxx</a:t>
              </a:r>
              <a:endParaRPr lang="en-US" sz="2133" dirty="0">
                <a:solidFill>
                  <a:srgbClr val="FFFFFF"/>
                </a:solidFill>
              </a:endParaRPr>
            </a:p>
            <a:p>
              <a:pPr algn="ctr"/>
              <a:r>
                <a:rPr lang="da-DK" sz="1200" dirty="0">
                  <a:solidFill>
                    <a:srgbClr val="FFFFFF"/>
                  </a:solidFill>
                </a:rPr>
                <a:t>Xxxxx xxxxx xxxxxx xxxxxxxxxxxxx</a:t>
              </a:r>
              <a:endParaRPr lang="en-US" sz="1800" dirty="0">
                <a:solidFill>
                  <a:srgbClr val="FFFFFF"/>
                </a:solidFill>
              </a:endParaRPr>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6799" y="3962631"/>
              <a:ext cx="498442" cy="486058"/>
            </a:xfrm>
            <a:prstGeom prst="rect">
              <a:avLst/>
            </a:prstGeom>
            <a:ln>
              <a:noFill/>
            </a:ln>
            <a:sp3d prstMaterial="dkEdge"/>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9065" y="1314760"/>
              <a:ext cx="467290" cy="394778"/>
            </a:xfrm>
            <a:prstGeom prst="rect">
              <a:avLst/>
            </a:prstGeom>
            <a:ln>
              <a:noFill/>
            </a:ln>
            <a:sp3d prstMaterial="dkEdge"/>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2358" y="1304764"/>
              <a:ext cx="525040" cy="525040"/>
            </a:xfrm>
            <a:prstGeom prst="rect">
              <a:avLst/>
            </a:prstGeom>
            <a:ln>
              <a:noFill/>
            </a:ln>
            <a:sp3d prstMaterial="dkEdge"/>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7468" y="3939863"/>
              <a:ext cx="794820" cy="415566"/>
            </a:xfrm>
            <a:prstGeom prst="rect">
              <a:avLst/>
            </a:prstGeom>
            <a:ln>
              <a:noFill/>
            </a:ln>
            <a:sp3d prstMaterial="dkEdge"/>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1386" y="1314760"/>
              <a:ext cx="449267" cy="538503"/>
            </a:xfrm>
            <a:prstGeom prst="rect">
              <a:avLst/>
            </a:prstGeom>
            <a:ln>
              <a:noFill/>
            </a:ln>
            <a:sp3d prstMaterial="dkEdge"/>
          </p:spPr>
        </p:pic>
        <p:sp>
          <p:nvSpPr>
            <p:cNvPr id="34" name="Freeform 41"/>
            <p:cNvSpPr>
              <a:spLocks noEditPoints="1"/>
            </p:cNvSpPr>
            <p:nvPr/>
          </p:nvSpPr>
          <p:spPr bwMode="auto">
            <a:xfrm>
              <a:off x="1975233" y="3939863"/>
              <a:ext cx="394954" cy="50544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a:sp3d prstMaterial="dkEdge"/>
          </p:spPr>
          <p:txBody>
            <a:bodyPr vert="horz" wrap="square" lIns="121920" tIns="60960" rIns="121920" bIns="60960" numCol="1" anchor="t" anchorCtr="0" compatLnSpc="1">
              <a:prstTxWarp prst="textNoShape">
                <a:avLst/>
              </a:prstTxWarp>
            </a:bodyPr>
            <a:lstStyle/>
            <a:p>
              <a:endParaRPr lang="en-US" sz="3200"/>
            </a:p>
          </p:txBody>
        </p:sp>
      </p:grpSp>
      <p:sp>
        <p:nvSpPr>
          <p:cNvPr id="36" name="Rectangle 35"/>
          <p:cNvSpPr/>
          <p:nvPr/>
        </p:nvSpPr>
        <p:spPr>
          <a:xfrm>
            <a:off x="9160653" y="1268760"/>
            <a:ext cx="2659983" cy="2928494"/>
          </a:xfrm>
          <a:prstGeom prst="rect">
            <a:avLst/>
          </a:prstGeom>
        </p:spPr>
        <p:txBody>
          <a:bodyPr wrap="square">
            <a:spAutoFit/>
          </a:bodyPr>
          <a:lstStyle/>
          <a:p>
            <a:pPr>
              <a:lnSpc>
                <a:spcPct val="90000"/>
              </a:lnSpc>
            </a:pPr>
            <a:r>
              <a:rPr lang="en-US" sz="2000" dirty="0"/>
              <a:t>Xxx </a:t>
            </a:r>
            <a:r>
              <a:rPr lang="en-US" sz="2000" dirty="0" err="1"/>
              <a:t>xxx</a:t>
            </a:r>
            <a:r>
              <a:rPr lang="en-US" sz="2000" dirty="0"/>
              <a:t> x</a:t>
            </a:r>
          </a:p>
          <a:p>
            <a:pPr>
              <a:lnSpc>
                <a:spcPct val="9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Xxxxx</a:t>
            </a:r>
            <a:r>
              <a:rPr lang="en-US" sz="1400" dirty="0"/>
              <a:t> </a:t>
            </a:r>
            <a:r>
              <a:rPr lang="en-US" sz="1400" dirty="0" err="1"/>
              <a:t>xxxx</a:t>
            </a:r>
            <a:r>
              <a:rPr lang="en-US" sz="1400" dirty="0"/>
              <a:t> x xxx x </a:t>
            </a:r>
            <a:r>
              <a:rPr lang="en-US" sz="1400" dirty="0" err="1"/>
              <a:t>xxxxxxxxxxxxx</a:t>
            </a:r>
            <a:r>
              <a:rPr lang="en-US" sz="1400" dirty="0"/>
              <a:t> </a:t>
            </a:r>
            <a:r>
              <a:rPr lang="en-US" sz="1400" dirty="0" err="1"/>
              <a:t>xxxxxxxxxx</a:t>
            </a:r>
            <a:r>
              <a:rPr lang="en-US" sz="1400" dirty="0"/>
              <a:t> xx x xx x </a:t>
            </a:r>
            <a:r>
              <a:rPr lang="en-US" sz="1400" dirty="0" err="1"/>
              <a:t>xxxxxxxx</a:t>
            </a:r>
            <a:r>
              <a:rPr lang="en-US" sz="1400" dirty="0"/>
              <a:t> </a:t>
            </a:r>
            <a:r>
              <a:rPr lang="en-US" sz="1400" dirty="0" err="1"/>
              <a:t>xxxxxx</a:t>
            </a:r>
            <a:r>
              <a:rPr lang="en-US" sz="1400" dirty="0"/>
              <a:t> xxx </a:t>
            </a:r>
            <a:r>
              <a:rPr lang="en-US" sz="1400" dirty="0" err="1"/>
              <a:t>xxxxxx</a:t>
            </a:r>
            <a:r>
              <a:rPr lang="en-US" sz="1400" dirty="0"/>
              <a:t> x </a:t>
            </a:r>
            <a:r>
              <a:rPr lang="en-US" sz="1400" dirty="0" err="1"/>
              <a:t>xxxxxxxxxx</a:t>
            </a:r>
            <a:r>
              <a:rPr lang="en-US" sz="1400" dirty="0"/>
              <a:t> xx x </a:t>
            </a:r>
            <a:r>
              <a:rPr lang="en-US" sz="1400" dirty="0" err="1"/>
              <a:t>xxxxxx</a:t>
            </a:r>
            <a:r>
              <a:rPr lang="en-US" sz="1400" dirty="0"/>
              <a:t> </a:t>
            </a:r>
            <a:r>
              <a:rPr lang="en-US" sz="1400" dirty="0" err="1"/>
              <a:t>xxxxx</a:t>
            </a:r>
            <a:r>
              <a:rPr lang="en-US" sz="1400" dirty="0"/>
              <a:t> </a:t>
            </a:r>
            <a:r>
              <a:rPr lang="en-US" sz="1400" dirty="0" err="1"/>
              <a:t>xxxxxxx</a:t>
            </a:r>
            <a:r>
              <a:rPr lang="en-US" sz="1400" dirty="0"/>
              <a:t> x </a:t>
            </a:r>
            <a:r>
              <a:rPr lang="en-US" sz="1400" dirty="0" err="1"/>
              <a:t>Xxxxxx</a:t>
            </a:r>
            <a:r>
              <a:rPr lang="en-US" sz="1400" dirty="0"/>
              <a:t> xx </a:t>
            </a:r>
            <a:r>
              <a:rPr lang="en-US" sz="1400" dirty="0" err="1"/>
              <a:t>xx</a:t>
            </a:r>
            <a:r>
              <a:rPr lang="en-US" sz="1400" dirty="0"/>
              <a:t> </a:t>
            </a:r>
            <a:r>
              <a:rPr lang="en-US" sz="1400" dirty="0" err="1"/>
              <a:t>xxxxxxxxxxxx</a:t>
            </a:r>
            <a:r>
              <a:rPr lang="en-US" sz="1400" dirty="0"/>
              <a:t> x xx </a:t>
            </a:r>
            <a:r>
              <a:rPr lang="en-US" sz="1400" dirty="0" err="1"/>
              <a:t>xxxxx</a:t>
            </a:r>
            <a:r>
              <a:rPr lang="en-US" sz="1400" dirty="0"/>
              <a:t> x </a:t>
            </a:r>
            <a:r>
              <a:rPr lang="en-US" sz="1400" dirty="0" err="1"/>
              <a:t>Xxxx</a:t>
            </a:r>
            <a:r>
              <a:rPr lang="en-US" sz="1400" dirty="0"/>
              <a:t> x </a:t>
            </a:r>
            <a:r>
              <a:rPr lang="en-US" sz="1400" dirty="0" err="1"/>
              <a:t>xxxxx</a:t>
            </a:r>
            <a:r>
              <a:rPr lang="en-US" sz="1400" dirty="0"/>
              <a:t> </a:t>
            </a:r>
            <a:r>
              <a:rPr lang="en-US" sz="1400" dirty="0" err="1"/>
              <a:t>xxxxxxx</a:t>
            </a:r>
            <a:r>
              <a:rPr lang="en-US" sz="1400" dirty="0"/>
              <a:t> </a:t>
            </a:r>
            <a:r>
              <a:rPr lang="en-US" sz="1400" dirty="0" err="1"/>
              <a:t>xxxxxxxxxxx</a:t>
            </a:r>
            <a:r>
              <a:rPr lang="en-US" sz="1400" dirty="0"/>
              <a:t> </a:t>
            </a:r>
            <a:r>
              <a:rPr lang="en-US" sz="1400" dirty="0" err="1"/>
              <a:t>xxxx</a:t>
            </a:r>
            <a:r>
              <a:rPr lang="en-US" sz="1400" dirty="0"/>
              <a:t> xxx </a:t>
            </a:r>
            <a:r>
              <a:rPr lang="en-US" sz="1400" dirty="0" err="1"/>
              <a:t>xxxx</a:t>
            </a:r>
            <a:r>
              <a:rPr lang="en-US" sz="1400" dirty="0"/>
              <a:t> xx </a:t>
            </a:r>
            <a:r>
              <a:rPr lang="en-US" sz="1400" dirty="0" err="1"/>
              <a:t>xxxxxxx</a:t>
            </a:r>
            <a:r>
              <a:rPr lang="en-US" sz="1400" dirty="0"/>
              <a:t> xxx </a:t>
            </a:r>
            <a:r>
              <a:rPr lang="en-US" sz="1400" dirty="0" err="1"/>
              <a:t>xxx</a:t>
            </a:r>
            <a:r>
              <a:rPr lang="en-US" sz="1400" dirty="0"/>
              <a:t> Xx x </a:t>
            </a:r>
            <a:r>
              <a:rPr lang="en-US" sz="1400" dirty="0" err="1"/>
              <a:t>xxxxxx</a:t>
            </a:r>
            <a:r>
              <a:rPr lang="en-US" sz="1400" dirty="0"/>
              <a:t> xxx x </a:t>
            </a:r>
            <a:r>
              <a:rPr lang="en-US" sz="1400" dirty="0" err="1"/>
              <a:t>xxxxxx</a:t>
            </a:r>
            <a:r>
              <a:rPr lang="en-US" sz="1400" dirty="0"/>
              <a:t> x xxx </a:t>
            </a:r>
            <a:r>
              <a:rPr lang="en-US" sz="1400" dirty="0" err="1"/>
              <a:t>xxx</a:t>
            </a:r>
            <a:r>
              <a:rPr lang="en-US" sz="1400" dirty="0"/>
              <a:t> Xx </a:t>
            </a:r>
            <a:r>
              <a:rPr lang="en-US" sz="1400" dirty="0" err="1"/>
              <a:t>xxxxxx</a:t>
            </a:r>
            <a:r>
              <a:rPr lang="en-US" sz="1400" dirty="0"/>
              <a:t> x </a:t>
            </a:r>
            <a:r>
              <a:rPr lang="en-US" sz="1400" dirty="0" err="1"/>
              <a:t>xxxxxx</a:t>
            </a:r>
            <a:r>
              <a:rPr lang="en-US" sz="1400" dirty="0"/>
              <a:t> x xxx </a:t>
            </a:r>
            <a:r>
              <a:rPr lang="en-US" sz="1400" dirty="0" err="1"/>
              <a:t>xxxxx</a:t>
            </a:r>
            <a:r>
              <a:rPr lang="en-US" sz="1400" dirty="0"/>
              <a:t> x xxx xx </a:t>
            </a:r>
            <a:r>
              <a:rPr lang="en-US" sz="1400" dirty="0" err="1"/>
              <a:t>xx</a:t>
            </a:r>
            <a:r>
              <a:rPr lang="en-US" sz="1400" dirty="0"/>
              <a:t> </a:t>
            </a:r>
            <a:r>
              <a:rPr lang="en-US" sz="1400" dirty="0" err="1"/>
              <a:t>xxxx</a:t>
            </a:r>
            <a:r>
              <a:rPr lang="en-US" sz="1400" dirty="0"/>
              <a:t> x xx X </a:t>
            </a:r>
            <a:r>
              <a:rPr lang="en-US" sz="1400" dirty="0" err="1"/>
              <a:t>x</a:t>
            </a:r>
            <a:r>
              <a:rPr lang="en-US" sz="1400" dirty="0"/>
              <a:t> </a:t>
            </a:r>
            <a:r>
              <a:rPr lang="en-US" sz="1400" dirty="0" err="1"/>
              <a:t>xxxxx</a:t>
            </a:r>
            <a:r>
              <a:rPr lang="en-US" sz="1400" dirty="0"/>
              <a:t> x xx </a:t>
            </a:r>
          </a:p>
        </p:txBody>
      </p:sp>
    </p:spTree>
    <p:extLst>
      <p:ext uri="{BB962C8B-B14F-4D97-AF65-F5344CB8AC3E}">
        <p14:creationId xmlns:p14="http://schemas.microsoft.com/office/powerpoint/2010/main" val="321990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15" name="Text Placeholder 14"/>
          <p:cNvSpPr>
            <a:spLocks noGrp="1"/>
          </p:cNvSpPr>
          <p:nvPr>
            <p:ph type="body" sz="quarter" idx="21"/>
          </p:nvPr>
        </p:nvSpPr>
        <p:spPr>
          <a:xfrm>
            <a:off x="914400"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p:txBody>
      </p:sp>
      <p:sp>
        <p:nvSpPr>
          <p:cNvPr id="16" name="Text Placeholder 15"/>
          <p:cNvSpPr>
            <a:spLocks noGrp="1"/>
          </p:cNvSpPr>
          <p:nvPr>
            <p:ph type="body" sz="quarter" idx="22"/>
          </p:nvPr>
        </p:nvSpPr>
        <p:spPr>
          <a:xfrm>
            <a:off x="4431792"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p:txBody>
      </p:sp>
      <p:sp>
        <p:nvSpPr>
          <p:cNvPr id="17" name="Text Placeholder 16"/>
          <p:cNvSpPr>
            <a:spLocks noGrp="1"/>
          </p:cNvSpPr>
          <p:nvPr>
            <p:ph type="body" sz="quarter" idx="23"/>
          </p:nvPr>
        </p:nvSpPr>
        <p:spPr>
          <a:xfrm>
            <a:off x="7949184"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p:txBody>
      </p:sp>
      <p:sp>
        <p:nvSpPr>
          <p:cNvPr id="25" name="Rectangle 24"/>
          <p:cNvSpPr/>
          <p:nvPr/>
        </p:nvSpPr>
        <p:spPr>
          <a:xfrm>
            <a:off x="914400" y="5197495"/>
            <a:ext cx="1250103" cy="230732"/>
          </a:xfrm>
          <a:prstGeom prst="rect">
            <a:avLst/>
          </a:prstGeom>
        </p:spPr>
        <p:txBody>
          <a:bodyPr wrap="none">
            <a:noAutofit/>
          </a:bodyPr>
          <a:lstStyle/>
          <a:p>
            <a:pPr>
              <a:lnSpc>
                <a:spcPct val="95000"/>
              </a:lnSpc>
            </a:pPr>
            <a:r>
              <a:rPr lang="en-US" sz="1200" dirty="0" err="1"/>
              <a:t>XxXXX</a:t>
            </a:r>
            <a:endParaRPr lang="en-US" sz="1200" dirty="0"/>
          </a:p>
        </p:txBody>
      </p:sp>
      <p:sp>
        <p:nvSpPr>
          <p:cNvPr id="26" name="Rectangle 25"/>
          <p:cNvSpPr/>
          <p:nvPr/>
        </p:nvSpPr>
        <p:spPr>
          <a:xfrm>
            <a:off x="914400" y="4643935"/>
            <a:ext cx="1250103" cy="230732"/>
          </a:xfrm>
          <a:prstGeom prst="rect">
            <a:avLst/>
          </a:prstGeom>
        </p:spPr>
        <p:txBody>
          <a:bodyPr wrap="none">
            <a:noAutofit/>
          </a:bodyPr>
          <a:lstStyle/>
          <a:p>
            <a:pPr>
              <a:lnSpc>
                <a:spcPct val="95000"/>
              </a:lnSpc>
            </a:pPr>
            <a:r>
              <a:rPr lang="en-US" sz="1200" dirty="0"/>
              <a:t>XXX</a:t>
            </a:r>
          </a:p>
        </p:txBody>
      </p:sp>
      <p:sp>
        <p:nvSpPr>
          <p:cNvPr id="27" name="Rectangle 26"/>
          <p:cNvSpPr/>
          <p:nvPr/>
        </p:nvSpPr>
        <p:spPr>
          <a:xfrm>
            <a:off x="914400" y="4090375"/>
            <a:ext cx="1250103" cy="230732"/>
          </a:xfrm>
          <a:prstGeom prst="rect">
            <a:avLst/>
          </a:prstGeom>
        </p:spPr>
        <p:txBody>
          <a:bodyPr wrap="none">
            <a:noAutofit/>
          </a:bodyPr>
          <a:lstStyle/>
          <a:p>
            <a:pPr>
              <a:lnSpc>
                <a:spcPct val="95000"/>
              </a:lnSpc>
            </a:pPr>
            <a:r>
              <a:rPr lang="en-US" sz="1200" dirty="0"/>
              <a:t>XXXX5</a:t>
            </a:r>
          </a:p>
        </p:txBody>
      </p:sp>
      <p:sp>
        <p:nvSpPr>
          <p:cNvPr id="28" name="Rounded Rectangle 27"/>
          <p:cNvSpPr/>
          <p:nvPr/>
        </p:nvSpPr>
        <p:spPr>
          <a:xfrm rot="5400000">
            <a:off x="2470796" y="279139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29" name="Rounded Rectangle 28"/>
          <p:cNvSpPr/>
          <p:nvPr/>
        </p:nvSpPr>
        <p:spPr>
          <a:xfrm>
            <a:off x="923807" y="4338387"/>
            <a:ext cx="2768078" cy="22502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80%</a:t>
            </a:r>
          </a:p>
        </p:txBody>
      </p:sp>
      <p:sp>
        <p:nvSpPr>
          <p:cNvPr id="30" name="Rounded Rectangle 29"/>
          <p:cNvSpPr/>
          <p:nvPr/>
        </p:nvSpPr>
        <p:spPr>
          <a:xfrm rot="5400000">
            <a:off x="2470796" y="334495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31" name="Rounded Rectangle 30"/>
          <p:cNvSpPr/>
          <p:nvPr/>
        </p:nvSpPr>
        <p:spPr>
          <a:xfrm>
            <a:off x="923805" y="4891947"/>
            <a:ext cx="1801001" cy="22502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85%</a:t>
            </a:r>
          </a:p>
        </p:txBody>
      </p:sp>
      <p:sp>
        <p:nvSpPr>
          <p:cNvPr id="32" name="Rounded Rectangle 31"/>
          <p:cNvSpPr/>
          <p:nvPr/>
        </p:nvSpPr>
        <p:spPr>
          <a:xfrm rot="5400000">
            <a:off x="2470796" y="389851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33" name="Rounded Rectangle 32"/>
          <p:cNvSpPr/>
          <p:nvPr/>
        </p:nvSpPr>
        <p:spPr>
          <a:xfrm>
            <a:off x="923805" y="5445507"/>
            <a:ext cx="2541377" cy="22502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70%</a:t>
            </a:r>
          </a:p>
        </p:txBody>
      </p:sp>
      <p:sp>
        <p:nvSpPr>
          <p:cNvPr id="37" name="Rectangle 36"/>
          <p:cNvSpPr/>
          <p:nvPr/>
        </p:nvSpPr>
        <p:spPr>
          <a:xfrm>
            <a:off x="4431792" y="5197495"/>
            <a:ext cx="1250103" cy="230732"/>
          </a:xfrm>
          <a:prstGeom prst="rect">
            <a:avLst/>
          </a:prstGeom>
        </p:spPr>
        <p:txBody>
          <a:bodyPr wrap="none">
            <a:noAutofit/>
          </a:bodyPr>
          <a:lstStyle/>
          <a:p>
            <a:pPr>
              <a:lnSpc>
                <a:spcPct val="95000"/>
              </a:lnSpc>
            </a:pPr>
            <a:r>
              <a:rPr lang="en-US" sz="1200" dirty="0" err="1"/>
              <a:t>XxXXX</a:t>
            </a:r>
            <a:endParaRPr lang="en-US" sz="1200" dirty="0"/>
          </a:p>
        </p:txBody>
      </p:sp>
      <p:sp>
        <p:nvSpPr>
          <p:cNvPr id="38" name="Rectangle 37"/>
          <p:cNvSpPr/>
          <p:nvPr/>
        </p:nvSpPr>
        <p:spPr>
          <a:xfrm>
            <a:off x="4431792" y="4643935"/>
            <a:ext cx="1250103" cy="230732"/>
          </a:xfrm>
          <a:prstGeom prst="rect">
            <a:avLst/>
          </a:prstGeom>
        </p:spPr>
        <p:txBody>
          <a:bodyPr wrap="none">
            <a:noAutofit/>
          </a:bodyPr>
          <a:lstStyle/>
          <a:p>
            <a:pPr>
              <a:lnSpc>
                <a:spcPct val="95000"/>
              </a:lnSpc>
            </a:pPr>
            <a:r>
              <a:rPr lang="en-US" sz="1200" dirty="0"/>
              <a:t>XXX</a:t>
            </a:r>
          </a:p>
        </p:txBody>
      </p:sp>
      <p:sp>
        <p:nvSpPr>
          <p:cNvPr id="39" name="Rectangle 38"/>
          <p:cNvSpPr/>
          <p:nvPr/>
        </p:nvSpPr>
        <p:spPr>
          <a:xfrm>
            <a:off x="4431792" y="4090375"/>
            <a:ext cx="1250103" cy="230732"/>
          </a:xfrm>
          <a:prstGeom prst="rect">
            <a:avLst/>
          </a:prstGeom>
        </p:spPr>
        <p:txBody>
          <a:bodyPr wrap="none">
            <a:noAutofit/>
          </a:bodyPr>
          <a:lstStyle/>
          <a:p>
            <a:pPr>
              <a:lnSpc>
                <a:spcPct val="95000"/>
              </a:lnSpc>
            </a:pPr>
            <a:r>
              <a:rPr lang="en-US" sz="1200" dirty="0"/>
              <a:t>XXXX5</a:t>
            </a:r>
          </a:p>
        </p:txBody>
      </p:sp>
      <p:sp>
        <p:nvSpPr>
          <p:cNvPr id="40" name="Rounded Rectangle 39"/>
          <p:cNvSpPr/>
          <p:nvPr/>
        </p:nvSpPr>
        <p:spPr>
          <a:xfrm rot="5400000">
            <a:off x="5988188" y="279139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1" name="Rounded Rectangle 40"/>
          <p:cNvSpPr/>
          <p:nvPr/>
        </p:nvSpPr>
        <p:spPr>
          <a:xfrm>
            <a:off x="4441199" y="4338387"/>
            <a:ext cx="2768078" cy="22502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80%</a:t>
            </a:r>
          </a:p>
        </p:txBody>
      </p:sp>
      <p:sp>
        <p:nvSpPr>
          <p:cNvPr id="42" name="Rounded Rectangle 41"/>
          <p:cNvSpPr/>
          <p:nvPr/>
        </p:nvSpPr>
        <p:spPr>
          <a:xfrm rot="5400000">
            <a:off x="5988188" y="334495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3" name="Rounded Rectangle 42"/>
          <p:cNvSpPr/>
          <p:nvPr/>
        </p:nvSpPr>
        <p:spPr>
          <a:xfrm>
            <a:off x="4441197" y="4891947"/>
            <a:ext cx="1801001" cy="22502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85%</a:t>
            </a:r>
          </a:p>
        </p:txBody>
      </p:sp>
      <p:sp>
        <p:nvSpPr>
          <p:cNvPr id="44" name="Rounded Rectangle 43"/>
          <p:cNvSpPr/>
          <p:nvPr/>
        </p:nvSpPr>
        <p:spPr>
          <a:xfrm rot="5400000">
            <a:off x="5988188" y="389851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5" name="Rounded Rectangle 44"/>
          <p:cNvSpPr/>
          <p:nvPr/>
        </p:nvSpPr>
        <p:spPr>
          <a:xfrm>
            <a:off x="4441197" y="5445507"/>
            <a:ext cx="2541377" cy="22502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70%</a:t>
            </a:r>
          </a:p>
        </p:txBody>
      </p:sp>
      <p:sp>
        <p:nvSpPr>
          <p:cNvPr id="46" name="Rectangle 45"/>
          <p:cNvSpPr/>
          <p:nvPr/>
        </p:nvSpPr>
        <p:spPr>
          <a:xfrm>
            <a:off x="7927311" y="5197495"/>
            <a:ext cx="1250103" cy="230732"/>
          </a:xfrm>
          <a:prstGeom prst="rect">
            <a:avLst/>
          </a:prstGeom>
        </p:spPr>
        <p:txBody>
          <a:bodyPr wrap="none">
            <a:noAutofit/>
          </a:bodyPr>
          <a:lstStyle/>
          <a:p>
            <a:pPr>
              <a:lnSpc>
                <a:spcPct val="95000"/>
              </a:lnSpc>
            </a:pPr>
            <a:r>
              <a:rPr lang="en-US" sz="1200" dirty="0" err="1"/>
              <a:t>XxXXX</a:t>
            </a:r>
            <a:endParaRPr lang="en-US" sz="1200" dirty="0"/>
          </a:p>
        </p:txBody>
      </p:sp>
      <p:sp>
        <p:nvSpPr>
          <p:cNvPr id="47" name="Rectangle 46"/>
          <p:cNvSpPr/>
          <p:nvPr/>
        </p:nvSpPr>
        <p:spPr>
          <a:xfrm>
            <a:off x="7927311" y="4643935"/>
            <a:ext cx="1250103" cy="230732"/>
          </a:xfrm>
          <a:prstGeom prst="rect">
            <a:avLst/>
          </a:prstGeom>
        </p:spPr>
        <p:txBody>
          <a:bodyPr wrap="none">
            <a:noAutofit/>
          </a:bodyPr>
          <a:lstStyle/>
          <a:p>
            <a:pPr>
              <a:lnSpc>
                <a:spcPct val="95000"/>
              </a:lnSpc>
            </a:pPr>
            <a:r>
              <a:rPr lang="en-US" sz="1200" dirty="0"/>
              <a:t>XXX</a:t>
            </a:r>
          </a:p>
        </p:txBody>
      </p:sp>
      <p:sp>
        <p:nvSpPr>
          <p:cNvPr id="48" name="Rectangle 47"/>
          <p:cNvSpPr/>
          <p:nvPr/>
        </p:nvSpPr>
        <p:spPr>
          <a:xfrm>
            <a:off x="7927311" y="4090375"/>
            <a:ext cx="1250103" cy="230732"/>
          </a:xfrm>
          <a:prstGeom prst="rect">
            <a:avLst/>
          </a:prstGeom>
        </p:spPr>
        <p:txBody>
          <a:bodyPr wrap="none">
            <a:noAutofit/>
          </a:bodyPr>
          <a:lstStyle/>
          <a:p>
            <a:pPr>
              <a:lnSpc>
                <a:spcPct val="95000"/>
              </a:lnSpc>
            </a:pPr>
            <a:r>
              <a:rPr lang="en-US" sz="1200" dirty="0"/>
              <a:t>XXXX5</a:t>
            </a:r>
          </a:p>
        </p:txBody>
      </p:sp>
      <p:sp>
        <p:nvSpPr>
          <p:cNvPr id="49" name="Rounded Rectangle 48"/>
          <p:cNvSpPr/>
          <p:nvPr/>
        </p:nvSpPr>
        <p:spPr>
          <a:xfrm rot="5400000">
            <a:off x="9483707" y="279139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50" name="Rounded Rectangle 49"/>
          <p:cNvSpPr/>
          <p:nvPr/>
        </p:nvSpPr>
        <p:spPr>
          <a:xfrm>
            <a:off x="7936718" y="4338387"/>
            <a:ext cx="2768078" cy="225028"/>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80%</a:t>
            </a:r>
          </a:p>
        </p:txBody>
      </p:sp>
      <p:sp>
        <p:nvSpPr>
          <p:cNvPr id="51" name="Rounded Rectangle 50"/>
          <p:cNvSpPr/>
          <p:nvPr/>
        </p:nvSpPr>
        <p:spPr>
          <a:xfrm rot="5400000">
            <a:off x="9483707" y="334495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52" name="Rounded Rectangle 51"/>
          <p:cNvSpPr/>
          <p:nvPr/>
        </p:nvSpPr>
        <p:spPr>
          <a:xfrm>
            <a:off x="7936716" y="4891947"/>
            <a:ext cx="1801001" cy="225028"/>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85%</a:t>
            </a:r>
          </a:p>
        </p:txBody>
      </p:sp>
      <p:sp>
        <p:nvSpPr>
          <p:cNvPr id="53" name="Rounded Rectangle 52"/>
          <p:cNvSpPr/>
          <p:nvPr/>
        </p:nvSpPr>
        <p:spPr>
          <a:xfrm rot="5400000">
            <a:off x="9483707" y="3898518"/>
            <a:ext cx="225030" cy="3319010"/>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54" name="Rounded Rectangle 53"/>
          <p:cNvSpPr/>
          <p:nvPr/>
        </p:nvSpPr>
        <p:spPr>
          <a:xfrm>
            <a:off x="7936716" y="5445507"/>
            <a:ext cx="2541377" cy="225028"/>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70%</a:t>
            </a:r>
          </a:p>
        </p:txBody>
      </p:sp>
    </p:spTree>
    <p:extLst>
      <p:ext uri="{BB962C8B-B14F-4D97-AF65-F5344CB8AC3E}">
        <p14:creationId xmlns:p14="http://schemas.microsoft.com/office/powerpoint/2010/main" val="178982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p:tgtEl>
                                          <p:spTgt spid="15">
                                            <p:bg/>
                                          </p:spTgt>
                                        </p:tgtEl>
                                        <p:attrNameLst>
                                          <p:attrName>ppt_y</p:attrName>
                                        </p:attrNameLst>
                                      </p:cBhvr>
                                      <p:tavLst>
                                        <p:tav tm="0">
                                          <p:val>
                                            <p:strVal val="#ppt_y+#ppt_h*1.125000"/>
                                          </p:val>
                                        </p:tav>
                                        <p:tav tm="100000">
                                          <p:val>
                                            <p:strVal val="#ppt_y"/>
                                          </p:val>
                                        </p:tav>
                                      </p:tavLst>
                                    </p:anim>
                                    <p:animEffect transition="in" filter="wipe(up)">
                                      <p:cBhvr>
                                        <p:cTn id="8" dur="500"/>
                                        <p:tgtEl>
                                          <p:spTgt spid="15">
                                            <p:bg/>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p:tgtEl>
                                          <p:spTgt spid="1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5">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 calcmode="lin" valueType="num">
                                      <p:cBhvr additive="base">
                                        <p:cTn id="15" dur="500"/>
                                        <p:tgtEl>
                                          <p:spTgt spid="15">
                                            <p:txEl>
                                              <p:pRg st="1" end="1"/>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5">
                                            <p:txEl>
                                              <p:pRg st="1" end="1"/>
                                            </p:txEl>
                                          </p:spTgt>
                                        </p:tgtEl>
                                      </p:cBhvr>
                                    </p:animEffect>
                                  </p:childTnLst>
                                </p:cTn>
                              </p:par>
                              <p:par>
                                <p:cTn id="17" presetID="12" presetClass="entr" presetSubtype="4" fill="hold" grpId="0" nodeType="withEffect">
                                  <p:stCondLst>
                                    <p:cond delay="300"/>
                                  </p:stCondLst>
                                  <p:childTnLst>
                                    <p:set>
                                      <p:cBhvr>
                                        <p:cTn id="18" dur="1" fill="hold">
                                          <p:stCondLst>
                                            <p:cond delay="0"/>
                                          </p:stCondLst>
                                        </p:cTn>
                                        <p:tgtEl>
                                          <p:spTgt spid="16">
                                            <p:bg/>
                                          </p:spTgt>
                                        </p:tgtEl>
                                        <p:attrNameLst>
                                          <p:attrName>style.visibility</p:attrName>
                                        </p:attrNameLst>
                                      </p:cBhvr>
                                      <p:to>
                                        <p:strVal val="visible"/>
                                      </p:to>
                                    </p:set>
                                    <p:anim calcmode="lin" valueType="num">
                                      <p:cBhvr additive="base">
                                        <p:cTn id="19" dur="500"/>
                                        <p:tgtEl>
                                          <p:spTgt spid="16">
                                            <p:bg/>
                                          </p:spTgt>
                                        </p:tgtEl>
                                        <p:attrNameLst>
                                          <p:attrName>ppt_y</p:attrName>
                                        </p:attrNameLst>
                                      </p:cBhvr>
                                      <p:tavLst>
                                        <p:tav tm="0">
                                          <p:val>
                                            <p:strVal val="#ppt_y+#ppt_h*1.125000"/>
                                          </p:val>
                                        </p:tav>
                                        <p:tav tm="100000">
                                          <p:val>
                                            <p:strVal val="#ppt_y"/>
                                          </p:val>
                                        </p:tav>
                                      </p:tavLst>
                                    </p:anim>
                                    <p:animEffect transition="in" filter="wipe(up)">
                                      <p:cBhvr>
                                        <p:cTn id="20" dur="500"/>
                                        <p:tgtEl>
                                          <p:spTgt spid="16">
                                            <p:bg/>
                                          </p:spTgt>
                                        </p:tgtEl>
                                      </p:cBhvr>
                                    </p:animEffect>
                                  </p:childTnLst>
                                </p:cTn>
                              </p:par>
                              <p:par>
                                <p:cTn id="21" presetID="12" presetClass="entr" presetSubtype="4" fill="hold" grpId="0" nodeType="withEffect">
                                  <p:stCondLst>
                                    <p:cond delay="300"/>
                                  </p:stCondLst>
                                  <p:childTnLst>
                                    <p:set>
                                      <p:cBhvr>
                                        <p:cTn id="22" dur="1" fill="hold">
                                          <p:stCondLst>
                                            <p:cond delay="0"/>
                                          </p:stCondLst>
                                        </p:cTn>
                                        <p:tgtEl>
                                          <p:spTgt spid="16">
                                            <p:txEl>
                                              <p:pRg st="0" end="0"/>
                                            </p:txEl>
                                          </p:spTgt>
                                        </p:tgtEl>
                                        <p:attrNameLst>
                                          <p:attrName>style.visibility</p:attrName>
                                        </p:attrNameLst>
                                      </p:cBhvr>
                                      <p:to>
                                        <p:strVal val="visible"/>
                                      </p:to>
                                    </p:set>
                                    <p:anim calcmode="lin" valueType="num">
                                      <p:cBhvr additive="base">
                                        <p:cTn id="23"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16">
                                            <p:txEl>
                                              <p:pRg st="0" end="0"/>
                                            </p:txEl>
                                          </p:spTgt>
                                        </p:tgtEl>
                                      </p:cBhvr>
                                    </p:animEffect>
                                  </p:childTnLst>
                                </p:cTn>
                              </p:par>
                              <p:par>
                                <p:cTn id="25" presetID="12" presetClass="entr" presetSubtype="4" fill="hold" grpId="0" nodeType="withEffect">
                                  <p:stCondLst>
                                    <p:cond delay="300"/>
                                  </p:stCondLst>
                                  <p:childTnLst>
                                    <p:set>
                                      <p:cBhvr>
                                        <p:cTn id="26" dur="1" fill="hold">
                                          <p:stCondLst>
                                            <p:cond delay="0"/>
                                          </p:stCondLst>
                                        </p:cTn>
                                        <p:tgtEl>
                                          <p:spTgt spid="16">
                                            <p:txEl>
                                              <p:pRg st="1" end="1"/>
                                            </p:txEl>
                                          </p:spTgt>
                                        </p:tgtEl>
                                        <p:attrNameLst>
                                          <p:attrName>style.visibility</p:attrName>
                                        </p:attrNameLst>
                                      </p:cBhvr>
                                      <p:to>
                                        <p:strVal val="visible"/>
                                      </p:to>
                                    </p:set>
                                    <p:anim calcmode="lin" valueType="num">
                                      <p:cBhvr additive="base">
                                        <p:cTn id="27"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6">
                                            <p:txEl>
                                              <p:pRg st="1" end="1"/>
                                            </p:txEl>
                                          </p:spTgt>
                                        </p:tgtEl>
                                      </p:cBhvr>
                                    </p:animEffect>
                                  </p:childTnLst>
                                </p:cTn>
                              </p:par>
                              <p:par>
                                <p:cTn id="29" presetID="12" presetClass="entr" presetSubtype="4" fill="hold" grpId="0" nodeType="withEffect">
                                  <p:stCondLst>
                                    <p:cond delay="600"/>
                                  </p:stCondLst>
                                  <p:childTnLst>
                                    <p:set>
                                      <p:cBhvr>
                                        <p:cTn id="30" dur="1" fill="hold">
                                          <p:stCondLst>
                                            <p:cond delay="0"/>
                                          </p:stCondLst>
                                        </p:cTn>
                                        <p:tgtEl>
                                          <p:spTgt spid="17">
                                            <p:bg/>
                                          </p:spTgt>
                                        </p:tgtEl>
                                        <p:attrNameLst>
                                          <p:attrName>style.visibility</p:attrName>
                                        </p:attrNameLst>
                                      </p:cBhvr>
                                      <p:to>
                                        <p:strVal val="visible"/>
                                      </p:to>
                                    </p:set>
                                    <p:anim calcmode="lin" valueType="num">
                                      <p:cBhvr additive="base">
                                        <p:cTn id="31" dur="500"/>
                                        <p:tgtEl>
                                          <p:spTgt spid="17">
                                            <p:bg/>
                                          </p:spTgt>
                                        </p:tgtEl>
                                        <p:attrNameLst>
                                          <p:attrName>ppt_y</p:attrName>
                                        </p:attrNameLst>
                                      </p:cBhvr>
                                      <p:tavLst>
                                        <p:tav tm="0">
                                          <p:val>
                                            <p:strVal val="#ppt_y+#ppt_h*1.125000"/>
                                          </p:val>
                                        </p:tav>
                                        <p:tav tm="100000">
                                          <p:val>
                                            <p:strVal val="#ppt_y"/>
                                          </p:val>
                                        </p:tav>
                                      </p:tavLst>
                                    </p:anim>
                                    <p:animEffect transition="in" filter="wipe(up)">
                                      <p:cBhvr>
                                        <p:cTn id="32" dur="500"/>
                                        <p:tgtEl>
                                          <p:spTgt spid="17">
                                            <p:bg/>
                                          </p:spTgt>
                                        </p:tgtEl>
                                      </p:cBhvr>
                                    </p:animEffect>
                                  </p:childTnLst>
                                </p:cTn>
                              </p:par>
                              <p:par>
                                <p:cTn id="33" presetID="12" presetClass="entr" presetSubtype="4" fill="hold" grpId="0" nodeType="withEffect">
                                  <p:stCondLst>
                                    <p:cond delay="600"/>
                                  </p:stCondLst>
                                  <p:childTnLst>
                                    <p:set>
                                      <p:cBhvr>
                                        <p:cTn id="34" dur="1" fill="hold">
                                          <p:stCondLst>
                                            <p:cond delay="0"/>
                                          </p:stCondLst>
                                        </p:cTn>
                                        <p:tgtEl>
                                          <p:spTgt spid="17">
                                            <p:txEl>
                                              <p:pRg st="0" end="0"/>
                                            </p:txEl>
                                          </p:spTgt>
                                        </p:tgtEl>
                                        <p:attrNameLst>
                                          <p:attrName>style.visibility</p:attrName>
                                        </p:attrNameLst>
                                      </p:cBhvr>
                                      <p:to>
                                        <p:strVal val="visible"/>
                                      </p:to>
                                    </p:set>
                                    <p:anim calcmode="lin" valueType="num">
                                      <p:cBhvr additive="base">
                                        <p:cTn id="35"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17">
                                            <p:txEl>
                                              <p:pRg st="0" end="0"/>
                                            </p:txEl>
                                          </p:spTgt>
                                        </p:tgtEl>
                                      </p:cBhvr>
                                    </p:animEffect>
                                  </p:childTnLst>
                                </p:cTn>
                              </p:par>
                              <p:par>
                                <p:cTn id="37" presetID="12" presetClass="entr" presetSubtype="4" fill="hold" grpId="0" nodeType="withEffect">
                                  <p:stCondLst>
                                    <p:cond delay="600"/>
                                  </p:stCondLst>
                                  <p:childTnLst>
                                    <p:set>
                                      <p:cBhvr>
                                        <p:cTn id="38" dur="1" fill="hold">
                                          <p:stCondLst>
                                            <p:cond delay="0"/>
                                          </p:stCondLst>
                                        </p:cTn>
                                        <p:tgtEl>
                                          <p:spTgt spid="17">
                                            <p:txEl>
                                              <p:pRg st="1" end="1"/>
                                            </p:txEl>
                                          </p:spTgt>
                                        </p:tgtEl>
                                        <p:attrNameLst>
                                          <p:attrName>style.visibility</p:attrName>
                                        </p:attrNameLst>
                                      </p:cBhvr>
                                      <p:to>
                                        <p:strVal val="visible"/>
                                      </p:to>
                                    </p:set>
                                    <p:anim calcmode="lin" valueType="num">
                                      <p:cBhvr additive="base">
                                        <p:cTn id="39" dur="500"/>
                                        <p:tgtEl>
                                          <p:spTgt spid="17">
                                            <p:txEl>
                                              <p:pRg st="1" end="1"/>
                                            </p:txEl>
                                          </p:spTgt>
                                        </p:tgtEl>
                                        <p:attrNameLst>
                                          <p:attrName>ppt_y</p:attrName>
                                        </p:attrNameLst>
                                      </p:cBhvr>
                                      <p:tavLst>
                                        <p:tav tm="0">
                                          <p:val>
                                            <p:strVal val="#ppt_y+#ppt_h*1.125000"/>
                                          </p:val>
                                        </p:tav>
                                        <p:tav tm="100000">
                                          <p:val>
                                            <p:strVal val="#ppt_y"/>
                                          </p:val>
                                        </p:tav>
                                      </p:tavLst>
                                    </p:anim>
                                    <p:animEffect transition="in" filter="wipe(up)">
                                      <p:cBhvr>
                                        <p:cTn id="40" dur="500"/>
                                        <p:tgtEl>
                                          <p:spTgt spid="17">
                                            <p:txEl>
                                              <p:pRg st="1" end="1"/>
                                            </p:txEl>
                                          </p:spTgt>
                                        </p:tgtEl>
                                      </p:cBhvr>
                                    </p:animEffect>
                                  </p:childTnLst>
                                </p:cTn>
                              </p:par>
                              <p:par>
                                <p:cTn id="41" presetID="22" presetClass="entr" presetSubtype="8" fill="hold" grpId="0" nodeType="withEffect">
                                  <p:stCondLst>
                                    <p:cond delay="20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par>
                                <p:cTn id="59" presetID="22" presetClass="entr" presetSubtype="8" fill="hold" grpId="0" nodeType="withEffect">
                                  <p:stCondLst>
                                    <p:cond delay="80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80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80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P spid="16" grpId="0" uiExpand="1" build="p" animBg="1"/>
      <p:bldP spid="17" grpId="0" uiExpand="1" build="p" animBg="1"/>
      <p:bldP spid="29" grpId="0" animBg="1"/>
      <p:bldP spid="31" grpId="0" animBg="1"/>
      <p:bldP spid="33" grpId="0" animBg="1"/>
      <p:bldP spid="41" grpId="0" animBg="1"/>
      <p:bldP spid="43" grpId="0" animBg="1"/>
      <p:bldP spid="45" grpId="0" animBg="1"/>
      <p:bldP spid="50" grpId="0" animBg="1"/>
      <p:bldP spid="52" grpId="0" animBg="1"/>
      <p:bldP spid="5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049016" y="3473"/>
            <a:ext cx="3054096" cy="3429000"/>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2000" dirty="0" err="1">
                <a:solidFill>
                  <a:srgbClr val="FFFFFF"/>
                </a:solidFill>
              </a:rPr>
              <a:t>Xxxxxxxxxxxx</a:t>
            </a:r>
            <a:endParaRPr lang="en-US" sz="20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a:t>
            </a:r>
            <a:r>
              <a:rPr lang="en-US" sz="1400" dirty="0">
                <a:solidFill>
                  <a:srgbClr val="FFFFFF"/>
                </a:solidFill>
              </a:rPr>
              <a:t> 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x xxx </a:t>
            </a:r>
            <a:r>
              <a:rPr lang="en-US" sz="1400" dirty="0" err="1">
                <a:solidFill>
                  <a:srgbClr val="FFFFFF"/>
                </a:solidFill>
              </a:rPr>
              <a:t>xxx</a:t>
            </a:r>
            <a:r>
              <a:rPr lang="en-US" sz="1400" dirty="0">
                <a:solidFill>
                  <a:srgbClr val="FFFFFF"/>
                </a:solidFill>
              </a:rPr>
              <a:t> Xx </a:t>
            </a:r>
            <a:r>
              <a:rPr lang="en-US" sz="1400" dirty="0" err="1">
                <a:solidFill>
                  <a:srgbClr val="FFFFFF"/>
                </a:solidFill>
              </a:rPr>
              <a:t>xxxx</a:t>
            </a:r>
            <a:r>
              <a:rPr lang="en-US" sz="1400" dirty="0">
                <a:solidFill>
                  <a:srgbClr val="FFFFFF"/>
                </a:solidFill>
              </a:rPr>
              <a:t> x </a:t>
            </a:r>
            <a:r>
              <a:rPr lang="en-US" sz="1400" dirty="0" err="1">
                <a:solidFill>
                  <a:srgbClr val="FFFFFF"/>
                </a:solidFill>
              </a:rPr>
              <a:t>xxxxxxxxx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Xx </a:t>
            </a:r>
            <a:r>
              <a:rPr lang="en-US" sz="1400" dirty="0" err="1">
                <a:solidFill>
                  <a:srgbClr val="FFFFFF"/>
                </a:solidFill>
              </a:rPr>
              <a:t>xxxxxxx</a:t>
            </a:r>
            <a:r>
              <a:rPr lang="en-US" sz="1400" dirty="0">
                <a:solidFill>
                  <a:srgbClr val="FFFFFF"/>
                </a:solidFill>
              </a:rPr>
              <a:t> xx </a:t>
            </a:r>
            <a:r>
              <a:rPr lang="en-US" sz="1400" dirty="0" err="1">
                <a:solidFill>
                  <a:srgbClr val="FFFFFF"/>
                </a:solidFill>
              </a:rPr>
              <a:t>xxxxx</a:t>
            </a:r>
            <a:r>
              <a:rPr lang="en-US" sz="1400" dirty="0">
                <a:solidFill>
                  <a:srgbClr val="FFFFFF"/>
                </a:solidFill>
              </a:rPr>
              <a:t> xx </a:t>
            </a:r>
            <a:r>
              <a:rPr lang="en-US" sz="1400" dirty="0" err="1">
                <a:solidFill>
                  <a:srgbClr val="FFFFFF"/>
                </a:solidFill>
              </a:rPr>
              <a:t>xxxxxxxxx</a:t>
            </a:r>
            <a:r>
              <a:rPr lang="en-US" sz="1400" dirty="0">
                <a:solidFill>
                  <a:srgbClr val="FFFFFF"/>
                </a:solidFill>
              </a:rPr>
              <a:t> x </a:t>
            </a:r>
          </a:p>
        </p:txBody>
      </p:sp>
      <p:sp>
        <p:nvSpPr>
          <p:cNvPr id="69" name="Rectangle 68"/>
          <p:cNvSpPr/>
          <p:nvPr/>
        </p:nvSpPr>
        <p:spPr>
          <a:xfrm>
            <a:off x="9153590" y="3429000"/>
            <a:ext cx="3054096" cy="3429000"/>
          </a:xfrm>
          <a:prstGeom prst="rect">
            <a:avLst/>
          </a:prstGeom>
          <a:solidFill>
            <a:schemeClr val="bg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2000" dirty="0" err="1">
                <a:solidFill>
                  <a:srgbClr val="FFFFFF"/>
                </a:solidFill>
              </a:rPr>
              <a:t>Xxxxxxxxxxxx</a:t>
            </a:r>
            <a:endParaRPr lang="en-US" sz="20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a:t>
            </a:r>
            <a:r>
              <a:rPr lang="en-US" sz="1400" dirty="0">
                <a:solidFill>
                  <a:srgbClr val="FFFFFF"/>
                </a:solidFill>
              </a:rPr>
              <a:t> 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x xxx </a:t>
            </a:r>
            <a:r>
              <a:rPr lang="en-US" sz="1400" dirty="0" err="1">
                <a:solidFill>
                  <a:srgbClr val="FFFFFF"/>
                </a:solidFill>
              </a:rPr>
              <a:t>xxx</a:t>
            </a:r>
            <a:r>
              <a:rPr lang="en-US" sz="1400" dirty="0">
                <a:solidFill>
                  <a:srgbClr val="FFFFFF"/>
                </a:solidFill>
              </a:rPr>
              <a:t> Xx </a:t>
            </a:r>
            <a:r>
              <a:rPr lang="en-US" sz="1400" dirty="0" err="1">
                <a:solidFill>
                  <a:srgbClr val="FFFFFF"/>
                </a:solidFill>
              </a:rPr>
              <a:t>xxxx</a:t>
            </a:r>
            <a:r>
              <a:rPr lang="en-US" sz="1400" dirty="0">
                <a:solidFill>
                  <a:srgbClr val="FFFFFF"/>
                </a:solidFill>
              </a:rPr>
              <a:t> x </a:t>
            </a:r>
            <a:r>
              <a:rPr lang="en-US" sz="1400" dirty="0" err="1">
                <a:solidFill>
                  <a:srgbClr val="FFFFFF"/>
                </a:solidFill>
              </a:rPr>
              <a:t>xxxxxxxxx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Xx </a:t>
            </a:r>
            <a:r>
              <a:rPr lang="en-US" sz="1400" dirty="0" err="1">
                <a:solidFill>
                  <a:srgbClr val="FFFFFF"/>
                </a:solidFill>
              </a:rPr>
              <a:t>xxxxxxx</a:t>
            </a:r>
            <a:r>
              <a:rPr lang="en-US" sz="1400" dirty="0">
                <a:solidFill>
                  <a:srgbClr val="FFFFFF"/>
                </a:solidFill>
              </a:rPr>
              <a:t> xx </a:t>
            </a:r>
            <a:r>
              <a:rPr lang="en-US" sz="1400" dirty="0" err="1">
                <a:solidFill>
                  <a:srgbClr val="FFFFFF"/>
                </a:solidFill>
              </a:rPr>
              <a:t>xxxxx</a:t>
            </a:r>
            <a:r>
              <a:rPr lang="en-US" sz="1400" dirty="0">
                <a:solidFill>
                  <a:srgbClr val="FFFFFF"/>
                </a:solidFill>
              </a:rPr>
              <a:t> xx </a:t>
            </a:r>
            <a:r>
              <a:rPr lang="en-US" sz="1400" dirty="0" err="1">
                <a:solidFill>
                  <a:srgbClr val="FFFFFF"/>
                </a:solidFill>
              </a:rPr>
              <a:t>xxxxxxxxx</a:t>
            </a:r>
            <a:r>
              <a:rPr lang="en-US" sz="1400" dirty="0">
                <a:solidFill>
                  <a:srgbClr val="FFFFFF"/>
                </a:solidFill>
              </a:rPr>
              <a:t> x </a:t>
            </a:r>
          </a:p>
        </p:txBody>
      </p:sp>
      <p:sp>
        <p:nvSpPr>
          <p:cNvPr id="70" name="Oval 69"/>
          <p:cNvSpPr/>
          <p:nvPr/>
        </p:nvSpPr>
        <p:spPr>
          <a:xfrm>
            <a:off x="9523689" y="8016203"/>
            <a:ext cx="624069" cy="62406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1" name="Oval 70"/>
          <p:cNvSpPr/>
          <p:nvPr/>
        </p:nvSpPr>
        <p:spPr>
          <a:xfrm>
            <a:off x="11186443" y="8016203"/>
            <a:ext cx="624069" cy="62406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Oval 71"/>
          <p:cNvSpPr/>
          <p:nvPr/>
        </p:nvSpPr>
        <p:spPr>
          <a:xfrm>
            <a:off x="12849196" y="8016203"/>
            <a:ext cx="624069" cy="624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Oval 72"/>
          <p:cNvSpPr/>
          <p:nvPr/>
        </p:nvSpPr>
        <p:spPr>
          <a:xfrm>
            <a:off x="10251860" y="3940903"/>
            <a:ext cx="857556" cy="857554"/>
          </a:xfrm>
          <a:prstGeom prst="ellipse">
            <a:avLst/>
          </a:prstGeom>
          <a:no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Oval 73"/>
          <p:cNvSpPr/>
          <p:nvPr/>
        </p:nvSpPr>
        <p:spPr>
          <a:xfrm flipH="1">
            <a:off x="7383831" y="8016203"/>
            <a:ext cx="624069" cy="62406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5" name="Oval 74"/>
          <p:cNvSpPr/>
          <p:nvPr/>
        </p:nvSpPr>
        <p:spPr>
          <a:xfrm flipH="1">
            <a:off x="5721077" y="8016203"/>
            <a:ext cx="624069" cy="624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6" name="Oval 75"/>
          <p:cNvSpPr/>
          <p:nvPr/>
        </p:nvSpPr>
        <p:spPr>
          <a:xfrm flipH="1">
            <a:off x="4058324" y="8016203"/>
            <a:ext cx="624069" cy="62406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Oval 76"/>
          <p:cNvSpPr/>
          <p:nvPr/>
        </p:nvSpPr>
        <p:spPr>
          <a:xfrm flipH="1">
            <a:off x="3132054" y="7701170"/>
            <a:ext cx="624069" cy="62406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Freeform 82"/>
          <p:cNvSpPr>
            <a:spLocks/>
          </p:cNvSpPr>
          <p:nvPr/>
        </p:nvSpPr>
        <p:spPr bwMode="invGray">
          <a:xfrm>
            <a:off x="4472338" y="704058"/>
            <a:ext cx="207453" cy="44369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79" name="Group 78"/>
          <p:cNvGrpSpPr/>
          <p:nvPr/>
        </p:nvGrpSpPr>
        <p:grpSpPr>
          <a:xfrm>
            <a:off x="5864630" y="8167488"/>
            <a:ext cx="336967" cy="321499"/>
            <a:chOff x="2118665" y="1750614"/>
            <a:chExt cx="499807" cy="476865"/>
          </a:xfrm>
        </p:grpSpPr>
        <p:sp>
          <p:nvSpPr>
            <p:cNvPr id="80"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2" name="Group 81"/>
          <p:cNvGrpSpPr/>
          <p:nvPr/>
        </p:nvGrpSpPr>
        <p:grpSpPr>
          <a:xfrm>
            <a:off x="12951982" y="8195733"/>
            <a:ext cx="418496" cy="265008"/>
            <a:chOff x="8047383" y="1827632"/>
            <a:chExt cx="571910" cy="362155"/>
          </a:xfrm>
        </p:grpSpPr>
        <p:sp>
          <p:nvSpPr>
            <p:cNvPr id="83"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84"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85"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sp>
        <p:nvSpPr>
          <p:cNvPr id="86" name="Freeform 8"/>
          <p:cNvSpPr>
            <a:spLocks/>
          </p:cNvSpPr>
          <p:nvPr/>
        </p:nvSpPr>
        <p:spPr bwMode="auto">
          <a:xfrm>
            <a:off x="11336502" y="8123681"/>
            <a:ext cx="323953" cy="409112"/>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87" name="Freeform 80"/>
          <p:cNvSpPr>
            <a:spLocks/>
          </p:cNvSpPr>
          <p:nvPr/>
        </p:nvSpPr>
        <p:spPr bwMode="invGray">
          <a:xfrm>
            <a:off x="10528176" y="4166034"/>
            <a:ext cx="304925" cy="407293"/>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8" name="Group 87"/>
          <p:cNvGrpSpPr/>
          <p:nvPr/>
        </p:nvGrpSpPr>
        <p:grpSpPr>
          <a:xfrm>
            <a:off x="7533197" y="8133149"/>
            <a:ext cx="325336" cy="390180"/>
            <a:chOff x="8071963" y="3061130"/>
            <a:chExt cx="476865" cy="571910"/>
          </a:xfrm>
        </p:grpSpPr>
        <p:sp>
          <p:nvSpPr>
            <p:cNvPr id="89" name="Freeform 88"/>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89"/>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1" name="Freeform 90"/>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2" name="Freeform 91"/>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92"/>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93"/>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95" name="Freeform 200"/>
          <p:cNvSpPr>
            <a:spLocks/>
          </p:cNvSpPr>
          <p:nvPr/>
        </p:nvSpPr>
        <p:spPr bwMode="auto">
          <a:xfrm>
            <a:off x="9643051" y="8161064"/>
            <a:ext cx="385348" cy="334347"/>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96" name="Group 95"/>
          <p:cNvGrpSpPr/>
          <p:nvPr/>
        </p:nvGrpSpPr>
        <p:grpSpPr>
          <a:xfrm>
            <a:off x="4151601" y="8134637"/>
            <a:ext cx="437515" cy="387200"/>
            <a:chOff x="3537345" y="3113568"/>
            <a:chExt cx="655484" cy="580103"/>
          </a:xfrm>
        </p:grpSpPr>
        <p:sp>
          <p:nvSpPr>
            <p:cNvPr id="97"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8"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99" name="Oval 98"/>
          <p:cNvSpPr/>
          <p:nvPr/>
        </p:nvSpPr>
        <p:spPr>
          <a:xfrm>
            <a:off x="4147286" y="475794"/>
            <a:ext cx="857556" cy="857554"/>
          </a:xfrm>
          <a:prstGeom prst="ellipse">
            <a:avLst/>
          </a:prstGeom>
          <a:no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7" name="Picture Placeholder 6"/>
          <p:cNvSpPr>
            <a:spLocks noGrp="1"/>
          </p:cNvSpPr>
          <p:nvPr>
            <p:ph type="pic" sz="quarter" idx="15"/>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7"/>
          </p:nvPr>
        </p:nvSpPr>
        <p:spPr/>
      </p:sp>
      <p:sp>
        <p:nvSpPr>
          <p:cNvPr id="6" name="Picture Placeholder 5"/>
          <p:cNvSpPr>
            <a:spLocks noGrp="1"/>
          </p:cNvSpPr>
          <p:nvPr>
            <p:ph type="pic" sz="quarter" idx="18"/>
          </p:nvPr>
        </p:nvSpPr>
        <p:spPr/>
      </p:sp>
    </p:spTree>
    <p:extLst>
      <p:ext uri="{BB962C8B-B14F-4D97-AF65-F5344CB8AC3E}">
        <p14:creationId xmlns:p14="http://schemas.microsoft.com/office/powerpoint/2010/main" val="38011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800" fill="hold"/>
                                        <p:tgtEl>
                                          <p:spTgt spid="68"/>
                                        </p:tgtEl>
                                        <p:attrNameLst>
                                          <p:attrName>ppt_x</p:attrName>
                                        </p:attrNameLst>
                                      </p:cBhvr>
                                      <p:tavLst>
                                        <p:tav tm="0">
                                          <p:val>
                                            <p:strVal val="#ppt_x"/>
                                          </p:val>
                                        </p:tav>
                                        <p:tav tm="100000">
                                          <p:val>
                                            <p:strVal val="#ppt_x"/>
                                          </p:val>
                                        </p:tav>
                                      </p:tavLst>
                                    </p:anim>
                                    <p:anim calcmode="lin" valueType="num">
                                      <p:cBhvr additive="base">
                                        <p:cTn id="8" dur="800" fill="hold"/>
                                        <p:tgtEl>
                                          <p:spTgt spid="6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par>
                                <p:cTn id="15" presetID="2" presetClass="entr" presetSubtype="4" decel="62500" fill="hold" grpId="0" nodeType="withEffect">
                                  <p:stCondLst>
                                    <p:cond delay="50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800" fill="hold"/>
                                        <p:tgtEl>
                                          <p:spTgt spid="69"/>
                                        </p:tgtEl>
                                        <p:attrNameLst>
                                          <p:attrName>ppt_x</p:attrName>
                                        </p:attrNameLst>
                                      </p:cBhvr>
                                      <p:tavLst>
                                        <p:tav tm="0">
                                          <p:val>
                                            <p:strVal val="#ppt_x"/>
                                          </p:val>
                                        </p:tav>
                                        <p:tav tm="100000">
                                          <p:val>
                                            <p:strVal val="#ppt_x"/>
                                          </p:val>
                                        </p:tav>
                                      </p:tavLst>
                                    </p:anim>
                                    <p:anim calcmode="lin" valueType="num">
                                      <p:cBhvr additive="base">
                                        <p:cTn id="18" dur="800" fill="hold"/>
                                        <p:tgtEl>
                                          <p:spTgt spid="69"/>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3" grpId="0" animBg="1"/>
      <p:bldP spid="78" grpId="0" animBg="1"/>
      <p:bldP spid="87" grpId="0" animBg="1"/>
      <p:bldP spid="9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3917218" y="7794355"/>
            <a:ext cx="624069" cy="62406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Oval 60"/>
          <p:cNvSpPr/>
          <p:nvPr/>
        </p:nvSpPr>
        <p:spPr>
          <a:xfrm>
            <a:off x="5579972" y="7794355"/>
            <a:ext cx="624069" cy="62406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Oval 61"/>
          <p:cNvSpPr/>
          <p:nvPr/>
        </p:nvSpPr>
        <p:spPr>
          <a:xfrm>
            <a:off x="7242725" y="7794355"/>
            <a:ext cx="624069" cy="624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Oval 63"/>
          <p:cNvSpPr/>
          <p:nvPr/>
        </p:nvSpPr>
        <p:spPr>
          <a:xfrm flipH="1">
            <a:off x="1777360" y="7794355"/>
            <a:ext cx="624069" cy="62406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5" name="Oval 64"/>
          <p:cNvSpPr/>
          <p:nvPr/>
        </p:nvSpPr>
        <p:spPr>
          <a:xfrm flipH="1">
            <a:off x="114606" y="7794355"/>
            <a:ext cx="624069" cy="624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flipH="1">
            <a:off x="-1548147" y="7794355"/>
            <a:ext cx="624069" cy="62406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Oval 66"/>
          <p:cNvSpPr/>
          <p:nvPr/>
        </p:nvSpPr>
        <p:spPr>
          <a:xfrm flipH="1">
            <a:off x="-2474417" y="7479322"/>
            <a:ext cx="624069" cy="62406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2" name="Group 71"/>
          <p:cNvGrpSpPr/>
          <p:nvPr/>
        </p:nvGrpSpPr>
        <p:grpSpPr>
          <a:xfrm>
            <a:off x="7345511" y="7973885"/>
            <a:ext cx="418496" cy="265008"/>
            <a:chOff x="8047383" y="1827632"/>
            <a:chExt cx="571910" cy="362155"/>
          </a:xfrm>
        </p:grpSpPr>
        <p:sp>
          <p:nvSpPr>
            <p:cNvPr id="73"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74"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75"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sp>
        <p:nvSpPr>
          <p:cNvPr id="76" name="Freeform 8"/>
          <p:cNvSpPr>
            <a:spLocks/>
          </p:cNvSpPr>
          <p:nvPr/>
        </p:nvSpPr>
        <p:spPr bwMode="auto">
          <a:xfrm>
            <a:off x="5730031" y="7901833"/>
            <a:ext cx="323953" cy="409112"/>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nvGrpSpPr>
          <p:cNvPr id="78" name="Group 77"/>
          <p:cNvGrpSpPr/>
          <p:nvPr/>
        </p:nvGrpSpPr>
        <p:grpSpPr>
          <a:xfrm>
            <a:off x="1926726" y="7911301"/>
            <a:ext cx="325336" cy="390180"/>
            <a:chOff x="8071963" y="3061130"/>
            <a:chExt cx="476865" cy="571910"/>
          </a:xfrm>
        </p:grpSpPr>
        <p:sp>
          <p:nvSpPr>
            <p:cNvPr id="79" name="Freeform 78"/>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79"/>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80"/>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81"/>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3" name="Freeform 82"/>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83"/>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85" name="Freeform 200"/>
          <p:cNvSpPr>
            <a:spLocks/>
          </p:cNvSpPr>
          <p:nvPr/>
        </p:nvSpPr>
        <p:spPr bwMode="auto">
          <a:xfrm>
            <a:off x="4036580" y="7939216"/>
            <a:ext cx="385348" cy="334347"/>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6" name="Group 85"/>
          <p:cNvGrpSpPr/>
          <p:nvPr/>
        </p:nvGrpSpPr>
        <p:grpSpPr>
          <a:xfrm>
            <a:off x="-1454870" y="7912789"/>
            <a:ext cx="437515" cy="387200"/>
            <a:chOff x="3537345" y="3113568"/>
            <a:chExt cx="655484" cy="580103"/>
          </a:xfrm>
        </p:grpSpPr>
        <p:sp>
          <p:nvSpPr>
            <p:cNvPr id="87"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90" name="Rectangle 89"/>
          <p:cNvSpPr/>
          <p:nvPr/>
        </p:nvSpPr>
        <p:spPr>
          <a:xfrm>
            <a:off x="2437638" y="3473"/>
            <a:ext cx="2441448" cy="2295144"/>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2000" dirty="0" err="1">
                <a:solidFill>
                  <a:srgbClr val="FFFFFF"/>
                </a:solidFill>
              </a:rPr>
              <a:t>Xxxxxxxxxxxx</a:t>
            </a:r>
            <a:endParaRPr lang="en-US" sz="2000" dirty="0">
              <a:solidFill>
                <a:srgbClr val="FFFFFF"/>
              </a:solidFill>
            </a:endParaRPr>
          </a:p>
        </p:txBody>
      </p:sp>
      <p:sp>
        <p:nvSpPr>
          <p:cNvPr id="122" name="Rectangle 121"/>
          <p:cNvSpPr/>
          <p:nvPr/>
        </p:nvSpPr>
        <p:spPr>
          <a:xfrm>
            <a:off x="4884420" y="4562856"/>
            <a:ext cx="2441448" cy="2295144"/>
          </a:xfrm>
          <a:prstGeom prst="rect">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2000" dirty="0" err="1">
                <a:solidFill>
                  <a:srgbClr val="FFFFFF"/>
                </a:solidFill>
              </a:rPr>
              <a:t>Xxxxxxxxxxxx</a:t>
            </a:r>
            <a:endParaRPr lang="en-US" sz="2000" dirty="0">
              <a:solidFill>
                <a:srgbClr val="FFFFFF"/>
              </a:solidFill>
            </a:endParaRPr>
          </a:p>
        </p:txBody>
      </p:sp>
      <p:sp>
        <p:nvSpPr>
          <p:cNvPr id="123" name="Rectangle 122"/>
          <p:cNvSpPr/>
          <p:nvPr/>
        </p:nvSpPr>
        <p:spPr>
          <a:xfrm>
            <a:off x="9750552" y="2281428"/>
            <a:ext cx="2441448" cy="2295144"/>
          </a:xfrm>
          <a:prstGeom prst="rect">
            <a:avLst/>
          </a:prstGeom>
          <a:solidFill>
            <a:schemeClr val="bg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2000" dirty="0" err="1">
                <a:solidFill>
                  <a:srgbClr val="FFFFFF"/>
                </a:solidFill>
              </a:rPr>
              <a:t>Xxxxxxxxxxxx</a:t>
            </a:r>
            <a:endParaRPr lang="en-US" sz="2000" dirty="0">
              <a:solidFill>
                <a:srgbClr val="FFFFFF"/>
              </a:solidFill>
            </a:endParaRPr>
          </a:p>
        </p:txBody>
      </p:sp>
      <p:sp>
        <p:nvSpPr>
          <p:cNvPr id="63" name="Oval 62"/>
          <p:cNvSpPr/>
          <p:nvPr/>
        </p:nvSpPr>
        <p:spPr>
          <a:xfrm>
            <a:off x="10541066" y="2663809"/>
            <a:ext cx="857556" cy="857554"/>
          </a:xfrm>
          <a:prstGeom prst="ellipse">
            <a:avLst/>
          </a:prstGeom>
          <a:no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80"/>
          <p:cNvSpPr>
            <a:spLocks/>
          </p:cNvSpPr>
          <p:nvPr/>
        </p:nvSpPr>
        <p:spPr bwMode="invGray">
          <a:xfrm>
            <a:off x="10817382" y="2888940"/>
            <a:ext cx="304925" cy="407293"/>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8" name="Freeform 82"/>
          <p:cNvSpPr>
            <a:spLocks/>
          </p:cNvSpPr>
          <p:nvPr/>
        </p:nvSpPr>
        <p:spPr bwMode="invGray">
          <a:xfrm>
            <a:off x="3554636" y="603466"/>
            <a:ext cx="207453" cy="44369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Oval 88"/>
          <p:cNvSpPr/>
          <p:nvPr/>
        </p:nvSpPr>
        <p:spPr>
          <a:xfrm>
            <a:off x="3229584" y="375202"/>
            <a:ext cx="857556" cy="857554"/>
          </a:xfrm>
          <a:prstGeom prst="ellipse">
            <a:avLst/>
          </a:prstGeom>
          <a:no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24" name="Group 123"/>
          <p:cNvGrpSpPr/>
          <p:nvPr/>
        </p:nvGrpSpPr>
        <p:grpSpPr>
          <a:xfrm>
            <a:off x="284618" y="7961828"/>
            <a:ext cx="336967" cy="321499"/>
            <a:chOff x="2118665" y="1750614"/>
            <a:chExt cx="499807" cy="476865"/>
          </a:xfrm>
        </p:grpSpPr>
        <p:sp>
          <p:nvSpPr>
            <p:cNvPr id="125"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6"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27" name="Oval 126"/>
          <p:cNvSpPr/>
          <p:nvPr/>
        </p:nvSpPr>
        <p:spPr>
          <a:xfrm>
            <a:off x="5676366" y="4977172"/>
            <a:ext cx="857556" cy="857554"/>
          </a:xfrm>
          <a:prstGeom prst="ellipse">
            <a:avLst/>
          </a:prstGeom>
          <a:no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69" name="Group 68"/>
          <p:cNvGrpSpPr/>
          <p:nvPr/>
        </p:nvGrpSpPr>
        <p:grpSpPr>
          <a:xfrm>
            <a:off x="5936661" y="5253430"/>
            <a:ext cx="336967" cy="321499"/>
            <a:chOff x="2118665" y="1750614"/>
            <a:chExt cx="499807" cy="476865"/>
          </a:xfrm>
        </p:grpSpPr>
        <p:sp>
          <p:nvSpPr>
            <p:cNvPr id="70"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71"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12" name="Picture Placeholder 11"/>
          <p:cNvSpPr>
            <a:spLocks noGrp="1"/>
          </p:cNvSpPr>
          <p:nvPr>
            <p:ph type="pic" sz="quarter" idx="15"/>
          </p:nvPr>
        </p:nvSpPr>
        <p:spPr/>
      </p:sp>
      <p:sp>
        <p:nvSpPr>
          <p:cNvPr id="13" name="Picture Placeholder 12"/>
          <p:cNvSpPr>
            <a:spLocks noGrp="1"/>
          </p:cNvSpPr>
          <p:nvPr>
            <p:ph type="pic" sz="quarter" idx="16"/>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8"/>
          </p:nvPr>
        </p:nvSpPr>
        <p:spPr/>
      </p:sp>
      <p:sp>
        <p:nvSpPr>
          <p:cNvPr id="9" name="Picture Placeholder 8"/>
          <p:cNvSpPr>
            <a:spLocks noGrp="1"/>
          </p:cNvSpPr>
          <p:nvPr>
            <p:ph type="pic" sz="quarter" idx="19"/>
          </p:nvPr>
        </p:nvSpPr>
        <p:spPr/>
      </p:sp>
      <p:sp>
        <p:nvSpPr>
          <p:cNvPr id="14" name="Picture Placeholder 13"/>
          <p:cNvSpPr>
            <a:spLocks noGrp="1"/>
          </p:cNvSpPr>
          <p:nvPr>
            <p:ph type="pic" sz="quarter" idx="20"/>
          </p:nvPr>
        </p:nvSpPr>
        <p:spPr/>
      </p:sp>
      <p:sp>
        <p:nvSpPr>
          <p:cNvPr id="15" name="Picture Placeholder 14"/>
          <p:cNvSpPr>
            <a:spLocks noGrp="1"/>
          </p:cNvSpPr>
          <p:nvPr>
            <p:ph type="pic" sz="quarter" idx="21"/>
          </p:nvPr>
        </p:nvSpPr>
        <p:spPr/>
      </p:sp>
      <p:sp>
        <p:nvSpPr>
          <p:cNvPr id="10" name="Picture Placeholder 9"/>
          <p:cNvSpPr>
            <a:spLocks noGrp="1"/>
          </p:cNvSpPr>
          <p:nvPr>
            <p:ph type="pic" sz="quarter" idx="22"/>
          </p:nvPr>
        </p:nvSpPr>
        <p:spPr/>
      </p:sp>
      <p:sp>
        <p:nvSpPr>
          <p:cNvPr id="11" name="Picture Placeholder 10"/>
          <p:cNvSpPr>
            <a:spLocks noGrp="1"/>
          </p:cNvSpPr>
          <p:nvPr>
            <p:ph type="pic" sz="quarter" idx="23"/>
          </p:nvPr>
        </p:nvSpPr>
        <p:spPr/>
      </p:sp>
      <p:sp>
        <p:nvSpPr>
          <p:cNvPr id="16" name="Picture Placeholder 15"/>
          <p:cNvSpPr>
            <a:spLocks noGrp="1"/>
          </p:cNvSpPr>
          <p:nvPr>
            <p:ph type="pic" sz="quarter" idx="24"/>
          </p:nvPr>
        </p:nvSpPr>
        <p:spPr/>
      </p:sp>
    </p:spTree>
    <p:extLst>
      <p:ext uri="{BB962C8B-B14F-4D97-AF65-F5344CB8AC3E}">
        <p14:creationId xmlns:p14="http://schemas.microsoft.com/office/powerpoint/2010/main" val="389863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800" fill="hold"/>
                                        <p:tgtEl>
                                          <p:spTgt spid="90"/>
                                        </p:tgtEl>
                                        <p:attrNameLst>
                                          <p:attrName>ppt_x</p:attrName>
                                        </p:attrNameLst>
                                      </p:cBhvr>
                                      <p:tavLst>
                                        <p:tav tm="0">
                                          <p:val>
                                            <p:strVal val="#ppt_x"/>
                                          </p:val>
                                        </p:tav>
                                        <p:tav tm="100000">
                                          <p:val>
                                            <p:strVal val="#ppt_x"/>
                                          </p:val>
                                        </p:tav>
                                      </p:tavLst>
                                    </p:anim>
                                    <p:anim calcmode="lin" valueType="num">
                                      <p:cBhvr additive="base">
                                        <p:cTn id="8" dur="800" fill="hold"/>
                                        <p:tgtEl>
                                          <p:spTgt spid="9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childTnLst>
                                </p:cTn>
                              </p:par>
                              <p:par>
                                <p:cTn id="15" presetID="2" presetClass="entr" presetSubtype="4" decel="62500" fill="hold" grpId="0" nodeType="withEffect">
                                  <p:stCondLst>
                                    <p:cond delay="300"/>
                                  </p:stCondLst>
                                  <p:childTnLst>
                                    <p:set>
                                      <p:cBhvr>
                                        <p:cTn id="16" dur="1" fill="hold">
                                          <p:stCondLst>
                                            <p:cond delay="0"/>
                                          </p:stCondLst>
                                        </p:cTn>
                                        <p:tgtEl>
                                          <p:spTgt spid="122"/>
                                        </p:tgtEl>
                                        <p:attrNameLst>
                                          <p:attrName>style.visibility</p:attrName>
                                        </p:attrNameLst>
                                      </p:cBhvr>
                                      <p:to>
                                        <p:strVal val="visible"/>
                                      </p:to>
                                    </p:set>
                                    <p:anim calcmode="lin" valueType="num">
                                      <p:cBhvr additive="base">
                                        <p:cTn id="17" dur="800" fill="hold"/>
                                        <p:tgtEl>
                                          <p:spTgt spid="122"/>
                                        </p:tgtEl>
                                        <p:attrNameLst>
                                          <p:attrName>ppt_x</p:attrName>
                                        </p:attrNameLst>
                                      </p:cBhvr>
                                      <p:tavLst>
                                        <p:tav tm="0">
                                          <p:val>
                                            <p:strVal val="#ppt_x"/>
                                          </p:val>
                                        </p:tav>
                                        <p:tav tm="100000">
                                          <p:val>
                                            <p:strVal val="#ppt_x"/>
                                          </p:val>
                                        </p:tav>
                                      </p:tavLst>
                                    </p:anim>
                                    <p:anim calcmode="lin" valueType="num">
                                      <p:cBhvr additive="base">
                                        <p:cTn id="18" dur="800" fill="hold"/>
                                        <p:tgtEl>
                                          <p:spTgt spid="12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127"/>
                                        </p:tgtEl>
                                        <p:attrNameLst>
                                          <p:attrName>style.visibility</p:attrName>
                                        </p:attrNameLst>
                                      </p:cBhvr>
                                      <p:to>
                                        <p:strVal val="visible"/>
                                      </p:to>
                                    </p:set>
                                    <p:animEffect transition="in" filter="fade">
                                      <p:cBhvr>
                                        <p:cTn id="21" dur="500"/>
                                        <p:tgtEl>
                                          <p:spTgt spid="127"/>
                                        </p:tgtEl>
                                      </p:cBhvr>
                                    </p:animEffect>
                                  </p:childTnLst>
                                </p:cTn>
                              </p:par>
                              <p:par>
                                <p:cTn id="22" presetID="10" presetClass="entr" presetSubtype="0" fill="hold" nodeType="withEffect">
                                  <p:stCondLst>
                                    <p:cond delay="6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2" presetClass="entr" presetSubtype="4" decel="62500" fill="hold" grpId="0" nodeType="withEffect">
                                  <p:stCondLst>
                                    <p:cond delay="600"/>
                                  </p:stCondLst>
                                  <p:childTnLst>
                                    <p:set>
                                      <p:cBhvr>
                                        <p:cTn id="26" dur="1" fill="hold">
                                          <p:stCondLst>
                                            <p:cond delay="0"/>
                                          </p:stCondLst>
                                        </p:cTn>
                                        <p:tgtEl>
                                          <p:spTgt spid="123"/>
                                        </p:tgtEl>
                                        <p:attrNameLst>
                                          <p:attrName>style.visibility</p:attrName>
                                        </p:attrNameLst>
                                      </p:cBhvr>
                                      <p:to>
                                        <p:strVal val="visible"/>
                                      </p:to>
                                    </p:set>
                                    <p:anim calcmode="lin" valueType="num">
                                      <p:cBhvr additive="base">
                                        <p:cTn id="27" dur="800" fill="hold"/>
                                        <p:tgtEl>
                                          <p:spTgt spid="123"/>
                                        </p:tgtEl>
                                        <p:attrNameLst>
                                          <p:attrName>ppt_x</p:attrName>
                                        </p:attrNameLst>
                                      </p:cBhvr>
                                      <p:tavLst>
                                        <p:tav tm="0">
                                          <p:val>
                                            <p:strVal val="#ppt_x"/>
                                          </p:val>
                                        </p:tav>
                                        <p:tav tm="100000">
                                          <p:val>
                                            <p:strVal val="#ppt_x"/>
                                          </p:val>
                                        </p:tav>
                                      </p:tavLst>
                                    </p:anim>
                                    <p:anim calcmode="lin" valueType="num">
                                      <p:cBhvr additive="base">
                                        <p:cTn id="28" dur="800" fill="hold"/>
                                        <p:tgtEl>
                                          <p:spTgt spid="12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9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22" grpId="0" animBg="1"/>
      <p:bldP spid="123" grpId="0" animBg="1"/>
      <p:bldP spid="63" grpId="0" animBg="1"/>
      <p:bldP spid="77" grpId="0" animBg="1"/>
      <p:bldP spid="68" grpId="0" animBg="1"/>
      <p:bldP spid="89" grpId="0" animBg="1"/>
      <p:bldP spid="12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2028749" y="0"/>
            <a:ext cx="2048256" cy="1728216"/>
          </a:xfrm>
          <a:prstGeom prst="rect">
            <a:avLst/>
          </a:prstGeom>
          <a:solidFill>
            <a:schemeClr val="accent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96" name="Rectangle 95"/>
          <p:cNvSpPr/>
          <p:nvPr/>
        </p:nvSpPr>
        <p:spPr>
          <a:xfrm>
            <a:off x="0" y="3419856"/>
            <a:ext cx="2048256" cy="1728216"/>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97" name="Rectangle 96"/>
          <p:cNvSpPr/>
          <p:nvPr/>
        </p:nvSpPr>
        <p:spPr>
          <a:xfrm>
            <a:off x="4057498" y="1709928"/>
            <a:ext cx="2048256" cy="1728216"/>
          </a:xfrm>
          <a:prstGeom prst="rect">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98" name="Rectangle 97"/>
          <p:cNvSpPr/>
          <p:nvPr/>
        </p:nvSpPr>
        <p:spPr>
          <a:xfrm>
            <a:off x="6086247" y="5129784"/>
            <a:ext cx="2048256" cy="1728216"/>
          </a:xfrm>
          <a:prstGeom prst="rect">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99" name="Rectangle 98"/>
          <p:cNvSpPr/>
          <p:nvPr/>
        </p:nvSpPr>
        <p:spPr>
          <a:xfrm>
            <a:off x="8114996" y="3419856"/>
            <a:ext cx="2048256" cy="1728216"/>
          </a:xfrm>
          <a:prstGeom prst="rect">
            <a:avLst/>
          </a:prstGeom>
          <a:solidFill>
            <a:schemeClr val="accent5">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100" name="Rectangle 99"/>
          <p:cNvSpPr/>
          <p:nvPr/>
        </p:nvSpPr>
        <p:spPr>
          <a:xfrm>
            <a:off x="10143744" y="1709928"/>
            <a:ext cx="2048256" cy="1728216"/>
          </a:xfrm>
          <a:prstGeom prst="rect">
            <a:avLst/>
          </a:prstGeom>
          <a:solidFill>
            <a:schemeClr val="accent6">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b" anchorCtr="0"/>
          <a:lstStyle/>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xxxxxx</a:t>
            </a:r>
            <a:r>
              <a:rPr lang="en-US" sz="1400" dirty="0">
                <a:solidFill>
                  <a:srgbClr val="FFFFFF"/>
                </a:solidFill>
              </a:rPr>
              <a:t> xxx </a:t>
            </a:r>
            <a:r>
              <a:rPr lang="en-US" sz="1400" dirty="0" err="1">
                <a:solidFill>
                  <a:srgbClr val="FFFFFF"/>
                </a:solidFill>
              </a:rPr>
              <a:t>xxx</a:t>
            </a:r>
            <a:r>
              <a:rPr lang="en-US" sz="1400" dirty="0">
                <a:solidFill>
                  <a:srgbClr val="FFFFFF"/>
                </a:solidFill>
              </a:rPr>
              <a:t> </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25"/>
          </p:nvPr>
        </p:nvSpPr>
        <p:spPr/>
      </p:sp>
      <p:sp>
        <p:nvSpPr>
          <p:cNvPr id="8" name="Picture Placeholder 7"/>
          <p:cNvSpPr>
            <a:spLocks noGrp="1"/>
          </p:cNvSpPr>
          <p:nvPr>
            <p:ph type="pic" sz="quarter" idx="26"/>
          </p:nvPr>
        </p:nvSpPr>
        <p:spPr/>
      </p:sp>
      <p:sp>
        <p:nvSpPr>
          <p:cNvPr id="9" name="Picture Placeholder 8"/>
          <p:cNvSpPr>
            <a:spLocks noGrp="1"/>
          </p:cNvSpPr>
          <p:nvPr>
            <p:ph type="pic" sz="quarter" idx="27"/>
          </p:nvPr>
        </p:nvSpPr>
        <p:spPr/>
      </p:sp>
      <p:sp>
        <p:nvSpPr>
          <p:cNvPr id="10" name="Picture Placeholder 9"/>
          <p:cNvSpPr>
            <a:spLocks noGrp="1"/>
          </p:cNvSpPr>
          <p:nvPr>
            <p:ph type="pic" sz="quarter" idx="28"/>
          </p:nvPr>
        </p:nvSpPr>
        <p:spPr/>
      </p:sp>
      <p:sp>
        <p:nvSpPr>
          <p:cNvPr id="11" name="Picture Placeholder 10"/>
          <p:cNvSpPr>
            <a:spLocks noGrp="1"/>
          </p:cNvSpPr>
          <p:nvPr>
            <p:ph type="pic" sz="quarter" idx="29"/>
          </p:nvPr>
        </p:nvSpPr>
        <p:spPr/>
      </p:sp>
      <p:sp>
        <p:nvSpPr>
          <p:cNvPr id="12" name="Picture Placeholder 11"/>
          <p:cNvSpPr>
            <a:spLocks noGrp="1"/>
          </p:cNvSpPr>
          <p:nvPr>
            <p:ph type="pic" sz="quarter" idx="30"/>
          </p:nvPr>
        </p:nvSpPr>
        <p:spPr/>
      </p:sp>
      <p:sp>
        <p:nvSpPr>
          <p:cNvPr id="13" name="Picture Placeholder 12"/>
          <p:cNvSpPr>
            <a:spLocks noGrp="1"/>
          </p:cNvSpPr>
          <p:nvPr>
            <p:ph type="pic" sz="quarter" idx="31"/>
          </p:nvPr>
        </p:nvSpPr>
        <p:spPr/>
      </p:sp>
      <p:sp>
        <p:nvSpPr>
          <p:cNvPr id="14" name="Picture Placeholder 13"/>
          <p:cNvSpPr>
            <a:spLocks noGrp="1"/>
          </p:cNvSpPr>
          <p:nvPr>
            <p:ph type="pic" sz="quarter" idx="32"/>
          </p:nvPr>
        </p:nvSpPr>
        <p:spPr/>
      </p:sp>
      <p:sp>
        <p:nvSpPr>
          <p:cNvPr id="15" name="Picture Placeholder 14"/>
          <p:cNvSpPr>
            <a:spLocks noGrp="1"/>
          </p:cNvSpPr>
          <p:nvPr>
            <p:ph type="pic" sz="quarter" idx="33"/>
          </p:nvPr>
        </p:nvSpPr>
        <p:spPr/>
      </p:sp>
      <p:sp>
        <p:nvSpPr>
          <p:cNvPr id="16" name="Picture Placeholder 15"/>
          <p:cNvSpPr>
            <a:spLocks noGrp="1"/>
          </p:cNvSpPr>
          <p:nvPr>
            <p:ph type="pic" sz="quarter" idx="34"/>
          </p:nvPr>
        </p:nvSpPr>
        <p:spPr/>
      </p:sp>
      <p:sp>
        <p:nvSpPr>
          <p:cNvPr id="17" name="Picture Placeholder 16"/>
          <p:cNvSpPr>
            <a:spLocks noGrp="1"/>
          </p:cNvSpPr>
          <p:nvPr>
            <p:ph type="pic" sz="quarter" idx="35"/>
          </p:nvPr>
        </p:nvSpPr>
        <p:spPr/>
      </p:sp>
      <p:sp>
        <p:nvSpPr>
          <p:cNvPr id="18" name="Picture Placeholder 17"/>
          <p:cNvSpPr>
            <a:spLocks noGrp="1"/>
          </p:cNvSpPr>
          <p:nvPr>
            <p:ph type="pic" sz="quarter" idx="36"/>
          </p:nvPr>
        </p:nvSpPr>
        <p:spPr/>
      </p:sp>
      <p:sp>
        <p:nvSpPr>
          <p:cNvPr id="19" name="Picture Placeholder 18"/>
          <p:cNvSpPr>
            <a:spLocks noGrp="1"/>
          </p:cNvSpPr>
          <p:nvPr>
            <p:ph type="pic" sz="quarter" idx="37"/>
          </p:nvPr>
        </p:nvSpPr>
        <p:spPr/>
      </p:sp>
      <p:sp>
        <p:nvSpPr>
          <p:cNvPr id="20" name="Picture Placeholder 19"/>
          <p:cNvSpPr>
            <a:spLocks noGrp="1"/>
          </p:cNvSpPr>
          <p:nvPr>
            <p:ph type="pic" sz="quarter" idx="38"/>
          </p:nvPr>
        </p:nvSpPr>
        <p:spPr/>
      </p:sp>
      <p:sp>
        <p:nvSpPr>
          <p:cNvPr id="21" name="Picture Placeholder 20"/>
          <p:cNvSpPr>
            <a:spLocks noGrp="1"/>
          </p:cNvSpPr>
          <p:nvPr>
            <p:ph type="pic" sz="quarter" idx="39"/>
          </p:nvPr>
        </p:nvSpPr>
        <p:spPr/>
      </p:sp>
      <p:sp>
        <p:nvSpPr>
          <p:cNvPr id="22" name="Picture Placeholder 21"/>
          <p:cNvSpPr>
            <a:spLocks noGrp="1"/>
          </p:cNvSpPr>
          <p:nvPr>
            <p:ph type="pic" sz="quarter" idx="40"/>
          </p:nvPr>
        </p:nvSpPr>
        <p:spPr/>
      </p:sp>
      <p:sp>
        <p:nvSpPr>
          <p:cNvPr id="23" name="Picture Placeholder 22"/>
          <p:cNvSpPr>
            <a:spLocks noGrp="1"/>
          </p:cNvSpPr>
          <p:nvPr>
            <p:ph type="pic" sz="quarter" idx="41"/>
          </p:nvPr>
        </p:nvSpPr>
        <p:spPr/>
      </p:sp>
      <p:sp>
        <p:nvSpPr>
          <p:cNvPr id="24" name="Picture Placeholder 23"/>
          <p:cNvSpPr>
            <a:spLocks noGrp="1"/>
          </p:cNvSpPr>
          <p:nvPr>
            <p:ph type="pic" sz="quarter" idx="42"/>
          </p:nvPr>
        </p:nvSpPr>
        <p:spPr/>
      </p:sp>
      <p:sp>
        <p:nvSpPr>
          <p:cNvPr id="25" name="Picture Placeholder 24"/>
          <p:cNvSpPr>
            <a:spLocks noGrp="1"/>
          </p:cNvSpPr>
          <p:nvPr>
            <p:ph type="pic" sz="quarter" idx="43"/>
          </p:nvPr>
        </p:nvSpPr>
        <p:spPr/>
      </p:sp>
    </p:spTree>
    <p:extLst>
      <p:ext uri="{BB962C8B-B14F-4D97-AF65-F5344CB8AC3E}">
        <p14:creationId xmlns:p14="http://schemas.microsoft.com/office/powerpoint/2010/main" val="274828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800" fill="hold"/>
                                        <p:tgtEl>
                                          <p:spTgt spid="96"/>
                                        </p:tgtEl>
                                        <p:attrNameLst>
                                          <p:attrName>ppt_x</p:attrName>
                                        </p:attrNameLst>
                                      </p:cBhvr>
                                      <p:tavLst>
                                        <p:tav tm="0">
                                          <p:val>
                                            <p:strVal val="#ppt_x"/>
                                          </p:val>
                                        </p:tav>
                                        <p:tav tm="100000">
                                          <p:val>
                                            <p:strVal val="#ppt_x"/>
                                          </p:val>
                                        </p:tav>
                                      </p:tavLst>
                                    </p:anim>
                                    <p:anim calcmode="lin" valueType="num">
                                      <p:cBhvr additive="base">
                                        <p:cTn id="8" dur="800" fill="hold"/>
                                        <p:tgtEl>
                                          <p:spTgt spid="96"/>
                                        </p:tgtEl>
                                        <p:attrNameLst>
                                          <p:attrName>ppt_y</p:attrName>
                                        </p:attrNameLst>
                                      </p:cBhvr>
                                      <p:tavLst>
                                        <p:tav tm="0">
                                          <p:val>
                                            <p:strVal val="1+#ppt_h/2"/>
                                          </p:val>
                                        </p:tav>
                                        <p:tav tm="100000">
                                          <p:val>
                                            <p:strVal val="#ppt_y"/>
                                          </p:val>
                                        </p:tav>
                                      </p:tavLst>
                                    </p:anim>
                                  </p:childTnLst>
                                </p:cTn>
                              </p:par>
                              <p:par>
                                <p:cTn id="9" presetID="2" presetClass="entr" presetSubtype="4" decel="6250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800" fill="hold"/>
                                        <p:tgtEl>
                                          <p:spTgt spid="95"/>
                                        </p:tgtEl>
                                        <p:attrNameLst>
                                          <p:attrName>ppt_x</p:attrName>
                                        </p:attrNameLst>
                                      </p:cBhvr>
                                      <p:tavLst>
                                        <p:tav tm="0">
                                          <p:val>
                                            <p:strVal val="#ppt_x"/>
                                          </p:val>
                                        </p:tav>
                                        <p:tav tm="100000">
                                          <p:val>
                                            <p:strVal val="#ppt_x"/>
                                          </p:val>
                                        </p:tav>
                                      </p:tavLst>
                                    </p:anim>
                                    <p:anim calcmode="lin" valueType="num">
                                      <p:cBhvr additive="base">
                                        <p:cTn id="12" dur="800" fill="hold"/>
                                        <p:tgtEl>
                                          <p:spTgt spid="95"/>
                                        </p:tgtEl>
                                        <p:attrNameLst>
                                          <p:attrName>ppt_y</p:attrName>
                                        </p:attrNameLst>
                                      </p:cBhvr>
                                      <p:tavLst>
                                        <p:tav tm="0">
                                          <p:val>
                                            <p:strVal val="1+#ppt_h/2"/>
                                          </p:val>
                                        </p:tav>
                                        <p:tav tm="100000">
                                          <p:val>
                                            <p:strVal val="#ppt_y"/>
                                          </p:val>
                                        </p:tav>
                                      </p:tavLst>
                                    </p:anim>
                                  </p:childTnLst>
                                </p:cTn>
                              </p:par>
                              <p:par>
                                <p:cTn id="13" presetID="2" presetClass="entr" presetSubtype="4" decel="6250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additive="base">
                                        <p:cTn id="15" dur="800" fill="hold"/>
                                        <p:tgtEl>
                                          <p:spTgt spid="97"/>
                                        </p:tgtEl>
                                        <p:attrNameLst>
                                          <p:attrName>ppt_x</p:attrName>
                                        </p:attrNameLst>
                                      </p:cBhvr>
                                      <p:tavLst>
                                        <p:tav tm="0">
                                          <p:val>
                                            <p:strVal val="#ppt_x"/>
                                          </p:val>
                                        </p:tav>
                                        <p:tav tm="100000">
                                          <p:val>
                                            <p:strVal val="#ppt_x"/>
                                          </p:val>
                                        </p:tav>
                                      </p:tavLst>
                                    </p:anim>
                                    <p:anim calcmode="lin" valueType="num">
                                      <p:cBhvr additive="base">
                                        <p:cTn id="16" dur="800" fill="hold"/>
                                        <p:tgtEl>
                                          <p:spTgt spid="97"/>
                                        </p:tgtEl>
                                        <p:attrNameLst>
                                          <p:attrName>ppt_y</p:attrName>
                                        </p:attrNameLst>
                                      </p:cBhvr>
                                      <p:tavLst>
                                        <p:tav tm="0">
                                          <p:val>
                                            <p:strVal val="1+#ppt_h/2"/>
                                          </p:val>
                                        </p:tav>
                                        <p:tav tm="100000">
                                          <p:val>
                                            <p:strVal val="#ppt_y"/>
                                          </p:val>
                                        </p:tav>
                                      </p:tavLst>
                                    </p:anim>
                                  </p:childTnLst>
                                </p:cTn>
                              </p:par>
                              <p:par>
                                <p:cTn id="17" presetID="2" presetClass="entr" presetSubtype="4" decel="6250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800" fill="hold"/>
                                        <p:tgtEl>
                                          <p:spTgt spid="98"/>
                                        </p:tgtEl>
                                        <p:attrNameLst>
                                          <p:attrName>ppt_x</p:attrName>
                                        </p:attrNameLst>
                                      </p:cBhvr>
                                      <p:tavLst>
                                        <p:tav tm="0">
                                          <p:val>
                                            <p:strVal val="#ppt_x"/>
                                          </p:val>
                                        </p:tav>
                                        <p:tav tm="100000">
                                          <p:val>
                                            <p:strVal val="#ppt_x"/>
                                          </p:val>
                                        </p:tav>
                                      </p:tavLst>
                                    </p:anim>
                                    <p:anim calcmode="lin" valueType="num">
                                      <p:cBhvr additive="base">
                                        <p:cTn id="20" dur="8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4" decel="6250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800" fill="hold"/>
                                        <p:tgtEl>
                                          <p:spTgt spid="99"/>
                                        </p:tgtEl>
                                        <p:attrNameLst>
                                          <p:attrName>ppt_x</p:attrName>
                                        </p:attrNameLst>
                                      </p:cBhvr>
                                      <p:tavLst>
                                        <p:tav tm="0">
                                          <p:val>
                                            <p:strVal val="#ppt_x"/>
                                          </p:val>
                                        </p:tav>
                                        <p:tav tm="100000">
                                          <p:val>
                                            <p:strVal val="#ppt_x"/>
                                          </p:val>
                                        </p:tav>
                                      </p:tavLst>
                                    </p:anim>
                                    <p:anim calcmode="lin" valueType="num">
                                      <p:cBhvr additive="base">
                                        <p:cTn id="24" dur="800" fill="hold"/>
                                        <p:tgtEl>
                                          <p:spTgt spid="99"/>
                                        </p:tgtEl>
                                        <p:attrNameLst>
                                          <p:attrName>ppt_y</p:attrName>
                                        </p:attrNameLst>
                                      </p:cBhvr>
                                      <p:tavLst>
                                        <p:tav tm="0">
                                          <p:val>
                                            <p:strVal val="1+#ppt_h/2"/>
                                          </p:val>
                                        </p:tav>
                                        <p:tav tm="100000">
                                          <p:val>
                                            <p:strVal val="#ppt_y"/>
                                          </p:val>
                                        </p:tav>
                                      </p:tavLst>
                                    </p:anim>
                                  </p:childTnLst>
                                </p:cTn>
                              </p:par>
                              <p:par>
                                <p:cTn id="25" presetID="2" presetClass="entr" presetSubtype="4" decel="6250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800" fill="hold"/>
                                        <p:tgtEl>
                                          <p:spTgt spid="100"/>
                                        </p:tgtEl>
                                        <p:attrNameLst>
                                          <p:attrName>ppt_x</p:attrName>
                                        </p:attrNameLst>
                                      </p:cBhvr>
                                      <p:tavLst>
                                        <p:tav tm="0">
                                          <p:val>
                                            <p:strVal val="#ppt_x"/>
                                          </p:val>
                                        </p:tav>
                                        <p:tav tm="100000">
                                          <p:val>
                                            <p:strVal val="#ppt_x"/>
                                          </p:val>
                                        </p:tav>
                                      </p:tavLst>
                                    </p:anim>
                                    <p:anim calcmode="lin" valueType="num">
                                      <p:cBhvr additive="base">
                                        <p:cTn id="28" dur="8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0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Xxxxxxxxxx</a:t>
            </a:r>
            <a:r>
              <a:rPr lang="en-US" dirty="0"/>
              <a:t> xxx </a:t>
            </a:r>
            <a:r>
              <a:rPr lang="en-US" dirty="0" err="1"/>
              <a:t>xxxx</a:t>
            </a:r>
            <a:r>
              <a:rPr lang="en-US" dirty="0"/>
              <a:t> xxx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29" name="Text Placeholder 28"/>
          <p:cNvSpPr>
            <a:spLocks noGrp="1"/>
          </p:cNvSpPr>
          <p:nvPr>
            <p:ph type="body" sz="quarter" idx="14"/>
          </p:nvPr>
        </p:nvSpPr>
        <p:spPr/>
        <p:txBody>
          <a:bodyPr/>
          <a:lstStyle/>
          <a:p>
            <a:r>
              <a:rPr lang="en-US" dirty="0" err="1"/>
              <a:t>xxxxx</a:t>
            </a:r>
            <a:r>
              <a:rPr lang="en-US" dirty="0"/>
              <a:t> x </a:t>
            </a:r>
            <a:r>
              <a:rPr lang="en-US" dirty="0" err="1"/>
              <a:t>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r>
              <a:rPr lang="en-US" dirty="0"/>
              <a:t> xxx </a:t>
            </a:r>
            <a:r>
              <a:rPr lang="en-US" dirty="0" err="1"/>
              <a:t>xxx</a:t>
            </a:r>
            <a:r>
              <a:rPr lang="en-US" dirty="0"/>
              <a:t> </a:t>
            </a:r>
            <a:r>
              <a:rPr lang="en-US" dirty="0" err="1"/>
              <a:t>xxx</a:t>
            </a:r>
            <a:r>
              <a:rPr lang="en-US" dirty="0"/>
              <a:t> </a:t>
            </a:r>
            <a:r>
              <a:rPr lang="en-US" dirty="0" err="1"/>
              <a:t>Xxxxxxxxxxxxx</a:t>
            </a:r>
            <a:r>
              <a:rPr lang="en-US" dirty="0"/>
              <a:t> </a:t>
            </a:r>
            <a:r>
              <a:rPr lang="en-US" dirty="0" err="1"/>
              <a:t>xxxx</a:t>
            </a:r>
            <a:r>
              <a:rPr lang="en-US" dirty="0"/>
              <a:t> </a:t>
            </a:r>
            <a:r>
              <a:rPr lang="en-US" dirty="0" err="1"/>
              <a:t>Xxxxx</a:t>
            </a:r>
            <a:r>
              <a:rPr lang="en-US" dirty="0"/>
              <a:t> </a:t>
            </a:r>
            <a:r>
              <a:rPr lang="en-US" dirty="0" err="1"/>
              <a:t>xxxxxx</a:t>
            </a:r>
            <a:r>
              <a:rPr lang="en-US" dirty="0"/>
              <a:t> x xxx </a:t>
            </a:r>
          </a:p>
        </p:txBody>
      </p:sp>
      <p:sp>
        <p:nvSpPr>
          <p:cNvPr id="30" name="Text Placeholder 29"/>
          <p:cNvSpPr>
            <a:spLocks noGrp="1"/>
          </p:cNvSpPr>
          <p:nvPr>
            <p:ph type="body" sz="quarter" idx="15"/>
          </p:nvPr>
        </p:nvSpPr>
        <p:spPr/>
        <p:txBody>
          <a:bodyPr/>
          <a:lstStyle/>
          <a:p>
            <a:r>
              <a:rPr lang="en-US" dirty="0" err="1"/>
              <a:t>xxxxx</a:t>
            </a:r>
            <a:r>
              <a:rPr lang="en-US" dirty="0"/>
              <a:t> x </a:t>
            </a:r>
            <a:r>
              <a:rPr lang="en-US" dirty="0" err="1"/>
              <a:t>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r>
              <a:rPr lang="en-US" dirty="0"/>
              <a:t> xxx </a:t>
            </a:r>
            <a:r>
              <a:rPr lang="en-US" dirty="0" err="1"/>
              <a:t>xxx</a:t>
            </a:r>
            <a:r>
              <a:rPr lang="en-US" dirty="0"/>
              <a:t> </a:t>
            </a:r>
            <a:r>
              <a:rPr lang="en-US" dirty="0" err="1"/>
              <a:t>xxx</a:t>
            </a:r>
            <a:r>
              <a:rPr lang="en-US" dirty="0"/>
              <a:t> </a:t>
            </a:r>
            <a:r>
              <a:rPr lang="en-US" dirty="0" err="1"/>
              <a:t>Xxxxxxxxxxxxx</a:t>
            </a:r>
            <a:r>
              <a:rPr lang="en-US" dirty="0"/>
              <a:t> </a:t>
            </a:r>
            <a:r>
              <a:rPr lang="en-US" dirty="0" err="1"/>
              <a:t>xxxx</a:t>
            </a:r>
            <a:r>
              <a:rPr lang="en-US" dirty="0"/>
              <a:t> </a:t>
            </a:r>
            <a:r>
              <a:rPr lang="en-US" dirty="0" err="1"/>
              <a:t>Xxxxx</a:t>
            </a:r>
            <a:r>
              <a:rPr lang="en-US" dirty="0"/>
              <a:t> </a:t>
            </a:r>
            <a:r>
              <a:rPr lang="en-US" dirty="0" err="1"/>
              <a:t>xxxxxx</a:t>
            </a:r>
            <a:r>
              <a:rPr lang="en-US" dirty="0"/>
              <a:t> x xxx </a:t>
            </a:r>
          </a:p>
        </p:txBody>
      </p:sp>
      <p:sp>
        <p:nvSpPr>
          <p:cNvPr id="31" name="Text Placeholder 30"/>
          <p:cNvSpPr>
            <a:spLocks noGrp="1"/>
          </p:cNvSpPr>
          <p:nvPr>
            <p:ph type="body" sz="quarter" idx="16"/>
          </p:nvPr>
        </p:nvSpPr>
        <p:spPr/>
        <p:txBody>
          <a:bodyPr/>
          <a:lstStyle/>
          <a:p>
            <a:r>
              <a:rPr lang="en-US" dirty="0" err="1"/>
              <a:t>Xxxxx</a:t>
            </a:r>
            <a:r>
              <a:rPr lang="en-US" dirty="0"/>
              <a:t> </a:t>
            </a:r>
            <a:r>
              <a:rPr lang="en-US" dirty="0" err="1"/>
              <a:t>xxxx</a:t>
            </a:r>
            <a:r>
              <a:rPr lang="en-US" dirty="0"/>
              <a:t> x xxx x </a:t>
            </a:r>
            <a:r>
              <a:rPr lang="en-US" dirty="0" err="1"/>
              <a:t>Xxxx</a:t>
            </a:r>
            <a:r>
              <a:rPr lang="en-US" dirty="0"/>
              <a:t> </a:t>
            </a:r>
            <a:r>
              <a:rPr lang="en-US" dirty="0" err="1"/>
              <a:t>xxxxx</a:t>
            </a:r>
            <a:r>
              <a:rPr lang="en-US" dirty="0"/>
              <a:t> </a:t>
            </a:r>
            <a:r>
              <a:rPr lang="en-US" dirty="0" err="1"/>
              <a:t>xxxxxxx</a:t>
            </a:r>
            <a:r>
              <a:rPr lang="en-US" dirty="0"/>
              <a:t> x </a:t>
            </a:r>
            <a:r>
              <a:rPr lang="en-US" dirty="0" err="1"/>
              <a:t>xxxx</a:t>
            </a:r>
            <a:r>
              <a:rPr lang="en-US" dirty="0"/>
              <a:t> xx x </a:t>
            </a:r>
            <a:r>
              <a:rPr lang="en-US" dirty="0" err="1"/>
              <a:t>xxxx</a:t>
            </a:r>
            <a:r>
              <a:rPr lang="en-US" dirty="0"/>
              <a:t> xxx </a:t>
            </a:r>
            <a:r>
              <a:rPr lang="en-US" dirty="0" err="1"/>
              <a:t>xxx</a:t>
            </a:r>
            <a:r>
              <a:rPr lang="en-US" dirty="0"/>
              <a:t> xx Xxx x </a:t>
            </a:r>
            <a:r>
              <a:rPr lang="en-US" dirty="0" err="1"/>
              <a:t>xxxxxxx</a:t>
            </a:r>
            <a:r>
              <a:rPr lang="en-US" dirty="0"/>
              <a:t> </a:t>
            </a:r>
            <a:r>
              <a:rPr lang="en-US" dirty="0" err="1"/>
              <a:t>xxxxxx</a:t>
            </a:r>
            <a:r>
              <a:rPr lang="en-US" dirty="0"/>
              <a:t> </a:t>
            </a:r>
            <a:r>
              <a:rPr lang="en-US" dirty="0" err="1"/>
              <a:t>xxxxxx</a:t>
            </a:r>
            <a:r>
              <a:rPr lang="en-US" dirty="0"/>
              <a:t> xxx xx x xxx </a:t>
            </a:r>
            <a:r>
              <a:rPr lang="en-US" dirty="0" err="1"/>
              <a:t>xxx</a:t>
            </a:r>
            <a:r>
              <a:rPr lang="en-US" dirty="0"/>
              <a:t> x xx </a:t>
            </a:r>
            <a:r>
              <a:rPr lang="en-US" dirty="0" err="1"/>
              <a:t>Xxxxxxx</a:t>
            </a:r>
            <a:r>
              <a:rPr lang="en-US" dirty="0"/>
              <a:t> xx </a:t>
            </a:r>
            <a:r>
              <a:rPr lang="en-US" dirty="0" err="1"/>
              <a:t>xxxxx</a:t>
            </a:r>
            <a:r>
              <a:rPr lang="en-US" dirty="0"/>
              <a:t> </a:t>
            </a:r>
            <a:r>
              <a:rPr lang="en-US" dirty="0" err="1"/>
              <a:t>xxxxx</a:t>
            </a:r>
            <a:r>
              <a:rPr lang="en-US" dirty="0"/>
              <a:t> Xx x </a:t>
            </a:r>
            <a:r>
              <a:rPr lang="en-US" dirty="0" err="1"/>
              <a:t>xxxx</a:t>
            </a:r>
            <a:r>
              <a:rPr lang="en-US" dirty="0"/>
              <a:t> </a:t>
            </a:r>
            <a:r>
              <a:rPr lang="en-US" dirty="0" err="1"/>
              <a:t>xxxxx</a:t>
            </a:r>
            <a:r>
              <a:rPr lang="en-US" dirty="0"/>
              <a:t> </a:t>
            </a:r>
            <a:r>
              <a:rPr lang="en-US" dirty="0" err="1"/>
              <a:t>xxxxxxx</a:t>
            </a:r>
            <a:r>
              <a:rPr lang="en-US" dirty="0"/>
              <a:t> xx x xxx xx</a:t>
            </a:r>
          </a:p>
        </p:txBody>
      </p:sp>
      <p:sp>
        <p:nvSpPr>
          <p:cNvPr id="32" name="Text Placeholder 31"/>
          <p:cNvSpPr>
            <a:spLocks noGrp="1"/>
          </p:cNvSpPr>
          <p:nvPr>
            <p:ph type="body" sz="quarter" idx="17"/>
          </p:nvPr>
        </p:nvSpPr>
        <p:spPr/>
        <p:txBody>
          <a:bodyPr/>
          <a:lstStyle/>
          <a:p>
            <a:r>
              <a:rPr lang="en-US" dirty="0"/>
              <a:t>Xxx x </a:t>
            </a:r>
            <a:r>
              <a:rPr lang="en-US" dirty="0" err="1"/>
              <a:t>xxxxxxx</a:t>
            </a:r>
            <a:r>
              <a:rPr lang="en-US" dirty="0"/>
              <a:t> </a:t>
            </a:r>
            <a:r>
              <a:rPr lang="en-US" dirty="0" err="1"/>
              <a:t>xxxxxx</a:t>
            </a:r>
            <a:r>
              <a:rPr lang="en-US" dirty="0"/>
              <a:t> </a:t>
            </a:r>
            <a:r>
              <a:rPr lang="en-US" dirty="0" err="1"/>
              <a:t>xxxxxx</a:t>
            </a:r>
            <a:r>
              <a:rPr lang="en-US" dirty="0"/>
              <a:t> xxx xx x xxx </a:t>
            </a:r>
            <a:r>
              <a:rPr lang="en-US" dirty="0" err="1"/>
              <a:t>xxx</a:t>
            </a:r>
            <a:r>
              <a:rPr lang="en-US" dirty="0"/>
              <a:t> x xx </a:t>
            </a:r>
            <a:r>
              <a:rPr lang="en-US" dirty="0" err="1"/>
              <a:t>Xxxxxxx</a:t>
            </a:r>
            <a:r>
              <a:rPr lang="en-US" dirty="0"/>
              <a:t> xx </a:t>
            </a:r>
            <a:r>
              <a:rPr lang="en-US" dirty="0" err="1"/>
              <a:t>xxxxx</a:t>
            </a:r>
            <a:r>
              <a:rPr lang="en-US" dirty="0"/>
              <a:t> </a:t>
            </a:r>
            <a:r>
              <a:rPr lang="en-US" dirty="0" err="1"/>
              <a:t>xxxxx</a:t>
            </a:r>
            <a:r>
              <a:rPr lang="en-US" dirty="0"/>
              <a:t> Xx x </a:t>
            </a:r>
            <a:r>
              <a:rPr lang="en-US" dirty="0" err="1"/>
              <a:t>xxxx</a:t>
            </a:r>
            <a:r>
              <a:rPr lang="en-US" dirty="0"/>
              <a:t> </a:t>
            </a:r>
            <a:r>
              <a:rPr lang="en-US" dirty="0" err="1"/>
              <a:t>xxxxx</a:t>
            </a:r>
            <a:r>
              <a:rPr lang="en-US" dirty="0"/>
              <a:t> </a:t>
            </a:r>
            <a:r>
              <a:rPr lang="en-US" dirty="0" err="1"/>
              <a:t>xxxxxxx</a:t>
            </a:r>
            <a:r>
              <a:rPr lang="en-US" dirty="0"/>
              <a:t> xx x </a:t>
            </a:r>
            <a:r>
              <a:rPr lang="en-US" dirty="0" err="1"/>
              <a:t>xxxxxxx</a:t>
            </a:r>
            <a:r>
              <a:rPr lang="en-US" dirty="0"/>
              <a:t> x </a:t>
            </a:r>
            <a:r>
              <a:rPr lang="en-US" dirty="0" err="1"/>
              <a:t>xxxxx</a:t>
            </a:r>
            <a:r>
              <a:rPr lang="en-US" dirty="0"/>
              <a:t> </a:t>
            </a:r>
            <a:r>
              <a:rPr lang="en-US" dirty="0" err="1"/>
              <a:t>Xxxxxxxx</a:t>
            </a:r>
            <a:r>
              <a:rPr lang="en-US" dirty="0"/>
              <a:t> xxx </a:t>
            </a:r>
            <a:r>
              <a:rPr lang="en-US" dirty="0" err="1"/>
              <a:t>xxx</a:t>
            </a:r>
            <a:r>
              <a:rPr lang="en-US" dirty="0"/>
              <a:t> </a:t>
            </a:r>
            <a:r>
              <a:rPr lang="en-US" dirty="0" err="1"/>
              <a:t>xxxxxx</a:t>
            </a:r>
            <a:r>
              <a:rPr lang="en-US" dirty="0"/>
              <a:t> x </a:t>
            </a:r>
            <a:r>
              <a:rPr lang="en-US" dirty="0" err="1"/>
              <a:t>xxxxxx</a:t>
            </a:r>
            <a:r>
              <a:rPr lang="en-US" dirty="0"/>
              <a:t> </a:t>
            </a:r>
            <a:r>
              <a:rPr lang="en-US" dirty="0" err="1"/>
              <a:t>xxxxxxxxx</a:t>
            </a:r>
            <a:r>
              <a:rPr lang="en-US" dirty="0"/>
              <a:t> </a:t>
            </a:r>
            <a:r>
              <a:rPr lang="en-US" dirty="0" err="1"/>
              <a:t>Xxxxxx</a:t>
            </a:r>
            <a:r>
              <a:rPr lang="en-US" dirty="0"/>
              <a:t> x xxx xx</a:t>
            </a:r>
          </a:p>
          <a:p>
            <a:endParaRPr lang="en-US" dirty="0"/>
          </a:p>
        </p:txBody>
      </p:sp>
      <p:sp>
        <p:nvSpPr>
          <p:cNvPr id="40" name="Rectangle 39"/>
          <p:cNvSpPr/>
          <p:nvPr/>
        </p:nvSpPr>
        <p:spPr>
          <a:xfrm>
            <a:off x="3459510" y="4170892"/>
            <a:ext cx="934459" cy="230732"/>
          </a:xfrm>
          <a:prstGeom prst="rect">
            <a:avLst/>
          </a:prstGeom>
        </p:spPr>
        <p:txBody>
          <a:bodyPr wrap="none">
            <a:noAutofit/>
          </a:bodyPr>
          <a:lstStyle/>
          <a:p>
            <a:pPr>
              <a:lnSpc>
                <a:spcPct val="95000"/>
              </a:lnSpc>
            </a:pPr>
            <a:r>
              <a:rPr lang="en-US" sz="1200" dirty="0" err="1"/>
              <a:t>Xxxx</a:t>
            </a:r>
            <a:r>
              <a:rPr lang="en-US" sz="1200" dirty="0"/>
              <a:t> </a:t>
            </a:r>
            <a:r>
              <a:rPr lang="en-US" sz="1200" dirty="0" err="1"/>
              <a:t>Xxxxx</a:t>
            </a:r>
            <a:endParaRPr lang="en-US" sz="1200" dirty="0"/>
          </a:p>
        </p:txBody>
      </p:sp>
      <p:sp>
        <p:nvSpPr>
          <p:cNvPr id="41" name="Rectangle 40"/>
          <p:cNvSpPr/>
          <p:nvPr/>
        </p:nvSpPr>
        <p:spPr>
          <a:xfrm>
            <a:off x="3459510" y="3617332"/>
            <a:ext cx="934459" cy="230732"/>
          </a:xfrm>
          <a:prstGeom prst="rect">
            <a:avLst/>
          </a:prstGeom>
        </p:spPr>
        <p:txBody>
          <a:bodyPr wrap="none">
            <a:noAutofit/>
          </a:bodyPr>
          <a:lstStyle/>
          <a:p>
            <a:pPr>
              <a:lnSpc>
                <a:spcPct val="95000"/>
              </a:lnSpc>
            </a:pPr>
            <a:r>
              <a:rPr lang="en-US" sz="1200" dirty="0" err="1"/>
              <a:t>XxXXX</a:t>
            </a:r>
            <a:endParaRPr lang="en-US" sz="1200" dirty="0"/>
          </a:p>
        </p:txBody>
      </p:sp>
      <p:sp>
        <p:nvSpPr>
          <p:cNvPr id="42" name="Rectangle 41"/>
          <p:cNvSpPr/>
          <p:nvPr/>
        </p:nvSpPr>
        <p:spPr>
          <a:xfrm>
            <a:off x="3459510" y="3063772"/>
            <a:ext cx="934459" cy="230732"/>
          </a:xfrm>
          <a:prstGeom prst="rect">
            <a:avLst/>
          </a:prstGeom>
        </p:spPr>
        <p:txBody>
          <a:bodyPr wrap="none">
            <a:noAutofit/>
          </a:bodyPr>
          <a:lstStyle/>
          <a:p>
            <a:pPr>
              <a:lnSpc>
                <a:spcPct val="95000"/>
              </a:lnSpc>
            </a:pPr>
            <a:r>
              <a:rPr lang="en-US" sz="1200" dirty="0"/>
              <a:t>XXX</a:t>
            </a:r>
          </a:p>
        </p:txBody>
      </p:sp>
      <p:sp>
        <p:nvSpPr>
          <p:cNvPr id="43" name="Rectangle 42"/>
          <p:cNvSpPr/>
          <p:nvPr/>
        </p:nvSpPr>
        <p:spPr>
          <a:xfrm>
            <a:off x="3459510" y="2510212"/>
            <a:ext cx="934459" cy="230732"/>
          </a:xfrm>
          <a:prstGeom prst="rect">
            <a:avLst/>
          </a:prstGeom>
        </p:spPr>
        <p:txBody>
          <a:bodyPr wrap="none">
            <a:noAutofit/>
          </a:bodyPr>
          <a:lstStyle/>
          <a:p>
            <a:pPr>
              <a:lnSpc>
                <a:spcPct val="95000"/>
              </a:lnSpc>
            </a:pPr>
            <a:r>
              <a:rPr lang="en-US" sz="1200" dirty="0"/>
              <a:t>XXXX5</a:t>
            </a:r>
          </a:p>
        </p:txBody>
      </p:sp>
      <p:sp>
        <p:nvSpPr>
          <p:cNvPr id="44" name="Rounded Rectangle 43"/>
          <p:cNvSpPr/>
          <p:nvPr/>
        </p:nvSpPr>
        <p:spPr>
          <a:xfrm rot="5400000">
            <a:off x="4594515" y="163025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5" name="Rounded Rectangle 44"/>
          <p:cNvSpPr/>
          <p:nvPr/>
        </p:nvSpPr>
        <p:spPr>
          <a:xfrm>
            <a:off x="3466542" y="2758224"/>
            <a:ext cx="2069153" cy="22502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80%</a:t>
            </a:r>
          </a:p>
        </p:txBody>
      </p:sp>
      <p:sp>
        <p:nvSpPr>
          <p:cNvPr id="46" name="Rounded Rectangle 45"/>
          <p:cNvSpPr/>
          <p:nvPr/>
        </p:nvSpPr>
        <p:spPr>
          <a:xfrm rot="5400000">
            <a:off x="4594515" y="218381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7" name="Rounded Rectangle 46"/>
          <p:cNvSpPr/>
          <p:nvPr/>
        </p:nvSpPr>
        <p:spPr>
          <a:xfrm>
            <a:off x="3466540" y="3311784"/>
            <a:ext cx="1346258" cy="225028"/>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45%</a:t>
            </a:r>
          </a:p>
        </p:txBody>
      </p:sp>
      <p:sp>
        <p:nvSpPr>
          <p:cNvPr id="48" name="Rounded Rectangle 47"/>
          <p:cNvSpPr/>
          <p:nvPr/>
        </p:nvSpPr>
        <p:spPr>
          <a:xfrm rot="5400000">
            <a:off x="4594515" y="273737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49" name="Rounded Rectangle 48"/>
          <p:cNvSpPr/>
          <p:nvPr/>
        </p:nvSpPr>
        <p:spPr>
          <a:xfrm>
            <a:off x="3466540" y="3865344"/>
            <a:ext cx="1302775" cy="22502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70%</a:t>
            </a:r>
          </a:p>
        </p:txBody>
      </p:sp>
      <p:sp>
        <p:nvSpPr>
          <p:cNvPr id="50" name="Rounded Rectangle 49"/>
          <p:cNvSpPr/>
          <p:nvPr/>
        </p:nvSpPr>
        <p:spPr>
          <a:xfrm rot="5400000">
            <a:off x="4594515" y="329093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51" name="Rounded Rectangle 50"/>
          <p:cNvSpPr/>
          <p:nvPr/>
        </p:nvSpPr>
        <p:spPr>
          <a:xfrm>
            <a:off x="3466540" y="4418904"/>
            <a:ext cx="2285335" cy="225028"/>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90%</a:t>
            </a:r>
          </a:p>
        </p:txBody>
      </p:sp>
      <p:sp>
        <p:nvSpPr>
          <p:cNvPr id="53" name="Rectangle 52"/>
          <p:cNvSpPr/>
          <p:nvPr/>
        </p:nvSpPr>
        <p:spPr>
          <a:xfrm>
            <a:off x="8797789" y="4170892"/>
            <a:ext cx="934459" cy="230732"/>
          </a:xfrm>
          <a:prstGeom prst="rect">
            <a:avLst/>
          </a:prstGeom>
        </p:spPr>
        <p:txBody>
          <a:bodyPr wrap="none">
            <a:noAutofit/>
          </a:bodyPr>
          <a:lstStyle/>
          <a:p>
            <a:pPr>
              <a:lnSpc>
                <a:spcPct val="95000"/>
              </a:lnSpc>
            </a:pPr>
            <a:r>
              <a:rPr lang="en-US" sz="1200" dirty="0" err="1"/>
              <a:t>Xxxx</a:t>
            </a:r>
            <a:r>
              <a:rPr lang="en-US" sz="1200" dirty="0"/>
              <a:t> </a:t>
            </a:r>
            <a:r>
              <a:rPr lang="en-US" sz="1200" dirty="0" err="1"/>
              <a:t>Xxxxx</a:t>
            </a:r>
            <a:endParaRPr lang="en-US" sz="1200" dirty="0"/>
          </a:p>
        </p:txBody>
      </p:sp>
      <p:sp>
        <p:nvSpPr>
          <p:cNvPr id="54" name="Rectangle 53"/>
          <p:cNvSpPr/>
          <p:nvPr/>
        </p:nvSpPr>
        <p:spPr>
          <a:xfrm>
            <a:off x="8797789" y="3617332"/>
            <a:ext cx="934459" cy="230732"/>
          </a:xfrm>
          <a:prstGeom prst="rect">
            <a:avLst/>
          </a:prstGeom>
        </p:spPr>
        <p:txBody>
          <a:bodyPr wrap="none">
            <a:noAutofit/>
          </a:bodyPr>
          <a:lstStyle/>
          <a:p>
            <a:pPr>
              <a:lnSpc>
                <a:spcPct val="95000"/>
              </a:lnSpc>
            </a:pPr>
            <a:r>
              <a:rPr lang="en-US" sz="1200" dirty="0" err="1"/>
              <a:t>XxXXX</a:t>
            </a:r>
            <a:endParaRPr lang="en-US" sz="1200" dirty="0"/>
          </a:p>
        </p:txBody>
      </p:sp>
      <p:sp>
        <p:nvSpPr>
          <p:cNvPr id="55" name="Rectangle 54"/>
          <p:cNvSpPr/>
          <p:nvPr/>
        </p:nvSpPr>
        <p:spPr>
          <a:xfrm>
            <a:off x="8797789" y="3063772"/>
            <a:ext cx="934459" cy="230732"/>
          </a:xfrm>
          <a:prstGeom prst="rect">
            <a:avLst/>
          </a:prstGeom>
        </p:spPr>
        <p:txBody>
          <a:bodyPr wrap="none">
            <a:noAutofit/>
          </a:bodyPr>
          <a:lstStyle/>
          <a:p>
            <a:pPr>
              <a:lnSpc>
                <a:spcPct val="95000"/>
              </a:lnSpc>
            </a:pPr>
            <a:r>
              <a:rPr lang="en-US" sz="1200" dirty="0"/>
              <a:t>XXX</a:t>
            </a:r>
          </a:p>
        </p:txBody>
      </p:sp>
      <p:sp>
        <p:nvSpPr>
          <p:cNvPr id="56" name="Rectangle 55"/>
          <p:cNvSpPr/>
          <p:nvPr/>
        </p:nvSpPr>
        <p:spPr>
          <a:xfrm>
            <a:off x="8797789" y="2510212"/>
            <a:ext cx="934459" cy="230732"/>
          </a:xfrm>
          <a:prstGeom prst="rect">
            <a:avLst/>
          </a:prstGeom>
        </p:spPr>
        <p:txBody>
          <a:bodyPr wrap="none">
            <a:noAutofit/>
          </a:bodyPr>
          <a:lstStyle/>
          <a:p>
            <a:pPr>
              <a:lnSpc>
                <a:spcPct val="95000"/>
              </a:lnSpc>
            </a:pPr>
            <a:r>
              <a:rPr lang="en-US" sz="1200" dirty="0"/>
              <a:t>XXXX5</a:t>
            </a:r>
          </a:p>
        </p:txBody>
      </p:sp>
      <p:sp>
        <p:nvSpPr>
          <p:cNvPr id="57" name="Rounded Rectangle 56"/>
          <p:cNvSpPr/>
          <p:nvPr/>
        </p:nvSpPr>
        <p:spPr>
          <a:xfrm rot="5400000">
            <a:off x="9932794" y="163025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58" name="Rounded Rectangle 57"/>
          <p:cNvSpPr/>
          <p:nvPr/>
        </p:nvSpPr>
        <p:spPr>
          <a:xfrm>
            <a:off x="8804821" y="2758224"/>
            <a:ext cx="2069153" cy="22502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80%</a:t>
            </a:r>
          </a:p>
        </p:txBody>
      </p:sp>
      <p:sp>
        <p:nvSpPr>
          <p:cNvPr id="59" name="Rounded Rectangle 58"/>
          <p:cNvSpPr/>
          <p:nvPr/>
        </p:nvSpPr>
        <p:spPr>
          <a:xfrm rot="5400000">
            <a:off x="9932794" y="218381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60" name="Rounded Rectangle 59"/>
          <p:cNvSpPr/>
          <p:nvPr/>
        </p:nvSpPr>
        <p:spPr>
          <a:xfrm>
            <a:off x="8804819" y="3311784"/>
            <a:ext cx="1346258" cy="225028"/>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85%</a:t>
            </a:r>
          </a:p>
        </p:txBody>
      </p:sp>
      <p:sp>
        <p:nvSpPr>
          <p:cNvPr id="61" name="Rounded Rectangle 60"/>
          <p:cNvSpPr/>
          <p:nvPr/>
        </p:nvSpPr>
        <p:spPr>
          <a:xfrm rot="5400000">
            <a:off x="9932794" y="273737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62" name="Rounded Rectangle 61"/>
          <p:cNvSpPr/>
          <p:nvPr/>
        </p:nvSpPr>
        <p:spPr>
          <a:xfrm>
            <a:off x="8804819" y="3865344"/>
            <a:ext cx="1899693" cy="22502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70%</a:t>
            </a:r>
          </a:p>
        </p:txBody>
      </p:sp>
      <p:sp>
        <p:nvSpPr>
          <p:cNvPr id="63" name="Rounded Rectangle 62"/>
          <p:cNvSpPr/>
          <p:nvPr/>
        </p:nvSpPr>
        <p:spPr>
          <a:xfrm rot="5400000">
            <a:off x="9932794" y="3290931"/>
            <a:ext cx="225030" cy="2480978"/>
          </a:xfrm>
          <a:prstGeom prst="roundRect">
            <a:avLst>
              <a:gd name="adj" fmla="val 50000"/>
            </a:avLst>
          </a:prstGeom>
          <a:solidFill>
            <a:schemeClr val="tx1">
              <a:lumMod val="40000"/>
              <a:lumOff val="60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endParaRPr>
          </a:p>
        </p:txBody>
      </p:sp>
      <p:sp>
        <p:nvSpPr>
          <p:cNvPr id="64" name="Rounded Rectangle 63"/>
          <p:cNvSpPr/>
          <p:nvPr/>
        </p:nvSpPr>
        <p:spPr>
          <a:xfrm>
            <a:off x="8804819" y="4418904"/>
            <a:ext cx="1302775" cy="225028"/>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200" dirty="0">
                <a:solidFill>
                  <a:srgbClr val="FFFFFF"/>
                </a:solidFill>
              </a:rPr>
              <a:t>50%</a:t>
            </a:r>
          </a:p>
        </p:txBody>
      </p:sp>
    </p:spTree>
    <p:extLst>
      <p:ext uri="{BB962C8B-B14F-4D97-AF65-F5344CB8AC3E}">
        <p14:creationId xmlns:p14="http://schemas.microsoft.com/office/powerpoint/2010/main" val="1381824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662047" y="4892843"/>
            <a:ext cx="333884" cy="333884"/>
            <a:chOff x="3380029" y="1565817"/>
            <a:chExt cx="914400" cy="914400"/>
          </a:xfrm>
        </p:grpSpPr>
        <p:sp>
          <p:nvSpPr>
            <p:cNvPr id="13" name="Oval 79"/>
            <p:cNvSpPr>
              <a:spLocks noChangeArrowheads="1"/>
            </p:cNvSpPr>
            <p:nvPr/>
          </p:nvSpPr>
          <p:spPr bwMode="invGray">
            <a:xfrm>
              <a:off x="3380029" y="1565817"/>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5" name="Group 14"/>
          <p:cNvGrpSpPr/>
          <p:nvPr/>
        </p:nvGrpSpPr>
        <p:grpSpPr bwMode="invGray">
          <a:xfrm>
            <a:off x="2062533" y="4892843"/>
            <a:ext cx="333884" cy="333884"/>
            <a:chOff x="6243638" y="9424987"/>
            <a:chExt cx="885825" cy="884238"/>
          </a:xfrm>
        </p:grpSpPr>
        <p:sp>
          <p:nvSpPr>
            <p:cNvPr id="16" name="Oval 186"/>
            <p:cNvSpPr>
              <a:spLocks noChangeArrowheads="1"/>
            </p:cNvSpPr>
            <p:nvPr/>
          </p:nvSpPr>
          <p:spPr bwMode="invGray">
            <a:xfrm>
              <a:off x="6243638" y="9424987"/>
              <a:ext cx="885825" cy="884238"/>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p:cNvGrpSpPr/>
          <p:nvPr/>
        </p:nvGrpSpPr>
        <p:grpSpPr>
          <a:xfrm>
            <a:off x="861075" y="4892843"/>
            <a:ext cx="333884" cy="333884"/>
            <a:chOff x="398463" y="1550691"/>
            <a:chExt cx="914400" cy="914400"/>
          </a:xfrm>
        </p:grpSpPr>
        <p:sp>
          <p:nvSpPr>
            <p:cNvPr id="19" name="Oval 81"/>
            <p:cNvSpPr>
              <a:spLocks noChangeArrowheads="1"/>
            </p:cNvSpPr>
            <p:nvPr/>
          </p:nvSpPr>
          <p:spPr bwMode="invGray">
            <a:xfrm>
              <a:off x="398463"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1" name="Group 20"/>
          <p:cNvGrpSpPr/>
          <p:nvPr/>
        </p:nvGrpSpPr>
        <p:grpSpPr>
          <a:xfrm>
            <a:off x="1261561" y="4892843"/>
            <a:ext cx="333884" cy="333884"/>
            <a:chOff x="1889246" y="1550691"/>
            <a:chExt cx="914400" cy="914400"/>
          </a:xfrm>
        </p:grpSpPr>
        <p:sp>
          <p:nvSpPr>
            <p:cNvPr id="22" name="Oval 92"/>
            <p:cNvSpPr>
              <a:spLocks noChangeArrowheads="1"/>
            </p:cNvSpPr>
            <p:nvPr/>
          </p:nvSpPr>
          <p:spPr bwMode="invGray">
            <a:xfrm>
              <a:off x="1889246"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3" name="Group 22"/>
            <p:cNvGrpSpPr/>
            <p:nvPr/>
          </p:nvGrpSpPr>
          <p:grpSpPr>
            <a:xfrm>
              <a:off x="2118665" y="1750614"/>
              <a:ext cx="499807" cy="476865"/>
              <a:chOff x="2118665" y="1750614"/>
              <a:chExt cx="499807" cy="476865"/>
            </a:xfrm>
          </p:grpSpPr>
          <p:sp>
            <p:nvSpPr>
              <p:cNvPr id="24"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26" name="Rectangle 25">
            <a:hlinkClick r:id="rId2"/>
          </p:cNvPr>
          <p:cNvSpPr/>
          <p:nvPr/>
        </p:nvSpPr>
        <p:spPr>
          <a:xfrm>
            <a:off x="838935"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a:hlinkClick r:id="rId3"/>
          </p:cNvPr>
          <p:cNvSpPr/>
          <p:nvPr/>
        </p:nvSpPr>
        <p:spPr>
          <a:xfrm>
            <a:off x="1239421"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a:hlinkClick r:id="rId4"/>
          </p:cNvPr>
          <p:cNvSpPr/>
          <p:nvPr/>
        </p:nvSpPr>
        <p:spPr>
          <a:xfrm>
            <a:off x="1639907"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a:hlinkClick r:id="rId5"/>
          </p:cNvPr>
          <p:cNvSpPr/>
          <p:nvPr/>
        </p:nvSpPr>
        <p:spPr>
          <a:xfrm>
            <a:off x="2040393"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3" name="Group 32"/>
          <p:cNvGrpSpPr/>
          <p:nvPr/>
        </p:nvGrpSpPr>
        <p:grpSpPr>
          <a:xfrm>
            <a:off x="4338951" y="4892843"/>
            <a:ext cx="333884" cy="333884"/>
            <a:chOff x="3380029" y="1565817"/>
            <a:chExt cx="914400" cy="914400"/>
          </a:xfrm>
        </p:grpSpPr>
        <p:sp>
          <p:nvSpPr>
            <p:cNvPr id="49" name="Oval 79"/>
            <p:cNvSpPr>
              <a:spLocks noChangeArrowheads="1"/>
            </p:cNvSpPr>
            <p:nvPr/>
          </p:nvSpPr>
          <p:spPr bwMode="invGray">
            <a:xfrm>
              <a:off x="3380029" y="1565817"/>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4" name="Group 33"/>
          <p:cNvGrpSpPr/>
          <p:nvPr/>
        </p:nvGrpSpPr>
        <p:grpSpPr bwMode="invGray">
          <a:xfrm>
            <a:off x="4739437" y="4892843"/>
            <a:ext cx="333884" cy="333884"/>
            <a:chOff x="6243638" y="9424987"/>
            <a:chExt cx="885825" cy="884238"/>
          </a:xfrm>
        </p:grpSpPr>
        <p:sp>
          <p:nvSpPr>
            <p:cNvPr id="47" name="Oval 186"/>
            <p:cNvSpPr>
              <a:spLocks noChangeArrowheads="1"/>
            </p:cNvSpPr>
            <p:nvPr/>
          </p:nvSpPr>
          <p:spPr bwMode="invGray">
            <a:xfrm>
              <a:off x="6243638" y="9424987"/>
              <a:ext cx="885825" cy="884238"/>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5" name="Group 34"/>
          <p:cNvGrpSpPr/>
          <p:nvPr/>
        </p:nvGrpSpPr>
        <p:grpSpPr>
          <a:xfrm>
            <a:off x="3537979" y="4892843"/>
            <a:ext cx="333884" cy="333884"/>
            <a:chOff x="398463" y="1550691"/>
            <a:chExt cx="914400" cy="914400"/>
          </a:xfrm>
        </p:grpSpPr>
        <p:sp>
          <p:nvSpPr>
            <p:cNvPr id="45" name="Oval 81"/>
            <p:cNvSpPr>
              <a:spLocks noChangeArrowheads="1"/>
            </p:cNvSpPr>
            <p:nvPr/>
          </p:nvSpPr>
          <p:spPr bwMode="invGray">
            <a:xfrm>
              <a:off x="398463" y="1550691"/>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6" name="Group 35"/>
          <p:cNvGrpSpPr/>
          <p:nvPr/>
        </p:nvGrpSpPr>
        <p:grpSpPr>
          <a:xfrm>
            <a:off x="3938465" y="4892843"/>
            <a:ext cx="333884" cy="333884"/>
            <a:chOff x="1889246" y="1550691"/>
            <a:chExt cx="914400" cy="914400"/>
          </a:xfrm>
        </p:grpSpPr>
        <p:sp>
          <p:nvSpPr>
            <p:cNvPr id="41" name="Oval 92"/>
            <p:cNvSpPr>
              <a:spLocks noChangeArrowheads="1"/>
            </p:cNvSpPr>
            <p:nvPr/>
          </p:nvSpPr>
          <p:spPr bwMode="invGray">
            <a:xfrm>
              <a:off x="1889246" y="1550691"/>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42" name="Group 41"/>
            <p:cNvGrpSpPr/>
            <p:nvPr/>
          </p:nvGrpSpPr>
          <p:grpSpPr>
            <a:xfrm>
              <a:off x="2118665" y="1750614"/>
              <a:ext cx="499807" cy="476865"/>
              <a:chOff x="2118665" y="1750614"/>
              <a:chExt cx="499807" cy="476865"/>
            </a:xfrm>
          </p:grpSpPr>
          <p:sp>
            <p:nvSpPr>
              <p:cNvPr id="43"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37" name="Rectangle 36">
            <a:hlinkClick r:id="rId2"/>
          </p:cNvPr>
          <p:cNvSpPr/>
          <p:nvPr/>
        </p:nvSpPr>
        <p:spPr>
          <a:xfrm>
            <a:off x="3515839"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a:hlinkClick r:id="rId3"/>
          </p:cNvPr>
          <p:cNvSpPr/>
          <p:nvPr/>
        </p:nvSpPr>
        <p:spPr>
          <a:xfrm>
            <a:off x="3916325"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a:hlinkClick r:id="rId4"/>
          </p:cNvPr>
          <p:cNvSpPr/>
          <p:nvPr/>
        </p:nvSpPr>
        <p:spPr>
          <a:xfrm>
            <a:off x="4316811"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a:hlinkClick r:id="rId5"/>
          </p:cNvPr>
          <p:cNvSpPr/>
          <p:nvPr/>
        </p:nvSpPr>
        <p:spPr>
          <a:xfrm>
            <a:off x="4717297"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2" name="Group 51"/>
          <p:cNvGrpSpPr/>
          <p:nvPr/>
        </p:nvGrpSpPr>
        <p:grpSpPr>
          <a:xfrm>
            <a:off x="7015855" y="4892843"/>
            <a:ext cx="333884" cy="333884"/>
            <a:chOff x="3380029" y="1565817"/>
            <a:chExt cx="914400" cy="914400"/>
          </a:xfrm>
        </p:grpSpPr>
        <p:sp>
          <p:nvSpPr>
            <p:cNvPr id="68" name="Oval 79"/>
            <p:cNvSpPr>
              <a:spLocks noChangeArrowheads="1"/>
            </p:cNvSpPr>
            <p:nvPr/>
          </p:nvSpPr>
          <p:spPr bwMode="invGray">
            <a:xfrm>
              <a:off x="3380029" y="1565817"/>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3" name="Group 52"/>
          <p:cNvGrpSpPr/>
          <p:nvPr/>
        </p:nvGrpSpPr>
        <p:grpSpPr bwMode="invGray">
          <a:xfrm>
            <a:off x="7416341" y="4892843"/>
            <a:ext cx="333884" cy="333884"/>
            <a:chOff x="6243638" y="9424987"/>
            <a:chExt cx="885825" cy="884238"/>
          </a:xfrm>
        </p:grpSpPr>
        <p:sp>
          <p:nvSpPr>
            <p:cNvPr id="66" name="Oval 186"/>
            <p:cNvSpPr>
              <a:spLocks noChangeArrowheads="1"/>
            </p:cNvSpPr>
            <p:nvPr/>
          </p:nvSpPr>
          <p:spPr bwMode="invGray">
            <a:xfrm>
              <a:off x="6243638" y="9424987"/>
              <a:ext cx="885825" cy="884238"/>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4" name="Group 53"/>
          <p:cNvGrpSpPr/>
          <p:nvPr/>
        </p:nvGrpSpPr>
        <p:grpSpPr>
          <a:xfrm>
            <a:off x="6214883" y="4892843"/>
            <a:ext cx="333884" cy="333884"/>
            <a:chOff x="398463" y="1550691"/>
            <a:chExt cx="914400" cy="914400"/>
          </a:xfrm>
        </p:grpSpPr>
        <p:sp>
          <p:nvSpPr>
            <p:cNvPr id="64" name="Oval 81"/>
            <p:cNvSpPr>
              <a:spLocks noChangeArrowheads="1"/>
            </p:cNvSpPr>
            <p:nvPr/>
          </p:nvSpPr>
          <p:spPr bwMode="invGray">
            <a:xfrm>
              <a:off x="398463" y="1550691"/>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5" name="Group 54"/>
          <p:cNvGrpSpPr/>
          <p:nvPr/>
        </p:nvGrpSpPr>
        <p:grpSpPr>
          <a:xfrm>
            <a:off x="6615369" y="4892843"/>
            <a:ext cx="333884" cy="333884"/>
            <a:chOff x="1889246" y="1550691"/>
            <a:chExt cx="914400" cy="914400"/>
          </a:xfrm>
        </p:grpSpPr>
        <p:sp>
          <p:nvSpPr>
            <p:cNvPr id="60" name="Oval 92"/>
            <p:cNvSpPr>
              <a:spLocks noChangeArrowheads="1"/>
            </p:cNvSpPr>
            <p:nvPr/>
          </p:nvSpPr>
          <p:spPr bwMode="invGray">
            <a:xfrm>
              <a:off x="1889246" y="1550691"/>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61" name="Group 60"/>
            <p:cNvGrpSpPr/>
            <p:nvPr/>
          </p:nvGrpSpPr>
          <p:grpSpPr>
            <a:xfrm>
              <a:off x="2118665" y="1750614"/>
              <a:ext cx="499807" cy="476865"/>
              <a:chOff x="2118665" y="1750614"/>
              <a:chExt cx="499807" cy="476865"/>
            </a:xfrm>
          </p:grpSpPr>
          <p:sp>
            <p:nvSpPr>
              <p:cNvPr id="62"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56" name="Rectangle 55">
            <a:hlinkClick r:id="rId2"/>
          </p:cNvPr>
          <p:cNvSpPr/>
          <p:nvPr/>
        </p:nvSpPr>
        <p:spPr>
          <a:xfrm>
            <a:off x="6192743"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a:hlinkClick r:id="rId3"/>
          </p:cNvPr>
          <p:cNvSpPr/>
          <p:nvPr/>
        </p:nvSpPr>
        <p:spPr>
          <a:xfrm>
            <a:off x="6593229"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a:hlinkClick r:id="rId4"/>
          </p:cNvPr>
          <p:cNvSpPr/>
          <p:nvPr/>
        </p:nvSpPr>
        <p:spPr>
          <a:xfrm>
            <a:off x="6993715"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Rectangle 58">
            <a:hlinkClick r:id="rId5"/>
          </p:cNvPr>
          <p:cNvSpPr/>
          <p:nvPr/>
        </p:nvSpPr>
        <p:spPr>
          <a:xfrm>
            <a:off x="7394201"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1" name="Group 70"/>
          <p:cNvGrpSpPr/>
          <p:nvPr/>
        </p:nvGrpSpPr>
        <p:grpSpPr>
          <a:xfrm>
            <a:off x="9692759" y="4892843"/>
            <a:ext cx="333884" cy="333884"/>
            <a:chOff x="3380029" y="1565817"/>
            <a:chExt cx="914400" cy="914400"/>
          </a:xfrm>
        </p:grpSpPr>
        <p:sp>
          <p:nvSpPr>
            <p:cNvPr id="87" name="Oval 79"/>
            <p:cNvSpPr>
              <a:spLocks noChangeArrowheads="1"/>
            </p:cNvSpPr>
            <p:nvPr/>
          </p:nvSpPr>
          <p:spPr bwMode="invGray">
            <a:xfrm>
              <a:off x="3380029" y="1565817"/>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8"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2" name="Group 71"/>
          <p:cNvGrpSpPr/>
          <p:nvPr/>
        </p:nvGrpSpPr>
        <p:grpSpPr bwMode="invGray">
          <a:xfrm>
            <a:off x="10093245" y="4892843"/>
            <a:ext cx="333884" cy="333884"/>
            <a:chOff x="6243638" y="9424987"/>
            <a:chExt cx="885825" cy="884238"/>
          </a:xfrm>
        </p:grpSpPr>
        <p:sp>
          <p:nvSpPr>
            <p:cNvPr id="85" name="Oval 186"/>
            <p:cNvSpPr>
              <a:spLocks noChangeArrowheads="1"/>
            </p:cNvSpPr>
            <p:nvPr/>
          </p:nvSpPr>
          <p:spPr bwMode="invGray">
            <a:xfrm>
              <a:off x="6243638" y="9424987"/>
              <a:ext cx="885825" cy="884238"/>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6"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3" name="Group 72"/>
          <p:cNvGrpSpPr/>
          <p:nvPr/>
        </p:nvGrpSpPr>
        <p:grpSpPr>
          <a:xfrm>
            <a:off x="8891787" y="4892843"/>
            <a:ext cx="333884" cy="333884"/>
            <a:chOff x="398463" y="1550691"/>
            <a:chExt cx="914400" cy="914400"/>
          </a:xfrm>
        </p:grpSpPr>
        <p:sp>
          <p:nvSpPr>
            <p:cNvPr id="83" name="Oval 81"/>
            <p:cNvSpPr>
              <a:spLocks noChangeArrowheads="1"/>
            </p:cNvSpPr>
            <p:nvPr/>
          </p:nvSpPr>
          <p:spPr bwMode="invGray">
            <a:xfrm>
              <a:off x="398463"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4"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4" name="Group 73"/>
          <p:cNvGrpSpPr/>
          <p:nvPr/>
        </p:nvGrpSpPr>
        <p:grpSpPr>
          <a:xfrm>
            <a:off x="9292273" y="4892843"/>
            <a:ext cx="333884" cy="333884"/>
            <a:chOff x="1889246" y="1550691"/>
            <a:chExt cx="914400" cy="914400"/>
          </a:xfrm>
        </p:grpSpPr>
        <p:sp>
          <p:nvSpPr>
            <p:cNvPr id="79" name="Oval 92"/>
            <p:cNvSpPr>
              <a:spLocks noChangeArrowheads="1"/>
            </p:cNvSpPr>
            <p:nvPr/>
          </p:nvSpPr>
          <p:spPr bwMode="invGray">
            <a:xfrm>
              <a:off x="1889246"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80" name="Group 79"/>
            <p:cNvGrpSpPr/>
            <p:nvPr/>
          </p:nvGrpSpPr>
          <p:grpSpPr>
            <a:xfrm>
              <a:off x="2118665" y="1750614"/>
              <a:ext cx="499807" cy="476865"/>
              <a:chOff x="2118665" y="1750614"/>
              <a:chExt cx="499807" cy="476865"/>
            </a:xfrm>
          </p:grpSpPr>
          <p:sp>
            <p:nvSpPr>
              <p:cNvPr id="81"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75" name="Rectangle 74">
            <a:hlinkClick r:id="rId2"/>
          </p:cNvPr>
          <p:cNvSpPr/>
          <p:nvPr/>
        </p:nvSpPr>
        <p:spPr>
          <a:xfrm>
            <a:off x="8869647"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6" name="Rectangle 75">
            <a:hlinkClick r:id="rId3"/>
          </p:cNvPr>
          <p:cNvSpPr/>
          <p:nvPr/>
        </p:nvSpPr>
        <p:spPr>
          <a:xfrm>
            <a:off x="9270133"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Rectangle 76">
            <a:hlinkClick r:id="rId4"/>
          </p:cNvPr>
          <p:cNvSpPr/>
          <p:nvPr/>
        </p:nvSpPr>
        <p:spPr>
          <a:xfrm>
            <a:off x="9670619"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Rectangle 77">
            <a:hlinkClick r:id="rId5"/>
          </p:cNvPr>
          <p:cNvSpPr/>
          <p:nvPr/>
        </p:nvSpPr>
        <p:spPr>
          <a:xfrm>
            <a:off x="10071105" y="48691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Title 88"/>
          <p:cNvSpPr>
            <a:spLocks noGrp="1"/>
          </p:cNvSpPr>
          <p:nvPr>
            <p:ph type="title"/>
          </p:nvPr>
        </p:nvSpPr>
        <p:spPr/>
        <p:txBody>
          <a:bodyPr/>
          <a:lstStyle/>
          <a:p>
            <a:r>
              <a:rPr lang="en-US" dirty="0" err="1"/>
              <a:t>Xxxxxxxxx</a:t>
            </a:r>
            <a:r>
              <a:rPr lang="en-US" dirty="0"/>
              <a:t> x </a:t>
            </a:r>
            <a:r>
              <a:rPr lang="en-US" dirty="0" err="1"/>
              <a:t>xxxxx</a:t>
            </a:r>
            <a:r>
              <a:rPr lang="en-US" dirty="0"/>
              <a:t> </a:t>
            </a:r>
            <a:r>
              <a:rPr lang="en-US" dirty="0" err="1"/>
              <a:t>xxxx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90" name="Text Placeholder 89"/>
          <p:cNvSpPr>
            <a:spLocks noGrp="1"/>
          </p:cNvSpPr>
          <p:nvPr>
            <p:ph sz="quarter" idx="18"/>
          </p:nvPr>
        </p:nvSpPr>
        <p:spPr/>
        <p:txBody>
          <a:bodyPr>
            <a:normAutofit/>
          </a:bodyPr>
          <a:lstStyle/>
          <a:p>
            <a:pPr>
              <a:lnSpc>
                <a:spcPct val="95000"/>
              </a:lnSpc>
            </a:pPr>
            <a:r>
              <a:rPr lang="en-US" sz="2000" dirty="0">
                <a:latin typeface="Open Sans" panose="020B0606030504020204" pitchFamily="34" charset="0"/>
                <a:ea typeface="Open Sans" panose="020B0606030504020204" pitchFamily="34" charset="0"/>
                <a:cs typeface="Open Sans" panose="020B0606030504020204" pitchFamily="34" charset="0"/>
              </a:rPr>
              <a:t>X xx </a:t>
            </a:r>
            <a:r>
              <a:rPr lang="en-US" sz="2000" dirty="0" err="1">
                <a:latin typeface="Open Sans" panose="020B0606030504020204" pitchFamily="34" charset="0"/>
                <a:ea typeface="Open Sans" panose="020B0606030504020204" pitchFamily="34" charset="0"/>
                <a:cs typeface="Open Sans" panose="020B0606030504020204" pitchFamily="34" charset="0"/>
              </a:rPr>
              <a:t>Xxxxxxxxx</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lnSpc>
                <a:spcPct val="95000"/>
              </a:lnSpc>
              <a:spcAft>
                <a:spcPts val="800"/>
              </a:spcAft>
            </a:pPr>
            <a:r>
              <a:rPr lang="en-US" sz="1400" i="1" dirty="0"/>
              <a:t>Xxx </a:t>
            </a:r>
            <a:r>
              <a:rPr lang="en-US" sz="1400" i="1" dirty="0" err="1"/>
              <a:t>xxxxxxxxxx</a:t>
            </a:r>
            <a:r>
              <a:rPr lang="en-US" sz="1400" i="1" dirty="0"/>
              <a:t> </a:t>
            </a:r>
          </a:p>
          <a:p>
            <a:pPr>
              <a:lnSpc>
                <a:spcPct val="95000"/>
              </a:lnSpc>
              <a:spcAft>
                <a:spcPts val="8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x </a:t>
            </a:r>
            <a:r>
              <a:rPr lang="en-US" sz="1400" dirty="0" err="1"/>
              <a:t>xxxxxx</a:t>
            </a:r>
            <a:r>
              <a:rPr lang="en-US" sz="1400" dirty="0"/>
              <a:t> xxx x xxx </a:t>
            </a:r>
            <a:r>
              <a:rPr lang="en-US" sz="1400" dirty="0" err="1"/>
              <a:t>Xxx</a:t>
            </a:r>
            <a:r>
              <a:rPr lang="en-US" sz="1400" dirty="0"/>
              <a:t> x </a:t>
            </a:r>
            <a:r>
              <a:rPr lang="en-US" sz="1400" dirty="0" err="1"/>
              <a:t>xxxxxx</a:t>
            </a:r>
            <a:r>
              <a:rPr lang="en-US" sz="1400" dirty="0"/>
              <a:t> </a:t>
            </a:r>
            <a:r>
              <a:rPr lang="en-US" sz="1400" dirty="0" err="1"/>
              <a:t>xxxxxx</a:t>
            </a:r>
            <a:r>
              <a:rPr lang="en-US" sz="1400" dirty="0"/>
              <a:t> </a:t>
            </a:r>
            <a:r>
              <a:rPr lang="en-US" sz="1400" dirty="0" err="1"/>
              <a:t>xxxxxxxx</a:t>
            </a:r>
            <a:r>
              <a:rPr lang="en-US" sz="1400" dirty="0"/>
              <a:t> </a:t>
            </a:r>
          </a:p>
        </p:txBody>
      </p:sp>
      <p:sp>
        <p:nvSpPr>
          <p:cNvPr id="32" name="Content Placeholder 31"/>
          <p:cNvSpPr>
            <a:spLocks noGrp="1"/>
          </p:cNvSpPr>
          <p:nvPr>
            <p:ph sz="quarter" idx="19"/>
          </p:nvPr>
        </p:nvSpPr>
        <p:spPr/>
        <p:txBody>
          <a:bodyPr>
            <a:normAutofit/>
          </a:bodyPr>
          <a:lstStyle/>
          <a:p>
            <a:pPr>
              <a:lnSpc>
                <a:spcPct val="95000"/>
              </a:lnSpc>
            </a:pPr>
            <a:r>
              <a:rPr lang="en-US" sz="2000" dirty="0">
                <a:latin typeface="Open Sans" panose="020B0606030504020204" pitchFamily="34" charset="0"/>
                <a:ea typeface="Open Sans" panose="020B0606030504020204" pitchFamily="34" charset="0"/>
                <a:cs typeface="Open Sans" panose="020B0606030504020204" pitchFamily="34" charset="0"/>
              </a:rPr>
              <a:t>Xx </a:t>
            </a:r>
            <a:r>
              <a:rPr lang="en-US" sz="2000" dirty="0" err="1">
                <a:latin typeface="Open Sans" panose="020B0606030504020204" pitchFamily="34" charset="0"/>
                <a:ea typeface="Open Sans" panose="020B0606030504020204" pitchFamily="34" charset="0"/>
                <a:cs typeface="Open Sans" panose="020B0606030504020204" pitchFamily="34" charset="0"/>
              </a:rPr>
              <a:t>Xxxx</a:t>
            </a:r>
            <a:r>
              <a:rPr lang="en-US" sz="2000" dirty="0">
                <a:latin typeface="Open Sans" panose="020B0606030504020204" pitchFamily="34" charset="0"/>
                <a:ea typeface="Open Sans" panose="020B0606030504020204" pitchFamily="34" charset="0"/>
                <a:cs typeface="Open Sans" panose="020B0606030504020204" pitchFamily="34" charset="0"/>
              </a:rPr>
              <a:t> x</a:t>
            </a:r>
          </a:p>
          <a:p>
            <a:pPr>
              <a:lnSpc>
                <a:spcPct val="95000"/>
              </a:lnSpc>
              <a:spcAft>
                <a:spcPts val="800"/>
              </a:spcAft>
            </a:pPr>
            <a:r>
              <a:rPr lang="en-US" sz="1400" i="1" dirty="0"/>
              <a:t>Xxx </a:t>
            </a:r>
            <a:r>
              <a:rPr lang="en-US" sz="1400" i="1" dirty="0" err="1"/>
              <a:t>xxxxxxxxxx</a:t>
            </a:r>
            <a:r>
              <a:rPr lang="en-US" sz="1400" i="1" dirty="0"/>
              <a:t> </a:t>
            </a:r>
          </a:p>
          <a:p>
            <a:pPr>
              <a:lnSpc>
                <a:spcPct val="95000"/>
              </a:lnSpc>
              <a:spcAft>
                <a:spcPts val="800"/>
              </a:spcAft>
            </a:pPr>
            <a:r>
              <a:rPr lang="en-US" sz="1400" dirty="0"/>
              <a:t>Xxx </a:t>
            </a:r>
            <a:r>
              <a:rPr lang="en-US" sz="1400" dirty="0" err="1"/>
              <a:t>xxxx</a:t>
            </a:r>
            <a:r>
              <a:rPr lang="en-US" sz="1400" dirty="0"/>
              <a:t> </a:t>
            </a:r>
            <a:r>
              <a:rPr lang="en-US" sz="1400" dirty="0" err="1"/>
              <a:t>xxxxx</a:t>
            </a:r>
            <a:r>
              <a:rPr lang="en-US" sz="1400" dirty="0"/>
              <a:t> xxx </a:t>
            </a:r>
            <a:r>
              <a:rPr lang="en-US" sz="1400" dirty="0" err="1"/>
              <a:t>xxxxxxxxxx</a:t>
            </a:r>
            <a:r>
              <a:rPr lang="en-US" sz="1400" dirty="0"/>
              <a:t> x </a:t>
            </a:r>
            <a:r>
              <a:rPr lang="en-US" sz="1400" dirty="0" err="1"/>
              <a:t>xxxx</a:t>
            </a:r>
            <a:r>
              <a:rPr lang="en-US" sz="1400" dirty="0"/>
              <a:t> </a:t>
            </a:r>
            <a:r>
              <a:rPr lang="en-US" sz="1400" dirty="0" err="1"/>
              <a:t>Xxxxxx</a:t>
            </a:r>
            <a:r>
              <a:rPr lang="en-US" sz="1400" dirty="0"/>
              <a:t> </a:t>
            </a:r>
            <a:r>
              <a:rPr lang="en-US" sz="1400" dirty="0" err="1"/>
              <a:t>xxxxx</a:t>
            </a:r>
            <a:r>
              <a:rPr lang="en-US" sz="1400" dirty="0"/>
              <a:t> </a:t>
            </a:r>
            <a:r>
              <a:rPr lang="en-US" sz="1400" dirty="0" err="1"/>
              <a:t>xxxxxxxxxxxx</a:t>
            </a:r>
            <a:r>
              <a:rPr lang="en-US" sz="1400" dirty="0"/>
              <a:t> </a:t>
            </a:r>
            <a:r>
              <a:rPr lang="en-US" sz="1400" dirty="0" err="1"/>
              <a:t>xxxxxxxxxxx</a:t>
            </a:r>
            <a:r>
              <a:rPr lang="en-US" sz="1400" dirty="0"/>
              <a:t> xx </a:t>
            </a:r>
            <a:r>
              <a:rPr lang="en-US" sz="1400" dirty="0" err="1"/>
              <a:t>Xxxxx</a:t>
            </a:r>
            <a:r>
              <a:rPr lang="en-US" sz="1400" dirty="0"/>
              <a:t> </a:t>
            </a:r>
            <a:r>
              <a:rPr lang="en-US" sz="1400" dirty="0" err="1"/>
              <a:t>xxxx</a:t>
            </a:r>
            <a:r>
              <a:rPr lang="en-US" sz="1400" dirty="0"/>
              <a:t> xxx </a:t>
            </a:r>
            <a:r>
              <a:rPr lang="en-US" sz="1400" dirty="0" err="1"/>
              <a:t>xxx</a:t>
            </a:r>
            <a:endParaRPr lang="en-US" sz="1400" dirty="0"/>
          </a:p>
          <a:p>
            <a:endParaRPr lang="en-US" sz="1200" dirty="0"/>
          </a:p>
        </p:txBody>
      </p:sp>
      <p:sp>
        <p:nvSpPr>
          <p:cNvPr id="51" name="Content Placeholder 50"/>
          <p:cNvSpPr>
            <a:spLocks noGrp="1"/>
          </p:cNvSpPr>
          <p:nvPr>
            <p:ph sz="quarter" idx="20"/>
          </p:nvPr>
        </p:nvSpPr>
        <p:spPr/>
        <p:txBody>
          <a:bodyPr>
            <a:normAutofit/>
          </a:bodyPr>
          <a:lstStyle/>
          <a:p>
            <a:pPr>
              <a:lnSpc>
                <a:spcPct val="95000"/>
              </a:lnSpc>
            </a:pPr>
            <a:r>
              <a:rPr lang="en-US" sz="2000" dirty="0">
                <a:latin typeface="Open Sans" panose="020B0606030504020204" pitchFamily="34" charset="0"/>
                <a:ea typeface="Open Sans" panose="020B0606030504020204" pitchFamily="34" charset="0"/>
                <a:cs typeface="Open Sans" panose="020B0606030504020204" pitchFamily="34" charset="0"/>
              </a:rPr>
              <a:t>X xx </a:t>
            </a:r>
            <a:r>
              <a:rPr lang="en-US" sz="2000" dirty="0" err="1">
                <a:latin typeface="Open Sans" panose="020B0606030504020204" pitchFamily="34" charset="0"/>
                <a:ea typeface="Open Sans" panose="020B0606030504020204" pitchFamily="34" charset="0"/>
                <a:cs typeface="Open Sans" panose="020B0606030504020204" pitchFamily="34" charset="0"/>
              </a:rPr>
              <a:t>Xx</a:t>
            </a:r>
            <a:r>
              <a:rPr lang="en-US" sz="2000" dirty="0">
                <a:latin typeface="Open Sans" panose="020B0606030504020204" pitchFamily="34" charset="0"/>
                <a:ea typeface="Open Sans" panose="020B0606030504020204" pitchFamily="34" charset="0"/>
                <a:cs typeface="Open Sans" panose="020B0606030504020204" pitchFamily="34" charset="0"/>
              </a:rPr>
              <a:t> xxx</a:t>
            </a:r>
          </a:p>
          <a:p>
            <a:pPr>
              <a:lnSpc>
                <a:spcPct val="95000"/>
              </a:lnSpc>
              <a:spcAft>
                <a:spcPts val="800"/>
              </a:spcAft>
            </a:pPr>
            <a:r>
              <a:rPr lang="en-US" sz="1400" i="1" dirty="0"/>
              <a:t>Xxx </a:t>
            </a:r>
            <a:r>
              <a:rPr lang="en-US" sz="1400" i="1" dirty="0" err="1"/>
              <a:t>xxxxxxxxxx</a:t>
            </a:r>
            <a:r>
              <a:rPr lang="en-US" sz="1400" i="1" dirty="0"/>
              <a:t> </a:t>
            </a:r>
          </a:p>
          <a:p>
            <a:pPr>
              <a:lnSpc>
                <a:spcPct val="95000"/>
              </a:lnSpc>
              <a:spcAft>
                <a:spcPts val="800"/>
              </a:spcAft>
            </a:pPr>
            <a:r>
              <a:rPr lang="en-US" sz="1400" dirty="0"/>
              <a:t>Xx xxx </a:t>
            </a:r>
            <a:r>
              <a:rPr lang="en-US" sz="1400" dirty="0" err="1"/>
              <a:t>xxx</a:t>
            </a:r>
            <a:r>
              <a:rPr lang="en-US" sz="1400" dirty="0"/>
              <a:t> </a:t>
            </a:r>
            <a:r>
              <a:rPr lang="en-US" sz="1400" dirty="0" err="1"/>
              <a:t>xxxx</a:t>
            </a:r>
            <a:r>
              <a:rPr lang="en-US" sz="1400" dirty="0"/>
              <a:t> </a:t>
            </a:r>
            <a:r>
              <a:rPr lang="en-US" sz="1400" dirty="0" err="1"/>
              <a:t>xxxxxxx</a:t>
            </a:r>
            <a:r>
              <a:rPr lang="en-US" sz="1400" dirty="0"/>
              <a:t> x xx Xxx x xxx xx </a:t>
            </a:r>
            <a:r>
              <a:rPr lang="en-US" sz="1400" dirty="0" err="1"/>
              <a:t>xxxx</a:t>
            </a:r>
            <a:r>
              <a:rPr lang="en-US" sz="1400" dirty="0"/>
              <a:t> </a:t>
            </a:r>
            <a:r>
              <a:rPr lang="en-US" sz="1400" dirty="0" err="1"/>
              <a:t>xxxx</a:t>
            </a:r>
            <a:r>
              <a:rPr lang="en-US" sz="1400" dirty="0"/>
              <a:t> </a:t>
            </a:r>
            <a:r>
              <a:rPr lang="en-US" sz="1400" dirty="0" err="1"/>
              <a:t>xxxxx</a:t>
            </a:r>
            <a:r>
              <a:rPr lang="en-US" sz="1400" dirty="0"/>
              <a:t> xx xxx </a:t>
            </a:r>
            <a:r>
              <a:rPr lang="en-US" sz="1400" dirty="0" err="1"/>
              <a:t>Xxx</a:t>
            </a:r>
            <a:r>
              <a:rPr lang="en-US" sz="1400" dirty="0"/>
              <a:t> </a:t>
            </a:r>
            <a:r>
              <a:rPr lang="en-US" sz="1400" dirty="0" err="1"/>
              <a:t>xxxxxx</a:t>
            </a:r>
            <a:r>
              <a:rPr lang="en-US" sz="1400" dirty="0"/>
              <a:t> </a:t>
            </a:r>
            <a:r>
              <a:rPr lang="en-US" sz="1400" dirty="0" err="1"/>
              <a:t>xxxxxxxxx</a:t>
            </a:r>
            <a:r>
              <a:rPr lang="en-US" sz="1400" dirty="0"/>
              <a:t> xx</a:t>
            </a:r>
          </a:p>
          <a:p>
            <a:endParaRPr lang="en-US" sz="1200" dirty="0"/>
          </a:p>
        </p:txBody>
      </p:sp>
      <p:sp>
        <p:nvSpPr>
          <p:cNvPr id="70" name="Content Placeholder 69"/>
          <p:cNvSpPr>
            <a:spLocks noGrp="1"/>
          </p:cNvSpPr>
          <p:nvPr>
            <p:ph sz="quarter" idx="21"/>
          </p:nvPr>
        </p:nvSpPr>
        <p:spPr/>
        <p:txBody>
          <a:bodyPr>
            <a:normAutofit/>
          </a:bodyPr>
          <a:lstStyle/>
          <a:p>
            <a:pPr>
              <a:lnSpc>
                <a:spcPct val="95000"/>
              </a:lnSpc>
            </a:pPr>
            <a:r>
              <a:rPr lang="en-US" sz="2000" dirty="0">
                <a:latin typeface="Open Sans" panose="020B0606030504020204" pitchFamily="34" charset="0"/>
                <a:ea typeface="Open Sans" panose="020B0606030504020204" pitchFamily="34" charset="0"/>
                <a:cs typeface="Open Sans" panose="020B0606030504020204" pitchFamily="34" charset="0"/>
              </a:rPr>
              <a:t>Xx Xxx xx</a:t>
            </a:r>
          </a:p>
          <a:p>
            <a:pPr>
              <a:lnSpc>
                <a:spcPct val="95000"/>
              </a:lnSpc>
              <a:spcAft>
                <a:spcPts val="800"/>
              </a:spcAft>
            </a:pPr>
            <a:r>
              <a:rPr lang="en-US" sz="1400" i="1" dirty="0"/>
              <a:t>Xxx </a:t>
            </a:r>
            <a:r>
              <a:rPr lang="en-US" sz="1400" i="1" dirty="0" err="1"/>
              <a:t>xxxxxxxxxx</a:t>
            </a:r>
            <a:r>
              <a:rPr lang="en-US" sz="1400" i="1" dirty="0"/>
              <a:t> </a:t>
            </a:r>
          </a:p>
          <a:p>
            <a:pPr>
              <a:lnSpc>
                <a:spcPct val="95000"/>
              </a:lnSpc>
              <a:spcAft>
                <a:spcPts val="800"/>
              </a:spcAft>
            </a:pPr>
            <a:r>
              <a:rPr lang="en-US" sz="1400" dirty="0" err="1"/>
              <a:t>Xxxxxxx</a:t>
            </a:r>
            <a:r>
              <a:rPr lang="en-US" sz="1400" dirty="0"/>
              <a:t> </a:t>
            </a:r>
            <a:r>
              <a:rPr lang="en-US" sz="1400" dirty="0" err="1"/>
              <a:t>xxxxx</a:t>
            </a:r>
            <a:r>
              <a:rPr lang="en-US" sz="1400" dirty="0"/>
              <a:t> </a:t>
            </a:r>
            <a:r>
              <a:rPr lang="en-US" sz="1400" dirty="0" err="1"/>
              <a:t>xxxx</a:t>
            </a:r>
            <a:r>
              <a:rPr lang="en-US" sz="1400" dirty="0"/>
              <a:t> </a:t>
            </a:r>
            <a:r>
              <a:rPr lang="en-US" sz="1400" dirty="0" err="1"/>
              <a:t>Xxxx</a:t>
            </a:r>
            <a:r>
              <a:rPr lang="en-US" sz="1400" dirty="0"/>
              <a:t> </a:t>
            </a:r>
            <a:r>
              <a:rPr lang="en-US" sz="1400" dirty="0" err="1"/>
              <a:t>xxxx</a:t>
            </a:r>
            <a:r>
              <a:rPr lang="en-US" sz="1400" dirty="0"/>
              <a:t> </a:t>
            </a:r>
            <a:r>
              <a:rPr lang="en-US" sz="1400" dirty="0" err="1"/>
              <a:t>xxxxx</a:t>
            </a:r>
            <a:r>
              <a:rPr lang="en-US" sz="1400" dirty="0"/>
              <a:t> </a:t>
            </a:r>
            <a:r>
              <a:rPr lang="en-US" sz="1400" dirty="0" err="1"/>
              <a:t>xxxxxxxx</a:t>
            </a:r>
            <a:r>
              <a:rPr lang="en-US" sz="1400" dirty="0"/>
              <a:t> </a:t>
            </a:r>
            <a:r>
              <a:rPr lang="en-US" sz="1400" dirty="0" err="1"/>
              <a:t>xxxxxx</a:t>
            </a:r>
            <a:r>
              <a:rPr lang="en-US" sz="1400" dirty="0"/>
              <a:t> x xxx x Xx x </a:t>
            </a:r>
            <a:r>
              <a:rPr lang="en-US" sz="1400" dirty="0" err="1"/>
              <a:t>xxxxx</a:t>
            </a:r>
            <a:r>
              <a:rPr lang="en-US" sz="1400" dirty="0"/>
              <a:t> x </a:t>
            </a:r>
            <a:r>
              <a:rPr lang="en-US" sz="1400" dirty="0" err="1"/>
              <a:t>xxxxxxxxxxxxx</a:t>
            </a:r>
            <a:r>
              <a:rPr lang="pt-BR" sz="1400" dirty="0"/>
              <a:t>xxxxxxxx x xxx x</a:t>
            </a:r>
            <a:endParaRPr lang="en-US" sz="1400" dirty="0"/>
          </a:p>
          <a:p>
            <a:endParaRPr lang="en-US" sz="1200" dirty="0"/>
          </a:p>
        </p:txBody>
      </p:sp>
    </p:spTree>
    <p:extLst>
      <p:ext uri="{BB962C8B-B14F-4D97-AF65-F5344CB8AC3E}">
        <p14:creationId xmlns:p14="http://schemas.microsoft.com/office/powerpoint/2010/main" val="3277397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p:txBody>
      </p:sp>
      <p:sp>
        <p:nvSpPr>
          <p:cNvPr id="5" name="Picture Placeholder 4"/>
          <p:cNvSpPr>
            <a:spLocks noGrp="1"/>
          </p:cNvSpPr>
          <p:nvPr>
            <p:ph type="pic" sz="quarter" idx="19"/>
          </p:nvPr>
        </p:nvSpPr>
        <p:spPr/>
      </p:sp>
      <p:sp>
        <p:nvSpPr>
          <p:cNvPr id="53" name="Content Placeholder 52"/>
          <p:cNvSpPr>
            <a:spLocks noGrp="1"/>
          </p:cNvSpPr>
          <p:nvPr>
            <p:ph sz="quarter" idx="20"/>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8" name="Picture Placeholder 7"/>
          <p:cNvSpPr>
            <a:spLocks noGrp="1"/>
          </p:cNvSpPr>
          <p:nvPr>
            <p:ph type="pic" sz="quarter" idx="21"/>
          </p:nvPr>
        </p:nvSpPr>
        <p:spPr/>
      </p:sp>
      <p:sp>
        <p:nvSpPr>
          <p:cNvPr id="55" name="Content Placeholder 54"/>
          <p:cNvSpPr>
            <a:spLocks noGrp="1"/>
          </p:cNvSpPr>
          <p:nvPr>
            <p:ph sz="quarter" idx="22"/>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11" name="Picture Placeholder 10"/>
          <p:cNvSpPr>
            <a:spLocks noGrp="1"/>
          </p:cNvSpPr>
          <p:nvPr>
            <p:ph type="pic" sz="quarter" idx="23"/>
          </p:nvPr>
        </p:nvSpPr>
        <p:spPr/>
      </p:sp>
      <p:sp>
        <p:nvSpPr>
          <p:cNvPr id="57" name="Content Placeholder 56"/>
          <p:cNvSpPr>
            <a:spLocks noGrp="1"/>
          </p:cNvSpPr>
          <p:nvPr>
            <p:ph sz="quarter" idx="24"/>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3" name="Picture Placeholder 2"/>
          <p:cNvSpPr>
            <a:spLocks noGrp="1"/>
          </p:cNvSpPr>
          <p:nvPr>
            <p:ph type="pic" sz="quarter" idx="25"/>
          </p:nvPr>
        </p:nvSpPr>
        <p:spPr/>
      </p:sp>
      <p:sp>
        <p:nvSpPr>
          <p:cNvPr id="59" name="Content Placeholder 58"/>
          <p:cNvSpPr>
            <a:spLocks noGrp="1"/>
          </p:cNvSpPr>
          <p:nvPr>
            <p:ph sz="quarter" idx="26"/>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6" name="Picture Placeholder 5"/>
          <p:cNvSpPr>
            <a:spLocks noGrp="1"/>
          </p:cNvSpPr>
          <p:nvPr>
            <p:ph type="pic" sz="quarter" idx="27"/>
          </p:nvPr>
        </p:nvSpPr>
        <p:spPr/>
      </p:sp>
      <p:sp>
        <p:nvSpPr>
          <p:cNvPr id="61" name="Content Placeholder 60"/>
          <p:cNvSpPr>
            <a:spLocks noGrp="1"/>
          </p:cNvSpPr>
          <p:nvPr>
            <p:ph sz="quarter" idx="28"/>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9" name="Picture Placeholder 8"/>
          <p:cNvSpPr>
            <a:spLocks noGrp="1"/>
          </p:cNvSpPr>
          <p:nvPr>
            <p:ph type="pic" sz="quarter" idx="29"/>
          </p:nvPr>
        </p:nvSpPr>
        <p:spPr/>
      </p:sp>
      <p:sp>
        <p:nvSpPr>
          <p:cNvPr id="63" name="Content Placeholder 62"/>
          <p:cNvSpPr>
            <a:spLocks noGrp="1"/>
          </p:cNvSpPr>
          <p:nvPr>
            <p:ph sz="quarter" idx="30"/>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p:txBody>
      </p:sp>
      <p:sp>
        <p:nvSpPr>
          <p:cNvPr id="12" name="Picture Placeholder 11"/>
          <p:cNvSpPr>
            <a:spLocks noGrp="1"/>
          </p:cNvSpPr>
          <p:nvPr>
            <p:ph type="pic" sz="quarter" idx="31"/>
          </p:nvPr>
        </p:nvSpPr>
        <p:spPr/>
      </p:sp>
      <p:sp>
        <p:nvSpPr>
          <p:cNvPr id="65" name="Content Placeholder 64"/>
          <p:cNvSpPr>
            <a:spLocks noGrp="1"/>
          </p:cNvSpPr>
          <p:nvPr>
            <p:ph sz="quarter" idx="32"/>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4" name="Picture Placeholder 3"/>
          <p:cNvSpPr>
            <a:spLocks noGrp="1"/>
          </p:cNvSpPr>
          <p:nvPr>
            <p:ph type="pic" sz="quarter" idx="33"/>
          </p:nvPr>
        </p:nvSpPr>
        <p:spPr/>
      </p:sp>
      <p:sp>
        <p:nvSpPr>
          <p:cNvPr id="67" name="Content Placeholder 66"/>
          <p:cNvSpPr>
            <a:spLocks noGrp="1"/>
          </p:cNvSpPr>
          <p:nvPr>
            <p:ph sz="quarter" idx="34"/>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7" name="Picture Placeholder 6"/>
          <p:cNvSpPr>
            <a:spLocks noGrp="1"/>
          </p:cNvSpPr>
          <p:nvPr>
            <p:ph type="pic" sz="quarter" idx="35"/>
          </p:nvPr>
        </p:nvSpPr>
        <p:spPr/>
      </p:sp>
      <p:sp>
        <p:nvSpPr>
          <p:cNvPr id="69" name="Content Placeholder 68"/>
          <p:cNvSpPr>
            <a:spLocks noGrp="1"/>
          </p:cNvSpPr>
          <p:nvPr>
            <p:ph sz="quarter" idx="36"/>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10" name="Picture Placeholder 9"/>
          <p:cNvSpPr>
            <a:spLocks noGrp="1"/>
          </p:cNvSpPr>
          <p:nvPr>
            <p:ph type="pic" sz="quarter" idx="37"/>
          </p:nvPr>
        </p:nvSpPr>
        <p:spPr/>
      </p:sp>
      <p:sp>
        <p:nvSpPr>
          <p:cNvPr id="71" name="Content Placeholder 70"/>
          <p:cNvSpPr>
            <a:spLocks noGrp="1"/>
          </p:cNvSpPr>
          <p:nvPr>
            <p:ph sz="quarter" idx="38"/>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13" name="Picture Placeholder 12"/>
          <p:cNvSpPr>
            <a:spLocks noGrp="1"/>
          </p:cNvSpPr>
          <p:nvPr>
            <p:ph type="pic" sz="quarter" idx="39"/>
          </p:nvPr>
        </p:nvSpPr>
        <p:spPr/>
      </p:sp>
      <p:sp>
        <p:nvSpPr>
          <p:cNvPr id="73" name="Content Placeholder 72"/>
          <p:cNvSpPr>
            <a:spLocks noGrp="1"/>
          </p:cNvSpPr>
          <p:nvPr>
            <p:ph sz="quarter" idx="40"/>
          </p:nvPr>
        </p:nvSpPr>
        <p:spPr/>
        <p:txBody>
          <a:bodyPr>
            <a:normAutofit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Tree>
    <p:extLst>
      <p:ext uri="{BB962C8B-B14F-4D97-AF65-F5344CB8AC3E}">
        <p14:creationId xmlns:p14="http://schemas.microsoft.com/office/powerpoint/2010/main" val="35056770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p:txBody>
      </p:sp>
      <p:sp>
        <p:nvSpPr>
          <p:cNvPr id="5" name="Picture Placeholder 4"/>
          <p:cNvSpPr>
            <a:spLocks noGrp="1"/>
          </p:cNvSpPr>
          <p:nvPr>
            <p:ph type="pic" sz="quarter" idx="19"/>
          </p:nvPr>
        </p:nvSpPr>
        <p:spPr/>
      </p:sp>
      <p:sp>
        <p:nvSpPr>
          <p:cNvPr id="53" name="Content Placeholder 52"/>
          <p:cNvSpPr>
            <a:spLocks noGrp="1"/>
          </p:cNvSpPr>
          <p:nvPr>
            <p:ph sz="quarter" idx="20"/>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8" name="Picture Placeholder 7"/>
          <p:cNvSpPr>
            <a:spLocks noGrp="1"/>
          </p:cNvSpPr>
          <p:nvPr>
            <p:ph type="pic" sz="quarter" idx="21"/>
          </p:nvPr>
        </p:nvSpPr>
        <p:spPr/>
      </p:sp>
      <p:sp>
        <p:nvSpPr>
          <p:cNvPr id="55" name="Content Placeholder 54"/>
          <p:cNvSpPr>
            <a:spLocks noGrp="1"/>
          </p:cNvSpPr>
          <p:nvPr>
            <p:ph sz="quarter" idx="22"/>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3" name="Picture Placeholder 2"/>
          <p:cNvSpPr>
            <a:spLocks noGrp="1"/>
          </p:cNvSpPr>
          <p:nvPr>
            <p:ph type="pic" sz="quarter" idx="25"/>
          </p:nvPr>
        </p:nvSpPr>
        <p:spPr/>
      </p:sp>
      <p:sp>
        <p:nvSpPr>
          <p:cNvPr id="57" name="Content Placeholder 56"/>
          <p:cNvSpPr>
            <a:spLocks noGrp="1"/>
          </p:cNvSpPr>
          <p:nvPr>
            <p:ph sz="quarter" idx="26"/>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6" name="Picture Placeholder 5"/>
          <p:cNvSpPr>
            <a:spLocks noGrp="1"/>
          </p:cNvSpPr>
          <p:nvPr>
            <p:ph type="pic" sz="quarter" idx="27"/>
          </p:nvPr>
        </p:nvSpPr>
        <p:spPr/>
      </p:sp>
      <p:sp>
        <p:nvSpPr>
          <p:cNvPr id="59" name="Content Placeholder 58"/>
          <p:cNvSpPr>
            <a:spLocks noGrp="1"/>
          </p:cNvSpPr>
          <p:nvPr>
            <p:ph sz="quarter" idx="28"/>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9" name="Picture Placeholder 8"/>
          <p:cNvSpPr>
            <a:spLocks noGrp="1"/>
          </p:cNvSpPr>
          <p:nvPr>
            <p:ph type="pic" sz="quarter" idx="29"/>
          </p:nvPr>
        </p:nvSpPr>
        <p:spPr/>
      </p:sp>
      <p:sp>
        <p:nvSpPr>
          <p:cNvPr id="61" name="Content Placeholder 60"/>
          <p:cNvSpPr>
            <a:spLocks noGrp="1"/>
          </p:cNvSpPr>
          <p:nvPr>
            <p:ph sz="quarter" idx="30"/>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4" name="Picture Placeholder 3"/>
          <p:cNvSpPr>
            <a:spLocks noGrp="1"/>
          </p:cNvSpPr>
          <p:nvPr>
            <p:ph type="pic" sz="quarter" idx="33"/>
          </p:nvPr>
        </p:nvSpPr>
        <p:spPr/>
      </p:sp>
      <p:sp>
        <p:nvSpPr>
          <p:cNvPr id="63" name="Content Placeholder 62"/>
          <p:cNvSpPr>
            <a:spLocks noGrp="1"/>
          </p:cNvSpPr>
          <p:nvPr>
            <p:ph sz="quarter" idx="34"/>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p:txBody>
      </p:sp>
      <p:sp>
        <p:nvSpPr>
          <p:cNvPr id="7" name="Picture Placeholder 6"/>
          <p:cNvSpPr>
            <a:spLocks noGrp="1"/>
          </p:cNvSpPr>
          <p:nvPr>
            <p:ph type="pic" sz="quarter" idx="35"/>
          </p:nvPr>
        </p:nvSpPr>
        <p:spPr/>
      </p:sp>
      <p:sp>
        <p:nvSpPr>
          <p:cNvPr id="65" name="Content Placeholder 64"/>
          <p:cNvSpPr>
            <a:spLocks noGrp="1"/>
          </p:cNvSpPr>
          <p:nvPr>
            <p:ph sz="quarter" idx="36"/>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
        <p:nvSpPr>
          <p:cNvPr id="10" name="Picture Placeholder 9"/>
          <p:cNvSpPr>
            <a:spLocks noGrp="1"/>
          </p:cNvSpPr>
          <p:nvPr>
            <p:ph type="pic" sz="quarter" idx="37"/>
          </p:nvPr>
        </p:nvSpPr>
        <p:spPr/>
      </p:sp>
      <p:sp>
        <p:nvSpPr>
          <p:cNvPr id="67" name="Content Placeholder 66"/>
          <p:cNvSpPr>
            <a:spLocks noGrp="1"/>
          </p:cNvSpPr>
          <p:nvPr>
            <p:ph sz="quarter" idx="38"/>
          </p:nvPr>
        </p:nvSpPr>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endParaRPr lang="en-US" dirty="0"/>
          </a:p>
        </p:txBody>
      </p:sp>
    </p:spTree>
    <p:extLst>
      <p:ext uri="{BB962C8B-B14F-4D97-AF65-F5344CB8AC3E}">
        <p14:creationId xmlns:p14="http://schemas.microsoft.com/office/powerpoint/2010/main" val="66764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LANDSCAPE</a:t>
            </a:r>
          </a:p>
        </p:txBody>
      </p:sp>
      <p:sp>
        <p:nvSpPr>
          <p:cNvPr id="3" name="Text Placeholder 2"/>
          <p:cNvSpPr>
            <a:spLocks noGrp="1"/>
          </p:cNvSpPr>
          <p:nvPr>
            <p:ph type="body" sz="quarter" idx="10"/>
          </p:nvPr>
        </p:nvSpPr>
        <p:spPr/>
        <p:txBody>
          <a:bodyPr/>
          <a:lstStyle/>
          <a:p>
            <a:r>
              <a:rPr lang="en-US" dirty="0"/>
              <a:t>Xxx </a:t>
            </a:r>
            <a:r>
              <a:rPr lang="en-US" dirty="0" err="1"/>
              <a:t>xxxxxxxx</a:t>
            </a:r>
            <a:r>
              <a:rPr lang="en-US" dirty="0"/>
              <a:t> x xxx </a:t>
            </a:r>
            <a:r>
              <a:rPr lang="en-US" dirty="0" err="1"/>
              <a:t>xxxx</a:t>
            </a:r>
            <a:endParaRPr lang="en-US" dirty="0"/>
          </a:p>
        </p:txBody>
      </p:sp>
      <p:sp>
        <p:nvSpPr>
          <p:cNvPr id="41" name="Rectangle 40"/>
          <p:cNvSpPr/>
          <p:nvPr/>
        </p:nvSpPr>
        <p:spPr>
          <a:xfrm>
            <a:off x="7824992" y="2479676"/>
            <a:ext cx="3759200" cy="2480679"/>
          </a:xfrm>
          <a:prstGeom prst="rect">
            <a:avLst/>
          </a:prstGeom>
        </p:spPr>
        <p:txBody>
          <a:bodyPr wrap="square">
            <a:spAutoFit/>
          </a:bodyPr>
          <a:lstStyle/>
          <a:p>
            <a:pPr>
              <a:lnSpc>
                <a:spcPct val="90000"/>
              </a:lnSpc>
              <a:spcBef>
                <a:spcPts val="1200"/>
              </a:spcBef>
            </a:pPr>
            <a:r>
              <a:rPr lang="en-US" sz="1600" dirty="0" err="1"/>
              <a:t>xxxxxx</a:t>
            </a:r>
            <a:r>
              <a:rPr lang="en-US" sz="1600" dirty="0"/>
              <a:t> x </a:t>
            </a:r>
            <a:r>
              <a:rPr lang="en-US" sz="1600" dirty="0" err="1"/>
              <a:t>xxxxxxxxxxxxxxx</a:t>
            </a:r>
            <a:r>
              <a:rPr lang="en-US" sz="1600" dirty="0"/>
              <a:t> x </a:t>
            </a:r>
            <a:r>
              <a:rPr lang="en-US" sz="1600" dirty="0" err="1"/>
              <a:t>xxxxxx</a:t>
            </a:r>
            <a:r>
              <a:rPr lang="en-US" sz="1600" dirty="0"/>
              <a:t> x xxx x xxx xx xxx </a:t>
            </a:r>
            <a:r>
              <a:rPr lang="en-US" sz="1600" dirty="0" err="1"/>
              <a:t>xxx</a:t>
            </a:r>
            <a:r>
              <a:rPr lang="en-US" sz="1600" dirty="0"/>
              <a:t> </a:t>
            </a:r>
            <a:r>
              <a:rPr lang="en-US" sz="1600" dirty="0" err="1"/>
              <a:t>xxxx</a:t>
            </a:r>
            <a:r>
              <a:rPr lang="en-US" sz="1600" dirty="0"/>
              <a:t> x </a:t>
            </a:r>
            <a:r>
              <a:rPr lang="en-US" sz="1600" dirty="0" err="1"/>
              <a:t>xxxxxx</a:t>
            </a:r>
            <a:r>
              <a:rPr lang="en-US" sz="1600" dirty="0"/>
              <a:t> xxx </a:t>
            </a:r>
            <a:r>
              <a:rPr lang="en-US" sz="1600" dirty="0" err="1"/>
              <a:t>xxxxxxx</a:t>
            </a:r>
            <a:r>
              <a:rPr lang="en-US" sz="1600" dirty="0"/>
              <a:t> xxx</a:t>
            </a:r>
          </a:p>
          <a:p>
            <a:pPr>
              <a:lnSpc>
                <a:spcPct val="90000"/>
              </a:lnSpc>
              <a:spcBef>
                <a:spcPts val="1200"/>
              </a:spcBef>
            </a:pPr>
            <a:endParaRPr lang="en-US" sz="1600" dirty="0"/>
          </a:p>
          <a:p>
            <a:pPr>
              <a:lnSpc>
                <a:spcPct val="90000"/>
              </a:lnSpc>
              <a:spcBef>
                <a:spcPts val="1200"/>
              </a:spcBef>
            </a:pPr>
            <a:r>
              <a:rPr lang="en-US" sz="1600" dirty="0" err="1"/>
              <a:t>Xxxxx</a:t>
            </a:r>
            <a:r>
              <a:rPr lang="en-US" sz="1600" dirty="0"/>
              <a:t> xxx </a:t>
            </a:r>
            <a:r>
              <a:rPr lang="en-US" sz="1600" dirty="0" err="1"/>
              <a:t>xxxx</a:t>
            </a:r>
            <a:r>
              <a:rPr lang="en-US" sz="1600" dirty="0"/>
              <a:t> </a:t>
            </a:r>
            <a:r>
              <a:rPr lang="en-US" sz="1600" dirty="0" err="1"/>
              <a:t>xxxxx</a:t>
            </a:r>
            <a:r>
              <a:rPr lang="en-US" sz="1600" dirty="0"/>
              <a:t> xx </a:t>
            </a:r>
            <a:r>
              <a:rPr lang="en-US" sz="1600" dirty="0" err="1"/>
              <a:t>xxxx</a:t>
            </a:r>
            <a:r>
              <a:rPr lang="en-US" sz="1600" dirty="0"/>
              <a:t> </a:t>
            </a:r>
            <a:r>
              <a:rPr lang="en-US" sz="1600" dirty="0" err="1"/>
              <a:t>xxxx</a:t>
            </a:r>
            <a:r>
              <a:rPr lang="en-US" sz="1600" dirty="0"/>
              <a:t> </a:t>
            </a:r>
            <a:r>
              <a:rPr lang="en-US" sz="1600" dirty="0" err="1"/>
              <a:t>xxxxxx</a:t>
            </a:r>
            <a:endParaRPr lang="en-US" sz="1600" dirty="0"/>
          </a:p>
          <a:p>
            <a:pPr>
              <a:lnSpc>
                <a:spcPct val="90000"/>
              </a:lnSpc>
              <a:spcBef>
                <a:spcPts val="1200"/>
              </a:spcBef>
            </a:pPr>
            <a:r>
              <a:rPr lang="en-US" sz="1600" dirty="0" err="1"/>
              <a:t>Xxxxx</a:t>
            </a:r>
            <a:endParaRPr lang="en-US" sz="1600" dirty="0"/>
          </a:p>
          <a:p>
            <a:pPr>
              <a:lnSpc>
                <a:spcPct val="90000"/>
              </a:lnSpc>
              <a:spcBef>
                <a:spcPts val="1200"/>
              </a:spcBef>
            </a:pPr>
            <a:r>
              <a:rPr lang="en-US" sz="1600" dirty="0"/>
              <a:t> </a:t>
            </a:r>
            <a:r>
              <a:rPr lang="en-US" sz="1600" dirty="0" err="1"/>
              <a:t>xxxx</a:t>
            </a:r>
            <a:r>
              <a:rPr lang="en-US" sz="1600" dirty="0"/>
              <a:t> </a:t>
            </a:r>
            <a:r>
              <a:rPr lang="en-US" sz="1600" dirty="0" err="1"/>
              <a:t>xxxx</a:t>
            </a:r>
            <a:r>
              <a:rPr lang="en-US" sz="1600" dirty="0"/>
              <a:t> xx </a:t>
            </a:r>
            <a:r>
              <a:rPr lang="en-US" sz="1600" dirty="0" err="1"/>
              <a:t>Xx</a:t>
            </a:r>
            <a:r>
              <a:rPr lang="en-US" sz="1600" dirty="0"/>
              <a:t> x </a:t>
            </a:r>
            <a:r>
              <a:rPr lang="en-US" sz="1600" dirty="0" err="1"/>
              <a:t>xxxxx</a:t>
            </a:r>
            <a:r>
              <a:rPr lang="en-US" sz="1600" dirty="0"/>
              <a:t> </a:t>
            </a:r>
            <a:r>
              <a:rPr lang="en-US" sz="1600" dirty="0" err="1"/>
              <a:t>xxxxx</a:t>
            </a:r>
            <a:r>
              <a:rPr lang="en-US" sz="1600" dirty="0"/>
              <a:t> xxx </a:t>
            </a:r>
            <a:r>
              <a:rPr lang="en-US" sz="1600" dirty="0" err="1"/>
              <a:t>xxx</a:t>
            </a:r>
            <a:r>
              <a:rPr lang="en-US" sz="1600" dirty="0"/>
              <a:t> </a:t>
            </a:r>
            <a:r>
              <a:rPr lang="en-US" sz="1600" dirty="0" err="1"/>
              <a:t>xxx</a:t>
            </a:r>
            <a:r>
              <a:rPr lang="en-US" sz="1600" dirty="0"/>
              <a:t> </a:t>
            </a:r>
            <a:r>
              <a:rPr lang="en-US" sz="1600" dirty="0" err="1"/>
              <a:t>xxxx</a:t>
            </a:r>
            <a:r>
              <a:rPr lang="en-US" sz="1600" dirty="0"/>
              <a:t> </a:t>
            </a:r>
            <a:r>
              <a:rPr lang="en-US" sz="1600" dirty="0" err="1"/>
              <a:t>xxxxx</a:t>
            </a:r>
            <a:r>
              <a:rPr lang="en-US" sz="1600" dirty="0"/>
              <a:t> x </a:t>
            </a:r>
          </a:p>
        </p:txBody>
      </p:sp>
      <p:sp>
        <p:nvSpPr>
          <p:cNvPr id="42" name="Rectangle 41"/>
          <p:cNvSpPr/>
          <p:nvPr/>
        </p:nvSpPr>
        <p:spPr>
          <a:xfrm>
            <a:off x="7315200" y="1726434"/>
            <a:ext cx="3759200" cy="748988"/>
          </a:xfrm>
          <a:prstGeom prst="rect">
            <a:avLst/>
          </a:prstGeom>
        </p:spPr>
        <p:txBody>
          <a:bodyPr wrap="square">
            <a:spAutoFit/>
          </a:bodyPr>
          <a:lstStyle/>
          <a:p>
            <a:r>
              <a:rPr lang="en-US" sz="4267" spc="-80" dirty="0"/>
              <a:t>Xxx </a:t>
            </a:r>
            <a:r>
              <a:rPr lang="en-US" sz="4267" spc="-80" dirty="0" err="1"/>
              <a:t>xxxxx</a:t>
            </a:r>
            <a:r>
              <a:rPr lang="en-US" sz="4267" spc="-80" dirty="0"/>
              <a:t> </a:t>
            </a:r>
          </a:p>
        </p:txBody>
      </p:sp>
      <p:sp>
        <p:nvSpPr>
          <p:cNvPr id="53" name="Oval 52"/>
          <p:cNvSpPr/>
          <p:nvPr/>
        </p:nvSpPr>
        <p:spPr>
          <a:xfrm>
            <a:off x="7333024" y="3601748"/>
            <a:ext cx="422979" cy="4229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6" name="Oval 55"/>
          <p:cNvSpPr/>
          <p:nvPr/>
        </p:nvSpPr>
        <p:spPr>
          <a:xfrm>
            <a:off x="7333024" y="4430591"/>
            <a:ext cx="422979" cy="42297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9" name="Oval 58"/>
          <p:cNvSpPr/>
          <p:nvPr/>
        </p:nvSpPr>
        <p:spPr>
          <a:xfrm>
            <a:off x="7333024" y="2565535"/>
            <a:ext cx="422979" cy="4229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pic>
        <p:nvPicPr>
          <p:cNvPr id="47" name="Picture 46">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grpSp>
        <p:nvGrpSpPr>
          <p:cNvPr id="48" name="Group 47"/>
          <p:cNvGrpSpPr/>
          <p:nvPr/>
        </p:nvGrpSpPr>
        <p:grpSpPr>
          <a:xfrm>
            <a:off x="1560677" y="1977765"/>
            <a:ext cx="4762779" cy="3502428"/>
            <a:chOff x="5257800" y="2038350"/>
            <a:chExt cx="2209800" cy="2133600"/>
          </a:xfrm>
        </p:grpSpPr>
        <p:grpSp>
          <p:nvGrpSpPr>
            <p:cNvPr id="49" name="Group 48"/>
            <p:cNvGrpSpPr/>
            <p:nvPr/>
          </p:nvGrpSpPr>
          <p:grpSpPr>
            <a:xfrm>
              <a:off x="5257800" y="2038350"/>
              <a:ext cx="2209800" cy="2133600"/>
              <a:chOff x="5257800" y="2038350"/>
              <a:chExt cx="2209800" cy="2133600"/>
            </a:xfrm>
          </p:grpSpPr>
          <p:cxnSp>
            <p:nvCxnSpPr>
              <p:cNvPr id="57" name="Straight Connector 56"/>
              <p:cNvCxnSpPr/>
              <p:nvPr/>
            </p:nvCxnSpPr>
            <p:spPr>
              <a:xfrm>
                <a:off x="63627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2578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4676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257800" y="2038350"/>
              <a:ext cx="2209800" cy="2133600"/>
              <a:chOff x="5295900" y="2038350"/>
              <a:chExt cx="2133600" cy="2209800"/>
            </a:xfrm>
          </p:grpSpPr>
          <p:cxnSp>
            <p:nvCxnSpPr>
              <p:cNvPr id="52" name="Straight Connector 51"/>
              <p:cNvCxnSpPr/>
              <p:nvPr/>
            </p:nvCxnSpPr>
            <p:spPr>
              <a:xfrm rot="5400000">
                <a:off x="6362700" y="20764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6362700" y="9715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a:off x="6362700" y="3181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4927889" y="3181019"/>
            <a:ext cx="592169" cy="592169"/>
            <a:chOff x="7952682" y="1352549"/>
            <a:chExt cx="533399" cy="533399"/>
          </a:xfrm>
        </p:grpSpPr>
        <p:sp>
          <p:nvSpPr>
            <p:cNvPr id="63" name="Teardrop 62"/>
            <p:cNvSpPr/>
            <p:nvPr/>
          </p:nvSpPr>
          <p:spPr>
            <a:xfrm rot="8100000">
              <a:off x="7952682" y="1352549"/>
              <a:ext cx="533399" cy="533399"/>
            </a:xfrm>
            <a:prstGeom prst="teardrop">
              <a:avLst>
                <a:gd name="adj" fmla="val 1306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4" name="Oval 63"/>
            <p:cNvSpPr/>
            <p:nvPr/>
          </p:nvSpPr>
          <p:spPr>
            <a:xfrm>
              <a:off x="8028893" y="1428751"/>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5" name="Group 64"/>
          <p:cNvGrpSpPr/>
          <p:nvPr/>
        </p:nvGrpSpPr>
        <p:grpSpPr>
          <a:xfrm>
            <a:off x="4018804" y="2067860"/>
            <a:ext cx="592169" cy="592169"/>
            <a:chOff x="7952682" y="1352549"/>
            <a:chExt cx="533399" cy="533399"/>
          </a:xfrm>
        </p:grpSpPr>
        <p:sp>
          <p:nvSpPr>
            <p:cNvPr id="66" name="Teardrop 65"/>
            <p:cNvSpPr/>
            <p:nvPr/>
          </p:nvSpPr>
          <p:spPr>
            <a:xfrm rot="8100000">
              <a:off x="7952682" y="1352549"/>
              <a:ext cx="533399" cy="533399"/>
            </a:xfrm>
            <a:prstGeom prst="teardrop">
              <a:avLst>
                <a:gd name="adj" fmla="val 13061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7" name="Oval 66"/>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8" name="Group 67"/>
          <p:cNvGrpSpPr/>
          <p:nvPr/>
        </p:nvGrpSpPr>
        <p:grpSpPr>
          <a:xfrm>
            <a:off x="2444018" y="4405992"/>
            <a:ext cx="592169" cy="592169"/>
            <a:chOff x="7952682" y="1352549"/>
            <a:chExt cx="533399" cy="533399"/>
          </a:xfrm>
        </p:grpSpPr>
        <p:sp>
          <p:nvSpPr>
            <p:cNvPr id="69" name="Teardrop 68"/>
            <p:cNvSpPr/>
            <p:nvPr/>
          </p:nvSpPr>
          <p:spPr>
            <a:xfrm rot="8100000">
              <a:off x="7952682" y="1352549"/>
              <a:ext cx="533399" cy="533399"/>
            </a:xfrm>
            <a:prstGeom prst="teardrop">
              <a:avLst>
                <a:gd name="adj" fmla="val 13061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70" name="Oval 69"/>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sp>
        <p:nvSpPr>
          <p:cNvPr id="71" name="TextBox 70"/>
          <p:cNvSpPr txBox="1"/>
          <p:nvPr/>
        </p:nvSpPr>
        <p:spPr>
          <a:xfrm>
            <a:off x="1471645" y="5496824"/>
            <a:ext cx="937757" cy="420564"/>
          </a:xfrm>
          <a:prstGeom prst="rect">
            <a:avLst/>
          </a:prstGeom>
          <a:noFill/>
        </p:spPr>
        <p:txBody>
          <a:bodyPr wrap="none" lIns="0" rIns="0" rtlCol="0">
            <a:spAutoFit/>
          </a:bodyPr>
          <a:lstStyle/>
          <a:p>
            <a:r>
              <a:rPr lang="en-US" sz="2133" dirty="0"/>
              <a:t>Xxx </a:t>
            </a:r>
            <a:r>
              <a:rPr lang="en-US" sz="2133" dirty="0" err="1"/>
              <a:t>xxx</a:t>
            </a:r>
            <a:r>
              <a:rPr lang="en-US" sz="2133" dirty="0"/>
              <a:t> </a:t>
            </a:r>
          </a:p>
        </p:txBody>
      </p:sp>
      <p:sp>
        <p:nvSpPr>
          <p:cNvPr id="72" name="TextBox 71"/>
          <p:cNvSpPr txBox="1"/>
          <p:nvPr/>
        </p:nvSpPr>
        <p:spPr>
          <a:xfrm>
            <a:off x="1560677" y="1624832"/>
            <a:ext cx="706925" cy="338554"/>
          </a:xfrm>
          <a:prstGeom prst="rect">
            <a:avLst/>
          </a:prstGeom>
          <a:noFill/>
        </p:spPr>
        <p:txBody>
          <a:bodyPr wrap="none" lIns="0" rIns="0" rtlCol="0">
            <a:spAutoFit/>
          </a:bodyPr>
          <a:lstStyle/>
          <a:p>
            <a:r>
              <a:rPr lang="en-US" sz="1600" dirty="0"/>
              <a:t>Xxx xxx </a:t>
            </a:r>
          </a:p>
        </p:txBody>
      </p:sp>
      <p:sp>
        <p:nvSpPr>
          <p:cNvPr id="73" name="TextBox 72"/>
          <p:cNvSpPr txBox="1"/>
          <p:nvPr/>
        </p:nvSpPr>
        <p:spPr>
          <a:xfrm>
            <a:off x="3942692" y="1624832"/>
            <a:ext cx="783869" cy="338554"/>
          </a:xfrm>
          <a:prstGeom prst="rect">
            <a:avLst/>
          </a:prstGeom>
          <a:noFill/>
        </p:spPr>
        <p:txBody>
          <a:bodyPr wrap="none" lIns="0" rIns="0" rtlCol="0">
            <a:spAutoFit/>
          </a:bodyPr>
          <a:lstStyle/>
          <a:p>
            <a:r>
              <a:rPr lang="en-US" sz="1600" dirty="0"/>
              <a:t>Xx x xxx </a:t>
            </a:r>
          </a:p>
        </p:txBody>
      </p:sp>
      <p:sp>
        <p:nvSpPr>
          <p:cNvPr id="74" name="TextBox 73"/>
          <p:cNvSpPr txBox="1"/>
          <p:nvPr/>
        </p:nvSpPr>
        <p:spPr>
          <a:xfrm rot="5400000">
            <a:off x="6013608" y="3071360"/>
            <a:ext cx="934551" cy="338554"/>
          </a:xfrm>
          <a:prstGeom prst="rect">
            <a:avLst/>
          </a:prstGeom>
          <a:noFill/>
        </p:spPr>
        <p:txBody>
          <a:bodyPr wrap="none" lIns="0" rIns="0" rtlCol="0">
            <a:spAutoFit/>
          </a:bodyPr>
          <a:lstStyle/>
          <a:p>
            <a:pPr algn="r"/>
            <a:r>
              <a:rPr lang="en-US" sz="1600" dirty="0"/>
              <a:t>Xx x xxx x </a:t>
            </a:r>
          </a:p>
        </p:txBody>
      </p:sp>
      <p:sp>
        <p:nvSpPr>
          <p:cNvPr id="75" name="TextBox 74"/>
          <p:cNvSpPr txBox="1"/>
          <p:nvPr/>
        </p:nvSpPr>
        <p:spPr>
          <a:xfrm rot="5400000">
            <a:off x="6052077" y="4867880"/>
            <a:ext cx="857607" cy="338554"/>
          </a:xfrm>
          <a:prstGeom prst="rect">
            <a:avLst/>
          </a:prstGeom>
          <a:noFill/>
        </p:spPr>
        <p:txBody>
          <a:bodyPr wrap="none" lIns="0" rIns="0" rtlCol="0">
            <a:spAutoFit/>
          </a:bodyPr>
          <a:lstStyle/>
          <a:p>
            <a:pPr algn="r"/>
            <a:r>
              <a:rPr lang="en-US" sz="1600" dirty="0"/>
              <a:t>Xxx xxx x </a:t>
            </a:r>
          </a:p>
        </p:txBody>
      </p:sp>
      <p:sp>
        <p:nvSpPr>
          <p:cNvPr id="76" name="Right Arrow 29"/>
          <p:cNvSpPr/>
          <p:nvPr/>
        </p:nvSpPr>
        <p:spPr>
          <a:xfrm rot="16200000">
            <a:off x="-227570" y="3570016"/>
            <a:ext cx="3550265" cy="36576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7" name="Right Arrow 39"/>
          <p:cNvSpPr/>
          <p:nvPr/>
        </p:nvSpPr>
        <p:spPr>
          <a:xfrm>
            <a:off x="1499995" y="5302785"/>
            <a:ext cx="4823460" cy="36232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8" name="TextBox 77"/>
          <p:cNvSpPr txBox="1"/>
          <p:nvPr/>
        </p:nvSpPr>
        <p:spPr>
          <a:xfrm>
            <a:off x="3146271" y="2182904"/>
            <a:ext cx="763029" cy="338554"/>
          </a:xfrm>
          <a:prstGeom prst="rect">
            <a:avLst/>
          </a:prstGeom>
          <a:noFill/>
        </p:spPr>
        <p:txBody>
          <a:bodyPr wrap="none" lIns="0" rIns="0" rtlCol="0">
            <a:spAutoFit/>
          </a:bodyPr>
          <a:lstStyle/>
          <a:p>
            <a:pPr algn="r"/>
            <a:r>
              <a:rPr lang="en-US" sz="1600" dirty="0"/>
              <a:t>Xx xxx x </a:t>
            </a:r>
          </a:p>
        </p:txBody>
      </p:sp>
      <p:sp>
        <p:nvSpPr>
          <p:cNvPr id="79" name="TextBox 78"/>
          <p:cNvSpPr txBox="1"/>
          <p:nvPr/>
        </p:nvSpPr>
        <p:spPr>
          <a:xfrm>
            <a:off x="3144695" y="4496690"/>
            <a:ext cx="1029128" cy="338554"/>
          </a:xfrm>
          <a:prstGeom prst="rect">
            <a:avLst/>
          </a:prstGeom>
          <a:noFill/>
        </p:spPr>
        <p:txBody>
          <a:bodyPr wrap="none" lIns="0" rIns="0" rtlCol="0">
            <a:spAutoFit/>
          </a:bodyPr>
          <a:lstStyle/>
          <a:p>
            <a:r>
              <a:rPr lang="en-US" sz="1600" dirty="0" err="1"/>
              <a:t>Xxxx</a:t>
            </a:r>
            <a:r>
              <a:rPr lang="en-US" sz="1600" dirty="0"/>
              <a:t> </a:t>
            </a:r>
            <a:r>
              <a:rPr lang="en-US" sz="1600" dirty="0" err="1"/>
              <a:t>xxxxxx</a:t>
            </a:r>
            <a:endParaRPr lang="en-US" sz="1600" dirty="0"/>
          </a:p>
        </p:txBody>
      </p:sp>
      <p:pic>
        <p:nvPicPr>
          <p:cNvPr id="80" name="Picture 2" descr="Image result for hbr"/>
          <p:cNvPicPr>
            <a:picLocks noChangeAspect="1" noChangeArrowheads="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120413" y="4430591"/>
            <a:ext cx="1086402" cy="49057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4" descr="Image result for mckinsey"/>
          <p:cNvPicPr>
            <a:picLocks noChangeAspect="1"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23592" y="2182903"/>
            <a:ext cx="1485708" cy="490013"/>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8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87688" y="3266755"/>
            <a:ext cx="1565789" cy="450277"/>
          </a:xfrm>
          <a:prstGeom prst="rect">
            <a:avLst/>
          </a:prstGeom>
          <a:solidFill>
            <a:schemeClr val="bg1"/>
          </a:solidFill>
        </p:spPr>
      </p:pic>
    </p:spTree>
    <p:extLst>
      <p:ext uri="{BB962C8B-B14F-4D97-AF65-F5344CB8AC3E}">
        <p14:creationId xmlns:p14="http://schemas.microsoft.com/office/powerpoint/2010/main" val="41171024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a:xfrm>
            <a:off x="1637916" y="1639788"/>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4" name="Picture Placeholder 3"/>
          <p:cNvSpPr>
            <a:spLocks noGrp="1"/>
          </p:cNvSpPr>
          <p:nvPr>
            <p:ph type="pic" sz="quarter" idx="19"/>
          </p:nvPr>
        </p:nvSpPr>
        <p:spPr/>
      </p:sp>
      <p:sp>
        <p:nvSpPr>
          <p:cNvPr id="53" name="Content Placeholder 52"/>
          <p:cNvSpPr>
            <a:spLocks noGrp="1"/>
          </p:cNvSpPr>
          <p:nvPr>
            <p:ph sz="quarter" idx="20"/>
          </p:nvPr>
        </p:nvSpPr>
        <p:spPr>
          <a:xfrm>
            <a:off x="5426633" y="1639788"/>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6" name="Picture Placeholder 5"/>
          <p:cNvSpPr>
            <a:spLocks noGrp="1"/>
          </p:cNvSpPr>
          <p:nvPr>
            <p:ph type="pic" sz="quarter" idx="21"/>
          </p:nvPr>
        </p:nvSpPr>
        <p:spPr/>
      </p:sp>
      <p:sp>
        <p:nvSpPr>
          <p:cNvPr id="55" name="Content Placeholder 54"/>
          <p:cNvSpPr>
            <a:spLocks noGrp="1"/>
          </p:cNvSpPr>
          <p:nvPr>
            <p:ph sz="quarter" idx="22"/>
          </p:nvPr>
        </p:nvSpPr>
        <p:spPr>
          <a:xfrm>
            <a:off x="9215349" y="1639788"/>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3" name="Picture Placeholder 2"/>
          <p:cNvSpPr>
            <a:spLocks noGrp="1"/>
          </p:cNvSpPr>
          <p:nvPr>
            <p:ph type="pic" sz="quarter" idx="25"/>
          </p:nvPr>
        </p:nvSpPr>
        <p:spPr/>
      </p:sp>
      <p:sp>
        <p:nvSpPr>
          <p:cNvPr id="57" name="Content Placeholder 56"/>
          <p:cNvSpPr>
            <a:spLocks noGrp="1"/>
          </p:cNvSpPr>
          <p:nvPr>
            <p:ph sz="quarter" idx="26"/>
          </p:nvPr>
        </p:nvSpPr>
        <p:spPr>
          <a:xfrm>
            <a:off x="1637916" y="3886575"/>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5" name="Picture Placeholder 4"/>
          <p:cNvSpPr>
            <a:spLocks noGrp="1"/>
          </p:cNvSpPr>
          <p:nvPr>
            <p:ph type="pic" sz="quarter" idx="27"/>
          </p:nvPr>
        </p:nvSpPr>
        <p:spPr/>
      </p:sp>
      <p:sp>
        <p:nvSpPr>
          <p:cNvPr id="59" name="Content Placeholder 58"/>
          <p:cNvSpPr>
            <a:spLocks noGrp="1"/>
          </p:cNvSpPr>
          <p:nvPr>
            <p:ph sz="quarter" idx="28"/>
          </p:nvPr>
        </p:nvSpPr>
        <p:spPr>
          <a:xfrm>
            <a:off x="5426633" y="3886575"/>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7" name="Picture Placeholder 6"/>
          <p:cNvSpPr>
            <a:spLocks noGrp="1"/>
          </p:cNvSpPr>
          <p:nvPr>
            <p:ph type="pic" sz="quarter" idx="29"/>
          </p:nvPr>
        </p:nvSpPr>
        <p:spPr/>
      </p:sp>
      <p:sp>
        <p:nvSpPr>
          <p:cNvPr id="61" name="Content Placeholder 60"/>
          <p:cNvSpPr>
            <a:spLocks noGrp="1"/>
          </p:cNvSpPr>
          <p:nvPr>
            <p:ph sz="quarter" idx="30"/>
          </p:nvPr>
        </p:nvSpPr>
        <p:spPr>
          <a:xfrm>
            <a:off x="9215349" y="3886575"/>
            <a:ext cx="2314408" cy="2132088"/>
          </a:xfrm>
        </p:spPr>
        <p:txBody>
          <a:bodyPr>
            <a:norm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a:t>
            </a:r>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spTree>
    <p:extLst>
      <p:ext uri="{BB962C8B-B14F-4D97-AF65-F5344CB8AC3E}">
        <p14:creationId xmlns:p14="http://schemas.microsoft.com/office/powerpoint/2010/main" val="1102561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a:t>
            </a:r>
          </a:p>
        </p:txBody>
      </p:sp>
      <p:sp>
        <p:nvSpPr>
          <p:cNvPr id="4" name="Picture Placeholder 3"/>
          <p:cNvSpPr>
            <a:spLocks noGrp="1"/>
          </p:cNvSpPr>
          <p:nvPr>
            <p:ph type="pic" sz="quarter" idx="19"/>
          </p:nvPr>
        </p:nvSpPr>
        <p:spPr/>
      </p:sp>
      <p:sp>
        <p:nvSpPr>
          <p:cNvPr id="53" name="Content Placeholder 52"/>
          <p:cNvSpPr>
            <a:spLocks noGrp="1"/>
          </p:cNvSpPr>
          <p:nvPr>
            <p:ph sz="quarter" idx="20"/>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a:t>
            </a:r>
          </a:p>
        </p:txBody>
      </p:sp>
      <p:sp>
        <p:nvSpPr>
          <p:cNvPr id="3" name="Picture Placeholder 2"/>
          <p:cNvSpPr>
            <a:spLocks noGrp="1"/>
          </p:cNvSpPr>
          <p:nvPr>
            <p:ph type="pic" sz="quarter" idx="25"/>
          </p:nvPr>
        </p:nvSpPr>
        <p:spPr/>
      </p:sp>
      <p:sp>
        <p:nvSpPr>
          <p:cNvPr id="55" name="Content Placeholder 54"/>
          <p:cNvSpPr>
            <a:spLocks noGrp="1"/>
          </p:cNvSpPr>
          <p:nvPr>
            <p:ph sz="quarter" idx="26"/>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a:t>
            </a:r>
          </a:p>
        </p:txBody>
      </p:sp>
      <p:sp>
        <p:nvSpPr>
          <p:cNvPr id="5" name="Picture Placeholder 4"/>
          <p:cNvSpPr>
            <a:spLocks noGrp="1"/>
          </p:cNvSpPr>
          <p:nvPr>
            <p:ph type="pic" sz="quarter" idx="27"/>
          </p:nvPr>
        </p:nvSpPr>
        <p:spPr/>
      </p:sp>
      <p:sp>
        <p:nvSpPr>
          <p:cNvPr id="57" name="Content Placeholder 56"/>
          <p:cNvSpPr>
            <a:spLocks noGrp="1"/>
          </p:cNvSpPr>
          <p:nvPr>
            <p:ph sz="quarter" idx="28"/>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a:t>
            </a:r>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grpSp>
        <p:nvGrpSpPr>
          <p:cNvPr id="30" name="Group 29"/>
          <p:cNvGrpSpPr/>
          <p:nvPr/>
        </p:nvGrpSpPr>
        <p:grpSpPr>
          <a:xfrm>
            <a:off x="2231271" y="7757121"/>
            <a:ext cx="333884" cy="333884"/>
            <a:chOff x="3380029" y="1565817"/>
            <a:chExt cx="914400" cy="914400"/>
          </a:xfrm>
        </p:grpSpPr>
        <p:sp>
          <p:nvSpPr>
            <p:cNvPr id="31" name="Oval 79"/>
            <p:cNvSpPr>
              <a:spLocks noChangeArrowheads="1"/>
            </p:cNvSpPr>
            <p:nvPr/>
          </p:nvSpPr>
          <p:spPr bwMode="invGray">
            <a:xfrm>
              <a:off x="3380029" y="1565817"/>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3" name="Group 32"/>
          <p:cNvGrpSpPr/>
          <p:nvPr/>
        </p:nvGrpSpPr>
        <p:grpSpPr bwMode="invGray">
          <a:xfrm>
            <a:off x="2631757" y="7757121"/>
            <a:ext cx="333884" cy="333884"/>
            <a:chOff x="6243638" y="9424987"/>
            <a:chExt cx="885825" cy="884238"/>
          </a:xfrm>
        </p:grpSpPr>
        <p:sp>
          <p:nvSpPr>
            <p:cNvPr id="34" name="Oval 186"/>
            <p:cNvSpPr>
              <a:spLocks noChangeArrowheads="1"/>
            </p:cNvSpPr>
            <p:nvPr/>
          </p:nvSpPr>
          <p:spPr bwMode="invGray">
            <a:xfrm>
              <a:off x="6243638" y="9424987"/>
              <a:ext cx="885825" cy="884238"/>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6" name="Group 35"/>
          <p:cNvGrpSpPr/>
          <p:nvPr/>
        </p:nvGrpSpPr>
        <p:grpSpPr>
          <a:xfrm>
            <a:off x="1430299" y="7757121"/>
            <a:ext cx="333884" cy="333884"/>
            <a:chOff x="398463" y="1550691"/>
            <a:chExt cx="914400" cy="914400"/>
          </a:xfrm>
        </p:grpSpPr>
        <p:sp>
          <p:nvSpPr>
            <p:cNvPr id="37" name="Oval 81"/>
            <p:cNvSpPr>
              <a:spLocks noChangeArrowheads="1"/>
            </p:cNvSpPr>
            <p:nvPr/>
          </p:nvSpPr>
          <p:spPr bwMode="invGray">
            <a:xfrm>
              <a:off x="398463"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1" name="Group 40"/>
          <p:cNvGrpSpPr/>
          <p:nvPr/>
        </p:nvGrpSpPr>
        <p:grpSpPr>
          <a:xfrm>
            <a:off x="1830785" y="7757121"/>
            <a:ext cx="333884" cy="333884"/>
            <a:chOff x="1889246" y="1550691"/>
            <a:chExt cx="914400" cy="914400"/>
          </a:xfrm>
        </p:grpSpPr>
        <p:sp>
          <p:nvSpPr>
            <p:cNvPr id="42" name="Oval 92"/>
            <p:cNvSpPr>
              <a:spLocks noChangeArrowheads="1"/>
            </p:cNvSpPr>
            <p:nvPr/>
          </p:nvSpPr>
          <p:spPr bwMode="invGray">
            <a:xfrm>
              <a:off x="1889246"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43" name="Group 42"/>
            <p:cNvGrpSpPr/>
            <p:nvPr/>
          </p:nvGrpSpPr>
          <p:grpSpPr>
            <a:xfrm>
              <a:off x="2118665" y="1750614"/>
              <a:ext cx="499807" cy="476865"/>
              <a:chOff x="2118665" y="1750614"/>
              <a:chExt cx="499807" cy="476865"/>
            </a:xfrm>
          </p:grpSpPr>
          <p:sp>
            <p:nvSpPr>
              <p:cNvPr id="44"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6" name="Rectangle 45">
            <a:hlinkClick r:id="rId2"/>
          </p:cNvPr>
          <p:cNvSpPr/>
          <p:nvPr/>
        </p:nvSpPr>
        <p:spPr>
          <a:xfrm>
            <a:off x="1408159"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Rectangle 46">
            <a:hlinkClick r:id="rId3"/>
          </p:cNvPr>
          <p:cNvSpPr/>
          <p:nvPr/>
        </p:nvSpPr>
        <p:spPr>
          <a:xfrm>
            <a:off x="1808645"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a:hlinkClick r:id="rId4"/>
          </p:cNvPr>
          <p:cNvSpPr/>
          <p:nvPr/>
        </p:nvSpPr>
        <p:spPr>
          <a:xfrm>
            <a:off x="2209131"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Rectangle 48">
            <a:hlinkClick r:id="rId5"/>
          </p:cNvPr>
          <p:cNvSpPr/>
          <p:nvPr/>
        </p:nvSpPr>
        <p:spPr>
          <a:xfrm>
            <a:off x="2609617"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0" name="Group 49"/>
          <p:cNvGrpSpPr/>
          <p:nvPr/>
        </p:nvGrpSpPr>
        <p:grpSpPr>
          <a:xfrm>
            <a:off x="4908175" y="7757121"/>
            <a:ext cx="333884" cy="333884"/>
            <a:chOff x="3380029" y="1565817"/>
            <a:chExt cx="914400" cy="914400"/>
          </a:xfrm>
        </p:grpSpPr>
        <p:sp>
          <p:nvSpPr>
            <p:cNvPr id="51" name="Oval 79"/>
            <p:cNvSpPr>
              <a:spLocks noChangeArrowheads="1"/>
            </p:cNvSpPr>
            <p:nvPr/>
          </p:nvSpPr>
          <p:spPr bwMode="invGray">
            <a:xfrm>
              <a:off x="3380029" y="1565817"/>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4" name="Group 53"/>
          <p:cNvGrpSpPr/>
          <p:nvPr/>
        </p:nvGrpSpPr>
        <p:grpSpPr bwMode="invGray">
          <a:xfrm>
            <a:off x="5308661" y="7757121"/>
            <a:ext cx="333884" cy="333884"/>
            <a:chOff x="6243638" y="9424987"/>
            <a:chExt cx="885825" cy="884238"/>
          </a:xfrm>
        </p:grpSpPr>
        <p:sp>
          <p:nvSpPr>
            <p:cNvPr id="56" name="Oval 186"/>
            <p:cNvSpPr>
              <a:spLocks noChangeArrowheads="1"/>
            </p:cNvSpPr>
            <p:nvPr/>
          </p:nvSpPr>
          <p:spPr bwMode="invGray">
            <a:xfrm>
              <a:off x="6243638" y="9424987"/>
              <a:ext cx="885825" cy="884238"/>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0" name="Group 59"/>
          <p:cNvGrpSpPr/>
          <p:nvPr/>
        </p:nvGrpSpPr>
        <p:grpSpPr>
          <a:xfrm>
            <a:off x="4107203" y="7757121"/>
            <a:ext cx="333884" cy="333884"/>
            <a:chOff x="398463" y="1550691"/>
            <a:chExt cx="914400" cy="914400"/>
          </a:xfrm>
        </p:grpSpPr>
        <p:sp>
          <p:nvSpPr>
            <p:cNvPr id="62" name="Oval 81"/>
            <p:cNvSpPr>
              <a:spLocks noChangeArrowheads="1"/>
            </p:cNvSpPr>
            <p:nvPr/>
          </p:nvSpPr>
          <p:spPr bwMode="invGray">
            <a:xfrm>
              <a:off x="398463" y="1550691"/>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4" name="Group 63"/>
          <p:cNvGrpSpPr/>
          <p:nvPr/>
        </p:nvGrpSpPr>
        <p:grpSpPr>
          <a:xfrm>
            <a:off x="4507689" y="7757121"/>
            <a:ext cx="333884" cy="333884"/>
            <a:chOff x="1889246" y="1550691"/>
            <a:chExt cx="914400" cy="914400"/>
          </a:xfrm>
        </p:grpSpPr>
        <p:sp>
          <p:nvSpPr>
            <p:cNvPr id="65" name="Oval 92"/>
            <p:cNvSpPr>
              <a:spLocks noChangeArrowheads="1"/>
            </p:cNvSpPr>
            <p:nvPr/>
          </p:nvSpPr>
          <p:spPr bwMode="invGray">
            <a:xfrm>
              <a:off x="1889246" y="1550691"/>
              <a:ext cx="914400" cy="914400"/>
            </a:xfrm>
            <a:prstGeom prst="ellipse">
              <a:avLst/>
            </a:prstGeom>
            <a:solidFill>
              <a:schemeClr val="accent3"/>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66" name="Group 65"/>
            <p:cNvGrpSpPr/>
            <p:nvPr/>
          </p:nvGrpSpPr>
          <p:grpSpPr>
            <a:xfrm>
              <a:off x="2118665" y="1750614"/>
              <a:ext cx="499807" cy="476865"/>
              <a:chOff x="2118665" y="1750614"/>
              <a:chExt cx="499807" cy="476865"/>
            </a:xfrm>
          </p:grpSpPr>
          <p:sp>
            <p:nvSpPr>
              <p:cNvPr id="67"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8"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69" name="Rectangle 68">
            <a:hlinkClick r:id="rId2"/>
          </p:cNvPr>
          <p:cNvSpPr/>
          <p:nvPr/>
        </p:nvSpPr>
        <p:spPr>
          <a:xfrm>
            <a:off x="4085063"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0" name="Rectangle 69">
            <a:hlinkClick r:id="rId3"/>
          </p:cNvPr>
          <p:cNvSpPr/>
          <p:nvPr/>
        </p:nvSpPr>
        <p:spPr>
          <a:xfrm>
            <a:off x="4485549"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1" name="Rectangle 70">
            <a:hlinkClick r:id="rId4"/>
          </p:cNvPr>
          <p:cNvSpPr/>
          <p:nvPr/>
        </p:nvSpPr>
        <p:spPr>
          <a:xfrm>
            <a:off x="4886035"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Rectangle 71">
            <a:hlinkClick r:id="rId5"/>
          </p:cNvPr>
          <p:cNvSpPr/>
          <p:nvPr/>
        </p:nvSpPr>
        <p:spPr>
          <a:xfrm>
            <a:off x="5286521"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3" name="Group 72"/>
          <p:cNvGrpSpPr/>
          <p:nvPr/>
        </p:nvGrpSpPr>
        <p:grpSpPr>
          <a:xfrm>
            <a:off x="7585079" y="7757121"/>
            <a:ext cx="333884" cy="333884"/>
            <a:chOff x="3380029" y="1565817"/>
            <a:chExt cx="914400" cy="914400"/>
          </a:xfrm>
        </p:grpSpPr>
        <p:sp>
          <p:nvSpPr>
            <p:cNvPr id="74" name="Oval 79"/>
            <p:cNvSpPr>
              <a:spLocks noChangeArrowheads="1"/>
            </p:cNvSpPr>
            <p:nvPr/>
          </p:nvSpPr>
          <p:spPr bwMode="invGray">
            <a:xfrm>
              <a:off x="3380029" y="1565817"/>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6" name="Group 75"/>
          <p:cNvGrpSpPr/>
          <p:nvPr/>
        </p:nvGrpSpPr>
        <p:grpSpPr bwMode="invGray">
          <a:xfrm>
            <a:off x="7985565" y="7757121"/>
            <a:ext cx="333884" cy="333884"/>
            <a:chOff x="6243638" y="9424987"/>
            <a:chExt cx="885825" cy="884238"/>
          </a:xfrm>
        </p:grpSpPr>
        <p:sp>
          <p:nvSpPr>
            <p:cNvPr id="77" name="Oval 186"/>
            <p:cNvSpPr>
              <a:spLocks noChangeArrowheads="1"/>
            </p:cNvSpPr>
            <p:nvPr/>
          </p:nvSpPr>
          <p:spPr bwMode="invGray">
            <a:xfrm>
              <a:off x="6243638" y="9424987"/>
              <a:ext cx="885825" cy="884238"/>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9" name="Group 78"/>
          <p:cNvGrpSpPr/>
          <p:nvPr/>
        </p:nvGrpSpPr>
        <p:grpSpPr>
          <a:xfrm>
            <a:off x="6784107" y="7757121"/>
            <a:ext cx="333884" cy="333884"/>
            <a:chOff x="398463" y="1550691"/>
            <a:chExt cx="914400" cy="914400"/>
          </a:xfrm>
        </p:grpSpPr>
        <p:sp>
          <p:nvSpPr>
            <p:cNvPr id="80" name="Oval 81"/>
            <p:cNvSpPr>
              <a:spLocks noChangeArrowheads="1"/>
            </p:cNvSpPr>
            <p:nvPr/>
          </p:nvSpPr>
          <p:spPr bwMode="invGray">
            <a:xfrm>
              <a:off x="398463" y="1550691"/>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1"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2" name="Group 81"/>
          <p:cNvGrpSpPr/>
          <p:nvPr/>
        </p:nvGrpSpPr>
        <p:grpSpPr>
          <a:xfrm>
            <a:off x="7184593" y="7757121"/>
            <a:ext cx="333884" cy="333884"/>
            <a:chOff x="1889246" y="1550691"/>
            <a:chExt cx="914400" cy="914400"/>
          </a:xfrm>
        </p:grpSpPr>
        <p:sp>
          <p:nvSpPr>
            <p:cNvPr id="83" name="Oval 92"/>
            <p:cNvSpPr>
              <a:spLocks noChangeArrowheads="1"/>
            </p:cNvSpPr>
            <p:nvPr/>
          </p:nvSpPr>
          <p:spPr bwMode="invGray">
            <a:xfrm>
              <a:off x="1889246" y="1550691"/>
              <a:ext cx="914400" cy="914400"/>
            </a:xfrm>
            <a:prstGeom prst="ellipse">
              <a:avLst/>
            </a:prstGeom>
            <a:solidFill>
              <a:schemeClr val="accent5"/>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84" name="Group 83"/>
            <p:cNvGrpSpPr/>
            <p:nvPr/>
          </p:nvGrpSpPr>
          <p:grpSpPr>
            <a:xfrm>
              <a:off x="2118665" y="1750614"/>
              <a:ext cx="499807" cy="476865"/>
              <a:chOff x="2118665" y="1750614"/>
              <a:chExt cx="499807" cy="476865"/>
            </a:xfrm>
          </p:grpSpPr>
          <p:sp>
            <p:nvSpPr>
              <p:cNvPr id="85"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87" name="Rectangle 86">
            <a:hlinkClick r:id="rId2"/>
          </p:cNvPr>
          <p:cNvSpPr/>
          <p:nvPr/>
        </p:nvSpPr>
        <p:spPr>
          <a:xfrm>
            <a:off x="6761967"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8" name="Rectangle 87">
            <a:hlinkClick r:id="rId3"/>
          </p:cNvPr>
          <p:cNvSpPr/>
          <p:nvPr/>
        </p:nvSpPr>
        <p:spPr>
          <a:xfrm>
            <a:off x="7162453"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Rectangle 88">
            <a:hlinkClick r:id="rId4"/>
          </p:cNvPr>
          <p:cNvSpPr/>
          <p:nvPr/>
        </p:nvSpPr>
        <p:spPr>
          <a:xfrm>
            <a:off x="7562939"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Rectangle 89">
            <a:hlinkClick r:id="rId5"/>
          </p:cNvPr>
          <p:cNvSpPr/>
          <p:nvPr/>
        </p:nvSpPr>
        <p:spPr>
          <a:xfrm>
            <a:off x="7963425" y="7733438"/>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91" name="Group 90"/>
          <p:cNvGrpSpPr/>
          <p:nvPr/>
        </p:nvGrpSpPr>
        <p:grpSpPr>
          <a:xfrm>
            <a:off x="8797411" y="5565810"/>
            <a:ext cx="333884" cy="333884"/>
            <a:chOff x="3380029" y="1565817"/>
            <a:chExt cx="914400" cy="914400"/>
          </a:xfrm>
        </p:grpSpPr>
        <p:sp>
          <p:nvSpPr>
            <p:cNvPr id="92" name="Oval 79"/>
            <p:cNvSpPr>
              <a:spLocks noChangeArrowheads="1"/>
            </p:cNvSpPr>
            <p:nvPr/>
          </p:nvSpPr>
          <p:spPr bwMode="invGray">
            <a:xfrm>
              <a:off x="3380029" y="1565817"/>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3"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4" name="Group 93"/>
          <p:cNvGrpSpPr/>
          <p:nvPr/>
        </p:nvGrpSpPr>
        <p:grpSpPr bwMode="invGray">
          <a:xfrm>
            <a:off x="9197897" y="5565810"/>
            <a:ext cx="333884" cy="333884"/>
            <a:chOff x="6243638" y="9424987"/>
            <a:chExt cx="885825" cy="884238"/>
          </a:xfrm>
        </p:grpSpPr>
        <p:sp>
          <p:nvSpPr>
            <p:cNvPr id="95" name="Oval 186"/>
            <p:cNvSpPr>
              <a:spLocks noChangeArrowheads="1"/>
            </p:cNvSpPr>
            <p:nvPr/>
          </p:nvSpPr>
          <p:spPr bwMode="invGray">
            <a:xfrm>
              <a:off x="6243638" y="9424987"/>
              <a:ext cx="885825" cy="884238"/>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6"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7" name="Group 96"/>
          <p:cNvGrpSpPr/>
          <p:nvPr/>
        </p:nvGrpSpPr>
        <p:grpSpPr>
          <a:xfrm>
            <a:off x="7996439" y="5565810"/>
            <a:ext cx="333884" cy="333884"/>
            <a:chOff x="398463" y="1550691"/>
            <a:chExt cx="914400" cy="914400"/>
          </a:xfrm>
        </p:grpSpPr>
        <p:sp>
          <p:nvSpPr>
            <p:cNvPr id="98" name="Oval 81"/>
            <p:cNvSpPr>
              <a:spLocks noChangeArrowheads="1"/>
            </p:cNvSpPr>
            <p:nvPr/>
          </p:nvSpPr>
          <p:spPr bwMode="invGray">
            <a:xfrm>
              <a:off x="398463"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9"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0" name="Group 99"/>
          <p:cNvGrpSpPr/>
          <p:nvPr/>
        </p:nvGrpSpPr>
        <p:grpSpPr>
          <a:xfrm>
            <a:off x="8396925" y="5565810"/>
            <a:ext cx="333884" cy="333884"/>
            <a:chOff x="1889246" y="1550691"/>
            <a:chExt cx="914400" cy="914400"/>
          </a:xfrm>
        </p:grpSpPr>
        <p:sp>
          <p:nvSpPr>
            <p:cNvPr id="101" name="Oval 92"/>
            <p:cNvSpPr>
              <a:spLocks noChangeArrowheads="1"/>
            </p:cNvSpPr>
            <p:nvPr/>
          </p:nvSpPr>
          <p:spPr bwMode="invGray">
            <a:xfrm>
              <a:off x="1889246"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02" name="Group 101"/>
            <p:cNvGrpSpPr/>
            <p:nvPr/>
          </p:nvGrpSpPr>
          <p:grpSpPr>
            <a:xfrm>
              <a:off x="2118665" y="1750614"/>
              <a:ext cx="499807" cy="476865"/>
              <a:chOff x="2118665" y="1750614"/>
              <a:chExt cx="499807" cy="476865"/>
            </a:xfrm>
          </p:grpSpPr>
          <p:sp>
            <p:nvSpPr>
              <p:cNvPr id="103"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5"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06" name="Rectangle 105">
            <a:hlinkClick r:id="rId2"/>
          </p:cNvPr>
          <p:cNvSpPr/>
          <p:nvPr/>
        </p:nvSpPr>
        <p:spPr>
          <a:xfrm>
            <a:off x="7974299" y="5542127"/>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7" name="Rectangle 106">
            <a:hlinkClick r:id="rId3"/>
          </p:cNvPr>
          <p:cNvSpPr/>
          <p:nvPr/>
        </p:nvSpPr>
        <p:spPr>
          <a:xfrm>
            <a:off x="8374785" y="5542127"/>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8" name="Rectangle 107">
            <a:hlinkClick r:id="rId4"/>
          </p:cNvPr>
          <p:cNvSpPr/>
          <p:nvPr/>
        </p:nvSpPr>
        <p:spPr>
          <a:xfrm>
            <a:off x="8775271" y="5542127"/>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9" name="Rectangle 108">
            <a:hlinkClick r:id="rId5"/>
          </p:cNvPr>
          <p:cNvSpPr/>
          <p:nvPr/>
        </p:nvSpPr>
        <p:spPr>
          <a:xfrm>
            <a:off x="9175757" y="5542127"/>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10" name="Group 109"/>
          <p:cNvGrpSpPr/>
          <p:nvPr/>
        </p:nvGrpSpPr>
        <p:grpSpPr>
          <a:xfrm>
            <a:off x="8797411" y="3271744"/>
            <a:ext cx="333884" cy="333884"/>
            <a:chOff x="3380029" y="1565817"/>
            <a:chExt cx="914400" cy="914400"/>
          </a:xfrm>
        </p:grpSpPr>
        <p:sp>
          <p:nvSpPr>
            <p:cNvPr id="111" name="Oval 79"/>
            <p:cNvSpPr>
              <a:spLocks noChangeArrowheads="1"/>
            </p:cNvSpPr>
            <p:nvPr/>
          </p:nvSpPr>
          <p:spPr bwMode="invGray">
            <a:xfrm>
              <a:off x="3380029" y="1565817"/>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2"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13" name="Group 112"/>
          <p:cNvGrpSpPr/>
          <p:nvPr/>
        </p:nvGrpSpPr>
        <p:grpSpPr bwMode="invGray">
          <a:xfrm>
            <a:off x="9197897" y="3271744"/>
            <a:ext cx="333884" cy="333884"/>
            <a:chOff x="6243638" y="9424987"/>
            <a:chExt cx="885825" cy="884238"/>
          </a:xfrm>
        </p:grpSpPr>
        <p:sp>
          <p:nvSpPr>
            <p:cNvPr id="114" name="Oval 186"/>
            <p:cNvSpPr>
              <a:spLocks noChangeArrowheads="1"/>
            </p:cNvSpPr>
            <p:nvPr/>
          </p:nvSpPr>
          <p:spPr bwMode="invGray">
            <a:xfrm>
              <a:off x="6243638" y="9424987"/>
              <a:ext cx="885825" cy="884238"/>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5"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16" name="Group 115"/>
          <p:cNvGrpSpPr/>
          <p:nvPr/>
        </p:nvGrpSpPr>
        <p:grpSpPr>
          <a:xfrm>
            <a:off x="7996439" y="3271744"/>
            <a:ext cx="333884" cy="333884"/>
            <a:chOff x="398463" y="1550691"/>
            <a:chExt cx="914400" cy="914400"/>
          </a:xfrm>
        </p:grpSpPr>
        <p:sp>
          <p:nvSpPr>
            <p:cNvPr id="117" name="Oval 81"/>
            <p:cNvSpPr>
              <a:spLocks noChangeArrowheads="1"/>
            </p:cNvSpPr>
            <p:nvPr/>
          </p:nvSpPr>
          <p:spPr bwMode="invGray">
            <a:xfrm>
              <a:off x="398463"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8"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19" name="Group 118"/>
          <p:cNvGrpSpPr/>
          <p:nvPr/>
        </p:nvGrpSpPr>
        <p:grpSpPr>
          <a:xfrm>
            <a:off x="8396925" y="3271744"/>
            <a:ext cx="333884" cy="333884"/>
            <a:chOff x="1889246" y="1550691"/>
            <a:chExt cx="914400" cy="914400"/>
          </a:xfrm>
        </p:grpSpPr>
        <p:sp>
          <p:nvSpPr>
            <p:cNvPr id="120" name="Oval 92"/>
            <p:cNvSpPr>
              <a:spLocks noChangeArrowheads="1"/>
            </p:cNvSpPr>
            <p:nvPr/>
          </p:nvSpPr>
          <p:spPr bwMode="invGray">
            <a:xfrm>
              <a:off x="1889246" y="1550691"/>
              <a:ext cx="914400" cy="914400"/>
            </a:xfrm>
            <a:prstGeom prst="ellipse">
              <a:avLst/>
            </a:prstGeom>
            <a:solidFill>
              <a:schemeClr val="tx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21" name="Group 120"/>
            <p:cNvGrpSpPr/>
            <p:nvPr/>
          </p:nvGrpSpPr>
          <p:grpSpPr>
            <a:xfrm>
              <a:off x="2118665" y="1750614"/>
              <a:ext cx="499807" cy="476865"/>
              <a:chOff x="2118665" y="1750614"/>
              <a:chExt cx="499807" cy="476865"/>
            </a:xfrm>
          </p:grpSpPr>
          <p:sp>
            <p:nvSpPr>
              <p:cNvPr id="122"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3"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24" name="Rectangle 123">
            <a:hlinkClick r:id="rId2"/>
          </p:cNvPr>
          <p:cNvSpPr/>
          <p:nvPr/>
        </p:nvSpPr>
        <p:spPr>
          <a:xfrm>
            <a:off x="7974299" y="3248061"/>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5" name="Rectangle 124">
            <a:hlinkClick r:id="rId3"/>
          </p:cNvPr>
          <p:cNvSpPr/>
          <p:nvPr/>
        </p:nvSpPr>
        <p:spPr>
          <a:xfrm>
            <a:off x="8374785" y="3248061"/>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6" name="Rectangle 125">
            <a:hlinkClick r:id="rId4"/>
          </p:cNvPr>
          <p:cNvSpPr/>
          <p:nvPr/>
        </p:nvSpPr>
        <p:spPr>
          <a:xfrm>
            <a:off x="8775271" y="3248061"/>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7" name="Rectangle 126">
            <a:hlinkClick r:id="rId5"/>
          </p:cNvPr>
          <p:cNvSpPr/>
          <p:nvPr/>
        </p:nvSpPr>
        <p:spPr>
          <a:xfrm>
            <a:off x="9175757" y="3248061"/>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28" name="Group 127"/>
          <p:cNvGrpSpPr/>
          <p:nvPr/>
        </p:nvGrpSpPr>
        <p:grpSpPr>
          <a:xfrm>
            <a:off x="3145671" y="5542129"/>
            <a:ext cx="333884" cy="333884"/>
            <a:chOff x="3380029" y="1565817"/>
            <a:chExt cx="914400" cy="914400"/>
          </a:xfrm>
        </p:grpSpPr>
        <p:sp>
          <p:nvSpPr>
            <p:cNvPr id="129" name="Oval 79"/>
            <p:cNvSpPr>
              <a:spLocks noChangeArrowheads="1"/>
            </p:cNvSpPr>
            <p:nvPr/>
          </p:nvSpPr>
          <p:spPr bwMode="invGray">
            <a:xfrm>
              <a:off x="3380029" y="1565817"/>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0"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31" name="Group 130"/>
          <p:cNvGrpSpPr/>
          <p:nvPr/>
        </p:nvGrpSpPr>
        <p:grpSpPr bwMode="invGray">
          <a:xfrm>
            <a:off x="3546157" y="5542129"/>
            <a:ext cx="333884" cy="333884"/>
            <a:chOff x="6243638" y="9424987"/>
            <a:chExt cx="885825" cy="884238"/>
          </a:xfrm>
        </p:grpSpPr>
        <p:sp>
          <p:nvSpPr>
            <p:cNvPr id="132" name="Oval 186"/>
            <p:cNvSpPr>
              <a:spLocks noChangeArrowheads="1"/>
            </p:cNvSpPr>
            <p:nvPr/>
          </p:nvSpPr>
          <p:spPr bwMode="invGray">
            <a:xfrm>
              <a:off x="6243638" y="9424987"/>
              <a:ext cx="885825" cy="884238"/>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3"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34" name="Group 133"/>
          <p:cNvGrpSpPr/>
          <p:nvPr/>
        </p:nvGrpSpPr>
        <p:grpSpPr>
          <a:xfrm>
            <a:off x="2344699" y="5542129"/>
            <a:ext cx="333884" cy="333884"/>
            <a:chOff x="398463" y="1550691"/>
            <a:chExt cx="914400" cy="914400"/>
          </a:xfrm>
        </p:grpSpPr>
        <p:sp>
          <p:nvSpPr>
            <p:cNvPr id="135" name="Oval 81"/>
            <p:cNvSpPr>
              <a:spLocks noChangeArrowheads="1"/>
            </p:cNvSpPr>
            <p:nvPr/>
          </p:nvSpPr>
          <p:spPr bwMode="invGray">
            <a:xfrm>
              <a:off x="398463"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6"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37" name="Group 136"/>
          <p:cNvGrpSpPr/>
          <p:nvPr/>
        </p:nvGrpSpPr>
        <p:grpSpPr>
          <a:xfrm>
            <a:off x="2745185" y="5542129"/>
            <a:ext cx="333884" cy="333884"/>
            <a:chOff x="1889246" y="1550691"/>
            <a:chExt cx="914400" cy="914400"/>
          </a:xfrm>
        </p:grpSpPr>
        <p:sp>
          <p:nvSpPr>
            <p:cNvPr id="138" name="Oval 92"/>
            <p:cNvSpPr>
              <a:spLocks noChangeArrowheads="1"/>
            </p:cNvSpPr>
            <p:nvPr/>
          </p:nvSpPr>
          <p:spPr bwMode="invGray">
            <a:xfrm>
              <a:off x="1889246"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39" name="Group 138"/>
            <p:cNvGrpSpPr/>
            <p:nvPr/>
          </p:nvGrpSpPr>
          <p:grpSpPr>
            <a:xfrm>
              <a:off x="2118665" y="1750614"/>
              <a:ext cx="499807" cy="476865"/>
              <a:chOff x="2118665" y="1750614"/>
              <a:chExt cx="499807" cy="476865"/>
            </a:xfrm>
          </p:grpSpPr>
          <p:sp>
            <p:nvSpPr>
              <p:cNvPr id="140"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1"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42" name="Rectangle 141">
            <a:hlinkClick r:id="rId2"/>
          </p:cNvPr>
          <p:cNvSpPr/>
          <p:nvPr/>
        </p:nvSpPr>
        <p:spPr>
          <a:xfrm>
            <a:off x="2322559" y="5518446"/>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3" name="Rectangle 142">
            <a:hlinkClick r:id="rId3"/>
          </p:cNvPr>
          <p:cNvSpPr/>
          <p:nvPr/>
        </p:nvSpPr>
        <p:spPr>
          <a:xfrm>
            <a:off x="2723045" y="5518446"/>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4" name="Rectangle 143">
            <a:hlinkClick r:id="rId4"/>
          </p:cNvPr>
          <p:cNvSpPr/>
          <p:nvPr/>
        </p:nvSpPr>
        <p:spPr>
          <a:xfrm>
            <a:off x="3123531" y="5518446"/>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5" name="Rectangle 144">
            <a:hlinkClick r:id="rId5"/>
          </p:cNvPr>
          <p:cNvSpPr/>
          <p:nvPr/>
        </p:nvSpPr>
        <p:spPr>
          <a:xfrm>
            <a:off x="3524017" y="5518446"/>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46" name="Group 145"/>
          <p:cNvGrpSpPr/>
          <p:nvPr/>
        </p:nvGrpSpPr>
        <p:grpSpPr>
          <a:xfrm>
            <a:off x="3145671" y="3294943"/>
            <a:ext cx="333884" cy="333884"/>
            <a:chOff x="3380029" y="1565817"/>
            <a:chExt cx="914400" cy="914400"/>
          </a:xfrm>
        </p:grpSpPr>
        <p:sp>
          <p:nvSpPr>
            <p:cNvPr id="147" name="Oval 79"/>
            <p:cNvSpPr>
              <a:spLocks noChangeArrowheads="1"/>
            </p:cNvSpPr>
            <p:nvPr/>
          </p:nvSpPr>
          <p:spPr bwMode="invGray">
            <a:xfrm>
              <a:off x="3380029" y="1565817"/>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8"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9" name="Group 148"/>
          <p:cNvGrpSpPr/>
          <p:nvPr/>
        </p:nvGrpSpPr>
        <p:grpSpPr bwMode="invGray">
          <a:xfrm>
            <a:off x="3546157" y="3294943"/>
            <a:ext cx="333884" cy="333884"/>
            <a:chOff x="6243638" y="9424987"/>
            <a:chExt cx="885825" cy="884238"/>
          </a:xfrm>
        </p:grpSpPr>
        <p:sp>
          <p:nvSpPr>
            <p:cNvPr id="150" name="Oval 186"/>
            <p:cNvSpPr>
              <a:spLocks noChangeArrowheads="1"/>
            </p:cNvSpPr>
            <p:nvPr/>
          </p:nvSpPr>
          <p:spPr bwMode="invGray">
            <a:xfrm>
              <a:off x="6243638" y="9424987"/>
              <a:ext cx="885825" cy="884238"/>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1"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52" name="Group 151"/>
          <p:cNvGrpSpPr/>
          <p:nvPr/>
        </p:nvGrpSpPr>
        <p:grpSpPr>
          <a:xfrm>
            <a:off x="2344699" y="3294943"/>
            <a:ext cx="333884" cy="333884"/>
            <a:chOff x="398463" y="1550691"/>
            <a:chExt cx="914400" cy="914400"/>
          </a:xfrm>
        </p:grpSpPr>
        <p:sp>
          <p:nvSpPr>
            <p:cNvPr id="153" name="Oval 81"/>
            <p:cNvSpPr>
              <a:spLocks noChangeArrowheads="1"/>
            </p:cNvSpPr>
            <p:nvPr/>
          </p:nvSpPr>
          <p:spPr bwMode="invGray">
            <a:xfrm>
              <a:off x="398463"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4"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55" name="Group 154"/>
          <p:cNvGrpSpPr/>
          <p:nvPr/>
        </p:nvGrpSpPr>
        <p:grpSpPr>
          <a:xfrm>
            <a:off x="2745185" y="3294943"/>
            <a:ext cx="333884" cy="333884"/>
            <a:chOff x="1889246" y="1550691"/>
            <a:chExt cx="914400" cy="914400"/>
          </a:xfrm>
        </p:grpSpPr>
        <p:sp>
          <p:nvSpPr>
            <p:cNvPr id="156" name="Oval 92"/>
            <p:cNvSpPr>
              <a:spLocks noChangeArrowheads="1"/>
            </p:cNvSpPr>
            <p:nvPr/>
          </p:nvSpPr>
          <p:spPr bwMode="invGray">
            <a:xfrm>
              <a:off x="1889246"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57" name="Group 156"/>
            <p:cNvGrpSpPr/>
            <p:nvPr/>
          </p:nvGrpSpPr>
          <p:grpSpPr>
            <a:xfrm>
              <a:off x="2118665" y="1750614"/>
              <a:ext cx="499807" cy="476865"/>
              <a:chOff x="2118665" y="1750614"/>
              <a:chExt cx="499807" cy="476865"/>
            </a:xfrm>
          </p:grpSpPr>
          <p:sp>
            <p:nvSpPr>
              <p:cNvPr id="158"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9"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60" name="Rectangle 159">
            <a:hlinkClick r:id="rId2"/>
          </p:cNvPr>
          <p:cNvSpPr/>
          <p:nvPr/>
        </p:nvSpPr>
        <p:spPr>
          <a:xfrm>
            <a:off x="2322559" y="32712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1" name="Rectangle 160">
            <a:hlinkClick r:id="rId3"/>
          </p:cNvPr>
          <p:cNvSpPr/>
          <p:nvPr/>
        </p:nvSpPr>
        <p:spPr>
          <a:xfrm>
            <a:off x="2723045" y="32712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2" name="Rectangle 161">
            <a:hlinkClick r:id="rId4"/>
          </p:cNvPr>
          <p:cNvSpPr/>
          <p:nvPr/>
        </p:nvSpPr>
        <p:spPr>
          <a:xfrm>
            <a:off x="3123531" y="32712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3" name="Rectangle 162">
            <a:hlinkClick r:id="rId5"/>
          </p:cNvPr>
          <p:cNvSpPr/>
          <p:nvPr/>
        </p:nvSpPr>
        <p:spPr>
          <a:xfrm>
            <a:off x="3524017" y="32712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790263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p:txBody>
          <a:bodyPr>
            <a:noAutofit/>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3" name="Picture Placeholder 2"/>
          <p:cNvSpPr>
            <a:spLocks noGrp="1"/>
          </p:cNvSpPr>
          <p:nvPr>
            <p:ph type="pic" sz="quarter" idx="19"/>
          </p:nvPr>
        </p:nvSpPr>
        <p:spPr/>
      </p:sp>
      <p:sp>
        <p:nvSpPr>
          <p:cNvPr id="53" name="Content Placeholder 52"/>
          <p:cNvSpPr>
            <a:spLocks noGrp="1"/>
          </p:cNvSpPr>
          <p:nvPr>
            <p:ph sz="quarter" idx="20"/>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4" name="Picture Placeholder 3"/>
          <p:cNvSpPr>
            <a:spLocks noGrp="1"/>
          </p:cNvSpPr>
          <p:nvPr>
            <p:ph type="pic" sz="quarter" idx="21"/>
          </p:nvPr>
        </p:nvSpPr>
        <p:spPr/>
      </p:sp>
      <p:sp>
        <p:nvSpPr>
          <p:cNvPr id="55" name="Content Placeholder 54"/>
          <p:cNvSpPr>
            <a:spLocks noGrp="1"/>
          </p:cNvSpPr>
          <p:nvPr>
            <p:ph sz="quarter" idx="22"/>
          </p:nvPr>
        </p:nvSpPr>
        <p:spPr/>
        <p:txBody>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spTree>
    <p:extLst>
      <p:ext uri="{BB962C8B-B14F-4D97-AF65-F5344CB8AC3E}">
        <p14:creationId xmlns:p14="http://schemas.microsoft.com/office/powerpoint/2010/main" val="22208505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Xxx </a:t>
            </a:r>
            <a:r>
              <a:rPr lang="en-US" dirty="0" err="1"/>
              <a:t>xxxxxxxxx</a:t>
            </a:r>
            <a:endParaRPr lang="en-US" dirty="0"/>
          </a:p>
        </p:txBody>
      </p:sp>
      <p:sp>
        <p:nvSpPr>
          <p:cNvPr id="2" name="Picture Placeholder 1"/>
          <p:cNvSpPr>
            <a:spLocks noGrp="1"/>
          </p:cNvSpPr>
          <p:nvPr>
            <p:ph type="pic" sz="quarter" idx="10"/>
          </p:nvPr>
        </p:nvSpPr>
        <p:spPr/>
      </p:sp>
      <p:sp>
        <p:nvSpPr>
          <p:cNvPr id="39" name="Text Placeholder 38"/>
          <p:cNvSpPr>
            <a:spLocks noGrp="1"/>
          </p:cNvSpPr>
          <p:nvPr>
            <p:ph sz="quarter" idx="18"/>
          </p:nvPr>
        </p:nvSpPr>
        <p:spPr/>
        <p:txBody>
          <a:bodyPr>
            <a:normAutofit fontScale="92500"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3" name="Picture Placeholder 2"/>
          <p:cNvSpPr>
            <a:spLocks noGrp="1"/>
          </p:cNvSpPr>
          <p:nvPr>
            <p:ph type="pic" sz="quarter" idx="19"/>
          </p:nvPr>
        </p:nvSpPr>
        <p:spPr/>
      </p:sp>
      <p:sp>
        <p:nvSpPr>
          <p:cNvPr id="53" name="Content Placeholder 52"/>
          <p:cNvSpPr>
            <a:spLocks noGrp="1"/>
          </p:cNvSpPr>
          <p:nvPr>
            <p:ph sz="quarter" idx="20"/>
          </p:nvPr>
        </p:nvSpPr>
        <p:spPr/>
        <p:txBody>
          <a:bodyPr>
            <a:normAutofit fontScale="92500"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4" name="Picture Placeholder 3"/>
          <p:cNvSpPr>
            <a:spLocks noGrp="1"/>
          </p:cNvSpPr>
          <p:nvPr>
            <p:ph type="pic" sz="quarter" idx="21"/>
          </p:nvPr>
        </p:nvSpPr>
        <p:spPr/>
      </p:sp>
      <p:sp>
        <p:nvSpPr>
          <p:cNvPr id="55" name="Content Placeholder 54"/>
          <p:cNvSpPr>
            <a:spLocks noGrp="1"/>
          </p:cNvSpPr>
          <p:nvPr>
            <p:ph sz="quarter" idx="22"/>
          </p:nvPr>
        </p:nvSpPr>
        <p:spPr/>
        <p:txBody>
          <a:bodyPr>
            <a:normAutofit fontScale="92500"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p:txBody>
      </p:sp>
      <p:sp>
        <p:nvSpPr>
          <p:cNvPr id="104" name="Text Placeholder 103"/>
          <p:cNvSpPr>
            <a:spLocks noGrp="1"/>
          </p:cNvSpPr>
          <p:nvPr>
            <p:ph type="body" sz="quarter" idx="41"/>
          </p:nvPr>
        </p:nvSpPr>
        <p:spPr/>
        <p:txBody>
          <a:bodyPr/>
          <a:lstStyle/>
          <a:p>
            <a:r>
              <a:rPr lang="en-US" dirty="0"/>
              <a:t>Xxx </a:t>
            </a:r>
            <a:r>
              <a:rPr lang="en-US" dirty="0" err="1"/>
              <a:t>xxxx</a:t>
            </a:r>
            <a:r>
              <a:rPr lang="en-US" dirty="0"/>
              <a:t> x xxx x </a:t>
            </a:r>
            <a:r>
              <a:rPr lang="en-US" dirty="0" err="1"/>
              <a:t>xxxxxx</a:t>
            </a:r>
            <a:r>
              <a:rPr lang="en-US" dirty="0"/>
              <a:t> x </a:t>
            </a:r>
            <a:r>
              <a:rPr lang="en-US" dirty="0" err="1"/>
              <a:t>xxxx</a:t>
            </a:r>
            <a:endParaRPr lang="en-US" dirty="0"/>
          </a:p>
        </p:txBody>
      </p:sp>
      <p:sp>
        <p:nvSpPr>
          <p:cNvPr id="8" name="Picture Placeholder 7"/>
          <p:cNvSpPr>
            <a:spLocks noGrp="1"/>
          </p:cNvSpPr>
          <p:nvPr>
            <p:ph type="pic" sz="quarter" idx="42"/>
          </p:nvPr>
        </p:nvSpPr>
        <p:spPr/>
      </p:sp>
      <p:sp>
        <p:nvSpPr>
          <p:cNvPr id="16" name="Content Placeholder 15"/>
          <p:cNvSpPr>
            <a:spLocks noGrp="1"/>
          </p:cNvSpPr>
          <p:nvPr>
            <p:ph sz="quarter" idx="43"/>
          </p:nvPr>
        </p:nvSpPr>
        <p:spPr/>
        <p:txBody>
          <a:bodyPr>
            <a:normAutofit fontScale="92500" lnSpcReduction="10000"/>
          </a:bodyPr>
          <a:lstStyle/>
          <a:p>
            <a:r>
              <a:rPr lang="en-US" dirty="0" err="1"/>
              <a:t>Xxxxx</a:t>
            </a:r>
            <a:r>
              <a:rPr lang="en-US" dirty="0"/>
              <a:t> X xx </a:t>
            </a:r>
            <a:r>
              <a:rPr lang="en-US" dirty="0" err="1"/>
              <a:t>xx</a:t>
            </a:r>
            <a:endParaRPr lang="en-US" dirty="0"/>
          </a:p>
          <a:p>
            <a:pPr lvl="1"/>
            <a:r>
              <a:rPr lang="en-US" dirty="0"/>
              <a:t> x </a:t>
            </a:r>
            <a:r>
              <a:rPr lang="en-US" dirty="0" err="1"/>
              <a:t>xxxxx</a:t>
            </a:r>
            <a:r>
              <a:rPr lang="en-US" dirty="0"/>
              <a:t> xxx xxx x</a:t>
            </a:r>
          </a:p>
          <a:p>
            <a:pPr lvl="2"/>
            <a:r>
              <a:rPr lang="en-US" dirty="0"/>
              <a:t> xx </a:t>
            </a:r>
            <a:r>
              <a:rPr lang="en-US" dirty="0" err="1"/>
              <a:t>xxxxx</a:t>
            </a:r>
            <a:r>
              <a:rPr lang="en-US" dirty="0"/>
              <a:t> xxx </a:t>
            </a:r>
            <a:r>
              <a:rPr lang="en-US" dirty="0" err="1"/>
              <a:t>xxxxxxxxxxxxxxxx</a:t>
            </a:r>
            <a:r>
              <a:rPr lang="en-US" dirty="0"/>
              <a:t> x xx </a:t>
            </a:r>
          </a:p>
          <a:p>
            <a:pPr lvl="2"/>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Xxxxxx</a:t>
            </a:r>
            <a:r>
              <a:rPr lang="en-US" dirty="0"/>
              <a:t> x xx </a:t>
            </a:r>
            <a:r>
              <a:rPr lang="en-US" dirty="0" err="1"/>
              <a:t>xxxxx</a:t>
            </a:r>
            <a:r>
              <a:rPr lang="en-US" dirty="0"/>
              <a:t> </a:t>
            </a:r>
            <a:r>
              <a:rPr lang="en-US" dirty="0" err="1"/>
              <a:t>xxxxxxxxx</a:t>
            </a:r>
            <a:r>
              <a:rPr lang="en-US" dirty="0"/>
              <a:t> xx x </a:t>
            </a:r>
            <a:r>
              <a:rPr lang="en-US" dirty="0" err="1"/>
              <a:t>xxxxxxxxx</a:t>
            </a:r>
            <a:r>
              <a:rPr lang="en-US" dirty="0"/>
              <a:t> xxx </a:t>
            </a:r>
          </a:p>
          <a:p>
            <a:pPr lvl="2"/>
            <a:r>
              <a:rPr lang="en-US" dirty="0"/>
              <a:t>Xx x xxx </a:t>
            </a:r>
            <a:r>
              <a:rPr lang="en-US" dirty="0" err="1"/>
              <a:t>xxx</a:t>
            </a:r>
            <a:r>
              <a:rPr lang="en-US" dirty="0"/>
              <a:t> </a:t>
            </a:r>
            <a:r>
              <a:rPr lang="en-US" dirty="0" err="1"/>
              <a:t>xxxxxx</a:t>
            </a:r>
            <a:r>
              <a:rPr lang="en-US" dirty="0"/>
              <a:t> xx </a:t>
            </a:r>
            <a:r>
              <a:rPr lang="en-US" dirty="0" err="1"/>
              <a:t>xxxxx</a:t>
            </a:r>
            <a:r>
              <a:rPr lang="en-US" dirty="0"/>
              <a:t> x </a:t>
            </a:r>
            <a:r>
              <a:rPr lang="en-US" dirty="0" err="1"/>
              <a:t>xxxx</a:t>
            </a:r>
            <a:r>
              <a:rPr lang="en-US" dirty="0"/>
              <a:t> Xx xxx xx xxx x </a:t>
            </a:r>
            <a:r>
              <a:rPr lang="en-US" dirty="0" err="1"/>
              <a:t>xxxxxxxxxxxx</a:t>
            </a:r>
            <a:r>
              <a:rPr lang="en-US" dirty="0"/>
              <a:t> x </a:t>
            </a:r>
            <a:r>
              <a:rPr lang="en-US" dirty="0" err="1"/>
              <a:t>xxxxx</a:t>
            </a:r>
            <a:r>
              <a:rPr lang="en-US" dirty="0"/>
              <a:t> Xx xxx x </a:t>
            </a:r>
            <a:r>
              <a:rPr lang="en-US" dirty="0" err="1"/>
              <a:t>xxxxxx</a:t>
            </a:r>
            <a:endParaRPr lang="en-US" dirty="0"/>
          </a:p>
          <a:p>
            <a:endParaRPr lang="en-US" dirty="0"/>
          </a:p>
        </p:txBody>
      </p:sp>
    </p:spTree>
    <p:extLst>
      <p:ext uri="{BB962C8B-B14F-4D97-AF65-F5344CB8AC3E}">
        <p14:creationId xmlns:p14="http://schemas.microsoft.com/office/powerpoint/2010/main" val="34471495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xx xxx x </a:t>
            </a:r>
            <a:r>
              <a:rPr lang="en-US" dirty="0" err="1"/>
              <a:t>xxxx</a:t>
            </a:r>
            <a:r>
              <a:rPr lang="en-US" dirty="0"/>
              <a:t> xxx xx xxx x </a:t>
            </a:r>
            <a:r>
              <a:rPr lang="en-US" dirty="0" err="1"/>
              <a:t>xxxxxxx</a:t>
            </a:r>
            <a:r>
              <a:rPr lang="en-US" dirty="0"/>
              <a:t> </a:t>
            </a:r>
            <a:r>
              <a:rPr lang="en-US" dirty="0" err="1"/>
              <a:t>xxxx</a:t>
            </a:r>
            <a:r>
              <a:rPr lang="en-US" dirty="0"/>
              <a:t> 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3"/>
          </p:nvPr>
        </p:nvSpPr>
        <p:spPr/>
      </p:sp>
      <p:sp>
        <p:nvSpPr>
          <p:cNvPr id="9" name="Text Placeholder 8"/>
          <p:cNvSpPr>
            <a:spLocks noGrp="1"/>
          </p:cNvSpPr>
          <p:nvPr>
            <p:ph type="body" sz="quarter" idx="14"/>
          </p:nvPr>
        </p:nvSpPr>
        <p:spPr/>
        <p:txBody>
          <a:bodyPr>
            <a:normAutofit/>
          </a:bodyPr>
          <a:lstStyle/>
          <a:p>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a:t>
            </a:r>
            <a:r>
              <a:rPr lang="en-US" dirty="0"/>
              <a:t> x xxx </a:t>
            </a:r>
            <a:r>
              <a:rPr lang="en-US" dirty="0" err="1"/>
              <a:t>xxxxxxxxx</a:t>
            </a:r>
            <a:r>
              <a:rPr lang="en-US" dirty="0"/>
              <a:t> x </a:t>
            </a:r>
            <a:r>
              <a:rPr lang="en-US" dirty="0" err="1"/>
              <a:t>xxxx</a:t>
            </a:r>
            <a:r>
              <a:rPr lang="en-US" dirty="0"/>
              <a:t> </a:t>
            </a:r>
            <a:r>
              <a:rPr lang="en-US" dirty="0" err="1"/>
              <a:t>xxxx</a:t>
            </a:r>
            <a:r>
              <a:rPr lang="en-US" dirty="0"/>
              <a:t> xx </a:t>
            </a:r>
            <a:r>
              <a:rPr lang="en-US" dirty="0" err="1"/>
              <a:t>xxxxx</a:t>
            </a:r>
            <a:r>
              <a:rPr lang="en-US" dirty="0"/>
              <a:t> </a:t>
            </a:r>
            <a:r>
              <a:rPr lang="en-US" dirty="0" err="1"/>
              <a:t>xxxxx</a:t>
            </a:r>
            <a:r>
              <a:rPr lang="en-US" dirty="0"/>
              <a:t> </a:t>
            </a:r>
          </a:p>
        </p:txBody>
      </p:sp>
      <p:sp>
        <p:nvSpPr>
          <p:cNvPr id="10" name="Text Placeholder 9"/>
          <p:cNvSpPr>
            <a:spLocks noGrp="1"/>
          </p:cNvSpPr>
          <p:nvPr>
            <p:ph type="body" sz="quarter" idx="15"/>
          </p:nvPr>
        </p:nvSpPr>
        <p:spPr/>
        <p:txBody>
          <a:bodyPr>
            <a:normAutofit/>
          </a:bodyPr>
          <a:lstStyle/>
          <a:p>
            <a:r>
              <a:rPr lang="en-US" dirty="0"/>
              <a:t>Xx xxx </a:t>
            </a:r>
            <a:r>
              <a:rPr lang="en-US" dirty="0" err="1"/>
              <a:t>xxx</a:t>
            </a:r>
            <a:r>
              <a:rPr lang="en-US" dirty="0"/>
              <a:t> </a:t>
            </a:r>
            <a:r>
              <a:rPr lang="en-US" dirty="0" err="1"/>
              <a:t>xxx</a:t>
            </a:r>
            <a:r>
              <a:rPr lang="en-US" dirty="0"/>
              <a:t> </a:t>
            </a:r>
            <a:r>
              <a:rPr lang="en-US" dirty="0" err="1"/>
              <a:t>xxx</a:t>
            </a:r>
            <a:r>
              <a:rPr lang="en-US" dirty="0"/>
              <a:t> x xxx </a:t>
            </a:r>
            <a:r>
              <a:rPr lang="en-US" dirty="0" err="1"/>
              <a:t>xxxx</a:t>
            </a:r>
            <a:r>
              <a:rPr lang="en-US" dirty="0"/>
              <a:t> x </a:t>
            </a:r>
            <a:r>
              <a:rPr lang="en-US" dirty="0" err="1"/>
              <a:t>xxxxx</a:t>
            </a:r>
            <a:r>
              <a:rPr lang="en-US" dirty="0"/>
              <a:t> </a:t>
            </a:r>
            <a:r>
              <a:rPr lang="en-US" dirty="0" err="1"/>
              <a:t>xxxx</a:t>
            </a:r>
            <a:r>
              <a:rPr lang="en-US" dirty="0"/>
              <a:t> </a:t>
            </a:r>
            <a:r>
              <a:rPr lang="it-IT" dirty="0"/>
              <a:t>xxxxx xxxx x xxxxxxxxx x xxx xx</a:t>
            </a:r>
            <a:endParaRPr lang="en-US" dirty="0"/>
          </a:p>
        </p:txBody>
      </p:sp>
      <p:sp>
        <p:nvSpPr>
          <p:cNvPr id="11" name="Text Placeholder 10"/>
          <p:cNvSpPr>
            <a:spLocks noGrp="1"/>
          </p:cNvSpPr>
          <p:nvPr>
            <p:ph type="body" sz="quarter" idx="16"/>
          </p:nvPr>
        </p:nvSpPr>
        <p:spPr/>
        <p:txBody>
          <a:bodyPr>
            <a:normAutofit/>
          </a:bodyPr>
          <a:lstStyle/>
          <a:p>
            <a:r>
              <a:rPr lang="en-US" dirty="0"/>
              <a:t>Xxx </a:t>
            </a:r>
            <a:r>
              <a:rPr lang="en-US" dirty="0" err="1"/>
              <a:t>xxxx</a:t>
            </a:r>
            <a:r>
              <a:rPr lang="en-US" dirty="0"/>
              <a:t> </a:t>
            </a:r>
            <a:r>
              <a:rPr lang="en-US" dirty="0" err="1"/>
              <a:t>xxxxxxxx</a:t>
            </a:r>
            <a:r>
              <a:rPr lang="en-US" dirty="0"/>
              <a:t> x </a:t>
            </a:r>
            <a:r>
              <a:rPr lang="en-US" dirty="0" err="1"/>
              <a:t>xxxxxxxx</a:t>
            </a:r>
            <a:r>
              <a:rPr lang="en-US" dirty="0"/>
              <a:t> </a:t>
            </a:r>
            <a:r>
              <a:rPr lang="en-US" dirty="0" err="1"/>
              <a:t>xxxxxx</a:t>
            </a:r>
            <a:r>
              <a:rPr lang="en-US" dirty="0"/>
              <a:t> </a:t>
            </a:r>
            <a:r>
              <a:rPr lang="en-US" dirty="0" err="1"/>
              <a:t>xxxxx</a:t>
            </a:r>
            <a:r>
              <a:rPr lang="en-US" dirty="0"/>
              <a:t> xxx </a:t>
            </a:r>
            <a:r>
              <a:rPr lang="en-US" dirty="0" err="1"/>
              <a:t>Xxxxx</a:t>
            </a:r>
            <a:r>
              <a:rPr lang="en-US" dirty="0"/>
              <a:t> </a:t>
            </a:r>
            <a:r>
              <a:rPr lang="en-US" dirty="0" err="1"/>
              <a:t>xxxxxxxxxxxxxxxxx</a:t>
            </a:r>
            <a:r>
              <a:rPr lang="en-US" dirty="0"/>
              <a:t> </a:t>
            </a:r>
            <a:r>
              <a:rPr lang="en-US" dirty="0" err="1"/>
              <a:t>xxxxxx</a:t>
            </a:r>
            <a:r>
              <a:rPr lang="en-US" dirty="0"/>
              <a:t> </a:t>
            </a:r>
            <a:r>
              <a:rPr lang="en-US" dirty="0" err="1"/>
              <a:t>xxxx</a:t>
            </a:r>
            <a:r>
              <a:rPr lang="en-US" dirty="0"/>
              <a:t> x xx </a:t>
            </a:r>
            <a:r>
              <a:rPr lang="en-US" dirty="0" err="1"/>
              <a:t>Xx</a:t>
            </a:r>
            <a:r>
              <a:rPr lang="en-US" dirty="0"/>
              <a:t> </a:t>
            </a:r>
          </a:p>
        </p:txBody>
      </p:sp>
      <p:sp>
        <p:nvSpPr>
          <p:cNvPr id="12" name="Text Placeholder 11"/>
          <p:cNvSpPr>
            <a:spLocks noGrp="1"/>
          </p:cNvSpPr>
          <p:nvPr>
            <p:ph type="body" sz="quarter" idx="17"/>
          </p:nvPr>
        </p:nvSpPr>
        <p:spPr/>
        <p:txBody>
          <a:bodyPr>
            <a:normAutofit/>
          </a:bodyPr>
          <a:lstStyle/>
          <a:p>
            <a:r>
              <a:rPr lang="en-US" dirty="0" err="1"/>
              <a:t>Xxxxxxx</a:t>
            </a:r>
            <a:r>
              <a:rPr lang="en-US" dirty="0"/>
              <a:t> x xxx xx </a:t>
            </a:r>
            <a:r>
              <a:rPr lang="en-US" dirty="0" err="1"/>
              <a:t>xxxxxx</a:t>
            </a:r>
            <a:r>
              <a:rPr lang="en-US" dirty="0"/>
              <a:t> x </a:t>
            </a:r>
            <a:r>
              <a:rPr lang="en-US" dirty="0" err="1"/>
              <a:t>xxxxxx</a:t>
            </a:r>
            <a:r>
              <a:rPr lang="en-US" dirty="0"/>
              <a:t> xxx </a:t>
            </a:r>
            <a:r>
              <a:rPr lang="en-US" dirty="0" err="1"/>
              <a:t>xxx</a:t>
            </a:r>
            <a:r>
              <a:rPr lang="en-US" dirty="0"/>
              <a:t> </a:t>
            </a:r>
            <a:r>
              <a:rPr lang="en-US" dirty="0" err="1"/>
              <a:t>xxxxxxxxx</a:t>
            </a:r>
            <a:r>
              <a:rPr lang="en-US" dirty="0"/>
              <a:t> xxx Xx </a:t>
            </a:r>
            <a:r>
              <a:rPr lang="en-US" dirty="0" err="1"/>
              <a:t>xxxxxxxxx</a:t>
            </a:r>
            <a:r>
              <a:rPr lang="en-US" dirty="0"/>
              <a:t> </a:t>
            </a:r>
            <a:r>
              <a:rPr lang="en-US" dirty="0" err="1"/>
              <a:t>xxxxxxxx</a:t>
            </a:r>
            <a:r>
              <a:rPr lang="en-US" dirty="0"/>
              <a:t> x </a:t>
            </a:r>
            <a:r>
              <a:rPr lang="en-US" dirty="0" err="1"/>
              <a:t>xxxxx</a:t>
            </a:r>
            <a:r>
              <a:rPr lang="en-US" dirty="0"/>
              <a:t> xxx </a:t>
            </a:r>
            <a:r>
              <a:rPr lang="en-US" dirty="0" err="1"/>
              <a:t>xxxx</a:t>
            </a:r>
            <a:r>
              <a:rPr lang="en-US" dirty="0"/>
              <a:t> </a:t>
            </a:r>
          </a:p>
        </p:txBody>
      </p:sp>
    </p:spTree>
    <p:extLst>
      <p:ext uri="{BB962C8B-B14F-4D97-AF65-F5344CB8AC3E}">
        <p14:creationId xmlns:p14="http://schemas.microsoft.com/office/powerpoint/2010/main" val="327759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xx xxx x </a:t>
            </a:r>
            <a:r>
              <a:rPr lang="en-US" dirty="0" err="1"/>
              <a:t>xxxx</a:t>
            </a:r>
            <a:r>
              <a:rPr lang="en-US" dirty="0"/>
              <a:t> xxx xx xxx x </a:t>
            </a:r>
            <a:r>
              <a:rPr lang="en-US" dirty="0" err="1"/>
              <a:t>xxxxxxx</a:t>
            </a:r>
            <a:r>
              <a:rPr lang="en-US" dirty="0"/>
              <a:t> </a:t>
            </a:r>
            <a:r>
              <a:rPr lang="en-US" dirty="0" err="1"/>
              <a:t>xxxx</a:t>
            </a:r>
            <a:r>
              <a:rPr lang="en-US" dirty="0"/>
              <a:t> 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5" name="Picture Placeholder 4"/>
          <p:cNvSpPr>
            <a:spLocks noGrp="1"/>
          </p:cNvSpPr>
          <p:nvPr>
            <p:ph type="pic" sz="quarter" idx="12"/>
          </p:nvPr>
        </p:nvSpPr>
        <p:spPr/>
      </p:sp>
      <p:sp>
        <p:nvSpPr>
          <p:cNvPr id="9" name="Text Placeholder 8"/>
          <p:cNvSpPr>
            <a:spLocks noGrp="1"/>
          </p:cNvSpPr>
          <p:nvPr>
            <p:ph type="body" sz="quarter" idx="14"/>
          </p:nvPr>
        </p:nvSpPr>
        <p:spPr/>
        <p:txBody>
          <a:bodyPr>
            <a:normAutofit/>
          </a:bodyPr>
          <a:lstStyle/>
          <a:p>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a:t>
            </a:r>
            <a:r>
              <a:rPr lang="en-US" dirty="0"/>
              <a:t> x xxx </a:t>
            </a:r>
            <a:r>
              <a:rPr lang="en-US" dirty="0" err="1"/>
              <a:t>xxxxxxxxx</a:t>
            </a:r>
            <a:r>
              <a:rPr lang="en-US" dirty="0"/>
              <a:t> x </a:t>
            </a:r>
            <a:r>
              <a:rPr lang="en-US" dirty="0" err="1"/>
              <a:t>xxxx</a:t>
            </a:r>
            <a:r>
              <a:rPr lang="en-US" dirty="0"/>
              <a:t> </a:t>
            </a:r>
            <a:r>
              <a:rPr lang="en-US" dirty="0" err="1"/>
              <a:t>xxxx</a:t>
            </a:r>
            <a:r>
              <a:rPr lang="en-US" dirty="0"/>
              <a:t> xx </a:t>
            </a:r>
            <a:r>
              <a:rPr lang="en-US" dirty="0" err="1"/>
              <a:t>xxxxx</a:t>
            </a:r>
            <a:r>
              <a:rPr lang="en-US" dirty="0"/>
              <a:t> </a:t>
            </a:r>
            <a:r>
              <a:rPr lang="en-US" dirty="0" err="1"/>
              <a:t>xxxxx</a:t>
            </a:r>
            <a:r>
              <a:rPr lang="en-US" dirty="0"/>
              <a:t> X xx </a:t>
            </a:r>
            <a:r>
              <a:rPr lang="en-US" dirty="0" err="1"/>
              <a:t>xxxxx</a:t>
            </a:r>
            <a:r>
              <a:rPr lang="en-US" dirty="0"/>
              <a:t> x </a:t>
            </a:r>
            <a:r>
              <a:rPr lang="en-US" dirty="0" err="1"/>
              <a:t>xxxxxxxx</a:t>
            </a:r>
            <a:r>
              <a:rPr lang="en-US" dirty="0"/>
              <a:t> </a:t>
            </a:r>
            <a:r>
              <a:rPr lang="en-US" dirty="0" err="1"/>
              <a:t>xxxxxx</a:t>
            </a:r>
            <a:endParaRPr lang="en-US" dirty="0"/>
          </a:p>
        </p:txBody>
      </p:sp>
      <p:sp>
        <p:nvSpPr>
          <p:cNvPr id="10" name="Text Placeholder 9"/>
          <p:cNvSpPr>
            <a:spLocks noGrp="1"/>
          </p:cNvSpPr>
          <p:nvPr>
            <p:ph type="body" sz="quarter" idx="15"/>
          </p:nvPr>
        </p:nvSpPr>
        <p:spPr/>
        <p:txBody>
          <a:bodyPr>
            <a:normAutofit/>
          </a:bodyPr>
          <a:lstStyle/>
          <a:p>
            <a:r>
              <a:rPr lang="en-US" dirty="0"/>
              <a:t>Xx xxx </a:t>
            </a:r>
            <a:r>
              <a:rPr lang="en-US" dirty="0" err="1"/>
              <a:t>xxx</a:t>
            </a:r>
            <a:r>
              <a:rPr lang="en-US" dirty="0"/>
              <a:t> </a:t>
            </a:r>
            <a:r>
              <a:rPr lang="en-US" dirty="0" err="1"/>
              <a:t>xxx</a:t>
            </a:r>
            <a:r>
              <a:rPr lang="en-US" dirty="0"/>
              <a:t> </a:t>
            </a:r>
            <a:r>
              <a:rPr lang="en-US" dirty="0" err="1"/>
              <a:t>xxx</a:t>
            </a:r>
            <a:r>
              <a:rPr lang="en-US" dirty="0"/>
              <a:t> x xxx </a:t>
            </a:r>
            <a:r>
              <a:rPr lang="en-US" dirty="0" err="1"/>
              <a:t>xxxx</a:t>
            </a:r>
            <a:r>
              <a:rPr lang="en-US" dirty="0"/>
              <a:t> x </a:t>
            </a:r>
            <a:r>
              <a:rPr lang="en-US" dirty="0" err="1"/>
              <a:t>xxxxx</a:t>
            </a:r>
            <a:r>
              <a:rPr lang="en-US" dirty="0"/>
              <a:t> </a:t>
            </a:r>
            <a:r>
              <a:rPr lang="en-US" dirty="0" err="1"/>
              <a:t>xxxx</a:t>
            </a:r>
            <a:r>
              <a:rPr lang="en-US" dirty="0"/>
              <a:t> </a:t>
            </a:r>
            <a:r>
              <a:rPr lang="it-IT" dirty="0"/>
              <a:t>xxxxx xxxx x xxxxxxxxx x xxxxxxxxx xxxxx xxxxxx xxx xxxx x xxx </a:t>
            </a:r>
            <a:endParaRPr lang="en-US" dirty="0"/>
          </a:p>
        </p:txBody>
      </p:sp>
      <p:sp>
        <p:nvSpPr>
          <p:cNvPr id="11" name="Text Placeholder 10"/>
          <p:cNvSpPr>
            <a:spLocks noGrp="1"/>
          </p:cNvSpPr>
          <p:nvPr>
            <p:ph type="body" sz="quarter" idx="16"/>
          </p:nvPr>
        </p:nvSpPr>
        <p:spPr/>
        <p:txBody>
          <a:bodyPr>
            <a:normAutofit/>
          </a:bodyPr>
          <a:lstStyle/>
          <a:p>
            <a:r>
              <a:rPr lang="en-US" dirty="0"/>
              <a:t>Xxx </a:t>
            </a:r>
            <a:r>
              <a:rPr lang="en-US" dirty="0" err="1"/>
              <a:t>xxxx</a:t>
            </a:r>
            <a:r>
              <a:rPr lang="en-US" dirty="0"/>
              <a:t> </a:t>
            </a:r>
            <a:r>
              <a:rPr lang="en-US" dirty="0" err="1"/>
              <a:t>xxxxxxxx</a:t>
            </a:r>
            <a:r>
              <a:rPr lang="en-US" dirty="0"/>
              <a:t> x </a:t>
            </a:r>
            <a:r>
              <a:rPr lang="en-US" dirty="0" err="1"/>
              <a:t>xxxxxxxx</a:t>
            </a:r>
            <a:r>
              <a:rPr lang="en-US" dirty="0"/>
              <a:t> </a:t>
            </a:r>
            <a:r>
              <a:rPr lang="en-US" dirty="0" err="1"/>
              <a:t>xxxxxx</a:t>
            </a:r>
            <a:r>
              <a:rPr lang="en-US" dirty="0"/>
              <a:t> </a:t>
            </a:r>
            <a:r>
              <a:rPr lang="en-US" dirty="0" err="1"/>
              <a:t>xxxxx</a:t>
            </a:r>
            <a:r>
              <a:rPr lang="en-US" dirty="0"/>
              <a:t> xxx </a:t>
            </a:r>
            <a:r>
              <a:rPr lang="en-US" dirty="0" err="1"/>
              <a:t>Xxxxx</a:t>
            </a:r>
            <a:r>
              <a:rPr lang="en-US" dirty="0"/>
              <a:t> </a:t>
            </a:r>
            <a:r>
              <a:rPr lang="en-US" dirty="0" err="1"/>
              <a:t>xxxxxxxxxxxxxxxxx</a:t>
            </a:r>
            <a:r>
              <a:rPr lang="en-US" dirty="0"/>
              <a:t> </a:t>
            </a:r>
            <a:r>
              <a:rPr lang="en-US" dirty="0" err="1"/>
              <a:t>xxxxxx</a:t>
            </a:r>
            <a:r>
              <a:rPr lang="en-US" dirty="0"/>
              <a:t> </a:t>
            </a:r>
            <a:r>
              <a:rPr lang="en-US" dirty="0" err="1"/>
              <a:t>xxxx</a:t>
            </a:r>
            <a:r>
              <a:rPr lang="en-US" dirty="0"/>
              <a:t> x xx </a:t>
            </a:r>
            <a:r>
              <a:rPr lang="en-US" dirty="0" err="1"/>
              <a:t>Xx</a:t>
            </a:r>
            <a:r>
              <a:rPr lang="en-US" dirty="0"/>
              <a:t> </a:t>
            </a:r>
          </a:p>
        </p:txBody>
      </p:sp>
    </p:spTree>
    <p:extLst>
      <p:ext uri="{BB962C8B-B14F-4D97-AF65-F5344CB8AC3E}">
        <p14:creationId xmlns:p14="http://schemas.microsoft.com/office/powerpoint/2010/main" val="35640058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xx xxx x </a:t>
            </a:r>
            <a:r>
              <a:rPr lang="en-US" dirty="0" err="1"/>
              <a:t>xxxx</a:t>
            </a:r>
            <a:r>
              <a:rPr lang="en-US" dirty="0"/>
              <a:t> xxx xx xxx x </a:t>
            </a:r>
            <a:r>
              <a:rPr lang="en-US" dirty="0" err="1"/>
              <a:t>xxxxxxx</a:t>
            </a:r>
            <a:r>
              <a:rPr lang="en-US" dirty="0"/>
              <a:t> </a:t>
            </a:r>
            <a:r>
              <a:rPr lang="en-US" dirty="0" err="1"/>
              <a:t>xxxx</a:t>
            </a:r>
            <a:r>
              <a:rPr lang="en-US" dirty="0"/>
              <a:t> 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5" name="Picture Placeholder 4"/>
          <p:cNvSpPr>
            <a:spLocks noGrp="1"/>
          </p:cNvSpPr>
          <p:nvPr>
            <p:ph type="pic" sz="quarter" idx="12"/>
          </p:nvPr>
        </p:nvSpPr>
        <p:spPr/>
      </p:sp>
      <p:sp>
        <p:nvSpPr>
          <p:cNvPr id="12" name="Text Placeholder 11"/>
          <p:cNvSpPr>
            <a:spLocks noGrp="1"/>
          </p:cNvSpPr>
          <p:nvPr>
            <p:ph type="body" sz="quarter" idx="14"/>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19" name="TextBox 18"/>
          <p:cNvSpPr txBox="1"/>
          <p:nvPr/>
        </p:nvSpPr>
        <p:spPr>
          <a:xfrm>
            <a:off x="913384" y="5063318"/>
            <a:ext cx="10363200" cy="923330"/>
          </a:xfrm>
          <a:prstGeom prst="rect">
            <a:avLst/>
          </a:prstGeom>
          <a:gradFill>
            <a:gsLst>
              <a:gs pos="0">
                <a:schemeClr val="accent1"/>
              </a:gs>
              <a:gs pos="100000">
                <a:schemeClr val="tx2"/>
              </a:gs>
            </a:gsLst>
            <a:lin ang="0" scaled="0"/>
          </a:gradFill>
        </p:spPr>
        <p:txBody>
          <a:bodyPr wrap="square" lIns="182880" tIns="91440" rIns="182880" bIns="91440" rtlCol="0">
            <a:spAutoFit/>
          </a:bodyPr>
          <a:lstStyle/>
          <a:p>
            <a:r>
              <a:rPr lang="en-US" sz="2000" dirty="0" err="1">
                <a:solidFill>
                  <a:schemeClr val="bg1"/>
                </a:solidFill>
              </a:rPr>
              <a:t>xxxxx</a:t>
            </a:r>
            <a:r>
              <a:rPr lang="en-US" sz="2000" dirty="0">
                <a:solidFill>
                  <a:schemeClr val="bg1"/>
                </a:solidFill>
              </a:rPr>
              <a:t> xxx x </a:t>
            </a:r>
            <a:r>
              <a:rPr lang="en-US" sz="2000" dirty="0" err="1">
                <a:solidFill>
                  <a:schemeClr val="bg1"/>
                </a:solidFill>
              </a:rPr>
              <a:t>x</a:t>
            </a:r>
            <a:endParaRPr lang="en-US" sz="2000" dirty="0">
              <a:solidFill>
                <a:schemeClr val="bg1"/>
              </a:solidFill>
            </a:endParaRPr>
          </a:p>
          <a:p>
            <a:r>
              <a:rPr lang="en-US" sz="1400" dirty="0" err="1">
                <a:solidFill>
                  <a:schemeClr val="bg1"/>
                </a:solidFill>
              </a:rPr>
              <a:t>Xxxxx</a:t>
            </a:r>
            <a:r>
              <a:rPr lang="en-US" sz="1400" dirty="0">
                <a:solidFill>
                  <a:schemeClr val="bg1"/>
                </a:solidFill>
              </a:rPr>
              <a:t> </a:t>
            </a:r>
            <a:r>
              <a:rPr lang="en-US" sz="1400" dirty="0" err="1">
                <a:solidFill>
                  <a:schemeClr val="bg1"/>
                </a:solidFill>
              </a:rPr>
              <a:t>xxxxx</a:t>
            </a:r>
            <a:r>
              <a:rPr lang="en-US" sz="1400" dirty="0">
                <a:solidFill>
                  <a:schemeClr val="bg1"/>
                </a:solidFill>
              </a:rPr>
              <a:t> </a:t>
            </a:r>
            <a:r>
              <a:rPr lang="en-US" sz="1400" dirty="0" err="1">
                <a:solidFill>
                  <a:schemeClr val="bg1"/>
                </a:solidFill>
              </a:rPr>
              <a:t>xxxxxx</a:t>
            </a:r>
            <a:r>
              <a:rPr lang="en-US" sz="1400" dirty="0">
                <a:solidFill>
                  <a:schemeClr val="bg1"/>
                </a:solidFill>
              </a:rPr>
              <a:t> xxx xx </a:t>
            </a:r>
            <a:r>
              <a:rPr lang="en-US" sz="1400" dirty="0" err="1">
                <a:solidFill>
                  <a:schemeClr val="bg1"/>
                </a:solidFill>
              </a:rPr>
              <a:t>xxxxxxxx</a:t>
            </a:r>
            <a:r>
              <a:rPr lang="en-US" sz="1400" dirty="0">
                <a:solidFill>
                  <a:schemeClr val="bg1"/>
                </a:solidFill>
              </a:rPr>
              <a:t> </a:t>
            </a:r>
            <a:r>
              <a:rPr lang="en-US" sz="1400" dirty="0" err="1">
                <a:solidFill>
                  <a:schemeClr val="bg1"/>
                </a:solidFill>
              </a:rPr>
              <a:t>xxxxxx</a:t>
            </a:r>
            <a:r>
              <a:rPr lang="en-US" sz="1400" dirty="0">
                <a:solidFill>
                  <a:schemeClr val="bg1"/>
                </a:solidFill>
              </a:rPr>
              <a:t> x xx </a:t>
            </a:r>
            <a:r>
              <a:rPr lang="en-US" sz="1400" dirty="0" err="1">
                <a:solidFill>
                  <a:schemeClr val="bg1"/>
                </a:solidFill>
              </a:rPr>
              <a:t>xxxxx</a:t>
            </a:r>
            <a:r>
              <a:rPr lang="en-US" sz="1400" dirty="0">
                <a:solidFill>
                  <a:schemeClr val="bg1"/>
                </a:solidFill>
              </a:rPr>
              <a:t> xxx x </a:t>
            </a:r>
            <a:r>
              <a:rPr lang="en-US" sz="1400" dirty="0" err="1">
                <a:solidFill>
                  <a:schemeClr val="bg1"/>
                </a:solidFill>
              </a:rPr>
              <a:t>Xxxxxx</a:t>
            </a:r>
            <a:r>
              <a:rPr lang="en-US" sz="1400" dirty="0">
                <a:solidFill>
                  <a:schemeClr val="bg1"/>
                </a:solidFill>
              </a:rPr>
              <a:t> </a:t>
            </a:r>
            <a:r>
              <a:rPr lang="en-US" sz="1400" dirty="0" err="1">
                <a:solidFill>
                  <a:schemeClr val="bg1"/>
                </a:solidFill>
              </a:rPr>
              <a:t>xxxx</a:t>
            </a:r>
            <a:r>
              <a:rPr lang="en-US" sz="1400" dirty="0">
                <a:solidFill>
                  <a:schemeClr val="bg1"/>
                </a:solidFill>
              </a:rPr>
              <a:t> x </a:t>
            </a:r>
            <a:r>
              <a:rPr lang="en-US" sz="1400" dirty="0" err="1">
                <a:solidFill>
                  <a:schemeClr val="bg1"/>
                </a:solidFill>
              </a:rPr>
              <a:t>xxxxxxxxxx</a:t>
            </a:r>
            <a:r>
              <a:rPr lang="en-US" sz="1400" dirty="0">
                <a:solidFill>
                  <a:schemeClr val="bg1"/>
                </a:solidFill>
              </a:rPr>
              <a:t> </a:t>
            </a:r>
            <a:r>
              <a:rPr lang="en-US" sz="1400" dirty="0" err="1">
                <a:solidFill>
                  <a:schemeClr val="bg1"/>
                </a:solidFill>
              </a:rPr>
              <a:t>xxxx</a:t>
            </a:r>
            <a:r>
              <a:rPr lang="en-US" sz="1400" dirty="0">
                <a:solidFill>
                  <a:schemeClr val="bg1"/>
                </a:solidFill>
              </a:rPr>
              <a:t> x xx </a:t>
            </a:r>
            <a:r>
              <a:rPr lang="en-US" sz="1400" dirty="0" err="1">
                <a:solidFill>
                  <a:schemeClr val="bg1"/>
                </a:solidFill>
              </a:rPr>
              <a:t>xxxx</a:t>
            </a:r>
            <a:r>
              <a:rPr lang="en-US" sz="1400" dirty="0">
                <a:solidFill>
                  <a:schemeClr val="bg1"/>
                </a:solidFill>
              </a:rPr>
              <a:t> </a:t>
            </a:r>
            <a:r>
              <a:rPr lang="en-US" sz="1400" dirty="0" err="1">
                <a:solidFill>
                  <a:schemeClr val="bg1"/>
                </a:solidFill>
              </a:rPr>
              <a:t>xxxx</a:t>
            </a:r>
            <a:r>
              <a:rPr lang="en-US" sz="1400" dirty="0">
                <a:solidFill>
                  <a:schemeClr val="bg1"/>
                </a:solidFill>
              </a:rPr>
              <a:t> xx </a:t>
            </a:r>
            <a:r>
              <a:rPr lang="en-US" sz="1400" dirty="0" err="1">
                <a:solidFill>
                  <a:schemeClr val="bg1"/>
                </a:solidFill>
              </a:rPr>
              <a:t>Xx</a:t>
            </a:r>
            <a:r>
              <a:rPr lang="en-US" sz="1400" dirty="0">
                <a:solidFill>
                  <a:schemeClr val="bg1"/>
                </a:solidFill>
              </a:rPr>
              <a:t> x </a:t>
            </a:r>
            <a:r>
              <a:rPr lang="en-US" sz="1400" dirty="0" err="1">
                <a:solidFill>
                  <a:schemeClr val="bg1"/>
                </a:solidFill>
              </a:rPr>
              <a:t>xxxxx</a:t>
            </a:r>
            <a:r>
              <a:rPr lang="en-US" sz="1400" dirty="0">
                <a:solidFill>
                  <a:schemeClr val="bg1"/>
                </a:solidFill>
              </a:rPr>
              <a:t> </a:t>
            </a:r>
            <a:r>
              <a:rPr lang="en-US" sz="1400" dirty="0" err="1">
                <a:solidFill>
                  <a:schemeClr val="bg1"/>
                </a:solidFill>
              </a:rPr>
              <a:t>xxxxxxxxxx</a:t>
            </a:r>
            <a:r>
              <a:rPr lang="en-US" sz="1400" dirty="0">
                <a:solidFill>
                  <a:schemeClr val="bg1"/>
                </a:solidFill>
              </a:rPr>
              <a:t> xx xxx </a:t>
            </a:r>
            <a:r>
              <a:rPr lang="en-US" sz="1400" dirty="0" err="1">
                <a:solidFill>
                  <a:schemeClr val="bg1"/>
                </a:solidFill>
              </a:rPr>
              <a:t>xxx</a:t>
            </a:r>
            <a:r>
              <a:rPr lang="en-US" sz="1400" dirty="0">
                <a:solidFill>
                  <a:schemeClr val="bg1"/>
                </a:solidFill>
              </a:rPr>
              <a:t> </a:t>
            </a:r>
            <a:r>
              <a:rPr lang="en-US" sz="1400" dirty="0" err="1">
                <a:solidFill>
                  <a:schemeClr val="bg1"/>
                </a:solidFill>
              </a:rPr>
              <a:t>xxxxx</a:t>
            </a:r>
            <a:r>
              <a:rPr lang="en-US" sz="1400" dirty="0">
                <a:solidFill>
                  <a:schemeClr val="bg1"/>
                </a:solidFill>
              </a:rPr>
              <a:t> xxx </a:t>
            </a:r>
            <a:r>
              <a:rPr lang="en-US" sz="1400" dirty="0" err="1">
                <a:solidFill>
                  <a:schemeClr val="bg1"/>
                </a:solidFill>
              </a:rPr>
              <a:t>xxxxxxx</a:t>
            </a:r>
            <a:r>
              <a:rPr lang="en-US" sz="1400" dirty="0">
                <a:solidFill>
                  <a:schemeClr val="bg1"/>
                </a:solidFill>
              </a:rPr>
              <a:t> xxx x </a:t>
            </a:r>
            <a:r>
              <a:rPr lang="en-US" sz="1400" dirty="0" err="1">
                <a:solidFill>
                  <a:schemeClr val="bg1"/>
                </a:solidFill>
              </a:rPr>
              <a:t>xxxxx</a:t>
            </a:r>
            <a:r>
              <a:rPr lang="en-US" sz="1400" dirty="0">
                <a:solidFill>
                  <a:schemeClr val="bg1"/>
                </a:solidFill>
              </a:rPr>
              <a:t> x </a:t>
            </a:r>
            <a:r>
              <a:rPr lang="en-US" sz="1400" dirty="0" err="1">
                <a:solidFill>
                  <a:schemeClr val="bg1"/>
                </a:solidFill>
              </a:rPr>
              <a:t>xxxxxxxxx</a:t>
            </a:r>
            <a:r>
              <a:rPr lang="en-US" sz="1400" dirty="0">
                <a:solidFill>
                  <a:schemeClr val="bg1"/>
                </a:solidFill>
              </a:rPr>
              <a:t> xxx x xx</a:t>
            </a:r>
          </a:p>
        </p:txBody>
      </p:sp>
    </p:spTree>
    <p:extLst>
      <p:ext uri="{BB962C8B-B14F-4D97-AF65-F5344CB8AC3E}">
        <p14:creationId xmlns:p14="http://schemas.microsoft.com/office/powerpoint/2010/main" val="1797306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xx xxx x </a:t>
            </a:r>
            <a:r>
              <a:rPr lang="en-US" dirty="0" err="1"/>
              <a:t>xxxx</a:t>
            </a:r>
            <a:r>
              <a:rPr lang="en-US" dirty="0"/>
              <a:t> xxx xx xxx x </a:t>
            </a:r>
            <a:r>
              <a:rPr lang="en-US" dirty="0" err="1"/>
              <a:t>xxxxxxx</a:t>
            </a:r>
            <a:r>
              <a:rPr lang="en-US" dirty="0"/>
              <a:t> </a:t>
            </a:r>
            <a:r>
              <a:rPr lang="en-US" dirty="0" err="1"/>
              <a:t>xxxx</a:t>
            </a:r>
            <a:r>
              <a:rPr lang="en-US" dirty="0"/>
              <a:t> 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9" name="Text Placeholder 8"/>
          <p:cNvSpPr>
            <a:spLocks noGrp="1"/>
          </p:cNvSpPr>
          <p:nvPr>
            <p:ph type="body" sz="quarter" idx="14"/>
          </p:nvPr>
        </p:nvSpPr>
        <p:spPr/>
        <p:txBody>
          <a:bodyPr>
            <a:normAutofit/>
          </a:bodyPr>
          <a:lstStyle/>
          <a:p>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p>
        </p:txBody>
      </p:sp>
      <p:sp>
        <p:nvSpPr>
          <p:cNvPr id="10" name="Text Placeholder 9"/>
          <p:cNvSpPr>
            <a:spLocks noGrp="1"/>
          </p:cNvSpPr>
          <p:nvPr>
            <p:ph type="body" sz="quarter" idx="15"/>
          </p:nvPr>
        </p:nvSpPr>
        <p:spPr/>
        <p:txBody>
          <a:bodyPr>
            <a:normAutofit/>
          </a:bodyPr>
          <a:lstStyle/>
          <a:p>
            <a:r>
              <a:rPr lang="en-US" dirty="0"/>
              <a:t>Xx xxx </a:t>
            </a:r>
            <a:r>
              <a:rPr lang="en-US" dirty="0" err="1"/>
              <a:t>xxx</a:t>
            </a:r>
            <a:r>
              <a:rPr lang="en-US" dirty="0"/>
              <a:t> </a:t>
            </a:r>
            <a:r>
              <a:rPr lang="en-US" dirty="0" err="1"/>
              <a:t>xxx</a:t>
            </a:r>
            <a:r>
              <a:rPr lang="en-US" dirty="0"/>
              <a:t> </a:t>
            </a:r>
            <a:r>
              <a:rPr lang="en-US" dirty="0" err="1"/>
              <a:t>xxx</a:t>
            </a:r>
            <a:r>
              <a:rPr lang="en-US" dirty="0"/>
              <a:t> x xxx </a:t>
            </a:r>
            <a:r>
              <a:rPr lang="en-US" dirty="0" err="1"/>
              <a:t>xxxx</a:t>
            </a:r>
            <a:r>
              <a:rPr lang="en-US" dirty="0"/>
              <a:t> x </a:t>
            </a:r>
            <a:r>
              <a:rPr lang="en-US" dirty="0" err="1"/>
              <a:t>xxxxx</a:t>
            </a:r>
            <a:r>
              <a:rPr lang="en-US" dirty="0"/>
              <a:t> </a:t>
            </a:r>
            <a:r>
              <a:rPr lang="en-US" dirty="0" err="1"/>
              <a:t>xxxx</a:t>
            </a:r>
            <a:r>
              <a:rPr lang="en-US" dirty="0"/>
              <a:t> </a:t>
            </a:r>
          </a:p>
        </p:txBody>
      </p:sp>
      <p:grpSp>
        <p:nvGrpSpPr>
          <p:cNvPr id="49" name="Group 48"/>
          <p:cNvGrpSpPr/>
          <p:nvPr/>
        </p:nvGrpSpPr>
        <p:grpSpPr>
          <a:xfrm>
            <a:off x="914400" y="5300951"/>
            <a:ext cx="3727131" cy="676970"/>
            <a:chOff x="914400" y="5300951"/>
            <a:chExt cx="4312410" cy="783276"/>
          </a:xfrm>
        </p:grpSpPr>
        <p:sp>
          <p:nvSpPr>
            <p:cNvPr id="28" name="Freeform 12"/>
            <p:cNvSpPr>
              <a:spLocks noEditPoints="1"/>
            </p:cNvSpPr>
            <p:nvPr/>
          </p:nvSpPr>
          <p:spPr bwMode="auto">
            <a:xfrm>
              <a:off x="914400" y="5300951"/>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p:nvSpPr>
          <p:spPr bwMode="auto">
            <a:xfrm>
              <a:off x="1351223" y="5300951"/>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1788046"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2224869"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noEditPoints="1"/>
            </p:cNvSpPr>
            <p:nvPr/>
          </p:nvSpPr>
          <p:spPr bwMode="auto">
            <a:xfrm>
              <a:off x="2661692" y="5300951"/>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12"/>
            <p:cNvSpPr>
              <a:spLocks noEditPoints="1"/>
            </p:cNvSpPr>
            <p:nvPr/>
          </p:nvSpPr>
          <p:spPr bwMode="auto">
            <a:xfrm>
              <a:off x="3098515" y="5300951"/>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noEditPoints="1"/>
            </p:cNvSpPr>
            <p:nvPr/>
          </p:nvSpPr>
          <p:spPr bwMode="auto">
            <a:xfrm>
              <a:off x="3535338"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12"/>
            <p:cNvSpPr>
              <a:spLocks noEditPoints="1"/>
            </p:cNvSpPr>
            <p:nvPr/>
          </p:nvSpPr>
          <p:spPr bwMode="auto">
            <a:xfrm>
              <a:off x="3972161"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p:nvSpPr>
          <p:spPr bwMode="auto">
            <a:xfrm>
              <a:off x="4408984"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8" name="Freeform 12"/>
            <p:cNvSpPr>
              <a:spLocks noEditPoints="1"/>
            </p:cNvSpPr>
            <p:nvPr/>
          </p:nvSpPr>
          <p:spPr bwMode="auto">
            <a:xfrm>
              <a:off x="4845810" y="5307939"/>
              <a:ext cx="381000" cy="776288"/>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6192011" y="5300951"/>
            <a:ext cx="3726689" cy="670930"/>
            <a:chOff x="6192011" y="5300951"/>
            <a:chExt cx="4311899" cy="776288"/>
          </a:xfrm>
        </p:grpSpPr>
        <p:sp>
          <p:nvSpPr>
            <p:cNvPr id="29" name="Freeform 13"/>
            <p:cNvSpPr>
              <a:spLocks noEditPoints="1"/>
            </p:cNvSpPr>
            <p:nvPr/>
          </p:nvSpPr>
          <p:spPr bwMode="auto">
            <a:xfrm>
              <a:off x="6192011"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9" name="Freeform 13"/>
            <p:cNvSpPr>
              <a:spLocks noEditPoints="1"/>
            </p:cNvSpPr>
            <p:nvPr/>
          </p:nvSpPr>
          <p:spPr bwMode="auto">
            <a:xfrm>
              <a:off x="6628778"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0" name="Freeform 13"/>
            <p:cNvSpPr>
              <a:spLocks noEditPoints="1"/>
            </p:cNvSpPr>
            <p:nvPr/>
          </p:nvSpPr>
          <p:spPr bwMode="auto">
            <a:xfrm>
              <a:off x="7065545"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1" name="Freeform 13"/>
            <p:cNvSpPr>
              <a:spLocks noEditPoints="1"/>
            </p:cNvSpPr>
            <p:nvPr/>
          </p:nvSpPr>
          <p:spPr bwMode="auto">
            <a:xfrm>
              <a:off x="7502312"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noEditPoints="1"/>
            </p:cNvSpPr>
            <p:nvPr/>
          </p:nvSpPr>
          <p:spPr bwMode="auto">
            <a:xfrm>
              <a:off x="7939079"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noEditPoints="1"/>
            </p:cNvSpPr>
            <p:nvPr/>
          </p:nvSpPr>
          <p:spPr bwMode="auto">
            <a:xfrm>
              <a:off x="8375846"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noEditPoints="1"/>
            </p:cNvSpPr>
            <p:nvPr/>
          </p:nvSpPr>
          <p:spPr bwMode="auto">
            <a:xfrm>
              <a:off x="8812613"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5" name="Freeform 13"/>
            <p:cNvSpPr>
              <a:spLocks noEditPoints="1"/>
            </p:cNvSpPr>
            <p:nvPr/>
          </p:nvSpPr>
          <p:spPr bwMode="auto">
            <a:xfrm>
              <a:off x="9249380"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noEditPoints="1"/>
            </p:cNvSpPr>
            <p:nvPr/>
          </p:nvSpPr>
          <p:spPr bwMode="auto">
            <a:xfrm>
              <a:off x="9686147"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noEditPoints="1"/>
            </p:cNvSpPr>
            <p:nvPr/>
          </p:nvSpPr>
          <p:spPr bwMode="auto">
            <a:xfrm>
              <a:off x="10122910" y="5300951"/>
              <a:ext cx="381000" cy="776288"/>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grpSp>
      <p:sp>
        <p:nvSpPr>
          <p:cNvPr id="50" name="TextBox 49"/>
          <p:cNvSpPr txBox="1"/>
          <p:nvPr/>
        </p:nvSpPr>
        <p:spPr>
          <a:xfrm>
            <a:off x="4661355" y="5478441"/>
            <a:ext cx="1075936" cy="560153"/>
          </a:xfrm>
          <a:prstGeom prst="rect">
            <a:avLst/>
          </a:prstGeom>
          <a:noFill/>
        </p:spPr>
        <p:txBody>
          <a:bodyPr wrap="none" rtlCol="0">
            <a:spAutoFit/>
          </a:bodyPr>
          <a:lstStyle/>
          <a:p>
            <a:pPr>
              <a:lnSpc>
                <a:spcPct val="80000"/>
              </a:lnSpc>
            </a:pPr>
            <a:r>
              <a:rPr lang="en-US" dirty="0"/>
              <a:t>70%</a:t>
            </a:r>
          </a:p>
          <a:p>
            <a:pPr>
              <a:lnSpc>
                <a:spcPct val="80000"/>
              </a:lnSpc>
            </a:pPr>
            <a:r>
              <a:rPr lang="en-US" sz="1400" dirty="0" err="1"/>
              <a:t>Xxxxx</a:t>
            </a:r>
            <a:r>
              <a:rPr lang="en-US" sz="1400" dirty="0"/>
              <a:t> </a:t>
            </a:r>
            <a:r>
              <a:rPr lang="en-US" sz="1400" dirty="0" err="1"/>
              <a:t>xxxxx</a:t>
            </a:r>
            <a:endParaRPr lang="en-US" sz="1400" dirty="0"/>
          </a:p>
        </p:txBody>
      </p:sp>
      <p:sp>
        <p:nvSpPr>
          <p:cNvPr id="51" name="TextBox 50"/>
          <p:cNvSpPr txBox="1"/>
          <p:nvPr/>
        </p:nvSpPr>
        <p:spPr>
          <a:xfrm>
            <a:off x="9941494" y="5478441"/>
            <a:ext cx="1075936" cy="560153"/>
          </a:xfrm>
          <a:prstGeom prst="rect">
            <a:avLst/>
          </a:prstGeom>
          <a:noFill/>
        </p:spPr>
        <p:txBody>
          <a:bodyPr wrap="none" rtlCol="0">
            <a:spAutoFit/>
          </a:bodyPr>
          <a:lstStyle/>
          <a:p>
            <a:pPr>
              <a:lnSpc>
                <a:spcPct val="80000"/>
              </a:lnSpc>
            </a:pPr>
            <a:r>
              <a:rPr lang="en-US" dirty="0"/>
              <a:t>80%</a:t>
            </a:r>
          </a:p>
          <a:p>
            <a:pPr>
              <a:lnSpc>
                <a:spcPct val="80000"/>
              </a:lnSpc>
            </a:pPr>
            <a:r>
              <a:rPr lang="en-US" sz="1400" dirty="0" err="1"/>
              <a:t>Xxxxx</a:t>
            </a:r>
            <a:r>
              <a:rPr lang="en-US" sz="1400" dirty="0"/>
              <a:t> </a:t>
            </a:r>
            <a:r>
              <a:rPr lang="en-US" sz="1400" dirty="0" err="1"/>
              <a:t>xxxxx</a:t>
            </a:r>
            <a:endParaRPr lang="en-US" sz="1400" dirty="0"/>
          </a:p>
        </p:txBody>
      </p:sp>
    </p:spTree>
    <p:extLst>
      <p:ext uri="{BB962C8B-B14F-4D97-AF65-F5344CB8AC3E}">
        <p14:creationId xmlns:p14="http://schemas.microsoft.com/office/powerpoint/2010/main" val="15080245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xx xxx x </a:t>
            </a:r>
            <a:r>
              <a:rPr lang="en-US" dirty="0" err="1"/>
              <a:t>xxxx</a:t>
            </a:r>
            <a:r>
              <a:rPr lang="en-US" dirty="0"/>
              <a:t> xxx xx xxx x </a:t>
            </a:r>
            <a:r>
              <a:rPr lang="en-US" dirty="0" err="1"/>
              <a:t>xxxxxxx</a:t>
            </a:r>
            <a:r>
              <a:rPr lang="en-US" dirty="0"/>
              <a:t> </a:t>
            </a:r>
            <a:r>
              <a:rPr lang="en-US" dirty="0" err="1"/>
              <a:t>xxxx</a:t>
            </a:r>
            <a:r>
              <a:rPr lang="en-US" dirty="0"/>
              <a:t> x</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9" name="Text Placeholder 8"/>
          <p:cNvSpPr>
            <a:spLocks noGrp="1"/>
          </p:cNvSpPr>
          <p:nvPr>
            <p:ph type="body" sz="quarter" idx="14"/>
          </p:nvPr>
        </p:nvSpPr>
        <p:spPr/>
        <p:txBody>
          <a:bodyPr>
            <a:normAutofit/>
          </a:bodyPr>
          <a:lstStyle/>
          <a:p>
            <a:r>
              <a:rPr lang="en-US" dirty="0" err="1"/>
              <a:t>Xxxxx</a:t>
            </a:r>
            <a:r>
              <a:rPr lang="en-US" dirty="0"/>
              <a:t> </a:t>
            </a:r>
            <a:r>
              <a:rPr lang="en-US" dirty="0" err="1"/>
              <a:t>xxxxx</a:t>
            </a:r>
            <a:r>
              <a:rPr lang="en-US" dirty="0"/>
              <a:t> </a:t>
            </a:r>
            <a:r>
              <a:rPr lang="en-US" dirty="0" err="1"/>
              <a:t>xxxxxx</a:t>
            </a:r>
            <a:r>
              <a:rPr lang="en-US" dirty="0"/>
              <a:t> xxx xx </a:t>
            </a:r>
            <a:r>
              <a:rPr lang="en-US" dirty="0" err="1"/>
              <a:t>xxxxxxxx</a:t>
            </a:r>
            <a:r>
              <a:rPr lang="en-US" dirty="0"/>
              <a:t> </a:t>
            </a:r>
            <a:r>
              <a:rPr lang="en-US" dirty="0" err="1"/>
              <a:t>xxxxxx</a:t>
            </a:r>
            <a:r>
              <a:rPr lang="en-US" dirty="0"/>
              <a:t> x xx </a:t>
            </a:r>
            <a:r>
              <a:rPr lang="en-US" dirty="0" err="1"/>
              <a:t>xxxx</a:t>
            </a:r>
            <a:r>
              <a:rPr lang="en-US" dirty="0"/>
              <a:t> x xxx </a:t>
            </a:r>
            <a:r>
              <a:rPr lang="en-US" dirty="0" err="1"/>
              <a:t>xxxxxxxxx</a:t>
            </a:r>
            <a:r>
              <a:rPr lang="en-US" dirty="0"/>
              <a:t> x </a:t>
            </a:r>
            <a:r>
              <a:rPr lang="en-US" dirty="0" err="1"/>
              <a:t>xxxx</a:t>
            </a:r>
            <a:r>
              <a:rPr lang="en-US" dirty="0"/>
              <a:t> </a:t>
            </a:r>
            <a:r>
              <a:rPr lang="en-US" dirty="0" err="1"/>
              <a:t>xxxx</a:t>
            </a:r>
            <a:r>
              <a:rPr lang="en-US" dirty="0"/>
              <a:t> xx </a:t>
            </a:r>
            <a:r>
              <a:rPr lang="en-US" dirty="0" err="1"/>
              <a:t>xxxxx</a:t>
            </a:r>
            <a:r>
              <a:rPr lang="en-US" dirty="0"/>
              <a:t> </a:t>
            </a:r>
            <a:r>
              <a:rPr lang="en-US" dirty="0" err="1"/>
              <a:t>xxxxx</a:t>
            </a:r>
            <a:r>
              <a:rPr lang="en-US" dirty="0"/>
              <a:t> X xx </a:t>
            </a:r>
            <a:r>
              <a:rPr lang="en-US" dirty="0" err="1"/>
              <a:t>xxxxx</a:t>
            </a:r>
            <a:r>
              <a:rPr lang="en-US" dirty="0"/>
              <a:t> x </a:t>
            </a:r>
            <a:r>
              <a:rPr lang="en-US" dirty="0" err="1"/>
              <a:t>xxxxxxxx</a:t>
            </a:r>
            <a:r>
              <a:rPr lang="en-US" dirty="0"/>
              <a:t> </a:t>
            </a:r>
            <a:r>
              <a:rPr lang="en-US" dirty="0" err="1"/>
              <a:t>xxxxxx</a:t>
            </a:r>
            <a:endParaRPr lang="en-US" dirty="0"/>
          </a:p>
        </p:txBody>
      </p:sp>
      <p:sp>
        <p:nvSpPr>
          <p:cNvPr id="10" name="Text Placeholder 9"/>
          <p:cNvSpPr>
            <a:spLocks noGrp="1"/>
          </p:cNvSpPr>
          <p:nvPr>
            <p:ph type="body" sz="quarter" idx="15"/>
          </p:nvPr>
        </p:nvSpPr>
        <p:spPr/>
        <p:txBody>
          <a:bodyPr>
            <a:normAutofit/>
          </a:bodyPr>
          <a:lstStyle/>
          <a:p>
            <a:r>
              <a:rPr lang="en-US" dirty="0"/>
              <a:t>Xx xxx </a:t>
            </a:r>
            <a:r>
              <a:rPr lang="en-US" dirty="0" err="1"/>
              <a:t>xxx</a:t>
            </a:r>
            <a:r>
              <a:rPr lang="en-US" dirty="0"/>
              <a:t> </a:t>
            </a:r>
            <a:r>
              <a:rPr lang="en-US" dirty="0" err="1"/>
              <a:t>xxx</a:t>
            </a:r>
            <a:r>
              <a:rPr lang="en-US" dirty="0"/>
              <a:t> </a:t>
            </a:r>
            <a:r>
              <a:rPr lang="en-US" dirty="0" err="1"/>
              <a:t>xxx</a:t>
            </a:r>
            <a:r>
              <a:rPr lang="en-US" dirty="0"/>
              <a:t> x xxx </a:t>
            </a:r>
            <a:r>
              <a:rPr lang="en-US" dirty="0" err="1"/>
              <a:t>xxxx</a:t>
            </a:r>
            <a:r>
              <a:rPr lang="en-US" dirty="0"/>
              <a:t> x </a:t>
            </a:r>
            <a:r>
              <a:rPr lang="en-US" dirty="0" err="1"/>
              <a:t>xxxxx</a:t>
            </a:r>
            <a:r>
              <a:rPr lang="en-US" dirty="0"/>
              <a:t> </a:t>
            </a:r>
            <a:r>
              <a:rPr lang="en-US" dirty="0" err="1"/>
              <a:t>xxxx</a:t>
            </a:r>
            <a:r>
              <a:rPr lang="en-US" dirty="0"/>
              <a:t> </a:t>
            </a:r>
            <a:r>
              <a:rPr lang="it-IT" dirty="0"/>
              <a:t>xxxxx xxxx x xxxxxxxxx x xxxxxxxxx xxxxx xxxxxx xxx xxxx x xxx </a:t>
            </a:r>
            <a:endParaRPr lang="en-US" dirty="0"/>
          </a:p>
        </p:txBody>
      </p:sp>
      <p:sp>
        <p:nvSpPr>
          <p:cNvPr id="7" name="Text Placeholder 6"/>
          <p:cNvSpPr>
            <a:spLocks noGrp="1"/>
          </p:cNvSpPr>
          <p:nvPr>
            <p:ph type="body" sz="quarter" idx="18"/>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23359866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12" name="Content Placeholder 11"/>
          <p:cNvSpPr>
            <a:spLocks noGrp="1"/>
          </p:cNvSpPr>
          <p:nvPr>
            <p:ph sz="quarter" idx="18"/>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p:txBody>
      </p:sp>
      <p:sp>
        <p:nvSpPr>
          <p:cNvPr id="30" name="Content Placeholder 29"/>
          <p:cNvSpPr>
            <a:spLocks noGrp="1"/>
          </p:cNvSpPr>
          <p:nvPr>
            <p:ph sz="quarter" idx="19"/>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31" name="Content Placeholder 30"/>
          <p:cNvSpPr>
            <a:spLocks noGrp="1"/>
          </p:cNvSpPr>
          <p:nvPr>
            <p:ph sz="quarter" idx="20"/>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32" name="Content Placeholder 31"/>
          <p:cNvSpPr>
            <a:spLocks noGrp="1"/>
          </p:cNvSpPr>
          <p:nvPr>
            <p:ph sz="quarter" idx="21"/>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10" name="Text Placeholder 9"/>
          <p:cNvSpPr>
            <a:spLocks noGrp="1"/>
          </p:cNvSpPr>
          <p:nvPr>
            <p:ph type="body" sz="quarter" idx="22"/>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216996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SIZE</a:t>
            </a:r>
          </a:p>
        </p:txBody>
      </p:sp>
      <p:sp>
        <p:nvSpPr>
          <p:cNvPr id="174" name="Text Placeholder 173"/>
          <p:cNvSpPr>
            <a:spLocks noGrp="1"/>
          </p:cNvSpPr>
          <p:nvPr>
            <p:ph type="body" sz="quarter" idx="10"/>
          </p:nvPr>
        </p:nvSpPr>
        <p:spPr/>
        <p:txBody>
          <a:bodyPr/>
          <a:lstStyle/>
          <a:p>
            <a:r>
              <a:rPr lang="en-US" dirty="0" err="1"/>
              <a:t>Xxxxx</a:t>
            </a:r>
            <a:r>
              <a:rPr lang="en-US" dirty="0"/>
              <a:t> </a:t>
            </a:r>
            <a:r>
              <a:rPr lang="en-US" dirty="0" err="1"/>
              <a:t>xxxxx</a:t>
            </a:r>
            <a:r>
              <a:rPr lang="en-US" dirty="0"/>
              <a:t> xxx </a:t>
            </a:r>
            <a:r>
              <a:rPr lang="en-US" dirty="0" err="1"/>
              <a:t>xxxxx</a:t>
            </a:r>
            <a:r>
              <a:rPr lang="en-US" dirty="0"/>
              <a:t> xx </a:t>
            </a:r>
          </a:p>
        </p:txBody>
      </p:sp>
      <p:grpSp>
        <p:nvGrpSpPr>
          <p:cNvPr id="176" name="Group 175"/>
          <p:cNvGrpSpPr/>
          <p:nvPr/>
        </p:nvGrpSpPr>
        <p:grpSpPr>
          <a:xfrm>
            <a:off x="1468688" y="3820273"/>
            <a:ext cx="7440827" cy="1316555"/>
            <a:chOff x="1101516" y="2852840"/>
            <a:chExt cx="5580620" cy="987416"/>
          </a:xfrm>
        </p:grpSpPr>
        <p:sp useBgFill="1">
          <p:nvSpPr>
            <p:cNvPr id="94" name="Freeform 6"/>
            <p:cNvSpPr>
              <a:spLocks noEditPoints="1"/>
            </p:cNvSpPr>
            <p:nvPr/>
          </p:nvSpPr>
          <p:spPr bwMode="auto">
            <a:xfrm>
              <a:off x="1101516"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4" name="Freeform 6"/>
            <p:cNvSpPr>
              <a:spLocks noEditPoints="1"/>
            </p:cNvSpPr>
            <p:nvPr/>
          </p:nvSpPr>
          <p:spPr bwMode="auto">
            <a:xfrm>
              <a:off x="1667124"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7" name="Freeform 6"/>
            <p:cNvSpPr>
              <a:spLocks noEditPoints="1"/>
            </p:cNvSpPr>
            <p:nvPr/>
          </p:nvSpPr>
          <p:spPr bwMode="auto">
            <a:xfrm>
              <a:off x="2232732"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0" name="Freeform 6"/>
            <p:cNvSpPr>
              <a:spLocks noEditPoints="1"/>
            </p:cNvSpPr>
            <p:nvPr/>
          </p:nvSpPr>
          <p:spPr bwMode="auto">
            <a:xfrm>
              <a:off x="2798340"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3" name="Freeform 6"/>
            <p:cNvSpPr>
              <a:spLocks noEditPoints="1"/>
            </p:cNvSpPr>
            <p:nvPr/>
          </p:nvSpPr>
          <p:spPr bwMode="auto">
            <a:xfrm>
              <a:off x="3363948"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6" name="Freeform 6"/>
            <p:cNvSpPr>
              <a:spLocks noEditPoints="1"/>
            </p:cNvSpPr>
            <p:nvPr/>
          </p:nvSpPr>
          <p:spPr bwMode="auto">
            <a:xfrm>
              <a:off x="3929556"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9" name="Freeform 6"/>
            <p:cNvSpPr>
              <a:spLocks noEditPoints="1"/>
            </p:cNvSpPr>
            <p:nvPr/>
          </p:nvSpPr>
          <p:spPr bwMode="auto">
            <a:xfrm>
              <a:off x="4495164"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2" name="Freeform 6"/>
            <p:cNvSpPr>
              <a:spLocks noEditPoints="1"/>
            </p:cNvSpPr>
            <p:nvPr/>
          </p:nvSpPr>
          <p:spPr bwMode="auto">
            <a:xfrm>
              <a:off x="5060772"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5" name="Freeform 6"/>
            <p:cNvSpPr>
              <a:spLocks noEditPoints="1"/>
            </p:cNvSpPr>
            <p:nvPr/>
          </p:nvSpPr>
          <p:spPr bwMode="auto">
            <a:xfrm>
              <a:off x="5626380"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8" name="Freeform 6"/>
            <p:cNvSpPr>
              <a:spLocks noEditPoints="1"/>
            </p:cNvSpPr>
            <p:nvPr/>
          </p:nvSpPr>
          <p:spPr bwMode="auto">
            <a:xfrm>
              <a:off x="6191985"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175" name="Group 174"/>
          <p:cNvGrpSpPr/>
          <p:nvPr/>
        </p:nvGrpSpPr>
        <p:grpSpPr>
          <a:xfrm>
            <a:off x="1453844" y="2084851"/>
            <a:ext cx="7440827" cy="1321823"/>
            <a:chOff x="1101516" y="1563638"/>
            <a:chExt cx="5580620" cy="991367"/>
          </a:xfrm>
        </p:grpSpPr>
        <p:sp useBgFill="1">
          <p:nvSpPr>
            <p:cNvPr id="103" name="Freeform 5"/>
            <p:cNvSpPr>
              <a:spLocks noEditPoints="1"/>
            </p:cNvSpPr>
            <p:nvPr/>
          </p:nvSpPr>
          <p:spPr bwMode="auto">
            <a:xfrm>
              <a:off x="1101516"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5" name="Freeform 5"/>
            <p:cNvSpPr>
              <a:spLocks noEditPoints="1"/>
            </p:cNvSpPr>
            <p:nvPr/>
          </p:nvSpPr>
          <p:spPr bwMode="auto">
            <a:xfrm>
              <a:off x="1667124"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8" name="Freeform 5"/>
            <p:cNvSpPr>
              <a:spLocks noEditPoints="1"/>
            </p:cNvSpPr>
            <p:nvPr/>
          </p:nvSpPr>
          <p:spPr bwMode="auto">
            <a:xfrm>
              <a:off x="2232732"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1" name="Freeform 5"/>
            <p:cNvSpPr>
              <a:spLocks noEditPoints="1"/>
            </p:cNvSpPr>
            <p:nvPr/>
          </p:nvSpPr>
          <p:spPr bwMode="auto">
            <a:xfrm>
              <a:off x="2798340"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4" name="Freeform 5"/>
            <p:cNvSpPr>
              <a:spLocks noEditPoints="1"/>
            </p:cNvSpPr>
            <p:nvPr/>
          </p:nvSpPr>
          <p:spPr bwMode="auto">
            <a:xfrm>
              <a:off x="3363948"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7" name="Freeform 5"/>
            <p:cNvSpPr>
              <a:spLocks noEditPoints="1"/>
            </p:cNvSpPr>
            <p:nvPr/>
          </p:nvSpPr>
          <p:spPr bwMode="auto">
            <a:xfrm>
              <a:off x="3929556"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0" name="Freeform 5"/>
            <p:cNvSpPr>
              <a:spLocks noEditPoints="1"/>
            </p:cNvSpPr>
            <p:nvPr/>
          </p:nvSpPr>
          <p:spPr bwMode="auto">
            <a:xfrm>
              <a:off x="4495164"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3" name="Freeform 5"/>
            <p:cNvSpPr>
              <a:spLocks noEditPoints="1"/>
            </p:cNvSpPr>
            <p:nvPr/>
          </p:nvSpPr>
          <p:spPr bwMode="auto">
            <a:xfrm>
              <a:off x="5060772"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6" name="Freeform 5"/>
            <p:cNvSpPr>
              <a:spLocks noEditPoints="1"/>
            </p:cNvSpPr>
            <p:nvPr/>
          </p:nvSpPr>
          <p:spPr bwMode="auto">
            <a:xfrm>
              <a:off x="5626380"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9" name="Freeform 5"/>
            <p:cNvSpPr>
              <a:spLocks noEditPoints="1"/>
            </p:cNvSpPr>
            <p:nvPr/>
          </p:nvSpPr>
          <p:spPr bwMode="auto">
            <a:xfrm>
              <a:off x="6191985"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70" name="Rectangle 169"/>
          <p:cNvSpPr/>
          <p:nvPr/>
        </p:nvSpPr>
        <p:spPr>
          <a:xfrm>
            <a:off x="9211318" y="2994501"/>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xxxxxx</a:t>
            </a:r>
            <a:r>
              <a:rPr lang="en-US" sz="1467" dirty="0"/>
              <a:t> x xx</a:t>
            </a:r>
          </a:p>
        </p:txBody>
      </p:sp>
      <p:sp>
        <p:nvSpPr>
          <p:cNvPr id="171" name="Rectangle 170"/>
          <p:cNvSpPr/>
          <p:nvPr/>
        </p:nvSpPr>
        <p:spPr>
          <a:xfrm>
            <a:off x="9211318" y="2469597"/>
            <a:ext cx="2434501" cy="584391"/>
          </a:xfrm>
          <a:prstGeom prst="rect">
            <a:avLst/>
          </a:prstGeom>
        </p:spPr>
        <p:txBody>
          <a:bodyPr wrap="square" lIns="0" tIns="0" rIns="0" bIns="0">
            <a:spAutoFit/>
          </a:bodyPr>
          <a:lstStyle/>
          <a:p>
            <a:pPr>
              <a:lnSpc>
                <a:spcPct val="89000"/>
              </a:lnSpc>
            </a:pPr>
            <a:r>
              <a:rPr lang="en-US" sz="4267" spc="-107" dirty="0"/>
              <a:t>6 of 10</a:t>
            </a:r>
          </a:p>
        </p:txBody>
      </p:sp>
      <p:sp>
        <p:nvSpPr>
          <p:cNvPr id="172" name="Rectangle 171"/>
          <p:cNvSpPr/>
          <p:nvPr/>
        </p:nvSpPr>
        <p:spPr>
          <a:xfrm>
            <a:off x="9211318" y="4732770"/>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xxx xx</a:t>
            </a:r>
          </a:p>
        </p:txBody>
      </p:sp>
      <p:sp>
        <p:nvSpPr>
          <p:cNvPr id="173" name="Rectangle 172"/>
          <p:cNvSpPr/>
          <p:nvPr/>
        </p:nvSpPr>
        <p:spPr>
          <a:xfrm>
            <a:off x="9211318" y="4207866"/>
            <a:ext cx="2434501" cy="584391"/>
          </a:xfrm>
          <a:prstGeom prst="rect">
            <a:avLst/>
          </a:prstGeom>
        </p:spPr>
        <p:txBody>
          <a:bodyPr wrap="square" lIns="0" tIns="0" rIns="0" bIns="0">
            <a:spAutoFit/>
          </a:bodyPr>
          <a:lstStyle/>
          <a:p>
            <a:pPr>
              <a:lnSpc>
                <a:spcPct val="89000"/>
              </a:lnSpc>
            </a:pPr>
            <a:r>
              <a:rPr lang="en-US" sz="4267" spc="-107" dirty="0"/>
              <a:t>9 of 10</a:t>
            </a:r>
          </a:p>
        </p:txBody>
      </p:sp>
      <p:sp>
        <p:nvSpPr>
          <p:cNvPr id="178" name="Freeform 6"/>
          <p:cNvSpPr>
            <a:spLocks noEditPoints="1"/>
          </p:cNvSpPr>
          <p:nvPr/>
        </p:nvSpPr>
        <p:spPr bwMode="auto">
          <a:xfrm>
            <a:off x="1468689"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9" name="Freeform 5"/>
          <p:cNvSpPr>
            <a:spLocks noEditPoints="1"/>
          </p:cNvSpPr>
          <p:nvPr/>
        </p:nvSpPr>
        <p:spPr bwMode="auto">
          <a:xfrm>
            <a:off x="1468689" y="208485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0" name="Freeform 6"/>
          <p:cNvSpPr>
            <a:spLocks noEditPoints="1"/>
          </p:cNvSpPr>
          <p:nvPr/>
        </p:nvSpPr>
        <p:spPr bwMode="auto">
          <a:xfrm>
            <a:off x="2222833"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1" name="Freeform 5"/>
          <p:cNvSpPr>
            <a:spLocks noEditPoints="1"/>
          </p:cNvSpPr>
          <p:nvPr/>
        </p:nvSpPr>
        <p:spPr bwMode="auto">
          <a:xfrm>
            <a:off x="2222833" y="208763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2" name="Freeform 6"/>
          <p:cNvSpPr>
            <a:spLocks noEditPoints="1"/>
          </p:cNvSpPr>
          <p:nvPr/>
        </p:nvSpPr>
        <p:spPr bwMode="auto">
          <a:xfrm>
            <a:off x="2976977"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3" name="Freeform 5"/>
          <p:cNvSpPr>
            <a:spLocks noEditPoints="1"/>
          </p:cNvSpPr>
          <p:nvPr/>
        </p:nvSpPr>
        <p:spPr bwMode="auto">
          <a:xfrm>
            <a:off x="2976977" y="2101337"/>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4" name="Freeform 6"/>
          <p:cNvSpPr>
            <a:spLocks noEditPoints="1"/>
          </p:cNvSpPr>
          <p:nvPr/>
        </p:nvSpPr>
        <p:spPr bwMode="auto">
          <a:xfrm>
            <a:off x="3731121" y="3823058"/>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5" name="Freeform 5"/>
          <p:cNvSpPr>
            <a:spLocks noEditPoints="1"/>
          </p:cNvSpPr>
          <p:nvPr/>
        </p:nvSpPr>
        <p:spPr bwMode="auto">
          <a:xfrm>
            <a:off x="3731121" y="210412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6" name="Freeform 6"/>
          <p:cNvSpPr>
            <a:spLocks noEditPoints="1"/>
          </p:cNvSpPr>
          <p:nvPr/>
        </p:nvSpPr>
        <p:spPr bwMode="auto">
          <a:xfrm>
            <a:off x="4485265"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7" name="Freeform 6"/>
          <p:cNvSpPr>
            <a:spLocks noEditPoints="1"/>
          </p:cNvSpPr>
          <p:nvPr/>
        </p:nvSpPr>
        <p:spPr bwMode="auto">
          <a:xfrm>
            <a:off x="5239409"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8" name="Freeform 6"/>
          <p:cNvSpPr>
            <a:spLocks noEditPoints="1"/>
          </p:cNvSpPr>
          <p:nvPr/>
        </p:nvSpPr>
        <p:spPr bwMode="auto">
          <a:xfrm>
            <a:off x="5993553"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5"/>
          <p:cNvSpPr>
            <a:spLocks noEditPoints="1"/>
          </p:cNvSpPr>
          <p:nvPr/>
        </p:nvSpPr>
        <p:spPr bwMode="auto">
          <a:xfrm>
            <a:off x="4470127" y="208146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5"/>
          <p:cNvSpPr>
            <a:spLocks noEditPoints="1"/>
          </p:cNvSpPr>
          <p:nvPr/>
        </p:nvSpPr>
        <p:spPr bwMode="auto">
          <a:xfrm>
            <a:off x="5239116" y="2071149"/>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6"/>
          <p:cNvSpPr>
            <a:spLocks noEditPoints="1"/>
          </p:cNvSpPr>
          <p:nvPr/>
        </p:nvSpPr>
        <p:spPr bwMode="auto">
          <a:xfrm>
            <a:off x="674769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6"/>
          <p:cNvSpPr>
            <a:spLocks noEditPoints="1"/>
          </p:cNvSpPr>
          <p:nvPr/>
        </p:nvSpPr>
        <p:spPr bwMode="auto">
          <a:xfrm>
            <a:off x="750286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6" name="Picture 45">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2923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300"/>
                                        <p:tgtEl>
                                          <p:spTgt spid="17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300"/>
                                        <p:tgtEl>
                                          <p:spTgt spid="18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300"/>
                                        <p:tgtEl>
                                          <p:spTgt spid="18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5"/>
                                        </p:tgtEl>
                                        <p:attrNameLst>
                                          <p:attrName>style.visibility</p:attrName>
                                        </p:attrNameLst>
                                      </p:cBhvr>
                                      <p:to>
                                        <p:strVal val="visible"/>
                                      </p:to>
                                    </p:set>
                                    <p:animEffect transition="in" filter="fade">
                                      <p:cBhvr>
                                        <p:cTn id="16" dur="300"/>
                                        <p:tgtEl>
                                          <p:spTgt spid="18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300"/>
                                        <p:tgtEl>
                                          <p:spTgt spid="17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300"/>
                                        <p:tgtEl>
                                          <p:spTgt spid="17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300"/>
                                        <p:tgtEl>
                                          <p:spTgt spid="17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80"/>
                                        </p:tgtEl>
                                        <p:attrNameLst>
                                          <p:attrName>style.visibility</p:attrName>
                                        </p:attrNameLst>
                                      </p:cBhvr>
                                      <p:to>
                                        <p:strVal val="visible"/>
                                      </p:to>
                                    </p:set>
                                    <p:animEffect transition="in" filter="fade">
                                      <p:cBhvr>
                                        <p:cTn id="28" dur="300"/>
                                        <p:tgtEl>
                                          <p:spTgt spid="18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300"/>
                                        <p:tgtEl>
                                          <p:spTgt spid="182"/>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300"/>
                                        <p:tgtEl>
                                          <p:spTgt spid="184"/>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186"/>
                                        </p:tgtEl>
                                        <p:attrNameLst>
                                          <p:attrName>style.visibility</p:attrName>
                                        </p:attrNameLst>
                                      </p:cBhvr>
                                      <p:to>
                                        <p:strVal val="visible"/>
                                      </p:to>
                                    </p:set>
                                    <p:animEffect transition="in" filter="fade">
                                      <p:cBhvr>
                                        <p:cTn id="37" dur="300"/>
                                        <p:tgtEl>
                                          <p:spTgt spid="18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300"/>
                                        <p:tgtEl>
                                          <p:spTgt spid="187"/>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188"/>
                                        </p:tgtEl>
                                        <p:attrNameLst>
                                          <p:attrName>style.visibility</p:attrName>
                                        </p:attrNameLst>
                                      </p:cBhvr>
                                      <p:to>
                                        <p:strVal val="visible"/>
                                      </p:to>
                                    </p:set>
                                    <p:animEffect transition="in" filter="fade">
                                      <p:cBhvr>
                                        <p:cTn id="43" dur="300"/>
                                        <p:tgtEl>
                                          <p:spTgt spid="188"/>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300"/>
                                        <p:tgtEl>
                                          <p:spTgt spid="173"/>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72"/>
                                        </p:tgtEl>
                                        <p:attrNameLst>
                                          <p:attrName>style.visibility</p:attrName>
                                        </p:attrNameLst>
                                      </p:cBhvr>
                                      <p:to>
                                        <p:strVal val="visible"/>
                                      </p:to>
                                    </p:set>
                                    <p:animEffect transition="in" filter="fade">
                                      <p:cBhvr>
                                        <p:cTn id="49" dur="300"/>
                                        <p:tgtEl>
                                          <p:spTgt spid="172"/>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300"/>
                                        <p:tgtEl>
                                          <p:spTgt spid="42"/>
                                        </p:tgtEl>
                                      </p:cBhvr>
                                    </p:animEffect>
                                  </p:childTnLst>
                                </p:cTn>
                              </p:par>
                              <p:par>
                                <p:cTn id="53" presetID="10" presetClass="entr" presetSubtype="0" fill="hold" grpId="0" nodeType="withEffect">
                                  <p:stCondLst>
                                    <p:cond delay="3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300"/>
                                        <p:tgtEl>
                                          <p:spTgt spid="43"/>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300"/>
                                        <p:tgtEl>
                                          <p:spTgt spid="44"/>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172" grpId="0"/>
      <p:bldP spid="173" grpId="0"/>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42" grpId="0" animBg="1"/>
      <p:bldP spid="43" grpId="0" animBg="1"/>
      <p:bldP spid="44" grpId="0" animBg="1"/>
      <p:bldP spid="4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12" name="Content Placeholder 11"/>
          <p:cNvSpPr>
            <a:spLocks noGrp="1"/>
          </p:cNvSpPr>
          <p:nvPr>
            <p:ph sz="quarter" idx="18"/>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p:txBody>
      </p:sp>
      <p:sp>
        <p:nvSpPr>
          <p:cNvPr id="30" name="Content Placeholder 29"/>
          <p:cNvSpPr>
            <a:spLocks noGrp="1"/>
          </p:cNvSpPr>
          <p:nvPr>
            <p:ph sz="quarter" idx="19"/>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31" name="Content Placeholder 30"/>
          <p:cNvSpPr>
            <a:spLocks noGrp="1"/>
          </p:cNvSpPr>
          <p:nvPr>
            <p:ph sz="quarter" idx="20"/>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32" name="Content Placeholder 31"/>
          <p:cNvSpPr>
            <a:spLocks noGrp="1"/>
          </p:cNvSpPr>
          <p:nvPr>
            <p:ph type="body" sz="quarter" idx="21"/>
          </p:nvPr>
        </p:nvSpPr>
        <p:spPr/>
        <p:txBody>
          <a:bodyPr>
            <a:normAutofit/>
          </a:bodyPr>
          <a:lstStyle/>
          <a:p>
            <a:r>
              <a:rPr lang="en-US" dirty="0"/>
              <a:t>Xx xxx x xxx </a:t>
            </a:r>
            <a:r>
              <a:rPr lang="en-US" dirty="0" err="1"/>
              <a:t>xxxx</a:t>
            </a:r>
            <a:endParaRPr lang="en-US" dirty="0"/>
          </a:p>
        </p:txBody>
      </p:sp>
      <p:grpSp>
        <p:nvGrpSpPr>
          <p:cNvPr id="19" name="Group 18"/>
          <p:cNvGrpSpPr/>
          <p:nvPr/>
        </p:nvGrpSpPr>
        <p:grpSpPr>
          <a:xfrm>
            <a:off x="1737512" y="5350043"/>
            <a:ext cx="333884" cy="333884"/>
            <a:chOff x="3380029" y="1565817"/>
            <a:chExt cx="914400" cy="914400"/>
          </a:xfrm>
        </p:grpSpPr>
        <p:sp>
          <p:nvSpPr>
            <p:cNvPr id="20" name="Oval 79"/>
            <p:cNvSpPr>
              <a:spLocks noChangeArrowheads="1"/>
            </p:cNvSpPr>
            <p:nvPr/>
          </p:nvSpPr>
          <p:spPr bwMode="invGray">
            <a:xfrm>
              <a:off x="3380029" y="1565817"/>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2" name="Group 21"/>
          <p:cNvGrpSpPr/>
          <p:nvPr/>
        </p:nvGrpSpPr>
        <p:grpSpPr bwMode="invGray">
          <a:xfrm>
            <a:off x="2137998" y="5350043"/>
            <a:ext cx="333884" cy="333884"/>
            <a:chOff x="6243638" y="9424987"/>
            <a:chExt cx="885825" cy="884238"/>
          </a:xfrm>
        </p:grpSpPr>
        <p:sp>
          <p:nvSpPr>
            <p:cNvPr id="23" name="Oval 186"/>
            <p:cNvSpPr>
              <a:spLocks noChangeArrowheads="1"/>
            </p:cNvSpPr>
            <p:nvPr/>
          </p:nvSpPr>
          <p:spPr bwMode="invGray">
            <a:xfrm>
              <a:off x="6243638" y="9424987"/>
              <a:ext cx="885825" cy="884238"/>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5" name="Group 24"/>
          <p:cNvGrpSpPr/>
          <p:nvPr/>
        </p:nvGrpSpPr>
        <p:grpSpPr>
          <a:xfrm>
            <a:off x="936540" y="5350043"/>
            <a:ext cx="333884" cy="333884"/>
            <a:chOff x="398463" y="1550691"/>
            <a:chExt cx="914400" cy="914400"/>
          </a:xfrm>
        </p:grpSpPr>
        <p:sp>
          <p:nvSpPr>
            <p:cNvPr id="26" name="Oval 81"/>
            <p:cNvSpPr>
              <a:spLocks noChangeArrowheads="1"/>
            </p:cNvSpPr>
            <p:nvPr/>
          </p:nvSpPr>
          <p:spPr bwMode="invGray">
            <a:xfrm>
              <a:off x="398463"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8" name="Group 27"/>
          <p:cNvGrpSpPr/>
          <p:nvPr/>
        </p:nvGrpSpPr>
        <p:grpSpPr>
          <a:xfrm>
            <a:off x="1337026" y="5350043"/>
            <a:ext cx="333884" cy="333884"/>
            <a:chOff x="1889246" y="1550691"/>
            <a:chExt cx="914400" cy="914400"/>
          </a:xfrm>
        </p:grpSpPr>
        <p:sp>
          <p:nvSpPr>
            <p:cNvPr id="33" name="Oval 92"/>
            <p:cNvSpPr>
              <a:spLocks noChangeArrowheads="1"/>
            </p:cNvSpPr>
            <p:nvPr/>
          </p:nvSpPr>
          <p:spPr bwMode="invGray">
            <a:xfrm>
              <a:off x="1889246" y="1550691"/>
              <a:ext cx="914400" cy="914400"/>
            </a:xfrm>
            <a:prstGeom prst="ellipse">
              <a:avLst/>
            </a:prstGeom>
            <a:solidFill>
              <a:schemeClr val="accent1"/>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4" name="Group 33"/>
            <p:cNvGrpSpPr/>
            <p:nvPr/>
          </p:nvGrpSpPr>
          <p:grpSpPr>
            <a:xfrm>
              <a:off x="2118665" y="1750614"/>
              <a:ext cx="499807" cy="476865"/>
              <a:chOff x="2118665" y="1750614"/>
              <a:chExt cx="499807" cy="476865"/>
            </a:xfrm>
          </p:grpSpPr>
          <p:sp>
            <p:nvSpPr>
              <p:cNvPr id="35"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37" name="Rectangle 36">
            <a:hlinkClick r:id="rId2"/>
          </p:cNvPr>
          <p:cNvSpPr/>
          <p:nvPr/>
        </p:nvSpPr>
        <p:spPr>
          <a:xfrm>
            <a:off x="914400"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a:hlinkClick r:id="rId3"/>
          </p:cNvPr>
          <p:cNvSpPr/>
          <p:nvPr/>
        </p:nvSpPr>
        <p:spPr>
          <a:xfrm>
            <a:off x="1314886"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a:hlinkClick r:id="rId4"/>
          </p:cNvPr>
          <p:cNvSpPr/>
          <p:nvPr/>
        </p:nvSpPr>
        <p:spPr>
          <a:xfrm>
            <a:off x="1715372"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a:hlinkClick r:id="rId5"/>
          </p:cNvPr>
          <p:cNvSpPr/>
          <p:nvPr/>
        </p:nvSpPr>
        <p:spPr>
          <a:xfrm>
            <a:off x="2115858"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1" name="Group 40"/>
          <p:cNvGrpSpPr/>
          <p:nvPr/>
        </p:nvGrpSpPr>
        <p:grpSpPr>
          <a:xfrm>
            <a:off x="5259850" y="5350043"/>
            <a:ext cx="333884" cy="333884"/>
            <a:chOff x="3380029" y="1565817"/>
            <a:chExt cx="914400" cy="914400"/>
          </a:xfrm>
        </p:grpSpPr>
        <p:sp>
          <p:nvSpPr>
            <p:cNvPr id="42" name="Oval 79"/>
            <p:cNvSpPr>
              <a:spLocks noChangeArrowheads="1"/>
            </p:cNvSpPr>
            <p:nvPr/>
          </p:nvSpPr>
          <p:spPr bwMode="invGray">
            <a:xfrm>
              <a:off x="3380029" y="1565817"/>
              <a:ext cx="914400" cy="914400"/>
            </a:xfrm>
            <a:prstGeom prst="ellipse">
              <a:avLst/>
            </a:prstGeom>
            <a:solidFill>
              <a:schemeClr val="accent4"/>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4" name="Group 43"/>
          <p:cNvGrpSpPr/>
          <p:nvPr/>
        </p:nvGrpSpPr>
        <p:grpSpPr bwMode="invGray">
          <a:xfrm>
            <a:off x="5660336" y="5350043"/>
            <a:ext cx="333884" cy="333884"/>
            <a:chOff x="6243638" y="9424987"/>
            <a:chExt cx="885825" cy="884238"/>
          </a:xfrm>
        </p:grpSpPr>
        <p:sp>
          <p:nvSpPr>
            <p:cNvPr id="45" name="Oval 186"/>
            <p:cNvSpPr>
              <a:spLocks noChangeArrowheads="1"/>
            </p:cNvSpPr>
            <p:nvPr/>
          </p:nvSpPr>
          <p:spPr bwMode="invGray">
            <a:xfrm>
              <a:off x="6243638" y="9424987"/>
              <a:ext cx="885825" cy="884238"/>
            </a:xfrm>
            <a:prstGeom prst="ellipse">
              <a:avLst/>
            </a:prstGeom>
            <a:solidFill>
              <a:schemeClr val="accent4"/>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7" name="Group 46"/>
          <p:cNvGrpSpPr/>
          <p:nvPr/>
        </p:nvGrpSpPr>
        <p:grpSpPr>
          <a:xfrm>
            <a:off x="4458878" y="5350043"/>
            <a:ext cx="333884" cy="333884"/>
            <a:chOff x="398463" y="1550691"/>
            <a:chExt cx="914400" cy="914400"/>
          </a:xfrm>
        </p:grpSpPr>
        <p:sp>
          <p:nvSpPr>
            <p:cNvPr id="48" name="Oval 81"/>
            <p:cNvSpPr>
              <a:spLocks noChangeArrowheads="1"/>
            </p:cNvSpPr>
            <p:nvPr/>
          </p:nvSpPr>
          <p:spPr bwMode="invGray">
            <a:xfrm>
              <a:off x="398463" y="1550691"/>
              <a:ext cx="914400" cy="914400"/>
            </a:xfrm>
            <a:prstGeom prst="ellipse">
              <a:avLst/>
            </a:prstGeom>
            <a:solidFill>
              <a:schemeClr val="accent4"/>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0" name="Group 49"/>
          <p:cNvGrpSpPr/>
          <p:nvPr/>
        </p:nvGrpSpPr>
        <p:grpSpPr>
          <a:xfrm>
            <a:off x="4859364" y="5350043"/>
            <a:ext cx="333884" cy="333884"/>
            <a:chOff x="1889246" y="1550691"/>
            <a:chExt cx="914400" cy="914400"/>
          </a:xfrm>
        </p:grpSpPr>
        <p:sp>
          <p:nvSpPr>
            <p:cNvPr id="51" name="Oval 92"/>
            <p:cNvSpPr>
              <a:spLocks noChangeArrowheads="1"/>
            </p:cNvSpPr>
            <p:nvPr/>
          </p:nvSpPr>
          <p:spPr bwMode="invGray">
            <a:xfrm>
              <a:off x="1889246" y="1550691"/>
              <a:ext cx="914400" cy="914400"/>
            </a:xfrm>
            <a:prstGeom prst="ellipse">
              <a:avLst/>
            </a:prstGeom>
            <a:solidFill>
              <a:schemeClr val="accent4"/>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52" name="Group 51"/>
            <p:cNvGrpSpPr/>
            <p:nvPr/>
          </p:nvGrpSpPr>
          <p:grpSpPr>
            <a:xfrm>
              <a:off x="2118665" y="1750614"/>
              <a:ext cx="499807" cy="476865"/>
              <a:chOff x="2118665" y="1750614"/>
              <a:chExt cx="499807" cy="476865"/>
            </a:xfrm>
          </p:grpSpPr>
          <p:sp>
            <p:nvSpPr>
              <p:cNvPr id="53"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55" name="Rectangle 54">
            <a:hlinkClick r:id="rId2"/>
          </p:cNvPr>
          <p:cNvSpPr/>
          <p:nvPr/>
        </p:nvSpPr>
        <p:spPr>
          <a:xfrm>
            <a:off x="4436738"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Rectangle 55">
            <a:hlinkClick r:id="rId3"/>
          </p:cNvPr>
          <p:cNvSpPr/>
          <p:nvPr/>
        </p:nvSpPr>
        <p:spPr>
          <a:xfrm>
            <a:off x="4837224"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a:hlinkClick r:id="rId4"/>
          </p:cNvPr>
          <p:cNvSpPr/>
          <p:nvPr/>
        </p:nvSpPr>
        <p:spPr>
          <a:xfrm>
            <a:off x="5237710"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a:hlinkClick r:id="rId5"/>
          </p:cNvPr>
          <p:cNvSpPr/>
          <p:nvPr/>
        </p:nvSpPr>
        <p:spPr>
          <a:xfrm>
            <a:off x="5638196"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9" name="Group 58"/>
          <p:cNvGrpSpPr/>
          <p:nvPr/>
        </p:nvGrpSpPr>
        <p:grpSpPr>
          <a:xfrm>
            <a:off x="8798660" y="5350043"/>
            <a:ext cx="333884" cy="333884"/>
            <a:chOff x="3380029" y="1565817"/>
            <a:chExt cx="914400" cy="914400"/>
          </a:xfrm>
        </p:grpSpPr>
        <p:sp>
          <p:nvSpPr>
            <p:cNvPr id="60" name="Oval 79"/>
            <p:cNvSpPr>
              <a:spLocks noChangeArrowheads="1"/>
            </p:cNvSpPr>
            <p:nvPr/>
          </p:nvSpPr>
          <p:spPr bwMode="invGray">
            <a:xfrm>
              <a:off x="3380029" y="1565817"/>
              <a:ext cx="914400" cy="914400"/>
            </a:xfrm>
            <a:prstGeom prst="ellipse">
              <a:avLst/>
            </a:prstGeom>
            <a:solidFill>
              <a:schemeClr val="bg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2" name="Group 61"/>
          <p:cNvGrpSpPr/>
          <p:nvPr/>
        </p:nvGrpSpPr>
        <p:grpSpPr bwMode="invGray">
          <a:xfrm>
            <a:off x="9199146" y="5350043"/>
            <a:ext cx="333884" cy="333884"/>
            <a:chOff x="6243638" y="9424987"/>
            <a:chExt cx="885825" cy="884238"/>
          </a:xfrm>
        </p:grpSpPr>
        <p:sp>
          <p:nvSpPr>
            <p:cNvPr id="63" name="Oval 186"/>
            <p:cNvSpPr>
              <a:spLocks noChangeArrowheads="1"/>
            </p:cNvSpPr>
            <p:nvPr/>
          </p:nvSpPr>
          <p:spPr bwMode="invGray">
            <a:xfrm>
              <a:off x="6243638" y="9424987"/>
              <a:ext cx="885825" cy="884238"/>
            </a:xfrm>
            <a:prstGeom prst="ellipse">
              <a:avLst/>
            </a:prstGeom>
            <a:solidFill>
              <a:schemeClr val="bg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5" name="Group 64"/>
          <p:cNvGrpSpPr/>
          <p:nvPr/>
        </p:nvGrpSpPr>
        <p:grpSpPr>
          <a:xfrm>
            <a:off x="7997688" y="5350043"/>
            <a:ext cx="333884" cy="333884"/>
            <a:chOff x="398463" y="1550691"/>
            <a:chExt cx="914400" cy="914400"/>
          </a:xfrm>
        </p:grpSpPr>
        <p:sp>
          <p:nvSpPr>
            <p:cNvPr id="66" name="Oval 81"/>
            <p:cNvSpPr>
              <a:spLocks noChangeArrowheads="1"/>
            </p:cNvSpPr>
            <p:nvPr/>
          </p:nvSpPr>
          <p:spPr bwMode="invGray">
            <a:xfrm>
              <a:off x="398463" y="1550691"/>
              <a:ext cx="914400" cy="914400"/>
            </a:xfrm>
            <a:prstGeom prst="ellipse">
              <a:avLst/>
            </a:prstGeom>
            <a:solidFill>
              <a:schemeClr val="bg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8" name="Group 67"/>
          <p:cNvGrpSpPr/>
          <p:nvPr/>
        </p:nvGrpSpPr>
        <p:grpSpPr>
          <a:xfrm>
            <a:off x="8398174" y="5350043"/>
            <a:ext cx="333884" cy="333884"/>
            <a:chOff x="1889246" y="1550691"/>
            <a:chExt cx="914400" cy="914400"/>
          </a:xfrm>
        </p:grpSpPr>
        <p:sp>
          <p:nvSpPr>
            <p:cNvPr id="69" name="Oval 92"/>
            <p:cNvSpPr>
              <a:spLocks noChangeArrowheads="1"/>
            </p:cNvSpPr>
            <p:nvPr/>
          </p:nvSpPr>
          <p:spPr bwMode="invGray">
            <a:xfrm>
              <a:off x="1889246" y="1550691"/>
              <a:ext cx="914400" cy="914400"/>
            </a:xfrm>
            <a:prstGeom prst="ellipse">
              <a:avLst/>
            </a:prstGeom>
            <a:solidFill>
              <a:schemeClr val="bg2"/>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70" name="Group 69"/>
            <p:cNvGrpSpPr/>
            <p:nvPr/>
          </p:nvGrpSpPr>
          <p:grpSpPr>
            <a:xfrm>
              <a:off x="2118665" y="1750614"/>
              <a:ext cx="499807" cy="476865"/>
              <a:chOff x="2118665" y="1750614"/>
              <a:chExt cx="499807" cy="476865"/>
            </a:xfrm>
          </p:grpSpPr>
          <p:sp>
            <p:nvSpPr>
              <p:cNvPr id="71"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73" name="Rectangle 72">
            <a:hlinkClick r:id="rId2"/>
          </p:cNvPr>
          <p:cNvSpPr/>
          <p:nvPr/>
        </p:nvSpPr>
        <p:spPr>
          <a:xfrm>
            <a:off x="7975548"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Rectangle 73">
            <a:hlinkClick r:id="rId3"/>
          </p:cNvPr>
          <p:cNvSpPr/>
          <p:nvPr/>
        </p:nvSpPr>
        <p:spPr>
          <a:xfrm>
            <a:off x="8376034"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5" name="Rectangle 74">
            <a:hlinkClick r:id="rId4"/>
          </p:cNvPr>
          <p:cNvSpPr/>
          <p:nvPr/>
        </p:nvSpPr>
        <p:spPr>
          <a:xfrm>
            <a:off x="8776520"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6" name="Rectangle 75">
            <a:hlinkClick r:id="rId5"/>
          </p:cNvPr>
          <p:cNvSpPr/>
          <p:nvPr/>
        </p:nvSpPr>
        <p:spPr>
          <a:xfrm>
            <a:off x="9177006" y="5326360"/>
            <a:ext cx="378164" cy="381248"/>
          </a:xfrm>
          <a:prstGeom prst="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58060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12" name="Content Placeholder 11"/>
          <p:cNvSpPr>
            <a:spLocks noGrp="1"/>
          </p:cNvSpPr>
          <p:nvPr>
            <p:ph sz="quarter" idx="18"/>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p:txBody>
      </p:sp>
      <p:sp>
        <p:nvSpPr>
          <p:cNvPr id="30" name="Content Placeholder 29"/>
          <p:cNvSpPr>
            <a:spLocks noGrp="1"/>
          </p:cNvSpPr>
          <p:nvPr>
            <p:ph sz="quarter" idx="19"/>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endParaRPr lang="en-US" dirty="0"/>
          </a:p>
          <a:p>
            <a:endParaRPr lang="en-US" dirty="0"/>
          </a:p>
        </p:txBody>
      </p:sp>
      <p:sp>
        <p:nvSpPr>
          <p:cNvPr id="32" name="Content Placeholder 31"/>
          <p:cNvSpPr>
            <a:spLocks noGrp="1"/>
          </p:cNvSpPr>
          <p:nvPr>
            <p:ph type="body" sz="quarter" idx="20"/>
          </p:nvPr>
        </p:nvSpPr>
        <p:spPr/>
        <p:txBody>
          <a:bodyPr>
            <a:normAutofit/>
          </a:bodyPr>
          <a:lstStyle/>
          <a:p>
            <a:r>
              <a:rPr lang="en-US" dirty="0"/>
              <a:t>Xx xxx x xxx </a:t>
            </a:r>
            <a:r>
              <a:rPr lang="en-US" dirty="0" err="1"/>
              <a:t>xxxx</a:t>
            </a:r>
            <a:endParaRPr lang="en-US" dirty="0"/>
          </a:p>
        </p:txBody>
      </p:sp>
      <p:grpSp>
        <p:nvGrpSpPr>
          <p:cNvPr id="14" name="Group 13"/>
          <p:cNvGrpSpPr/>
          <p:nvPr/>
        </p:nvGrpSpPr>
        <p:grpSpPr>
          <a:xfrm>
            <a:off x="914400" y="5165291"/>
            <a:ext cx="2334526" cy="585548"/>
            <a:chOff x="2524077" y="5155401"/>
            <a:chExt cx="2334526" cy="585548"/>
          </a:xfrm>
        </p:grpSpPr>
        <p:sp>
          <p:nvSpPr>
            <p:cNvPr id="15" name="Oval 14"/>
            <p:cNvSpPr/>
            <p:nvPr/>
          </p:nvSpPr>
          <p:spPr>
            <a:xfrm>
              <a:off x="2524077" y="5155401"/>
              <a:ext cx="576004" cy="58554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3230992" y="5215804"/>
              <a:ext cx="1627611" cy="458587"/>
            </a:xfrm>
            <a:prstGeom prst="rect">
              <a:avLst/>
            </a:prstGeom>
          </p:spPr>
          <p:txBody>
            <a:bodyPr wrap="square" lIns="0" rIns="0">
              <a:spAutoFit/>
            </a:bodyPr>
            <a:lstStyle/>
            <a:p>
              <a:pPr>
                <a:lnSpc>
                  <a:spcPct val="85000"/>
                </a:lnSpc>
              </a:pPr>
              <a:r>
                <a:rPr lang="en-US" sz="1400" dirty="0" err="1">
                  <a:solidFill>
                    <a:srgbClr val="373737"/>
                  </a:solidFill>
                </a:rPr>
                <a:t>Xxxxx</a:t>
              </a:r>
              <a:r>
                <a:rPr lang="en-US" sz="1400" dirty="0">
                  <a:solidFill>
                    <a:srgbClr val="373737"/>
                  </a:solidFill>
                </a:rPr>
                <a:t> </a:t>
              </a:r>
              <a:r>
                <a:rPr lang="en-US" sz="1400" dirty="0" err="1">
                  <a:solidFill>
                    <a:srgbClr val="373737"/>
                  </a:solidFill>
                </a:rPr>
                <a:t>xxxxx</a:t>
              </a:r>
              <a:r>
                <a:rPr lang="en-US" sz="1400" dirty="0">
                  <a:solidFill>
                    <a:srgbClr val="373737"/>
                  </a:solidFill>
                </a:rPr>
                <a:t> </a:t>
              </a:r>
              <a:r>
                <a:rPr lang="en-US" sz="1400" dirty="0" err="1">
                  <a:solidFill>
                    <a:srgbClr val="373737"/>
                  </a:solidFill>
                </a:rPr>
                <a:t>xxxxxx</a:t>
              </a:r>
              <a:r>
                <a:rPr lang="en-US" sz="1400" dirty="0">
                  <a:solidFill>
                    <a:srgbClr val="373737"/>
                  </a:solidFill>
                </a:rPr>
                <a:t> xxx</a:t>
              </a: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0562" y="5343302"/>
              <a:ext cx="463036" cy="209746"/>
            </a:xfrm>
            <a:prstGeom prst="rect">
              <a:avLst/>
            </a:prstGeom>
            <a:ln>
              <a:noFill/>
            </a:ln>
          </p:spPr>
        </p:pic>
      </p:grpSp>
      <p:grpSp>
        <p:nvGrpSpPr>
          <p:cNvPr id="18" name="Group 17"/>
          <p:cNvGrpSpPr/>
          <p:nvPr/>
        </p:nvGrpSpPr>
        <p:grpSpPr>
          <a:xfrm>
            <a:off x="3586288" y="5165291"/>
            <a:ext cx="2334526" cy="585548"/>
            <a:chOff x="2524077" y="5814144"/>
            <a:chExt cx="2334526" cy="585548"/>
          </a:xfrm>
        </p:grpSpPr>
        <p:sp>
          <p:nvSpPr>
            <p:cNvPr id="19" name="Oval 18"/>
            <p:cNvSpPr/>
            <p:nvPr/>
          </p:nvSpPr>
          <p:spPr>
            <a:xfrm>
              <a:off x="2524077" y="5814144"/>
              <a:ext cx="576004" cy="5855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3230992" y="5909148"/>
              <a:ext cx="1627611" cy="476156"/>
            </a:xfrm>
            <a:prstGeom prst="rect">
              <a:avLst/>
            </a:prstGeom>
          </p:spPr>
          <p:txBody>
            <a:bodyPr wrap="square" lIns="0" rIns="0">
              <a:spAutoFit/>
            </a:bodyPr>
            <a:lstStyle/>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7322" y="5920145"/>
              <a:ext cx="289513" cy="373548"/>
            </a:xfrm>
            <a:prstGeom prst="rect">
              <a:avLst/>
            </a:prstGeom>
            <a:ln>
              <a:noFill/>
            </a:ln>
          </p:spPr>
        </p:pic>
      </p:grpSp>
      <p:grpSp>
        <p:nvGrpSpPr>
          <p:cNvPr id="22" name="Group 21"/>
          <p:cNvGrpSpPr/>
          <p:nvPr/>
        </p:nvGrpSpPr>
        <p:grpSpPr>
          <a:xfrm>
            <a:off x="6258176" y="5165291"/>
            <a:ext cx="2334526" cy="597444"/>
            <a:chOff x="2524077" y="6472886"/>
            <a:chExt cx="2334526" cy="597444"/>
          </a:xfrm>
        </p:grpSpPr>
        <p:sp>
          <p:nvSpPr>
            <p:cNvPr id="23" name="Oval 22"/>
            <p:cNvSpPr/>
            <p:nvPr/>
          </p:nvSpPr>
          <p:spPr>
            <a:xfrm>
              <a:off x="2524077" y="6472886"/>
              <a:ext cx="576004" cy="58554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3230992" y="6594174"/>
              <a:ext cx="1627611" cy="476156"/>
            </a:xfrm>
            <a:prstGeom prst="rect">
              <a:avLst/>
            </a:prstGeom>
          </p:spPr>
          <p:txBody>
            <a:bodyPr wrap="square" lIns="0" rIns="0">
              <a:spAutoFit/>
            </a:bodyPr>
            <a:lstStyle/>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5984" y="6622025"/>
              <a:ext cx="372189" cy="287270"/>
            </a:xfrm>
            <a:prstGeom prst="rect">
              <a:avLst/>
            </a:prstGeom>
            <a:ln>
              <a:noFill/>
            </a:ln>
          </p:spPr>
        </p:pic>
      </p:grpSp>
      <p:grpSp>
        <p:nvGrpSpPr>
          <p:cNvPr id="26" name="Group 25"/>
          <p:cNvGrpSpPr/>
          <p:nvPr/>
        </p:nvGrpSpPr>
        <p:grpSpPr>
          <a:xfrm>
            <a:off x="8930065" y="5165291"/>
            <a:ext cx="2334526" cy="640878"/>
            <a:chOff x="2524077" y="7131629"/>
            <a:chExt cx="2334526" cy="640878"/>
          </a:xfrm>
        </p:grpSpPr>
        <p:sp>
          <p:nvSpPr>
            <p:cNvPr id="27" name="Oval 26"/>
            <p:cNvSpPr/>
            <p:nvPr/>
          </p:nvSpPr>
          <p:spPr>
            <a:xfrm>
              <a:off x="2524077" y="7131629"/>
              <a:ext cx="576004" cy="58554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3230992" y="7296351"/>
              <a:ext cx="1627611" cy="476156"/>
            </a:xfrm>
            <a:prstGeom prst="rect">
              <a:avLst/>
            </a:prstGeom>
          </p:spPr>
          <p:txBody>
            <a:bodyPr wrap="square" lIns="0" rIns="0">
              <a:spAutoFit/>
            </a:bodyPr>
            <a:lstStyle/>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9372" y="7293297"/>
              <a:ext cx="365416" cy="262215"/>
            </a:xfrm>
            <a:prstGeom prst="rect">
              <a:avLst/>
            </a:prstGeom>
            <a:ln>
              <a:noFill/>
            </a:ln>
          </p:spPr>
        </p:pic>
      </p:grpSp>
    </p:spTree>
    <p:extLst>
      <p:ext uri="{BB962C8B-B14F-4D97-AF65-F5344CB8AC3E}">
        <p14:creationId xmlns:p14="http://schemas.microsoft.com/office/powerpoint/2010/main" val="9387400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7" name="Picture Placeholder 6"/>
          <p:cNvSpPr>
            <a:spLocks noGrp="1"/>
          </p:cNvSpPr>
          <p:nvPr>
            <p:ph type="pic" sz="quarter" idx="13"/>
          </p:nvPr>
        </p:nvSpPr>
        <p:spPr/>
      </p:sp>
      <p:sp>
        <p:nvSpPr>
          <p:cNvPr id="5" name="Content Placeholder 4"/>
          <p:cNvSpPr>
            <a:spLocks noGrp="1"/>
          </p:cNvSpPr>
          <p:nvPr>
            <p:ph sz="quarter" idx="18"/>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6" name="Content Placeholder 5"/>
          <p:cNvSpPr>
            <a:spLocks noGrp="1"/>
          </p:cNvSpPr>
          <p:nvPr>
            <p:ph sz="quarter" idx="19"/>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13" name="Content Placeholder 12"/>
          <p:cNvSpPr>
            <a:spLocks noGrp="1"/>
          </p:cNvSpPr>
          <p:nvPr>
            <p:ph sz="quarter" idx="20"/>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14" name="Content Placeholder 13"/>
          <p:cNvSpPr>
            <a:spLocks noGrp="1"/>
          </p:cNvSpPr>
          <p:nvPr>
            <p:ph sz="quarter" idx="21"/>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9" name="Picture Placeholder 8"/>
          <p:cNvSpPr>
            <a:spLocks noGrp="1"/>
          </p:cNvSpPr>
          <p:nvPr>
            <p:ph type="pic" sz="quarter" idx="22"/>
          </p:nvPr>
        </p:nvSpPr>
        <p:spPr/>
      </p:sp>
      <p:sp>
        <p:nvSpPr>
          <p:cNvPr id="10" name="Picture Placeholder 9"/>
          <p:cNvSpPr>
            <a:spLocks noGrp="1"/>
          </p:cNvSpPr>
          <p:nvPr>
            <p:ph type="pic" sz="quarter" idx="23"/>
          </p:nvPr>
        </p:nvSpPr>
        <p:spPr/>
      </p:sp>
      <p:sp>
        <p:nvSpPr>
          <p:cNvPr id="11" name="Picture Placeholder 10"/>
          <p:cNvSpPr>
            <a:spLocks noGrp="1"/>
          </p:cNvSpPr>
          <p:nvPr>
            <p:ph type="pic" sz="quarter" idx="24"/>
          </p:nvPr>
        </p:nvSpPr>
        <p:spPr/>
      </p:sp>
      <p:sp>
        <p:nvSpPr>
          <p:cNvPr id="12" name="Picture Placeholder 11"/>
          <p:cNvSpPr>
            <a:spLocks noGrp="1"/>
          </p:cNvSpPr>
          <p:nvPr>
            <p:ph type="pic" sz="quarter" idx="25"/>
          </p:nvPr>
        </p:nvSpPr>
        <p:spPr/>
      </p:sp>
      <p:sp>
        <p:nvSpPr>
          <p:cNvPr id="27" name="Text Placeholder 26"/>
          <p:cNvSpPr>
            <a:spLocks noGrp="1"/>
          </p:cNvSpPr>
          <p:nvPr>
            <p:ph type="body" sz="quarter" idx="26"/>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5538283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10" name="Picture Placeholder 9"/>
          <p:cNvSpPr>
            <a:spLocks noGrp="1"/>
          </p:cNvSpPr>
          <p:nvPr>
            <p:ph type="pic" sz="quarter" idx="22"/>
          </p:nvPr>
        </p:nvSpPr>
        <p:spPr/>
      </p:sp>
      <p:sp>
        <p:nvSpPr>
          <p:cNvPr id="9" name="Picture Placeholder 8"/>
          <p:cNvSpPr>
            <a:spLocks noGrp="1"/>
          </p:cNvSpPr>
          <p:nvPr>
            <p:ph type="pic" sz="quarter" idx="23"/>
          </p:nvPr>
        </p:nvSpPr>
        <p:spPr/>
      </p:sp>
      <p:sp>
        <p:nvSpPr>
          <p:cNvPr id="7" name="Picture Placeholder 6"/>
          <p:cNvSpPr>
            <a:spLocks noGrp="1"/>
          </p:cNvSpPr>
          <p:nvPr>
            <p:ph type="pic" sz="quarter" idx="24"/>
          </p:nvPr>
        </p:nvSpPr>
        <p:spPr/>
      </p:sp>
      <p:sp>
        <p:nvSpPr>
          <p:cNvPr id="6" name="Picture Placeholder 5"/>
          <p:cNvSpPr>
            <a:spLocks noGrp="1"/>
          </p:cNvSpPr>
          <p:nvPr>
            <p:ph type="pic" sz="quarter" idx="25"/>
          </p:nvPr>
        </p:nvSpPr>
        <p:spPr/>
      </p:sp>
      <p:sp>
        <p:nvSpPr>
          <p:cNvPr id="37" name="TextBox 36"/>
          <p:cNvSpPr txBox="1"/>
          <p:nvPr/>
        </p:nvSpPr>
        <p:spPr>
          <a:xfrm>
            <a:off x="913384" y="4722124"/>
            <a:ext cx="10363200" cy="923330"/>
          </a:xfrm>
          <a:prstGeom prst="rect">
            <a:avLst/>
          </a:prstGeom>
          <a:gradFill>
            <a:gsLst>
              <a:gs pos="0">
                <a:schemeClr val="accent1"/>
              </a:gs>
              <a:gs pos="100000">
                <a:schemeClr val="tx2"/>
              </a:gs>
            </a:gsLst>
            <a:lin ang="0" scaled="0"/>
          </a:gradFill>
        </p:spPr>
        <p:txBody>
          <a:bodyPr wrap="square" lIns="182880" tIns="91440" rIns="182880" bIns="91440" rtlCol="0">
            <a:spAutoFit/>
          </a:bodyPr>
          <a:lstStyle/>
          <a:p>
            <a:r>
              <a:rPr lang="en-US" sz="2000" dirty="0" err="1">
                <a:solidFill>
                  <a:srgbClr val="FFFFFF"/>
                </a:solidFill>
              </a:rPr>
              <a:t>xxxxx</a:t>
            </a:r>
            <a:r>
              <a:rPr lang="en-US" sz="2000" dirty="0">
                <a:solidFill>
                  <a:srgbClr val="FFFFFF"/>
                </a:solidFill>
              </a:rPr>
              <a:t> xxx x </a:t>
            </a:r>
            <a:r>
              <a:rPr lang="en-US" sz="2000" dirty="0" err="1">
                <a:solidFill>
                  <a:srgbClr val="FFFFFF"/>
                </a:solidFill>
              </a:rPr>
              <a:t>x</a:t>
            </a:r>
            <a:endParaRPr lang="en-US" sz="2000" dirty="0">
              <a:solidFill>
                <a:srgbClr val="FFFFFF"/>
              </a:solidFill>
            </a:endParaRPr>
          </a:p>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xxx x </a:t>
            </a:r>
            <a:r>
              <a:rPr lang="en-US" sz="1400" dirty="0" err="1">
                <a:solidFill>
                  <a:srgbClr val="FFFFFF"/>
                </a:solidFill>
              </a:rPr>
              <a:t>Xxxxxx</a:t>
            </a:r>
            <a:r>
              <a:rPr lang="en-US" sz="1400" dirty="0">
                <a:solidFill>
                  <a:srgbClr val="FFFFFF"/>
                </a:solidFill>
              </a:rPr>
              <a:t> </a:t>
            </a:r>
            <a:r>
              <a:rPr lang="en-US" sz="1400" dirty="0" err="1">
                <a:solidFill>
                  <a:srgbClr val="FFFFFF"/>
                </a:solidFill>
              </a:rPr>
              <a:t>xxxx</a:t>
            </a:r>
            <a:r>
              <a:rPr lang="en-US" sz="1400" dirty="0">
                <a:solidFill>
                  <a:srgbClr val="FFFFFF"/>
                </a:solidFill>
              </a:rPr>
              <a:t> x </a:t>
            </a:r>
            <a:r>
              <a:rPr lang="en-US" sz="1400" dirty="0" err="1">
                <a:solidFill>
                  <a:srgbClr val="FFFFFF"/>
                </a:solidFill>
              </a:rPr>
              <a:t>xxxxxxxxxx</a:t>
            </a:r>
            <a:r>
              <a:rPr lang="en-US" sz="1400" dirty="0">
                <a:solidFill>
                  <a:srgbClr val="FFFFFF"/>
                </a:solidFill>
              </a:rPr>
              <a:t> </a:t>
            </a:r>
            <a:r>
              <a:rPr lang="en-US" sz="1400" dirty="0" err="1">
                <a:solidFill>
                  <a:srgbClr val="FFFFFF"/>
                </a:solidFill>
              </a:rPr>
              <a:t>xxxx</a:t>
            </a:r>
            <a:r>
              <a:rPr lang="en-US" sz="1400" dirty="0">
                <a:solidFill>
                  <a:srgbClr val="FFFFFF"/>
                </a:solidFill>
              </a:rPr>
              <a:t> x xx </a:t>
            </a:r>
            <a:r>
              <a:rPr lang="en-US" sz="1400" dirty="0" err="1">
                <a:solidFill>
                  <a:srgbClr val="FFFFFF"/>
                </a:solidFill>
              </a:rPr>
              <a:t>xxxx</a:t>
            </a:r>
            <a:r>
              <a:rPr lang="en-US" sz="1400" dirty="0">
                <a:solidFill>
                  <a:srgbClr val="FFFFFF"/>
                </a:solidFill>
              </a:rPr>
              <a:t> </a:t>
            </a:r>
            <a:r>
              <a:rPr lang="en-US" sz="1400" dirty="0" err="1">
                <a:solidFill>
                  <a:srgbClr val="FFFFFF"/>
                </a:solidFill>
              </a:rPr>
              <a:t>xxxx</a:t>
            </a:r>
            <a:r>
              <a:rPr lang="en-US" sz="1400" dirty="0">
                <a:solidFill>
                  <a:srgbClr val="FFFFFF"/>
                </a:solidFill>
              </a:rPr>
              <a:t> xx </a:t>
            </a:r>
            <a:r>
              <a:rPr lang="en-US" sz="1400" dirty="0" err="1">
                <a:solidFill>
                  <a:srgbClr val="FFFFFF"/>
                </a:solidFill>
              </a:rPr>
              <a:t>Xx</a:t>
            </a:r>
            <a:r>
              <a:rPr lang="en-US" sz="1400" dirty="0">
                <a:solidFill>
                  <a:srgbClr val="FFFFFF"/>
                </a:solidFill>
              </a:rPr>
              <a:t> x </a:t>
            </a:r>
            <a:r>
              <a:rPr lang="en-US" sz="1400" dirty="0" err="1">
                <a:solidFill>
                  <a:srgbClr val="FFFFFF"/>
                </a:solidFill>
              </a:rPr>
              <a:t>xxxxx</a:t>
            </a:r>
            <a:r>
              <a:rPr lang="en-US" sz="1400" dirty="0">
                <a:solidFill>
                  <a:srgbClr val="FFFFFF"/>
                </a:solidFill>
              </a:rPr>
              <a:t> </a:t>
            </a:r>
            <a:r>
              <a:rPr lang="en-US" sz="1400" dirty="0" err="1">
                <a:solidFill>
                  <a:srgbClr val="FFFFFF"/>
                </a:solidFill>
              </a:rPr>
              <a:t>xxxxxxxxxx</a:t>
            </a:r>
            <a:r>
              <a:rPr lang="en-US" sz="1400" dirty="0">
                <a:solidFill>
                  <a:srgbClr val="FFFFFF"/>
                </a:solidFill>
              </a:rPr>
              <a:t> xx xxx </a:t>
            </a:r>
            <a:r>
              <a:rPr lang="en-US" sz="1400" dirty="0" err="1">
                <a:solidFill>
                  <a:srgbClr val="FFFFFF"/>
                </a:solidFill>
              </a:rPr>
              <a:t>xxx</a:t>
            </a:r>
            <a:r>
              <a:rPr lang="en-US" sz="1400" dirty="0">
                <a:solidFill>
                  <a:srgbClr val="FFFFFF"/>
                </a:solidFill>
              </a:rPr>
              <a:t> </a:t>
            </a:r>
            <a:r>
              <a:rPr lang="en-US" sz="1400" dirty="0" err="1">
                <a:solidFill>
                  <a:srgbClr val="FFFFFF"/>
                </a:solidFill>
              </a:rPr>
              <a:t>xxxxx</a:t>
            </a:r>
            <a:r>
              <a:rPr lang="en-US" sz="1400" dirty="0">
                <a:solidFill>
                  <a:srgbClr val="FFFFFF"/>
                </a:solidFill>
              </a:rPr>
              <a:t> xxx </a:t>
            </a:r>
            <a:r>
              <a:rPr lang="en-US" sz="1400" dirty="0" err="1">
                <a:solidFill>
                  <a:srgbClr val="FFFFFF"/>
                </a:solidFill>
              </a:rPr>
              <a:t>xxxxxxx</a:t>
            </a:r>
            <a:r>
              <a:rPr lang="en-US" sz="1400" dirty="0">
                <a:solidFill>
                  <a:srgbClr val="FFFFFF"/>
                </a:solidFill>
              </a:rPr>
              <a:t> xxx x </a:t>
            </a:r>
            <a:r>
              <a:rPr lang="en-US" sz="1400" dirty="0" err="1">
                <a:solidFill>
                  <a:srgbClr val="FFFFFF"/>
                </a:solidFill>
              </a:rPr>
              <a:t>xxxxx</a:t>
            </a:r>
            <a:r>
              <a:rPr lang="en-US" sz="1400" dirty="0">
                <a:solidFill>
                  <a:srgbClr val="FFFFFF"/>
                </a:solidFill>
              </a:rPr>
              <a:t> x </a:t>
            </a:r>
            <a:r>
              <a:rPr lang="en-US" sz="1400" dirty="0" err="1">
                <a:solidFill>
                  <a:srgbClr val="FFFFFF"/>
                </a:solidFill>
              </a:rPr>
              <a:t>xxxxxxxxx</a:t>
            </a:r>
            <a:r>
              <a:rPr lang="en-US" sz="1400" dirty="0">
                <a:solidFill>
                  <a:srgbClr val="FFFFFF"/>
                </a:solidFill>
              </a:rPr>
              <a:t> xxx </a:t>
            </a:r>
            <a:r>
              <a:rPr lang="en-US" sz="1400" dirty="0" err="1">
                <a:solidFill>
                  <a:srgbClr val="FFFFFF"/>
                </a:solidFill>
              </a:rPr>
              <a:t>xxxxxxxxx</a:t>
            </a:r>
            <a:r>
              <a:rPr lang="en-US" sz="1400" dirty="0">
                <a:solidFill>
                  <a:srgbClr val="FFFFFF"/>
                </a:solidFill>
              </a:rPr>
              <a:t> Xx </a:t>
            </a:r>
            <a:r>
              <a:rPr lang="en-US" sz="1400" dirty="0" err="1">
                <a:solidFill>
                  <a:srgbClr val="FFFFFF"/>
                </a:solidFill>
              </a:rPr>
              <a:t>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xxx </a:t>
            </a:r>
            <a:r>
              <a:rPr lang="en-US" sz="1400" dirty="0" err="1">
                <a:solidFill>
                  <a:srgbClr val="FFFFFF"/>
                </a:solidFill>
              </a:rPr>
              <a:t>xxx</a:t>
            </a:r>
            <a:r>
              <a:rPr lang="en-US" sz="1400" dirty="0">
                <a:solidFill>
                  <a:srgbClr val="FFFFFF"/>
                </a:solidFill>
              </a:rPr>
              <a:t> x xxx x </a:t>
            </a:r>
          </a:p>
        </p:txBody>
      </p:sp>
    </p:spTree>
    <p:extLst>
      <p:ext uri="{BB962C8B-B14F-4D97-AF65-F5344CB8AC3E}">
        <p14:creationId xmlns:p14="http://schemas.microsoft.com/office/powerpoint/2010/main" val="1889292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Content Placeholder 4"/>
          <p:cNvSpPr>
            <a:spLocks noGrp="1"/>
          </p:cNvSpPr>
          <p:nvPr>
            <p:ph sz="quarter" idx="18"/>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6" name="Content Placeholder 5"/>
          <p:cNvSpPr>
            <a:spLocks noGrp="1"/>
          </p:cNvSpPr>
          <p:nvPr>
            <p:ph sz="quarter" idx="19"/>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13" name="Content Placeholder 12"/>
          <p:cNvSpPr>
            <a:spLocks noGrp="1"/>
          </p:cNvSpPr>
          <p:nvPr>
            <p:ph sz="quarter" idx="20"/>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10" name="Picture Placeholder 9"/>
          <p:cNvSpPr>
            <a:spLocks noGrp="1"/>
          </p:cNvSpPr>
          <p:nvPr>
            <p:ph type="pic" sz="quarter" idx="23"/>
          </p:nvPr>
        </p:nvSpPr>
        <p:spPr/>
      </p:sp>
      <p:sp>
        <p:nvSpPr>
          <p:cNvPr id="9" name="Picture Placeholder 8"/>
          <p:cNvSpPr>
            <a:spLocks noGrp="1"/>
          </p:cNvSpPr>
          <p:nvPr>
            <p:ph type="pic" sz="quarter" idx="24"/>
          </p:nvPr>
        </p:nvSpPr>
        <p:spPr/>
      </p:sp>
      <p:sp>
        <p:nvSpPr>
          <p:cNvPr id="7" name="Picture Placeholder 6"/>
          <p:cNvSpPr>
            <a:spLocks noGrp="1"/>
          </p:cNvSpPr>
          <p:nvPr>
            <p:ph type="pic" sz="quarter" idx="25"/>
          </p:nvPr>
        </p:nvSpPr>
        <p:spPr/>
      </p:sp>
      <p:sp>
        <p:nvSpPr>
          <p:cNvPr id="27" name="Text Placeholder 26"/>
          <p:cNvSpPr>
            <a:spLocks noGrp="1"/>
          </p:cNvSpPr>
          <p:nvPr>
            <p:ph type="body" sz="quarter" idx="26"/>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35352180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5" name="Content Placeholder 4"/>
          <p:cNvSpPr>
            <a:spLocks noGrp="1"/>
          </p:cNvSpPr>
          <p:nvPr>
            <p:ph sz="quarter" idx="18"/>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6" name="Content Placeholder 5"/>
          <p:cNvSpPr>
            <a:spLocks noGrp="1"/>
          </p:cNvSpPr>
          <p:nvPr>
            <p:ph sz="quarter" idx="19"/>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endParaRPr lang="en-US" dirty="0"/>
          </a:p>
        </p:txBody>
      </p:sp>
      <p:sp>
        <p:nvSpPr>
          <p:cNvPr id="4" name="Picture Placeholder 3"/>
          <p:cNvSpPr>
            <a:spLocks noGrp="1"/>
          </p:cNvSpPr>
          <p:nvPr>
            <p:ph type="pic" sz="quarter" idx="24"/>
          </p:nvPr>
        </p:nvSpPr>
        <p:spPr/>
      </p:sp>
      <p:sp>
        <p:nvSpPr>
          <p:cNvPr id="7" name="Picture Placeholder 6"/>
          <p:cNvSpPr>
            <a:spLocks noGrp="1"/>
          </p:cNvSpPr>
          <p:nvPr>
            <p:ph type="pic" sz="quarter" idx="25"/>
          </p:nvPr>
        </p:nvSpPr>
        <p:spPr/>
      </p:sp>
      <p:sp>
        <p:nvSpPr>
          <p:cNvPr id="27" name="Text Placeholder 26"/>
          <p:cNvSpPr>
            <a:spLocks noGrp="1"/>
          </p:cNvSpPr>
          <p:nvPr>
            <p:ph type="body" sz="quarter" idx="26"/>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28950885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5" name="Picture Placeholder 4"/>
          <p:cNvSpPr>
            <a:spLocks noGrp="1"/>
          </p:cNvSpPr>
          <p:nvPr>
            <p:ph type="pic" sz="quarter" idx="10"/>
          </p:nvPr>
        </p:nvSpPr>
        <p:spPr/>
      </p:sp>
      <p:sp>
        <p:nvSpPr>
          <p:cNvPr id="4" name="Picture Placeholder 3"/>
          <p:cNvSpPr>
            <a:spLocks noGrp="1"/>
          </p:cNvSpPr>
          <p:nvPr>
            <p:ph type="pic" sz="quarter" idx="11"/>
          </p:nvPr>
        </p:nvSpPr>
        <p:spPr/>
      </p:sp>
      <p:sp>
        <p:nvSpPr>
          <p:cNvPr id="3" name="Picture Placeholder 2"/>
          <p:cNvSpPr>
            <a:spLocks noGrp="1"/>
          </p:cNvSpPr>
          <p:nvPr>
            <p:ph type="pic" sz="quarter" idx="12"/>
          </p:nvPr>
        </p:nvSpPr>
        <p:spPr/>
      </p:sp>
      <p:sp>
        <p:nvSpPr>
          <p:cNvPr id="2" name="Picture Placeholder 1"/>
          <p:cNvSpPr>
            <a:spLocks noGrp="1"/>
          </p:cNvSpPr>
          <p:nvPr>
            <p:ph type="pic" sz="quarter" idx="13"/>
          </p:nvPr>
        </p:nvSpPr>
        <p:spPr/>
      </p:sp>
      <p:sp>
        <p:nvSpPr>
          <p:cNvPr id="16" name="Text Placeholder 15"/>
          <p:cNvSpPr>
            <a:spLocks noGrp="1"/>
          </p:cNvSpPr>
          <p:nvPr>
            <p:ph type="body" sz="quarter" idx="19"/>
          </p:nvPr>
        </p:nvSpPr>
        <p:spPr>
          <a:xfrm>
            <a:off x="914400" y="4912135"/>
            <a:ext cx="2441448"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endParaRPr lang="en-US" dirty="0"/>
          </a:p>
        </p:txBody>
      </p:sp>
      <p:sp>
        <p:nvSpPr>
          <p:cNvPr id="17" name="Text Placeholder 16"/>
          <p:cNvSpPr>
            <a:spLocks noGrp="1"/>
          </p:cNvSpPr>
          <p:nvPr>
            <p:ph type="body" sz="quarter" idx="20"/>
          </p:nvPr>
        </p:nvSpPr>
        <p:spPr>
          <a:xfrm>
            <a:off x="3554984" y="4912134"/>
            <a:ext cx="2441448"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endParaRPr lang="en-US" dirty="0"/>
          </a:p>
        </p:txBody>
      </p:sp>
      <p:sp>
        <p:nvSpPr>
          <p:cNvPr id="18" name="Text Placeholder 17"/>
          <p:cNvSpPr>
            <a:spLocks noGrp="1"/>
          </p:cNvSpPr>
          <p:nvPr>
            <p:ph type="body" sz="quarter" idx="21"/>
          </p:nvPr>
        </p:nvSpPr>
        <p:spPr>
          <a:xfrm>
            <a:off x="6195568" y="4912134"/>
            <a:ext cx="2441448"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endParaRPr lang="en-US" dirty="0"/>
          </a:p>
        </p:txBody>
      </p:sp>
      <p:sp>
        <p:nvSpPr>
          <p:cNvPr id="19" name="Text Placeholder 18"/>
          <p:cNvSpPr>
            <a:spLocks noGrp="1"/>
          </p:cNvSpPr>
          <p:nvPr>
            <p:ph type="body" sz="quarter" idx="22"/>
          </p:nvPr>
        </p:nvSpPr>
        <p:spPr>
          <a:xfrm>
            <a:off x="8836152" y="4912134"/>
            <a:ext cx="2441448"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endParaRPr lang="en-US" dirty="0"/>
          </a:p>
        </p:txBody>
      </p:sp>
      <p:sp>
        <p:nvSpPr>
          <p:cNvPr id="15" name="Text Placeholder 14"/>
          <p:cNvSpPr>
            <a:spLocks noGrp="1"/>
          </p:cNvSpPr>
          <p:nvPr>
            <p:ph type="body" sz="quarter" idx="18"/>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a:p>
            <a:endParaRPr lang="en-US" dirty="0"/>
          </a:p>
        </p:txBody>
      </p:sp>
    </p:spTree>
    <p:extLst>
      <p:ext uri="{BB962C8B-B14F-4D97-AF65-F5344CB8AC3E}">
        <p14:creationId xmlns:p14="http://schemas.microsoft.com/office/powerpoint/2010/main" val="3440159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16" name="Text Placeholder 15"/>
          <p:cNvSpPr>
            <a:spLocks noGrp="1"/>
          </p:cNvSpPr>
          <p:nvPr>
            <p:ph type="body" sz="quarter" idx="21"/>
          </p:nvPr>
        </p:nvSpPr>
        <p:spPr>
          <a:xfrm>
            <a:off x="914400" y="4912134"/>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7" name="Text Placeholder 16"/>
          <p:cNvSpPr>
            <a:spLocks noGrp="1"/>
          </p:cNvSpPr>
          <p:nvPr>
            <p:ph type="body" sz="quarter" idx="22"/>
          </p:nvPr>
        </p:nvSpPr>
        <p:spPr>
          <a:xfrm>
            <a:off x="4431792" y="4912134"/>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25" name="Text Placeholder 24"/>
          <p:cNvSpPr>
            <a:spLocks noGrp="1"/>
          </p:cNvSpPr>
          <p:nvPr>
            <p:ph type="body" sz="quarter" idx="23"/>
          </p:nvPr>
        </p:nvSpPr>
        <p:spPr>
          <a:xfrm>
            <a:off x="7949184" y="4912134"/>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26" name="Text Placeholder 25"/>
          <p:cNvSpPr>
            <a:spLocks noGrp="1"/>
          </p:cNvSpPr>
          <p:nvPr>
            <p:ph type="body" sz="quarter" idx="18"/>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39725063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3" name="Picture Placeholder 2"/>
          <p:cNvSpPr>
            <a:spLocks noGrp="1"/>
          </p:cNvSpPr>
          <p:nvPr>
            <p:ph type="pic" sz="quarter" idx="10"/>
          </p:nvPr>
        </p:nvSpPr>
        <p:spPr/>
      </p:sp>
      <p:sp>
        <p:nvSpPr>
          <p:cNvPr id="2" name="Picture Placeholder 1"/>
          <p:cNvSpPr>
            <a:spLocks noGrp="1"/>
          </p:cNvSpPr>
          <p:nvPr>
            <p:ph type="pic" sz="quarter" idx="11"/>
          </p:nvPr>
        </p:nvSpPr>
        <p:spPr/>
      </p:sp>
      <p:sp>
        <p:nvSpPr>
          <p:cNvPr id="26" name="Text Placeholder 25"/>
          <p:cNvSpPr>
            <a:spLocks noGrp="1"/>
          </p:cNvSpPr>
          <p:nvPr>
            <p:ph type="body" sz="quarter" idx="21"/>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6" name="Text Placeholder 15"/>
          <p:cNvSpPr>
            <a:spLocks noGrp="1"/>
          </p:cNvSpPr>
          <p:nvPr>
            <p:ph type="body" sz="quarter" idx="22"/>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Tree>
    <p:extLst>
      <p:ext uri="{BB962C8B-B14F-4D97-AF65-F5344CB8AC3E}">
        <p14:creationId xmlns:p14="http://schemas.microsoft.com/office/powerpoint/2010/main" val="2475736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5" name="Picture Placeholder 4"/>
          <p:cNvSpPr>
            <a:spLocks noGrp="1"/>
          </p:cNvSpPr>
          <p:nvPr>
            <p:ph type="pic" sz="quarter" idx="10"/>
          </p:nvPr>
        </p:nvSpPr>
        <p:spPr/>
      </p:sp>
      <p:sp>
        <p:nvSpPr>
          <p:cNvPr id="4" name="Picture Placeholder 3"/>
          <p:cNvSpPr>
            <a:spLocks noGrp="1"/>
          </p:cNvSpPr>
          <p:nvPr>
            <p:ph type="pic" sz="quarter" idx="11"/>
          </p:nvPr>
        </p:nvSpPr>
        <p:spPr/>
      </p:sp>
      <p:sp>
        <p:nvSpPr>
          <p:cNvPr id="3" name="Picture Placeholder 2"/>
          <p:cNvSpPr>
            <a:spLocks noGrp="1"/>
          </p:cNvSpPr>
          <p:nvPr>
            <p:ph type="pic" sz="quarter" idx="12"/>
          </p:nvPr>
        </p:nvSpPr>
        <p:spPr/>
      </p:sp>
      <p:sp>
        <p:nvSpPr>
          <p:cNvPr id="2" name="Picture Placeholder 1"/>
          <p:cNvSpPr>
            <a:spLocks noGrp="1"/>
          </p:cNvSpPr>
          <p:nvPr>
            <p:ph type="pic" sz="quarter" idx="13"/>
          </p:nvPr>
        </p:nvSpPr>
        <p:spPr/>
      </p:sp>
      <p:sp>
        <p:nvSpPr>
          <p:cNvPr id="15" name="Text Placeholder 14"/>
          <p:cNvSpPr>
            <a:spLocks noGrp="1"/>
          </p:cNvSpPr>
          <p:nvPr>
            <p:ph type="body" sz="quarter" idx="19"/>
          </p:nvPr>
        </p:nvSpPr>
        <p:spPr>
          <a:xfrm>
            <a:off x="914400" y="3074650"/>
            <a:ext cx="2441448" cy="966418"/>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6" name="Text Placeholder 15"/>
          <p:cNvSpPr>
            <a:spLocks noGrp="1"/>
          </p:cNvSpPr>
          <p:nvPr>
            <p:ph type="body" sz="quarter" idx="20"/>
          </p:nvPr>
        </p:nvSpPr>
        <p:spPr>
          <a:xfrm>
            <a:off x="3554984" y="3074650"/>
            <a:ext cx="2441448" cy="966418"/>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7" name="Text Placeholder 16"/>
          <p:cNvSpPr>
            <a:spLocks noGrp="1"/>
          </p:cNvSpPr>
          <p:nvPr>
            <p:ph type="body" sz="quarter" idx="21"/>
          </p:nvPr>
        </p:nvSpPr>
        <p:spPr>
          <a:xfrm>
            <a:off x="6195568" y="3074650"/>
            <a:ext cx="2441448" cy="966418"/>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8" name="Text Placeholder 17"/>
          <p:cNvSpPr>
            <a:spLocks noGrp="1"/>
          </p:cNvSpPr>
          <p:nvPr>
            <p:ph type="body" sz="quarter" idx="22"/>
          </p:nvPr>
        </p:nvSpPr>
        <p:spPr>
          <a:xfrm>
            <a:off x="8836152" y="3074650"/>
            <a:ext cx="2441448" cy="966418"/>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9" name="Text Placeholder 18"/>
          <p:cNvSpPr>
            <a:spLocks noGrp="1"/>
          </p:cNvSpPr>
          <p:nvPr>
            <p:ph sz="quarter" idx="18"/>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p:txBody>
      </p:sp>
      <p:sp>
        <p:nvSpPr>
          <p:cNvPr id="23" name="Content Placeholder 22"/>
          <p:cNvSpPr>
            <a:spLocks noGrp="1"/>
          </p:cNvSpPr>
          <p:nvPr>
            <p:ph sz="quarter" idx="24"/>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endParaRPr lang="en-US" dirty="0"/>
          </a:p>
        </p:txBody>
      </p:sp>
      <p:sp>
        <p:nvSpPr>
          <p:cNvPr id="24" name="Content Placeholder 23"/>
          <p:cNvSpPr>
            <a:spLocks noGrp="1"/>
          </p:cNvSpPr>
          <p:nvPr>
            <p:ph sz="quarter" idx="25"/>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endParaRPr lang="en-US" dirty="0"/>
          </a:p>
        </p:txBody>
      </p:sp>
      <p:sp>
        <p:nvSpPr>
          <p:cNvPr id="25" name="Content Placeholder 24"/>
          <p:cNvSpPr>
            <a:spLocks noGrp="1"/>
          </p:cNvSpPr>
          <p:nvPr>
            <p:ph sz="quarter" idx="26"/>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p:txBody>
      </p:sp>
      <p:sp>
        <p:nvSpPr>
          <p:cNvPr id="26" name="Text Placeholder 25"/>
          <p:cNvSpPr>
            <a:spLocks noGrp="1"/>
          </p:cNvSpPr>
          <p:nvPr>
            <p:ph type="body" sz="quarter" idx="27"/>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267206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XXXXXXX &amp; XXXXX</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59839434"/>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p:txBody>
          <a:bodyPr/>
          <a:lstStyle/>
          <a:p>
            <a:r>
              <a:rPr lang="en-US" dirty="0"/>
              <a:t>X xx xxx </a:t>
            </a:r>
            <a:r>
              <a:rPr lang="en-US" dirty="0" err="1"/>
              <a:t>xxxx</a:t>
            </a:r>
            <a:r>
              <a:rPr lang="en-US" dirty="0"/>
              <a:t> XX </a:t>
            </a:r>
            <a:r>
              <a:rPr lang="en-US" dirty="0" err="1"/>
              <a:t>xxxxxx</a:t>
            </a:r>
            <a:endParaRPr lang="en-US" dirty="0"/>
          </a:p>
        </p:txBody>
      </p:sp>
      <p:sp>
        <p:nvSpPr>
          <p:cNvPr id="8" name="Rectangle 7"/>
          <p:cNvSpPr/>
          <p:nvPr/>
        </p:nvSpPr>
        <p:spPr>
          <a:xfrm>
            <a:off x="1122130" y="1546891"/>
            <a:ext cx="293350" cy="246221"/>
          </a:xfrm>
          <a:prstGeom prst="rect">
            <a:avLst/>
          </a:prstGeom>
          <a:ln>
            <a:noFill/>
          </a:ln>
        </p:spPr>
        <p:txBody>
          <a:bodyPr wrap="none" lIns="0" tIns="0" rIns="0" bIns="0">
            <a:spAutoFit/>
          </a:bodyPr>
          <a:lstStyle/>
          <a:p>
            <a:r>
              <a:rPr lang="en-US" sz="1600" dirty="0">
                <a:ea typeface="Open Sans Semibold" pitchFamily="34" charset="0"/>
                <a:cs typeface="Open Sans Semibold" pitchFamily="34" charset="0"/>
              </a:rPr>
              <a:t>(%)</a:t>
            </a:r>
          </a:p>
        </p:txBody>
      </p:sp>
      <p:pic>
        <p:nvPicPr>
          <p:cNvPr id="7" name="Picture 6">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1436589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4" name="Picture Placeholder 3"/>
          <p:cNvSpPr>
            <a:spLocks noGrp="1"/>
          </p:cNvSpPr>
          <p:nvPr>
            <p:ph type="pic" sz="quarter" idx="10"/>
          </p:nvPr>
        </p:nvSpPr>
        <p:spPr/>
      </p:sp>
      <p:sp>
        <p:nvSpPr>
          <p:cNvPr id="3" name="Picture Placeholder 2"/>
          <p:cNvSpPr>
            <a:spLocks noGrp="1"/>
          </p:cNvSpPr>
          <p:nvPr>
            <p:ph type="pic" sz="quarter" idx="11"/>
          </p:nvPr>
        </p:nvSpPr>
        <p:spPr/>
      </p:sp>
      <p:sp>
        <p:nvSpPr>
          <p:cNvPr id="2" name="Picture Placeholder 1"/>
          <p:cNvSpPr>
            <a:spLocks noGrp="1"/>
          </p:cNvSpPr>
          <p:nvPr>
            <p:ph type="pic" sz="quarter" idx="12"/>
          </p:nvPr>
        </p:nvSpPr>
        <p:spPr/>
      </p:sp>
      <p:sp>
        <p:nvSpPr>
          <p:cNvPr id="15" name="Text Placeholder 14"/>
          <p:cNvSpPr>
            <a:spLocks noGrp="1"/>
          </p:cNvSpPr>
          <p:nvPr>
            <p:ph type="body" sz="quarter" idx="21"/>
          </p:nvPr>
        </p:nvSpPr>
        <p:spPr>
          <a:xfrm>
            <a:off x="914400"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6" name="Text Placeholder 15"/>
          <p:cNvSpPr>
            <a:spLocks noGrp="1"/>
          </p:cNvSpPr>
          <p:nvPr>
            <p:ph type="body" sz="quarter" idx="22"/>
          </p:nvPr>
        </p:nvSpPr>
        <p:spPr>
          <a:xfrm>
            <a:off x="4431792"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7" name="Text Placeholder 16"/>
          <p:cNvSpPr>
            <a:spLocks noGrp="1"/>
          </p:cNvSpPr>
          <p:nvPr>
            <p:ph type="body" sz="quarter" idx="23"/>
          </p:nvPr>
        </p:nvSpPr>
        <p:spPr>
          <a:xfrm>
            <a:off x="7949184" y="3290093"/>
            <a:ext cx="3328416" cy="750975"/>
          </a:xfrm>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9" name="Text Placeholder 18"/>
          <p:cNvSpPr>
            <a:spLocks noGrp="1"/>
          </p:cNvSpPr>
          <p:nvPr>
            <p:ph sz="quarter" idx="18"/>
          </p:nvPr>
        </p:nvSpPr>
        <p:spPr/>
        <p:txBody>
          <a:bodyPr>
            <a:normAutofit/>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p:txBody>
      </p:sp>
      <p:sp>
        <p:nvSpPr>
          <p:cNvPr id="23" name="Content Placeholder 22"/>
          <p:cNvSpPr>
            <a:spLocks noGrp="1"/>
          </p:cNvSpPr>
          <p:nvPr>
            <p:ph sz="quarter" idx="19"/>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endParaRPr lang="en-US" dirty="0"/>
          </a:p>
        </p:txBody>
      </p:sp>
      <p:sp>
        <p:nvSpPr>
          <p:cNvPr id="24" name="Content Placeholder 23"/>
          <p:cNvSpPr>
            <a:spLocks noGrp="1"/>
          </p:cNvSpPr>
          <p:nvPr>
            <p:ph sz="quarter" idx="20"/>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endParaRPr lang="en-US" dirty="0"/>
          </a:p>
        </p:txBody>
      </p:sp>
      <p:sp>
        <p:nvSpPr>
          <p:cNvPr id="18" name="Text Placeholder 17"/>
          <p:cNvSpPr>
            <a:spLocks noGrp="1"/>
          </p:cNvSpPr>
          <p:nvPr>
            <p:ph type="body" sz="quarter" idx="24"/>
          </p:nvPr>
        </p:nvSpPr>
        <p:spPr/>
        <p:txBody>
          <a:bodyPr>
            <a:normAutofit/>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32654936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Xxxxxxx</a:t>
            </a:r>
            <a:r>
              <a:rPr lang="en-US" dirty="0"/>
              <a:t> </a:t>
            </a:r>
            <a:r>
              <a:rPr lang="en-US" dirty="0" err="1"/>
              <a:t>xxxxxxx</a:t>
            </a:r>
            <a:r>
              <a:rPr lang="en-US" dirty="0"/>
              <a:t> </a:t>
            </a:r>
            <a:r>
              <a:rPr lang="en-US" dirty="0" err="1"/>
              <a:t>xxxx</a:t>
            </a:r>
            <a:r>
              <a:rPr lang="en-US" dirty="0"/>
              <a:t> xx </a:t>
            </a:r>
            <a:r>
              <a:rPr lang="en-US" dirty="0" err="1"/>
              <a:t>xx</a:t>
            </a:r>
            <a:endParaRPr lang="en-US" dirty="0"/>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15" name="Text Placeholder 14"/>
          <p:cNvSpPr>
            <a:spLocks noGrp="1"/>
          </p:cNvSpPr>
          <p:nvPr>
            <p:ph type="body" sz="quarter" idx="21"/>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6" name="Text Placeholder 15"/>
          <p:cNvSpPr>
            <a:spLocks noGrp="1"/>
          </p:cNvSpPr>
          <p:nvPr>
            <p:ph type="body" sz="quarter" idx="22"/>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a:t>
            </a:r>
            <a:r>
              <a:rPr lang="en-US" dirty="0" err="1"/>
              <a:t>xxxxxxxxxxxxx</a:t>
            </a:r>
            <a:endParaRPr lang="en-US" dirty="0"/>
          </a:p>
        </p:txBody>
      </p:sp>
      <p:sp>
        <p:nvSpPr>
          <p:cNvPr id="19" name="Text Placeholder 18"/>
          <p:cNvSpPr>
            <a:spLocks noGrp="1"/>
          </p:cNvSpPr>
          <p:nvPr>
            <p:ph sz="quarter" idx="18"/>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p:txBody>
      </p:sp>
      <p:sp>
        <p:nvSpPr>
          <p:cNvPr id="23" name="Content Placeholder 22"/>
          <p:cNvSpPr>
            <a:spLocks noGrp="1"/>
          </p:cNvSpPr>
          <p:nvPr>
            <p:ph sz="quarter" idx="19"/>
          </p:nvPr>
        </p:nvSpPr>
        <p:spPr/>
        <p:txBody>
          <a:bodyPr/>
          <a:lstStyle/>
          <a:p>
            <a:r>
              <a:rPr lang="en-US" dirty="0" err="1"/>
              <a:t>Xxxxx</a:t>
            </a:r>
            <a:r>
              <a:rPr lang="en-US" dirty="0"/>
              <a:t> </a:t>
            </a:r>
            <a:r>
              <a:rPr lang="en-US" dirty="0" err="1"/>
              <a:t>xxxxx</a:t>
            </a:r>
            <a:endParaRPr lang="en-US" dirty="0"/>
          </a:p>
          <a:p>
            <a:pPr lvl="1"/>
            <a:r>
              <a:rPr lang="en-US" dirty="0" err="1"/>
              <a:t>Xxxxx</a:t>
            </a:r>
            <a:r>
              <a:rPr lang="en-US" dirty="0"/>
              <a:t> </a:t>
            </a:r>
            <a:r>
              <a:rPr lang="en-US" dirty="0" err="1"/>
              <a:t>xxxxx</a:t>
            </a:r>
            <a:r>
              <a:rPr lang="en-US" dirty="0"/>
              <a:t> </a:t>
            </a:r>
            <a:r>
              <a:rPr lang="en-US" dirty="0" err="1"/>
              <a:t>xxxxxx</a:t>
            </a:r>
            <a:r>
              <a:rPr lang="en-US" dirty="0"/>
              <a:t> xxx</a:t>
            </a:r>
          </a:p>
          <a:p>
            <a:pPr lvl="1"/>
            <a:r>
              <a:rPr lang="en-US" dirty="0"/>
              <a:t>Xx </a:t>
            </a:r>
            <a:r>
              <a:rPr lang="en-US" dirty="0" err="1"/>
              <a:t>xxxxxxxx</a:t>
            </a:r>
            <a:r>
              <a:rPr lang="en-US" dirty="0"/>
              <a:t> </a:t>
            </a:r>
            <a:r>
              <a:rPr lang="en-US" dirty="0" err="1"/>
              <a:t>xxxxxx</a:t>
            </a:r>
            <a:r>
              <a:rPr lang="en-US" dirty="0"/>
              <a:t> </a:t>
            </a:r>
            <a:r>
              <a:rPr lang="en-US" dirty="0" err="1"/>
              <a:t>xxxxxxx</a:t>
            </a:r>
            <a:r>
              <a:rPr lang="en-US" dirty="0"/>
              <a:t> </a:t>
            </a:r>
            <a:r>
              <a:rPr lang="en-US" dirty="0" err="1"/>
              <a:t>xxxxx</a:t>
            </a:r>
            <a:r>
              <a:rPr lang="en-US" dirty="0"/>
              <a:t> x xx</a:t>
            </a:r>
          </a:p>
          <a:p>
            <a:pPr lvl="1"/>
            <a:r>
              <a:rPr lang="en-US" dirty="0"/>
              <a:t>Xx </a:t>
            </a:r>
            <a:r>
              <a:rPr lang="en-US" dirty="0" err="1"/>
              <a:t>xxxxxxxxx</a:t>
            </a:r>
            <a:r>
              <a:rPr lang="en-US" dirty="0"/>
              <a:t> </a:t>
            </a:r>
          </a:p>
          <a:p>
            <a:pPr lvl="1"/>
            <a:r>
              <a:rPr lang="en-US" dirty="0"/>
              <a:t>Xx </a:t>
            </a:r>
            <a:r>
              <a:rPr lang="en-US" dirty="0" err="1"/>
              <a:t>xx</a:t>
            </a:r>
            <a:r>
              <a:rPr lang="en-US" dirty="0"/>
              <a:t> xxx x </a:t>
            </a:r>
            <a:r>
              <a:rPr lang="en-US" dirty="0" err="1"/>
              <a:t>xxxxxx</a:t>
            </a:r>
            <a:r>
              <a:rPr lang="en-US" dirty="0"/>
              <a:t> x x</a:t>
            </a:r>
          </a:p>
          <a:p>
            <a:endParaRPr lang="en-US" dirty="0"/>
          </a:p>
        </p:txBody>
      </p:sp>
      <p:sp>
        <p:nvSpPr>
          <p:cNvPr id="17" name="Text Placeholder 16"/>
          <p:cNvSpPr>
            <a:spLocks noGrp="1"/>
          </p:cNvSpPr>
          <p:nvPr>
            <p:ph type="body" sz="quarter" idx="23"/>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4142023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ine 16"/>
          <p:cNvSpPr>
            <a:spLocks noChangeShapeType="1"/>
          </p:cNvSpPr>
          <p:nvPr/>
        </p:nvSpPr>
        <p:spPr bwMode="auto">
          <a:xfrm>
            <a:off x="1980604" y="3369495"/>
            <a:ext cx="7098440" cy="0"/>
          </a:xfrm>
          <a:prstGeom prst="line">
            <a:avLst/>
          </a:prstGeom>
          <a:noFill/>
          <a:ln w="4127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26" name="Group 25"/>
          <p:cNvGrpSpPr/>
          <p:nvPr/>
        </p:nvGrpSpPr>
        <p:grpSpPr>
          <a:xfrm>
            <a:off x="8916267" y="3095252"/>
            <a:ext cx="2264708" cy="1894923"/>
            <a:chOff x="6687200" y="2321439"/>
            <a:chExt cx="1698531" cy="1421192"/>
          </a:xfrm>
        </p:grpSpPr>
        <p:sp>
          <p:nvSpPr>
            <p:cNvPr id="23" name="Freeform 17"/>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Line 18"/>
            <p:cNvSpPr>
              <a:spLocks noChangeShapeType="1"/>
            </p:cNvSpPr>
            <p:nvPr/>
          </p:nvSpPr>
          <p:spPr bwMode="auto">
            <a:xfrm>
              <a:off x="6687201" y="3536950"/>
              <a:ext cx="971347" cy="0"/>
            </a:xfrm>
            <a:prstGeom prst="line">
              <a:avLst/>
            </a:prstGeom>
            <a:noFill/>
            <a:ln w="4127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19"/>
            <p:cNvSpPr>
              <a:spLocks noChangeShapeType="1"/>
            </p:cNvSpPr>
            <p:nvPr/>
          </p:nvSpPr>
          <p:spPr bwMode="auto">
            <a:xfrm flipH="1">
              <a:off x="6687200" y="2527121"/>
              <a:ext cx="971347" cy="0"/>
            </a:xfrm>
            <a:prstGeom prst="line">
              <a:avLst/>
            </a:prstGeom>
            <a:noFill/>
            <a:ln w="4127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9" name="Group 28"/>
          <p:cNvGrpSpPr/>
          <p:nvPr/>
        </p:nvGrpSpPr>
        <p:grpSpPr>
          <a:xfrm>
            <a:off x="1011027" y="1748813"/>
            <a:ext cx="2264707" cy="1884307"/>
            <a:chOff x="758270" y="1311610"/>
            <a:chExt cx="1698530" cy="1413230"/>
          </a:xfrm>
        </p:grpSpPr>
        <p:sp>
          <p:nvSpPr>
            <p:cNvPr id="20" name="Freeform 14"/>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Line 15"/>
            <p:cNvSpPr>
              <a:spLocks noChangeShapeType="1"/>
            </p:cNvSpPr>
            <p:nvPr/>
          </p:nvSpPr>
          <p:spPr bwMode="auto">
            <a:xfrm flipH="1">
              <a:off x="1485453" y="1509330"/>
              <a:ext cx="971347" cy="0"/>
            </a:xfrm>
            <a:prstGeom prst="line">
              <a:avLst/>
            </a:prstGeom>
            <a:noFill/>
            <a:ln w="4127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Line 15"/>
            <p:cNvSpPr>
              <a:spLocks noChangeShapeType="1"/>
            </p:cNvSpPr>
            <p:nvPr/>
          </p:nvSpPr>
          <p:spPr bwMode="auto">
            <a:xfrm flipH="1">
              <a:off x="1485453" y="2527121"/>
              <a:ext cx="971347" cy="0"/>
            </a:xfrm>
            <a:prstGeom prst="line">
              <a:avLst/>
            </a:prstGeom>
            <a:noFill/>
            <a:ln w="4127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30" name="Oval 29"/>
          <p:cNvSpPr/>
          <p:nvPr/>
        </p:nvSpPr>
        <p:spPr>
          <a:xfrm>
            <a:off x="3294758" y="1648912"/>
            <a:ext cx="743989" cy="743989"/>
          </a:xfrm>
          <a:prstGeom prst="ellipse">
            <a:avLst/>
          </a:prstGeom>
          <a:solidFill>
            <a:schemeClr val="accent1">
              <a:alpha val="80000"/>
            </a:schemeClr>
          </a:solidFill>
          <a:ln w="412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01</a:t>
            </a:r>
          </a:p>
        </p:txBody>
      </p:sp>
      <p:sp>
        <p:nvSpPr>
          <p:cNvPr id="31" name="Oval 30"/>
          <p:cNvSpPr/>
          <p:nvPr/>
        </p:nvSpPr>
        <p:spPr>
          <a:xfrm>
            <a:off x="8140419" y="4343939"/>
            <a:ext cx="743989" cy="743989"/>
          </a:xfrm>
          <a:prstGeom prst="ellipse">
            <a:avLst/>
          </a:prstGeom>
          <a:solidFill>
            <a:schemeClr val="accent1">
              <a:alpha val="80000"/>
            </a:schemeClr>
          </a:solidFill>
          <a:ln w="412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02</a:t>
            </a:r>
          </a:p>
        </p:txBody>
      </p:sp>
      <p:sp>
        <p:nvSpPr>
          <p:cNvPr id="32" name="Rectangle 31"/>
          <p:cNvSpPr/>
          <p:nvPr/>
        </p:nvSpPr>
        <p:spPr>
          <a:xfrm>
            <a:off x="4245309" y="1771368"/>
            <a:ext cx="5451091" cy="1148841"/>
          </a:xfrm>
          <a:prstGeom prst="rect">
            <a:avLst/>
          </a:prstGeom>
        </p:spPr>
        <p:txBody>
          <a:bodyPr wrap="square" lIns="121920" rIns="121920" bIns="60960">
            <a:spAutoFit/>
          </a:bodyPr>
          <a:lstStyle/>
          <a:p>
            <a:pPr>
              <a:lnSpc>
                <a:spcPct val="89000"/>
              </a:lnSpc>
            </a:pPr>
            <a:r>
              <a:rPr lang="en-US" sz="3200" dirty="0"/>
              <a:t>X xx </a:t>
            </a:r>
            <a:r>
              <a:rPr lang="en-US" sz="3200" dirty="0" err="1"/>
              <a:t>xxxxxxxxxxxx</a:t>
            </a:r>
            <a:endParaRPr lang="en-US" sz="3200" dirty="0"/>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a:t>
            </a:r>
            <a:r>
              <a:rPr lang="en-US" sz="1467" dirty="0"/>
              <a:t> x </a:t>
            </a:r>
            <a:r>
              <a:rPr lang="en-US" sz="1467" dirty="0" err="1"/>
              <a:t>xxxxx</a:t>
            </a:r>
            <a:r>
              <a:rPr lang="en-US" sz="1467" dirty="0"/>
              <a:t> </a:t>
            </a:r>
            <a:r>
              <a:rPr lang="en-US" sz="1467" dirty="0" err="1"/>
              <a:t>xxxxx</a:t>
            </a:r>
            <a:r>
              <a:rPr lang="en-US" sz="1467" dirty="0"/>
              <a:t> x xxx </a:t>
            </a:r>
            <a:r>
              <a:rPr lang="en-US" sz="1467" dirty="0" err="1"/>
              <a:t>xxx</a:t>
            </a:r>
            <a:r>
              <a:rPr lang="en-US" sz="1467" dirty="0"/>
              <a:t> Xx </a:t>
            </a:r>
            <a:r>
              <a:rPr lang="en-US" sz="1467" dirty="0" err="1"/>
              <a:t>xxxx</a:t>
            </a:r>
            <a:r>
              <a:rPr lang="en-US" sz="1467" dirty="0"/>
              <a:t> x </a:t>
            </a:r>
            <a:r>
              <a:rPr lang="en-US" sz="1467" dirty="0" err="1"/>
              <a:t>xxxxxxxxx</a:t>
            </a:r>
            <a:r>
              <a:rPr lang="en-US" sz="1467" dirty="0"/>
              <a:t> </a:t>
            </a:r>
            <a:r>
              <a:rPr lang="en-US" sz="1467" dirty="0" err="1"/>
              <a:t>xxxx</a:t>
            </a:r>
            <a:r>
              <a:rPr lang="en-US" sz="1467" dirty="0"/>
              <a:t> </a:t>
            </a:r>
            <a:r>
              <a:rPr lang="en-US" sz="1467" dirty="0" err="1"/>
              <a:t>xxxxx</a:t>
            </a:r>
            <a:r>
              <a:rPr lang="en-US" sz="1467" dirty="0"/>
              <a:t> Xx </a:t>
            </a:r>
            <a:r>
              <a:rPr lang="en-US" sz="1467" dirty="0" err="1"/>
              <a:t>xxxxxxx</a:t>
            </a:r>
            <a:r>
              <a:rPr lang="en-US" sz="1467" dirty="0"/>
              <a:t> xx </a:t>
            </a:r>
            <a:r>
              <a:rPr lang="en-US" sz="1467" dirty="0" err="1"/>
              <a:t>xxxxx</a:t>
            </a:r>
            <a:r>
              <a:rPr lang="en-US" sz="1467" dirty="0"/>
              <a:t> xx </a:t>
            </a:r>
            <a:r>
              <a:rPr lang="en-US" sz="1467" dirty="0" err="1"/>
              <a:t>xxxxxxxxx</a:t>
            </a:r>
            <a:r>
              <a:rPr lang="en-US" sz="1467" dirty="0"/>
              <a:t> x </a:t>
            </a:r>
          </a:p>
        </p:txBody>
      </p:sp>
      <p:sp>
        <p:nvSpPr>
          <p:cNvPr id="33" name="Rectangle 32"/>
          <p:cNvSpPr/>
          <p:nvPr/>
        </p:nvSpPr>
        <p:spPr>
          <a:xfrm>
            <a:off x="2591612" y="4468973"/>
            <a:ext cx="5428941" cy="1148841"/>
          </a:xfrm>
          <a:prstGeom prst="rect">
            <a:avLst/>
          </a:prstGeom>
        </p:spPr>
        <p:txBody>
          <a:bodyPr wrap="square" lIns="121920" rIns="121920" bIns="60960">
            <a:spAutoFit/>
          </a:bodyPr>
          <a:lstStyle/>
          <a:p>
            <a:pPr algn="r">
              <a:lnSpc>
                <a:spcPct val="89000"/>
              </a:lnSpc>
            </a:pPr>
            <a:r>
              <a:rPr lang="en-US" sz="3200" dirty="0"/>
              <a:t>Xx xxx </a:t>
            </a:r>
            <a:r>
              <a:rPr lang="en-US" sz="3200" dirty="0" err="1"/>
              <a:t>xxx</a:t>
            </a:r>
            <a:r>
              <a:rPr lang="en-US" sz="3200" dirty="0"/>
              <a:t> x </a:t>
            </a:r>
            <a:r>
              <a:rPr lang="en-US" sz="3200" dirty="0" err="1"/>
              <a:t>xxxxxxxx</a:t>
            </a:r>
            <a:endParaRPr lang="en-US" sz="3200" dirty="0"/>
          </a:p>
          <a:p>
            <a:pPr algn="r">
              <a:lnSpc>
                <a:spcPct val="89000"/>
              </a:lnSpc>
            </a:pPr>
            <a:r>
              <a:rPr lang="en-US" sz="1467" dirty="0"/>
              <a:t> x xxx </a:t>
            </a:r>
            <a:r>
              <a:rPr lang="en-US" sz="1467" dirty="0" err="1"/>
              <a:t>xxx</a:t>
            </a:r>
            <a:r>
              <a:rPr lang="en-US" sz="1467" dirty="0"/>
              <a:t> </a:t>
            </a:r>
            <a:r>
              <a:rPr lang="en-US" sz="1467" dirty="0" err="1"/>
              <a:t>xxx</a:t>
            </a:r>
            <a:r>
              <a:rPr lang="en-US" sz="1467" dirty="0"/>
              <a:t> </a:t>
            </a:r>
            <a:r>
              <a:rPr lang="en-US" sz="1467" dirty="0" err="1"/>
              <a:t>xxxx</a:t>
            </a:r>
            <a:r>
              <a:rPr lang="en-US" sz="1467" dirty="0"/>
              <a:t> </a:t>
            </a:r>
            <a:r>
              <a:rPr lang="en-US" sz="1467" dirty="0" err="1"/>
              <a:t>Xxxxx</a:t>
            </a:r>
            <a:r>
              <a:rPr lang="en-US" sz="1467" dirty="0"/>
              <a:t> </a:t>
            </a:r>
            <a:r>
              <a:rPr lang="en-US" sz="1467" dirty="0" err="1"/>
              <a:t>xxxxx</a:t>
            </a:r>
            <a:r>
              <a:rPr lang="en-US" sz="1467" dirty="0"/>
              <a:t> </a:t>
            </a:r>
            <a:r>
              <a:rPr lang="en-US" sz="1467" dirty="0" err="1"/>
              <a:t>xxxxx</a:t>
            </a:r>
            <a:r>
              <a:rPr lang="en-US" sz="1467" dirty="0"/>
              <a:t> </a:t>
            </a:r>
            <a:r>
              <a:rPr lang="en-US" sz="1467" dirty="0" err="1"/>
              <a:t>xxxxxx</a:t>
            </a:r>
            <a:r>
              <a:rPr lang="en-US" sz="1467" dirty="0"/>
              <a:t> xx </a:t>
            </a:r>
            <a:r>
              <a:rPr lang="en-US" sz="1467" dirty="0" err="1"/>
              <a:t>xxxxxxxxx</a:t>
            </a:r>
            <a:r>
              <a:rPr lang="en-US" sz="1467" dirty="0"/>
              <a:t> </a:t>
            </a:r>
            <a:r>
              <a:rPr lang="en-US" sz="1467" dirty="0" err="1"/>
              <a:t>xxxxxxxx</a:t>
            </a:r>
            <a:r>
              <a:rPr lang="en-US" sz="1467" dirty="0"/>
              <a:t> </a:t>
            </a:r>
            <a:r>
              <a:rPr lang="en-US" sz="1467" dirty="0" err="1"/>
              <a:t>xxxxxx</a:t>
            </a:r>
            <a:r>
              <a:rPr lang="en-US" sz="1467" dirty="0"/>
              <a:t> </a:t>
            </a:r>
            <a:r>
              <a:rPr lang="en-US" sz="1467" dirty="0" err="1"/>
              <a:t>xxxxxxxxxx</a:t>
            </a:r>
            <a:r>
              <a:rPr lang="en-US" sz="1467" dirty="0"/>
              <a:t> x Xxx x; </a:t>
            </a:r>
            <a:r>
              <a:rPr lang="en-US" sz="1467" dirty="0" err="1"/>
              <a:t>Xxxxx</a:t>
            </a:r>
            <a:r>
              <a:rPr lang="en-US" sz="1467" dirty="0"/>
              <a:t> xxx </a:t>
            </a:r>
            <a:r>
              <a:rPr lang="en-US" sz="1467" dirty="0" err="1"/>
              <a:t>xxxxx</a:t>
            </a:r>
            <a:r>
              <a:rPr lang="en-US" sz="1467" dirty="0"/>
              <a:t> x xxx </a:t>
            </a:r>
            <a:r>
              <a:rPr lang="en-US" sz="1467" dirty="0" err="1"/>
              <a:t>xxxxxxxxxxxxxx</a:t>
            </a:r>
            <a:r>
              <a:rPr lang="en-US" sz="1467" dirty="0"/>
              <a:t> </a:t>
            </a:r>
            <a:r>
              <a:rPr lang="en-US" sz="1467" dirty="0" err="1"/>
              <a:t>xxxxxxxx</a:t>
            </a:r>
            <a:r>
              <a:rPr lang="en-US" sz="1467" dirty="0"/>
              <a:t> </a:t>
            </a:r>
            <a:r>
              <a:rPr lang="en-US" sz="1467" dirty="0" err="1"/>
              <a:t>xxxx</a:t>
            </a:r>
            <a:r>
              <a:rPr lang="en-US" sz="1467" dirty="0"/>
              <a:t> </a:t>
            </a:r>
          </a:p>
        </p:txBody>
      </p:sp>
      <p:sp>
        <p:nvSpPr>
          <p:cNvPr id="34" name="Title 33"/>
          <p:cNvSpPr>
            <a:spLocks noGrp="1"/>
          </p:cNvSpPr>
          <p:nvPr>
            <p:ph type="title"/>
          </p:nvPr>
        </p:nvSpPr>
        <p:spPr/>
        <p:txBody>
          <a:bodyPr/>
          <a:lstStyle/>
          <a:p>
            <a:r>
              <a:rPr lang="en-US" dirty="0" err="1"/>
              <a:t>Xxxxxxxx</a:t>
            </a:r>
            <a:r>
              <a:rPr lang="en-US" dirty="0"/>
              <a:t> </a:t>
            </a:r>
            <a:r>
              <a:rPr lang="en-US" dirty="0" err="1"/>
              <a:t>xxxx</a:t>
            </a:r>
            <a:r>
              <a:rPr lang="en-US" dirty="0"/>
              <a:t> </a:t>
            </a:r>
            <a:r>
              <a:rPr lang="en-US" dirty="0" err="1"/>
              <a:t>xxxx</a:t>
            </a:r>
            <a:r>
              <a:rPr lang="en-US" dirty="0"/>
              <a:t> </a:t>
            </a:r>
            <a:r>
              <a:rPr lang="en-US" dirty="0" err="1"/>
              <a:t>xxxx</a:t>
            </a:r>
            <a:endParaRPr lang="en-US" dirty="0"/>
          </a:p>
        </p:txBody>
      </p:sp>
      <p:sp>
        <p:nvSpPr>
          <p:cNvPr id="35" name="Text Placeholder 34"/>
          <p:cNvSpPr>
            <a:spLocks noGrp="1"/>
          </p:cNvSpPr>
          <p:nvPr>
            <p:ph type="body" sz="quarter" idx="10"/>
          </p:nvPr>
        </p:nvSpPr>
        <p:spPr/>
        <p:txBody>
          <a:bodyPr/>
          <a:lstStyle/>
          <a:p>
            <a:r>
              <a:rPr lang="en-US" dirty="0"/>
              <a:t>x </a:t>
            </a:r>
            <a:r>
              <a:rPr lang="en-US" dirty="0" err="1"/>
              <a:t>xxxx</a:t>
            </a:r>
            <a:r>
              <a:rPr lang="en-US" dirty="0"/>
              <a:t> x </a:t>
            </a:r>
            <a:r>
              <a:rPr lang="en-US" dirty="0" err="1"/>
              <a:t>xxxxxxxxxx</a:t>
            </a:r>
            <a:r>
              <a:rPr lang="en-US" dirty="0"/>
              <a:t> </a:t>
            </a:r>
          </a:p>
        </p:txBody>
      </p:sp>
      <p:sp>
        <p:nvSpPr>
          <p:cNvPr id="36" name="Freeform 33"/>
          <p:cNvSpPr>
            <a:spLocks noChangeAspect="1" noEditPoints="1"/>
          </p:cNvSpPr>
          <p:nvPr/>
        </p:nvSpPr>
        <p:spPr bwMode="auto">
          <a:xfrm>
            <a:off x="1659260" y="2344264"/>
            <a:ext cx="650619" cy="632000"/>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accent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7" name="Freeform 21"/>
          <p:cNvSpPr>
            <a:spLocks noEditPoints="1"/>
          </p:cNvSpPr>
          <p:nvPr/>
        </p:nvSpPr>
        <p:spPr bwMode="auto">
          <a:xfrm>
            <a:off x="9833408" y="3727723"/>
            <a:ext cx="631077" cy="629984"/>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accent1"/>
          </a:solidFill>
          <a:ln>
            <a:noFill/>
          </a:ln>
          <a:effectLst/>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8027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3" presetClass="path" presetSubtype="0" decel="50000" fill="hold" nodeType="withEffect">
                                  <p:stCondLst>
                                    <p:cond delay="0"/>
                                  </p:stCondLst>
                                  <p:childTnLst>
                                    <p:animMotion origin="layout" path="M 0 0 L 0.25 0 E" pathEditMode="relative" ptsTypes="">
                                      <p:cBhvr>
                                        <p:cTn id="9" dur="1000" spd="-100000" fill="hold"/>
                                        <p:tgtEl>
                                          <p:spTgt spid="29"/>
                                        </p:tgtEl>
                                        <p:attrNameLst>
                                          <p:attrName>ppt_x</p:attrName>
                                          <p:attrName>ppt_y</p:attrName>
                                        </p:attrNameLst>
                                      </p:cBhvr>
                                    </p:animMotion>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9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4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35" presetClass="path" presetSubtype="0" decel="50000" fill="hold" nodeType="withEffect">
                                  <p:stCondLst>
                                    <p:cond delay="400"/>
                                  </p:stCondLst>
                                  <p:childTnLst>
                                    <p:animMotion origin="layout" path="M 0 0 L -0.25 0 E" pathEditMode="relative" ptsTypes="">
                                      <p:cBhvr>
                                        <p:cTn id="24" dur="1000" spd="-100000" fill="hold"/>
                                        <p:tgtEl>
                                          <p:spTgt spid="26"/>
                                        </p:tgtEl>
                                        <p:attrNameLst>
                                          <p:attrName>ppt_x</p:attrName>
                                          <p:attrName>ppt_y</p:attrName>
                                        </p:attrNameLst>
                                      </p:cBhvr>
                                    </p:animMotion>
                                  </p:childTnLst>
                                </p:cTn>
                              </p:par>
                              <p:par>
                                <p:cTn id="25" presetID="10" presetClass="entr" presetSubtype="0" fill="hold" grpId="0" nodeType="withEffect">
                                  <p:stCondLst>
                                    <p:cond delay="12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1" grpId="0" animBg="1"/>
      <p:bldP spid="32" grpId="0"/>
      <p:bldP spid="33" grpId="0"/>
      <p:bldP spid="36" grpId="0" animBg="1"/>
      <p:bldP spid="3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c 11"/>
          <p:cNvSpPr/>
          <p:nvPr/>
        </p:nvSpPr>
        <p:spPr>
          <a:xfrm>
            <a:off x="1727200" y="3530091"/>
            <a:ext cx="1759073" cy="1281528"/>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Arc 13"/>
          <p:cNvSpPr/>
          <p:nvPr/>
        </p:nvSpPr>
        <p:spPr>
          <a:xfrm>
            <a:off x="5221843" y="3532231"/>
            <a:ext cx="1753199" cy="1277248"/>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Arc 14"/>
          <p:cNvSpPr/>
          <p:nvPr/>
        </p:nvSpPr>
        <p:spPr>
          <a:xfrm>
            <a:off x="1738743" y="2263468"/>
            <a:ext cx="5236300" cy="3814773"/>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Arc 17"/>
          <p:cNvSpPr/>
          <p:nvPr/>
        </p:nvSpPr>
        <p:spPr>
          <a:xfrm>
            <a:off x="3481493" y="1574076"/>
            <a:ext cx="6975043" cy="5081491"/>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Arc 18"/>
          <p:cNvSpPr/>
          <p:nvPr/>
        </p:nvSpPr>
        <p:spPr>
          <a:xfrm>
            <a:off x="6953528" y="3528385"/>
            <a:ext cx="1763752" cy="1284936"/>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Arc 19"/>
          <p:cNvSpPr/>
          <p:nvPr/>
        </p:nvSpPr>
        <p:spPr>
          <a:xfrm>
            <a:off x="6960547" y="2896853"/>
            <a:ext cx="3497480" cy="2548000"/>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1" name="Arc 20"/>
          <p:cNvSpPr/>
          <p:nvPr/>
        </p:nvSpPr>
        <p:spPr>
          <a:xfrm>
            <a:off x="5229013" y="2905760"/>
            <a:ext cx="3482339" cy="2530187"/>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Arc 21"/>
          <p:cNvSpPr/>
          <p:nvPr/>
        </p:nvSpPr>
        <p:spPr>
          <a:xfrm>
            <a:off x="3481493" y="2922415"/>
            <a:ext cx="3480544" cy="2496877"/>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3" name="Arc 22"/>
          <p:cNvSpPr/>
          <p:nvPr/>
        </p:nvSpPr>
        <p:spPr>
          <a:xfrm>
            <a:off x="3472717" y="2263468"/>
            <a:ext cx="5236300" cy="3814773"/>
          </a:xfrm>
          <a:prstGeom prst="arc">
            <a:avLst>
              <a:gd name="adj1" fmla="val 10852888"/>
              <a:gd name="adj2" fmla="val 0"/>
            </a:avLst>
          </a:prstGeom>
          <a:ln w="6350" cmpd="sng">
            <a:solidFill>
              <a:schemeClr val="tx1">
                <a:alpha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Oval 23"/>
          <p:cNvSpPr/>
          <p:nvPr/>
        </p:nvSpPr>
        <p:spPr>
          <a:xfrm rot="5400000">
            <a:off x="2706253" y="2208123"/>
            <a:ext cx="670560" cy="665795"/>
          </a:xfrm>
          <a:prstGeom prst="ellipse">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spcAft>
                <a:spcPct val="35000"/>
              </a:spcAft>
            </a:pPr>
            <a:r>
              <a:rPr lang="en-US" sz="1867" dirty="0">
                <a:solidFill>
                  <a:schemeClr val="bg1"/>
                </a:solidFill>
              </a:rPr>
              <a:t>50%</a:t>
            </a:r>
          </a:p>
        </p:txBody>
      </p:sp>
      <p:sp>
        <p:nvSpPr>
          <p:cNvPr id="25" name="Oval 24"/>
          <p:cNvSpPr/>
          <p:nvPr/>
        </p:nvSpPr>
        <p:spPr>
          <a:xfrm rot="5400000">
            <a:off x="6331847" y="1975289"/>
            <a:ext cx="670560" cy="665795"/>
          </a:xfrm>
          <a:prstGeom prst="ellipse">
            <a:avLst/>
          </a:prstGeom>
          <a:solidFill>
            <a:schemeClr val="accent4"/>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spcAft>
                <a:spcPct val="35000"/>
              </a:spcAft>
            </a:pPr>
            <a:r>
              <a:rPr lang="en-US" sz="1867" dirty="0">
                <a:solidFill>
                  <a:schemeClr val="bg1"/>
                </a:solidFill>
              </a:rPr>
              <a:t>50%</a:t>
            </a:r>
          </a:p>
        </p:txBody>
      </p:sp>
      <p:sp>
        <p:nvSpPr>
          <p:cNvPr id="26" name="Oval 25"/>
          <p:cNvSpPr/>
          <p:nvPr/>
        </p:nvSpPr>
        <p:spPr>
          <a:xfrm rot="5400000">
            <a:off x="7410977" y="1361456"/>
            <a:ext cx="670560" cy="665795"/>
          </a:xfrm>
          <a:prstGeom prst="ellipse">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spcAft>
                <a:spcPct val="35000"/>
              </a:spcAft>
            </a:pPr>
            <a:r>
              <a:rPr lang="en-US" sz="1867" dirty="0">
                <a:solidFill>
                  <a:schemeClr val="bg1"/>
                </a:solidFill>
              </a:rPr>
              <a:t>75%</a:t>
            </a:r>
          </a:p>
        </p:txBody>
      </p:sp>
      <p:sp>
        <p:nvSpPr>
          <p:cNvPr id="27" name="Title 26"/>
          <p:cNvSpPr>
            <a:spLocks noGrp="1"/>
          </p:cNvSpPr>
          <p:nvPr>
            <p:ph type="title"/>
          </p:nvPr>
        </p:nvSpPr>
        <p:spPr/>
        <p:txBody>
          <a:bodyPr/>
          <a:lstStyle/>
          <a:p>
            <a:r>
              <a:rPr lang="en-US" dirty="0"/>
              <a:t>Xx xxx </a:t>
            </a:r>
            <a:r>
              <a:rPr lang="en-US" dirty="0" err="1"/>
              <a:t>xxxxxxxx</a:t>
            </a:r>
            <a:r>
              <a:rPr lang="en-US" dirty="0"/>
              <a:t> xxx </a:t>
            </a:r>
            <a:r>
              <a:rPr lang="en-US" dirty="0" err="1"/>
              <a:t>xxxx</a:t>
            </a:r>
            <a:r>
              <a:rPr lang="en-US" dirty="0"/>
              <a:t> </a:t>
            </a:r>
            <a:r>
              <a:rPr lang="en-US" dirty="0" err="1"/>
              <a:t>xxxxx</a:t>
            </a:r>
            <a:r>
              <a:rPr lang="en-US" dirty="0"/>
              <a:t> </a:t>
            </a:r>
            <a:r>
              <a:rPr lang="en-US" dirty="0" err="1"/>
              <a:t>xxxxxxxxx</a:t>
            </a:r>
            <a:r>
              <a:rPr lang="en-US" dirty="0"/>
              <a:t> </a:t>
            </a:r>
            <a:r>
              <a:rPr lang="en-US" dirty="0" err="1"/>
              <a:t>xxxxx</a:t>
            </a:r>
            <a:endParaRPr lang="en-US" dirty="0"/>
          </a:p>
        </p:txBody>
      </p:sp>
      <p:sp>
        <p:nvSpPr>
          <p:cNvPr id="28" name="Rectangle 27"/>
          <p:cNvSpPr/>
          <p:nvPr/>
        </p:nvSpPr>
        <p:spPr>
          <a:xfrm>
            <a:off x="914400" y="4232278"/>
            <a:ext cx="1625600" cy="1405449"/>
          </a:xfrm>
          <a:prstGeom prst="rect">
            <a:avLst/>
          </a:prstGeom>
        </p:spPr>
        <p:txBody>
          <a:bodyPr wrap="square" lIns="0" rIns="0">
            <a:spAutoFit/>
          </a:bodyPr>
          <a:lstStyle/>
          <a:p>
            <a:r>
              <a:rPr lang="en-US" sz="2133" dirty="0"/>
              <a:t>Xx </a:t>
            </a:r>
            <a:r>
              <a:rPr lang="en-US" sz="2133" dirty="0" err="1"/>
              <a:t>xx</a:t>
            </a:r>
            <a:r>
              <a:rPr lang="en-US" sz="2133" dirty="0"/>
              <a:t> x</a:t>
            </a:r>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5" name="Rectangle 4"/>
          <p:cNvSpPr/>
          <p:nvPr/>
        </p:nvSpPr>
        <p:spPr>
          <a:xfrm>
            <a:off x="914400" y="4109893"/>
            <a:ext cx="1638936" cy="121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p:nvSpPr>
        <p:spPr>
          <a:xfrm>
            <a:off x="2659253" y="4109893"/>
            <a:ext cx="1638936" cy="1219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4404107" y="4109893"/>
            <a:ext cx="1638936" cy="1219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ectangle 7"/>
          <p:cNvSpPr/>
          <p:nvPr/>
        </p:nvSpPr>
        <p:spPr>
          <a:xfrm>
            <a:off x="6148960" y="4109893"/>
            <a:ext cx="1638936" cy="1219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p:cNvSpPr/>
          <p:nvPr/>
        </p:nvSpPr>
        <p:spPr>
          <a:xfrm>
            <a:off x="7893813" y="4109893"/>
            <a:ext cx="1638936" cy="1219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9638664" y="4109893"/>
            <a:ext cx="1638936" cy="12192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2673281" y="4232278"/>
            <a:ext cx="1625600" cy="1405449"/>
          </a:xfrm>
          <a:prstGeom prst="rect">
            <a:avLst/>
          </a:prstGeom>
        </p:spPr>
        <p:txBody>
          <a:bodyPr wrap="square" lIns="0" rIns="0">
            <a:spAutoFit/>
          </a:bodyPr>
          <a:lstStyle/>
          <a:p>
            <a:r>
              <a:rPr lang="en-US" sz="2133" dirty="0"/>
              <a:t>Xx x xxx</a:t>
            </a:r>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30" name="Rectangle 29"/>
          <p:cNvSpPr/>
          <p:nvPr/>
        </p:nvSpPr>
        <p:spPr>
          <a:xfrm>
            <a:off x="4399388" y="4232278"/>
            <a:ext cx="1625600" cy="1405449"/>
          </a:xfrm>
          <a:prstGeom prst="rect">
            <a:avLst/>
          </a:prstGeom>
        </p:spPr>
        <p:txBody>
          <a:bodyPr wrap="square" lIns="0" rIns="0">
            <a:spAutoFit/>
          </a:bodyPr>
          <a:lstStyle/>
          <a:p>
            <a:r>
              <a:rPr lang="en-US" sz="2133" dirty="0"/>
              <a:t>Xx x </a:t>
            </a:r>
            <a:r>
              <a:rPr lang="en-US" sz="2133" dirty="0" err="1"/>
              <a:t>xxxxx</a:t>
            </a:r>
            <a:endParaRPr lang="en-US" sz="2133" dirty="0"/>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31" name="Rectangle 30"/>
          <p:cNvSpPr/>
          <p:nvPr/>
        </p:nvSpPr>
        <p:spPr>
          <a:xfrm>
            <a:off x="6147345" y="4232278"/>
            <a:ext cx="1625600" cy="1405449"/>
          </a:xfrm>
          <a:prstGeom prst="rect">
            <a:avLst/>
          </a:prstGeom>
        </p:spPr>
        <p:txBody>
          <a:bodyPr wrap="square" lIns="0" rIns="0">
            <a:spAutoFit/>
          </a:bodyPr>
          <a:lstStyle/>
          <a:p>
            <a:r>
              <a:rPr lang="en-US" sz="2133" dirty="0"/>
              <a:t>Xx x </a:t>
            </a:r>
            <a:r>
              <a:rPr lang="en-US" sz="2133" dirty="0" err="1"/>
              <a:t>xxxx</a:t>
            </a:r>
            <a:endParaRPr lang="en-US" sz="2133" dirty="0"/>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32" name="Rectangle 31"/>
          <p:cNvSpPr/>
          <p:nvPr/>
        </p:nvSpPr>
        <p:spPr>
          <a:xfrm>
            <a:off x="7906227" y="4232278"/>
            <a:ext cx="1625600" cy="1405449"/>
          </a:xfrm>
          <a:prstGeom prst="rect">
            <a:avLst/>
          </a:prstGeom>
        </p:spPr>
        <p:txBody>
          <a:bodyPr wrap="square" lIns="0" rIns="0">
            <a:spAutoFit/>
          </a:bodyPr>
          <a:lstStyle/>
          <a:p>
            <a:r>
              <a:rPr lang="en-US" sz="2133" dirty="0"/>
              <a:t>Xx </a:t>
            </a:r>
            <a:r>
              <a:rPr lang="en-US" sz="2133" dirty="0" err="1"/>
              <a:t>xxxx</a:t>
            </a:r>
            <a:endParaRPr lang="en-US" sz="2133" dirty="0"/>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33" name="Rectangle 32"/>
          <p:cNvSpPr/>
          <p:nvPr/>
        </p:nvSpPr>
        <p:spPr>
          <a:xfrm>
            <a:off x="9643259" y="4232278"/>
            <a:ext cx="1625600" cy="1405449"/>
          </a:xfrm>
          <a:prstGeom prst="rect">
            <a:avLst/>
          </a:prstGeom>
        </p:spPr>
        <p:txBody>
          <a:bodyPr wrap="square" lIns="0" rIns="0">
            <a:spAutoFit/>
          </a:bodyPr>
          <a:lstStyle/>
          <a:p>
            <a:r>
              <a:rPr lang="en-US" sz="2133" dirty="0"/>
              <a:t>Xx x xxx</a:t>
            </a:r>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34" name="Oval 33"/>
          <p:cNvSpPr/>
          <p:nvPr/>
        </p:nvSpPr>
        <p:spPr>
          <a:xfrm rot="5400000">
            <a:off x="4823241" y="2591045"/>
            <a:ext cx="670560" cy="665795"/>
          </a:xfrm>
          <a:prstGeom prst="ellipse">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spcAft>
                <a:spcPct val="35000"/>
              </a:spcAft>
            </a:pPr>
            <a:r>
              <a:rPr lang="en-US" sz="1867" dirty="0">
                <a:solidFill>
                  <a:schemeClr val="bg1"/>
                </a:solidFill>
              </a:rPr>
              <a:t>25%</a:t>
            </a:r>
          </a:p>
        </p:txBody>
      </p:sp>
      <p:sp>
        <p:nvSpPr>
          <p:cNvPr id="35" name="Pie 34"/>
          <p:cNvSpPr/>
          <p:nvPr/>
        </p:nvSpPr>
        <p:spPr>
          <a:xfrm rot="5400000">
            <a:off x="6875295" y="4025900"/>
            <a:ext cx="186267" cy="186267"/>
          </a:xfrm>
          <a:prstGeom prst="pie">
            <a:avLst>
              <a:gd name="adj1" fmla="val 5320067"/>
              <a:gd name="adj2" fmla="val 162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Pie 35"/>
          <p:cNvSpPr/>
          <p:nvPr/>
        </p:nvSpPr>
        <p:spPr>
          <a:xfrm rot="5400000">
            <a:off x="5130441" y="4025900"/>
            <a:ext cx="186267" cy="186267"/>
          </a:xfrm>
          <a:prstGeom prst="pie">
            <a:avLst>
              <a:gd name="adj1" fmla="val 5320067"/>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Pie 36"/>
          <p:cNvSpPr/>
          <p:nvPr/>
        </p:nvSpPr>
        <p:spPr>
          <a:xfrm rot="5400000">
            <a:off x="3385588" y="4025900"/>
            <a:ext cx="186267" cy="186267"/>
          </a:xfrm>
          <a:prstGeom prst="pie">
            <a:avLst>
              <a:gd name="adj1" fmla="val 5320067"/>
              <a:gd name="adj2" fmla="val 162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Pie 37"/>
          <p:cNvSpPr/>
          <p:nvPr/>
        </p:nvSpPr>
        <p:spPr>
          <a:xfrm rot="5400000">
            <a:off x="1640735" y="4025900"/>
            <a:ext cx="186267" cy="186267"/>
          </a:xfrm>
          <a:prstGeom prst="pie">
            <a:avLst>
              <a:gd name="adj1" fmla="val 5320067"/>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Pie 38"/>
          <p:cNvSpPr/>
          <p:nvPr/>
        </p:nvSpPr>
        <p:spPr>
          <a:xfrm rot="5400000">
            <a:off x="8620148" y="4025900"/>
            <a:ext cx="186267" cy="186267"/>
          </a:xfrm>
          <a:prstGeom prst="pie">
            <a:avLst>
              <a:gd name="adj1" fmla="val 5320067"/>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Pie 39"/>
          <p:cNvSpPr/>
          <p:nvPr/>
        </p:nvSpPr>
        <p:spPr>
          <a:xfrm rot="5400000">
            <a:off x="10364999" y="4025900"/>
            <a:ext cx="186267" cy="186267"/>
          </a:xfrm>
          <a:prstGeom prst="pie">
            <a:avLst>
              <a:gd name="adj1" fmla="val 5320067"/>
              <a:gd name="adj2" fmla="val 1620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Oval 40"/>
          <p:cNvSpPr/>
          <p:nvPr/>
        </p:nvSpPr>
        <p:spPr>
          <a:xfrm rot="5400000">
            <a:off x="8934232" y="2616973"/>
            <a:ext cx="670560" cy="665795"/>
          </a:xfrm>
          <a:prstGeom prst="ellipse">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spcAft>
                <a:spcPct val="35000"/>
              </a:spcAft>
            </a:pPr>
            <a:r>
              <a:rPr lang="en-US" sz="1867" dirty="0">
                <a:solidFill>
                  <a:schemeClr val="bg1"/>
                </a:solidFill>
              </a:rPr>
              <a:t>25%</a:t>
            </a:r>
          </a:p>
        </p:txBody>
      </p:sp>
    </p:spTree>
    <p:extLst>
      <p:ext uri="{BB962C8B-B14F-4D97-AF65-F5344CB8AC3E}">
        <p14:creationId xmlns:p14="http://schemas.microsoft.com/office/powerpoint/2010/main" val="5437625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a:t>
            </a:r>
            <a:r>
              <a:rPr lang="en-US" dirty="0"/>
              <a:t> x </a:t>
            </a:r>
            <a:r>
              <a:rPr lang="en-US" dirty="0" err="1"/>
              <a:t>xxxxxxxx</a:t>
            </a:r>
            <a:r>
              <a:rPr lang="en-US" dirty="0"/>
              <a:t> </a:t>
            </a:r>
            <a:r>
              <a:rPr lang="en-US" dirty="0" err="1"/>
              <a:t>xxxxx</a:t>
            </a:r>
            <a:r>
              <a:rPr lang="en-US" dirty="0"/>
              <a:t> xxx </a:t>
            </a:r>
            <a:r>
              <a:rPr lang="en-US" dirty="0" err="1"/>
              <a:t>xxx</a:t>
            </a:r>
            <a:endParaRPr lang="en-US" dirty="0"/>
          </a:p>
        </p:txBody>
      </p:sp>
      <p:sp>
        <p:nvSpPr>
          <p:cNvPr id="3" name="Text Placeholder 2"/>
          <p:cNvSpPr>
            <a:spLocks noGrp="1"/>
          </p:cNvSpPr>
          <p:nvPr>
            <p:ph type="body" sz="quarter" idx="10"/>
          </p:nvPr>
        </p:nvSpPr>
        <p:spPr/>
        <p:txBody>
          <a:bodyPr/>
          <a:lstStyle/>
          <a:p>
            <a:r>
              <a:rPr lang="en-US" dirty="0" err="1"/>
              <a:t>Xxxxxxx</a:t>
            </a:r>
            <a:r>
              <a:rPr lang="en-US" dirty="0"/>
              <a:t> </a:t>
            </a:r>
            <a:r>
              <a:rPr lang="en-US" dirty="0" err="1"/>
              <a:t>xxxxx</a:t>
            </a:r>
            <a:r>
              <a:rPr lang="en-US" dirty="0"/>
              <a:t> </a:t>
            </a:r>
            <a:r>
              <a:rPr lang="en-US" dirty="0" err="1"/>
              <a:t>xxxxx</a:t>
            </a:r>
            <a:r>
              <a:rPr lang="en-US" dirty="0"/>
              <a:t> </a:t>
            </a:r>
            <a:r>
              <a:rPr lang="en-US" dirty="0" err="1"/>
              <a:t>xxxxx</a:t>
            </a:r>
            <a:r>
              <a:rPr lang="en-US" dirty="0"/>
              <a:t> xx </a:t>
            </a:r>
            <a:r>
              <a:rPr lang="en-US" dirty="0" err="1"/>
              <a:t>xxxx</a:t>
            </a:r>
            <a:r>
              <a:rPr lang="en-US" dirty="0"/>
              <a:t> xx !</a:t>
            </a:r>
          </a:p>
        </p:txBody>
      </p:sp>
      <p:sp>
        <p:nvSpPr>
          <p:cNvPr id="13" name="Freeform 12"/>
          <p:cNvSpPr/>
          <p:nvPr/>
        </p:nvSpPr>
        <p:spPr>
          <a:xfrm>
            <a:off x="3152966" y="2420888"/>
            <a:ext cx="4723863" cy="2810600"/>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1">
                    <a:lumMod val="75000"/>
                  </a:schemeClr>
                </a:gs>
                <a:gs pos="10000">
                  <a:schemeClr val="accent1"/>
                </a:gs>
                <a:gs pos="88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Freeform 13"/>
          <p:cNvSpPr/>
          <p:nvPr/>
        </p:nvSpPr>
        <p:spPr>
          <a:xfrm>
            <a:off x="3152965" y="2269567"/>
            <a:ext cx="4633760" cy="1413624"/>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76200">
            <a:gradFill>
              <a:gsLst>
                <a:gs pos="0">
                  <a:schemeClr val="accent1">
                    <a:lumMod val="75000"/>
                  </a:schemeClr>
                </a:gs>
                <a:gs pos="11000">
                  <a:schemeClr val="accent1"/>
                </a:gs>
                <a:gs pos="95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Freeform 14"/>
          <p:cNvSpPr/>
          <p:nvPr/>
        </p:nvSpPr>
        <p:spPr>
          <a:xfrm flipV="1">
            <a:off x="3246589" y="2375879"/>
            <a:ext cx="4630299" cy="133341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4">
                    <a:lumMod val="75000"/>
                  </a:schemeClr>
                </a:gs>
                <a:gs pos="7000">
                  <a:schemeClr val="accent4"/>
                </a:gs>
                <a:gs pos="91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Freeform 15"/>
          <p:cNvSpPr/>
          <p:nvPr/>
        </p:nvSpPr>
        <p:spPr>
          <a:xfrm flipV="1">
            <a:off x="3243768" y="3763162"/>
            <a:ext cx="4507429" cy="1074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635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Freeform 73"/>
          <p:cNvSpPr/>
          <p:nvPr/>
        </p:nvSpPr>
        <p:spPr>
          <a:xfrm>
            <a:off x="3152965" y="3911678"/>
            <a:ext cx="4771756" cy="1495463"/>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508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TextBox 72"/>
          <p:cNvSpPr txBox="1"/>
          <p:nvPr/>
        </p:nvSpPr>
        <p:spPr>
          <a:xfrm>
            <a:off x="8736293" y="2005374"/>
            <a:ext cx="2982192" cy="646331"/>
          </a:xfrm>
          <a:prstGeom prst="rect">
            <a:avLst/>
          </a:prstGeom>
          <a:noFill/>
        </p:spPr>
        <p:txBody>
          <a:bodyPr wrap="square" rtlCol="0">
            <a:spAutoFit/>
          </a:bodyPr>
          <a:lstStyle/>
          <a:p>
            <a:r>
              <a:rPr lang="en-US" sz="2133" dirty="0"/>
              <a:t>$44 Xx </a:t>
            </a:r>
            <a:r>
              <a:rPr lang="en-US" sz="2133" dirty="0" err="1"/>
              <a:t>xx</a:t>
            </a:r>
            <a:r>
              <a:rPr lang="en-US" sz="2133" dirty="0"/>
              <a:t> </a:t>
            </a:r>
            <a:br>
              <a:rPr lang="en-US" sz="2133" dirty="0"/>
            </a:br>
            <a:r>
              <a:rPr lang="en-US" sz="1467" dirty="0" err="1"/>
              <a:t>Xxxxx</a:t>
            </a:r>
            <a:r>
              <a:rPr lang="en-US" sz="1467" dirty="0"/>
              <a:t> </a:t>
            </a:r>
            <a:r>
              <a:rPr lang="en-US" sz="1467" dirty="0" err="1"/>
              <a:t>xxxxxxxx</a:t>
            </a:r>
            <a:r>
              <a:rPr lang="en-US" sz="1467" dirty="0"/>
              <a:t> </a:t>
            </a:r>
          </a:p>
        </p:txBody>
      </p:sp>
      <p:sp>
        <p:nvSpPr>
          <p:cNvPr id="17" name="Freeform 16"/>
          <p:cNvSpPr/>
          <p:nvPr/>
        </p:nvSpPr>
        <p:spPr>
          <a:xfrm flipV="1">
            <a:off x="3153313" y="4965171"/>
            <a:ext cx="4723576" cy="2113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177800">
            <a:gradFill>
              <a:gsLst>
                <a:gs pos="0">
                  <a:schemeClr val="tx2">
                    <a:lumMod val="75000"/>
                  </a:schemeClr>
                </a:gs>
                <a:gs pos="18000">
                  <a:schemeClr val="tx2"/>
                </a:gs>
                <a:gs pos="83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Freeform 17"/>
          <p:cNvSpPr/>
          <p:nvPr/>
        </p:nvSpPr>
        <p:spPr>
          <a:xfrm flipV="1">
            <a:off x="3153313" y="3858953"/>
            <a:ext cx="4597948" cy="117989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5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Freeform 18"/>
          <p:cNvSpPr/>
          <p:nvPr/>
        </p:nvSpPr>
        <p:spPr>
          <a:xfrm flipV="1">
            <a:off x="3153312" y="2564904"/>
            <a:ext cx="4723576" cy="2400267"/>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1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0" name="Group 69"/>
          <p:cNvGrpSpPr>
            <a:grpSpLocks noChangeAspect="1"/>
          </p:cNvGrpSpPr>
          <p:nvPr/>
        </p:nvGrpSpPr>
        <p:grpSpPr>
          <a:xfrm>
            <a:off x="7600055" y="4570221"/>
            <a:ext cx="1042339" cy="1043140"/>
            <a:chOff x="3622675" y="2641600"/>
            <a:chExt cx="2062163" cy="2063750"/>
          </a:xfrm>
        </p:grpSpPr>
        <p:sp>
          <p:nvSpPr>
            <p:cNvPr id="54" name="Oval 36"/>
            <p:cNvSpPr>
              <a:spLocks noChangeArrowheads="1"/>
            </p:cNvSpPr>
            <p:nvPr/>
          </p:nvSpPr>
          <p:spPr bwMode="auto">
            <a:xfrm>
              <a:off x="3622675" y="2641600"/>
              <a:ext cx="2062163" cy="206375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39"/>
            <p:cNvSpPr>
              <a:spLocks noEditPoints="1"/>
            </p:cNvSpPr>
            <p:nvPr/>
          </p:nvSpPr>
          <p:spPr bwMode="auto">
            <a:xfrm>
              <a:off x="4170363" y="3049588"/>
              <a:ext cx="966788" cy="1247775"/>
            </a:xfrm>
            <a:custGeom>
              <a:avLst/>
              <a:gdLst>
                <a:gd name="T0" fmla="*/ 64 w 166"/>
                <a:gd name="T1" fmla="*/ 40 h 214"/>
                <a:gd name="T2" fmla="*/ 32 w 166"/>
                <a:gd name="T3" fmla="*/ 40 h 214"/>
                <a:gd name="T4" fmla="*/ 48 w 166"/>
                <a:gd name="T5" fmla="*/ 36 h 214"/>
                <a:gd name="T6" fmla="*/ 48 w 166"/>
                <a:gd name="T7" fmla="*/ 44 h 214"/>
                <a:gd name="T8" fmla="*/ 48 w 166"/>
                <a:gd name="T9" fmla="*/ 36 h 214"/>
                <a:gd name="T10" fmla="*/ 159 w 166"/>
                <a:gd name="T11" fmla="*/ 91 h 214"/>
                <a:gd name="T12" fmla="*/ 166 w 166"/>
                <a:gd name="T13" fmla="*/ 40 h 214"/>
                <a:gd name="T14" fmla="*/ 0 w 166"/>
                <a:gd name="T15" fmla="*/ 40 h 214"/>
                <a:gd name="T16" fmla="*/ 8 w 166"/>
                <a:gd name="T17" fmla="*/ 90 h 214"/>
                <a:gd name="T18" fmla="*/ 8 w 166"/>
                <a:gd name="T19" fmla="*/ 124 h 214"/>
                <a:gd name="T20" fmla="*/ 0 w 166"/>
                <a:gd name="T21" fmla="*/ 175 h 214"/>
                <a:gd name="T22" fmla="*/ 166 w 166"/>
                <a:gd name="T23" fmla="*/ 175 h 214"/>
                <a:gd name="T24" fmla="*/ 159 w 166"/>
                <a:gd name="T25" fmla="*/ 124 h 214"/>
                <a:gd name="T26" fmla="*/ 5 w 166"/>
                <a:gd name="T27" fmla="*/ 40 h 214"/>
                <a:gd name="T28" fmla="*/ 161 w 166"/>
                <a:gd name="T29" fmla="*/ 40 h 214"/>
                <a:gd name="T30" fmla="*/ 5 w 166"/>
                <a:gd name="T31" fmla="*/ 40 h 214"/>
                <a:gd name="T32" fmla="*/ 123 w 166"/>
                <a:gd name="T33" fmla="*/ 142 h 214"/>
                <a:gd name="T34" fmla="*/ 154 w 166"/>
                <a:gd name="T35" fmla="*/ 128 h 214"/>
                <a:gd name="T36" fmla="*/ 155 w 166"/>
                <a:gd name="T37" fmla="*/ 161 h 214"/>
                <a:gd name="T38" fmla="*/ 83 w 166"/>
                <a:gd name="T39" fmla="*/ 209 h 214"/>
                <a:gd name="T40" fmla="*/ 12 w 166"/>
                <a:gd name="T41" fmla="*/ 160 h 214"/>
                <a:gd name="T42" fmla="*/ 12 w 166"/>
                <a:gd name="T43" fmla="*/ 128 h 214"/>
                <a:gd name="T44" fmla="*/ 44 w 166"/>
                <a:gd name="T45" fmla="*/ 142 h 214"/>
                <a:gd name="T46" fmla="*/ 44 w 166"/>
                <a:gd name="T47" fmla="*/ 137 h 214"/>
                <a:gd name="T48" fmla="*/ 12 w 166"/>
                <a:gd name="T49" fmla="*/ 93 h 214"/>
                <a:gd name="T50" fmla="*/ 12 w 166"/>
                <a:gd name="T51" fmla="*/ 61 h 214"/>
                <a:gd name="T52" fmla="*/ 154 w 166"/>
                <a:gd name="T53" fmla="*/ 61 h 214"/>
                <a:gd name="T54" fmla="*/ 155 w 166"/>
                <a:gd name="T55" fmla="*/ 93 h 214"/>
                <a:gd name="T56" fmla="*/ 122 w 166"/>
                <a:gd name="T57" fmla="*/ 137 h 214"/>
                <a:gd name="T58" fmla="*/ 83 w 166"/>
                <a:gd name="T59" fmla="*/ 101 h 214"/>
                <a:gd name="T60" fmla="*/ 83 w 166"/>
                <a:gd name="T61" fmla="*/ 173 h 214"/>
                <a:gd name="T62" fmla="*/ 83 w 166"/>
                <a:gd name="T63" fmla="*/ 101 h 214"/>
                <a:gd name="T64" fmla="*/ 59 w 166"/>
                <a:gd name="T65" fmla="*/ 144 h 214"/>
                <a:gd name="T66" fmla="*/ 107 w 166"/>
                <a:gd name="T67" fmla="*/ 1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6" h="214">
                  <a:moveTo>
                    <a:pt x="48" y="48"/>
                  </a:moveTo>
                  <a:cubicBezTo>
                    <a:pt x="57" y="48"/>
                    <a:pt x="64" y="45"/>
                    <a:pt x="64" y="40"/>
                  </a:cubicBezTo>
                  <a:cubicBezTo>
                    <a:pt x="64" y="35"/>
                    <a:pt x="57" y="31"/>
                    <a:pt x="48" y="31"/>
                  </a:cubicBezTo>
                  <a:cubicBezTo>
                    <a:pt x="39" y="31"/>
                    <a:pt x="32" y="35"/>
                    <a:pt x="32" y="40"/>
                  </a:cubicBezTo>
                  <a:cubicBezTo>
                    <a:pt x="32" y="45"/>
                    <a:pt x="39" y="48"/>
                    <a:pt x="48" y="48"/>
                  </a:cubicBezTo>
                  <a:close/>
                  <a:moveTo>
                    <a:pt x="48" y="36"/>
                  </a:moveTo>
                  <a:cubicBezTo>
                    <a:pt x="55" y="36"/>
                    <a:pt x="59" y="39"/>
                    <a:pt x="59" y="40"/>
                  </a:cubicBezTo>
                  <a:cubicBezTo>
                    <a:pt x="59" y="41"/>
                    <a:pt x="55" y="44"/>
                    <a:pt x="48" y="44"/>
                  </a:cubicBezTo>
                  <a:cubicBezTo>
                    <a:pt x="41" y="44"/>
                    <a:pt x="37" y="41"/>
                    <a:pt x="37" y="40"/>
                  </a:cubicBezTo>
                  <a:cubicBezTo>
                    <a:pt x="37" y="39"/>
                    <a:pt x="41" y="36"/>
                    <a:pt x="48" y="36"/>
                  </a:cubicBezTo>
                  <a:close/>
                  <a:moveTo>
                    <a:pt x="166" y="107"/>
                  </a:moveTo>
                  <a:cubicBezTo>
                    <a:pt x="166" y="101"/>
                    <a:pt x="163" y="96"/>
                    <a:pt x="159" y="91"/>
                  </a:cubicBezTo>
                  <a:cubicBezTo>
                    <a:pt x="159" y="56"/>
                    <a:pt x="159" y="56"/>
                    <a:pt x="159" y="56"/>
                  </a:cubicBezTo>
                  <a:cubicBezTo>
                    <a:pt x="163" y="51"/>
                    <a:pt x="166" y="46"/>
                    <a:pt x="166" y="40"/>
                  </a:cubicBezTo>
                  <a:cubicBezTo>
                    <a:pt x="166" y="18"/>
                    <a:pt x="130" y="0"/>
                    <a:pt x="83" y="0"/>
                  </a:cubicBezTo>
                  <a:cubicBezTo>
                    <a:pt x="37" y="0"/>
                    <a:pt x="0" y="18"/>
                    <a:pt x="0" y="40"/>
                  </a:cubicBezTo>
                  <a:cubicBezTo>
                    <a:pt x="0" y="46"/>
                    <a:pt x="3" y="51"/>
                    <a:pt x="8" y="56"/>
                  </a:cubicBezTo>
                  <a:cubicBezTo>
                    <a:pt x="8" y="90"/>
                    <a:pt x="8" y="90"/>
                    <a:pt x="8" y="90"/>
                  </a:cubicBezTo>
                  <a:cubicBezTo>
                    <a:pt x="3" y="95"/>
                    <a:pt x="0" y="101"/>
                    <a:pt x="0" y="107"/>
                  </a:cubicBezTo>
                  <a:cubicBezTo>
                    <a:pt x="0" y="113"/>
                    <a:pt x="3" y="119"/>
                    <a:pt x="8" y="124"/>
                  </a:cubicBezTo>
                  <a:cubicBezTo>
                    <a:pt x="8" y="158"/>
                    <a:pt x="8" y="158"/>
                    <a:pt x="8" y="158"/>
                  </a:cubicBezTo>
                  <a:cubicBezTo>
                    <a:pt x="3" y="163"/>
                    <a:pt x="0" y="169"/>
                    <a:pt x="0" y="175"/>
                  </a:cubicBezTo>
                  <a:cubicBezTo>
                    <a:pt x="0" y="197"/>
                    <a:pt x="37" y="214"/>
                    <a:pt x="83" y="214"/>
                  </a:cubicBezTo>
                  <a:cubicBezTo>
                    <a:pt x="130" y="214"/>
                    <a:pt x="166" y="197"/>
                    <a:pt x="166" y="175"/>
                  </a:cubicBezTo>
                  <a:cubicBezTo>
                    <a:pt x="166" y="169"/>
                    <a:pt x="163" y="163"/>
                    <a:pt x="159" y="158"/>
                  </a:cubicBezTo>
                  <a:cubicBezTo>
                    <a:pt x="159" y="124"/>
                    <a:pt x="159" y="124"/>
                    <a:pt x="159" y="124"/>
                  </a:cubicBezTo>
                  <a:cubicBezTo>
                    <a:pt x="163" y="119"/>
                    <a:pt x="166" y="113"/>
                    <a:pt x="166" y="107"/>
                  </a:cubicBezTo>
                  <a:close/>
                  <a:moveTo>
                    <a:pt x="5" y="40"/>
                  </a:moveTo>
                  <a:cubicBezTo>
                    <a:pt x="5" y="21"/>
                    <a:pt x="41" y="5"/>
                    <a:pt x="83" y="5"/>
                  </a:cubicBezTo>
                  <a:cubicBezTo>
                    <a:pt x="125" y="5"/>
                    <a:pt x="161" y="21"/>
                    <a:pt x="161" y="40"/>
                  </a:cubicBezTo>
                  <a:cubicBezTo>
                    <a:pt x="161" y="59"/>
                    <a:pt x="125" y="75"/>
                    <a:pt x="83" y="75"/>
                  </a:cubicBezTo>
                  <a:cubicBezTo>
                    <a:pt x="41" y="75"/>
                    <a:pt x="5" y="59"/>
                    <a:pt x="5" y="40"/>
                  </a:cubicBezTo>
                  <a:close/>
                  <a:moveTo>
                    <a:pt x="121" y="140"/>
                  </a:moveTo>
                  <a:cubicBezTo>
                    <a:pt x="121" y="141"/>
                    <a:pt x="122" y="142"/>
                    <a:pt x="123" y="142"/>
                  </a:cubicBezTo>
                  <a:cubicBezTo>
                    <a:pt x="123" y="142"/>
                    <a:pt x="123" y="142"/>
                    <a:pt x="123" y="142"/>
                  </a:cubicBezTo>
                  <a:cubicBezTo>
                    <a:pt x="136" y="138"/>
                    <a:pt x="147" y="134"/>
                    <a:pt x="154" y="128"/>
                  </a:cubicBezTo>
                  <a:cubicBezTo>
                    <a:pt x="154" y="159"/>
                    <a:pt x="154" y="159"/>
                    <a:pt x="154" y="159"/>
                  </a:cubicBezTo>
                  <a:cubicBezTo>
                    <a:pt x="154" y="160"/>
                    <a:pt x="154" y="160"/>
                    <a:pt x="155" y="161"/>
                  </a:cubicBezTo>
                  <a:cubicBezTo>
                    <a:pt x="159" y="165"/>
                    <a:pt x="161" y="170"/>
                    <a:pt x="161" y="175"/>
                  </a:cubicBezTo>
                  <a:cubicBezTo>
                    <a:pt x="161" y="194"/>
                    <a:pt x="125" y="209"/>
                    <a:pt x="83" y="209"/>
                  </a:cubicBezTo>
                  <a:cubicBezTo>
                    <a:pt x="41" y="209"/>
                    <a:pt x="5" y="194"/>
                    <a:pt x="5" y="175"/>
                  </a:cubicBezTo>
                  <a:cubicBezTo>
                    <a:pt x="5" y="170"/>
                    <a:pt x="7" y="165"/>
                    <a:pt x="12" y="160"/>
                  </a:cubicBezTo>
                  <a:cubicBezTo>
                    <a:pt x="12" y="160"/>
                    <a:pt x="12" y="159"/>
                    <a:pt x="12" y="159"/>
                  </a:cubicBezTo>
                  <a:cubicBezTo>
                    <a:pt x="12" y="128"/>
                    <a:pt x="12" y="128"/>
                    <a:pt x="12" y="128"/>
                  </a:cubicBezTo>
                  <a:cubicBezTo>
                    <a:pt x="20" y="134"/>
                    <a:pt x="30" y="138"/>
                    <a:pt x="43" y="142"/>
                  </a:cubicBezTo>
                  <a:cubicBezTo>
                    <a:pt x="43" y="142"/>
                    <a:pt x="43" y="142"/>
                    <a:pt x="44" y="142"/>
                  </a:cubicBezTo>
                  <a:cubicBezTo>
                    <a:pt x="45" y="142"/>
                    <a:pt x="46" y="141"/>
                    <a:pt x="46" y="140"/>
                  </a:cubicBezTo>
                  <a:cubicBezTo>
                    <a:pt x="46" y="139"/>
                    <a:pt x="45" y="138"/>
                    <a:pt x="44" y="137"/>
                  </a:cubicBezTo>
                  <a:cubicBezTo>
                    <a:pt x="20" y="131"/>
                    <a:pt x="5" y="120"/>
                    <a:pt x="5" y="107"/>
                  </a:cubicBezTo>
                  <a:cubicBezTo>
                    <a:pt x="5" y="102"/>
                    <a:pt x="7" y="97"/>
                    <a:pt x="12" y="93"/>
                  </a:cubicBezTo>
                  <a:cubicBezTo>
                    <a:pt x="12" y="92"/>
                    <a:pt x="12" y="92"/>
                    <a:pt x="12" y="91"/>
                  </a:cubicBezTo>
                  <a:cubicBezTo>
                    <a:pt x="12" y="61"/>
                    <a:pt x="12" y="61"/>
                    <a:pt x="12" y="61"/>
                  </a:cubicBezTo>
                  <a:cubicBezTo>
                    <a:pt x="27" y="72"/>
                    <a:pt x="53" y="79"/>
                    <a:pt x="83" y="79"/>
                  </a:cubicBezTo>
                  <a:cubicBezTo>
                    <a:pt x="113" y="79"/>
                    <a:pt x="140" y="72"/>
                    <a:pt x="154" y="61"/>
                  </a:cubicBezTo>
                  <a:cubicBezTo>
                    <a:pt x="154" y="91"/>
                    <a:pt x="154" y="91"/>
                    <a:pt x="154" y="91"/>
                  </a:cubicBezTo>
                  <a:cubicBezTo>
                    <a:pt x="154" y="92"/>
                    <a:pt x="154" y="93"/>
                    <a:pt x="155" y="93"/>
                  </a:cubicBezTo>
                  <a:cubicBezTo>
                    <a:pt x="159" y="97"/>
                    <a:pt x="161" y="102"/>
                    <a:pt x="161" y="107"/>
                  </a:cubicBezTo>
                  <a:cubicBezTo>
                    <a:pt x="161" y="119"/>
                    <a:pt x="146" y="131"/>
                    <a:pt x="122" y="137"/>
                  </a:cubicBezTo>
                  <a:cubicBezTo>
                    <a:pt x="121" y="138"/>
                    <a:pt x="120" y="139"/>
                    <a:pt x="121" y="140"/>
                  </a:cubicBezTo>
                  <a:close/>
                  <a:moveTo>
                    <a:pt x="83" y="101"/>
                  </a:moveTo>
                  <a:cubicBezTo>
                    <a:pt x="76" y="101"/>
                    <a:pt x="55" y="130"/>
                    <a:pt x="55" y="144"/>
                  </a:cubicBezTo>
                  <a:cubicBezTo>
                    <a:pt x="55" y="160"/>
                    <a:pt x="67" y="173"/>
                    <a:pt x="83" y="173"/>
                  </a:cubicBezTo>
                  <a:cubicBezTo>
                    <a:pt x="99" y="173"/>
                    <a:pt x="111" y="160"/>
                    <a:pt x="111" y="144"/>
                  </a:cubicBezTo>
                  <a:cubicBezTo>
                    <a:pt x="111" y="130"/>
                    <a:pt x="90" y="101"/>
                    <a:pt x="83" y="101"/>
                  </a:cubicBezTo>
                  <a:close/>
                  <a:moveTo>
                    <a:pt x="83" y="168"/>
                  </a:moveTo>
                  <a:cubicBezTo>
                    <a:pt x="70" y="168"/>
                    <a:pt x="59" y="157"/>
                    <a:pt x="59" y="144"/>
                  </a:cubicBezTo>
                  <a:cubicBezTo>
                    <a:pt x="59" y="131"/>
                    <a:pt x="78" y="107"/>
                    <a:pt x="83" y="105"/>
                  </a:cubicBezTo>
                  <a:cubicBezTo>
                    <a:pt x="88" y="107"/>
                    <a:pt x="107" y="131"/>
                    <a:pt x="107" y="144"/>
                  </a:cubicBezTo>
                  <a:cubicBezTo>
                    <a:pt x="107" y="157"/>
                    <a:pt x="96" y="168"/>
                    <a:pt x="83" y="1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1" name="Group 70"/>
          <p:cNvGrpSpPr>
            <a:grpSpLocks noChangeAspect="1"/>
          </p:cNvGrpSpPr>
          <p:nvPr/>
        </p:nvGrpSpPr>
        <p:grpSpPr>
          <a:xfrm>
            <a:off x="7600055" y="3223291"/>
            <a:ext cx="1044747" cy="1043140"/>
            <a:chOff x="7077075" y="2630488"/>
            <a:chExt cx="2066925" cy="2063750"/>
          </a:xfrm>
        </p:grpSpPr>
        <p:sp>
          <p:nvSpPr>
            <p:cNvPr id="55" name="Oval 37"/>
            <p:cNvSpPr>
              <a:spLocks noChangeArrowheads="1"/>
            </p:cNvSpPr>
            <p:nvPr/>
          </p:nvSpPr>
          <p:spPr bwMode="auto">
            <a:xfrm>
              <a:off x="7077075" y="2630488"/>
              <a:ext cx="2066925" cy="2063750"/>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40"/>
            <p:cNvSpPr>
              <a:spLocks noEditPoints="1"/>
            </p:cNvSpPr>
            <p:nvPr/>
          </p:nvSpPr>
          <p:spPr bwMode="auto">
            <a:xfrm>
              <a:off x="7408863" y="2927350"/>
              <a:ext cx="1403350" cy="1404938"/>
            </a:xfrm>
            <a:custGeom>
              <a:avLst/>
              <a:gdLst>
                <a:gd name="T0" fmla="*/ 35 w 241"/>
                <a:gd name="T1" fmla="*/ 116 h 241"/>
                <a:gd name="T2" fmla="*/ 68 w 241"/>
                <a:gd name="T3" fmla="*/ 79 h 241"/>
                <a:gd name="T4" fmla="*/ 67 w 241"/>
                <a:gd name="T5" fmla="*/ 69 h 241"/>
                <a:gd name="T6" fmla="*/ 100 w 241"/>
                <a:gd name="T7" fmla="*/ 36 h 241"/>
                <a:gd name="T8" fmla="*/ 172 w 241"/>
                <a:gd name="T9" fmla="*/ 20 h 241"/>
                <a:gd name="T10" fmla="*/ 127 w 241"/>
                <a:gd name="T11" fmla="*/ 100 h 241"/>
                <a:gd name="T12" fmla="*/ 124 w 241"/>
                <a:gd name="T13" fmla="*/ 102 h 241"/>
                <a:gd name="T14" fmla="*/ 110 w 241"/>
                <a:gd name="T15" fmla="*/ 116 h 241"/>
                <a:gd name="T16" fmla="*/ 128 w 241"/>
                <a:gd name="T17" fmla="*/ 105 h 241"/>
                <a:gd name="T18" fmla="*/ 175 w 241"/>
                <a:gd name="T19" fmla="*/ 17 h 241"/>
                <a:gd name="T20" fmla="*/ 96 w 241"/>
                <a:gd name="T21" fmla="*/ 33 h 241"/>
                <a:gd name="T22" fmla="*/ 63 w 241"/>
                <a:gd name="T23" fmla="*/ 75 h 241"/>
                <a:gd name="T24" fmla="*/ 32 w 241"/>
                <a:gd name="T25" fmla="*/ 118 h 241"/>
                <a:gd name="T26" fmla="*/ 239 w 241"/>
                <a:gd name="T27" fmla="*/ 155 h 241"/>
                <a:gd name="T28" fmla="*/ 237 w 241"/>
                <a:gd name="T29" fmla="*/ 153 h 241"/>
                <a:gd name="T30" fmla="*/ 135 w 241"/>
                <a:gd name="T31" fmla="*/ 153 h 241"/>
                <a:gd name="T32" fmla="*/ 131 w 241"/>
                <a:gd name="T33" fmla="*/ 232 h 241"/>
                <a:gd name="T34" fmla="*/ 120 w 241"/>
                <a:gd name="T35" fmla="*/ 129 h 241"/>
                <a:gd name="T36" fmla="*/ 16 w 241"/>
                <a:gd name="T37" fmla="*/ 128 h 241"/>
                <a:gd name="T38" fmla="*/ 14 w 241"/>
                <a:gd name="T39" fmla="*/ 131 h 241"/>
                <a:gd name="T40" fmla="*/ 1 w 241"/>
                <a:gd name="T41" fmla="*/ 239 h 241"/>
                <a:gd name="T42" fmla="*/ 4 w 241"/>
                <a:gd name="T43" fmla="*/ 239 h 241"/>
                <a:gd name="T44" fmla="*/ 116 w 241"/>
                <a:gd name="T45" fmla="*/ 133 h 241"/>
                <a:gd name="T46" fmla="*/ 130 w 241"/>
                <a:gd name="T47" fmla="*/ 238 h 241"/>
                <a:gd name="T48" fmla="*/ 130 w 241"/>
                <a:gd name="T49" fmla="*/ 239 h 241"/>
                <a:gd name="T50" fmla="*/ 131 w 241"/>
                <a:gd name="T51" fmla="*/ 239 h 241"/>
                <a:gd name="T52" fmla="*/ 131 w 241"/>
                <a:gd name="T53" fmla="*/ 239 h 241"/>
                <a:gd name="T54" fmla="*/ 131 w 241"/>
                <a:gd name="T55" fmla="*/ 239 h 241"/>
                <a:gd name="T56" fmla="*/ 132 w 241"/>
                <a:gd name="T57" fmla="*/ 239 h 241"/>
                <a:gd name="T58" fmla="*/ 132 w 241"/>
                <a:gd name="T59" fmla="*/ 239 h 241"/>
                <a:gd name="T60" fmla="*/ 133 w 241"/>
                <a:gd name="T61" fmla="*/ 239 h 241"/>
                <a:gd name="T62" fmla="*/ 133 w 241"/>
                <a:gd name="T63" fmla="*/ 239 h 241"/>
                <a:gd name="T64" fmla="*/ 133 w 241"/>
                <a:gd name="T65" fmla="*/ 239 h 241"/>
                <a:gd name="T66" fmla="*/ 134 w 241"/>
                <a:gd name="T67" fmla="*/ 238 h 241"/>
                <a:gd name="T68" fmla="*/ 134 w 241"/>
                <a:gd name="T69" fmla="*/ 238 h 241"/>
                <a:gd name="T70" fmla="*/ 140 w 241"/>
                <a:gd name="T71" fmla="*/ 157 h 241"/>
                <a:gd name="T72" fmla="*/ 236 w 241"/>
                <a:gd name="T73" fmla="*/ 239 h 241"/>
                <a:gd name="T74" fmla="*/ 239 w 241"/>
                <a:gd name="T7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241">
                  <a:moveTo>
                    <a:pt x="32" y="118"/>
                  </a:moveTo>
                  <a:cubicBezTo>
                    <a:pt x="33" y="118"/>
                    <a:pt x="35" y="117"/>
                    <a:pt x="35" y="116"/>
                  </a:cubicBezTo>
                  <a:cubicBezTo>
                    <a:pt x="35" y="93"/>
                    <a:pt x="46" y="79"/>
                    <a:pt x="66" y="79"/>
                  </a:cubicBezTo>
                  <a:cubicBezTo>
                    <a:pt x="66" y="79"/>
                    <a:pt x="67" y="79"/>
                    <a:pt x="68" y="79"/>
                  </a:cubicBezTo>
                  <a:cubicBezTo>
                    <a:pt x="68" y="78"/>
                    <a:pt x="68" y="77"/>
                    <a:pt x="68" y="77"/>
                  </a:cubicBezTo>
                  <a:cubicBezTo>
                    <a:pt x="67" y="74"/>
                    <a:pt x="67" y="71"/>
                    <a:pt x="67" y="69"/>
                  </a:cubicBezTo>
                  <a:cubicBezTo>
                    <a:pt x="67" y="52"/>
                    <a:pt x="81" y="38"/>
                    <a:pt x="98" y="38"/>
                  </a:cubicBezTo>
                  <a:cubicBezTo>
                    <a:pt x="99" y="38"/>
                    <a:pt x="100" y="37"/>
                    <a:pt x="100" y="36"/>
                  </a:cubicBezTo>
                  <a:cubicBezTo>
                    <a:pt x="109" y="11"/>
                    <a:pt x="135" y="5"/>
                    <a:pt x="156" y="12"/>
                  </a:cubicBezTo>
                  <a:cubicBezTo>
                    <a:pt x="162" y="14"/>
                    <a:pt x="167" y="17"/>
                    <a:pt x="172" y="20"/>
                  </a:cubicBezTo>
                  <a:cubicBezTo>
                    <a:pt x="186" y="33"/>
                    <a:pt x="192" y="53"/>
                    <a:pt x="186" y="71"/>
                  </a:cubicBezTo>
                  <a:cubicBezTo>
                    <a:pt x="178" y="95"/>
                    <a:pt x="152" y="108"/>
                    <a:pt x="127" y="100"/>
                  </a:cubicBezTo>
                  <a:cubicBezTo>
                    <a:pt x="126" y="100"/>
                    <a:pt x="125" y="100"/>
                    <a:pt x="125" y="101"/>
                  </a:cubicBezTo>
                  <a:cubicBezTo>
                    <a:pt x="124" y="101"/>
                    <a:pt x="124" y="102"/>
                    <a:pt x="124" y="102"/>
                  </a:cubicBezTo>
                  <a:cubicBezTo>
                    <a:pt x="124" y="108"/>
                    <a:pt x="119" y="113"/>
                    <a:pt x="113" y="113"/>
                  </a:cubicBezTo>
                  <a:cubicBezTo>
                    <a:pt x="111" y="113"/>
                    <a:pt x="110" y="114"/>
                    <a:pt x="110" y="116"/>
                  </a:cubicBezTo>
                  <a:cubicBezTo>
                    <a:pt x="110" y="117"/>
                    <a:pt x="111" y="118"/>
                    <a:pt x="113" y="118"/>
                  </a:cubicBezTo>
                  <a:cubicBezTo>
                    <a:pt x="120" y="118"/>
                    <a:pt x="127" y="113"/>
                    <a:pt x="128" y="105"/>
                  </a:cubicBezTo>
                  <a:cubicBezTo>
                    <a:pt x="155" y="113"/>
                    <a:pt x="182" y="98"/>
                    <a:pt x="191" y="72"/>
                  </a:cubicBezTo>
                  <a:cubicBezTo>
                    <a:pt x="197" y="52"/>
                    <a:pt x="191" y="30"/>
                    <a:pt x="175" y="17"/>
                  </a:cubicBezTo>
                  <a:cubicBezTo>
                    <a:pt x="169" y="13"/>
                    <a:pt x="164" y="9"/>
                    <a:pt x="157" y="7"/>
                  </a:cubicBezTo>
                  <a:cubicBezTo>
                    <a:pt x="134" y="0"/>
                    <a:pt x="107" y="6"/>
                    <a:pt x="96" y="33"/>
                  </a:cubicBezTo>
                  <a:cubicBezTo>
                    <a:pt x="77" y="34"/>
                    <a:pt x="62" y="50"/>
                    <a:pt x="62" y="69"/>
                  </a:cubicBezTo>
                  <a:cubicBezTo>
                    <a:pt x="62" y="71"/>
                    <a:pt x="62" y="73"/>
                    <a:pt x="63" y="75"/>
                  </a:cubicBezTo>
                  <a:cubicBezTo>
                    <a:pt x="43" y="76"/>
                    <a:pt x="30" y="92"/>
                    <a:pt x="30" y="116"/>
                  </a:cubicBezTo>
                  <a:cubicBezTo>
                    <a:pt x="30" y="117"/>
                    <a:pt x="31" y="118"/>
                    <a:pt x="32" y="118"/>
                  </a:cubicBezTo>
                  <a:close/>
                  <a:moveTo>
                    <a:pt x="241" y="238"/>
                  </a:moveTo>
                  <a:cubicBezTo>
                    <a:pt x="233" y="214"/>
                    <a:pt x="232" y="184"/>
                    <a:pt x="239" y="155"/>
                  </a:cubicBezTo>
                  <a:cubicBezTo>
                    <a:pt x="239" y="155"/>
                    <a:pt x="239" y="154"/>
                    <a:pt x="238" y="153"/>
                  </a:cubicBezTo>
                  <a:cubicBezTo>
                    <a:pt x="238" y="153"/>
                    <a:pt x="237" y="153"/>
                    <a:pt x="237" y="153"/>
                  </a:cubicBezTo>
                  <a:cubicBezTo>
                    <a:pt x="136" y="153"/>
                    <a:pt x="136" y="153"/>
                    <a:pt x="136" y="153"/>
                  </a:cubicBezTo>
                  <a:cubicBezTo>
                    <a:pt x="136" y="153"/>
                    <a:pt x="135" y="153"/>
                    <a:pt x="135" y="153"/>
                  </a:cubicBezTo>
                  <a:cubicBezTo>
                    <a:pt x="134" y="154"/>
                    <a:pt x="134" y="155"/>
                    <a:pt x="134" y="156"/>
                  </a:cubicBezTo>
                  <a:cubicBezTo>
                    <a:pt x="141" y="181"/>
                    <a:pt x="140" y="209"/>
                    <a:pt x="131" y="232"/>
                  </a:cubicBezTo>
                  <a:cubicBezTo>
                    <a:pt x="116" y="208"/>
                    <a:pt x="112" y="170"/>
                    <a:pt x="121" y="131"/>
                  </a:cubicBezTo>
                  <a:cubicBezTo>
                    <a:pt x="121" y="130"/>
                    <a:pt x="121" y="130"/>
                    <a:pt x="120" y="129"/>
                  </a:cubicBezTo>
                  <a:cubicBezTo>
                    <a:pt x="120" y="129"/>
                    <a:pt x="119" y="128"/>
                    <a:pt x="119" y="128"/>
                  </a:cubicBezTo>
                  <a:cubicBezTo>
                    <a:pt x="16" y="128"/>
                    <a:pt x="16" y="128"/>
                    <a:pt x="16" y="128"/>
                  </a:cubicBezTo>
                  <a:cubicBezTo>
                    <a:pt x="15" y="128"/>
                    <a:pt x="15" y="129"/>
                    <a:pt x="14" y="129"/>
                  </a:cubicBezTo>
                  <a:cubicBezTo>
                    <a:pt x="14" y="130"/>
                    <a:pt x="14" y="130"/>
                    <a:pt x="14" y="131"/>
                  </a:cubicBezTo>
                  <a:cubicBezTo>
                    <a:pt x="23" y="172"/>
                    <a:pt x="18" y="212"/>
                    <a:pt x="1" y="236"/>
                  </a:cubicBezTo>
                  <a:cubicBezTo>
                    <a:pt x="0" y="237"/>
                    <a:pt x="0" y="238"/>
                    <a:pt x="1" y="239"/>
                  </a:cubicBezTo>
                  <a:cubicBezTo>
                    <a:pt x="2" y="239"/>
                    <a:pt x="2" y="240"/>
                    <a:pt x="2" y="240"/>
                  </a:cubicBezTo>
                  <a:cubicBezTo>
                    <a:pt x="3" y="240"/>
                    <a:pt x="4" y="239"/>
                    <a:pt x="4" y="239"/>
                  </a:cubicBezTo>
                  <a:cubicBezTo>
                    <a:pt x="22" y="214"/>
                    <a:pt x="27" y="174"/>
                    <a:pt x="19" y="133"/>
                  </a:cubicBezTo>
                  <a:cubicBezTo>
                    <a:pt x="116" y="133"/>
                    <a:pt x="116" y="133"/>
                    <a:pt x="116" y="133"/>
                  </a:cubicBezTo>
                  <a:cubicBezTo>
                    <a:pt x="107" y="174"/>
                    <a:pt x="112" y="213"/>
                    <a:pt x="130" y="238"/>
                  </a:cubicBezTo>
                  <a:cubicBezTo>
                    <a:pt x="130" y="238"/>
                    <a:pt x="130" y="238"/>
                    <a:pt x="130" y="238"/>
                  </a:cubicBezTo>
                  <a:cubicBezTo>
                    <a:pt x="130" y="238"/>
                    <a:pt x="130" y="238"/>
                    <a:pt x="130" y="238"/>
                  </a:cubicBezTo>
                  <a:cubicBezTo>
                    <a:pt x="130" y="239"/>
                    <a:pt x="130" y="239"/>
                    <a:pt x="130" y="239"/>
                  </a:cubicBezTo>
                  <a:cubicBezTo>
                    <a:pt x="130" y="239"/>
                    <a:pt x="130" y="239"/>
                    <a:pt x="130" y="239"/>
                  </a:cubicBezTo>
                  <a:cubicBezTo>
                    <a:pt x="131" y="239"/>
                    <a:pt x="131" y="239"/>
                    <a:pt x="131" y="239"/>
                  </a:cubicBezTo>
                  <a:cubicBezTo>
                    <a:pt x="131" y="239"/>
                    <a:pt x="131" y="239"/>
                    <a:pt x="131" y="239"/>
                  </a:cubicBezTo>
                  <a:cubicBezTo>
                    <a:pt x="131" y="239"/>
                    <a:pt x="131" y="239"/>
                    <a:pt x="131" y="239"/>
                  </a:cubicBezTo>
                  <a:cubicBezTo>
                    <a:pt x="131" y="239"/>
                    <a:pt x="131" y="239"/>
                    <a:pt x="131" y="239"/>
                  </a:cubicBezTo>
                  <a:cubicBezTo>
                    <a:pt x="131" y="239"/>
                    <a:pt x="131" y="239"/>
                    <a:pt x="131" y="239"/>
                  </a:cubicBezTo>
                  <a:cubicBezTo>
                    <a:pt x="131" y="239"/>
                    <a:pt x="131" y="239"/>
                    <a:pt x="132" y="239"/>
                  </a:cubicBezTo>
                  <a:cubicBezTo>
                    <a:pt x="132" y="239"/>
                    <a:pt x="132" y="239"/>
                    <a:pt x="132" y="239"/>
                  </a:cubicBezTo>
                  <a:cubicBezTo>
                    <a:pt x="132" y="239"/>
                    <a:pt x="132" y="239"/>
                    <a:pt x="132" y="239"/>
                  </a:cubicBezTo>
                  <a:cubicBezTo>
                    <a:pt x="132" y="239"/>
                    <a:pt x="132" y="239"/>
                    <a:pt x="132" y="239"/>
                  </a:cubicBezTo>
                  <a:cubicBezTo>
                    <a:pt x="132" y="239"/>
                    <a:pt x="132" y="239"/>
                    <a:pt x="132" y="239"/>
                  </a:cubicBezTo>
                  <a:cubicBezTo>
                    <a:pt x="132" y="239"/>
                    <a:pt x="133" y="239"/>
                    <a:pt x="133" y="239"/>
                  </a:cubicBezTo>
                  <a:cubicBezTo>
                    <a:pt x="133" y="239"/>
                    <a:pt x="133" y="239"/>
                    <a:pt x="133" y="239"/>
                  </a:cubicBezTo>
                  <a:cubicBezTo>
                    <a:pt x="133" y="239"/>
                    <a:pt x="133" y="239"/>
                    <a:pt x="133" y="239"/>
                  </a:cubicBezTo>
                  <a:cubicBezTo>
                    <a:pt x="133" y="239"/>
                    <a:pt x="133" y="239"/>
                    <a:pt x="133" y="239"/>
                  </a:cubicBezTo>
                  <a:cubicBezTo>
                    <a:pt x="133" y="239"/>
                    <a:pt x="133" y="239"/>
                    <a:pt x="133" y="239"/>
                  </a:cubicBezTo>
                  <a:cubicBezTo>
                    <a:pt x="133" y="239"/>
                    <a:pt x="133" y="239"/>
                    <a:pt x="133" y="238"/>
                  </a:cubicBezTo>
                  <a:cubicBezTo>
                    <a:pt x="133" y="238"/>
                    <a:pt x="133" y="238"/>
                    <a:pt x="134" y="238"/>
                  </a:cubicBezTo>
                  <a:cubicBezTo>
                    <a:pt x="134" y="238"/>
                    <a:pt x="134" y="238"/>
                    <a:pt x="134" y="238"/>
                  </a:cubicBezTo>
                  <a:cubicBezTo>
                    <a:pt x="134" y="238"/>
                    <a:pt x="134" y="238"/>
                    <a:pt x="134" y="238"/>
                  </a:cubicBezTo>
                  <a:cubicBezTo>
                    <a:pt x="134" y="238"/>
                    <a:pt x="134" y="238"/>
                    <a:pt x="134" y="238"/>
                  </a:cubicBezTo>
                  <a:cubicBezTo>
                    <a:pt x="145" y="214"/>
                    <a:pt x="147" y="185"/>
                    <a:pt x="140" y="157"/>
                  </a:cubicBezTo>
                  <a:cubicBezTo>
                    <a:pt x="234" y="157"/>
                    <a:pt x="234" y="157"/>
                    <a:pt x="234" y="157"/>
                  </a:cubicBezTo>
                  <a:cubicBezTo>
                    <a:pt x="228" y="186"/>
                    <a:pt x="229" y="216"/>
                    <a:pt x="236" y="239"/>
                  </a:cubicBezTo>
                  <a:cubicBezTo>
                    <a:pt x="237" y="240"/>
                    <a:pt x="238" y="241"/>
                    <a:pt x="239" y="241"/>
                  </a:cubicBezTo>
                  <a:cubicBezTo>
                    <a:pt x="239" y="241"/>
                    <a:pt x="239" y="241"/>
                    <a:pt x="239" y="241"/>
                  </a:cubicBezTo>
                  <a:cubicBezTo>
                    <a:pt x="241" y="240"/>
                    <a:pt x="241" y="239"/>
                    <a:pt x="241" y="2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9" name="Group 68"/>
          <p:cNvGrpSpPr>
            <a:grpSpLocks noChangeAspect="1"/>
          </p:cNvGrpSpPr>
          <p:nvPr/>
        </p:nvGrpSpPr>
        <p:grpSpPr>
          <a:xfrm>
            <a:off x="7600055" y="1876361"/>
            <a:ext cx="1042339" cy="1043140"/>
            <a:chOff x="477838" y="2630488"/>
            <a:chExt cx="2062163" cy="2063750"/>
          </a:xfrm>
        </p:grpSpPr>
        <p:sp>
          <p:nvSpPr>
            <p:cNvPr id="56" name="Oval 38"/>
            <p:cNvSpPr>
              <a:spLocks noChangeArrowheads="1"/>
            </p:cNvSpPr>
            <p:nvPr/>
          </p:nvSpPr>
          <p:spPr bwMode="auto">
            <a:xfrm>
              <a:off x="477838" y="2630488"/>
              <a:ext cx="2062163" cy="206375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41"/>
            <p:cNvSpPr>
              <a:spLocks noEditPoints="1"/>
            </p:cNvSpPr>
            <p:nvPr/>
          </p:nvSpPr>
          <p:spPr bwMode="auto">
            <a:xfrm>
              <a:off x="850900" y="3248025"/>
              <a:ext cx="1316038" cy="833438"/>
            </a:xfrm>
            <a:custGeom>
              <a:avLst/>
              <a:gdLst>
                <a:gd name="T0" fmla="*/ 190 w 226"/>
                <a:gd name="T1" fmla="*/ 1 h 143"/>
                <a:gd name="T2" fmla="*/ 39 w 226"/>
                <a:gd name="T3" fmla="*/ 0 h 143"/>
                <a:gd name="T4" fmla="*/ 0 w 226"/>
                <a:gd name="T5" fmla="*/ 112 h 143"/>
                <a:gd name="T6" fmla="*/ 3 w 226"/>
                <a:gd name="T7" fmla="*/ 115 h 143"/>
                <a:gd name="T8" fmla="*/ 95 w 226"/>
                <a:gd name="T9" fmla="*/ 138 h 143"/>
                <a:gd name="T10" fmla="*/ 53 w 226"/>
                <a:gd name="T11" fmla="*/ 141 h 143"/>
                <a:gd name="T12" fmla="*/ 97 w 226"/>
                <a:gd name="T13" fmla="*/ 143 h 143"/>
                <a:gd name="T14" fmla="*/ 99 w 226"/>
                <a:gd name="T15" fmla="*/ 115 h 143"/>
                <a:gd name="T16" fmla="*/ 127 w 226"/>
                <a:gd name="T17" fmla="*/ 141 h 143"/>
                <a:gd name="T18" fmla="*/ 171 w 226"/>
                <a:gd name="T19" fmla="*/ 143 h 143"/>
                <a:gd name="T20" fmla="*/ 171 w 226"/>
                <a:gd name="T21" fmla="*/ 138 h 143"/>
                <a:gd name="T22" fmla="*/ 132 w 226"/>
                <a:gd name="T23" fmla="*/ 115 h 143"/>
                <a:gd name="T24" fmla="*/ 226 w 226"/>
                <a:gd name="T25" fmla="*/ 112 h 143"/>
                <a:gd name="T26" fmla="*/ 205 w 226"/>
                <a:gd name="T27" fmla="*/ 63 h 143"/>
                <a:gd name="T28" fmla="*/ 144 w 226"/>
                <a:gd name="T29" fmla="*/ 32 h 143"/>
                <a:gd name="T30" fmla="*/ 205 w 226"/>
                <a:gd name="T31" fmla="*/ 63 h 143"/>
                <a:gd name="T32" fmla="*/ 194 w 226"/>
                <a:gd name="T33" fmla="*/ 27 h 143"/>
                <a:gd name="T34" fmla="*/ 141 w 226"/>
                <a:gd name="T35" fmla="*/ 4 h 143"/>
                <a:gd name="T36" fmla="*/ 90 w 226"/>
                <a:gd name="T37" fmla="*/ 4 h 143"/>
                <a:gd name="T38" fmla="*/ 138 w 226"/>
                <a:gd name="T39" fmla="*/ 27 h 143"/>
                <a:gd name="T40" fmla="*/ 90 w 226"/>
                <a:gd name="T41" fmla="*/ 4 h 143"/>
                <a:gd name="T42" fmla="*/ 142 w 226"/>
                <a:gd name="T43" fmla="*/ 63 h 143"/>
                <a:gd name="T44" fmla="*/ 87 w 226"/>
                <a:gd name="T45" fmla="*/ 32 h 143"/>
                <a:gd name="T46" fmla="*/ 40 w 226"/>
                <a:gd name="T47" fmla="*/ 4 h 143"/>
                <a:gd name="T48" fmla="*/ 83 w 226"/>
                <a:gd name="T49" fmla="*/ 27 h 143"/>
                <a:gd name="T50" fmla="*/ 40 w 226"/>
                <a:gd name="T51" fmla="*/ 4 h 143"/>
                <a:gd name="T52" fmla="*/ 83 w 226"/>
                <a:gd name="T53" fmla="*/ 32 h 143"/>
                <a:gd name="T54" fmla="*/ 21 w 226"/>
                <a:gd name="T55" fmla="*/ 63 h 143"/>
                <a:gd name="T56" fmla="*/ 74 w 226"/>
                <a:gd name="T57" fmla="*/ 110 h 143"/>
                <a:gd name="T58" fmla="*/ 20 w 226"/>
                <a:gd name="T59" fmla="*/ 68 h 143"/>
                <a:gd name="T60" fmla="*/ 74 w 226"/>
                <a:gd name="T61" fmla="*/ 110 h 143"/>
                <a:gd name="T62" fmla="*/ 84 w 226"/>
                <a:gd name="T63" fmla="*/ 68 h 143"/>
                <a:gd name="T64" fmla="*/ 147 w 226"/>
                <a:gd name="T65" fmla="*/ 110 h 143"/>
                <a:gd name="T66" fmla="*/ 152 w 226"/>
                <a:gd name="T67" fmla="*/ 110 h 143"/>
                <a:gd name="T68" fmla="*/ 207 w 226"/>
                <a:gd name="T69" fmla="*/ 68 h 143"/>
                <a:gd name="T70" fmla="*/ 152 w 226"/>
                <a:gd name="T71" fmla="*/ 11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43">
                  <a:moveTo>
                    <a:pt x="226" y="111"/>
                  </a:moveTo>
                  <a:cubicBezTo>
                    <a:pt x="190" y="1"/>
                    <a:pt x="190" y="1"/>
                    <a:pt x="190" y="1"/>
                  </a:cubicBezTo>
                  <a:cubicBezTo>
                    <a:pt x="190" y="0"/>
                    <a:pt x="189" y="0"/>
                    <a:pt x="188" y="0"/>
                  </a:cubicBezTo>
                  <a:cubicBezTo>
                    <a:pt x="39" y="0"/>
                    <a:pt x="39" y="0"/>
                    <a:pt x="39" y="0"/>
                  </a:cubicBezTo>
                  <a:cubicBezTo>
                    <a:pt x="38" y="0"/>
                    <a:pt x="37" y="0"/>
                    <a:pt x="36" y="1"/>
                  </a:cubicBezTo>
                  <a:cubicBezTo>
                    <a:pt x="0" y="112"/>
                    <a:pt x="0" y="112"/>
                    <a:pt x="0" y="112"/>
                  </a:cubicBezTo>
                  <a:cubicBezTo>
                    <a:pt x="0" y="112"/>
                    <a:pt x="0" y="113"/>
                    <a:pt x="1" y="114"/>
                  </a:cubicBezTo>
                  <a:cubicBezTo>
                    <a:pt x="1" y="114"/>
                    <a:pt x="2" y="115"/>
                    <a:pt x="3" y="115"/>
                  </a:cubicBezTo>
                  <a:cubicBezTo>
                    <a:pt x="95" y="115"/>
                    <a:pt x="95" y="115"/>
                    <a:pt x="95" y="115"/>
                  </a:cubicBezTo>
                  <a:cubicBezTo>
                    <a:pt x="95" y="138"/>
                    <a:pt x="95" y="138"/>
                    <a:pt x="95" y="138"/>
                  </a:cubicBezTo>
                  <a:cubicBezTo>
                    <a:pt x="56" y="138"/>
                    <a:pt x="56" y="138"/>
                    <a:pt x="56" y="138"/>
                  </a:cubicBezTo>
                  <a:cubicBezTo>
                    <a:pt x="54" y="138"/>
                    <a:pt x="53" y="139"/>
                    <a:pt x="53" y="141"/>
                  </a:cubicBezTo>
                  <a:cubicBezTo>
                    <a:pt x="53" y="142"/>
                    <a:pt x="54" y="143"/>
                    <a:pt x="56" y="143"/>
                  </a:cubicBezTo>
                  <a:cubicBezTo>
                    <a:pt x="97" y="143"/>
                    <a:pt x="97" y="143"/>
                    <a:pt x="97" y="143"/>
                  </a:cubicBezTo>
                  <a:cubicBezTo>
                    <a:pt x="98" y="143"/>
                    <a:pt x="99" y="142"/>
                    <a:pt x="99" y="141"/>
                  </a:cubicBezTo>
                  <a:cubicBezTo>
                    <a:pt x="99" y="115"/>
                    <a:pt x="99" y="115"/>
                    <a:pt x="99" y="115"/>
                  </a:cubicBezTo>
                  <a:cubicBezTo>
                    <a:pt x="127" y="115"/>
                    <a:pt x="127" y="115"/>
                    <a:pt x="127" y="115"/>
                  </a:cubicBezTo>
                  <a:cubicBezTo>
                    <a:pt x="127" y="141"/>
                    <a:pt x="127" y="141"/>
                    <a:pt x="127" y="141"/>
                  </a:cubicBezTo>
                  <a:cubicBezTo>
                    <a:pt x="127" y="142"/>
                    <a:pt x="128" y="143"/>
                    <a:pt x="129" y="143"/>
                  </a:cubicBezTo>
                  <a:cubicBezTo>
                    <a:pt x="171" y="143"/>
                    <a:pt x="171" y="143"/>
                    <a:pt x="171" y="143"/>
                  </a:cubicBezTo>
                  <a:cubicBezTo>
                    <a:pt x="172" y="143"/>
                    <a:pt x="173" y="142"/>
                    <a:pt x="173" y="141"/>
                  </a:cubicBezTo>
                  <a:cubicBezTo>
                    <a:pt x="173" y="139"/>
                    <a:pt x="172" y="138"/>
                    <a:pt x="171" y="138"/>
                  </a:cubicBezTo>
                  <a:cubicBezTo>
                    <a:pt x="132" y="138"/>
                    <a:pt x="132" y="138"/>
                    <a:pt x="132" y="138"/>
                  </a:cubicBezTo>
                  <a:cubicBezTo>
                    <a:pt x="132" y="115"/>
                    <a:pt x="132" y="115"/>
                    <a:pt x="132" y="115"/>
                  </a:cubicBezTo>
                  <a:cubicBezTo>
                    <a:pt x="224" y="115"/>
                    <a:pt x="224" y="115"/>
                    <a:pt x="224" y="115"/>
                  </a:cubicBezTo>
                  <a:cubicBezTo>
                    <a:pt x="225" y="115"/>
                    <a:pt x="226" y="114"/>
                    <a:pt x="226" y="112"/>
                  </a:cubicBezTo>
                  <a:cubicBezTo>
                    <a:pt x="226" y="112"/>
                    <a:pt x="226" y="112"/>
                    <a:pt x="226" y="111"/>
                  </a:cubicBezTo>
                  <a:close/>
                  <a:moveTo>
                    <a:pt x="205" y="63"/>
                  </a:moveTo>
                  <a:cubicBezTo>
                    <a:pt x="147" y="63"/>
                    <a:pt x="147" y="63"/>
                    <a:pt x="147" y="63"/>
                  </a:cubicBezTo>
                  <a:cubicBezTo>
                    <a:pt x="144" y="32"/>
                    <a:pt x="144" y="32"/>
                    <a:pt x="144" y="32"/>
                  </a:cubicBezTo>
                  <a:cubicBezTo>
                    <a:pt x="195" y="32"/>
                    <a:pt x="195" y="32"/>
                    <a:pt x="195" y="32"/>
                  </a:cubicBezTo>
                  <a:lnTo>
                    <a:pt x="205" y="63"/>
                  </a:lnTo>
                  <a:close/>
                  <a:moveTo>
                    <a:pt x="186" y="4"/>
                  </a:moveTo>
                  <a:cubicBezTo>
                    <a:pt x="194" y="27"/>
                    <a:pt x="194" y="27"/>
                    <a:pt x="194" y="27"/>
                  </a:cubicBezTo>
                  <a:cubicBezTo>
                    <a:pt x="143" y="27"/>
                    <a:pt x="143" y="27"/>
                    <a:pt x="143" y="27"/>
                  </a:cubicBezTo>
                  <a:cubicBezTo>
                    <a:pt x="141" y="4"/>
                    <a:pt x="141" y="4"/>
                    <a:pt x="141" y="4"/>
                  </a:cubicBezTo>
                  <a:lnTo>
                    <a:pt x="186" y="4"/>
                  </a:lnTo>
                  <a:close/>
                  <a:moveTo>
                    <a:pt x="90" y="4"/>
                  </a:moveTo>
                  <a:cubicBezTo>
                    <a:pt x="136" y="4"/>
                    <a:pt x="136" y="4"/>
                    <a:pt x="136" y="4"/>
                  </a:cubicBezTo>
                  <a:cubicBezTo>
                    <a:pt x="138" y="27"/>
                    <a:pt x="138" y="27"/>
                    <a:pt x="138" y="27"/>
                  </a:cubicBezTo>
                  <a:cubicBezTo>
                    <a:pt x="88" y="27"/>
                    <a:pt x="88" y="27"/>
                    <a:pt x="88" y="27"/>
                  </a:cubicBezTo>
                  <a:lnTo>
                    <a:pt x="90" y="4"/>
                  </a:lnTo>
                  <a:close/>
                  <a:moveTo>
                    <a:pt x="139" y="32"/>
                  </a:moveTo>
                  <a:cubicBezTo>
                    <a:pt x="142" y="63"/>
                    <a:pt x="142" y="63"/>
                    <a:pt x="142" y="63"/>
                  </a:cubicBezTo>
                  <a:cubicBezTo>
                    <a:pt x="84" y="63"/>
                    <a:pt x="84" y="63"/>
                    <a:pt x="84" y="63"/>
                  </a:cubicBezTo>
                  <a:cubicBezTo>
                    <a:pt x="87" y="32"/>
                    <a:pt x="87" y="32"/>
                    <a:pt x="87" y="32"/>
                  </a:cubicBezTo>
                  <a:lnTo>
                    <a:pt x="139" y="32"/>
                  </a:lnTo>
                  <a:close/>
                  <a:moveTo>
                    <a:pt x="40" y="4"/>
                  </a:moveTo>
                  <a:cubicBezTo>
                    <a:pt x="86" y="4"/>
                    <a:pt x="86" y="4"/>
                    <a:pt x="86" y="4"/>
                  </a:cubicBezTo>
                  <a:cubicBezTo>
                    <a:pt x="83" y="27"/>
                    <a:pt x="83" y="27"/>
                    <a:pt x="83" y="27"/>
                  </a:cubicBezTo>
                  <a:cubicBezTo>
                    <a:pt x="33" y="27"/>
                    <a:pt x="33" y="27"/>
                    <a:pt x="33" y="27"/>
                  </a:cubicBezTo>
                  <a:lnTo>
                    <a:pt x="40" y="4"/>
                  </a:lnTo>
                  <a:close/>
                  <a:moveTo>
                    <a:pt x="31" y="32"/>
                  </a:moveTo>
                  <a:cubicBezTo>
                    <a:pt x="83" y="32"/>
                    <a:pt x="83" y="32"/>
                    <a:pt x="83" y="32"/>
                  </a:cubicBezTo>
                  <a:cubicBezTo>
                    <a:pt x="79" y="63"/>
                    <a:pt x="79" y="63"/>
                    <a:pt x="79" y="63"/>
                  </a:cubicBezTo>
                  <a:cubicBezTo>
                    <a:pt x="21" y="63"/>
                    <a:pt x="21" y="63"/>
                    <a:pt x="21" y="63"/>
                  </a:cubicBezTo>
                  <a:lnTo>
                    <a:pt x="31" y="32"/>
                  </a:lnTo>
                  <a:close/>
                  <a:moveTo>
                    <a:pt x="74" y="110"/>
                  </a:moveTo>
                  <a:cubicBezTo>
                    <a:pt x="6" y="110"/>
                    <a:pt x="6" y="110"/>
                    <a:pt x="6" y="110"/>
                  </a:cubicBezTo>
                  <a:cubicBezTo>
                    <a:pt x="20" y="68"/>
                    <a:pt x="20" y="68"/>
                    <a:pt x="20" y="68"/>
                  </a:cubicBezTo>
                  <a:cubicBezTo>
                    <a:pt x="79" y="68"/>
                    <a:pt x="79" y="68"/>
                    <a:pt x="79" y="68"/>
                  </a:cubicBezTo>
                  <a:lnTo>
                    <a:pt x="74" y="110"/>
                  </a:lnTo>
                  <a:close/>
                  <a:moveTo>
                    <a:pt x="79" y="110"/>
                  </a:moveTo>
                  <a:cubicBezTo>
                    <a:pt x="84" y="68"/>
                    <a:pt x="84" y="68"/>
                    <a:pt x="84" y="68"/>
                  </a:cubicBezTo>
                  <a:cubicBezTo>
                    <a:pt x="143" y="68"/>
                    <a:pt x="143" y="68"/>
                    <a:pt x="143" y="68"/>
                  </a:cubicBezTo>
                  <a:cubicBezTo>
                    <a:pt x="147" y="110"/>
                    <a:pt x="147" y="110"/>
                    <a:pt x="147" y="110"/>
                  </a:cubicBezTo>
                  <a:lnTo>
                    <a:pt x="79" y="110"/>
                  </a:lnTo>
                  <a:close/>
                  <a:moveTo>
                    <a:pt x="152" y="110"/>
                  </a:moveTo>
                  <a:cubicBezTo>
                    <a:pt x="148" y="68"/>
                    <a:pt x="148" y="68"/>
                    <a:pt x="148" y="68"/>
                  </a:cubicBezTo>
                  <a:cubicBezTo>
                    <a:pt x="207" y="68"/>
                    <a:pt x="207" y="68"/>
                    <a:pt x="207" y="68"/>
                  </a:cubicBezTo>
                  <a:cubicBezTo>
                    <a:pt x="221" y="110"/>
                    <a:pt x="221" y="110"/>
                    <a:pt x="221" y="110"/>
                  </a:cubicBezTo>
                  <a:lnTo>
                    <a:pt x="152" y="1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8" name="Group 67"/>
          <p:cNvGrpSpPr>
            <a:grpSpLocks noChangeAspect="1"/>
          </p:cNvGrpSpPr>
          <p:nvPr/>
        </p:nvGrpSpPr>
        <p:grpSpPr>
          <a:xfrm>
            <a:off x="2404108" y="3223291"/>
            <a:ext cx="1042339" cy="1043140"/>
            <a:chOff x="0" y="438150"/>
            <a:chExt cx="2062163" cy="2063750"/>
          </a:xfrm>
        </p:grpSpPr>
        <p:sp>
          <p:nvSpPr>
            <p:cNvPr id="62" name="Oval 44"/>
            <p:cNvSpPr>
              <a:spLocks noChangeArrowheads="1"/>
            </p:cNvSpPr>
            <p:nvPr/>
          </p:nvSpPr>
          <p:spPr bwMode="auto">
            <a:xfrm>
              <a:off x="0" y="438150"/>
              <a:ext cx="2062163" cy="2063750"/>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45"/>
            <p:cNvSpPr>
              <a:spLocks noEditPoints="1"/>
            </p:cNvSpPr>
            <p:nvPr/>
          </p:nvSpPr>
          <p:spPr bwMode="auto">
            <a:xfrm>
              <a:off x="471488" y="839788"/>
              <a:ext cx="1119188" cy="1254125"/>
            </a:xfrm>
            <a:custGeom>
              <a:avLst/>
              <a:gdLst>
                <a:gd name="T0" fmla="*/ 147 w 192"/>
                <a:gd name="T1" fmla="*/ 27 h 215"/>
                <a:gd name="T2" fmla="*/ 152 w 192"/>
                <a:gd name="T3" fmla="*/ 17 h 215"/>
                <a:gd name="T4" fmla="*/ 130 w 192"/>
                <a:gd name="T5" fmla="*/ 15 h 215"/>
                <a:gd name="T6" fmla="*/ 114 w 192"/>
                <a:gd name="T7" fmla="*/ 10 h 215"/>
                <a:gd name="T8" fmla="*/ 96 w 192"/>
                <a:gd name="T9" fmla="*/ 0 h 215"/>
                <a:gd name="T10" fmla="*/ 77 w 192"/>
                <a:gd name="T11" fmla="*/ 10 h 215"/>
                <a:gd name="T12" fmla="*/ 66 w 192"/>
                <a:gd name="T13" fmla="*/ 17 h 215"/>
                <a:gd name="T14" fmla="*/ 49 w 192"/>
                <a:gd name="T15" fmla="*/ 12 h 215"/>
                <a:gd name="T16" fmla="*/ 43 w 192"/>
                <a:gd name="T17" fmla="*/ 26 h 215"/>
                <a:gd name="T18" fmla="*/ 71 w 192"/>
                <a:gd name="T19" fmla="*/ 71 h 215"/>
                <a:gd name="T20" fmla="*/ 96 w 192"/>
                <a:gd name="T21" fmla="*/ 215 h 215"/>
                <a:gd name="T22" fmla="*/ 121 w 192"/>
                <a:gd name="T23" fmla="*/ 71 h 215"/>
                <a:gd name="T24" fmla="*/ 46 w 192"/>
                <a:gd name="T25" fmla="*/ 23 h 215"/>
                <a:gd name="T26" fmla="*/ 49 w 192"/>
                <a:gd name="T27" fmla="*/ 17 h 215"/>
                <a:gd name="T28" fmla="*/ 66 w 192"/>
                <a:gd name="T29" fmla="*/ 21 h 215"/>
                <a:gd name="T30" fmla="*/ 81 w 192"/>
                <a:gd name="T31" fmla="*/ 13 h 215"/>
                <a:gd name="T32" fmla="*/ 96 w 192"/>
                <a:gd name="T33" fmla="*/ 4 h 215"/>
                <a:gd name="T34" fmla="*/ 111 w 192"/>
                <a:gd name="T35" fmla="*/ 13 h 215"/>
                <a:gd name="T36" fmla="*/ 132 w 192"/>
                <a:gd name="T37" fmla="*/ 20 h 215"/>
                <a:gd name="T38" fmla="*/ 148 w 192"/>
                <a:gd name="T39" fmla="*/ 19 h 215"/>
                <a:gd name="T40" fmla="*/ 144 w 192"/>
                <a:gd name="T41" fmla="*/ 24 h 215"/>
                <a:gd name="T42" fmla="*/ 96 w 192"/>
                <a:gd name="T43" fmla="*/ 77 h 215"/>
                <a:gd name="T44" fmla="*/ 47 w 192"/>
                <a:gd name="T45" fmla="*/ 24 h 215"/>
                <a:gd name="T46" fmla="*/ 4 w 192"/>
                <a:gd name="T47" fmla="*/ 154 h 215"/>
                <a:gd name="T48" fmla="*/ 96 w 192"/>
                <a:gd name="T49" fmla="*/ 81 h 215"/>
                <a:gd name="T50" fmla="*/ 187 w 192"/>
                <a:gd name="T51" fmla="*/ 154 h 215"/>
                <a:gd name="T52" fmla="*/ 120 w 192"/>
                <a:gd name="T53" fmla="*/ 170 h 215"/>
                <a:gd name="T54" fmla="*/ 97 w 192"/>
                <a:gd name="T55" fmla="*/ 182 h 215"/>
                <a:gd name="T56" fmla="*/ 97 w 192"/>
                <a:gd name="T57" fmla="*/ 156 h 215"/>
                <a:gd name="T58" fmla="*/ 97 w 192"/>
                <a:gd name="T59" fmla="*/ 151 h 215"/>
                <a:gd name="T60" fmla="*/ 70 w 192"/>
                <a:gd name="T61" fmla="*/ 144 h 215"/>
                <a:gd name="T62" fmla="*/ 97 w 192"/>
                <a:gd name="T63" fmla="*/ 137 h 215"/>
                <a:gd name="T64" fmla="*/ 97 w 192"/>
                <a:gd name="T65" fmla="*/ 133 h 215"/>
                <a:gd name="T66" fmla="*/ 77 w 192"/>
                <a:gd name="T67" fmla="*/ 116 h 215"/>
                <a:gd name="T68" fmla="*/ 117 w 192"/>
                <a:gd name="T69" fmla="*/ 118 h 215"/>
                <a:gd name="T70" fmla="*/ 121 w 192"/>
                <a:gd name="T71" fmla="*/ 115 h 215"/>
                <a:gd name="T72" fmla="*/ 73 w 192"/>
                <a:gd name="T73" fmla="*/ 113 h 215"/>
                <a:gd name="T74" fmla="*/ 56 w 192"/>
                <a:gd name="T75" fmla="*/ 133 h 215"/>
                <a:gd name="T76" fmla="*/ 56 w 192"/>
                <a:gd name="T77" fmla="*/ 137 h 215"/>
                <a:gd name="T78" fmla="*/ 65 w 192"/>
                <a:gd name="T79" fmla="*/ 144 h 215"/>
                <a:gd name="T80" fmla="*/ 56 w 192"/>
                <a:gd name="T81" fmla="*/ 151 h 215"/>
                <a:gd name="T82" fmla="*/ 56 w 192"/>
                <a:gd name="T83" fmla="*/ 156 h 215"/>
                <a:gd name="T84" fmla="*/ 97 w 192"/>
                <a:gd name="T85" fmla="*/ 187 h 215"/>
                <a:gd name="T86" fmla="*/ 120 w 192"/>
                <a:gd name="T87" fmla="*/ 17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215">
                  <a:moveTo>
                    <a:pt x="121" y="71"/>
                  </a:moveTo>
                  <a:cubicBezTo>
                    <a:pt x="122" y="60"/>
                    <a:pt x="127" y="44"/>
                    <a:pt x="147" y="27"/>
                  </a:cubicBezTo>
                  <a:cubicBezTo>
                    <a:pt x="148" y="27"/>
                    <a:pt x="149" y="27"/>
                    <a:pt x="149" y="26"/>
                  </a:cubicBezTo>
                  <a:cubicBezTo>
                    <a:pt x="153" y="22"/>
                    <a:pt x="153" y="19"/>
                    <a:pt x="152" y="17"/>
                  </a:cubicBezTo>
                  <a:cubicBezTo>
                    <a:pt x="151" y="14"/>
                    <a:pt x="148" y="12"/>
                    <a:pt x="143" y="12"/>
                  </a:cubicBezTo>
                  <a:cubicBezTo>
                    <a:pt x="139" y="12"/>
                    <a:pt x="135" y="13"/>
                    <a:pt x="130" y="15"/>
                  </a:cubicBezTo>
                  <a:cubicBezTo>
                    <a:pt x="129" y="16"/>
                    <a:pt x="127" y="17"/>
                    <a:pt x="125" y="17"/>
                  </a:cubicBezTo>
                  <a:cubicBezTo>
                    <a:pt x="121" y="17"/>
                    <a:pt x="118" y="14"/>
                    <a:pt x="114" y="10"/>
                  </a:cubicBezTo>
                  <a:cubicBezTo>
                    <a:pt x="113" y="9"/>
                    <a:pt x="113" y="9"/>
                    <a:pt x="113" y="9"/>
                  </a:cubicBezTo>
                  <a:cubicBezTo>
                    <a:pt x="109" y="5"/>
                    <a:pt x="104" y="0"/>
                    <a:pt x="96" y="0"/>
                  </a:cubicBezTo>
                  <a:cubicBezTo>
                    <a:pt x="87" y="0"/>
                    <a:pt x="82" y="5"/>
                    <a:pt x="78" y="9"/>
                  </a:cubicBezTo>
                  <a:cubicBezTo>
                    <a:pt x="77" y="10"/>
                    <a:pt x="77" y="10"/>
                    <a:pt x="77" y="10"/>
                  </a:cubicBezTo>
                  <a:cubicBezTo>
                    <a:pt x="74" y="14"/>
                    <a:pt x="70" y="17"/>
                    <a:pt x="66" y="17"/>
                  </a:cubicBezTo>
                  <a:cubicBezTo>
                    <a:pt x="66" y="17"/>
                    <a:pt x="66" y="17"/>
                    <a:pt x="66" y="17"/>
                  </a:cubicBezTo>
                  <a:cubicBezTo>
                    <a:pt x="65" y="17"/>
                    <a:pt x="63" y="16"/>
                    <a:pt x="61" y="15"/>
                  </a:cubicBezTo>
                  <a:cubicBezTo>
                    <a:pt x="57" y="13"/>
                    <a:pt x="53" y="12"/>
                    <a:pt x="49" y="12"/>
                  </a:cubicBezTo>
                  <a:cubicBezTo>
                    <a:pt x="44" y="12"/>
                    <a:pt x="40" y="14"/>
                    <a:pt x="39" y="17"/>
                  </a:cubicBezTo>
                  <a:cubicBezTo>
                    <a:pt x="38" y="19"/>
                    <a:pt x="38" y="22"/>
                    <a:pt x="43" y="26"/>
                  </a:cubicBezTo>
                  <a:cubicBezTo>
                    <a:pt x="43" y="27"/>
                    <a:pt x="44" y="27"/>
                    <a:pt x="44" y="27"/>
                  </a:cubicBezTo>
                  <a:cubicBezTo>
                    <a:pt x="65" y="44"/>
                    <a:pt x="70" y="60"/>
                    <a:pt x="71" y="71"/>
                  </a:cubicBezTo>
                  <a:cubicBezTo>
                    <a:pt x="41" y="81"/>
                    <a:pt x="0" y="114"/>
                    <a:pt x="0" y="154"/>
                  </a:cubicBezTo>
                  <a:cubicBezTo>
                    <a:pt x="0" y="193"/>
                    <a:pt x="15" y="215"/>
                    <a:pt x="96" y="215"/>
                  </a:cubicBezTo>
                  <a:cubicBezTo>
                    <a:pt x="176" y="215"/>
                    <a:pt x="192" y="193"/>
                    <a:pt x="192" y="154"/>
                  </a:cubicBezTo>
                  <a:cubicBezTo>
                    <a:pt x="192" y="114"/>
                    <a:pt x="150" y="81"/>
                    <a:pt x="121" y="71"/>
                  </a:cubicBezTo>
                  <a:close/>
                  <a:moveTo>
                    <a:pt x="47" y="24"/>
                  </a:moveTo>
                  <a:cubicBezTo>
                    <a:pt x="47" y="23"/>
                    <a:pt x="46" y="23"/>
                    <a:pt x="46" y="23"/>
                  </a:cubicBezTo>
                  <a:cubicBezTo>
                    <a:pt x="44" y="21"/>
                    <a:pt x="43" y="19"/>
                    <a:pt x="44" y="19"/>
                  </a:cubicBezTo>
                  <a:cubicBezTo>
                    <a:pt x="44" y="18"/>
                    <a:pt x="46" y="17"/>
                    <a:pt x="49" y="17"/>
                  </a:cubicBezTo>
                  <a:cubicBezTo>
                    <a:pt x="52" y="17"/>
                    <a:pt x="56" y="18"/>
                    <a:pt x="59" y="20"/>
                  </a:cubicBezTo>
                  <a:cubicBezTo>
                    <a:pt x="62" y="21"/>
                    <a:pt x="64" y="21"/>
                    <a:pt x="66" y="21"/>
                  </a:cubicBezTo>
                  <a:cubicBezTo>
                    <a:pt x="66" y="21"/>
                    <a:pt x="66" y="21"/>
                    <a:pt x="66" y="21"/>
                  </a:cubicBezTo>
                  <a:cubicBezTo>
                    <a:pt x="72" y="21"/>
                    <a:pt x="77" y="18"/>
                    <a:pt x="81" y="13"/>
                  </a:cubicBezTo>
                  <a:cubicBezTo>
                    <a:pt x="82" y="12"/>
                    <a:pt x="82" y="12"/>
                    <a:pt x="82" y="12"/>
                  </a:cubicBezTo>
                  <a:cubicBezTo>
                    <a:pt x="86" y="8"/>
                    <a:pt x="89" y="4"/>
                    <a:pt x="96" y="4"/>
                  </a:cubicBezTo>
                  <a:cubicBezTo>
                    <a:pt x="102" y="4"/>
                    <a:pt x="106" y="8"/>
                    <a:pt x="110" y="12"/>
                  </a:cubicBezTo>
                  <a:cubicBezTo>
                    <a:pt x="111" y="13"/>
                    <a:pt x="111" y="13"/>
                    <a:pt x="111" y="13"/>
                  </a:cubicBezTo>
                  <a:cubicBezTo>
                    <a:pt x="115" y="18"/>
                    <a:pt x="119" y="21"/>
                    <a:pt x="125" y="21"/>
                  </a:cubicBezTo>
                  <a:cubicBezTo>
                    <a:pt x="128" y="21"/>
                    <a:pt x="130" y="21"/>
                    <a:pt x="132" y="20"/>
                  </a:cubicBezTo>
                  <a:cubicBezTo>
                    <a:pt x="136" y="18"/>
                    <a:pt x="140" y="17"/>
                    <a:pt x="143" y="17"/>
                  </a:cubicBezTo>
                  <a:cubicBezTo>
                    <a:pt x="146" y="17"/>
                    <a:pt x="148" y="18"/>
                    <a:pt x="148" y="19"/>
                  </a:cubicBezTo>
                  <a:cubicBezTo>
                    <a:pt x="148" y="19"/>
                    <a:pt x="148" y="21"/>
                    <a:pt x="145" y="23"/>
                  </a:cubicBezTo>
                  <a:cubicBezTo>
                    <a:pt x="145" y="23"/>
                    <a:pt x="145" y="23"/>
                    <a:pt x="144" y="24"/>
                  </a:cubicBezTo>
                  <a:cubicBezTo>
                    <a:pt x="122" y="43"/>
                    <a:pt x="117" y="60"/>
                    <a:pt x="116" y="72"/>
                  </a:cubicBezTo>
                  <a:cubicBezTo>
                    <a:pt x="116" y="73"/>
                    <a:pt x="112" y="77"/>
                    <a:pt x="96" y="77"/>
                  </a:cubicBezTo>
                  <a:cubicBezTo>
                    <a:pt x="79" y="77"/>
                    <a:pt x="76" y="73"/>
                    <a:pt x="75" y="72"/>
                  </a:cubicBezTo>
                  <a:cubicBezTo>
                    <a:pt x="75" y="60"/>
                    <a:pt x="70" y="43"/>
                    <a:pt x="47" y="24"/>
                  </a:cubicBezTo>
                  <a:close/>
                  <a:moveTo>
                    <a:pt x="96" y="211"/>
                  </a:moveTo>
                  <a:cubicBezTo>
                    <a:pt x="19" y="211"/>
                    <a:pt x="4" y="191"/>
                    <a:pt x="4" y="154"/>
                  </a:cubicBezTo>
                  <a:cubicBezTo>
                    <a:pt x="4" y="117"/>
                    <a:pt x="44" y="86"/>
                    <a:pt x="72" y="75"/>
                  </a:cubicBezTo>
                  <a:cubicBezTo>
                    <a:pt x="74" y="78"/>
                    <a:pt x="80" y="81"/>
                    <a:pt x="96" y="81"/>
                  </a:cubicBezTo>
                  <a:cubicBezTo>
                    <a:pt x="112" y="81"/>
                    <a:pt x="117" y="78"/>
                    <a:pt x="120" y="75"/>
                  </a:cubicBezTo>
                  <a:cubicBezTo>
                    <a:pt x="148" y="86"/>
                    <a:pt x="187" y="117"/>
                    <a:pt x="187" y="154"/>
                  </a:cubicBezTo>
                  <a:cubicBezTo>
                    <a:pt x="187" y="191"/>
                    <a:pt x="173" y="211"/>
                    <a:pt x="96" y="211"/>
                  </a:cubicBezTo>
                  <a:close/>
                  <a:moveTo>
                    <a:pt x="120" y="170"/>
                  </a:moveTo>
                  <a:cubicBezTo>
                    <a:pt x="119" y="169"/>
                    <a:pt x="117" y="169"/>
                    <a:pt x="117" y="170"/>
                  </a:cubicBezTo>
                  <a:cubicBezTo>
                    <a:pt x="111" y="178"/>
                    <a:pt x="105" y="182"/>
                    <a:pt x="97" y="182"/>
                  </a:cubicBezTo>
                  <a:cubicBezTo>
                    <a:pt x="83" y="182"/>
                    <a:pt x="74" y="172"/>
                    <a:pt x="71" y="156"/>
                  </a:cubicBezTo>
                  <a:cubicBezTo>
                    <a:pt x="97" y="156"/>
                    <a:pt x="97" y="156"/>
                    <a:pt x="97" y="156"/>
                  </a:cubicBezTo>
                  <a:cubicBezTo>
                    <a:pt x="98" y="156"/>
                    <a:pt x="99" y="154"/>
                    <a:pt x="99" y="153"/>
                  </a:cubicBezTo>
                  <a:cubicBezTo>
                    <a:pt x="99" y="152"/>
                    <a:pt x="98" y="151"/>
                    <a:pt x="97" y="151"/>
                  </a:cubicBezTo>
                  <a:cubicBezTo>
                    <a:pt x="70" y="151"/>
                    <a:pt x="70" y="151"/>
                    <a:pt x="70" y="151"/>
                  </a:cubicBezTo>
                  <a:cubicBezTo>
                    <a:pt x="70" y="149"/>
                    <a:pt x="70" y="146"/>
                    <a:pt x="70" y="144"/>
                  </a:cubicBezTo>
                  <a:cubicBezTo>
                    <a:pt x="70" y="142"/>
                    <a:pt x="70" y="139"/>
                    <a:pt x="70" y="137"/>
                  </a:cubicBezTo>
                  <a:cubicBezTo>
                    <a:pt x="97" y="137"/>
                    <a:pt x="97" y="137"/>
                    <a:pt x="97" y="137"/>
                  </a:cubicBezTo>
                  <a:cubicBezTo>
                    <a:pt x="98" y="137"/>
                    <a:pt x="99" y="136"/>
                    <a:pt x="99" y="135"/>
                  </a:cubicBezTo>
                  <a:cubicBezTo>
                    <a:pt x="99" y="134"/>
                    <a:pt x="98" y="133"/>
                    <a:pt x="97" y="133"/>
                  </a:cubicBezTo>
                  <a:cubicBezTo>
                    <a:pt x="70" y="133"/>
                    <a:pt x="70" y="133"/>
                    <a:pt x="70" y="133"/>
                  </a:cubicBezTo>
                  <a:cubicBezTo>
                    <a:pt x="72" y="126"/>
                    <a:pt x="74" y="120"/>
                    <a:pt x="77" y="116"/>
                  </a:cubicBezTo>
                  <a:cubicBezTo>
                    <a:pt x="82" y="109"/>
                    <a:pt x="89" y="106"/>
                    <a:pt x="97" y="106"/>
                  </a:cubicBezTo>
                  <a:cubicBezTo>
                    <a:pt x="105" y="106"/>
                    <a:pt x="111" y="110"/>
                    <a:pt x="117" y="118"/>
                  </a:cubicBezTo>
                  <a:cubicBezTo>
                    <a:pt x="117" y="119"/>
                    <a:pt x="119" y="119"/>
                    <a:pt x="120" y="118"/>
                  </a:cubicBezTo>
                  <a:cubicBezTo>
                    <a:pt x="121" y="117"/>
                    <a:pt x="121" y="116"/>
                    <a:pt x="121" y="115"/>
                  </a:cubicBezTo>
                  <a:cubicBezTo>
                    <a:pt x="114" y="106"/>
                    <a:pt x="106" y="101"/>
                    <a:pt x="97" y="101"/>
                  </a:cubicBezTo>
                  <a:cubicBezTo>
                    <a:pt x="87" y="101"/>
                    <a:pt x="79" y="105"/>
                    <a:pt x="73" y="113"/>
                  </a:cubicBezTo>
                  <a:cubicBezTo>
                    <a:pt x="70" y="118"/>
                    <a:pt x="67" y="125"/>
                    <a:pt x="66" y="133"/>
                  </a:cubicBezTo>
                  <a:cubicBezTo>
                    <a:pt x="56" y="133"/>
                    <a:pt x="56" y="133"/>
                    <a:pt x="56" y="133"/>
                  </a:cubicBezTo>
                  <a:cubicBezTo>
                    <a:pt x="55" y="133"/>
                    <a:pt x="54" y="134"/>
                    <a:pt x="54" y="135"/>
                  </a:cubicBezTo>
                  <a:cubicBezTo>
                    <a:pt x="54" y="136"/>
                    <a:pt x="55" y="137"/>
                    <a:pt x="56" y="137"/>
                  </a:cubicBezTo>
                  <a:cubicBezTo>
                    <a:pt x="65" y="137"/>
                    <a:pt x="65" y="137"/>
                    <a:pt x="65" y="137"/>
                  </a:cubicBezTo>
                  <a:cubicBezTo>
                    <a:pt x="65" y="139"/>
                    <a:pt x="65" y="142"/>
                    <a:pt x="65" y="144"/>
                  </a:cubicBezTo>
                  <a:cubicBezTo>
                    <a:pt x="65" y="146"/>
                    <a:pt x="65" y="149"/>
                    <a:pt x="65" y="151"/>
                  </a:cubicBezTo>
                  <a:cubicBezTo>
                    <a:pt x="56" y="151"/>
                    <a:pt x="56" y="151"/>
                    <a:pt x="56" y="151"/>
                  </a:cubicBezTo>
                  <a:cubicBezTo>
                    <a:pt x="55" y="151"/>
                    <a:pt x="54" y="152"/>
                    <a:pt x="54" y="153"/>
                  </a:cubicBezTo>
                  <a:cubicBezTo>
                    <a:pt x="54" y="154"/>
                    <a:pt x="55" y="156"/>
                    <a:pt x="56" y="156"/>
                  </a:cubicBezTo>
                  <a:cubicBezTo>
                    <a:pt x="66" y="156"/>
                    <a:pt x="66" y="156"/>
                    <a:pt x="66" y="156"/>
                  </a:cubicBezTo>
                  <a:cubicBezTo>
                    <a:pt x="69" y="175"/>
                    <a:pt x="81" y="187"/>
                    <a:pt x="97" y="187"/>
                  </a:cubicBezTo>
                  <a:cubicBezTo>
                    <a:pt x="106" y="187"/>
                    <a:pt x="114" y="182"/>
                    <a:pt x="121" y="173"/>
                  </a:cubicBezTo>
                  <a:cubicBezTo>
                    <a:pt x="121" y="172"/>
                    <a:pt x="121" y="170"/>
                    <a:pt x="120" y="17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7" name="Group 66"/>
          <p:cNvGrpSpPr>
            <a:grpSpLocks noChangeAspect="1"/>
          </p:cNvGrpSpPr>
          <p:nvPr/>
        </p:nvGrpSpPr>
        <p:grpSpPr>
          <a:xfrm>
            <a:off x="2444235" y="1876361"/>
            <a:ext cx="1041543" cy="1043140"/>
            <a:chOff x="2801938" y="438150"/>
            <a:chExt cx="2066925" cy="2070100"/>
          </a:xfrm>
        </p:grpSpPr>
        <p:sp>
          <p:nvSpPr>
            <p:cNvPr id="61" name="Oval 43"/>
            <p:cNvSpPr>
              <a:spLocks noChangeArrowheads="1"/>
            </p:cNvSpPr>
            <p:nvPr/>
          </p:nvSpPr>
          <p:spPr bwMode="auto">
            <a:xfrm>
              <a:off x="2801938" y="438150"/>
              <a:ext cx="2066925" cy="207010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46"/>
            <p:cNvSpPr>
              <a:spLocks noEditPoints="1"/>
            </p:cNvSpPr>
            <p:nvPr/>
          </p:nvSpPr>
          <p:spPr bwMode="auto">
            <a:xfrm>
              <a:off x="3273425" y="839788"/>
              <a:ext cx="1123950" cy="1260475"/>
            </a:xfrm>
            <a:custGeom>
              <a:avLst/>
              <a:gdLst>
                <a:gd name="T0" fmla="*/ 118 w 193"/>
                <a:gd name="T1" fmla="*/ 110 h 216"/>
                <a:gd name="T2" fmla="*/ 72 w 193"/>
                <a:gd name="T3" fmla="*/ 110 h 216"/>
                <a:gd name="T4" fmla="*/ 68 w 193"/>
                <a:gd name="T5" fmla="*/ 112 h 216"/>
                <a:gd name="T6" fmla="*/ 74 w 193"/>
                <a:gd name="T7" fmla="*/ 149 h 216"/>
                <a:gd name="T8" fmla="*/ 74 w 193"/>
                <a:gd name="T9" fmla="*/ 154 h 216"/>
                <a:gd name="T10" fmla="*/ 93 w 193"/>
                <a:gd name="T11" fmla="*/ 163 h 216"/>
                <a:gd name="T12" fmla="*/ 72 w 193"/>
                <a:gd name="T13" fmla="*/ 165 h 216"/>
                <a:gd name="T14" fmla="*/ 93 w 193"/>
                <a:gd name="T15" fmla="*/ 168 h 216"/>
                <a:gd name="T16" fmla="*/ 95 w 193"/>
                <a:gd name="T17" fmla="*/ 190 h 216"/>
                <a:gd name="T18" fmla="*/ 97 w 193"/>
                <a:gd name="T19" fmla="*/ 168 h 216"/>
                <a:gd name="T20" fmla="*/ 118 w 193"/>
                <a:gd name="T21" fmla="*/ 165 h 216"/>
                <a:gd name="T22" fmla="*/ 97 w 193"/>
                <a:gd name="T23" fmla="*/ 163 h 216"/>
                <a:gd name="T24" fmla="*/ 116 w 193"/>
                <a:gd name="T25" fmla="*/ 154 h 216"/>
                <a:gd name="T26" fmla="*/ 116 w 193"/>
                <a:gd name="T27" fmla="*/ 149 h 216"/>
                <a:gd name="T28" fmla="*/ 122 w 193"/>
                <a:gd name="T29" fmla="*/ 112 h 216"/>
                <a:gd name="T30" fmla="*/ 122 w 193"/>
                <a:gd name="T31" fmla="*/ 71 h 216"/>
                <a:gd name="T32" fmla="*/ 149 w 193"/>
                <a:gd name="T33" fmla="*/ 27 h 216"/>
                <a:gd name="T34" fmla="*/ 144 w 193"/>
                <a:gd name="T35" fmla="*/ 13 h 216"/>
                <a:gd name="T36" fmla="*/ 126 w 193"/>
                <a:gd name="T37" fmla="*/ 17 h 216"/>
                <a:gd name="T38" fmla="*/ 114 w 193"/>
                <a:gd name="T39" fmla="*/ 10 h 216"/>
                <a:gd name="T40" fmla="*/ 79 w 193"/>
                <a:gd name="T41" fmla="*/ 10 h 216"/>
                <a:gd name="T42" fmla="*/ 67 w 193"/>
                <a:gd name="T43" fmla="*/ 17 h 216"/>
                <a:gd name="T44" fmla="*/ 62 w 193"/>
                <a:gd name="T45" fmla="*/ 16 h 216"/>
                <a:gd name="T46" fmla="*/ 40 w 193"/>
                <a:gd name="T47" fmla="*/ 17 h 216"/>
                <a:gd name="T48" fmla="*/ 45 w 193"/>
                <a:gd name="T49" fmla="*/ 28 h 216"/>
                <a:gd name="T50" fmla="*/ 0 w 193"/>
                <a:gd name="T51" fmla="*/ 154 h 216"/>
                <a:gd name="T52" fmla="*/ 193 w 193"/>
                <a:gd name="T53" fmla="*/ 154 h 216"/>
                <a:gd name="T54" fmla="*/ 48 w 193"/>
                <a:gd name="T55" fmla="*/ 24 h 216"/>
                <a:gd name="T56" fmla="*/ 44 w 193"/>
                <a:gd name="T57" fmla="*/ 19 h 216"/>
                <a:gd name="T58" fmla="*/ 60 w 193"/>
                <a:gd name="T59" fmla="*/ 20 h 216"/>
                <a:gd name="T60" fmla="*/ 67 w 193"/>
                <a:gd name="T61" fmla="*/ 22 h 216"/>
                <a:gd name="T62" fmla="*/ 82 w 193"/>
                <a:gd name="T63" fmla="*/ 13 h 216"/>
                <a:gd name="T64" fmla="*/ 111 w 193"/>
                <a:gd name="T65" fmla="*/ 13 h 216"/>
                <a:gd name="T66" fmla="*/ 126 w 193"/>
                <a:gd name="T67" fmla="*/ 22 h 216"/>
                <a:gd name="T68" fmla="*/ 144 w 193"/>
                <a:gd name="T69" fmla="*/ 17 h 216"/>
                <a:gd name="T70" fmla="*/ 146 w 193"/>
                <a:gd name="T71" fmla="*/ 23 h 216"/>
                <a:gd name="T72" fmla="*/ 117 w 193"/>
                <a:gd name="T73" fmla="*/ 72 h 216"/>
                <a:gd name="T74" fmla="*/ 76 w 193"/>
                <a:gd name="T75" fmla="*/ 72 h 216"/>
                <a:gd name="T76" fmla="*/ 96 w 193"/>
                <a:gd name="T77" fmla="*/ 211 h 216"/>
                <a:gd name="T78" fmla="*/ 73 w 193"/>
                <a:gd name="T79" fmla="*/ 76 h 216"/>
                <a:gd name="T80" fmla="*/ 120 w 193"/>
                <a:gd name="T81" fmla="*/ 76 h 216"/>
                <a:gd name="T82" fmla="*/ 96 w 193"/>
                <a:gd name="T83" fmla="*/ 21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216">
                  <a:moveTo>
                    <a:pt x="121" y="109"/>
                  </a:moveTo>
                  <a:cubicBezTo>
                    <a:pt x="120" y="108"/>
                    <a:pt x="119" y="109"/>
                    <a:pt x="118" y="110"/>
                  </a:cubicBezTo>
                  <a:cubicBezTo>
                    <a:pt x="95" y="146"/>
                    <a:pt x="95" y="146"/>
                    <a:pt x="95" y="146"/>
                  </a:cubicBezTo>
                  <a:cubicBezTo>
                    <a:pt x="72" y="110"/>
                    <a:pt x="72" y="110"/>
                    <a:pt x="72" y="110"/>
                  </a:cubicBezTo>
                  <a:cubicBezTo>
                    <a:pt x="72" y="109"/>
                    <a:pt x="70" y="108"/>
                    <a:pt x="69" y="109"/>
                  </a:cubicBezTo>
                  <a:cubicBezTo>
                    <a:pt x="68" y="110"/>
                    <a:pt x="68" y="111"/>
                    <a:pt x="68" y="112"/>
                  </a:cubicBezTo>
                  <a:cubicBezTo>
                    <a:pt x="92" y="149"/>
                    <a:pt x="92" y="149"/>
                    <a:pt x="92" y="149"/>
                  </a:cubicBezTo>
                  <a:cubicBezTo>
                    <a:pt x="74" y="149"/>
                    <a:pt x="74" y="149"/>
                    <a:pt x="74" y="149"/>
                  </a:cubicBezTo>
                  <a:cubicBezTo>
                    <a:pt x="73" y="149"/>
                    <a:pt x="72" y="151"/>
                    <a:pt x="72" y="152"/>
                  </a:cubicBezTo>
                  <a:cubicBezTo>
                    <a:pt x="72" y="153"/>
                    <a:pt x="73" y="154"/>
                    <a:pt x="74" y="154"/>
                  </a:cubicBezTo>
                  <a:cubicBezTo>
                    <a:pt x="93" y="154"/>
                    <a:pt x="93" y="154"/>
                    <a:pt x="93" y="154"/>
                  </a:cubicBezTo>
                  <a:cubicBezTo>
                    <a:pt x="93" y="163"/>
                    <a:pt x="93" y="163"/>
                    <a:pt x="93" y="163"/>
                  </a:cubicBezTo>
                  <a:cubicBezTo>
                    <a:pt x="74" y="163"/>
                    <a:pt x="74" y="163"/>
                    <a:pt x="74" y="163"/>
                  </a:cubicBezTo>
                  <a:cubicBezTo>
                    <a:pt x="73" y="163"/>
                    <a:pt x="72" y="164"/>
                    <a:pt x="72" y="165"/>
                  </a:cubicBezTo>
                  <a:cubicBezTo>
                    <a:pt x="72" y="167"/>
                    <a:pt x="73" y="168"/>
                    <a:pt x="74" y="168"/>
                  </a:cubicBezTo>
                  <a:cubicBezTo>
                    <a:pt x="93" y="168"/>
                    <a:pt x="93" y="168"/>
                    <a:pt x="93" y="168"/>
                  </a:cubicBezTo>
                  <a:cubicBezTo>
                    <a:pt x="93" y="188"/>
                    <a:pt x="93" y="188"/>
                    <a:pt x="93" y="188"/>
                  </a:cubicBezTo>
                  <a:cubicBezTo>
                    <a:pt x="93" y="189"/>
                    <a:pt x="94" y="190"/>
                    <a:pt x="95" y="190"/>
                  </a:cubicBezTo>
                  <a:cubicBezTo>
                    <a:pt x="96" y="190"/>
                    <a:pt x="97" y="189"/>
                    <a:pt x="97" y="188"/>
                  </a:cubicBezTo>
                  <a:cubicBezTo>
                    <a:pt x="97" y="168"/>
                    <a:pt x="97" y="168"/>
                    <a:pt x="97" y="168"/>
                  </a:cubicBezTo>
                  <a:cubicBezTo>
                    <a:pt x="116" y="168"/>
                    <a:pt x="116" y="168"/>
                    <a:pt x="116" y="168"/>
                  </a:cubicBezTo>
                  <a:cubicBezTo>
                    <a:pt x="117" y="168"/>
                    <a:pt x="118" y="167"/>
                    <a:pt x="118" y="165"/>
                  </a:cubicBezTo>
                  <a:cubicBezTo>
                    <a:pt x="118" y="164"/>
                    <a:pt x="117" y="163"/>
                    <a:pt x="116" y="163"/>
                  </a:cubicBezTo>
                  <a:cubicBezTo>
                    <a:pt x="97" y="163"/>
                    <a:pt x="97" y="163"/>
                    <a:pt x="97" y="163"/>
                  </a:cubicBezTo>
                  <a:cubicBezTo>
                    <a:pt x="97" y="154"/>
                    <a:pt x="97" y="154"/>
                    <a:pt x="97" y="154"/>
                  </a:cubicBezTo>
                  <a:cubicBezTo>
                    <a:pt x="116" y="154"/>
                    <a:pt x="116" y="154"/>
                    <a:pt x="116" y="154"/>
                  </a:cubicBezTo>
                  <a:cubicBezTo>
                    <a:pt x="117" y="154"/>
                    <a:pt x="118" y="153"/>
                    <a:pt x="118" y="152"/>
                  </a:cubicBezTo>
                  <a:cubicBezTo>
                    <a:pt x="118" y="151"/>
                    <a:pt x="117" y="149"/>
                    <a:pt x="116" y="149"/>
                  </a:cubicBezTo>
                  <a:cubicBezTo>
                    <a:pt x="98" y="149"/>
                    <a:pt x="98" y="149"/>
                    <a:pt x="98" y="149"/>
                  </a:cubicBezTo>
                  <a:cubicBezTo>
                    <a:pt x="122" y="112"/>
                    <a:pt x="122" y="112"/>
                    <a:pt x="122" y="112"/>
                  </a:cubicBezTo>
                  <a:cubicBezTo>
                    <a:pt x="123" y="111"/>
                    <a:pt x="122" y="110"/>
                    <a:pt x="121" y="109"/>
                  </a:cubicBezTo>
                  <a:close/>
                  <a:moveTo>
                    <a:pt x="122" y="71"/>
                  </a:moveTo>
                  <a:cubicBezTo>
                    <a:pt x="122" y="61"/>
                    <a:pt x="127" y="45"/>
                    <a:pt x="148" y="28"/>
                  </a:cubicBezTo>
                  <a:cubicBezTo>
                    <a:pt x="149" y="27"/>
                    <a:pt x="149" y="27"/>
                    <a:pt x="149" y="27"/>
                  </a:cubicBezTo>
                  <a:cubicBezTo>
                    <a:pt x="154" y="23"/>
                    <a:pt x="154" y="19"/>
                    <a:pt x="153" y="17"/>
                  </a:cubicBezTo>
                  <a:cubicBezTo>
                    <a:pt x="152" y="14"/>
                    <a:pt x="148" y="13"/>
                    <a:pt x="144" y="13"/>
                  </a:cubicBezTo>
                  <a:cubicBezTo>
                    <a:pt x="140" y="13"/>
                    <a:pt x="135" y="14"/>
                    <a:pt x="131" y="16"/>
                  </a:cubicBezTo>
                  <a:cubicBezTo>
                    <a:pt x="129" y="17"/>
                    <a:pt x="128" y="17"/>
                    <a:pt x="126" y="17"/>
                  </a:cubicBezTo>
                  <a:cubicBezTo>
                    <a:pt x="122" y="17"/>
                    <a:pt x="119" y="15"/>
                    <a:pt x="115" y="11"/>
                  </a:cubicBezTo>
                  <a:cubicBezTo>
                    <a:pt x="114" y="10"/>
                    <a:pt x="114" y="10"/>
                    <a:pt x="114" y="10"/>
                  </a:cubicBezTo>
                  <a:cubicBezTo>
                    <a:pt x="110" y="5"/>
                    <a:pt x="105" y="0"/>
                    <a:pt x="96" y="0"/>
                  </a:cubicBezTo>
                  <a:cubicBezTo>
                    <a:pt x="88" y="0"/>
                    <a:pt x="83" y="5"/>
                    <a:pt x="79" y="10"/>
                  </a:cubicBezTo>
                  <a:cubicBezTo>
                    <a:pt x="78" y="11"/>
                    <a:pt x="78" y="11"/>
                    <a:pt x="78" y="11"/>
                  </a:cubicBezTo>
                  <a:cubicBezTo>
                    <a:pt x="74" y="15"/>
                    <a:pt x="71" y="17"/>
                    <a:pt x="67" y="17"/>
                  </a:cubicBezTo>
                  <a:cubicBezTo>
                    <a:pt x="67" y="17"/>
                    <a:pt x="67" y="17"/>
                    <a:pt x="67" y="17"/>
                  </a:cubicBezTo>
                  <a:cubicBezTo>
                    <a:pt x="65" y="17"/>
                    <a:pt x="64" y="17"/>
                    <a:pt x="62" y="16"/>
                  </a:cubicBezTo>
                  <a:cubicBezTo>
                    <a:pt x="58" y="14"/>
                    <a:pt x="53" y="13"/>
                    <a:pt x="49" y="13"/>
                  </a:cubicBezTo>
                  <a:cubicBezTo>
                    <a:pt x="45" y="13"/>
                    <a:pt x="41" y="14"/>
                    <a:pt x="40" y="17"/>
                  </a:cubicBezTo>
                  <a:cubicBezTo>
                    <a:pt x="39" y="19"/>
                    <a:pt x="39" y="23"/>
                    <a:pt x="44" y="27"/>
                  </a:cubicBezTo>
                  <a:cubicBezTo>
                    <a:pt x="44" y="27"/>
                    <a:pt x="44" y="27"/>
                    <a:pt x="45" y="28"/>
                  </a:cubicBezTo>
                  <a:cubicBezTo>
                    <a:pt x="66" y="45"/>
                    <a:pt x="71" y="61"/>
                    <a:pt x="71" y="71"/>
                  </a:cubicBezTo>
                  <a:cubicBezTo>
                    <a:pt x="42" y="82"/>
                    <a:pt x="0" y="115"/>
                    <a:pt x="0" y="154"/>
                  </a:cubicBezTo>
                  <a:cubicBezTo>
                    <a:pt x="0" y="193"/>
                    <a:pt x="16" y="216"/>
                    <a:pt x="96" y="216"/>
                  </a:cubicBezTo>
                  <a:cubicBezTo>
                    <a:pt x="177" y="216"/>
                    <a:pt x="193" y="193"/>
                    <a:pt x="193" y="154"/>
                  </a:cubicBezTo>
                  <a:cubicBezTo>
                    <a:pt x="193" y="115"/>
                    <a:pt x="151" y="82"/>
                    <a:pt x="122" y="71"/>
                  </a:cubicBezTo>
                  <a:close/>
                  <a:moveTo>
                    <a:pt x="48" y="24"/>
                  </a:moveTo>
                  <a:cubicBezTo>
                    <a:pt x="47" y="24"/>
                    <a:pt x="47" y="24"/>
                    <a:pt x="47" y="23"/>
                  </a:cubicBezTo>
                  <a:cubicBezTo>
                    <a:pt x="44" y="21"/>
                    <a:pt x="44" y="20"/>
                    <a:pt x="44" y="19"/>
                  </a:cubicBezTo>
                  <a:cubicBezTo>
                    <a:pt x="45" y="18"/>
                    <a:pt x="46" y="17"/>
                    <a:pt x="49" y="17"/>
                  </a:cubicBezTo>
                  <a:cubicBezTo>
                    <a:pt x="53" y="17"/>
                    <a:pt x="56" y="18"/>
                    <a:pt x="60" y="20"/>
                  </a:cubicBezTo>
                  <a:cubicBezTo>
                    <a:pt x="62" y="21"/>
                    <a:pt x="65" y="22"/>
                    <a:pt x="67" y="22"/>
                  </a:cubicBezTo>
                  <a:cubicBezTo>
                    <a:pt x="67" y="22"/>
                    <a:pt x="67" y="22"/>
                    <a:pt x="67" y="22"/>
                  </a:cubicBezTo>
                  <a:cubicBezTo>
                    <a:pt x="73" y="22"/>
                    <a:pt x="77" y="18"/>
                    <a:pt x="81" y="14"/>
                  </a:cubicBezTo>
                  <a:cubicBezTo>
                    <a:pt x="82" y="13"/>
                    <a:pt x="82" y="13"/>
                    <a:pt x="82" y="13"/>
                  </a:cubicBezTo>
                  <a:cubicBezTo>
                    <a:pt x="86" y="8"/>
                    <a:pt x="90" y="5"/>
                    <a:pt x="96" y="5"/>
                  </a:cubicBezTo>
                  <a:cubicBezTo>
                    <a:pt x="103" y="5"/>
                    <a:pt x="107" y="8"/>
                    <a:pt x="111" y="13"/>
                  </a:cubicBezTo>
                  <a:cubicBezTo>
                    <a:pt x="112" y="14"/>
                    <a:pt x="112" y="14"/>
                    <a:pt x="112" y="14"/>
                  </a:cubicBezTo>
                  <a:cubicBezTo>
                    <a:pt x="116" y="18"/>
                    <a:pt x="120" y="22"/>
                    <a:pt x="126" y="22"/>
                  </a:cubicBezTo>
                  <a:cubicBezTo>
                    <a:pt x="128" y="22"/>
                    <a:pt x="131" y="21"/>
                    <a:pt x="133" y="20"/>
                  </a:cubicBezTo>
                  <a:cubicBezTo>
                    <a:pt x="137" y="18"/>
                    <a:pt x="140" y="17"/>
                    <a:pt x="144" y="17"/>
                  </a:cubicBezTo>
                  <a:cubicBezTo>
                    <a:pt x="147" y="17"/>
                    <a:pt x="148" y="18"/>
                    <a:pt x="149" y="19"/>
                  </a:cubicBezTo>
                  <a:cubicBezTo>
                    <a:pt x="149" y="20"/>
                    <a:pt x="148" y="21"/>
                    <a:pt x="146" y="23"/>
                  </a:cubicBezTo>
                  <a:cubicBezTo>
                    <a:pt x="146" y="24"/>
                    <a:pt x="146" y="24"/>
                    <a:pt x="145" y="24"/>
                  </a:cubicBezTo>
                  <a:cubicBezTo>
                    <a:pt x="122" y="43"/>
                    <a:pt x="117" y="61"/>
                    <a:pt x="117" y="72"/>
                  </a:cubicBezTo>
                  <a:cubicBezTo>
                    <a:pt x="117" y="73"/>
                    <a:pt x="113" y="77"/>
                    <a:pt x="96" y="77"/>
                  </a:cubicBezTo>
                  <a:cubicBezTo>
                    <a:pt x="80" y="77"/>
                    <a:pt x="76" y="73"/>
                    <a:pt x="76" y="72"/>
                  </a:cubicBezTo>
                  <a:cubicBezTo>
                    <a:pt x="76" y="61"/>
                    <a:pt x="71" y="43"/>
                    <a:pt x="48" y="24"/>
                  </a:cubicBezTo>
                  <a:close/>
                  <a:moveTo>
                    <a:pt x="96" y="211"/>
                  </a:moveTo>
                  <a:cubicBezTo>
                    <a:pt x="20" y="211"/>
                    <a:pt x="5" y="191"/>
                    <a:pt x="5" y="154"/>
                  </a:cubicBezTo>
                  <a:cubicBezTo>
                    <a:pt x="5" y="117"/>
                    <a:pt x="45" y="86"/>
                    <a:pt x="73" y="76"/>
                  </a:cubicBezTo>
                  <a:cubicBezTo>
                    <a:pt x="75" y="78"/>
                    <a:pt x="81" y="82"/>
                    <a:pt x="96" y="82"/>
                  </a:cubicBezTo>
                  <a:cubicBezTo>
                    <a:pt x="112" y="82"/>
                    <a:pt x="118" y="78"/>
                    <a:pt x="120" y="76"/>
                  </a:cubicBezTo>
                  <a:cubicBezTo>
                    <a:pt x="148" y="86"/>
                    <a:pt x="188" y="117"/>
                    <a:pt x="188" y="154"/>
                  </a:cubicBezTo>
                  <a:cubicBezTo>
                    <a:pt x="188" y="191"/>
                    <a:pt x="173" y="211"/>
                    <a:pt x="96" y="2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6" name="Group 65"/>
          <p:cNvGrpSpPr>
            <a:grpSpLocks noChangeAspect="1"/>
          </p:cNvGrpSpPr>
          <p:nvPr/>
        </p:nvGrpSpPr>
        <p:grpSpPr>
          <a:xfrm>
            <a:off x="2445835" y="4570221"/>
            <a:ext cx="1038340" cy="1043140"/>
            <a:chOff x="5056188" y="438150"/>
            <a:chExt cx="2060575" cy="2070100"/>
          </a:xfrm>
        </p:grpSpPr>
        <p:sp>
          <p:nvSpPr>
            <p:cNvPr id="60" name="Oval 42"/>
            <p:cNvSpPr>
              <a:spLocks noChangeArrowheads="1"/>
            </p:cNvSpPr>
            <p:nvPr/>
          </p:nvSpPr>
          <p:spPr bwMode="auto">
            <a:xfrm>
              <a:off x="5056188" y="438150"/>
              <a:ext cx="2060575" cy="207010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47"/>
            <p:cNvSpPr>
              <a:spLocks noEditPoints="1"/>
            </p:cNvSpPr>
            <p:nvPr/>
          </p:nvSpPr>
          <p:spPr bwMode="auto">
            <a:xfrm>
              <a:off x="5527675" y="839788"/>
              <a:ext cx="1117600" cy="1260475"/>
            </a:xfrm>
            <a:custGeom>
              <a:avLst/>
              <a:gdLst>
                <a:gd name="T0" fmla="*/ 100 w 192"/>
                <a:gd name="T1" fmla="*/ 110 h 216"/>
                <a:gd name="T2" fmla="*/ 98 w 192"/>
                <a:gd name="T3" fmla="*/ 98 h 216"/>
                <a:gd name="T4" fmla="*/ 96 w 192"/>
                <a:gd name="T5" fmla="*/ 110 h 216"/>
                <a:gd name="T6" fmla="*/ 96 w 192"/>
                <a:gd name="T7" fmla="*/ 147 h 216"/>
                <a:gd name="T8" fmla="*/ 96 w 192"/>
                <a:gd name="T9" fmla="*/ 176 h 216"/>
                <a:gd name="T10" fmla="*/ 69 w 192"/>
                <a:gd name="T11" fmla="*/ 166 h 216"/>
                <a:gd name="T12" fmla="*/ 96 w 192"/>
                <a:gd name="T13" fmla="*/ 181 h 216"/>
                <a:gd name="T14" fmla="*/ 98 w 192"/>
                <a:gd name="T15" fmla="*/ 197 h 216"/>
                <a:gd name="T16" fmla="*/ 100 w 192"/>
                <a:gd name="T17" fmla="*/ 181 h 216"/>
                <a:gd name="T18" fmla="*/ 102 w 192"/>
                <a:gd name="T19" fmla="*/ 143 h 216"/>
                <a:gd name="T20" fmla="*/ 100 w 192"/>
                <a:gd name="T21" fmla="*/ 115 h 216"/>
                <a:gd name="T22" fmla="*/ 123 w 192"/>
                <a:gd name="T23" fmla="*/ 122 h 216"/>
                <a:gd name="T24" fmla="*/ 96 w 192"/>
                <a:gd name="T25" fmla="*/ 142 h 216"/>
                <a:gd name="T26" fmla="*/ 96 w 192"/>
                <a:gd name="T27" fmla="*/ 115 h 216"/>
                <a:gd name="T28" fmla="*/ 101 w 192"/>
                <a:gd name="T29" fmla="*/ 148 h 216"/>
                <a:gd name="T30" fmla="*/ 100 w 192"/>
                <a:gd name="T31" fmla="*/ 176 h 216"/>
                <a:gd name="T32" fmla="*/ 101 w 192"/>
                <a:gd name="T33" fmla="*/ 148 h 216"/>
                <a:gd name="T34" fmla="*/ 148 w 192"/>
                <a:gd name="T35" fmla="*/ 28 h 216"/>
                <a:gd name="T36" fmla="*/ 152 w 192"/>
                <a:gd name="T37" fmla="*/ 17 h 216"/>
                <a:gd name="T38" fmla="*/ 130 w 192"/>
                <a:gd name="T39" fmla="*/ 16 h 216"/>
                <a:gd name="T40" fmla="*/ 114 w 192"/>
                <a:gd name="T41" fmla="*/ 11 h 216"/>
                <a:gd name="T42" fmla="*/ 96 w 192"/>
                <a:gd name="T43" fmla="*/ 0 h 216"/>
                <a:gd name="T44" fmla="*/ 77 w 192"/>
                <a:gd name="T45" fmla="*/ 11 h 216"/>
                <a:gd name="T46" fmla="*/ 66 w 192"/>
                <a:gd name="T47" fmla="*/ 17 h 216"/>
                <a:gd name="T48" fmla="*/ 49 w 192"/>
                <a:gd name="T49" fmla="*/ 13 h 216"/>
                <a:gd name="T50" fmla="*/ 43 w 192"/>
                <a:gd name="T51" fmla="*/ 27 h 216"/>
                <a:gd name="T52" fmla="*/ 71 w 192"/>
                <a:gd name="T53" fmla="*/ 71 h 216"/>
                <a:gd name="T54" fmla="*/ 96 w 192"/>
                <a:gd name="T55" fmla="*/ 216 h 216"/>
                <a:gd name="T56" fmla="*/ 121 w 192"/>
                <a:gd name="T57" fmla="*/ 71 h 216"/>
                <a:gd name="T58" fmla="*/ 46 w 192"/>
                <a:gd name="T59" fmla="*/ 23 h 216"/>
                <a:gd name="T60" fmla="*/ 49 w 192"/>
                <a:gd name="T61" fmla="*/ 17 h 216"/>
                <a:gd name="T62" fmla="*/ 66 w 192"/>
                <a:gd name="T63" fmla="*/ 22 h 216"/>
                <a:gd name="T64" fmla="*/ 81 w 192"/>
                <a:gd name="T65" fmla="*/ 14 h 216"/>
                <a:gd name="T66" fmla="*/ 96 w 192"/>
                <a:gd name="T67" fmla="*/ 5 h 216"/>
                <a:gd name="T68" fmla="*/ 111 w 192"/>
                <a:gd name="T69" fmla="*/ 14 h 216"/>
                <a:gd name="T70" fmla="*/ 133 w 192"/>
                <a:gd name="T71" fmla="*/ 20 h 216"/>
                <a:gd name="T72" fmla="*/ 148 w 192"/>
                <a:gd name="T73" fmla="*/ 19 h 216"/>
                <a:gd name="T74" fmla="*/ 145 w 192"/>
                <a:gd name="T75" fmla="*/ 24 h 216"/>
                <a:gd name="T76" fmla="*/ 96 w 192"/>
                <a:gd name="T77" fmla="*/ 77 h 216"/>
                <a:gd name="T78" fmla="*/ 47 w 192"/>
                <a:gd name="T79" fmla="*/ 24 h 216"/>
                <a:gd name="T80" fmla="*/ 4 w 192"/>
                <a:gd name="T81" fmla="*/ 154 h 216"/>
                <a:gd name="T82" fmla="*/ 96 w 192"/>
                <a:gd name="T83" fmla="*/ 82 h 216"/>
                <a:gd name="T84" fmla="*/ 187 w 192"/>
                <a:gd name="T85"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216">
                  <a:moveTo>
                    <a:pt x="122" y="118"/>
                  </a:moveTo>
                  <a:cubicBezTo>
                    <a:pt x="115" y="114"/>
                    <a:pt x="107" y="111"/>
                    <a:pt x="100" y="110"/>
                  </a:cubicBezTo>
                  <a:cubicBezTo>
                    <a:pt x="100" y="100"/>
                    <a:pt x="100" y="100"/>
                    <a:pt x="100" y="100"/>
                  </a:cubicBezTo>
                  <a:cubicBezTo>
                    <a:pt x="100" y="99"/>
                    <a:pt x="99" y="98"/>
                    <a:pt x="98" y="98"/>
                  </a:cubicBezTo>
                  <a:cubicBezTo>
                    <a:pt x="97" y="98"/>
                    <a:pt x="96" y="99"/>
                    <a:pt x="96" y="100"/>
                  </a:cubicBezTo>
                  <a:cubicBezTo>
                    <a:pt x="96" y="110"/>
                    <a:pt x="96" y="110"/>
                    <a:pt x="96" y="110"/>
                  </a:cubicBezTo>
                  <a:cubicBezTo>
                    <a:pt x="85" y="111"/>
                    <a:pt x="74" y="116"/>
                    <a:pt x="74" y="128"/>
                  </a:cubicBezTo>
                  <a:cubicBezTo>
                    <a:pt x="74" y="142"/>
                    <a:pt x="88" y="145"/>
                    <a:pt x="96" y="147"/>
                  </a:cubicBezTo>
                  <a:cubicBezTo>
                    <a:pt x="96" y="147"/>
                    <a:pt x="96" y="147"/>
                    <a:pt x="96" y="147"/>
                  </a:cubicBezTo>
                  <a:cubicBezTo>
                    <a:pt x="96" y="176"/>
                    <a:pt x="96" y="176"/>
                    <a:pt x="96" y="176"/>
                  </a:cubicBezTo>
                  <a:cubicBezTo>
                    <a:pt x="88" y="175"/>
                    <a:pt x="78" y="171"/>
                    <a:pt x="72" y="166"/>
                  </a:cubicBezTo>
                  <a:cubicBezTo>
                    <a:pt x="71" y="165"/>
                    <a:pt x="70" y="165"/>
                    <a:pt x="69" y="166"/>
                  </a:cubicBezTo>
                  <a:cubicBezTo>
                    <a:pt x="68" y="167"/>
                    <a:pt x="69" y="169"/>
                    <a:pt x="70" y="169"/>
                  </a:cubicBezTo>
                  <a:cubicBezTo>
                    <a:pt x="76" y="175"/>
                    <a:pt x="87" y="180"/>
                    <a:pt x="96" y="181"/>
                  </a:cubicBezTo>
                  <a:cubicBezTo>
                    <a:pt x="96" y="194"/>
                    <a:pt x="96" y="194"/>
                    <a:pt x="96" y="194"/>
                  </a:cubicBezTo>
                  <a:cubicBezTo>
                    <a:pt x="96" y="196"/>
                    <a:pt x="97" y="197"/>
                    <a:pt x="98" y="197"/>
                  </a:cubicBezTo>
                  <a:cubicBezTo>
                    <a:pt x="99" y="197"/>
                    <a:pt x="100" y="196"/>
                    <a:pt x="100" y="194"/>
                  </a:cubicBezTo>
                  <a:cubicBezTo>
                    <a:pt x="100" y="181"/>
                    <a:pt x="100" y="181"/>
                    <a:pt x="100" y="181"/>
                  </a:cubicBezTo>
                  <a:cubicBezTo>
                    <a:pt x="111" y="180"/>
                    <a:pt x="122" y="176"/>
                    <a:pt x="122" y="163"/>
                  </a:cubicBezTo>
                  <a:cubicBezTo>
                    <a:pt x="122" y="148"/>
                    <a:pt x="109" y="145"/>
                    <a:pt x="102" y="143"/>
                  </a:cubicBezTo>
                  <a:cubicBezTo>
                    <a:pt x="101" y="143"/>
                    <a:pt x="101" y="143"/>
                    <a:pt x="100" y="143"/>
                  </a:cubicBezTo>
                  <a:cubicBezTo>
                    <a:pt x="100" y="115"/>
                    <a:pt x="100" y="115"/>
                    <a:pt x="100" y="115"/>
                  </a:cubicBezTo>
                  <a:cubicBezTo>
                    <a:pt x="106" y="115"/>
                    <a:pt x="113" y="118"/>
                    <a:pt x="119" y="122"/>
                  </a:cubicBezTo>
                  <a:cubicBezTo>
                    <a:pt x="121" y="123"/>
                    <a:pt x="122" y="123"/>
                    <a:pt x="123" y="122"/>
                  </a:cubicBezTo>
                  <a:cubicBezTo>
                    <a:pt x="123" y="120"/>
                    <a:pt x="123" y="119"/>
                    <a:pt x="122" y="118"/>
                  </a:cubicBezTo>
                  <a:close/>
                  <a:moveTo>
                    <a:pt x="96" y="142"/>
                  </a:moveTo>
                  <a:cubicBezTo>
                    <a:pt x="87" y="140"/>
                    <a:pt x="78" y="137"/>
                    <a:pt x="78" y="128"/>
                  </a:cubicBezTo>
                  <a:cubicBezTo>
                    <a:pt x="78" y="126"/>
                    <a:pt x="79" y="116"/>
                    <a:pt x="96" y="115"/>
                  </a:cubicBezTo>
                  <a:lnTo>
                    <a:pt x="96" y="142"/>
                  </a:lnTo>
                  <a:close/>
                  <a:moveTo>
                    <a:pt x="101" y="148"/>
                  </a:moveTo>
                  <a:cubicBezTo>
                    <a:pt x="110" y="150"/>
                    <a:pt x="117" y="153"/>
                    <a:pt x="117" y="163"/>
                  </a:cubicBezTo>
                  <a:cubicBezTo>
                    <a:pt x="117" y="166"/>
                    <a:pt x="116" y="175"/>
                    <a:pt x="100" y="176"/>
                  </a:cubicBezTo>
                  <a:cubicBezTo>
                    <a:pt x="100" y="148"/>
                    <a:pt x="100" y="148"/>
                    <a:pt x="100" y="148"/>
                  </a:cubicBezTo>
                  <a:cubicBezTo>
                    <a:pt x="101" y="148"/>
                    <a:pt x="101" y="148"/>
                    <a:pt x="101" y="148"/>
                  </a:cubicBezTo>
                  <a:close/>
                  <a:moveTo>
                    <a:pt x="121" y="71"/>
                  </a:moveTo>
                  <a:cubicBezTo>
                    <a:pt x="122" y="61"/>
                    <a:pt x="127" y="45"/>
                    <a:pt x="148" y="28"/>
                  </a:cubicBezTo>
                  <a:cubicBezTo>
                    <a:pt x="148" y="27"/>
                    <a:pt x="149" y="27"/>
                    <a:pt x="149" y="27"/>
                  </a:cubicBezTo>
                  <a:cubicBezTo>
                    <a:pt x="153" y="23"/>
                    <a:pt x="153" y="19"/>
                    <a:pt x="152" y="17"/>
                  </a:cubicBezTo>
                  <a:cubicBezTo>
                    <a:pt x="151" y="14"/>
                    <a:pt x="148" y="13"/>
                    <a:pt x="143" y="13"/>
                  </a:cubicBezTo>
                  <a:cubicBezTo>
                    <a:pt x="139" y="13"/>
                    <a:pt x="135" y="14"/>
                    <a:pt x="130" y="16"/>
                  </a:cubicBezTo>
                  <a:cubicBezTo>
                    <a:pt x="129" y="17"/>
                    <a:pt x="127" y="17"/>
                    <a:pt x="125" y="17"/>
                  </a:cubicBezTo>
                  <a:cubicBezTo>
                    <a:pt x="121" y="17"/>
                    <a:pt x="118" y="15"/>
                    <a:pt x="114" y="11"/>
                  </a:cubicBezTo>
                  <a:cubicBezTo>
                    <a:pt x="113" y="10"/>
                    <a:pt x="113" y="10"/>
                    <a:pt x="113" y="10"/>
                  </a:cubicBezTo>
                  <a:cubicBezTo>
                    <a:pt x="109" y="5"/>
                    <a:pt x="104" y="0"/>
                    <a:pt x="96" y="0"/>
                  </a:cubicBezTo>
                  <a:cubicBezTo>
                    <a:pt x="87" y="0"/>
                    <a:pt x="83" y="5"/>
                    <a:pt x="78" y="10"/>
                  </a:cubicBezTo>
                  <a:cubicBezTo>
                    <a:pt x="77" y="11"/>
                    <a:pt x="77" y="11"/>
                    <a:pt x="77" y="11"/>
                  </a:cubicBezTo>
                  <a:cubicBezTo>
                    <a:pt x="74" y="15"/>
                    <a:pt x="70" y="17"/>
                    <a:pt x="66" y="17"/>
                  </a:cubicBezTo>
                  <a:cubicBezTo>
                    <a:pt x="66" y="17"/>
                    <a:pt x="66" y="17"/>
                    <a:pt x="66" y="17"/>
                  </a:cubicBezTo>
                  <a:cubicBezTo>
                    <a:pt x="65" y="17"/>
                    <a:pt x="63" y="17"/>
                    <a:pt x="61" y="16"/>
                  </a:cubicBezTo>
                  <a:cubicBezTo>
                    <a:pt x="57" y="14"/>
                    <a:pt x="53" y="13"/>
                    <a:pt x="49" y="13"/>
                  </a:cubicBezTo>
                  <a:cubicBezTo>
                    <a:pt x="44" y="13"/>
                    <a:pt x="40" y="14"/>
                    <a:pt x="39" y="17"/>
                  </a:cubicBezTo>
                  <a:cubicBezTo>
                    <a:pt x="39" y="19"/>
                    <a:pt x="39" y="23"/>
                    <a:pt x="43" y="27"/>
                  </a:cubicBezTo>
                  <a:cubicBezTo>
                    <a:pt x="43" y="27"/>
                    <a:pt x="44" y="27"/>
                    <a:pt x="44" y="28"/>
                  </a:cubicBezTo>
                  <a:cubicBezTo>
                    <a:pt x="65" y="45"/>
                    <a:pt x="70" y="61"/>
                    <a:pt x="71" y="71"/>
                  </a:cubicBezTo>
                  <a:cubicBezTo>
                    <a:pt x="41" y="82"/>
                    <a:pt x="0" y="115"/>
                    <a:pt x="0" y="154"/>
                  </a:cubicBezTo>
                  <a:cubicBezTo>
                    <a:pt x="0" y="193"/>
                    <a:pt x="15" y="216"/>
                    <a:pt x="96" y="216"/>
                  </a:cubicBezTo>
                  <a:cubicBezTo>
                    <a:pt x="176" y="216"/>
                    <a:pt x="192" y="193"/>
                    <a:pt x="192" y="154"/>
                  </a:cubicBezTo>
                  <a:cubicBezTo>
                    <a:pt x="192" y="115"/>
                    <a:pt x="150" y="82"/>
                    <a:pt x="121" y="71"/>
                  </a:cubicBezTo>
                  <a:close/>
                  <a:moveTo>
                    <a:pt x="47" y="24"/>
                  </a:moveTo>
                  <a:cubicBezTo>
                    <a:pt x="47" y="24"/>
                    <a:pt x="46" y="24"/>
                    <a:pt x="46" y="23"/>
                  </a:cubicBezTo>
                  <a:cubicBezTo>
                    <a:pt x="44" y="21"/>
                    <a:pt x="43" y="20"/>
                    <a:pt x="44" y="19"/>
                  </a:cubicBezTo>
                  <a:cubicBezTo>
                    <a:pt x="44" y="18"/>
                    <a:pt x="46" y="17"/>
                    <a:pt x="49" y="17"/>
                  </a:cubicBezTo>
                  <a:cubicBezTo>
                    <a:pt x="52" y="17"/>
                    <a:pt x="56" y="18"/>
                    <a:pt x="59" y="20"/>
                  </a:cubicBezTo>
                  <a:cubicBezTo>
                    <a:pt x="62" y="21"/>
                    <a:pt x="64" y="22"/>
                    <a:pt x="66" y="22"/>
                  </a:cubicBezTo>
                  <a:cubicBezTo>
                    <a:pt x="66" y="22"/>
                    <a:pt x="66" y="22"/>
                    <a:pt x="66" y="22"/>
                  </a:cubicBezTo>
                  <a:cubicBezTo>
                    <a:pt x="72" y="22"/>
                    <a:pt x="77" y="18"/>
                    <a:pt x="81" y="14"/>
                  </a:cubicBezTo>
                  <a:cubicBezTo>
                    <a:pt x="82" y="13"/>
                    <a:pt x="82" y="13"/>
                    <a:pt x="82" y="13"/>
                  </a:cubicBezTo>
                  <a:cubicBezTo>
                    <a:pt x="86" y="8"/>
                    <a:pt x="89" y="5"/>
                    <a:pt x="96" y="5"/>
                  </a:cubicBezTo>
                  <a:cubicBezTo>
                    <a:pt x="102" y="5"/>
                    <a:pt x="106" y="8"/>
                    <a:pt x="110" y="13"/>
                  </a:cubicBezTo>
                  <a:cubicBezTo>
                    <a:pt x="111" y="14"/>
                    <a:pt x="111" y="14"/>
                    <a:pt x="111" y="14"/>
                  </a:cubicBezTo>
                  <a:cubicBezTo>
                    <a:pt x="115" y="18"/>
                    <a:pt x="119" y="22"/>
                    <a:pt x="125" y="22"/>
                  </a:cubicBezTo>
                  <a:cubicBezTo>
                    <a:pt x="128" y="22"/>
                    <a:pt x="130" y="21"/>
                    <a:pt x="133" y="20"/>
                  </a:cubicBezTo>
                  <a:cubicBezTo>
                    <a:pt x="136" y="18"/>
                    <a:pt x="140" y="17"/>
                    <a:pt x="143" y="17"/>
                  </a:cubicBezTo>
                  <a:cubicBezTo>
                    <a:pt x="146" y="17"/>
                    <a:pt x="148" y="18"/>
                    <a:pt x="148" y="19"/>
                  </a:cubicBezTo>
                  <a:cubicBezTo>
                    <a:pt x="148" y="20"/>
                    <a:pt x="148" y="21"/>
                    <a:pt x="146" y="23"/>
                  </a:cubicBezTo>
                  <a:cubicBezTo>
                    <a:pt x="145" y="24"/>
                    <a:pt x="145" y="24"/>
                    <a:pt x="145" y="24"/>
                  </a:cubicBezTo>
                  <a:cubicBezTo>
                    <a:pt x="122" y="43"/>
                    <a:pt x="117" y="61"/>
                    <a:pt x="116" y="72"/>
                  </a:cubicBezTo>
                  <a:cubicBezTo>
                    <a:pt x="116" y="73"/>
                    <a:pt x="112" y="77"/>
                    <a:pt x="96" y="77"/>
                  </a:cubicBezTo>
                  <a:cubicBezTo>
                    <a:pt x="79" y="77"/>
                    <a:pt x="76" y="73"/>
                    <a:pt x="75" y="72"/>
                  </a:cubicBezTo>
                  <a:cubicBezTo>
                    <a:pt x="75" y="61"/>
                    <a:pt x="70" y="43"/>
                    <a:pt x="47" y="24"/>
                  </a:cubicBezTo>
                  <a:close/>
                  <a:moveTo>
                    <a:pt x="96" y="211"/>
                  </a:moveTo>
                  <a:cubicBezTo>
                    <a:pt x="19" y="211"/>
                    <a:pt x="4" y="191"/>
                    <a:pt x="4" y="154"/>
                  </a:cubicBezTo>
                  <a:cubicBezTo>
                    <a:pt x="4" y="117"/>
                    <a:pt x="44" y="86"/>
                    <a:pt x="72" y="76"/>
                  </a:cubicBezTo>
                  <a:cubicBezTo>
                    <a:pt x="74" y="78"/>
                    <a:pt x="80" y="82"/>
                    <a:pt x="96" y="82"/>
                  </a:cubicBezTo>
                  <a:cubicBezTo>
                    <a:pt x="112" y="82"/>
                    <a:pt x="118" y="78"/>
                    <a:pt x="120" y="76"/>
                  </a:cubicBezTo>
                  <a:cubicBezTo>
                    <a:pt x="148" y="86"/>
                    <a:pt x="187" y="117"/>
                    <a:pt x="187" y="154"/>
                  </a:cubicBezTo>
                  <a:cubicBezTo>
                    <a:pt x="187" y="191"/>
                    <a:pt x="173" y="211"/>
                    <a:pt x="96" y="2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76" name="TextBox 75"/>
          <p:cNvSpPr txBox="1"/>
          <p:nvPr/>
        </p:nvSpPr>
        <p:spPr>
          <a:xfrm>
            <a:off x="8736293" y="3396047"/>
            <a:ext cx="2982192" cy="646331"/>
          </a:xfrm>
          <a:prstGeom prst="rect">
            <a:avLst/>
          </a:prstGeom>
          <a:noFill/>
        </p:spPr>
        <p:txBody>
          <a:bodyPr wrap="square" rtlCol="0">
            <a:spAutoFit/>
          </a:bodyPr>
          <a:lstStyle/>
          <a:p>
            <a:r>
              <a:rPr lang="en-US" sz="2133" dirty="0"/>
              <a:t>$295 Xx </a:t>
            </a:r>
            <a:r>
              <a:rPr lang="en-US" sz="2133" dirty="0" err="1"/>
              <a:t>xx</a:t>
            </a:r>
            <a:r>
              <a:rPr lang="en-US" sz="2133" dirty="0"/>
              <a:t> </a:t>
            </a:r>
            <a:br>
              <a:rPr lang="en-US" sz="2133" dirty="0"/>
            </a:br>
            <a:r>
              <a:rPr lang="en-US" sz="1467" dirty="0" err="1"/>
              <a:t>Xxxxx</a:t>
            </a:r>
            <a:r>
              <a:rPr lang="en-US" sz="1467" dirty="0"/>
              <a:t> </a:t>
            </a:r>
            <a:r>
              <a:rPr lang="en-US" sz="1467" dirty="0" err="1"/>
              <a:t>xxxxxxxx</a:t>
            </a:r>
            <a:r>
              <a:rPr lang="en-US" sz="1467" dirty="0"/>
              <a:t> </a:t>
            </a:r>
          </a:p>
        </p:txBody>
      </p:sp>
      <p:sp>
        <p:nvSpPr>
          <p:cNvPr id="78" name="TextBox 77"/>
          <p:cNvSpPr txBox="1"/>
          <p:nvPr/>
        </p:nvSpPr>
        <p:spPr>
          <a:xfrm>
            <a:off x="8736293" y="4722450"/>
            <a:ext cx="2982192" cy="646331"/>
          </a:xfrm>
          <a:prstGeom prst="rect">
            <a:avLst/>
          </a:prstGeom>
          <a:noFill/>
        </p:spPr>
        <p:txBody>
          <a:bodyPr wrap="square" rtlCol="0">
            <a:spAutoFit/>
          </a:bodyPr>
          <a:lstStyle/>
          <a:p>
            <a:r>
              <a:rPr lang="en-US" sz="2133" dirty="0"/>
              <a:t>$2 Xxx xx </a:t>
            </a:r>
            <a:br>
              <a:rPr lang="en-US" sz="2133" dirty="0"/>
            </a:br>
            <a:r>
              <a:rPr lang="en-US" sz="1467" dirty="0" err="1"/>
              <a:t>Xxxxx</a:t>
            </a:r>
            <a:r>
              <a:rPr lang="en-US" sz="1467" dirty="0"/>
              <a:t> </a:t>
            </a:r>
            <a:r>
              <a:rPr lang="en-US" sz="1467" dirty="0" err="1"/>
              <a:t>xxxxxxxx</a:t>
            </a:r>
            <a:r>
              <a:rPr lang="en-US" sz="1467" dirty="0"/>
              <a:t> </a:t>
            </a:r>
          </a:p>
        </p:txBody>
      </p:sp>
      <p:sp>
        <p:nvSpPr>
          <p:cNvPr id="79" name="Rectangle 78"/>
          <p:cNvSpPr/>
          <p:nvPr/>
        </p:nvSpPr>
        <p:spPr>
          <a:xfrm>
            <a:off x="1952832" y="1808161"/>
            <a:ext cx="268947" cy="3864459"/>
          </a:xfrm>
          <a:custGeom>
            <a:avLst/>
            <a:gdLst>
              <a:gd name="connsiteX0" fmla="*/ 0 w 1476164"/>
              <a:gd name="connsiteY0" fmla="*/ 0 h 2568646"/>
              <a:gd name="connsiteX1" fmla="*/ 1476164 w 1476164"/>
              <a:gd name="connsiteY1" fmla="*/ 0 h 2568646"/>
              <a:gd name="connsiteX2" fmla="*/ 1476164 w 1476164"/>
              <a:gd name="connsiteY2" fmla="*/ 2568646 h 2568646"/>
              <a:gd name="connsiteX3" fmla="*/ 0 w 1476164"/>
              <a:gd name="connsiteY3" fmla="*/ 2568646 h 2568646"/>
              <a:gd name="connsiteX4" fmla="*/ 0 w 1476164"/>
              <a:gd name="connsiteY4" fmla="*/ 0 h 2568646"/>
              <a:gd name="connsiteX0" fmla="*/ 0 w 1476164"/>
              <a:gd name="connsiteY0" fmla="*/ 0 h 2568646"/>
              <a:gd name="connsiteX1" fmla="*/ 1476164 w 1476164"/>
              <a:gd name="connsiteY1" fmla="*/ 0 h 2568646"/>
              <a:gd name="connsiteX2" fmla="*/ 1471488 w 1476164"/>
              <a:gd name="connsiteY2" fmla="*/ 930376 h 2568646"/>
              <a:gd name="connsiteX3" fmla="*/ 1476164 w 1476164"/>
              <a:gd name="connsiteY3" fmla="*/ 2568646 h 2568646"/>
              <a:gd name="connsiteX4" fmla="*/ 0 w 1476164"/>
              <a:gd name="connsiteY4" fmla="*/ 2568646 h 2568646"/>
              <a:gd name="connsiteX5" fmla="*/ 0 w 1476164"/>
              <a:gd name="connsiteY5" fmla="*/ 0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6164 w 1562928"/>
              <a:gd name="connsiteY0" fmla="*/ 2568646 h 2568646"/>
              <a:gd name="connsiteX1" fmla="*/ 0 w 1562928"/>
              <a:gd name="connsiteY1" fmla="*/ 2568646 h 2568646"/>
              <a:gd name="connsiteX2" fmla="*/ 0 w 1562928"/>
              <a:gd name="connsiteY2" fmla="*/ 0 h 2568646"/>
              <a:gd name="connsiteX3" fmla="*/ 1476164 w 1562928"/>
              <a:gd name="connsiteY3" fmla="*/ 0 h 2568646"/>
              <a:gd name="connsiteX4" fmla="*/ 1562928 w 1562928"/>
              <a:gd name="connsiteY4" fmla="*/ 1021816 h 2568646"/>
              <a:gd name="connsiteX0" fmla="*/ 1476164 w 1476164"/>
              <a:gd name="connsiteY0" fmla="*/ 2568646 h 2568646"/>
              <a:gd name="connsiteX1" fmla="*/ 0 w 1476164"/>
              <a:gd name="connsiteY1" fmla="*/ 2568646 h 2568646"/>
              <a:gd name="connsiteX2" fmla="*/ 0 w 1476164"/>
              <a:gd name="connsiteY2" fmla="*/ 0 h 2568646"/>
              <a:gd name="connsiteX3" fmla="*/ 1476164 w 1476164"/>
              <a:gd name="connsiteY3" fmla="*/ 0 h 2568646"/>
            </a:gdLst>
            <a:ahLst/>
            <a:cxnLst>
              <a:cxn ang="0">
                <a:pos x="connsiteX0" y="connsiteY0"/>
              </a:cxn>
              <a:cxn ang="0">
                <a:pos x="connsiteX1" y="connsiteY1"/>
              </a:cxn>
              <a:cxn ang="0">
                <a:pos x="connsiteX2" y="connsiteY2"/>
              </a:cxn>
              <a:cxn ang="0">
                <a:pos x="connsiteX3" y="connsiteY3"/>
              </a:cxn>
            </a:cxnLst>
            <a:rect l="l" t="t" r="r" b="b"/>
            <a:pathLst>
              <a:path w="1476164" h="2568646">
                <a:moveTo>
                  <a:pt x="1476164" y="2568646"/>
                </a:moveTo>
                <a:lnTo>
                  <a:pt x="0" y="2568646"/>
                </a:lnTo>
                <a:lnTo>
                  <a:pt x="0" y="0"/>
                </a:lnTo>
                <a:lnTo>
                  <a:pt x="1476164" y="0"/>
                </a:lnTo>
              </a:path>
            </a:pathLst>
          </a:custGeom>
          <a:no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0" name="TextBox 79"/>
          <p:cNvSpPr txBox="1"/>
          <p:nvPr/>
        </p:nvSpPr>
        <p:spPr>
          <a:xfrm rot="16200000">
            <a:off x="168867" y="3581342"/>
            <a:ext cx="2982192" cy="318100"/>
          </a:xfrm>
          <a:prstGeom prst="rect">
            <a:avLst/>
          </a:prstGeom>
          <a:noFill/>
        </p:spPr>
        <p:txBody>
          <a:bodyPr wrap="square" rtlCol="0">
            <a:spAutoFit/>
          </a:bodyPr>
          <a:lstStyle/>
          <a:p>
            <a:pPr algn="ctr"/>
            <a:r>
              <a:rPr lang="en-US" sz="1467" dirty="0"/>
              <a:t>Xxx x </a:t>
            </a:r>
            <a:r>
              <a:rPr lang="en-US" sz="1467" dirty="0" err="1"/>
              <a:t>xxxxxxxxxx</a:t>
            </a:r>
            <a:r>
              <a:rPr lang="en-US" sz="1467" dirty="0"/>
              <a:t> </a:t>
            </a:r>
            <a:r>
              <a:rPr lang="en-US" sz="1467" dirty="0" err="1"/>
              <a:t>xxxxxxxxxx</a:t>
            </a:r>
            <a:r>
              <a:rPr lang="en-US" sz="1467" dirty="0"/>
              <a:t> </a:t>
            </a:r>
          </a:p>
        </p:txBody>
      </p:sp>
    </p:spTree>
    <p:extLst>
      <p:ext uri="{BB962C8B-B14F-4D97-AF65-F5344CB8AC3E}">
        <p14:creationId xmlns:p14="http://schemas.microsoft.com/office/powerpoint/2010/main" val="40192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66667"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decel="66667" fill="hold" nodeType="withEffect">
                                  <p:stCondLst>
                                    <p:cond delay="20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8" decel="66667" fill="hold" nodeType="withEffect">
                                  <p:stCondLst>
                                    <p:cond delay="4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0-#ppt_w/2"/>
                                          </p:val>
                                        </p:tav>
                                        <p:tav tm="100000">
                                          <p:val>
                                            <p:strVal val="#ppt_x"/>
                                          </p:val>
                                        </p:tav>
                                      </p:tavLst>
                                    </p:anim>
                                    <p:anim calcmode="lin" valueType="num">
                                      <p:cBhvr additive="base">
                                        <p:cTn id="16" dur="5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2" decel="66667" fill="hold" nodeType="withEffect">
                                  <p:stCondLst>
                                    <p:cond delay="20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1+#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par>
                                <p:cTn id="21" presetID="2" presetClass="entr" presetSubtype="2" decel="66667" fill="hold" nodeType="withEffect">
                                  <p:stCondLst>
                                    <p:cond delay="40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par>
                                <p:cTn id="25" presetID="2" presetClass="entr" presetSubtype="2" decel="66667" fill="hold" nodeType="withEffect">
                                  <p:stCondLst>
                                    <p:cond delay="6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1+#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3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300"/>
                                        <p:tgtEl>
                                          <p:spTgt spid="73"/>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300"/>
                                        <p:tgtEl>
                                          <p:spTgt spid="76"/>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300"/>
                                        <p:tgtEl>
                                          <p:spTgt spid="78"/>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300"/>
                                        <p:tgtEl>
                                          <p:spTgt spid="80"/>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25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74" grpId="0" animBg="1"/>
      <p:bldP spid="73" grpId="0"/>
      <p:bldP spid="17" grpId="0" animBg="1"/>
      <p:bldP spid="18" grpId="0" animBg="1"/>
      <p:bldP spid="19" grpId="0" animBg="1"/>
      <p:bldP spid="76" grpId="0"/>
      <p:bldP spid="78" grpId="0"/>
      <p:bldP spid="79" grpId="0" animBg="1"/>
      <p:bldP spid="8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5546" y="1152947"/>
            <a:ext cx="1765537" cy="313932"/>
          </a:xfrm>
          <a:prstGeom prst="rect">
            <a:avLst/>
          </a:prstGeom>
          <a:solidFill>
            <a:schemeClr val="accent1"/>
          </a:solidFill>
        </p:spPr>
        <p:txBody>
          <a:bodyPr wrap="square">
            <a:spAutoFit/>
          </a:bodyPr>
          <a:lstStyle/>
          <a:p>
            <a:pPr algn="ctr">
              <a:lnSpc>
                <a:spcPct val="90000"/>
              </a:lnSpc>
            </a:pPr>
            <a:r>
              <a:rPr lang="en-US" sz="1600" dirty="0">
                <a:solidFill>
                  <a:srgbClr val="FFFFFF"/>
                </a:solidFill>
              </a:rPr>
              <a:t>X xx xxx X</a:t>
            </a:r>
          </a:p>
        </p:txBody>
      </p:sp>
      <p:sp>
        <p:nvSpPr>
          <p:cNvPr id="7" name="Rectangle 6"/>
          <p:cNvSpPr/>
          <p:nvPr/>
        </p:nvSpPr>
        <p:spPr>
          <a:xfrm>
            <a:off x="5864374" y="1152947"/>
            <a:ext cx="1765537" cy="313932"/>
          </a:xfrm>
          <a:prstGeom prst="rect">
            <a:avLst/>
          </a:prstGeom>
          <a:solidFill>
            <a:schemeClr val="accent5"/>
          </a:solidFill>
        </p:spPr>
        <p:txBody>
          <a:bodyPr wrap="square">
            <a:spAutoFit/>
          </a:bodyPr>
          <a:lstStyle/>
          <a:p>
            <a:pPr algn="ctr">
              <a:lnSpc>
                <a:spcPct val="90000"/>
              </a:lnSpc>
            </a:pPr>
            <a:r>
              <a:rPr lang="en-US" sz="1600" dirty="0">
                <a:solidFill>
                  <a:srgbClr val="FFFFFF"/>
                </a:solidFill>
              </a:rPr>
              <a:t>X xx xxx X</a:t>
            </a:r>
          </a:p>
        </p:txBody>
      </p:sp>
      <p:sp>
        <p:nvSpPr>
          <p:cNvPr id="16" name="Rectangle 15"/>
          <p:cNvSpPr/>
          <p:nvPr/>
        </p:nvSpPr>
        <p:spPr>
          <a:xfrm>
            <a:off x="2015546" y="544818"/>
            <a:ext cx="1765537"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7" name="Rectangle 16"/>
          <p:cNvSpPr/>
          <p:nvPr/>
        </p:nvSpPr>
        <p:spPr>
          <a:xfrm>
            <a:off x="3938561"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8" name="Rectangle 17"/>
          <p:cNvSpPr/>
          <p:nvPr/>
        </p:nvSpPr>
        <p:spPr>
          <a:xfrm>
            <a:off x="5864375"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9" name="Rectangle 18"/>
          <p:cNvSpPr/>
          <p:nvPr/>
        </p:nvSpPr>
        <p:spPr>
          <a:xfrm rot="16200000">
            <a:off x="542910" y="492036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0" name="Rectangle 19"/>
          <p:cNvSpPr/>
          <p:nvPr/>
        </p:nvSpPr>
        <p:spPr>
          <a:xfrm rot="16200000">
            <a:off x="542910" y="3471413"/>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1" name="Rectangle 20"/>
          <p:cNvSpPr/>
          <p:nvPr/>
        </p:nvSpPr>
        <p:spPr>
          <a:xfrm rot="16200000">
            <a:off x="542908" y="202245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cxnSp>
        <p:nvCxnSpPr>
          <p:cNvPr id="24" name="Straight Connector 23"/>
          <p:cNvCxnSpPr>
            <a:stCxn id="5" idx="2"/>
            <a:endCxn id="15" idx="0"/>
          </p:cNvCxnSpPr>
          <p:nvPr/>
        </p:nvCxnSpPr>
        <p:spPr>
          <a:xfrm flipH="1">
            <a:off x="2898313" y="1466879"/>
            <a:ext cx="2" cy="53558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a:endCxn id="15" idx="2"/>
          </p:cNvCxnSpPr>
          <p:nvPr/>
        </p:nvCxnSpPr>
        <p:spPr>
          <a:xfrm flipV="1">
            <a:off x="1865470" y="2271821"/>
            <a:ext cx="763487" cy="1"/>
          </a:xfrm>
          <a:prstGeom prst="line">
            <a:avLst/>
          </a:prstGeom>
          <a:ln w="76200" cap="rnd"/>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628957" y="2002465"/>
            <a:ext cx="538712" cy="538712"/>
          </a:xfrm>
          <a:prstGeom prst="ellipse">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cxnSp>
        <p:nvCxnSpPr>
          <p:cNvPr id="29" name="Straight Connector 28"/>
          <p:cNvCxnSpPr>
            <a:stCxn id="7" idx="2"/>
            <a:endCxn id="32" idx="0"/>
          </p:cNvCxnSpPr>
          <p:nvPr/>
        </p:nvCxnSpPr>
        <p:spPr>
          <a:xfrm flipH="1">
            <a:off x="6747141" y="1466879"/>
            <a:ext cx="2" cy="1988873"/>
          </a:xfrm>
          <a:prstGeom prst="line">
            <a:avLst/>
          </a:prstGeom>
          <a:ln w="76200" cap="rnd">
            <a:gradFill>
              <a:gsLst>
                <a:gs pos="0">
                  <a:schemeClr val="accent5"/>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a:endCxn id="34" idx="2"/>
          </p:cNvCxnSpPr>
          <p:nvPr/>
        </p:nvCxnSpPr>
        <p:spPr>
          <a:xfrm flipV="1">
            <a:off x="1865470" y="5169731"/>
            <a:ext cx="2686502" cy="1"/>
          </a:xfrm>
          <a:prstGeom prst="line">
            <a:avLst/>
          </a:prstGeom>
          <a:ln w="76200" cap="rnd">
            <a:gradFill>
              <a:gsLst>
                <a:gs pos="0">
                  <a:schemeClr val="accent5"/>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2"/>
            <a:endCxn id="32" idx="2"/>
          </p:cNvCxnSpPr>
          <p:nvPr/>
        </p:nvCxnSpPr>
        <p:spPr>
          <a:xfrm>
            <a:off x="1865470" y="3720778"/>
            <a:ext cx="4612315" cy="4330"/>
          </a:xfrm>
          <a:prstGeom prst="line">
            <a:avLst/>
          </a:prstGeom>
          <a:ln w="76200" cap="rnd">
            <a:gradFill>
              <a:gsLst>
                <a:gs pos="56000">
                  <a:schemeClr val="accent2"/>
                </a:gs>
                <a:gs pos="72000">
                  <a:schemeClr val="accent4"/>
                </a:gs>
                <a:gs pos="62000">
                  <a:schemeClr val="accent3">
                    <a:lumMod val="75000"/>
                  </a:schemeClr>
                </a:gs>
                <a:gs pos="0">
                  <a:schemeClr val="accent3"/>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77785" y="3455752"/>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sp>
        <p:nvSpPr>
          <p:cNvPr id="11" name="Rectangle 10"/>
          <p:cNvSpPr/>
          <p:nvPr/>
        </p:nvSpPr>
        <p:spPr>
          <a:xfrm rot="16200000">
            <a:off x="1069682" y="5012766"/>
            <a:ext cx="1277644" cy="313932"/>
          </a:xfrm>
          <a:prstGeom prst="rect">
            <a:avLst/>
          </a:prstGeom>
          <a:solidFill>
            <a:schemeClr val="accent5"/>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2" name="Rectangle 11"/>
          <p:cNvSpPr/>
          <p:nvPr/>
        </p:nvSpPr>
        <p:spPr>
          <a:xfrm rot="16200000">
            <a:off x="1069682" y="3563812"/>
            <a:ext cx="1277644" cy="313932"/>
          </a:xfrm>
          <a:prstGeom prst="rect">
            <a:avLst/>
          </a:prstGeom>
          <a:solidFill>
            <a:schemeClr val="accent3"/>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3" name="Rectangle 12"/>
          <p:cNvSpPr/>
          <p:nvPr/>
        </p:nvSpPr>
        <p:spPr>
          <a:xfrm rot="16200000">
            <a:off x="1069682" y="2114856"/>
            <a:ext cx="1277644" cy="313932"/>
          </a:xfrm>
          <a:prstGeom prst="rect">
            <a:avLst/>
          </a:prstGeom>
          <a:solidFill>
            <a:schemeClr val="accent1"/>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71" name="TextBox 70"/>
          <p:cNvSpPr txBox="1"/>
          <p:nvPr/>
        </p:nvSpPr>
        <p:spPr>
          <a:xfrm>
            <a:off x="8160229" y="1094492"/>
            <a:ext cx="3456384" cy="3519746"/>
          </a:xfrm>
          <a:prstGeom prst="rect">
            <a:avLst/>
          </a:prstGeom>
          <a:noFill/>
        </p:spPr>
        <p:txBody>
          <a:bodyPr wrap="square" rtlCol="0">
            <a:spAutoFit/>
          </a:bodyPr>
          <a:lstStyle/>
          <a:p>
            <a:r>
              <a:rPr lang="en-US" sz="3200" dirty="0"/>
              <a:t>Xx x Xx xx</a:t>
            </a:r>
          </a:p>
          <a:p>
            <a:r>
              <a:rPr lang="en-US" sz="1467" dirty="0"/>
              <a:t>x </a:t>
            </a:r>
            <a:r>
              <a:rPr lang="en-US" sz="1467" dirty="0" err="1"/>
              <a:t>xxxxx</a:t>
            </a:r>
            <a:r>
              <a:rPr lang="en-US" sz="1467" dirty="0"/>
              <a:t> </a:t>
            </a:r>
            <a:r>
              <a:rPr lang="en-US" sz="1467" dirty="0" err="1"/>
              <a:t>xxxxxxxxxxx</a:t>
            </a:r>
            <a:r>
              <a:rPr lang="en-US" sz="1467" dirty="0"/>
              <a:t> x </a:t>
            </a:r>
            <a:r>
              <a:rPr lang="en-US" sz="1467" dirty="0" err="1"/>
              <a:t>xxxxx</a:t>
            </a:r>
            <a:r>
              <a:rPr lang="en-US" sz="1467" dirty="0"/>
              <a:t> </a:t>
            </a:r>
            <a:r>
              <a:rPr lang="en-US" sz="1467" dirty="0" err="1"/>
              <a:t>xxxxxxxx</a:t>
            </a:r>
            <a:r>
              <a:rPr lang="en-US" sz="1467" dirty="0"/>
              <a:t> </a:t>
            </a:r>
            <a:r>
              <a:rPr lang="en-US" sz="1467" dirty="0" err="1"/>
              <a:t>xxxx</a:t>
            </a:r>
            <a:r>
              <a:rPr lang="en-US" sz="1467" dirty="0"/>
              <a:t> </a:t>
            </a:r>
            <a:r>
              <a:rPr lang="en-US" sz="1467" dirty="0" err="1"/>
              <a:t>xxxxxxxxx</a:t>
            </a:r>
            <a:r>
              <a:rPr lang="en-US" sz="1467" dirty="0"/>
              <a:t> Xxx </a:t>
            </a:r>
            <a:r>
              <a:rPr lang="en-US" sz="1467" dirty="0" err="1"/>
              <a:t>xxx</a:t>
            </a:r>
            <a:r>
              <a:rPr lang="en-US" sz="1467" dirty="0"/>
              <a:t> </a:t>
            </a:r>
            <a:r>
              <a:rPr lang="en-US" sz="1467" dirty="0" err="1"/>
              <a:t>xxxxxxxxxxxxxx</a:t>
            </a:r>
            <a:r>
              <a:rPr lang="en-US" sz="1467" dirty="0"/>
              <a:t> </a:t>
            </a:r>
            <a:r>
              <a:rPr lang="en-US" sz="1467" dirty="0" err="1"/>
              <a:t>xxxxxxxxx</a:t>
            </a:r>
            <a:r>
              <a:rPr lang="en-US" sz="1467" dirty="0"/>
              <a:t> </a:t>
            </a: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Xxxxxx</a:t>
            </a:r>
            <a:r>
              <a:rPr lang="en-US" sz="1467" dirty="0"/>
              <a:t> x xx </a:t>
            </a:r>
            <a:r>
              <a:rPr lang="en-US" sz="1467" dirty="0" err="1"/>
              <a:t>xxxxx</a:t>
            </a:r>
            <a:r>
              <a:rPr lang="en-US" sz="1467" dirty="0"/>
              <a:t> </a:t>
            </a:r>
            <a:r>
              <a:rPr lang="en-US" sz="1467" dirty="0" err="1"/>
              <a:t>xxxxxxxxx</a:t>
            </a:r>
            <a:r>
              <a:rPr lang="en-US" sz="1467" dirty="0"/>
              <a:t> xx x </a:t>
            </a:r>
            <a:r>
              <a:rPr lang="en-US" sz="1467" dirty="0" err="1"/>
              <a:t>xxxxxxxxx</a:t>
            </a:r>
            <a:r>
              <a:rPr lang="en-US" sz="1467" dirty="0"/>
              <a:t> xxx Xx x xxx </a:t>
            </a:r>
            <a:r>
              <a:rPr lang="en-US" sz="1467" dirty="0" err="1"/>
              <a:t>xxx</a:t>
            </a:r>
            <a:r>
              <a:rPr lang="en-US" sz="1467" dirty="0"/>
              <a:t> </a:t>
            </a:r>
            <a:r>
              <a:rPr lang="en-US" sz="1467" dirty="0" err="1"/>
              <a:t>xxxxxx</a:t>
            </a:r>
            <a:r>
              <a:rPr lang="en-US" sz="1467" dirty="0"/>
              <a:t> xx </a:t>
            </a:r>
            <a:r>
              <a:rPr lang="en-US" sz="1467" dirty="0" err="1"/>
              <a:t>xxxxx</a:t>
            </a:r>
            <a:r>
              <a:rPr lang="en-US" sz="1467" dirty="0"/>
              <a:t> x </a:t>
            </a:r>
            <a:r>
              <a:rPr lang="en-US" sz="1467" dirty="0" err="1"/>
              <a:t>xxxx</a:t>
            </a:r>
            <a:r>
              <a:rPr lang="en-US" sz="1467" dirty="0"/>
              <a:t> Xx xxx xx xxx x </a:t>
            </a:r>
            <a:r>
              <a:rPr lang="en-US" sz="1467" dirty="0" err="1"/>
              <a:t>xxxxxxxxxxxx</a:t>
            </a:r>
            <a:r>
              <a:rPr lang="en-US" sz="1467" dirty="0"/>
              <a:t> x </a:t>
            </a:r>
            <a:r>
              <a:rPr lang="en-US" sz="1467" dirty="0" err="1"/>
              <a:t>xxxxx</a:t>
            </a:r>
            <a:r>
              <a:rPr lang="en-US" sz="1467" dirty="0"/>
              <a:t> Xx xxx x </a:t>
            </a:r>
            <a:r>
              <a:rPr lang="en-US" sz="1467" dirty="0" err="1"/>
              <a:t>xxxxxx</a:t>
            </a:r>
            <a:r>
              <a:rPr lang="en-US" sz="1467" dirty="0"/>
              <a:t> x </a:t>
            </a:r>
            <a:r>
              <a:rPr lang="en-US" sz="1467" dirty="0" err="1"/>
              <a:t>xxxxx</a:t>
            </a:r>
            <a:r>
              <a:rPr lang="en-US" sz="1467" dirty="0"/>
              <a:t> x xx </a:t>
            </a:r>
            <a:r>
              <a:rPr lang="en-US" sz="1467" dirty="0" err="1"/>
              <a:t>xxxxxxx</a:t>
            </a:r>
            <a:r>
              <a:rPr lang="en-US" sz="1467" dirty="0"/>
              <a:t> </a:t>
            </a:r>
            <a:r>
              <a:rPr lang="en-US" sz="1467" dirty="0" err="1"/>
              <a:t>xxxxxxxxxx</a:t>
            </a:r>
            <a:r>
              <a:rPr lang="en-US" sz="1467" dirty="0"/>
              <a:t> Xx </a:t>
            </a:r>
            <a:r>
              <a:rPr lang="en-US" sz="1467" dirty="0" err="1"/>
              <a:t>xxxx</a:t>
            </a:r>
            <a:r>
              <a:rPr lang="en-US" sz="1467" dirty="0"/>
              <a:t> </a:t>
            </a:r>
            <a:r>
              <a:rPr lang="en-US" sz="1467" dirty="0" err="1"/>
              <a:t>xxxxx</a:t>
            </a:r>
            <a:r>
              <a:rPr lang="en-US" sz="1467" dirty="0"/>
              <a:t> xx </a:t>
            </a:r>
            <a:r>
              <a:rPr lang="en-US" sz="1467" dirty="0" err="1"/>
              <a:t>Xxxx</a:t>
            </a:r>
            <a:r>
              <a:rPr lang="en-US" sz="1467" dirty="0"/>
              <a:t> xx </a:t>
            </a:r>
            <a:r>
              <a:rPr lang="en-US" sz="1467" dirty="0" err="1"/>
              <a:t>xxxxxxxxx</a:t>
            </a:r>
            <a:r>
              <a:rPr lang="en-US" sz="1467" dirty="0"/>
              <a:t> xxx </a:t>
            </a:r>
            <a:r>
              <a:rPr lang="en-US" sz="1467" dirty="0" err="1"/>
              <a:t>xxx</a:t>
            </a:r>
            <a:r>
              <a:rPr lang="en-US" sz="1467" dirty="0"/>
              <a:t> x </a:t>
            </a:r>
            <a:r>
              <a:rPr lang="en-US" sz="1467" dirty="0" err="1"/>
              <a:t>xxxx</a:t>
            </a:r>
            <a:r>
              <a:rPr lang="en-US" sz="1467" dirty="0"/>
              <a:t> Xxx xx </a:t>
            </a:r>
            <a:r>
              <a:rPr lang="en-US" sz="1467" dirty="0" err="1"/>
              <a:t>xxxx</a:t>
            </a:r>
            <a:r>
              <a:rPr lang="en-US" sz="1467" dirty="0"/>
              <a:t> </a:t>
            </a:r>
            <a:r>
              <a:rPr lang="en-US" sz="1467" dirty="0" err="1"/>
              <a:t>xxxxx</a:t>
            </a:r>
            <a:r>
              <a:rPr lang="en-US" sz="1467" dirty="0"/>
              <a:t> x xxx x </a:t>
            </a:r>
            <a:r>
              <a:rPr lang="en-US" sz="1467" dirty="0" err="1"/>
              <a:t>xxxxxxxx</a:t>
            </a:r>
            <a:r>
              <a:rPr lang="en-US" sz="1467" dirty="0"/>
              <a:t> </a:t>
            </a:r>
            <a:r>
              <a:rPr lang="en-US" sz="1467" dirty="0" err="1"/>
              <a:t>xxxxx</a:t>
            </a:r>
            <a:r>
              <a:rPr lang="en-US" sz="1467" dirty="0"/>
              <a:t> Xx </a:t>
            </a:r>
            <a:r>
              <a:rPr lang="en-US" sz="1467" dirty="0" err="1"/>
              <a:t>xxxx</a:t>
            </a:r>
            <a:r>
              <a:rPr lang="en-US" sz="1467" dirty="0"/>
              <a:t> x </a:t>
            </a:r>
            <a:r>
              <a:rPr lang="en-US" sz="1467" dirty="0" err="1"/>
              <a:t>xxxxxx</a:t>
            </a:r>
            <a:r>
              <a:rPr lang="en-US" sz="1467" dirty="0"/>
              <a:t> </a:t>
            </a:r>
            <a:r>
              <a:rPr lang="en-US" sz="1467" dirty="0" err="1"/>
              <a:t>xxxxx</a:t>
            </a:r>
            <a:r>
              <a:rPr lang="en-US" sz="1467" dirty="0"/>
              <a:t> xxx xx </a:t>
            </a:r>
            <a:r>
              <a:rPr lang="en-US" sz="1467" dirty="0" err="1"/>
              <a:t>xxxxxxx</a:t>
            </a:r>
            <a:r>
              <a:rPr lang="en-US" sz="1467" dirty="0"/>
              <a:t> xx Xxx </a:t>
            </a:r>
            <a:r>
              <a:rPr lang="en-US" sz="1467" dirty="0" err="1"/>
              <a:t>xxxxxx</a:t>
            </a:r>
            <a:r>
              <a:rPr lang="en-US" sz="1467" dirty="0"/>
              <a:t> </a:t>
            </a:r>
            <a:r>
              <a:rPr lang="en-US" sz="1467" dirty="0" err="1"/>
              <a:t>xxxxxxxxxxxxx</a:t>
            </a:r>
            <a:r>
              <a:rPr lang="en-US" sz="1467" dirty="0"/>
              <a:t> </a:t>
            </a:r>
            <a:r>
              <a:rPr lang="en-US" sz="1467" dirty="0" err="1"/>
              <a:t>xxxxx</a:t>
            </a:r>
            <a:r>
              <a:rPr lang="en-US" sz="1467" dirty="0"/>
              <a:t> x </a:t>
            </a:r>
            <a:r>
              <a:rPr lang="en-US" sz="1467" dirty="0" err="1"/>
              <a:t>xxxxxx</a:t>
            </a:r>
            <a:r>
              <a:rPr lang="en-US" sz="1467" dirty="0"/>
              <a:t> x</a:t>
            </a:r>
          </a:p>
        </p:txBody>
      </p:sp>
      <p:sp>
        <p:nvSpPr>
          <p:cNvPr id="6" name="Rectangle 5"/>
          <p:cNvSpPr/>
          <p:nvPr/>
        </p:nvSpPr>
        <p:spPr>
          <a:xfrm>
            <a:off x="3939961" y="1152947"/>
            <a:ext cx="1765537" cy="313932"/>
          </a:xfrm>
          <a:prstGeom prst="rect">
            <a:avLst/>
          </a:prstGeom>
          <a:solidFill>
            <a:schemeClr val="accent3"/>
          </a:solidFill>
        </p:spPr>
        <p:txBody>
          <a:bodyPr wrap="square">
            <a:spAutoFit/>
          </a:bodyPr>
          <a:lstStyle/>
          <a:p>
            <a:pPr algn="ctr">
              <a:lnSpc>
                <a:spcPct val="90000"/>
              </a:lnSpc>
            </a:pPr>
            <a:r>
              <a:rPr lang="en-US" sz="1600" dirty="0">
                <a:solidFill>
                  <a:srgbClr val="FFFFFF"/>
                </a:solidFill>
              </a:rPr>
              <a:t>X xx xxx X</a:t>
            </a:r>
          </a:p>
        </p:txBody>
      </p:sp>
      <p:cxnSp>
        <p:nvCxnSpPr>
          <p:cNvPr id="39" name="Straight Connector 38"/>
          <p:cNvCxnSpPr>
            <a:stCxn id="6" idx="2"/>
            <a:endCxn id="34" idx="0"/>
          </p:cNvCxnSpPr>
          <p:nvPr/>
        </p:nvCxnSpPr>
        <p:spPr>
          <a:xfrm flipH="1">
            <a:off x="4821328" y="1466879"/>
            <a:ext cx="1402" cy="3433496"/>
          </a:xfrm>
          <a:prstGeom prst="line">
            <a:avLst/>
          </a:prstGeom>
          <a:ln w="76200" cap="rnd">
            <a:gradFill>
              <a:gsLst>
                <a:gs pos="0">
                  <a:schemeClr val="accent3"/>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551972" y="4900375"/>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grpSp>
        <p:nvGrpSpPr>
          <p:cNvPr id="30" name="Group 29"/>
          <p:cNvGrpSpPr/>
          <p:nvPr/>
        </p:nvGrpSpPr>
        <p:grpSpPr>
          <a:xfrm>
            <a:off x="815414" y="2996299"/>
            <a:ext cx="6662081" cy="1448955"/>
            <a:chOff x="467544" y="2190068"/>
            <a:chExt cx="5140577" cy="1086716"/>
          </a:xfrm>
        </p:grpSpPr>
        <p:cxnSp>
          <p:nvCxnSpPr>
            <p:cNvPr id="31" name="Straight Connector 30"/>
            <p:cNvCxnSpPr/>
            <p:nvPr/>
          </p:nvCxnSpPr>
          <p:spPr>
            <a:xfrm flipV="1">
              <a:off x="467544" y="2190068"/>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7544" y="3276784"/>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860523" y="480873"/>
            <a:ext cx="1924415" cy="5175265"/>
            <a:chOff x="2895392" y="267494"/>
            <a:chExt cx="1443311" cy="3917453"/>
          </a:xfrm>
        </p:grpSpPr>
        <p:cxnSp>
          <p:nvCxnSpPr>
            <p:cNvPr id="37" name="Straight Connector 36"/>
            <p:cNvCxnSpPr/>
            <p:nvPr/>
          </p:nvCxnSpPr>
          <p:spPr>
            <a:xfrm rot="5400000" flipV="1">
              <a:off x="2379976"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V="1">
              <a:off x="936665"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622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00"/>
                                        <p:tgtEl>
                                          <p:spTgt spid="17"/>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300"/>
                                        <p:tgtEl>
                                          <p:spTgt spid="1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3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300"/>
                                        <p:tgtEl>
                                          <p:spTgt spid="24"/>
                                        </p:tgtEl>
                                      </p:cBhvr>
                                    </p:animEffect>
                                  </p:childTnLst>
                                </p:cTn>
                              </p:par>
                              <p:par>
                                <p:cTn id="46" presetID="22" presetClass="entr" presetSubtype="8"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3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3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par>
                                <p:cTn id="57" presetID="22" presetClass="entr" presetSubtype="8"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3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3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300"/>
                                        <p:tgtEl>
                                          <p:spTgt spid="29"/>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3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300"/>
                                        <p:tgtEl>
                                          <p:spTgt spid="32"/>
                                        </p:tgtEl>
                                      </p:cBhvr>
                                    </p:animEffect>
                                  </p:childTnLst>
                                </p:cTn>
                              </p:par>
                            </p:childTnLst>
                          </p:cTn>
                        </p:par>
                        <p:par>
                          <p:cTn id="74" fill="hold">
                            <p:stCondLst>
                              <p:cond delay="300"/>
                            </p:stCondLst>
                            <p:childTnLst>
                              <p:par>
                                <p:cTn id="75" presetID="10" presetClass="entr" presetSubtype="0" fill="hold" grpId="0"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300"/>
                                        <p:tgtEl>
                                          <p:spTgt spid="71"/>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6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6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p:bldP spid="18" grpId="0"/>
      <p:bldP spid="19" grpId="0"/>
      <p:bldP spid="20" grpId="0"/>
      <p:bldP spid="21" grpId="0"/>
      <p:bldP spid="15" grpId="0" animBg="1"/>
      <p:bldP spid="32" grpId="0" animBg="1"/>
      <p:bldP spid="11" grpId="0" animBg="1"/>
      <p:bldP spid="12" grpId="0" animBg="1"/>
      <p:bldP spid="13" grpId="0" animBg="1"/>
      <p:bldP spid="71" grpId="0"/>
      <p:bldP spid="6" grpId="0" animBg="1"/>
      <p:bldP spid="3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p:cNvSpPr>
            <a:spLocks noGrp="1"/>
          </p:cNvSpPr>
          <p:nvPr>
            <p:ph type="title"/>
          </p:nvPr>
        </p:nvSpPr>
        <p:spPr/>
        <p:txBody>
          <a:bodyPr/>
          <a:lstStyle/>
          <a:p>
            <a:r>
              <a:rPr lang="en-US" dirty="0"/>
              <a:t>Xxx </a:t>
            </a:r>
            <a:r>
              <a:rPr lang="en-US" dirty="0" err="1"/>
              <a:t>xxxx</a:t>
            </a:r>
            <a:r>
              <a:rPr lang="en-US" dirty="0"/>
              <a:t> </a:t>
            </a:r>
            <a:r>
              <a:rPr lang="en-US" dirty="0" err="1"/>
              <a:t>xxxxxxx</a:t>
            </a:r>
            <a:r>
              <a:rPr lang="en-US" dirty="0"/>
              <a:t> x </a:t>
            </a:r>
            <a:r>
              <a:rPr lang="en-US" dirty="0" err="1"/>
              <a:t>xxxxxxx</a:t>
            </a:r>
            <a:r>
              <a:rPr lang="en-US" dirty="0"/>
              <a:t> xx x</a:t>
            </a:r>
          </a:p>
        </p:txBody>
      </p:sp>
      <p:sp>
        <p:nvSpPr>
          <p:cNvPr id="12" name="Oval 11"/>
          <p:cNvSpPr/>
          <p:nvPr/>
        </p:nvSpPr>
        <p:spPr>
          <a:xfrm>
            <a:off x="1001261" y="3599903"/>
            <a:ext cx="982760" cy="9827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2535715" y="3599903"/>
            <a:ext cx="982760" cy="9827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Oval 13"/>
          <p:cNvSpPr/>
          <p:nvPr/>
        </p:nvSpPr>
        <p:spPr>
          <a:xfrm>
            <a:off x="4070168" y="3599903"/>
            <a:ext cx="982760" cy="9827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15"/>
          <p:cNvSpPr/>
          <p:nvPr/>
        </p:nvSpPr>
        <p:spPr>
          <a:xfrm>
            <a:off x="5604621" y="3599903"/>
            <a:ext cx="982760" cy="98276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7139075" y="3599903"/>
            <a:ext cx="982760" cy="9827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Oval 17"/>
          <p:cNvSpPr/>
          <p:nvPr/>
        </p:nvSpPr>
        <p:spPr>
          <a:xfrm>
            <a:off x="8673528" y="3599903"/>
            <a:ext cx="982760" cy="98276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Oval 18"/>
          <p:cNvSpPr/>
          <p:nvPr/>
        </p:nvSpPr>
        <p:spPr>
          <a:xfrm>
            <a:off x="10207979" y="3599903"/>
            <a:ext cx="982760" cy="9827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Oval 22"/>
          <p:cNvSpPr/>
          <p:nvPr/>
        </p:nvSpPr>
        <p:spPr>
          <a:xfrm>
            <a:off x="5303584" y="1397000"/>
            <a:ext cx="1584835" cy="1584835"/>
          </a:xfrm>
          <a:prstGeom prst="ellipse">
            <a:avLst/>
          </a:prstGeom>
          <a:solidFill>
            <a:schemeClr val="tx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chemeClr val="tx1"/>
                </a:solidFill>
              </a:rPr>
              <a:t> xx x xx </a:t>
            </a:r>
          </a:p>
          <a:p>
            <a:pPr algn="ctr"/>
            <a:r>
              <a:rPr lang="en-US" sz="2133" dirty="0">
                <a:solidFill>
                  <a:schemeClr val="tx1"/>
                </a:solidFill>
              </a:rPr>
              <a:t>Xxx x </a:t>
            </a:r>
          </a:p>
        </p:txBody>
      </p:sp>
      <p:cxnSp>
        <p:nvCxnSpPr>
          <p:cNvPr id="25" name="Elbow Connector 24"/>
          <p:cNvCxnSpPr>
            <a:stCxn id="17" idx="0"/>
            <a:endCxn id="14" idx="0"/>
          </p:cNvCxnSpPr>
          <p:nvPr/>
        </p:nvCxnSpPr>
        <p:spPr>
          <a:xfrm rot="16200000" flipV="1">
            <a:off x="6096002" y="2065449"/>
            <a:ext cx="16933" cy="3068907"/>
          </a:xfrm>
          <a:prstGeom prst="bentConnector3">
            <a:avLst>
              <a:gd name="adj1" fmla="val 1800000"/>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0"/>
            <a:endCxn id="18" idx="0"/>
          </p:cNvCxnSpPr>
          <p:nvPr/>
        </p:nvCxnSpPr>
        <p:spPr>
          <a:xfrm rot="5400000" flipH="1" flipV="1">
            <a:off x="8397682" y="2832676"/>
            <a:ext cx="16933" cy="1534453"/>
          </a:xfrm>
          <a:prstGeom prst="bentConnector3">
            <a:avLst>
              <a:gd name="adj1" fmla="val 1800000"/>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14" idx="0"/>
            <a:endCxn id="13" idx="0"/>
          </p:cNvCxnSpPr>
          <p:nvPr/>
        </p:nvCxnSpPr>
        <p:spPr>
          <a:xfrm rot="16200000" flipV="1">
            <a:off x="3794322" y="2832676"/>
            <a:ext cx="16933" cy="1534453"/>
          </a:xfrm>
          <a:prstGeom prst="bentConnector3">
            <a:avLst>
              <a:gd name="adj1" fmla="val 1800000"/>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13" idx="0"/>
            <a:endCxn id="12" idx="0"/>
          </p:cNvCxnSpPr>
          <p:nvPr/>
        </p:nvCxnSpPr>
        <p:spPr>
          <a:xfrm rot="16200000" flipV="1">
            <a:off x="2259868" y="2832676"/>
            <a:ext cx="16933" cy="1534453"/>
          </a:xfrm>
          <a:prstGeom prst="bentConnector3">
            <a:avLst>
              <a:gd name="adj1" fmla="val 1800000"/>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8" idx="0"/>
            <a:endCxn id="19" idx="0"/>
          </p:cNvCxnSpPr>
          <p:nvPr/>
        </p:nvCxnSpPr>
        <p:spPr>
          <a:xfrm rot="5400000" flipH="1" flipV="1">
            <a:off x="9932134" y="2832677"/>
            <a:ext cx="16933" cy="1534451"/>
          </a:xfrm>
          <a:prstGeom prst="bentConnector3">
            <a:avLst>
              <a:gd name="adj1" fmla="val 1800000"/>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3" idx="4"/>
            <a:endCxn id="16" idx="0"/>
          </p:cNvCxnSpPr>
          <p:nvPr/>
        </p:nvCxnSpPr>
        <p:spPr>
          <a:xfrm>
            <a:off x="6096001" y="2981835"/>
            <a:ext cx="0" cy="618068"/>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14119" y="4709035"/>
            <a:ext cx="1368400" cy="913007"/>
          </a:xfrm>
          <a:prstGeom prst="rect">
            <a:avLst/>
          </a:prstGeom>
          <a:noFill/>
        </p:spPr>
        <p:txBody>
          <a:bodyPr wrap="square" rtlCol="0">
            <a:spAutoFit/>
          </a:bodyPr>
          <a:lstStyle/>
          <a:p>
            <a:pPr algn="ctr"/>
            <a:r>
              <a:rPr lang="en-US" sz="2133" dirty="0" err="1"/>
              <a:t>Xxxxx</a:t>
            </a:r>
            <a:endParaRPr lang="en-US" sz="2133" dirty="0"/>
          </a:p>
          <a:p>
            <a:pPr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49" name="TextBox 48"/>
          <p:cNvSpPr txBox="1"/>
          <p:nvPr/>
        </p:nvSpPr>
        <p:spPr>
          <a:xfrm>
            <a:off x="2356933" y="4709035"/>
            <a:ext cx="1368400" cy="913007"/>
          </a:xfrm>
          <a:prstGeom prst="rect">
            <a:avLst/>
          </a:prstGeom>
          <a:noFill/>
        </p:spPr>
        <p:txBody>
          <a:bodyPr wrap="square" rtlCol="0">
            <a:spAutoFit/>
          </a:bodyPr>
          <a:lstStyle/>
          <a:p>
            <a:pPr algn="ctr"/>
            <a:r>
              <a:rPr lang="en-US" sz="2133" dirty="0" err="1"/>
              <a:t>Xxxxxx</a:t>
            </a:r>
            <a:endParaRPr lang="en-US" sz="2133" dirty="0"/>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50" name="TextBox 49"/>
          <p:cNvSpPr txBox="1"/>
          <p:nvPr/>
        </p:nvSpPr>
        <p:spPr>
          <a:xfrm>
            <a:off x="3874661" y="4709035"/>
            <a:ext cx="1368400" cy="913007"/>
          </a:xfrm>
          <a:prstGeom prst="rect">
            <a:avLst/>
          </a:prstGeom>
          <a:noFill/>
        </p:spPr>
        <p:txBody>
          <a:bodyPr wrap="square" rtlCol="0">
            <a:spAutoFit/>
          </a:bodyPr>
          <a:lstStyle/>
          <a:p>
            <a:pPr algn="ctr"/>
            <a:r>
              <a:rPr lang="en-US" sz="2133" dirty="0" err="1"/>
              <a:t>Xxxxxx</a:t>
            </a:r>
            <a:endParaRPr lang="en-US" sz="2133" dirty="0"/>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51" name="TextBox 50"/>
          <p:cNvSpPr txBox="1"/>
          <p:nvPr/>
        </p:nvSpPr>
        <p:spPr>
          <a:xfrm>
            <a:off x="5417476" y="4709035"/>
            <a:ext cx="1368400" cy="913007"/>
          </a:xfrm>
          <a:prstGeom prst="rect">
            <a:avLst/>
          </a:prstGeom>
          <a:noFill/>
        </p:spPr>
        <p:txBody>
          <a:bodyPr wrap="square" rtlCol="0">
            <a:spAutoFit/>
          </a:bodyPr>
          <a:lstStyle/>
          <a:p>
            <a:pPr algn="ctr"/>
            <a:r>
              <a:rPr lang="en-US" sz="2133" dirty="0"/>
              <a:t>Xxx </a:t>
            </a:r>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52" name="TextBox 51"/>
          <p:cNvSpPr txBox="1"/>
          <p:nvPr/>
        </p:nvSpPr>
        <p:spPr>
          <a:xfrm>
            <a:off x="6960291" y="4709035"/>
            <a:ext cx="1368400" cy="913007"/>
          </a:xfrm>
          <a:prstGeom prst="rect">
            <a:avLst/>
          </a:prstGeom>
          <a:noFill/>
        </p:spPr>
        <p:txBody>
          <a:bodyPr wrap="square" rtlCol="0">
            <a:spAutoFit/>
          </a:bodyPr>
          <a:lstStyle/>
          <a:p>
            <a:pPr algn="ctr"/>
            <a:r>
              <a:rPr lang="en-US" sz="2133" dirty="0" err="1"/>
              <a:t>Xxxx</a:t>
            </a:r>
            <a:endParaRPr lang="en-US" sz="2133" dirty="0"/>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53" name="TextBox 52"/>
          <p:cNvSpPr txBox="1"/>
          <p:nvPr/>
        </p:nvSpPr>
        <p:spPr>
          <a:xfrm>
            <a:off x="8478019" y="4709035"/>
            <a:ext cx="1368400" cy="913007"/>
          </a:xfrm>
          <a:prstGeom prst="rect">
            <a:avLst/>
          </a:prstGeom>
          <a:noFill/>
        </p:spPr>
        <p:txBody>
          <a:bodyPr wrap="square" rtlCol="0">
            <a:spAutoFit/>
          </a:bodyPr>
          <a:lstStyle/>
          <a:p>
            <a:pPr algn="ctr"/>
            <a:r>
              <a:rPr lang="en-US" sz="2133" dirty="0"/>
              <a:t>X </a:t>
            </a:r>
            <a:r>
              <a:rPr lang="en-US" sz="2133" dirty="0" err="1"/>
              <a:t>x</a:t>
            </a:r>
            <a:r>
              <a:rPr lang="en-US" sz="2133" dirty="0"/>
              <a:t> xx</a:t>
            </a:r>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54" name="TextBox 53"/>
          <p:cNvSpPr txBox="1"/>
          <p:nvPr/>
        </p:nvSpPr>
        <p:spPr>
          <a:xfrm>
            <a:off x="10020833" y="4709035"/>
            <a:ext cx="1368400" cy="913007"/>
          </a:xfrm>
          <a:prstGeom prst="rect">
            <a:avLst/>
          </a:prstGeom>
          <a:noFill/>
        </p:spPr>
        <p:txBody>
          <a:bodyPr wrap="square" rtlCol="0">
            <a:spAutoFit/>
          </a:bodyPr>
          <a:lstStyle/>
          <a:p>
            <a:pPr algn="ctr"/>
            <a:r>
              <a:rPr lang="en-US" sz="2133" dirty="0"/>
              <a:t>Xx </a:t>
            </a:r>
            <a:r>
              <a:rPr lang="en-US" sz="2133" dirty="0" err="1"/>
              <a:t>xxxx</a:t>
            </a:r>
            <a:endParaRPr lang="en-US" sz="2133" dirty="0"/>
          </a:p>
          <a:p>
            <a:pPr lvl="0"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grpSp>
        <p:nvGrpSpPr>
          <p:cNvPr id="31" name="Group 4"/>
          <p:cNvGrpSpPr>
            <a:grpSpLocks noChangeAspect="1"/>
          </p:cNvGrpSpPr>
          <p:nvPr/>
        </p:nvGrpSpPr>
        <p:grpSpPr bwMode="auto">
          <a:xfrm>
            <a:off x="2793251" y="3806085"/>
            <a:ext cx="467688" cy="570395"/>
            <a:chOff x="1617" y="935"/>
            <a:chExt cx="255" cy="311"/>
          </a:xfrm>
          <a:solidFill>
            <a:srgbClr val="FFFFFF"/>
          </a:solidFill>
        </p:grpSpPr>
        <p:sp>
          <p:nvSpPr>
            <p:cNvPr id="32" name="Freeform 5"/>
            <p:cNvSpPr>
              <a:spLocks/>
            </p:cNvSpPr>
            <p:nvPr/>
          </p:nvSpPr>
          <p:spPr bwMode="auto">
            <a:xfrm>
              <a:off x="1805" y="1029"/>
              <a:ext cx="67" cy="66"/>
            </a:xfrm>
            <a:custGeom>
              <a:avLst/>
              <a:gdLst>
                <a:gd name="T0" fmla="*/ 72 w 122"/>
                <a:gd name="T1" fmla="*/ 61 h 121"/>
                <a:gd name="T2" fmla="*/ 119 w 122"/>
                <a:gd name="T3" fmla="*/ 14 h 121"/>
                <a:gd name="T4" fmla="*/ 119 w 122"/>
                <a:gd name="T5" fmla="*/ 3 h 121"/>
                <a:gd name="T6" fmla="*/ 107 w 122"/>
                <a:gd name="T7" fmla="*/ 3 h 121"/>
                <a:gd name="T8" fmla="*/ 61 w 122"/>
                <a:gd name="T9" fmla="*/ 49 h 121"/>
                <a:gd name="T10" fmla="*/ 14 w 122"/>
                <a:gd name="T11" fmla="*/ 3 h 121"/>
                <a:gd name="T12" fmla="*/ 3 w 122"/>
                <a:gd name="T13" fmla="*/ 3 h 121"/>
                <a:gd name="T14" fmla="*/ 3 w 122"/>
                <a:gd name="T15" fmla="*/ 14 h 121"/>
                <a:gd name="T16" fmla="*/ 50 w 122"/>
                <a:gd name="T17" fmla="*/ 61 h 121"/>
                <a:gd name="T18" fmla="*/ 3 w 122"/>
                <a:gd name="T19" fmla="*/ 107 h 121"/>
                <a:gd name="T20" fmla="*/ 3 w 122"/>
                <a:gd name="T21" fmla="*/ 119 h 121"/>
                <a:gd name="T22" fmla="*/ 9 w 122"/>
                <a:gd name="T23" fmla="*/ 121 h 121"/>
                <a:gd name="T24" fmla="*/ 14 w 122"/>
                <a:gd name="T25" fmla="*/ 119 h 121"/>
                <a:gd name="T26" fmla="*/ 61 w 122"/>
                <a:gd name="T27" fmla="*/ 72 h 121"/>
                <a:gd name="T28" fmla="*/ 107 w 122"/>
                <a:gd name="T29" fmla="*/ 119 h 121"/>
                <a:gd name="T30" fmla="*/ 113 w 122"/>
                <a:gd name="T31" fmla="*/ 121 h 121"/>
                <a:gd name="T32" fmla="*/ 119 w 122"/>
                <a:gd name="T33" fmla="*/ 119 h 121"/>
                <a:gd name="T34" fmla="*/ 119 w 122"/>
                <a:gd name="T35" fmla="*/ 107 h 121"/>
                <a:gd name="T36" fmla="*/ 72 w 122"/>
                <a:gd name="T3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72" y="61"/>
                  </a:moveTo>
                  <a:cubicBezTo>
                    <a:pt x="119" y="14"/>
                    <a:pt x="119" y="14"/>
                    <a:pt x="119" y="14"/>
                  </a:cubicBezTo>
                  <a:cubicBezTo>
                    <a:pt x="122" y="11"/>
                    <a:pt x="122" y="6"/>
                    <a:pt x="119" y="3"/>
                  </a:cubicBezTo>
                  <a:cubicBezTo>
                    <a:pt x="116" y="0"/>
                    <a:pt x="111" y="0"/>
                    <a:pt x="107" y="3"/>
                  </a:cubicBezTo>
                  <a:cubicBezTo>
                    <a:pt x="61" y="49"/>
                    <a:pt x="61" y="49"/>
                    <a:pt x="61" y="49"/>
                  </a:cubicBezTo>
                  <a:cubicBezTo>
                    <a:pt x="14" y="3"/>
                    <a:pt x="14" y="3"/>
                    <a:pt x="14" y="3"/>
                  </a:cubicBezTo>
                  <a:cubicBezTo>
                    <a:pt x="11" y="0"/>
                    <a:pt x="6" y="0"/>
                    <a:pt x="3" y="3"/>
                  </a:cubicBezTo>
                  <a:cubicBezTo>
                    <a:pt x="0" y="6"/>
                    <a:pt x="0" y="11"/>
                    <a:pt x="3" y="14"/>
                  </a:cubicBezTo>
                  <a:cubicBezTo>
                    <a:pt x="50" y="61"/>
                    <a:pt x="50" y="61"/>
                    <a:pt x="50" y="61"/>
                  </a:cubicBezTo>
                  <a:cubicBezTo>
                    <a:pt x="3" y="107"/>
                    <a:pt x="3" y="107"/>
                    <a:pt x="3" y="107"/>
                  </a:cubicBezTo>
                  <a:cubicBezTo>
                    <a:pt x="0" y="110"/>
                    <a:pt x="0" y="115"/>
                    <a:pt x="3" y="119"/>
                  </a:cubicBezTo>
                  <a:cubicBezTo>
                    <a:pt x="5" y="120"/>
                    <a:pt x="7" y="121"/>
                    <a:pt x="9" y="121"/>
                  </a:cubicBezTo>
                  <a:cubicBezTo>
                    <a:pt x="11" y="121"/>
                    <a:pt x="13" y="120"/>
                    <a:pt x="14" y="119"/>
                  </a:cubicBezTo>
                  <a:cubicBezTo>
                    <a:pt x="61" y="72"/>
                    <a:pt x="61" y="72"/>
                    <a:pt x="61" y="72"/>
                  </a:cubicBezTo>
                  <a:cubicBezTo>
                    <a:pt x="107" y="119"/>
                    <a:pt x="107" y="119"/>
                    <a:pt x="107" y="119"/>
                  </a:cubicBezTo>
                  <a:cubicBezTo>
                    <a:pt x="109" y="120"/>
                    <a:pt x="111" y="121"/>
                    <a:pt x="113" y="121"/>
                  </a:cubicBezTo>
                  <a:cubicBezTo>
                    <a:pt x="115" y="121"/>
                    <a:pt x="117" y="120"/>
                    <a:pt x="119" y="119"/>
                  </a:cubicBezTo>
                  <a:cubicBezTo>
                    <a:pt x="122" y="115"/>
                    <a:pt x="122" y="110"/>
                    <a:pt x="119" y="107"/>
                  </a:cubicBezTo>
                  <a:lnTo>
                    <a:pt x="7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6"/>
            <p:cNvSpPr>
              <a:spLocks/>
            </p:cNvSpPr>
            <p:nvPr/>
          </p:nvSpPr>
          <p:spPr bwMode="auto">
            <a:xfrm>
              <a:off x="1738" y="935"/>
              <a:ext cx="66" cy="66"/>
            </a:xfrm>
            <a:custGeom>
              <a:avLst/>
              <a:gdLst>
                <a:gd name="T0" fmla="*/ 119 w 122"/>
                <a:gd name="T1" fmla="*/ 3 h 121"/>
                <a:gd name="T2" fmla="*/ 108 w 122"/>
                <a:gd name="T3" fmla="*/ 3 h 121"/>
                <a:gd name="T4" fmla="*/ 61 w 122"/>
                <a:gd name="T5" fmla="*/ 49 h 121"/>
                <a:gd name="T6" fmla="*/ 15 w 122"/>
                <a:gd name="T7" fmla="*/ 3 h 121"/>
                <a:gd name="T8" fmla="*/ 3 w 122"/>
                <a:gd name="T9" fmla="*/ 3 h 121"/>
                <a:gd name="T10" fmla="*/ 3 w 122"/>
                <a:gd name="T11" fmla="*/ 14 h 121"/>
                <a:gd name="T12" fmla="*/ 50 w 122"/>
                <a:gd name="T13" fmla="*/ 61 h 121"/>
                <a:gd name="T14" fmla="*/ 3 w 122"/>
                <a:gd name="T15" fmla="*/ 107 h 121"/>
                <a:gd name="T16" fmla="*/ 3 w 122"/>
                <a:gd name="T17" fmla="*/ 118 h 121"/>
                <a:gd name="T18" fmla="*/ 9 w 122"/>
                <a:gd name="T19" fmla="*/ 121 h 121"/>
                <a:gd name="T20" fmla="*/ 15 w 122"/>
                <a:gd name="T21" fmla="*/ 118 h 121"/>
                <a:gd name="T22" fmla="*/ 61 w 122"/>
                <a:gd name="T23" fmla="*/ 72 h 121"/>
                <a:gd name="T24" fmla="*/ 108 w 122"/>
                <a:gd name="T25" fmla="*/ 118 h 121"/>
                <a:gd name="T26" fmla="*/ 113 w 122"/>
                <a:gd name="T27" fmla="*/ 121 h 121"/>
                <a:gd name="T28" fmla="*/ 119 w 122"/>
                <a:gd name="T29" fmla="*/ 118 h 121"/>
                <a:gd name="T30" fmla="*/ 119 w 122"/>
                <a:gd name="T31" fmla="*/ 107 h 121"/>
                <a:gd name="T32" fmla="*/ 73 w 122"/>
                <a:gd name="T33" fmla="*/ 61 h 121"/>
                <a:gd name="T34" fmla="*/ 119 w 122"/>
                <a:gd name="T35" fmla="*/ 14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49"/>
                    <a:pt x="61" y="49"/>
                    <a:pt x="61" y="49"/>
                  </a:cubicBezTo>
                  <a:cubicBezTo>
                    <a:pt x="15" y="3"/>
                    <a:pt x="15" y="3"/>
                    <a:pt x="15" y="3"/>
                  </a:cubicBezTo>
                  <a:cubicBezTo>
                    <a:pt x="12" y="0"/>
                    <a:pt x="7" y="0"/>
                    <a:pt x="3" y="3"/>
                  </a:cubicBezTo>
                  <a:cubicBezTo>
                    <a:pt x="0" y="6"/>
                    <a:pt x="0" y="11"/>
                    <a:pt x="3" y="14"/>
                  </a:cubicBezTo>
                  <a:cubicBezTo>
                    <a:pt x="50" y="61"/>
                    <a:pt x="50" y="61"/>
                    <a:pt x="50" y="61"/>
                  </a:cubicBezTo>
                  <a:cubicBezTo>
                    <a:pt x="3" y="107"/>
                    <a:pt x="3" y="107"/>
                    <a:pt x="3" y="107"/>
                  </a:cubicBezTo>
                  <a:cubicBezTo>
                    <a:pt x="0" y="110"/>
                    <a:pt x="0" y="115"/>
                    <a:pt x="3" y="118"/>
                  </a:cubicBezTo>
                  <a:cubicBezTo>
                    <a:pt x="5" y="120"/>
                    <a:pt x="7" y="121"/>
                    <a:pt x="9" y="121"/>
                  </a:cubicBezTo>
                  <a:cubicBezTo>
                    <a:pt x="11" y="121"/>
                    <a:pt x="13" y="120"/>
                    <a:pt x="15" y="118"/>
                  </a:cubicBezTo>
                  <a:cubicBezTo>
                    <a:pt x="61" y="72"/>
                    <a:pt x="61" y="72"/>
                    <a:pt x="61" y="72"/>
                  </a:cubicBezTo>
                  <a:cubicBezTo>
                    <a:pt x="108" y="118"/>
                    <a:pt x="108" y="118"/>
                    <a:pt x="108" y="118"/>
                  </a:cubicBezTo>
                  <a:cubicBezTo>
                    <a:pt x="109" y="120"/>
                    <a:pt x="111" y="121"/>
                    <a:pt x="113" y="121"/>
                  </a:cubicBezTo>
                  <a:cubicBezTo>
                    <a:pt x="115" y="121"/>
                    <a:pt x="117" y="120"/>
                    <a:pt x="119" y="118"/>
                  </a:cubicBezTo>
                  <a:cubicBezTo>
                    <a:pt x="122" y="115"/>
                    <a:pt x="122" y="110"/>
                    <a:pt x="119" y="107"/>
                  </a:cubicBezTo>
                  <a:cubicBezTo>
                    <a:pt x="73" y="61"/>
                    <a:pt x="73" y="61"/>
                    <a:pt x="73" y="61"/>
                  </a:cubicBezTo>
                  <a:cubicBezTo>
                    <a:pt x="119" y="14"/>
                    <a:pt x="119" y="14"/>
                    <a:pt x="119" y="14"/>
                  </a:cubicBezTo>
                  <a:cubicBezTo>
                    <a:pt x="122" y="11"/>
                    <a:pt x="122" y="6"/>
                    <a:pt x="11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7"/>
            <p:cNvSpPr>
              <a:spLocks/>
            </p:cNvSpPr>
            <p:nvPr/>
          </p:nvSpPr>
          <p:spPr bwMode="auto">
            <a:xfrm>
              <a:off x="1617" y="1123"/>
              <a:ext cx="67" cy="66"/>
            </a:xfrm>
            <a:custGeom>
              <a:avLst/>
              <a:gdLst>
                <a:gd name="T0" fmla="*/ 119 w 122"/>
                <a:gd name="T1" fmla="*/ 3 h 121"/>
                <a:gd name="T2" fmla="*/ 108 w 122"/>
                <a:gd name="T3" fmla="*/ 3 h 121"/>
                <a:gd name="T4" fmla="*/ 61 w 122"/>
                <a:gd name="T5" fmla="*/ 50 h 121"/>
                <a:gd name="T6" fmla="*/ 15 w 122"/>
                <a:gd name="T7" fmla="*/ 3 h 121"/>
                <a:gd name="T8" fmla="*/ 4 w 122"/>
                <a:gd name="T9" fmla="*/ 3 h 121"/>
                <a:gd name="T10" fmla="*/ 4 w 122"/>
                <a:gd name="T11" fmla="*/ 15 h 121"/>
                <a:gd name="T12" fmla="*/ 50 w 122"/>
                <a:gd name="T13" fmla="*/ 61 h 121"/>
                <a:gd name="T14" fmla="*/ 4 w 122"/>
                <a:gd name="T15" fmla="*/ 108 h 121"/>
                <a:gd name="T16" fmla="*/ 4 w 122"/>
                <a:gd name="T17" fmla="*/ 119 h 121"/>
                <a:gd name="T18" fmla="*/ 9 w 122"/>
                <a:gd name="T19" fmla="*/ 121 h 121"/>
                <a:gd name="T20" fmla="*/ 15 w 122"/>
                <a:gd name="T21" fmla="*/ 119 h 121"/>
                <a:gd name="T22" fmla="*/ 61 w 122"/>
                <a:gd name="T23" fmla="*/ 72 h 121"/>
                <a:gd name="T24" fmla="*/ 108 w 122"/>
                <a:gd name="T25" fmla="*/ 119 h 121"/>
                <a:gd name="T26" fmla="*/ 113 w 122"/>
                <a:gd name="T27" fmla="*/ 121 h 121"/>
                <a:gd name="T28" fmla="*/ 119 w 122"/>
                <a:gd name="T29" fmla="*/ 119 h 121"/>
                <a:gd name="T30" fmla="*/ 119 w 122"/>
                <a:gd name="T31" fmla="*/ 108 h 121"/>
                <a:gd name="T32" fmla="*/ 73 w 122"/>
                <a:gd name="T33" fmla="*/ 61 h 121"/>
                <a:gd name="T34" fmla="*/ 119 w 122"/>
                <a:gd name="T35" fmla="*/ 15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50"/>
                    <a:pt x="61" y="50"/>
                    <a:pt x="61" y="50"/>
                  </a:cubicBezTo>
                  <a:cubicBezTo>
                    <a:pt x="15" y="3"/>
                    <a:pt x="15" y="3"/>
                    <a:pt x="15" y="3"/>
                  </a:cubicBezTo>
                  <a:cubicBezTo>
                    <a:pt x="12" y="0"/>
                    <a:pt x="7" y="0"/>
                    <a:pt x="4" y="3"/>
                  </a:cubicBezTo>
                  <a:cubicBezTo>
                    <a:pt x="0" y="6"/>
                    <a:pt x="0" y="12"/>
                    <a:pt x="4" y="15"/>
                  </a:cubicBezTo>
                  <a:cubicBezTo>
                    <a:pt x="50" y="61"/>
                    <a:pt x="50" y="61"/>
                    <a:pt x="50" y="61"/>
                  </a:cubicBezTo>
                  <a:cubicBezTo>
                    <a:pt x="4" y="108"/>
                    <a:pt x="4" y="108"/>
                    <a:pt x="4" y="108"/>
                  </a:cubicBezTo>
                  <a:cubicBezTo>
                    <a:pt x="0" y="111"/>
                    <a:pt x="0" y="116"/>
                    <a:pt x="4" y="119"/>
                  </a:cubicBezTo>
                  <a:cubicBezTo>
                    <a:pt x="5" y="120"/>
                    <a:pt x="7" y="121"/>
                    <a:pt x="9" y="121"/>
                  </a:cubicBezTo>
                  <a:cubicBezTo>
                    <a:pt x="11" y="121"/>
                    <a:pt x="13" y="120"/>
                    <a:pt x="15" y="119"/>
                  </a:cubicBezTo>
                  <a:cubicBezTo>
                    <a:pt x="61" y="72"/>
                    <a:pt x="61" y="72"/>
                    <a:pt x="61" y="72"/>
                  </a:cubicBezTo>
                  <a:cubicBezTo>
                    <a:pt x="108" y="119"/>
                    <a:pt x="108" y="119"/>
                    <a:pt x="108" y="119"/>
                  </a:cubicBezTo>
                  <a:cubicBezTo>
                    <a:pt x="109" y="120"/>
                    <a:pt x="111" y="121"/>
                    <a:pt x="113" y="121"/>
                  </a:cubicBezTo>
                  <a:cubicBezTo>
                    <a:pt x="115" y="121"/>
                    <a:pt x="118" y="120"/>
                    <a:pt x="119" y="119"/>
                  </a:cubicBezTo>
                  <a:cubicBezTo>
                    <a:pt x="122" y="116"/>
                    <a:pt x="122" y="111"/>
                    <a:pt x="119" y="108"/>
                  </a:cubicBezTo>
                  <a:cubicBezTo>
                    <a:pt x="73" y="61"/>
                    <a:pt x="73" y="61"/>
                    <a:pt x="73" y="61"/>
                  </a:cubicBezTo>
                  <a:cubicBezTo>
                    <a:pt x="119" y="15"/>
                    <a:pt x="119" y="15"/>
                    <a:pt x="119" y="15"/>
                  </a:cubicBezTo>
                  <a:cubicBezTo>
                    <a:pt x="122" y="12"/>
                    <a:pt x="122" y="6"/>
                    <a:pt x="11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8"/>
            <p:cNvSpPr>
              <a:spLocks noEditPoints="1"/>
            </p:cNvSpPr>
            <p:nvPr/>
          </p:nvSpPr>
          <p:spPr bwMode="auto">
            <a:xfrm>
              <a:off x="1631" y="1003"/>
              <a:ext cx="167" cy="243"/>
            </a:xfrm>
            <a:custGeom>
              <a:avLst/>
              <a:gdLst>
                <a:gd name="T0" fmla="*/ 254 w 306"/>
                <a:gd name="T1" fmla="*/ 326 h 444"/>
                <a:gd name="T2" fmla="*/ 254 w 306"/>
                <a:gd name="T3" fmla="*/ 246 h 444"/>
                <a:gd name="T4" fmla="*/ 252 w 306"/>
                <a:gd name="T5" fmla="*/ 240 h 444"/>
                <a:gd name="T6" fmla="*/ 28 w 306"/>
                <a:gd name="T7" fmla="*/ 16 h 444"/>
                <a:gd name="T8" fmla="*/ 129 w 306"/>
                <a:gd name="T9" fmla="*/ 16 h 444"/>
                <a:gd name="T10" fmla="*/ 137 w 306"/>
                <a:gd name="T11" fmla="*/ 8 h 444"/>
                <a:gd name="T12" fmla="*/ 129 w 306"/>
                <a:gd name="T13" fmla="*/ 0 h 444"/>
                <a:gd name="T14" fmla="*/ 8 w 306"/>
                <a:gd name="T15" fmla="*/ 0 h 444"/>
                <a:gd name="T16" fmla="*/ 8 w 306"/>
                <a:gd name="T17" fmla="*/ 0 h 444"/>
                <a:gd name="T18" fmla="*/ 8 w 306"/>
                <a:gd name="T19" fmla="*/ 0 h 444"/>
                <a:gd name="T20" fmla="*/ 8 w 306"/>
                <a:gd name="T21" fmla="*/ 0 h 444"/>
                <a:gd name="T22" fmla="*/ 8 w 306"/>
                <a:gd name="T23" fmla="*/ 0 h 444"/>
                <a:gd name="T24" fmla="*/ 7 w 306"/>
                <a:gd name="T25" fmla="*/ 0 h 444"/>
                <a:gd name="T26" fmla="*/ 6 w 306"/>
                <a:gd name="T27" fmla="*/ 1 h 444"/>
                <a:gd name="T28" fmla="*/ 5 w 306"/>
                <a:gd name="T29" fmla="*/ 1 h 444"/>
                <a:gd name="T30" fmla="*/ 5 w 306"/>
                <a:gd name="T31" fmla="*/ 1 h 444"/>
                <a:gd name="T32" fmla="*/ 4 w 306"/>
                <a:gd name="T33" fmla="*/ 2 h 444"/>
                <a:gd name="T34" fmla="*/ 2 w 306"/>
                <a:gd name="T35" fmla="*/ 4 h 444"/>
                <a:gd name="T36" fmla="*/ 1 w 306"/>
                <a:gd name="T37" fmla="*/ 4 h 444"/>
                <a:gd name="T38" fmla="*/ 1 w 306"/>
                <a:gd name="T39" fmla="*/ 5 h 444"/>
                <a:gd name="T40" fmla="*/ 1 w 306"/>
                <a:gd name="T41" fmla="*/ 6 h 444"/>
                <a:gd name="T42" fmla="*/ 1 w 306"/>
                <a:gd name="T43" fmla="*/ 7 h 444"/>
                <a:gd name="T44" fmla="*/ 0 w 306"/>
                <a:gd name="T45" fmla="*/ 8 h 444"/>
                <a:gd name="T46" fmla="*/ 0 w 306"/>
                <a:gd name="T47" fmla="*/ 129 h 444"/>
                <a:gd name="T48" fmla="*/ 8 w 306"/>
                <a:gd name="T49" fmla="*/ 137 h 444"/>
                <a:gd name="T50" fmla="*/ 16 w 306"/>
                <a:gd name="T51" fmla="*/ 129 h 444"/>
                <a:gd name="T52" fmla="*/ 16 w 306"/>
                <a:gd name="T53" fmla="*/ 28 h 444"/>
                <a:gd name="T54" fmla="*/ 238 w 306"/>
                <a:gd name="T55" fmla="*/ 249 h 444"/>
                <a:gd name="T56" fmla="*/ 238 w 306"/>
                <a:gd name="T57" fmla="*/ 326 h 444"/>
                <a:gd name="T58" fmla="*/ 187 w 306"/>
                <a:gd name="T59" fmla="*/ 385 h 444"/>
                <a:gd name="T60" fmla="*/ 246 w 306"/>
                <a:gd name="T61" fmla="*/ 444 h 444"/>
                <a:gd name="T62" fmla="*/ 306 w 306"/>
                <a:gd name="T63" fmla="*/ 385 h 444"/>
                <a:gd name="T64" fmla="*/ 254 w 306"/>
                <a:gd name="T65" fmla="*/ 326 h 444"/>
                <a:gd name="T66" fmla="*/ 246 w 306"/>
                <a:gd name="T67" fmla="*/ 428 h 444"/>
                <a:gd name="T68" fmla="*/ 203 w 306"/>
                <a:gd name="T69" fmla="*/ 385 h 444"/>
                <a:gd name="T70" fmla="*/ 246 w 306"/>
                <a:gd name="T71" fmla="*/ 341 h 444"/>
                <a:gd name="T72" fmla="*/ 290 w 306"/>
                <a:gd name="T73" fmla="*/ 385 h 444"/>
                <a:gd name="T74" fmla="*/ 246 w 306"/>
                <a:gd name="T75" fmla="*/ 42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444">
                  <a:moveTo>
                    <a:pt x="254" y="326"/>
                  </a:moveTo>
                  <a:cubicBezTo>
                    <a:pt x="254" y="246"/>
                    <a:pt x="254" y="246"/>
                    <a:pt x="254" y="246"/>
                  </a:cubicBezTo>
                  <a:cubicBezTo>
                    <a:pt x="254" y="244"/>
                    <a:pt x="253" y="242"/>
                    <a:pt x="252" y="240"/>
                  </a:cubicBezTo>
                  <a:cubicBezTo>
                    <a:pt x="28" y="16"/>
                    <a:pt x="28" y="16"/>
                    <a:pt x="28" y="16"/>
                  </a:cubicBezTo>
                  <a:cubicBezTo>
                    <a:pt x="129" y="16"/>
                    <a:pt x="129" y="16"/>
                    <a:pt x="129" y="16"/>
                  </a:cubicBezTo>
                  <a:cubicBezTo>
                    <a:pt x="134" y="16"/>
                    <a:pt x="137" y="13"/>
                    <a:pt x="137" y="8"/>
                  </a:cubicBezTo>
                  <a:cubicBezTo>
                    <a:pt x="137" y="4"/>
                    <a:pt x="134" y="0"/>
                    <a:pt x="129"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1"/>
                    <a:pt x="6" y="1"/>
                    <a:pt x="6" y="1"/>
                  </a:cubicBezTo>
                  <a:cubicBezTo>
                    <a:pt x="6" y="1"/>
                    <a:pt x="6" y="1"/>
                    <a:pt x="5" y="1"/>
                  </a:cubicBezTo>
                  <a:cubicBezTo>
                    <a:pt x="5" y="1"/>
                    <a:pt x="5" y="1"/>
                    <a:pt x="5" y="1"/>
                  </a:cubicBezTo>
                  <a:cubicBezTo>
                    <a:pt x="4" y="1"/>
                    <a:pt x="4" y="2"/>
                    <a:pt x="4" y="2"/>
                  </a:cubicBezTo>
                  <a:cubicBezTo>
                    <a:pt x="3" y="2"/>
                    <a:pt x="2" y="3"/>
                    <a:pt x="2" y="4"/>
                  </a:cubicBezTo>
                  <a:cubicBezTo>
                    <a:pt x="2" y="4"/>
                    <a:pt x="2" y="4"/>
                    <a:pt x="1" y="4"/>
                  </a:cubicBezTo>
                  <a:cubicBezTo>
                    <a:pt x="1" y="5"/>
                    <a:pt x="1" y="5"/>
                    <a:pt x="1" y="5"/>
                  </a:cubicBezTo>
                  <a:cubicBezTo>
                    <a:pt x="1" y="6"/>
                    <a:pt x="1" y="6"/>
                    <a:pt x="1" y="6"/>
                  </a:cubicBezTo>
                  <a:cubicBezTo>
                    <a:pt x="1" y="6"/>
                    <a:pt x="1" y="7"/>
                    <a:pt x="1" y="7"/>
                  </a:cubicBezTo>
                  <a:cubicBezTo>
                    <a:pt x="0" y="7"/>
                    <a:pt x="0" y="8"/>
                    <a:pt x="0" y="8"/>
                  </a:cubicBezTo>
                  <a:cubicBezTo>
                    <a:pt x="0" y="129"/>
                    <a:pt x="0" y="129"/>
                    <a:pt x="0" y="129"/>
                  </a:cubicBezTo>
                  <a:cubicBezTo>
                    <a:pt x="0" y="134"/>
                    <a:pt x="4" y="137"/>
                    <a:pt x="8" y="137"/>
                  </a:cubicBezTo>
                  <a:cubicBezTo>
                    <a:pt x="13" y="137"/>
                    <a:pt x="16" y="134"/>
                    <a:pt x="16" y="129"/>
                  </a:cubicBezTo>
                  <a:cubicBezTo>
                    <a:pt x="16" y="28"/>
                    <a:pt x="16" y="28"/>
                    <a:pt x="16" y="28"/>
                  </a:cubicBezTo>
                  <a:cubicBezTo>
                    <a:pt x="238" y="249"/>
                    <a:pt x="238" y="249"/>
                    <a:pt x="238" y="249"/>
                  </a:cubicBezTo>
                  <a:cubicBezTo>
                    <a:pt x="238" y="326"/>
                    <a:pt x="238" y="326"/>
                    <a:pt x="238" y="326"/>
                  </a:cubicBezTo>
                  <a:cubicBezTo>
                    <a:pt x="209" y="330"/>
                    <a:pt x="187" y="355"/>
                    <a:pt x="187" y="385"/>
                  </a:cubicBezTo>
                  <a:cubicBezTo>
                    <a:pt x="187" y="418"/>
                    <a:pt x="213" y="444"/>
                    <a:pt x="246" y="444"/>
                  </a:cubicBezTo>
                  <a:cubicBezTo>
                    <a:pt x="279" y="444"/>
                    <a:pt x="306" y="418"/>
                    <a:pt x="306" y="385"/>
                  </a:cubicBezTo>
                  <a:cubicBezTo>
                    <a:pt x="306" y="355"/>
                    <a:pt x="283" y="330"/>
                    <a:pt x="254" y="326"/>
                  </a:cubicBezTo>
                  <a:close/>
                  <a:moveTo>
                    <a:pt x="246" y="428"/>
                  </a:moveTo>
                  <a:cubicBezTo>
                    <a:pt x="222" y="428"/>
                    <a:pt x="203" y="409"/>
                    <a:pt x="203" y="385"/>
                  </a:cubicBezTo>
                  <a:cubicBezTo>
                    <a:pt x="203" y="361"/>
                    <a:pt x="222" y="341"/>
                    <a:pt x="246" y="341"/>
                  </a:cubicBezTo>
                  <a:cubicBezTo>
                    <a:pt x="270" y="341"/>
                    <a:pt x="290" y="361"/>
                    <a:pt x="290" y="385"/>
                  </a:cubicBezTo>
                  <a:cubicBezTo>
                    <a:pt x="290" y="409"/>
                    <a:pt x="270" y="428"/>
                    <a:pt x="246" y="4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7" name="Group 11"/>
          <p:cNvGrpSpPr>
            <a:grpSpLocks noChangeAspect="1"/>
          </p:cNvGrpSpPr>
          <p:nvPr/>
        </p:nvGrpSpPr>
        <p:grpSpPr bwMode="auto">
          <a:xfrm>
            <a:off x="4315327" y="3818433"/>
            <a:ext cx="492443" cy="499032"/>
            <a:chOff x="2926" y="926"/>
            <a:chExt cx="299" cy="303"/>
          </a:xfrm>
          <a:solidFill>
            <a:srgbClr val="FFFFFF"/>
          </a:solidFill>
        </p:grpSpPr>
        <p:sp>
          <p:nvSpPr>
            <p:cNvPr id="39" name="Freeform 12"/>
            <p:cNvSpPr>
              <a:spLocks/>
            </p:cNvSpPr>
            <p:nvPr/>
          </p:nvSpPr>
          <p:spPr bwMode="auto">
            <a:xfrm>
              <a:off x="2987" y="1016"/>
              <a:ext cx="215" cy="189"/>
            </a:xfrm>
            <a:custGeom>
              <a:avLst/>
              <a:gdLst>
                <a:gd name="T0" fmla="*/ 353 w 361"/>
                <a:gd name="T1" fmla="*/ 318 h 318"/>
                <a:gd name="T2" fmla="*/ 8 w 361"/>
                <a:gd name="T3" fmla="*/ 318 h 318"/>
                <a:gd name="T4" fmla="*/ 0 w 361"/>
                <a:gd name="T5" fmla="*/ 310 h 318"/>
                <a:gd name="T6" fmla="*/ 0 w 361"/>
                <a:gd name="T7" fmla="*/ 8 h 318"/>
                <a:gd name="T8" fmla="*/ 8 w 361"/>
                <a:gd name="T9" fmla="*/ 0 h 318"/>
                <a:gd name="T10" fmla="*/ 103 w 361"/>
                <a:gd name="T11" fmla="*/ 0 h 318"/>
                <a:gd name="T12" fmla="*/ 111 w 361"/>
                <a:gd name="T13" fmla="*/ 8 h 318"/>
                <a:gd name="T14" fmla="*/ 103 w 361"/>
                <a:gd name="T15" fmla="*/ 16 h 318"/>
                <a:gd name="T16" fmla="*/ 16 w 361"/>
                <a:gd name="T17" fmla="*/ 16 h 318"/>
                <a:gd name="T18" fmla="*/ 16 w 361"/>
                <a:gd name="T19" fmla="*/ 302 h 318"/>
                <a:gd name="T20" fmla="*/ 345 w 361"/>
                <a:gd name="T21" fmla="*/ 302 h 318"/>
                <a:gd name="T22" fmla="*/ 345 w 361"/>
                <a:gd name="T23" fmla="*/ 16 h 318"/>
                <a:gd name="T24" fmla="*/ 318 w 361"/>
                <a:gd name="T25" fmla="*/ 16 h 318"/>
                <a:gd name="T26" fmla="*/ 310 w 361"/>
                <a:gd name="T27" fmla="*/ 8 h 318"/>
                <a:gd name="T28" fmla="*/ 318 w 361"/>
                <a:gd name="T29" fmla="*/ 0 h 318"/>
                <a:gd name="T30" fmla="*/ 353 w 361"/>
                <a:gd name="T31" fmla="*/ 0 h 318"/>
                <a:gd name="T32" fmla="*/ 361 w 361"/>
                <a:gd name="T33" fmla="*/ 8 h 318"/>
                <a:gd name="T34" fmla="*/ 361 w 361"/>
                <a:gd name="T35" fmla="*/ 310 h 318"/>
                <a:gd name="T36" fmla="*/ 353 w 361"/>
                <a:gd name="T3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18">
                  <a:moveTo>
                    <a:pt x="353" y="318"/>
                  </a:moveTo>
                  <a:cubicBezTo>
                    <a:pt x="8" y="318"/>
                    <a:pt x="8" y="318"/>
                    <a:pt x="8" y="318"/>
                  </a:cubicBezTo>
                  <a:cubicBezTo>
                    <a:pt x="4" y="318"/>
                    <a:pt x="0" y="314"/>
                    <a:pt x="0" y="310"/>
                  </a:cubicBezTo>
                  <a:cubicBezTo>
                    <a:pt x="0" y="8"/>
                    <a:pt x="0" y="8"/>
                    <a:pt x="0" y="8"/>
                  </a:cubicBezTo>
                  <a:cubicBezTo>
                    <a:pt x="0" y="4"/>
                    <a:pt x="4" y="0"/>
                    <a:pt x="8" y="0"/>
                  </a:cubicBezTo>
                  <a:cubicBezTo>
                    <a:pt x="103" y="0"/>
                    <a:pt x="103" y="0"/>
                    <a:pt x="103" y="0"/>
                  </a:cubicBezTo>
                  <a:cubicBezTo>
                    <a:pt x="107" y="0"/>
                    <a:pt x="111" y="4"/>
                    <a:pt x="111" y="8"/>
                  </a:cubicBezTo>
                  <a:cubicBezTo>
                    <a:pt x="111" y="13"/>
                    <a:pt x="107" y="16"/>
                    <a:pt x="103" y="16"/>
                  </a:cubicBezTo>
                  <a:cubicBezTo>
                    <a:pt x="16" y="16"/>
                    <a:pt x="16" y="16"/>
                    <a:pt x="16" y="16"/>
                  </a:cubicBezTo>
                  <a:cubicBezTo>
                    <a:pt x="16" y="302"/>
                    <a:pt x="16" y="302"/>
                    <a:pt x="16" y="302"/>
                  </a:cubicBezTo>
                  <a:cubicBezTo>
                    <a:pt x="345" y="302"/>
                    <a:pt x="345" y="302"/>
                    <a:pt x="345" y="302"/>
                  </a:cubicBezTo>
                  <a:cubicBezTo>
                    <a:pt x="345" y="16"/>
                    <a:pt x="345" y="16"/>
                    <a:pt x="345" y="16"/>
                  </a:cubicBezTo>
                  <a:cubicBezTo>
                    <a:pt x="318" y="16"/>
                    <a:pt x="318" y="16"/>
                    <a:pt x="318" y="16"/>
                  </a:cubicBezTo>
                  <a:cubicBezTo>
                    <a:pt x="314" y="16"/>
                    <a:pt x="310" y="13"/>
                    <a:pt x="310" y="8"/>
                  </a:cubicBezTo>
                  <a:cubicBezTo>
                    <a:pt x="310" y="4"/>
                    <a:pt x="314" y="0"/>
                    <a:pt x="318" y="0"/>
                  </a:cubicBezTo>
                  <a:cubicBezTo>
                    <a:pt x="353" y="0"/>
                    <a:pt x="353" y="0"/>
                    <a:pt x="353" y="0"/>
                  </a:cubicBezTo>
                  <a:cubicBezTo>
                    <a:pt x="358" y="0"/>
                    <a:pt x="361" y="4"/>
                    <a:pt x="361" y="8"/>
                  </a:cubicBezTo>
                  <a:cubicBezTo>
                    <a:pt x="361" y="310"/>
                    <a:pt x="361" y="310"/>
                    <a:pt x="361" y="310"/>
                  </a:cubicBezTo>
                  <a:cubicBezTo>
                    <a:pt x="361" y="314"/>
                    <a:pt x="358" y="318"/>
                    <a:pt x="353" y="3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13"/>
            <p:cNvSpPr>
              <a:spLocks/>
            </p:cNvSpPr>
            <p:nvPr/>
          </p:nvSpPr>
          <p:spPr bwMode="auto">
            <a:xfrm>
              <a:off x="2926" y="991"/>
              <a:ext cx="299" cy="238"/>
            </a:xfrm>
            <a:custGeom>
              <a:avLst/>
              <a:gdLst>
                <a:gd name="T0" fmla="*/ 457 w 503"/>
                <a:gd name="T1" fmla="*/ 400 h 400"/>
                <a:gd name="T2" fmla="*/ 46 w 503"/>
                <a:gd name="T3" fmla="*/ 400 h 400"/>
                <a:gd name="T4" fmla="*/ 0 w 503"/>
                <a:gd name="T5" fmla="*/ 354 h 400"/>
                <a:gd name="T6" fmla="*/ 0 w 503"/>
                <a:gd name="T7" fmla="*/ 46 h 400"/>
                <a:gd name="T8" fmla="*/ 46 w 503"/>
                <a:gd name="T9" fmla="*/ 0 h 400"/>
                <a:gd name="T10" fmla="*/ 247 w 503"/>
                <a:gd name="T11" fmla="*/ 0 h 400"/>
                <a:gd name="T12" fmla="*/ 255 w 503"/>
                <a:gd name="T13" fmla="*/ 8 h 400"/>
                <a:gd name="T14" fmla="*/ 247 w 503"/>
                <a:gd name="T15" fmla="*/ 16 h 400"/>
                <a:gd name="T16" fmla="*/ 46 w 503"/>
                <a:gd name="T17" fmla="*/ 16 h 400"/>
                <a:gd name="T18" fmla="*/ 16 w 503"/>
                <a:gd name="T19" fmla="*/ 46 h 400"/>
                <a:gd name="T20" fmla="*/ 16 w 503"/>
                <a:gd name="T21" fmla="*/ 354 h 400"/>
                <a:gd name="T22" fmla="*/ 46 w 503"/>
                <a:gd name="T23" fmla="*/ 384 h 400"/>
                <a:gd name="T24" fmla="*/ 457 w 503"/>
                <a:gd name="T25" fmla="*/ 384 h 400"/>
                <a:gd name="T26" fmla="*/ 487 w 503"/>
                <a:gd name="T27" fmla="*/ 354 h 400"/>
                <a:gd name="T28" fmla="*/ 487 w 503"/>
                <a:gd name="T29" fmla="*/ 46 h 400"/>
                <a:gd name="T30" fmla="*/ 457 w 503"/>
                <a:gd name="T31" fmla="*/ 16 h 400"/>
                <a:gd name="T32" fmla="*/ 449 w 503"/>
                <a:gd name="T33" fmla="*/ 8 h 400"/>
                <a:gd name="T34" fmla="*/ 457 w 503"/>
                <a:gd name="T35" fmla="*/ 0 h 400"/>
                <a:gd name="T36" fmla="*/ 503 w 503"/>
                <a:gd name="T37" fmla="*/ 46 h 400"/>
                <a:gd name="T38" fmla="*/ 503 w 503"/>
                <a:gd name="T39" fmla="*/ 354 h 400"/>
                <a:gd name="T40" fmla="*/ 457 w 503"/>
                <a:gd name="T4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3" h="400">
                  <a:moveTo>
                    <a:pt x="457" y="400"/>
                  </a:moveTo>
                  <a:cubicBezTo>
                    <a:pt x="46" y="400"/>
                    <a:pt x="46" y="400"/>
                    <a:pt x="46" y="400"/>
                  </a:cubicBezTo>
                  <a:cubicBezTo>
                    <a:pt x="21" y="400"/>
                    <a:pt x="0" y="380"/>
                    <a:pt x="0" y="354"/>
                  </a:cubicBezTo>
                  <a:cubicBezTo>
                    <a:pt x="0" y="46"/>
                    <a:pt x="0" y="46"/>
                    <a:pt x="0" y="46"/>
                  </a:cubicBezTo>
                  <a:cubicBezTo>
                    <a:pt x="0" y="20"/>
                    <a:pt x="21" y="0"/>
                    <a:pt x="46" y="0"/>
                  </a:cubicBezTo>
                  <a:cubicBezTo>
                    <a:pt x="247" y="0"/>
                    <a:pt x="247" y="0"/>
                    <a:pt x="247" y="0"/>
                  </a:cubicBezTo>
                  <a:cubicBezTo>
                    <a:pt x="251" y="0"/>
                    <a:pt x="255" y="3"/>
                    <a:pt x="255" y="8"/>
                  </a:cubicBezTo>
                  <a:cubicBezTo>
                    <a:pt x="255" y="12"/>
                    <a:pt x="251" y="16"/>
                    <a:pt x="247" y="16"/>
                  </a:cubicBezTo>
                  <a:cubicBezTo>
                    <a:pt x="46" y="16"/>
                    <a:pt x="46" y="16"/>
                    <a:pt x="46" y="16"/>
                  </a:cubicBezTo>
                  <a:cubicBezTo>
                    <a:pt x="29" y="16"/>
                    <a:pt x="16" y="29"/>
                    <a:pt x="16" y="46"/>
                  </a:cubicBezTo>
                  <a:cubicBezTo>
                    <a:pt x="16" y="354"/>
                    <a:pt x="16" y="354"/>
                    <a:pt x="16" y="354"/>
                  </a:cubicBezTo>
                  <a:cubicBezTo>
                    <a:pt x="16" y="371"/>
                    <a:pt x="29" y="384"/>
                    <a:pt x="46" y="384"/>
                  </a:cubicBezTo>
                  <a:cubicBezTo>
                    <a:pt x="457" y="384"/>
                    <a:pt x="457" y="384"/>
                    <a:pt x="457" y="384"/>
                  </a:cubicBezTo>
                  <a:cubicBezTo>
                    <a:pt x="474" y="384"/>
                    <a:pt x="487" y="371"/>
                    <a:pt x="487" y="354"/>
                  </a:cubicBezTo>
                  <a:cubicBezTo>
                    <a:pt x="487" y="46"/>
                    <a:pt x="487" y="46"/>
                    <a:pt x="487" y="46"/>
                  </a:cubicBezTo>
                  <a:cubicBezTo>
                    <a:pt x="487" y="29"/>
                    <a:pt x="474" y="16"/>
                    <a:pt x="457" y="16"/>
                  </a:cubicBezTo>
                  <a:cubicBezTo>
                    <a:pt x="453" y="16"/>
                    <a:pt x="449" y="12"/>
                    <a:pt x="449" y="8"/>
                  </a:cubicBezTo>
                  <a:cubicBezTo>
                    <a:pt x="449" y="3"/>
                    <a:pt x="453" y="0"/>
                    <a:pt x="457" y="0"/>
                  </a:cubicBezTo>
                  <a:cubicBezTo>
                    <a:pt x="482" y="0"/>
                    <a:pt x="503" y="20"/>
                    <a:pt x="503" y="46"/>
                  </a:cubicBezTo>
                  <a:cubicBezTo>
                    <a:pt x="503" y="354"/>
                    <a:pt x="503" y="354"/>
                    <a:pt x="503" y="354"/>
                  </a:cubicBezTo>
                  <a:cubicBezTo>
                    <a:pt x="503" y="380"/>
                    <a:pt x="482" y="400"/>
                    <a:pt x="457" y="4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14"/>
            <p:cNvSpPr>
              <a:spLocks noEditPoints="1"/>
            </p:cNvSpPr>
            <p:nvPr/>
          </p:nvSpPr>
          <p:spPr bwMode="auto">
            <a:xfrm>
              <a:off x="2926" y="1029"/>
              <a:ext cx="47" cy="163"/>
            </a:xfrm>
            <a:custGeom>
              <a:avLst/>
              <a:gdLst>
                <a:gd name="T0" fmla="*/ 72 w 80"/>
                <a:gd name="T1" fmla="*/ 274 h 274"/>
                <a:gd name="T2" fmla="*/ 8 w 80"/>
                <a:gd name="T3" fmla="*/ 274 h 274"/>
                <a:gd name="T4" fmla="*/ 0 w 80"/>
                <a:gd name="T5" fmla="*/ 266 h 274"/>
                <a:gd name="T6" fmla="*/ 0 w 80"/>
                <a:gd name="T7" fmla="*/ 8 h 274"/>
                <a:gd name="T8" fmla="*/ 8 w 80"/>
                <a:gd name="T9" fmla="*/ 0 h 274"/>
                <a:gd name="T10" fmla="*/ 72 w 80"/>
                <a:gd name="T11" fmla="*/ 0 h 274"/>
                <a:gd name="T12" fmla="*/ 80 w 80"/>
                <a:gd name="T13" fmla="*/ 8 h 274"/>
                <a:gd name="T14" fmla="*/ 80 w 80"/>
                <a:gd name="T15" fmla="*/ 266 h 274"/>
                <a:gd name="T16" fmla="*/ 72 w 80"/>
                <a:gd name="T17" fmla="*/ 274 h 274"/>
                <a:gd name="T18" fmla="*/ 16 w 80"/>
                <a:gd name="T19" fmla="*/ 258 h 274"/>
                <a:gd name="T20" fmla="*/ 64 w 80"/>
                <a:gd name="T21" fmla="*/ 258 h 274"/>
                <a:gd name="T22" fmla="*/ 64 w 80"/>
                <a:gd name="T23" fmla="*/ 16 h 274"/>
                <a:gd name="T24" fmla="*/ 16 w 80"/>
                <a:gd name="T25" fmla="*/ 16 h 274"/>
                <a:gd name="T26" fmla="*/ 16 w 80"/>
                <a:gd name="T27" fmla="*/ 25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74">
                  <a:moveTo>
                    <a:pt x="72" y="274"/>
                  </a:moveTo>
                  <a:cubicBezTo>
                    <a:pt x="8" y="274"/>
                    <a:pt x="8" y="274"/>
                    <a:pt x="8" y="274"/>
                  </a:cubicBezTo>
                  <a:cubicBezTo>
                    <a:pt x="3" y="274"/>
                    <a:pt x="0" y="270"/>
                    <a:pt x="0" y="266"/>
                  </a:cubicBezTo>
                  <a:cubicBezTo>
                    <a:pt x="0" y="8"/>
                    <a:pt x="0" y="8"/>
                    <a:pt x="0" y="8"/>
                  </a:cubicBezTo>
                  <a:cubicBezTo>
                    <a:pt x="0" y="4"/>
                    <a:pt x="3" y="0"/>
                    <a:pt x="8" y="0"/>
                  </a:cubicBezTo>
                  <a:cubicBezTo>
                    <a:pt x="72" y="0"/>
                    <a:pt x="72" y="0"/>
                    <a:pt x="72" y="0"/>
                  </a:cubicBezTo>
                  <a:cubicBezTo>
                    <a:pt x="76" y="0"/>
                    <a:pt x="80" y="4"/>
                    <a:pt x="80" y="8"/>
                  </a:cubicBezTo>
                  <a:cubicBezTo>
                    <a:pt x="80" y="266"/>
                    <a:pt x="80" y="266"/>
                    <a:pt x="80" y="266"/>
                  </a:cubicBezTo>
                  <a:cubicBezTo>
                    <a:pt x="80" y="270"/>
                    <a:pt x="76" y="274"/>
                    <a:pt x="72" y="274"/>
                  </a:cubicBezTo>
                  <a:close/>
                  <a:moveTo>
                    <a:pt x="16" y="258"/>
                  </a:moveTo>
                  <a:cubicBezTo>
                    <a:pt x="64" y="258"/>
                    <a:pt x="64" y="258"/>
                    <a:pt x="64" y="258"/>
                  </a:cubicBezTo>
                  <a:cubicBezTo>
                    <a:pt x="64" y="16"/>
                    <a:pt x="64" y="16"/>
                    <a:pt x="64" y="16"/>
                  </a:cubicBezTo>
                  <a:cubicBezTo>
                    <a:pt x="16" y="16"/>
                    <a:pt x="16" y="16"/>
                    <a:pt x="16" y="16"/>
                  </a:cubicBezTo>
                  <a:lnTo>
                    <a:pt x="16" y="25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15"/>
            <p:cNvSpPr>
              <a:spLocks/>
            </p:cNvSpPr>
            <p:nvPr/>
          </p:nvSpPr>
          <p:spPr bwMode="auto">
            <a:xfrm>
              <a:off x="2926" y="1079"/>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16"/>
            <p:cNvSpPr>
              <a:spLocks/>
            </p:cNvSpPr>
            <p:nvPr/>
          </p:nvSpPr>
          <p:spPr bwMode="auto">
            <a:xfrm>
              <a:off x="2926" y="1128"/>
              <a:ext cx="47" cy="10"/>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17"/>
            <p:cNvSpPr>
              <a:spLocks/>
            </p:cNvSpPr>
            <p:nvPr/>
          </p:nvSpPr>
          <p:spPr bwMode="auto">
            <a:xfrm>
              <a:off x="2926" y="1131"/>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2"/>
                    <a:pt x="0" y="8"/>
                  </a:cubicBezTo>
                  <a:cubicBezTo>
                    <a:pt x="0" y="3"/>
                    <a:pt x="3" y="0"/>
                    <a:pt x="8" y="0"/>
                  </a:cubicBezTo>
                  <a:cubicBezTo>
                    <a:pt x="72" y="0"/>
                    <a:pt x="72" y="0"/>
                    <a:pt x="72" y="0"/>
                  </a:cubicBezTo>
                  <a:cubicBezTo>
                    <a:pt x="76" y="0"/>
                    <a:pt x="80" y="3"/>
                    <a:pt x="80" y="8"/>
                  </a:cubicBezTo>
                  <a:cubicBezTo>
                    <a:pt x="80" y="12"/>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18"/>
            <p:cNvSpPr>
              <a:spLocks noEditPoints="1"/>
            </p:cNvSpPr>
            <p:nvPr/>
          </p:nvSpPr>
          <p:spPr bwMode="auto">
            <a:xfrm>
              <a:off x="3046" y="926"/>
              <a:ext cx="160" cy="160"/>
            </a:xfrm>
            <a:custGeom>
              <a:avLst/>
              <a:gdLst>
                <a:gd name="T0" fmla="*/ 57 w 269"/>
                <a:gd name="T1" fmla="*/ 269 h 269"/>
                <a:gd name="T2" fmla="*/ 51 w 269"/>
                <a:gd name="T3" fmla="*/ 267 h 269"/>
                <a:gd name="T4" fmla="*/ 2 w 269"/>
                <a:gd name="T5" fmla="*/ 218 h 269"/>
                <a:gd name="T6" fmla="*/ 0 w 269"/>
                <a:gd name="T7" fmla="*/ 213 h 269"/>
                <a:gd name="T8" fmla="*/ 2 w 269"/>
                <a:gd name="T9" fmla="*/ 207 h 269"/>
                <a:gd name="T10" fmla="*/ 197 w 269"/>
                <a:gd name="T11" fmla="*/ 12 h 269"/>
                <a:gd name="T12" fmla="*/ 227 w 269"/>
                <a:gd name="T13" fmla="*/ 0 h 269"/>
                <a:gd name="T14" fmla="*/ 257 w 269"/>
                <a:gd name="T15" fmla="*/ 12 h 269"/>
                <a:gd name="T16" fmla="*/ 269 w 269"/>
                <a:gd name="T17" fmla="*/ 42 h 269"/>
                <a:gd name="T18" fmla="*/ 257 w 269"/>
                <a:gd name="T19" fmla="*/ 72 h 269"/>
                <a:gd name="T20" fmla="*/ 62 w 269"/>
                <a:gd name="T21" fmla="*/ 267 h 269"/>
                <a:gd name="T22" fmla="*/ 57 w 269"/>
                <a:gd name="T23" fmla="*/ 269 h 269"/>
                <a:gd name="T24" fmla="*/ 19 w 269"/>
                <a:gd name="T25" fmla="*/ 213 h 269"/>
                <a:gd name="T26" fmla="*/ 57 w 269"/>
                <a:gd name="T27" fmla="*/ 250 h 269"/>
                <a:gd name="T28" fmla="*/ 246 w 269"/>
                <a:gd name="T29" fmla="*/ 61 h 269"/>
                <a:gd name="T30" fmla="*/ 253 w 269"/>
                <a:gd name="T31" fmla="*/ 42 h 269"/>
                <a:gd name="T32" fmla="*/ 246 w 269"/>
                <a:gd name="T33" fmla="*/ 24 h 269"/>
                <a:gd name="T34" fmla="*/ 227 w 269"/>
                <a:gd name="T35" fmla="*/ 16 h 269"/>
                <a:gd name="T36" fmla="*/ 209 w 269"/>
                <a:gd name="T37" fmla="*/ 24 h 269"/>
                <a:gd name="T38" fmla="*/ 19 w 269"/>
                <a:gd name="T39" fmla="*/ 2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9" h="269">
                  <a:moveTo>
                    <a:pt x="57" y="269"/>
                  </a:moveTo>
                  <a:cubicBezTo>
                    <a:pt x="54" y="269"/>
                    <a:pt x="52" y="268"/>
                    <a:pt x="51" y="267"/>
                  </a:cubicBezTo>
                  <a:cubicBezTo>
                    <a:pt x="2" y="218"/>
                    <a:pt x="2" y="218"/>
                    <a:pt x="2" y="218"/>
                  </a:cubicBezTo>
                  <a:cubicBezTo>
                    <a:pt x="1" y="217"/>
                    <a:pt x="0" y="215"/>
                    <a:pt x="0" y="213"/>
                  </a:cubicBezTo>
                  <a:cubicBezTo>
                    <a:pt x="0" y="211"/>
                    <a:pt x="1" y="209"/>
                    <a:pt x="2" y="207"/>
                  </a:cubicBezTo>
                  <a:cubicBezTo>
                    <a:pt x="197" y="12"/>
                    <a:pt x="197" y="12"/>
                    <a:pt x="197" y="12"/>
                  </a:cubicBezTo>
                  <a:cubicBezTo>
                    <a:pt x="205" y="4"/>
                    <a:pt x="216" y="0"/>
                    <a:pt x="227" y="0"/>
                  </a:cubicBezTo>
                  <a:cubicBezTo>
                    <a:pt x="238" y="0"/>
                    <a:pt x="249" y="4"/>
                    <a:pt x="257" y="12"/>
                  </a:cubicBezTo>
                  <a:cubicBezTo>
                    <a:pt x="265" y="20"/>
                    <a:pt x="269" y="31"/>
                    <a:pt x="269" y="42"/>
                  </a:cubicBezTo>
                  <a:cubicBezTo>
                    <a:pt x="269" y="53"/>
                    <a:pt x="265" y="64"/>
                    <a:pt x="257" y="72"/>
                  </a:cubicBezTo>
                  <a:cubicBezTo>
                    <a:pt x="62" y="267"/>
                    <a:pt x="62" y="267"/>
                    <a:pt x="62" y="267"/>
                  </a:cubicBezTo>
                  <a:cubicBezTo>
                    <a:pt x="61" y="268"/>
                    <a:pt x="59" y="269"/>
                    <a:pt x="57" y="269"/>
                  </a:cubicBezTo>
                  <a:close/>
                  <a:moveTo>
                    <a:pt x="19" y="213"/>
                  </a:moveTo>
                  <a:cubicBezTo>
                    <a:pt x="57" y="250"/>
                    <a:pt x="57" y="250"/>
                    <a:pt x="57" y="250"/>
                  </a:cubicBezTo>
                  <a:cubicBezTo>
                    <a:pt x="246" y="61"/>
                    <a:pt x="246" y="61"/>
                    <a:pt x="246" y="61"/>
                  </a:cubicBezTo>
                  <a:cubicBezTo>
                    <a:pt x="251" y="56"/>
                    <a:pt x="253" y="49"/>
                    <a:pt x="253" y="42"/>
                  </a:cubicBezTo>
                  <a:cubicBezTo>
                    <a:pt x="253" y="35"/>
                    <a:pt x="251" y="29"/>
                    <a:pt x="246" y="24"/>
                  </a:cubicBezTo>
                  <a:cubicBezTo>
                    <a:pt x="241" y="19"/>
                    <a:pt x="234" y="16"/>
                    <a:pt x="227" y="16"/>
                  </a:cubicBezTo>
                  <a:cubicBezTo>
                    <a:pt x="220" y="16"/>
                    <a:pt x="214" y="19"/>
                    <a:pt x="209" y="24"/>
                  </a:cubicBezTo>
                  <a:lnTo>
                    <a:pt x="19" y="2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19"/>
            <p:cNvSpPr>
              <a:spLocks/>
            </p:cNvSpPr>
            <p:nvPr/>
          </p:nvSpPr>
          <p:spPr bwMode="auto">
            <a:xfrm>
              <a:off x="3124" y="968"/>
              <a:ext cx="40" cy="39"/>
            </a:xfrm>
            <a:custGeom>
              <a:avLst/>
              <a:gdLst>
                <a:gd name="T0" fmla="*/ 57 w 66"/>
                <a:gd name="T1" fmla="*/ 65 h 65"/>
                <a:gd name="T2" fmla="*/ 52 w 66"/>
                <a:gd name="T3" fmla="*/ 63 h 65"/>
                <a:gd name="T4" fmla="*/ 3 w 66"/>
                <a:gd name="T5" fmla="*/ 15 h 65"/>
                <a:gd name="T6" fmla="*/ 3 w 66"/>
                <a:gd name="T7" fmla="*/ 3 h 65"/>
                <a:gd name="T8" fmla="*/ 15 w 66"/>
                <a:gd name="T9" fmla="*/ 3 h 65"/>
                <a:gd name="T10" fmla="*/ 63 w 66"/>
                <a:gd name="T11" fmla="*/ 52 h 65"/>
                <a:gd name="T12" fmla="*/ 63 w 66"/>
                <a:gd name="T13" fmla="*/ 63 h 65"/>
                <a:gd name="T14" fmla="*/ 57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7" y="65"/>
                  </a:moveTo>
                  <a:cubicBezTo>
                    <a:pt x="55" y="65"/>
                    <a:pt x="53" y="64"/>
                    <a:pt x="52" y="63"/>
                  </a:cubicBezTo>
                  <a:cubicBezTo>
                    <a:pt x="3" y="15"/>
                    <a:pt x="3" y="15"/>
                    <a:pt x="3" y="15"/>
                  </a:cubicBezTo>
                  <a:cubicBezTo>
                    <a:pt x="0" y="11"/>
                    <a:pt x="0" y="6"/>
                    <a:pt x="3" y="3"/>
                  </a:cubicBezTo>
                  <a:cubicBezTo>
                    <a:pt x="7" y="0"/>
                    <a:pt x="12" y="0"/>
                    <a:pt x="15" y="3"/>
                  </a:cubicBezTo>
                  <a:cubicBezTo>
                    <a:pt x="63" y="52"/>
                    <a:pt x="63" y="52"/>
                    <a:pt x="63" y="52"/>
                  </a:cubicBezTo>
                  <a:cubicBezTo>
                    <a:pt x="66" y="55"/>
                    <a:pt x="66" y="60"/>
                    <a:pt x="63" y="63"/>
                  </a:cubicBezTo>
                  <a:cubicBezTo>
                    <a:pt x="62" y="64"/>
                    <a:pt x="60" y="65"/>
                    <a:pt x="57" y="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20"/>
            <p:cNvSpPr>
              <a:spLocks/>
            </p:cNvSpPr>
            <p:nvPr/>
          </p:nvSpPr>
          <p:spPr bwMode="auto">
            <a:xfrm>
              <a:off x="3156" y="937"/>
              <a:ext cx="39" cy="38"/>
            </a:xfrm>
            <a:custGeom>
              <a:avLst/>
              <a:gdLst>
                <a:gd name="T0" fmla="*/ 57 w 65"/>
                <a:gd name="T1" fmla="*/ 65 h 65"/>
                <a:gd name="T2" fmla="*/ 51 w 65"/>
                <a:gd name="T3" fmla="*/ 63 h 65"/>
                <a:gd name="T4" fmla="*/ 3 w 65"/>
                <a:gd name="T5" fmla="*/ 14 h 65"/>
                <a:gd name="T6" fmla="*/ 3 w 65"/>
                <a:gd name="T7" fmla="*/ 3 h 65"/>
                <a:gd name="T8" fmla="*/ 14 w 65"/>
                <a:gd name="T9" fmla="*/ 3 h 65"/>
                <a:gd name="T10" fmla="*/ 62 w 65"/>
                <a:gd name="T11" fmla="*/ 51 h 65"/>
                <a:gd name="T12" fmla="*/ 62 w 65"/>
                <a:gd name="T13" fmla="*/ 63 h 65"/>
                <a:gd name="T14" fmla="*/ 57 w 6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5">
                  <a:moveTo>
                    <a:pt x="57" y="65"/>
                  </a:moveTo>
                  <a:cubicBezTo>
                    <a:pt x="55" y="65"/>
                    <a:pt x="53" y="64"/>
                    <a:pt x="51" y="63"/>
                  </a:cubicBezTo>
                  <a:cubicBezTo>
                    <a:pt x="3" y="14"/>
                    <a:pt x="3" y="14"/>
                    <a:pt x="3" y="14"/>
                  </a:cubicBezTo>
                  <a:cubicBezTo>
                    <a:pt x="0" y="11"/>
                    <a:pt x="0" y="6"/>
                    <a:pt x="3" y="3"/>
                  </a:cubicBezTo>
                  <a:cubicBezTo>
                    <a:pt x="6" y="0"/>
                    <a:pt x="11" y="0"/>
                    <a:pt x="14" y="3"/>
                  </a:cubicBezTo>
                  <a:cubicBezTo>
                    <a:pt x="62" y="51"/>
                    <a:pt x="62" y="51"/>
                    <a:pt x="62" y="51"/>
                  </a:cubicBezTo>
                  <a:cubicBezTo>
                    <a:pt x="65" y="55"/>
                    <a:pt x="65" y="60"/>
                    <a:pt x="62" y="63"/>
                  </a:cubicBezTo>
                  <a:cubicBezTo>
                    <a:pt x="61" y="64"/>
                    <a:pt x="59" y="65"/>
                    <a:pt x="57" y="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21"/>
            <p:cNvSpPr>
              <a:spLocks/>
            </p:cNvSpPr>
            <p:nvPr/>
          </p:nvSpPr>
          <p:spPr bwMode="auto">
            <a:xfrm>
              <a:off x="3037" y="1047"/>
              <a:ext cx="48" cy="48"/>
            </a:xfrm>
            <a:custGeom>
              <a:avLst/>
              <a:gdLst>
                <a:gd name="T0" fmla="*/ 8 w 81"/>
                <a:gd name="T1" fmla="*/ 81 h 81"/>
                <a:gd name="T2" fmla="*/ 3 w 81"/>
                <a:gd name="T3" fmla="*/ 79 h 81"/>
                <a:gd name="T4" fmla="*/ 1 w 81"/>
                <a:gd name="T5" fmla="*/ 71 h 81"/>
                <a:gd name="T6" fmla="*/ 16 w 81"/>
                <a:gd name="T7" fmla="*/ 7 h 81"/>
                <a:gd name="T8" fmla="*/ 26 w 81"/>
                <a:gd name="T9" fmla="*/ 1 h 81"/>
                <a:gd name="T10" fmla="*/ 32 w 81"/>
                <a:gd name="T11" fmla="*/ 11 h 81"/>
                <a:gd name="T12" fmla="*/ 19 w 81"/>
                <a:gd name="T13" fmla="*/ 62 h 81"/>
                <a:gd name="T14" fmla="*/ 71 w 81"/>
                <a:gd name="T15" fmla="*/ 49 h 81"/>
                <a:gd name="T16" fmla="*/ 80 w 81"/>
                <a:gd name="T17" fmla="*/ 55 h 81"/>
                <a:gd name="T18" fmla="*/ 74 w 81"/>
                <a:gd name="T19" fmla="*/ 65 h 81"/>
                <a:gd name="T20" fmla="*/ 10 w 81"/>
                <a:gd name="T21" fmla="*/ 81 h 81"/>
                <a:gd name="T22" fmla="*/ 8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8" y="81"/>
                  </a:moveTo>
                  <a:cubicBezTo>
                    <a:pt x="6" y="81"/>
                    <a:pt x="4" y="80"/>
                    <a:pt x="3" y="79"/>
                  </a:cubicBezTo>
                  <a:cubicBezTo>
                    <a:pt x="1" y="77"/>
                    <a:pt x="0" y="74"/>
                    <a:pt x="1" y="71"/>
                  </a:cubicBezTo>
                  <a:cubicBezTo>
                    <a:pt x="16" y="7"/>
                    <a:pt x="16" y="7"/>
                    <a:pt x="16" y="7"/>
                  </a:cubicBezTo>
                  <a:cubicBezTo>
                    <a:pt x="17" y="3"/>
                    <a:pt x="22" y="0"/>
                    <a:pt x="26" y="1"/>
                  </a:cubicBezTo>
                  <a:cubicBezTo>
                    <a:pt x="30" y="2"/>
                    <a:pt x="33" y="6"/>
                    <a:pt x="32" y="11"/>
                  </a:cubicBezTo>
                  <a:cubicBezTo>
                    <a:pt x="19" y="62"/>
                    <a:pt x="19" y="62"/>
                    <a:pt x="19" y="62"/>
                  </a:cubicBezTo>
                  <a:cubicBezTo>
                    <a:pt x="71" y="49"/>
                    <a:pt x="71" y="49"/>
                    <a:pt x="71" y="49"/>
                  </a:cubicBezTo>
                  <a:cubicBezTo>
                    <a:pt x="75" y="48"/>
                    <a:pt x="79" y="51"/>
                    <a:pt x="80" y="55"/>
                  </a:cubicBezTo>
                  <a:cubicBezTo>
                    <a:pt x="81" y="60"/>
                    <a:pt x="79" y="64"/>
                    <a:pt x="74" y="65"/>
                  </a:cubicBezTo>
                  <a:cubicBezTo>
                    <a:pt x="10" y="81"/>
                    <a:pt x="10" y="81"/>
                    <a:pt x="10" y="81"/>
                  </a:cubicBezTo>
                  <a:cubicBezTo>
                    <a:pt x="10" y="81"/>
                    <a:pt x="9" y="81"/>
                    <a:pt x="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22"/>
            <p:cNvSpPr>
              <a:spLocks/>
            </p:cNvSpPr>
            <p:nvPr/>
          </p:nvSpPr>
          <p:spPr bwMode="auto">
            <a:xfrm>
              <a:off x="3027" y="1085"/>
              <a:ext cx="20" cy="20"/>
            </a:xfrm>
            <a:custGeom>
              <a:avLst/>
              <a:gdLst>
                <a:gd name="T0" fmla="*/ 9 w 34"/>
                <a:gd name="T1" fmla="*/ 33 h 33"/>
                <a:gd name="T2" fmla="*/ 3 w 34"/>
                <a:gd name="T3" fmla="*/ 31 h 33"/>
                <a:gd name="T4" fmla="*/ 3 w 34"/>
                <a:gd name="T5" fmla="*/ 20 h 33"/>
                <a:gd name="T6" fmla="*/ 20 w 34"/>
                <a:gd name="T7" fmla="*/ 3 h 33"/>
                <a:gd name="T8" fmla="*/ 31 w 34"/>
                <a:gd name="T9" fmla="*/ 3 h 33"/>
                <a:gd name="T10" fmla="*/ 31 w 34"/>
                <a:gd name="T11" fmla="*/ 15 h 33"/>
                <a:gd name="T12" fmla="*/ 15 w 34"/>
                <a:gd name="T13" fmla="*/ 31 h 33"/>
                <a:gd name="T14" fmla="*/ 9 w 3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9" y="33"/>
                  </a:moveTo>
                  <a:cubicBezTo>
                    <a:pt x="7" y="33"/>
                    <a:pt x="5" y="33"/>
                    <a:pt x="3" y="31"/>
                  </a:cubicBezTo>
                  <a:cubicBezTo>
                    <a:pt x="0" y="28"/>
                    <a:pt x="0" y="23"/>
                    <a:pt x="3" y="20"/>
                  </a:cubicBezTo>
                  <a:cubicBezTo>
                    <a:pt x="20" y="3"/>
                    <a:pt x="20" y="3"/>
                    <a:pt x="20" y="3"/>
                  </a:cubicBezTo>
                  <a:cubicBezTo>
                    <a:pt x="23" y="0"/>
                    <a:pt x="28" y="0"/>
                    <a:pt x="31" y="3"/>
                  </a:cubicBezTo>
                  <a:cubicBezTo>
                    <a:pt x="34" y="6"/>
                    <a:pt x="34" y="11"/>
                    <a:pt x="31" y="15"/>
                  </a:cubicBezTo>
                  <a:cubicBezTo>
                    <a:pt x="15" y="31"/>
                    <a:pt x="15" y="31"/>
                    <a:pt x="15" y="31"/>
                  </a:cubicBezTo>
                  <a:cubicBezTo>
                    <a:pt x="13" y="33"/>
                    <a:pt x="11" y="33"/>
                    <a:pt x="9"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1" name="Freeform 26"/>
          <p:cNvSpPr>
            <a:spLocks noEditPoints="1"/>
          </p:cNvSpPr>
          <p:nvPr/>
        </p:nvSpPr>
        <p:spPr bwMode="auto">
          <a:xfrm>
            <a:off x="5844119" y="3844689"/>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Freeform 5"/>
          <p:cNvSpPr>
            <a:spLocks noEditPoints="1"/>
          </p:cNvSpPr>
          <p:nvPr/>
        </p:nvSpPr>
        <p:spPr bwMode="auto">
          <a:xfrm>
            <a:off x="8896352" y="3845984"/>
            <a:ext cx="537633" cy="491067"/>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4" name="Group 4"/>
          <p:cNvGrpSpPr>
            <a:grpSpLocks noChangeAspect="1"/>
          </p:cNvGrpSpPr>
          <p:nvPr/>
        </p:nvGrpSpPr>
        <p:grpSpPr bwMode="auto">
          <a:xfrm>
            <a:off x="1282701" y="3810001"/>
            <a:ext cx="419100" cy="563033"/>
            <a:chOff x="606" y="1800"/>
            <a:chExt cx="198" cy="266"/>
          </a:xfrm>
          <a:solidFill>
            <a:srgbClr val="FFFFFF"/>
          </a:solidFill>
        </p:grpSpPr>
        <p:sp>
          <p:nvSpPr>
            <p:cNvPr id="6" name="Freeform 5"/>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6"/>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7"/>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8"/>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0"/>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1"/>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2"/>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13"/>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4"/>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15"/>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16"/>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17"/>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8"/>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19"/>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2" name="Group 22"/>
          <p:cNvGrpSpPr>
            <a:grpSpLocks noChangeAspect="1"/>
          </p:cNvGrpSpPr>
          <p:nvPr/>
        </p:nvGrpSpPr>
        <p:grpSpPr bwMode="auto">
          <a:xfrm>
            <a:off x="7461251" y="3818467"/>
            <a:ext cx="355600" cy="546100"/>
            <a:chOff x="3525" y="1804"/>
            <a:chExt cx="168" cy="258"/>
          </a:xfrm>
          <a:solidFill>
            <a:srgbClr val="FFFFFF"/>
          </a:solidFill>
        </p:grpSpPr>
        <p:sp>
          <p:nvSpPr>
            <p:cNvPr id="64" name="Freeform 23"/>
            <p:cNvSpPr>
              <a:spLocks noEditPoints="1"/>
            </p:cNvSpPr>
            <p:nvPr/>
          </p:nvSpPr>
          <p:spPr bwMode="auto">
            <a:xfrm>
              <a:off x="3525" y="1804"/>
              <a:ext cx="59" cy="258"/>
            </a:xfrm>
            <a:custGeom>
              <a:avLst/>
              <a:gdLst>
                <a:gd name="T0" fmla="*/ 151 w 151"/>
                <a:gd name="T1" fmla="*/ 519 h 658"/>
                <a:gd name="T2" fmla="*/ 110 w 151"/>
                <a:gd name="T3" fmla="*/ 0 h 658"/>
                <a:gd name="T4" fmla="*/ 0 w 151"/>
                <a:gd name="T5" fmla="*/ 41 h 658"/>
                <a:gd name="T6" fmla="*/ 0 w 151"/>
                <a:gd name="T7" fmla="*/ 519 h 658"/>
                <a:gd name="T8" fmla="*/ 0 w 151"/>
                <a:gd name="T9" fmla="*/ 519 h 658"/>
                <a:gd name="T10" fmla="*/ 0 w 151"/>
                <a:gd name="T11" fmla="*/ 521 h 658"/>
                <a:gd name="T12" fmla="*/ 1 w 151"/>
                <a:gd name="T13" fmla="*/ 522 h 658"/>
                <a:gd name="T14" fmla="*/ 76 w 151"/>
                <a:gd name="T15" fmla="*/ 658 h 658"/>
                <a:gd name="T16" fmla="*/ 150 w 151"/>
                <a:gd name="T17" fmla="*/ 522 h 658"/>
                <a:gd name="T18" fmla="*/ 151 w 151"/>
                <a:gd name="T19" fmla="*/ 522 h 658"/>
                <a:gd name="T20" fmla="*/ 151 w 151"/>
                <a:gd name="T21" fmla="*/ 521 h 658"/>
                <a:gd name="T22" fmla="*/ 93 w 151"/>
                <a:gd name="T23" fmla="*/ 603 h 658"/>
                <a:gd name="T24" fmla="*/ 21 w 151"/>
                <a:gd name="T25" fmla="*/ 530 h 658"/>
                <a:gd name="T26" fmla="*/ 49 w 151"/>
                <a:gd name="T27" fmla="*/ 530 h 658"/>
                <a:gd name="T28" fmla="*/ 54 w 151"/>
                <a:gd name="T29" fmla="*/ 530 h 658"/>
                <a:gd name="T30" fmla="*/ 134 w 151"/>
                <a:gd name="T31" fmla="*/ 523 h 658"/>
                <a:gd name="T32" fmla="*/ 137 w 151"/>
                <a:gd name="T33" fmla="*/ 158 h 658"/>
                <a:gd name="T34" fmla="*/ 14 w 151"/>
                <a:gd name="T35" fmla="*/ 100 h 658"/>
                <a:gd name="T36" fmla="*/ 137 w 151"/>
                <a:gd name="T37" fmla="*/ 158 h 658"/>
                <a:gd name="T38" fmla="*/ 58 w 151"/>
                <a:gd name="T39" fmla="*/ 515 h 658"/>
                <a:gd name="T40" fmla="*/ 94 w 151"/>
                <a:gd name="T41" fmla="*/ 172 h 658"/>
                <a:gd name="T42" fmla="*/ 71 w 151"/>
                <a:gd name="T43" fmla="*/ 512 h 658"/>
                <a:gd name="T44" fmla="*/ 14 w 151"/>
                <a:gd name="T45" fmla="*/ 172 h 658"/>
                <a:gd name="T46" fmla="*/ 44 w 151"/>
                <a:gd name="T47" fmla="*/ 517 h 658"/>
                <a:gd name="T48" fmla="*/ 108 w 151"/>
                <a:gd name="T49" fmla="*/ 506 h 658"/>
                <a:gd name="T50" fmla="*/ 137 w 151"/>
                <a:gd name="T51" fmla="*/ 172 h 658"/>
                <a:gd name="T52" fmla="*/ 108 w 151"/>
                <a:gd name="T53" fmla="*/ 506 h 658"/>
                <a:gd name="T54" fmla="*/ 110 w 151"/>
                <a:gd name="T55" fmla="*/ 14 h 658"/>
                <a:gd name="T56" fmla="*/ 137 w 151"/>
                <a:gd name="T57" fmla="*/ 86 h 658"/>
                <a:gd name="T58" fmla="*/ 14 w 151"/>
                <a:gd name="T59" fmla="*/ 41 h 658"/>
                <a:gd name="T60" fmla="*/ 66 w 151"/>
                <a:gd name="T61" fmla="*/ 617 h 658"/>
                <a:gd name="T62" fmla="*/ 76 w 151"/>
                <a:gd name="T63"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658">
                  <a:moveTo>
                    <a:pt x="151" y="519"/>
                  </a:moveTo>
                  <a:cubicBezTo>
                    <a:pt x="151" y="519"/>
                    <a:pt x="151" y="519"/>
                    <a:pt x="151" y="519"/>
                  </a:cubicBezTo>
                  <a:cubicBezTo>
                    <a:pt x="151" y="41"/>
                    <a:pt x="151" y="41"/>
                    <a:pt x="151" y="41"/>
                  </a:cubicBezTo>
                  <a:cubicBezTo>
                    <a:pt x="151" y="18"/>
                    <a:pt x="133" y="0"/>
                    <a:pt x="110" y="0"/>
                  </a:cubicBezTo>
                  <a:cubicBezTo>
                    <a:pt x="41" y="0"/>
                    <a:pt x="41" y="0"/>
                    <a:pt x="41" y="0"/>
                  </a:cubicBezTo>
                  <a:cubicBezTo>
                    <a:pt x="18" y="0"/>
                    <a:pt x="0" y="18"/>
                    <a:pt x="0" y="41"/>
                  </a:cubicBezTo>
                  <a:cubicBezTo>
                    <a:pt x="0" y="519"/>
                    <a:pt x="0" y="519"/>
                    <a:pt x="0" y="519"/>
                  </a:cubicBezTo>
                  <a:cubicBezTo>
                    <a:pt x="0" y="519"/>
                    <a:pt x="0" y="519"/>
                    <a:pt x="0" y="519"/>
                  </a:cubicBezTo>
                  <a:cubicBezTo>
                    <a:pt x="0" y="519"/>
                    <a:pt x="0" y="519"/>
                    <a:pt x="0" y="519"/>
                  </a:cubicBezTo>
                  <a:cubicBezTo>
                    <a:pt x="0" y="519"/>
                    <a:pt x="0" y="519"/>
                    <a:pt x="0" y="519"/>
                  </a:cubicBezTo>
                  <a:cubicBezTo>
                    <a:pt x="0" y="520"/>
                    <a:pt x="0" y="520"/>
                    <a:pt x="0" y="520"/>
                  </a:cubicBezTo>
                  <a:cubicBezTo>
                    <a:pt x="0" y="521"/>
                    <a:pt x="0" y="521"/>
                    <a:pt x="0" y="521"/>
                  </a:cubicBezTo>
                  <a:cubicBezTo>
                    <a:pt x="0" y="521"/>
                    <a:pt x="0" y="522"/>
                    <a:pt x="0" y="522"/>
                  </a:cubicBezTo>
                  <a:cubicBezTo>
                    <a:pt x="1" y="522"/>
                    <a:pt x="1" y="522"/>
                    <a:pt x="1" y="522"/>
                  </a:cubicBezTo>
                  <a:cubicBezTo>
                    <a:pt x="69" y="654"/>
                    <a:pt x="69" y="654"/>
                    <a:pt x="69" y="654"/>
                  </a:cubicBezTo>
                  <a:cubicBezTo>
                    <a:pt x="71" y="656"/>
                    <a:pt x="73" y="658"/>
                    <a:pt x="76" y="658"/>
                  </a:cubicBezTo>
                  <a:cubicBezTo>
                    <a:pt x="78" y="658"/>
                    <a:pt x="81" y="656"/>
                    <a:pt x="82" y="654"/>
                  </a:cubicBezTo>
                  <a:cubicBezTo>
                    <a:pt x="150" y="522"/>
                    <a:pt x="150" y="522"/>
                    <a:pt x="150" y="522"/>
                  </a:cubicBezTo>
                  <a:cubicBezTo>
                    <a:pt x="151" y="522"/>
                    <a:pt x="151" y="522"/>
                    <a:pt x="151" y="522"/>
                  </a:cubicBezTo>
                  <a:cubicBezTo>
                    <a:pt x="151" y="522"/>
                    <a:pt x="151" y="522"/>
                    <a:pt x="151" y="522"/>
                  </a:cubicBezTo>
                  <a:cubicBezTo>
                    <a:pt x="151" y="522"/>
                    <a:pt x="151" y="521"/>
                    <a:pt x="151" y="521"/>
                  </a:cubicBezTo>
                  <a:cubicBezTo>
                    <a:pt x="151" y="521"/>
                    <a:pt x="151" y="521"/>
                    <a:pt x="151" y="521"/>
                  </a:cubicBezTo>
                  <a:cubicBezTo>
                    <a:pt x="151" y="520"/>
                    <a:pt x="151" y="520"/>
                    <a:pt x="151" y="519"/>
                  </a:cubicBezTo>
                  <a:close/>
                  <a:moveTo>
                    <a:pt x="93" y="603"/>
                  </a:moveTo>
                  <a:cubicBezTo>
                    <a:pt x="58" y="603"/>
                    <a:pt x="58" y="603"/>
                    <a:pt x="58" y="603"/>
                  </a:cubicBezTo>
                  <a:cubicBezTo>
                    <a:pt x="21" y="530"/>
                    <a:pt x="21" y="530"/>
                    <a:pt x="21" y="530"/>
                  </a:cubicBezTo>
                  <a:cubicBezTo>
                    <a:pt x="25" y="531"/>
                    <a:pt x="29" y="531"/>
                    <a:pt x="34" y="531"/>
                  </a:cubicBezTo>
                  <a:cubicBezTo>
                    <a:pt x="39" y="531"/>
                    <a:pt x="44" y="531"/>
                    <a:pt x="49" y="530"/>
                  </a:cubicBezTo>
                  <a:cubicBezTo>
                    <a:pt x="50" y="530"/>
                    <a:pt x="50" y="530"/>
                    <a:pt x="51" y="530"/>
                  </a:cubicBezTo>
                  <a:cubicBezTo>
                    <a:pt x="52" y="530"/>
                    <a:pt x="53" y="530"/>
                    <a:pt x="54" y="530"/>
                  </a:cubicBezTo>
                  <a:cubicBezTo>
                    <a:pt x="60" y="528"/>
                    <a:pt x="67" y="527"/>
                    <a:pt x="74" y="526"/>
                  </a:cubicBezTo>
                  <a:cubicBezTo>
                    <a:pt x="95"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8" y="515"/>
                  </a:cubicBezTo>
                  <a:cubicBezTo>
                    <a:pt x="58" y="172"/>
                    <a:pt x="58" y="172"/>
                    <a:pt x="58" y="172"/>
                  </a:cubicBezTo>
                  <a:cubicBezTo>
                    <a:pt x="94" y="172"/>
                    <a:pt x="94" y="172"/>
                    <a:pt x="94" y="172"/>
                  </a:cubicBezTo>
                  <a:cubicBezTo>
                    <a:pt x="94" y="507"/>
                    <a:pt x="94" y="507"/>
                    <a:pt x="94" y="507"/>
                  </a:cubicBezTo>
                  <a:cubicBezTo>
                    <a:pt x="86" y="509"/>
                    <a:pt x="78" y="510"/>
                    <a:pt x="71" y="512"/>
                  </a:cubicBezTo>
                  <a:close/>
                  <a:moveTo>
                    <a:pt x="14" y="514"/>
                  </a:moveTo>
                  <a:cubicBezTo>
                    <a:pt x="14" y="172"/>
                    <a:pt x="14" y="172"/>
                    <a:pt x="14" y="172"/>
                  </a:cubicBezTo>
                  <a:cubicBezTo>
                    <a:pt x="44" y="172"/>
                    <a:pt x="44" y="172"/>
                    <a:pt x="44" y="172"/>
                  </a:cubicBezTo>
                  <a:cubicBezTo>
                    <a:pt x="44" y="517"/>
                    <a:pt x="44" y="517"/>
                    <a:pt x="44" y="517"/>
                  </a:cubicBezTo>
                  <a:cubicBezTo>
                    <a:pt x="33" y="518"/>
                    <a:pt x="23" y="517"/>
                    <a:pt x="14" y="514"/>
                  </a:cubicBezTo>
                  <a:close/>
                  <a:moveTo>
                    <a:pt x="108" y="506"/>
                  </a:moveTo>
                  <a:cubicBezTo>
                    <a:pt x="108" y="172"/>
                    <a:pt x="108" y="172"/>
                    <a:pt x="108" y="172"/>
                  </a:cubicBezTo>
                  <a:cubicBezTo>
                    <a:pt x="137" y="172"/>
                    <a:pt x="137" y="172"/>
                    <a:pt x="137" y="172"/>
                  </a:cubicBezTo>
                  <a:cubicBezTo>
                    <a:pt x="137" y="509"/>
                    <a:pt x="137" y="509"/>
                    <a:pt x="137" y="509"/>
                  </a:cubicBezTo>
                  <a:cubicBezTo>
                    <a:pt x="127" y="506"/>
                    <a:pt x="117" y="505"/>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6" y="617"/>
                  </a:moveTo>
                  <a:cubicBezTo>
                    <a:pt x="85" y="617"/>
                    <a:pt x="85" y="617"/>
                    <a:pt x="85" y="617"/>
                  </a:cubicBezTo>
                  <a:cubicBezTo>
                    <a:pt x="76" y="635"/>
                    <a:pt x="76" y="635"/>
                    <a:pt x="76" y="635"/>
                  </a:cubicBezTo>
                  <a:lnTo>
                    <a:pt x="66" y="6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24"/>
            <p:cNvSpPr>
              <a:spLocks noEditPoints="1"/>
            </p:cNvSpPr>
            <p:nvPr/>
          </p:nvSpPr>
          <p:spPr bwMode="auto">
            <a:xfrm>
              <a:off x="3618" y="1804"/>
              <a:ext cx="75" cy="258"/>
            </a:xfrm>
            <a:custGeom>
              <a:avLst/>
              <a:gdLst>
                <a:gd name="T0" fmla="*/ 183 w 190"/>
                <a:gd name="T1" fmla="*/ 0 h 658"/>
                <a:gd name="T2" fmla="*/ 7 w 190"/>
                <a:gd name="T3" fmla="*/ 0 h 658"/>
                <a:gd name="T4" fmla="*/ 0 w 190"/>
                <a:gd name="T5" fmla="*/ 7 h 658"/>
                <a:gd name="T6" fmla="*/ 0 w 190"/>
                <a:gd name="T7" fmla="*/ 651 h 658"/>
                <a:gd name="T8" fmla="*/ 7 w 190"/>
                <a:gd name="T9" fmla="*/ 658 h 658"/>
                <a:gd name="T10" fmla="*/ 183 w 190"/>
                <a:gd name="T11" fmla="*/ 658 h 658"/>
                <a:gd name="T12" fmla="*/ 190 w 190"/>
                <a:gd name="T13" fmla="*/ 651 h 658"/>
                <a:gd name="T14" fmla="*/ 190 w 190"/>
                <a:gd name="T15" fmla="*/ 7 h 658"/>
                <a:gd name="T16" fmla="*/ 183 w 190"/>
                <a:gd name="T17" fmla="*/ 0 h 658"/>
                <a:gd name="T18" fmla="*/ 14 w 190"/>
                <a:gd name="T19" fmla="*/ 644 h 658"/>
                <a:gd name="T20" fmla="*/ 14 w 190"/>
                <a:gd name="T21" fmla="*/ 14 h 658"/>
                <a:gd name="T22" fmla="*/ 176 w 190"/>
                <a:gd name="T23" fmla="*/ 14 h 658"/>
                <a:gd name="T24" fmla="*/ 176 w 190"/>
                <a:gd name="T25" fmla="*/ 66 h 658"/>
                <a:gd name="T26" fmla="*/ 116 w 190"/>
                <a:gd name="T27" fmla="*/ 66 h 658"/>
                <a:gd name="T28" fmla="*/ 109 w 190"/>
                <a:gd name="T29" fmla="*/ 73 h 658"/>
                <a:gd name="T30" fmla="*/ 116 w 190"/>
                <a:gd name="T31" fmla="*/ 80 h 658"/>
                <a:gd name="T32" fmla="*/ 176 w 190"/>
                <a:gd name="T33" fmla="*/ 80 h 658"/>
                <a:gd name="T34" fmla="*/ 176 w 190"/>
                <a:gd name="T35" fmla="*/ 139 h 658"/>
                <a:gd name="T36" fmla="*/ 95 w 190"/>
                <a:gd name="T37" fmla="*/ 139 h 658"/>
                <a:gd name="T38" fmla="*/ 88 w 190"/>
                <a:gd name="T39" fmla="*/ 146 h 658"/>
                <a:gd name="T40" fmla="*/ 95 w 190"/>
                <a:gd name="T41" fmla="*/ 153 h 658"/>
                <a:gd name="T42" fmla="*/ 176 w 190"/>
                <a:gd name="T43" fmla="*/ 153 h 658"/>
                <a:gd name="T44" fmla="*/ 176 w 190"/>
                <a:gd name="T45" fmla="*/ 212 h 658"/>
                <a:gd name="T46" fmla="*/ 116 w 190"/>
                <a:gd name="T47" fmla="*/ 212 h 658"/>
                <a:gd name="T48" fmla="*/ 109 w 190"/>
                <a:gd name="T49" fmla="*/ 219 h 658"/>
                <a:gd name="T50" fmla="*/ 116 w 190"/>
                <a:gd name="T51" fmla="*/ 226 h 658"/>
                <a:gd name="T52" fmla="*/ 176 w 190"/>
                <a:gd name="T53" fmla="*/ 226 h 658"/>
                <a:gd name="T54" fmla="*/ 176 w 190"/>
                <a:gd name="T55" fmla="*/ 284 h 658"/>
                <a:gd name="T56" fmla="*/ 95 w 190"/>
                <a:gd name="T57" fmla="*/ 284 h 658"/>
                <a:gd name="T58" fmla="*/ 88 w 190"/>
                <a:gd name="T59" fmla="*/ 291 h 658"/>
                <a:gd name="T60" fmla="*/ 95 w 190"/>
                <a:gd name="T61" fmla="*/ 298 h 658"/>
                <a:gd name="T62" fmla="*/ 176 w 190"/>
                <a:gd name="T63" fmla="*/ 298 h 658"/>
                <a:gd name="T64" fmla="*/ 176 w 190"/>
                <a:gd name="T65" fmla="*/ 357 h 658"/>
                <a:gd name="T66" fmla="*/ 116 w 190"/>
                <a:gd name="T67" fmla="*/ 357 h 658"/>
                <a:gd name="T68" fmla="*/ 109 w 190"/>
                <a:gd name="T69" fmla="*/ 364 h 658"/>
                <a:gd name="T70" fmla="*/ 116 w 190"/>
                <a:gd name="T71" fmla="*/ 371 h 658"/>
                <a:gd name="T72" fmla="*/ 176 w 190"/>
                <a:gd name="T73" fmla="*/ 371 h 658"/>
                <a:gd name="T74" fmla="*/ 176 w 190"/>
                <a:gd name="T75" fmla="*/ 429 h 658"/>
                <a:gd name="T76" fmla="*/ 95 w 190"/>
                <a:gd name="T77" fmla="*/ 429 h 658"/>
                <a:gd name="T78" fmla="*/ 88 w 190"/>
                <a:gd name="T79" fmla="*/ 436 h 658"/>
                <a:gd name="T80" fmla="*/ 95 w 190"/>
                <a:gd name="T81" fmla="*/ 443 h 658"/>
                <a:gd name="T82" fmla="*/ 176 w 190"/>
                <a:gd name="T83" fmla="*/ 443 h 658"/>
                <a:gd name="T84" fmla="*/ 176 w 190"/>
                <a:gd name="T85" fmla="*/ 502 h 658"/>
                <a:gd name="T86" fmla="*/ 116 w 190"/>
                <a:gd name="T87" fmla="*/ 502 h 658"/>
                <a:gd name="T88" fmla="*/ 109 w 190"/>
                <a:gd name="T89" fmla="*/ 509 h 658"/>
                <a:gd name="T90" fmla="*/ 116 w 190"/>
                <a:gd name="T91" fmla="*/ 516 h 658"/>
                <a:gd name="T92" fmla="*/ 176 w 190"/>
                <a:gd name="T93" fmla="*/ 516 h 658"/>
                <a:gd name="T94" fmla="*/ 176 w 190"/>
                <a:gd name="T95" fmla="*/ 574 h 658"/>
                <a:gd name="T96" fmla="*/ 95 w 190"/>
                <a:gd name="T97" fmla="*/ 574 h 658"/>
                <a:gd name="T98" fmla="*/ 88 w 190"/>
                <a:gd name="T99" fmla="*/ 581 h 658"/>
                <a:gd name="T100" fmla="*/ 95 w 190"/>
                <a:gd name="T101" fmla="*/ 588 h 658"/>
                <a:gd name="T102" fmla="*/ 176 w 190"/>
                <a:gd name="T103" fmla="*/ 588 h 658"/>
                <a:gd name="T104" fmla="*/ 176 w 190"/>
                <a:gd name="T105" fmla="*/ 644 h 658"/>
                <a:gd name="T106" fmla="*/ 14 w 190"/>
                <a:gd name="T10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658">
                  <a:moveTo>
                    <a:pt x="183" y="0"/>
                  </a:moveTo>
                  <a:cubicBezTo>
                    <a:pt x="7" y="0"/>
                    <a:pt x="7" y="0"/>
                    <a:pt x="7" y="0"/>
                  </a:cubicBezTo>
                  <a:cubicBezTo>
                    <a:pt x="3" y="0"/>
                    <a:pt x="0" y="3"/>
                    <a:pt x="0" y="7"/>
                  </a:cubicBezTo>
                  <a:cubicBezTo>
                    <a:pt x="0" y="651"/>
                    <a:pt x="0" y="651"/>
                    <a:pt x="0" y="651"/>
                  </a:cubicBezTo>
                  <a:cubicBezTo>
                    <a:pt x="0" y="654"/>
                    <a:pt x="3" y="658"/>
                    <a:pt x="7" y="658"/>
                  </a:cubicBezTo>
                  <a:cubicBezTo>
                    <a:pt x="183" y="658"/>
                    <a:pt x="183" y="658"/>
                    <a:pt x="183" y="658"/>
                  </a:cubicBezTo>
                  <a:cubicBezTo>
                    <a:pt x="187" y="658"/>
                    <a:pt x="190" y="654"/>
                    <a:pt x="190" y="651"/>
                  </a:cubicBezTo>
                  <a:cubicBezTo>
                    <a:pt x="190" y="7"/>
                    <a:pt x="190" y="7"/>
                    <a:pt x="190" y="7"/>
                  </a:cubicBezTo>
                  <a:cubicBezTo>
                    <a:pt x="190" y="3"/>
                    <a:pt x="187" y="0"/>
                    <a:pt x="183" y="0"/>
                  </a:cubicBezTo>
                  <a:close/>
                  <a:moveTo>
                    <a:pt x="14" y="644"/>
                  </a:moveTo>
                  <a:cubicBezTo>
                    <a:pt x="14" y="14"/>
                    <a:pt x="14" y="14"/>
                    <a:pt x="14" y="14"/>
                  </a:cubicBezTo>
                  <a:cubicBezTo>
                    <a:pt x="176" y="14"/>
                    <a:pt x="176" y="14"/>
                    <a:pt x="176" y="14"/>
                  </a:cubicBezTo>
                  <a:cubicBezTo>
                    <a:pt x="176" y="66"/>
                    <a:pt x="176" y="66"/>
                    <a:pt x="176" y="66"/>
                  </a:cubicBezTo>
                  <a:cubicBezTo>
                    <a:pt x="116" y="66"/>
                    <a:pt x="116" y="66"/>
                    <a:pt x="116" y="66"/>
                  </a:cubicBezTo>
                  <a:cubicBezTo>
                    <a:pt x="112" y="66"/>
                    <a:pt x="109" y="70"/>
                    <a:pt x="109" y="73"/>
                  </a:cubicBezTo>
                  <a:cubicBezTo>
                    <a:pt x="109" y="77"/>
                    <a:pt x="112" y="80"/>
                    <a:pt x="116" y="80"/>
                  </a:cubicBezTo>
                  <a:cubicBezTo>
                    <a:pt x="176" y="80"/>
                    <a:pt x="176" y="80"/>
                    <a:pt x="176" y="80"/>
                  </a:cubicBezTo>
                  <a:cubicBezTo>
                    <a:pt x="176" y="139"/>
                    <a:pt x="176" y="139"/>
                    <a:pt x="176" y="139"/>
                  </a:cubicBezTo>
                  <a:cubicBezTo>
                    <a:pt x="95" y="139"/>
                    <a:pt x="95" y="139"/>
                    <a:pt x="95" y="139"/>
                  </a:cubicBezTo>
                  <a:cubicBezTo>
                    <a:pt x="91" y="139"/>
                    <a:pt x="88" y="142"/>
                    <a:pt x="88" y="146"/>
                  </a:cubicBezTo>
                  <a:cubicBezTo>
                    <a:pt x="88" y="150"/>
                    <a:pt x="91" y="153"/>
                    <a:pt x="95" y="153"/>
                  </a:cubicBezTo>
                  <a:cubicBezTo>
                    <a:pt x="176" y="153"/>
                    <a:pt x="176" y="153"/>
                    <a:pt x="176" y="153"/>
                  </a:cubicBezTo>
                  <a:cubicBezTo>
                    <a:pt x="176" y="212"/>
                    <a:pt x="176" y="212"/>
                    <a:pt x="176" y="212"/>
                  </a:cubicBezTo>
                  <a:cubicBezTo>
                    <a:pt x="116" y="212"/>
                    <a:pt x="116" y="212"/>
                    <a:pt x="116" y="212"/>
                  </a:cubicBezTo>
                  <a:cubicBezTo>
                    <a:pt x="112" y="212"/>
                    <a:pt x="109" y="215"/>
                    <a:pt x="109" y="219"/>
                  </a:cubicBezTo>
                  <a:cubicBezTo>
                    <a:pt x="109" y="222"/>
                    <a:pt x="112" y="226"/>
                    <a:pt x="116" y="226"/>
                  </a:cubicBezTo>
                  <a:cubicBezTo>
                    <a:pt x="176" y="226"/>
                    <a:pt x="176" y="226"/>
                    <a:pt x="176" y="226"/>
                  </a:cubicBezTo>
                  <a:cubicBezTo>
                    <a:pt x="176" y="284"/>
                    <a:pt x="176" y="284"/>
                    <a:pt x="176" y="284"/>
                  </a:cubicBezTo>
                  <a:cubicBezTo>
                    <a:pt x="95" y="284"/>
                    <a:pt x="95" y="284"/>
                    <a:pt x="95" y="284"/>
                  </a:cubicBezTo>
                  <a:cubicBezTo>
                    <a:pt x="91" y="284"/>
                    <a:pt x="88" y="287"/>
                    <a:pt x="88" y="291"/>
                  </a:cubicBezTo>
                  <a:cubicBezTo>
                    <a:pt x="88" y="295"/>
                    <a:pt x="91" y="298"/>
                    <a:pt x="95" y="298"/>
                  </a:cubicBezTo>
                  <a:cubicBezTo>
                    <a:pt x="176" y="298"/>
                    <a:pt x="176" y="298"/>
                    <a:pt x="176" y="298"/>
                  </a:cubicBezTo>
                  <a:cubicBezTo>
                    <a:pt x="176" y="357"/>
                    <a:pt x="176" y="357"/>
                    <a:pt x="176" y="357"/>
                  </a:cubicBezTo>
                  <a:cubicBezTo>
                    <a:pt x="116" y="357"/>
                    <a:pt x="116" y="357"/>
                    <a:pt x="116" y="357"/>
                  </a:cubicBezTo>
                  <a:cubicBezTo>
                    <a:pt x="112" y="357"/>
                    <a:pt x="109" y="360"/>
                    <a:pt x="109" y="364"/>
                  </a:cubicBezTo>
                  <a:cubicBezTo>
                    <a:pt x="109" y="368"/>
                    <a:pt x="112" y="371"/>
                    <a:pt x="116" y="371"/>
                  </a:cubicBezTo>
                  <a:cubicBezTo>
                    <a:pt x="176" y="371"/>
                    <a:pt x="176" y="371"/>
                    <a:pt x="176" y="371"/>
                  </a:cubicBezTo>
                  <a:cubicBezTo>
                    <a:pt x="176" y="429"/>
                    <a:pt x="176" y="429"/>
                    <a:pt x="176" y="429"/>
                  </a:cubicBezTo>
                  <a:cubicBezTo>
                    <a:pt x="95" y="429"/>
                    <a:pt x="95" y="429"/>
                    <a:pt x="95" y="429"/>
                  </a:cubicBezTo>
                  <a:cubicBezTo>
                    <a:pt x="91" y="429"/>
                    <a:pt x="88" y="432"/>
                    <a:pt x="88" y="436"/>
                  </a:cubicBezTo>
                  <a:cubicBezTo>
                    <a:pt x="88" y="440"/>
                    <a:pt x="91" y="443"/>
                    <a:pt x="95" y="443"/>
                  </a:cubicBezTo>
                  <a:cubicBezTo>
                    <a:pt x="176" y="443"/>
                    <a:pt x="176" y="443"/>
                    <a:pt x="176" y="443"/>
                  </a:cubicBezTo>
                  <a:cubicBezTo>
                    <a:pt x="176" y="502"/>
                    <a:pt x="176" y="502"/>
                    <a:pt x="176" y="502"/>
                  </a:cubicBezTo>
                  <a:cubicBezTo>
                    <a:pt x="116" y="502"/>
                    <a:pt x="116" y="502"/>
                    <a:pt x="116" y="502"/>
                  </a:cubicBezTo>
                  <a:cubicBezTo>
                    <a:pt x="112" y="502"/>
                    <a:pt x="109" y="505"/>
                    <a:pt x="109" y="509"/>
                  </a:cubicBezTo>
                  <a:cubicBezTo>
                    <a:pt x="109" y="513"/>
                    <a:pt x="112" y="516"/>
                    <a:pt x="116" y="516"/>
                  </a:cubicBezTo>
                  <a:cubicBezTo>
                    <a:pt x="176" y="516"/>
                    <a:pt x="176" y="516"/>
                    <a:pt x="176" y="516"/>
                  </a:cubicBezTo>
                  <a:cubicBezTo>
                    <a:pt x="176" y="574"/>
                    <a:pt x="176" y="574"/>
                    <a:pt x="176" y="574"/>
                  </a:cubicBezTo>
                  <a:cubicBezTo>
                    <a:pt x="95" y="574"/>
                    <a:pt x="95" y="574"/>
                    <a:pt x="95" y="574"/>
                  </a:cubicBezTo>
                  <a:cubicBezTo>
                    <a:pt x="91" y="574"/>
                    <a:pt x="88" y="577"/>
                    <a:pt x="88" y="581"/>
                  </a:cubicBezTo>
                  <a:cubicBezTo>
                    <a:pt x="88" y="585"/>
                    <a:pt x="91" y="588"/>
                    <a:pt x="95" y="588"/>
                  </a:cubicBezTo>
                  <a:cubicBezTo>
                    <a:pt x="176" y="588"/>
                    <a:pt x="176" y="588"/>
                    <a:pt x="176" y="588"/>
                  </a:cubicBezTo>
                  <a:cubicBezTo>
                    <a:pt x="176" y="644"/>
                    <a:pt x="176" y="644"/>
                    <a:pt x="176" y="644"/>
                  </a:cubicBezTo>
                  <a:lnTo>
                    <a:pt x="14" y="6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8" name="Freeform 28"/>
          <p:cNvSpPr>
            <a:spLocks noEditPoints="1"/>
          </p:cNvSpPr>
          <p:nvPr/>
        </p:nvSpPr>
        <p:spPr bwMode="auto">
          <a:xfrm>
            <a:off x="10433051" y="3898901"/>
            <a:ext cx="533400" cy="385233"/>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9082074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62663" y="1245646"/>
            <a:ext cx="6336704" cy="984885"/>
          </a:xfrm>
          <a:prstGeom prst="rect">
            <a:avLst/>
          </a:prstGeom>
          <a:noFill/>
        </p:spPr>
        <p:txBody>
          <a:bodyPr wrap="square" lIns="0" tIns="0" rIns="0" bIns="0" rtlCol="0">
            <a:spAutoFit/>
          </a:bodyPr>
          <a:lstStyle/>
          <a:p>
            <a:r>
              <a:rPr lang="en-US" sz="3200" dirty="0" err="1"/>
              <a:t>Xxxxx</a:t>
            </a:r>
            <a:r>
              <a:rPr lang="en-US" sz="3200" dirty="0"/>
              <a:t> </a:t>
            </a:r>
            <a:r>
              <a:rPr lang="en-US" sz="3200" dirty="0" err="1"/>
              <a:t>xxxxx</a:t>
            </a:r>
            <a:r>
              <a:rPr lang="en-US" sz="3200" dirty="0"/>
              <a:t> </a:t>
            </a:r>
            <a:r>
              <a:rPr lang="en-US" sz="3200" dirty="0" err="1"/>
              <a:t>xxxxxx</a:t>
            </a:r>
            <a:r>
              <a:rPr lang="en-US" sz="3200" dirty="0"/>
              <a:t> </a:t>
            </a:r>
            <a:r>
              <a:rPr lang="en-US" sz="3200" dirty="0" err="1"/>
              <a:t>xxxxxxxxxxxxx</a:t>
            </a:r>
            <a:r>
              <a:rPr lang="en-US" sz="3200" dirty="0"/>
              <a:t> </a:t>
            </a:r>
            <a:r>
              <a:rPr lang="en-US" sz="3200" dirty="0" err="1"/>
              <a:t>xxxxxx</a:t>
            </a:r>
            <a:r>
              <a:rPr lang="en-US" sz="3200" dirty="0"/>
              <a:t> x xx </a:t>
            </a:r>
          </a:p>
        </p:txBody>
      </p:sp>
      <p:sp>
        <p:nvSpPr>
          <p:cNvPr id="6" name="TextBox 5"/>
          <p:cNvSpPr txBox="1"/>
          <p:nvPr/>
        </p:nvSpPr>
        <p:spPr>
          <a:xfrm>
            <a:off x="5062663" y="2415775"/>
            <a:ext cx="6228692" cy="430887"/>
          </a:xfrm>
          <a:prstGeom prst="rect">
            <a:avLst/>
          </a:prstGeom>
          <a:noFill/>
        </p:spPr>
        <p:txBody>
          <a:bodyPr wrap="square" lIns="0" tIns="0" rIns="0" bIns="0" rtlCol="0">
            <a:spAutoFit/>
          </a:bodyPr>
          <a:lstStyle/>
          <a:p>
            <a:r>
              <a:rPr lang="en-US" sz="1400" dirty="0"/>
              <a:t>Xx x </a:t>
            </a:r>
            <a:r>
              <a:rPr lang="en-US" sz="1400" dirty="0" err="1"/>
              <a:t>xxxxx</a:t>
            </a:r>
            <a:r>
              <a:rPr lang="en-US" sz="1400" dirty="0"/>
              <a:t> </a:t>
            </a:r>
            <a:r>
              <a:rPr lang="en-US" sz="1400" dirty="0" err="1"/>
              <a:t>xxxxx</a:t>
            </a:r>
            <a:r>
              <a:rPr lang="en-US" sz="1400" dirty="0"/>
              <a:t> </a:t>
            </a:r>
            <a:r>
              <a:rPr lang="en-US" sz="1400" dirty="0" err="1"/>
              <a:t>xxxxxxxxx</a:t>
            </a:r>
            <a:r>
              <a:rPr lang="en-US" sz="1400" dirty="0"/>
              <a:t> x </a:t>
            </a:r>
            <a:r>
              <a:rPr lang="en-US" sz="1400" dirty="0" err="1"/>
              <a:t>xxxxxxxxxxxxxxx</a:t>
            </a:r>
            <a:r>
              <a:rPr lang="en-US" sz="1400" dirty="0"/>
              <a:t> x </a:t>
            </a:r>
            <a:r>
              <a:rPr lang="en-US" sz="1400" dirty="0" err="1"/>
              <a:t>Xxxxxxxxxxxx</a:t>
            </a:r>
            <a:r>
              <a:rPr lang="en-US" sz="1400" dirty="0"/>
              <a:t> </a:t>
            </a:r>
            <a:r>
              <a:rPr lang="en-US" sz="1400" dirty="0" err="1"/>
              <a:t>xxxxxxx</a:t>
            </a:r>
            <a:r>
              <a:rPr lang="en-US" sz="1400" dirty="0"/>
              <a:t> </a:t>
            </a:r>
            <a:r>
              <a:rPr lang="en-US" sz="1400" dirty="0" err="1"/>
              <a:t>xxxxx</a:t>
            </a:r>
            <a:r>
              <a:rPr lang="en-US" sz="1400" dirty="0"/>
              <a:t> xxx xx </a:t>
            </a:r>
            <a:r>
              <a:rPr lang="en-US" sz="1400" dirty="0" err="1"/>
              <a:t>xx</a:t>
            </a:r>
            <a:r>
              <a:rPr lang="en-US" sz="1400" dirty="0"/>
              <a:t> </a:t>
            </a:r>
            <a:r>
              <a:rPr lang="en-US" sz="1400" dirty="0" err="1"/>
              <a:t>xx</a:t>
            </a:r>
            <a:r>
              <a:rPr lang="en-US" sz="1400" dirty="0"/>
              <a:t> </a:t>
            </a:r>
            <a:r>
              <a:rPr lang="en-US" sz="1400" dirty="0" err="1"/>
              <a:t>xxxxx</a:t>
            </a:r>
            <a:r>
              <a:rPr lang="en-US" sz="1400" dirty="0"/>
              <a:t> x xx </a:t>
            </a:r>
          </a:p>
        </p:txBody>
      </p:sp>
      <p:sp>
        <p:nvSpPr>
          <p:cNvPr id="7" name="Oval 6"/>
          <p:cNvSpPr/>
          <p:nvPr/>
        </p:nvSpPr>
        <p:spPr>
          <a:xfrm>
            <a:off x="5042026" y="3217063"/>
            <a:ext cx="982760" cy="982760"/>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01</a:t>
            </a:r>
          </a:p>
        </p:txBody>
      </p:sp>
      <p:sp>
        <p:nvSpPr>
          <p:cNvPr id="8" name="Oval 7"/>
          <p:cNvSpPr/>
          <p:nvPr/>
        </p:nvSpPr>
        <p:spPr>
          <a:xfrm>
            <a:off x="6656819" y="3217063"/>
            <a:ext cx="982760" cy="982760"/>
          </a:xfrm>
          <a:prstGeom prst="ellipse">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02</a:t>
            </a:r>
          </a:p>
        </p:txBody>
      </p:sp>
      <p:sp>
        <p:nvSpPr>
          <p:cNvPr id="9" name="Oval 8"/>
          <p:cNvSpPr/>
          <p:nvPr/>
        </p:nvSpPr>
        <p:spPr>
          <a:xfrm>
            <a:off x="8271612" y="3217063"/>
            <a:ext cx="982760" cy="982760"/>
          </a:xfrm>
          <a:prstGeom prst="ellipse">
            <a:avLst/>
          </a:prstGeom>
          <a:solidFill>
            <a:schemeClr val="accent5"/>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03</a:t>
            </a:r>
          </a:p>
        </p:txBody>
      </p:sp>
      <p:sp>
        <p:nvSpPr>
          <p:cNvPr id="10" name="Oval 9"/>
          <p:cNvSpPr/>
          <p:nvPr/>
        </p:nvSpPr>
        <p:spPr>
          <a:xfrm>
            <a:off x="9886405" y="3217063"/>
            <a:ext cx="982760" cy="982760"/>
          </a:xfrm>
          <a:prstGeom prst="ellipse">
            <a:avLst/>
          </a:prstGeom>
          <a:solidFill>
            <a:schemeClr val="bg2"/>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04</a:t>
            </a:r>
          </a:p>
        </p:txBody>
      </p:sp>
      <p:sp>
        <p:nvSpPr>
          <p:cNvPr id="12" name="TextBox 11"/>
          <p:cNvSpPr txBox="1"/>
          <p:nvPr/>
        </p:nvSpPr>
        <p:spPr>
          <a:xfrm>
            <a:off x="4763852" y="4326195"/>
            <a:ext cx="1539108" cy="830997"/>
          </a:xfrm>
          <a:prstGeom prst="rect">
            <a:avLst/>
          </a:prstGeom>
          <a:noFill/>
        </p:spPr>
        <p:txBody>
          <a:bodyPr wrap="square" rtlCol="0">
            <a:spAutoFit/>
          </a:bodyPr>
          <a:lstStyle/>
          <a:p>
            <a:pPr algn="ctr"/>
            <a:r>
              <a:rPr lang="en-US" sz="2000" dirty="0" err="1"/>
              <a:t>Xxxxx</a:t>
            </a:r>
            <a:endParaRPr lang="en-US" sz="2000" dirty="0"/>
          </a:p>
          <a:p>
            <a:pPr algn="ct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13" name="TextBox 12"/>
          <p:cNvSpPr txBox="1"/>
          <p:nvPr/>
        </p:nvSpPr>
        <p:spPr>
          <a:xfrm>
            <a:off x="6378645" y="4326195"/>
            <a:ext cx="1539108" cy="830997"/>
          </a:xfrm>
          <a:prstGeom prst="rect">
            <a:avLst/>
          </a:prstGeom>
          <a:noFill/>
        </p:spPr>
        <p:txBody>
          <a:bodyPr wrap="square" rtlCol="0">
            <a:spAutoFit/>
          </a:bodyPr>
          <a:lstStyle/>
          <a:p>
            <a:pPr algn="ctr"/>
            <a:r>
              <a:rPr lang="en-US" sz="2000" dirty="0" err="1"/>
              <a:t>Xxxxxx</a:t>
            </a:r>
            <a:endParaRPr lang="en-US" sz="2000" dirty="0"/>
          </a:p>
          <a:p>
            <a:pPr lvl="0" algn="ct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14" name="TextBox 13"/>
          <p:cNvSpPr txBox="1"/>
          <p:nvPr/>
        </p:nvSpPr>
        <p:spPr>
          <a:xfrm>
            <a:off x="7993438" y="4326195"/>
            <a:ext cx="1539108" cy="830997"/>
          </a:xfrm>
          <a:prstGeom prst="rect">
            <a:avLst/>
          </a:prstGeom>
          <a:noFill/>
        </p:spPr>
        <p:txBody>
          <a:bodyPr wrap="square" rtlCol="0">
            <a:spAutoFit/>
          </a:bodyPr>
          <a:lstStyle/>
          <a:p>
            <a:pPr algn="ctr"/>
            <a:r>
              <a:rPr lang="en-US" sz="2000" dirty="0" err="1"/>
              <a:t>Xxxx</a:t>
            </a:r>
            <a:endParaRPr lang="en-US" sz="2000" dirty="0"/>
          </a:p>
          <a:p>
            <a:pPr lvl="0" algn="ct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15" name="TextBox 14"/>
          <p:cNvSpPr txBox="1"/>
          <p:nvPr/>
        </p:nvSpPr>
        <p:spPr>
          <a:xfrm>
            <a:off x="9608231" y="4326195"/>
            <a:ext cx="1539108" cy="830997"/>
          </a:xfrm>
          <a:prstGeom prst="rect">
            <a:avLst/>
          </a:prstGeom>
          <a:noFill/>
        </p:spPr>
        <p:txBody>
          <a:bodyPr wrap="square" rtlCol="0">
            <a:spAutoFit/>
          </a:bodyPr>
          <a:lstStyle/>
          <a:p>
            <a:pPr algn="ctr"/>
            <a:r>
              <a:rPr lang="en-US" sz="2000" dirty="0"/>
              <a:t>Xx </a:t>
            </a:r>
            <a:r>
              <a:rPr lang="en-US" sz="2000" dirty="0" err="1"/>
              <a:t>xxxx</a:t>
            </a:r>
            <a:endParaRPr lang="en-US" sz="2000" dirty="0"/>
          </a:p>
          <a:p>
            <a:pPr lvl="0" algn="ct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43" name="Freeform 21"/>
          <p:cNvSpPr>
            <a:spLocks noEditPoints="1"/>
          </p:cNvSpPr>
          <p:nvPr/>
        </p:nvSpPr>
        <p:spPr bwMode="auto">
          <a:xfrm>
            <a:off x="1632202" y="1942164"/>
            <a:ext cx="2166175" cy="2170912"/>
          </a:xfrm>
          <a:custGeom>
            <a:avLst/>
            <a:gdLst>
              <a:gd name="T0" fmla="*/ 68 w 387"/>
              <a:gd name="T1" fmla="*/ 320 h 388"/>
              <a:gd name="T2" fmla="*/ 41 w 387"/>
              <a:gd name="T3" fmla="*/ 262 h 388"/>
              <a:gd name="T4" fmla="*/ 62 w 387"/>
              <a:gd name="T5" fmla="*/ 326 h 388"/>
              <a:gd name="T6" fmla="*/ 121 w 387"/>
              <a:gd name="T7" fmla="*/ 352 h 388"/>
              <a:gd name="T8" fmla="*/ 121 w 387"/>
              <a:gd name="T9" fmla="*/ 343 h 388"/>
              <a:gd name="T10" fmla="*/ 50 w 387"/>
              <a:gd name="T11" fmla="*/ 338 h 388"/>
              <a:gd name="T12" fmla="*/ 16 w 387"/>
              <a:gd name="T13" fmla="*/ 263 h 388"/>
              <a:gd name="T14" fmla="*/ 11 w 387"/>
              <a:gd name="T15" fmla="*/ 267 h 388"/>
              <a:gd name="T16" fmla="*/ 121 w 387"/>
              <a:gd name="T17" fmla="*/ 377 h 388"/>
              <a:gd name="T18" fmla="*/ 125 w 387"/>
              <a:gd name="T19" fmla="*/ 372 h 388"/>
              <a:gd name="T20" fmla="*/ 386 w 387"/>
              <a:gd name="T21" fmla="*/ 329 h 388"/>
              <a:gd name="T22" fmla="*/ 290 w 387"/>
              <a:gd name="T23" fmla="*/ 240 h 388"/>
              <a:gd name="T24" fmla="*/ 248 w 387"/>
              <a:gd name="T25" fmla="*/ 242 h 388"/>
              <a:gd name="T26" fmla="*/ 292 w 387"/>
              <a:gd name="T27" fmla="*/ 96 h 388"/>
              <a:gd name="T28" fmla="*/ 190 w 387"/>
              <a:gd name="T29" fmla="*/ 96 h 388"/>
              <a:gd name="T30" fmla="*/ 126 w 387"/>
              <a:gd name="T31" fmla="*/ 120 h 388"/>
              <a:gd name="T32" fmla="*/ 148 w 387"/>
              <a:gd name="T33" fmla="*/ 92 h 388"/>
              <a:gd name="T34" fmla="*/ 52 w 387"/>
              <a:gd name="T35" fmla="*/ 2 h 388"/>
              <a:gd name="T36" fmla="*/ 2 w 387"/>
              <a:gd name="T37" fmla="*/ 59 h 388"/>
              <a:gd name="T38" fmla="*/ 94 w 387"/>
              <a:gd name="T39" fmla="*/ 150 h 388"/>
              <a:gd name="T40" fmla="*/ 120 w 387"/>
              <a:gd name="T41" fmla="*/ 127 h 388"/>
              <a:gd name="T42" fmla="*/ 104 w 387"/>
              <a:gd name="T43" fmla="*/ 182 h 388"/>
              <a:gd name="T44" fmla="*/ 127 w 387"/>
              <a:gd name="T45" fmla="*/ 211 h 388"/>
              <a:gd name="T46" fmla="*/ 57 w 387"/>
              <a:gd name="T47" fmla="*/ 229 h 388"/>
              <a:gd name="T48" fmla="*/ 152 w 387"/>
              <a:gd name="T49" fmla="*/ 331 h 388"/>
              <a:gd name="T50" fmla="*/ 159 w 387"/>
              <a:gd name="T51" fmla="*/ 331 h 388"/>
              <a:gd name="T52" fmla="*/ 177 w 387"/>
              <a:gd name="T53" fmla="*/ 261 h 388"/>
              <a:gd name="T54" fmla="*/ 203 w 387"/>
              <a:gd name="T55" fmla="*/ 285 h 388"/>
              <a:gd name="T56" fmla="*/ 241 w 387"/>
              <a:gd name="T57" fmla="*/ 248 h 388"/>
              <a:gd name="T58" fmla="*/ 239 w 387"/>
              <a:gd name="T59" fmla="*/ 290 h 388"/>
              <a:gd name="T60" fmla="*/ 239 w 387"/>
              <a:gd name="T61" fmla="*/ 297 h 388"/>
              <a:gd name="T62" fmla="*/ 332 w 387"/>
              <a:gd name="T63" fmla="*/ 388 h 388"/>
              <a:gd name="T64" fmla="*/ 386 w 387"/>
              <a:gd name="T65" fmla="*/ 336 h 388"/>
              <a:gd name="T66" fmla="*/ 386 w 387"/>
              <a:gd name="T67" fmla="*/ 329 h 388"/>
              <a:gd name="T68" fmla="*/ 116 w 387"/>
              <a:gd name="T69" fmla="*/ 117 h 388"/>
              <a:gd name="T70" fmla="*/ 94 w 387"/>
              <a:gd name="T71" fmla="*/ 139 h 388"/>
              <a:gd name="T72" fmla="*/ 55 w 387"/>
              <a:gd name="T73" fmla="*/ 12 h 388"/>
              <a:gd name="T74" fmla="*/ 116 w 387"/>
              <a:gd name="T75" fmla="*/ 117 h 388"/>
              <a:gd name="T76" fmla="*/ 67 w 387"/>
              <a:gd name="T77" fmla="*/ 233 h 388"/>
              <a:gd name="T78" fmla="*/ 152 w 387"/>
              <a:gd name="T79" fmla="*/ 236 h 388"/>
              <a:gd name="T80" fmla="*/ 155 w 387"/>
              <a:gd name="T81" fmla="*/ 321 h 388"/>
              <a:gd name="T82" fmla="*/ 238 w 387"/>
              <a:gd name="T83" fmla="*/ 238 h 388"/>
              <a:gd name="T84" fmla="*/ 203 w 387"/>
              <a:gd name="T85" fmla="*/ 274 h 388"/>
              <a:gd name="T86" fmla="*/ 197 w 387"/>
              <a:gd name="T87" fmla="*/ 102 h 388"/>
              <a:gd name="T88" fmla="*/ 286 w 387"/>
              <a:gd name="T89" fmla="*/ 102 h 388"/>
              <a:gd name="T90" fmla="*/ 238 w 387"/>
              <a:gd name="T91" fmla="*/ 238 h 388"/>
              <a:gd name="T92" fmla="*/ 249 w 387"/>
              <a:gd name="T93" fmla="*/ 294 h 388"/>
              <a:gd name="T94" fmla="*/ 376 w 387"/>
              <a:gd name="T95" fmla="*/ 333 h 388"/>
              <a:gd name="T96" fmla="*/ 122 w 387"/>
              <a:gd name="T97" fmla="*/ 318 h 388"/>
              <a:gd name="T98" fmla="*/ 70 w 387"/>
              <a:gd name="T99" fmla="*/ 266 h 388"/>
              <a:gd name="T100" fmla="*/ 66 w 387"/>
              <a:gd name="T101" fmla="*/ 261 h 388"/>
              <a:gd name="T102" fmla="*/ 79 w 387"/>
              <a:gd name="T103" fmla="*/ 309 h 388"/>
              <a:gd name="T104" fmla="*/ 122 w 387"/>
              <a:gd name="T105" fmla="*/ 327 h 388"/>
              <a:gd name="T106" fmla="*/ 122 w 387"/>
              <a:gd name="T107" fmla="*/ 31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88">
                <a:moveTo>
                  <a:pt x="121" y="343"/>
                </a:moveTo>
                <a:cubicBezTo>
                  <a:pt x="101" y="342"/>
                  <a:pt x="82" y="334"/>
                  <a:pt x="68" y="320"/>
                </a:cubicBezTo>
                <a:cubicBezTo>
                  <a:pt x="54" y="306"/>
                  <a:pt x="46" y="287"/>
                  <a:pt x="45" y="267"/>
                </a:cubicBezTo>
                <a:cubicBezTo>
                  <a:pt x="45" y="264"/>
                  <a:pt x="43" y="262"/>
                  <a:pt x="41" y="262"/>
                </a:cubicBezTo>
                <a:cubicBezTo>
                  <a:pt x="38" y="262"/>
                  <a:pt x="36" y="264"/>
                  <a:pt x="36" y="267"/>
                </a:cubicBezTo>
                <a:cubicBezTo>
                  <a:pt x="37" y="289"/>
                  <a:pt x="46" y="311"/>
                  <a:pt x="62" y="326"/>
                </a:cubicBezTo>
                <a:cubicBezTo>
                  <a:pt x="77" y="342"/>
                  <a:pt x="99" y="351"/>
                  <a:pt x="121" y="352"/>
                </a:cubicBezTo>
                <a:cubicBezTo>
                  <a:pt x="121" y="352"/>
                  <a:pt x="121" y="352"/>
                  <a:pt x="121" y="352"/>
                </a:cubicBezTo>
                <a:cubicBezTo>
                  <a:pt x="124" y="352"/>
                  <a:pt x="126" y="350"/>
                  <a:pt x="126" y="347"/>
                </a:cubicBezTo>
                <a:cubicBezTo>
                  <a:pt x="126" y="345"/>
                  <a:pt x="124" y="343"/>
                  <a:pt x="121" y="343"/>
                </a:cubicBezTo>
                <a:close/>
                <a:moveTo>
                  <a:pt x="121" y="368"/>
                </a:moveTo>
                <a:cubicBezTo>
                  <a:pt x="94" y="367"/>
                  <a:pt x="69" y="356"/>
                  <a:pt x="50" y="338"/>
                </a:cubicBezTo>
                <a:cubicBezTo>
                  <a:pt x="32" y="319"/>
                  <a:pt x="21" y="294"/>
                  <a:pt x="20" y="267"/>
                </a:cubicBezTo>
                <a:cubicBezTo>
                  <a:pt x="20" y="265"/>
                  <a:pt x="18" y="263"/>
                  <a:pt x="16" y="263"/>
                </a:cubicBezTo>
                <a:cubicBezTo>
                  <a:pt x="16" y="263"/>
                  <a:pt x="16" y="263"/>
                  <a:pt x="16" y="263"/>
                </a:cubicBezTo>
                <a:cubicBezTo>
                  <a:pt x="13" y="263"/>
                  <a:pt x="11" y="265"/>
                  <a:pt x="11" y="267"/>
                </a:cubicBezTo>
                <a:cubicBezTo>
                  <a:pt x="12" y="296"/>
                  <a:pt x="23" y="324"/>
                  <a:pt x="44" y="344"/>
                </a:cubicBezTo>
                <a:cubicBezTo>
                  <a:pt x="64" y="365"/>
                  <a:pt x="92" y="376"/>
                  <a:pt x="121" y="377"/>
                </a:cubicBezTo>
                <a:cubicBezTo>
                  <a:pt x="121" y="377"/>
                  <a:pt x="121" y="377"/>
                  <a:pt x="121" y="377"/>
                </a:cubicBezTo>
                <a:cubicBezTo>
                  <a:pt x="123" y="377"/>
                  <a:pt x="125" y="375"/>
                  <a:pt x="125" y="372"/>
                </a:cubicBezTo>
                <a:cubicBezTo>
                  <a:pt x="125" y="370"/>
                  <a:pt x="123" y="368"/>
                  <a:pt x="121" y="368"/>
                </a:cubicBezTo>
                <a:close/>
                <a:moveTo>
                  <a:pt x="386" y="329"/>
                </a:moveTo>
                <a:cubicBezTo>
                  <a:pt x="296" y="240"/>
                  <a:pt x="296" y="240"/>
                  <a:pt x="296" y="240"/>
                </a:cubicBezTo>
                <a:cubicBezTo>
                  <a:pt x="295" y="238"/>
                  <a:pt x="292" y="238"/>
                  <a:pt x="290" y="240"/>
                </a:cubicBezTo>
                <a:cubicBezTo>
                  <a:pt x="268" y="262"/>
                  <a:pt x="268" y="262"/>
                  <a:pt x="268" y="262"/>
                </a:cubicBezTo>
                <a:cubicBezTo>
                  <a:pt x="248" y="242"/>
                  <a:pt x="248" y="242"/>
                  <a:pt x="248" y="242"/>
                </a:cubicBezTo>
                <a:cubicBezTo>
                  <a:pt x="292" y="198"/>
                  <a:pt x="292" y="198"/>
                  <a:pt x="292" y="198"/>
                </a:cubicBezTo>
                <a:cubicBezTo>
                  <a:pt x="320" y="169"/>
                  <a:pt x="320" y="124"/>
                  <a:pt x="292" y="96"/>
                </a:cubicBezTo>
                <a:cubicBezTo>
                  <a:pt x="279" y="82"/>
                  <a:pt x="261" y="75"/>
                  <a:pt x="241" y="75"/>
                </a:cubicBezTo>
                <a:cubicBezTo>
                  <a:pt x="222" y="75"/>
                  <a:pt x="204" y="82"/>
                  <a:pt x="190" y="96"/>
                </a:cubicBezTo>
                <a:cubicBezTo>
                  <a:pt x="146" y="140"/>
                  <a:pt x="146" y="140"/>
                  <a:pt x="146" y="140"/>
                </a:cubicBezTo>
                <a:cubicBezTo>
                  <a:pt x="126" y="120"/>
                  <a:pt x="126" y="120"/>
                  <a:pt x="126" y="120"/>
                </a:cubicBezTo>
                <a:cubicBezTo>
                  <a:pt x="148" y="98"/>
                  <a:pt x="148" y="98"/>
                  <a:pt x="148" y="98"/>
                </a:cubicBezTo>
                <a:cubicBezTo>
                  <a:pt x="150" y="96"/>
                  <a:pt x="150" y="93"/>
                  <a:pt x="148" y="92"/>
                </a:cubicBezTo>
                <a:cubicBezTo>
                  <a:pt x="59" y="2"/>
                  <a:pt x="59" y="2"/>
                  <a:pt x="59" y="2"/>
                </a:cubicBezTo>
                <a:cubicBezTo>
                  <a:pt x="57" y="0"/>
                  <a:pt x="54" y="0"/>
                  <a:pt x="52" y="2"/>
                </a:cubicBezTo>
                <a:cubicBezTo>
                  <a:pt x="2" y="52"/>
                  <a:pt x="2" y="52"/>
                  <a:pt x="2" y="52"/>
                </a:cubicBezTo>
                <a:cubicBezTo>
                  <a:pt x="0" y="54"/>
                  <a:pt x="0" y="57"/>
                  <a:pt x="2" y="59"/>
                </a:cubicBezTo>
                <a:cubicBezTo>
                  <a:pt x="91" y="149"/>
                  <a:pt x="91" y="149"/>
                  <a:pt x="91" y="149"/>
                </a:cubicBezTo>
                <a:cubicBezTo>
                  <a:pt x="92" y="149"/>
                  <a:pt x="93" y="150"/>
                  <a:pt x="94" y="150"/>
                </a:cubicBezTo>
                <a:cubicBezTo>
                  <a:pt x="96" y="150"/>
                  <a:pt x="97" y="149"/>
                  <a:pt x="98" y="149"/>
                </a:cubicBezTo>
                <a:cubicBezTo>
                  <a:pt x="120" y="127"/>
                  <a:pt x="120" y="127"/>
                  <a:pt x="120" y="127"/>
                </a:cubicBezTo>
                <a:cubicBezTo>
                  <a:pt x="140" y="147"/>
                  <a:pt x="140" y="147"/>
                  <a:pt x="140" y="147"/>
                </a:cubicBezTo>
                <a:cubicBezTo>
                  <a:pt x="104" y="182"/>
                  <a:pt x="104" y="182"/>
                  <a:pt x="104" y="182"/>
                </a:cubicBezTo>
                <a:cubicBezTo>
                  <a:pt x="103" y="184"/>
                  <a:pt x="103" y="187"/>
                  <a:pt x="104" y="188"/>
                </a:cubicBezTo>
                <a:cubicBezTo>
                  <a:pt x="127" y="211"/>
                  <a:pt x="127" y="211"/>
                  <a:pt x="127" y="211"/>
                </a:cubicBezTo>
                <a:cubicBezTo>
                  <a:pt x="121" y="209"/>
                  <a:pt x="114" y="208"/>
                  <a:pt x="108" y="208"/>
                </a:cubicBezTo>
                <a:cubicBezTo>
                  <a:pt x="89" y="208"/>
                  <a:pt x="70" y="216"/>
                  <a:pt x="57" y="229"/>
                </a:cubicBezTo>
                <a:cubicBezTo>
                  <a:pt x="55" y="231"/>
                  <a:pt x="55" y="234"/>
                  <a:pt x="57" y="236"/>
                </a:cubicBezTo>
                <a:cubicBezTo>
                  <a:pt x="152" y="331"/>
                  <a:pt x="152" y="331"/>
                  <a:pt x="152" y="331"/>
                </a:cubicBezTo>
                <a:cubicBezTo>
                  <a:pt x="153" y="332"/>
                  <a:pt x="154" y="332"/>
                  <a:pt x="155" y="332"/>
                </a:cubicBezTo>
                <a:cubicBezTo>
                  <a:pt x="157" y="332"/>
                  <a:pt x="158" y="332"/>
                  <a:pt x="159" y="331"/>
                </a:cubicBezTo>
                <a:cubicBezTo>
                  <a:pt x="172" y="318"/>
                  <a:pt x="180" y="299"/>
                  <a:pt x="180" y="280"/>
                </a:cubicBezTo>
                <a:cubicBezTo>
                  <a:pt x="180" y="274"/>
                  <a:pt x="179" y="267"/>
                  <a:pt x="177" y="261"/>
                </a:cubicBezTo>
                <a:cubicBezTo>
                  <a:pt x="200" y="284"/>
                  <a:pt x="200" y="284"/>
                  <a:pt x="200" y="284"/>
                </a:cubicBezTo>
                <a:cubicBezTo>
                  <a:pt x="200" y="284"/>
                  <a:pt x="202" y="285"/>
                  <a:pt x="203" y="285"/>
                </a:cubicBezTo>
                <a:cubicBezTo>
                  <a:pt x="204" y="285"/>
                  <a:pt x="205" y="284"/>
                  <a:pt x="206" y="284"/>
                </a:cubicBezTo>
                <a:cubicBezTo>
                  <a:pt x="241" y="248"/>
                  <a:pt x="241" y="248"/>
                  <a:pt x="241" y="248"/>
                </a:cubicBezTo>
                <a:cubicBezTo>
                  <a:pt x="261" y="268"/>
                  <a:pt x="261" y="268"/>
                  <a:pt x="261" y="268"/>
                </a:cubicBezTo>
                <a:cubicBezTo>
                  <a:pt x="239" y="290"/>
                  <a:pt x="239" y="290"/>
                  <a:pt x="239" y="290"/>
                </a:cubicBezTo>
                <a:cubicBezTo>
                  <a:pt x="239" y="291"/>
                  <a:pt x="238" y="292"/>
                  <a:pt x="238" y="294"/>
                </a:cubicBezTo>
                <a:cubicBezTo>
                  <a:pt x="238" y="295"/>
                  <a:pt x="239" y="296"/>
                  <a:pt x="239" y="297"/>
                </a:cubicBezTo>
                <a:cubicBezTo>
                  <a:pt x="329" y="386"/>
                  <a:pt x="329" y="386"/>
                  <a:pt x="329" y="386"/>
                </a:cubicBezTo>
                <a:cubicBezTo>
                  <a:pt x="330" y="387"/>
                  <a:pt x="331" y="388"/>
                  <a:pt x="332" y="388"/>
                </a:cubicBezTo>
                <a:cubicBezTo>
                  <a:pt x="334" y="388"/>
                  <a:pt x="335" y="387"/>
                  <a:pt x="336" y="386"/>
                </a:cubicBezTo>
                <a:cubicBezTo>
                  <a:pt x="386" y="336"/>
                  <a:pt x="386" y="336"/>
                  <a:pt x="386" y="336"/>
                </a:cubicBezTo>
                <a:cubicBezTo>
                  <a:pt x="387" y="335"/>
                  <a:pt x="387" y="334"/>
                  <a:pt x="387" y="333"/>
                </a:cubicBezTo>
                <a:cubicBezTo>
                  <a:pt x="387" y="331"/>
                  <a:pt x="387" y="330"/>
                  <a:pt x="386" y="329"/>
                </a:cubicBezTo>
                <a:close/>
                <a:moveTo>
                  <a:pt x="116" y="117"/>
                </a:moveTo>
                <a:cubicBezTo>
                  <a:pt x="116" y="117"/>
                  <a:pt x="116" y="117"/>
                  <a:pt x="116" y="117"/>
                </a:cubicBezTo>
                <a:cubicBezTo>
                  <a:pt x="116" y="117"/>
                  <a:pt x="116" y="117"/>
                  <a:pt x="116" y="117"/>
                </a:cubicBezTo>
                <a:cubicBezTo>
                  <a:pt x="94" y="139"/>
                  <a:pt x="94" y="139"/>
                  <a:pt x="94" y="139"/>
                </a:cubicBezTo>
                <a:cubicBezTo>
                  <a:pt x="12" y="56"/>
                  <a:pt x="12" y="56"/>
                  <a:pt x="12" y="56"/>
                </a:cubicBezTo>
                <a:cubicBezTo>
                  <a:pt x="55" y="12"/>
                  <a:pt x="55" y="12"/>
                  <a:pt x="55" y="12"/>
                </a:cubicBezTo>
                <a:cubicBezTo>
                  <a:pt x="138" y="95"/>
                  <a:pt x="138" y="95"/>
                  <a:pt x="138" y="95"/>
                </a:cubicBezTo>
                <a:lnTo>
                  <a:pt x="116" y="117"/>
                </a:lnTo>
                <a:close/>
                <a:moveTo>
                  <a:pt x="155" y="321"/>
                </a:moveTo>
                <a:cubicBezTo>
                  <a:pt x="67" y="233"/>
                  <a:pt x="67" y="233"/>
                  <a:pt x="67" y="233"/>
                </a:cubicBezTo>
                <a:cubicBezTo>
                  <a:pt x="78" y="223"/>
                  <a:pt x="93" y="218"/>
                  <a:pt x="108" y="218"/>
                </a:cubicBezTo>
                <a:cubicBezTo>
                  <a:pt x="124" y="218"/>
                  <a:pt x="140" y="224"/>
                  <a:pt x="152" y="236"/>
                </a:cubicBezTo>
                <a:cubicBezTo>
                  <a:pt x="164" y="248"/>
                  <a:pt x="170" y="264"/>
                  <a:pt x="170" y="280"/>
                </a:cubicBezTo>
                <a:cubicBezTo>
                  <a:pt x="170" y="295"/>
                  <a:pt x="165" y="310"/>
                  <a:pt x="155" y="321"/>
                </a:cubicBezTo>
                <a:close/>
                <a:moveTo>
                  <a:pt x="238" y="238"/>
                </a:moveTo>
                <a:cubicBezTo>
                  <a:pt x="238" y="238"/>
                  <a:pt x="238" y="238"/>
                  <a:pt x="238" y="238"/>
                </a:cubicBezTo>
                <a:cubicBezTo>
                  <a:pt x="238" y="238"/>
                  <a:pt x="238" y="238"/>
                  <a:pt x="238" y="238"/>
                </a:cubicBezTo>
                <a:cubicBezTo>
                  <a:pt x="203" y="274"/>
                  <a:pt x="203" y="274"/>
                  <a:pt x="203" y="274"/>
                </a:cubicBezTo>
                <a:cubicBezTo>
                  <a:pt x="114" y="185"/>
                  <a:pt x="114" y="185"/>
                  <a:pt x="114" y="185"/>
                </a:cubicBezTo>
                <a:cubicBezTo>
                  <a:pt x="197" y="102"/>
                  <a:pt x="197" y="102"/>
                  <a:pt x="197" y="102"/>
                </a:cubicBezTo>
                <a:cubicBezTo>
                  <a:pt x="209" y="91"/>
                  <a:pt x="225" y="84"/>
                  <a:pt x="241" y="84"/>
                </a:cubicBezTo>
                <a:cubicBezTo>
                  <a:pt x="258" y="84"/>
                  <a:pt x="274" y="91"/>
                  <a:pt x="286" y="102"/>
                </a:cubicBezTo>
                <a:cubicBezTo>
                  <a:pt x="310" y="127"/>
                  <a:pt x="310" y="166"/>
                  <a:pt x="286" y="191"/>
                </a:cubicBezTo>
                <a:lnTo>
                  <a:pt x="238" y="238"/>
                </a:lnTo>
                <a:close/>
                <a:moveTo>
                  <a:pt x="332" y="376"/>
                </a:moveTo>
                <a:cubicBezTo>
                  <a:pt x="249" y="294"/>
                  <a:pt x="249" y="294"/>
                  <a:pt x="249" y="294"/>
                </a:cubicBezTo>
                <a:cubicBezTo>
                  <a:pt x="293" y="250"/>
                  <a:pt x="293" y="250"/>
                  <a:pt x="293" y="250"/>
                </a:cubicBezTo>
                <a:cubicBezTo>
                  <a:pt x="376" y="333"/>
                  <a:pt x="376" y="333"/>
                  <a:pt x="376" y="333"/>
                </a:cubicBezTo>
                <a:lnTo>
                  <a:pt x="332" y="376"/>
                </a:lnTo>
                <a:close/>
                <a:moveTo>
                  <a:pt x="122" y="318"/>
                </a:moveTo>
                <a:cubicBezTo>
                  <a:pt x="108" y="317"/>
                  <a:pt x="95" y="312"/>
                  <a:pt x="86" y="302"/>
                </a:cubicBezTo>
                <a:cubicBezTo>
                  <a:pt x="76" y="293"/>
                  <a:pt x="71" y="280"/>
                  <a:pt x="70" y="266"/>
                </a:cubicBezTo>
                <a:cubicBezTo>
                  <a:pt x="70" y="263"/>
                  <a:pt x="68" y="261"/>
                  <a:pt x="66" y="261"/>
                </a:cubicBezTo>
                <a:cubicBezTo>
                  <a:pt x="66" y="261"/>
                  <a:pt x="66" y="261"/>
                  <a:pt x="66" y="261"/>
                </a:cubicBezTo>
                <a:cubicBezTo>
                  <a:pt x="63" y="262"/>
                  <a:pt x="61" y="264"/>
                  <a:pt x="61" y="266"/>
                </a:cubicBezTo>
                <a:cubicBezTo>
                  <a:pt x="61" y="282"/>
                  <a:pt x="68" y="297"/>
                  <a:pt x="79" y="309"/>
                </a:cubicBezTo>
                <a:cubicBezTo>
                  <a:pt x="91" y="320"/>
                  <a:pt x="106" y="327"/>
                  <a:pt x="122" y="327"/>
                </a:cubicBezTo>
                <a:cubicBezTo>
                  <a:pt x="122" y="327"/>
                  <a:pt x="122" y="327"/>
                  <a:pt x="122" y="327"/>
                </a:cubicBezTo>
                <a:cubicBezTo>
                  <a:pt x="124" y="327"/>
                  <a:pt x="126" y="325"/>
                  <a:pt x="127" y="322"/>
                </a:cubicBezTo>
                <a:cubicBezTo>
                  <a:pt x="127" y="320"/>
                  <a:pt x="125" y="318"/>
                  <a:pt x="122" y="318"/>
                </a:cubicBezTo>
                <a:close/>
              </a:path>
            </a:pathLst>
          </a:custGeom>
          <a:gradFill>
            <a:gsLst>
              <a:gs pos="0">
                <a:schemeClr val="accent1"/>
              </a:gs>
              <a:gs pos="100000">
                <a:schemeClr val="accent5"/>
              </a:gs>
            </a:gsLst>
            <a:lin ang="5400000" scaled="0"/>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p:cNvGrpSpPr/>
          <p:nvPr/>
        </p:nvGrpSpPr>
        <p:grpSpPr>
          <a:xfrm>
            <a:off x="9212154" y="8469560"/>
            <a:ext cx="1097280" cy="1097280"/>
            <a:chOff x="7656513" y="9947275"/>
            <a:chExt cx="2674938" cy="2674938"/>
          </a:xfrm>
        </p:grpSpPr>
        <p:sp>
          <p:nvSpPr>
            <p:cNvPr id="45" name="Oval 16"/>
            <p:cNvSpPr>
              <a:spLocks noChangeArrowheads="1"/>
            </p:cNvSpPr>
            <p:nvPr/>
          </p:nvSpPr>
          <p:spPr bwMode="auto">
            <a:xfrm>
              <a:off x="7656513" y="9947275"/>
              <a:ext cx="2674938" cy="26749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7"/>
            <p:cNvSpPr>
              <a:spLocks noEditPoints="1"/>
            </p:cNvSpPr>
            <p:nvPr/>
          </p:nvSpPr>
          <p:spPr bwMode="auto">
            <a:xfrm>
              <a:off x="8212138" y="10706100"/>
              <a:ext cx="1560513" cy="1214438"/>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350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7" name="Group 546"/>
          <p:cNvGrpSpPr/>
          <p:nvPr/>
        </p:nvGrpSpPr>
        <p:grpSpPr>
          <a:xfrm>
            <a:off x="495303" y="692696"/>
            <a:ext cx="10955867" cy="4855632"/>
            <a:chOff x="-92074" y="654051"/>
            <a:chExt cx="9144001" cy="4162425"/>
          </a:xfrm>
          <a:solidFill>
            <a:schemeClr val="tx1">
              <a:alpha val="25000"/>
            </a:schemeClr>
          </a:solidFill>
        </p:grpSpPr>
        <p:sp>
          <p:nvSpPr>
            <p:cNvPr id="165" name="Freeform 225"/>
            <p:cNvSpPr>
              <a:spLocks/>
            </p:cNvSpPr>
            <p:nvPr/>
          </p:nvSpPr>
          <p:spPr bwMode="auto">
            <a:xfrm>
              <a:off x="2314576" y="1431926"/>
              <a:ext cx="33338" cy="22225"/>
            </a:xfrm>
            <a:custGeom>
              <a:avLst/>
              <a:gdLst>
                <a:gd name="T0" fmla="*/ 7 w 21"/>
                <a:gd name="T1" fmla="*/ 0 h 14"/>
                <a:gd name="T2" fmla="*/ 0 w 21"/>
                <a:gd name="T3" fmla="*/ 0 h 14"/>
                <a:gd name="T4" fmla="*/ 0 w 21"/>
                <a:gd name="T5" fmla="*/ 7 h 14"/>
                <a:gd name="T6" fmla="*/ 0 w 21"/>
                <a:gd name="T7" fmla="*/ 7 h 14"/>
                <a:gd name="T8" fmla="*/ 7 w 21"/>
                <a:gd name="T9" fmla="*/ 14 h 14"/>
                <a:gd name="T10" fmla="*/ 14 w 21"/>
                <a:gd name="T11" fmla="*/ 7 h 14"/>
                <a:gd name="T12" fmla="*/ 21 w 21"/>
                <a:gd name="T13" fmla="*/ 7 h 14"/>
                <a:gd name="T14" fmla="*/ 14 w 21"/>
                <a:gd name="T15" fmla="*/ 0 h 14"/>
                <a:gd name="T16" fmla="*/ 7 w 2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7" y="0"/>
                  </a:moveTo>
                  <a:lnTo>
                    <a:pt x="0" y="0"/>
                  </a:lnTo>
                  <a:lnTo>
                    <a:pt x="0" y="7"/>
                  </a:lnTo>
                  <a:lnTo>
                    <a:pt x="0" y="7"/>
                  </a:lnTo>
                  <a:lnTo>
                    <a:pt x="7" y="14"/>
                  </a:lnTo>
                  <a:lnTo>
                    <a:pt x="14" y="7"/>
                  </a:lnTo>
                  <a:lnTo>
                    <a:pt x="21" y="7"/>
                  </a:lnTo>
                  <a:lnTo>
                    <a:pt x="14" y="0"/>
                  </a:lnTo>
                  <a:lnTo>
                    <a:pt x="7" y="0"/>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6" name="Freeform 226"/>
            <p:cNvSpPr>
              <a:spLocks/>
            </p:cNvSpPr>
            <p:nvPr/>
          </p:nvSpPr>
          <p:spPr bwMode="auto">
            <a:xfrm>
              <a:off x="2314576" y="1431926"/>
              <a:ext cx="33338" cy="22225"/>
            </a:xfrm>
            <a:custGeom>
              <a:avLst/>
              <a:gdLst>
                <a:gd name="T0" fmla="*/ 7 w 21"/>
                <a:gd name="T1" fmla="*/ 0 h 14"/>
                <a:gd name="T2" fmla="*/ 0 w 21"/>
                <a:gd name="T3" fmla="*/ 0 h 14"/>
                <a:gd name="T4" fmla="*/ 0 w 21"/>
                <a:gd name="T5" fmla="*/ 7 h 14"/>
                <a:gd name="T6" fmla="*/ 0 w 21"/>
                <a:gd name="T7" fmla="*/ 7 h 14"/>
                <a:gd name="T8" fmla="*/ 7 w 21"/>
                <a:gd name="T9" fmla="*/ 14 h 14"/>
                <a:gd name="T10" fmla="*/ 14 w 21"/>
                <a:gd name="T11" fmla="*/ 7 h 14"/>
                <a:gd name="T12" fmla="*/ 21 w 21"/>
                <a:gd name="T13" fmla="*/ 7 h 14"/>
                <a:gd name="T14" fmla="*/ 14 w 21"/>
                <a:gd name="T15" fmla="*/ 0 h 14"/>
                <a:gd name="T16" fmla="*/ 7 w 2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7" y="0"/>
                  </a:moveTo>
                  <a:lnTo>
                    <a:pt x="0" y="0"/>
                  </a:lnTo>
                  <a:lnTo>
                    <a:pt x="0" y="7"/>
                  </a:lnTo>
                  <a:lnTo>
                    <a:pt x="0" y="7"/>
                  </a:lnTo>
                  <a:lnTo>
                    <a:pt x="7" y="14"/>
                  </a:lnTo>
                  <a:lnTo>
                    <a:pt x="14" y="7"/>
                  </a:lnTo>
                  <a:lnTo>
                    <a:pt x="21" y="7"/>
                  </a:lnTo>
                  <a:lnTo>
                    <a:pt x="14" y="0"/>
                  </a:lnTo>
                  <a:lnTo>
                    <a:pt x="7"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14" name="Freeform 511"/>
            <p:cNvSpPr>
              <a:spLocks/>
            </p:cNvSpPr>
            <p:nvPr/>
          </p:nvSpPr>
          <p:spPr bwMode="auto">
            <a:xfrm>
              <a:off x="2239964" y="1703389"/>
              <a:ext cx="96838" cy="31750"/>
            </a:xfrm>
            <a:custGeom>
              <a:avLst/>
              <a:gdLst>
                <a:gd name="T0" fmla="*/ 9 w 9"/>
                <a:gd name="T1" fmla="*/ 0 h 3"/>
                <a:gd name="T2" fmla="*/ 9 w 9"/>
                <a:gd name="T3" fmla="*/ 1 h 3"/>
                <a:gd name="T4" fmla="*/ 8 w 9"/>
                <a:gd name="T5" fmla="*/ 2 h 3"/>
                <a:gd name="T6" fmla="*/ 7 w 9"/>
                <a:gd name="T7" fmla="*/ 3 h 3"/>
                <a:gd name="T8" fmla="*/ 6 w 9"/>
                <a:gd name="T9" fmla="*/ 3 h 3"/>
                <a:gd name="T10" fmla="*/ 5 w 9"/>
                <a:gd name="T11" fmla="*/ 3 h 3"/>
                <a:gd name="T12" fmla="*/ 5 w 9"/>
                <a:gd name="T13" fmla="*/ 3 h 3"/>
                <a:gd name="T14" fmla="*/ 3 w 9"/>
                <a:gd name="T15" fmla="*/ 2 h 3"/>
                <a:gd name="T16" fmla="*/ 2 w 9"/>
                <a:gd name="T17" fmla="*/ 3 h 3"/>
                <a:gd name="T18" fmla="*/ 1 w 9"/>
                <a:gd name="T19" fmla="*/ 3 h 3"/>
                <a:gd name="T20" fmla="*/ 0 w 9"/>
                <a:gd name="T21" fmla="*/ 3 h 3"/>
                <a:gd name="T22" fmla="*/ 0 w 9"/>
                <a:gd name="T23" fmla="*/ 3 h 3"/>
                <a:gd name="T24" fmla="*/ 0 w 9"/>
                <a:gd name="T25" fmla="*/ 2 h 3"/>
                <a:gd name="T26" fmla="*/ 1 w 9"/>
                <a:gd name="T27" fmla="*/ 2 h 3"/>
                <a:gd name="T28" fmla="*/ 2 w 9"/>
                <a:gd name="T29" fmla="*/ 2 h 3"/>
                <a:gd name="T30" fmla="*/ 3 w 9"/>
                <a:gd name="T31" fmla="*/ 1 h 3"/>
                <a:gd name="T32" fmla="*/ 5 w 9"/>
                <a:gd name="T33" fmla="*/ 1 h 3"/>
                <a:gd name="T34" fmla="*/ 5 w 9"/>
                <a:gd name="T35" fmla="*/ 1 h 3"/>
                <a:gd name="T36" fmla="*/ 6 w 9"/>
                <a:gd name="T37" fmla="*/ 1 h 3"/>
                <a:gd name="T38" fmla="*/ 7 w 9"/>
                <a:gd name="T39" fmla="*/ 1 h 3"/>
                <a:gd name="T40" fmla="*/ 7 w 9"/>
                <a:gd name="T41" fmla="*/ 1 h 3"/>
                <a:gd name="T42" fmla="*/ 8 w 9"/>
                <a:gd name="T43" fmla="*/ 0 h 3"/>
                <a:gd name="T44" fmla="*/ 9 w 9"/>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3">
                  <a:moveTo>
                    <a:pt x="9" y="0"/>
                  </a:moveTo>
                  <a:cubicBezTo>
                    <a:pt x="9" y="1"/>
                    <a:pt x="9" y="1"/>
                    <a:pt x="9" y="1"/>
                  </a:cubicBezTo>
                  <a:cubicBezTo>
                    <a:pt x="9" y="2"/>
                    <a:pt x="8" y="2"/>
                    <a:pt x="8" y="2"/>
                  </a:cubicBezTo>
                  <a:cubicBezTo>
                    <a:pt x="8" y="2"/>
                    <a:pt x="8" y="2"/>
                    <a:pt x="7" y="3"/>
                  </a:cubicBezTo>
                  <a:cubicBezTo>
                    <a:pt x="7" y="3"/>
                    <a:pt x="6" y="3"/>
                    <a:pt x="6" y="3"/>
                  </a:cubicBezTo>
                  <a:cubicBezTo>
                    <a:pt x="6" y="3"/>
                    <a:pt x="5" y="3"/>
                    <a:pt x="5" y="3"/>
                  </a:cubicBezTo>
                  <a:cubicBezTo>
                    <a:pt x="5" y="3"/>
                    <a:pt x="5" y="3"/>
                    <a:pt x="5" y="3"/>
                  </a:cubicBezTo>
                  <a:cubicBezTo>
                    <a:pt x="4" y="2"/>
                    <a:pt x="4" y="2"/>
                    <a:pt x="3" y="2"/>
                  </a:cubicBezTo>
                  <a:cubicBezTo>
                    <a:pt x="3" y="2"/>
                    <a:pt x="2" y="2"/>
                    <a:pt x="2" y="3"/>
                  </a:cubicBezTo>
                  <a:cubicBezTo>
                    <a:pt x="2" y="3"/>
                    <a:pt x="2" y="3"/>
                    <a:pt x="1" y="3"/>
                  </a:cubicBezTo>
                  <a:cubicBezTo>
                    <a:pt x="1" y="3"/>
                    <a:pt x="1" y="3"/>
                    <a:pt x="0" y="3"/>
                  </a:cubicBezTo>
                  <a:cubicBezTo>
                    <a:pt x="0" y="3"/>
                    <a:pt x="0" y="3"/>
                    <a:pt x="0" y="3"/>
                  </a:cubicBezTo>
                  <a:cubicBezTo>
                    <a:pt x="0" y="3"/>
                    <a:pt x="0" y="3"/>
                    <a:pt x="0" y="2"/>
                  </a:cubicBezTo>
                  <a:cubicBezTo>
                    <a:pt x="0" y="2"/>
                    <a:pt x="1" y="2"/>
                    <a:pt x="1" y="2"/>
                  </a:cubicBezTo>
                  <a:cubicBezTo>
                    <a:pt x="1" y="2"/>
                    <a:pt x="2" y="2"/>
                    <a:pt x="2" y="2"/>
                  </a:cubicBezTo>
                  <a:cubicBezTo>
                    <a:pt x="3" y="2"/>
                    <a:pt x="3" y="1"/>
                    <a:pt x="3" y="1"/>
                  </a:cubicBezTo>
                  <a:cubicBezTo>
                    <a:pt x="4" y="1"/>
                    <a:pt x="4" y="1"/>
                    <a:pt x="5" y="1"/>
                  </a:cubicBezTo>
                  <a:cubicBezTo>
                    <a:pt x="5" y="1"/>
                    <a:pt x="5" y="1"/>
                    <a:pt x="5" y="1"/>
                  </a:cubicBezTo>
                  <a:cubicBezTo>
                    <a:pt x="6" y="1"/>
                    <a:pt x="6" y="1"/>
                    <a:pt x="6" y="1"/>
                  </a:cubicBezTo>
                  <a:cubicBezTo>
                    <a:pt x="6" y="1"/>
                    <a:pt x="6" y="1"/>
                    <a:pt x="7" y="1"/>
                  </a:cubicBezTo>
                  <a:cubicBezTo>
                    <a:pt x="7" y="1"/>
                    <a:pt x="7" y="1"/>
                    <a:pt x="7" y="1"/>
                  </a:cubicBezTo>
                  <a:cubicBezTo>
                    <a:pt x="8" y="1"/>
                    <a:pt x="8" y="1"/>
                    <a:pt x="8" y="0"/>
                  </a:cubicBezTo>
                  <a:cubicBezTo>
                    <a:pt x="8" y="0"/>
                    <a:pt x="9" y="0"/>
                    <a:pt x="9"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5" name="Freeform 512"/>
            <p:cNvSpPr>
              <a:spLocks/>
            </p:cNvSpPr>
            <p:nvPr/>
          </p:nvSpPr>
          <p:spPr bwMode="auto">
            <a:xfrm>
              <a:off x="2132014" y="1746251"/>
              <a:ext cx="119063" cy="42863"/>
            </a:xfrm>
            <a:custGeom>
              <a:avLst/>
              <a:gdLst>
                <a:gd name="T0" fmla="*/ 10 w 11"/>
                <a:gd name="T1" fmla="*/ 0 h 4"/>
                <a:gd name="T2" fmla="*/ 10 w 11"/>
                <a:gd name="T3" fmla="*/ 0 h 4"/>
                <a:gd name="T4" fmla="*/ 9 w 11"/>
                <a:gd name="T5" fmla="*/ 0 h 4"/>
                <a:gd name="T6" fmla="*/ 8 w 11"/>
                <a:gd name="T7" fmla="*/ 1 h 4"/>
                <a:gd name="T8" fmla="*/ 7 w 11"/>
                <a:gd name="T9" fmla="*/ 1 h 4"/>
                <a:gd name="T10" fmla="*/ 6 w 11"/>
                <a:gd name="T11" fmla="*/ 1 h 4"/>
                <a:gd name="T12" fmla="*/ 5 w 11"/>
                <a:gd name="T13" fmla="*/ 1 h 4"/>
                <a:gd name="T14" fmla="*/ 5 w 11"/>
                <a:gd name="T15" fmla="*/ 1 h 4"/>
                <a:gd name="T16" fmla="*/ 4 w 11"/>
                <a:gd name="T17" fmla="*/ 2 h 4"/>
                <a:gd name="T18" fmla="*/ 3 w 11"/>
                <a:gd name="T19" fmla="*/ 2 h 4"/>
                <a:gd name="T20" fmla="*/ 3 w 11"/>
                <a:gd name="T21" fmla="*/ 2 h 4"/>
                <a:gd name="T22" fmla="*/ 2 w 11"/>
                <a:gd name="T23" fmla="*/ 3 h 4"/>
                <a:gd name="T24" fmla="*/ 1 w 11"/>
                <a:gd name="T25" fmla="*/ 3 h 4"/>
                <a:gd name="T26" fmla="*/ 1 w 11"/>
                <a:gd name="T27" fmla="*/ 3 h 4"/>
                <a:gd name="T28" fmla="*/ 0 w 11"/>
                <a:gd name="T29" fmla="*/ 4 h 4"/>
                <a:gd name="T30" fmla="*/ 2 w 11"/>
                <a:gd name="T31" fmla="*/ 4 h 4"/>
                <a:gd name="T32" fmla="*/ 4 w 11"/>
                <a:gd name="T33" fmla="*/ 4 h 4"/>
                <a:gd name="T34" fmla="*/ 4 w 11"/>
                <a:gd name="T35" fmla="*/ 3 h 4"/>
                <a:gd name="T36" fmla="*/ 5 w 11"/>
                <a:gd name="T37" fmla="*/ 3 h 4"/>
                <a:gd name="T38" fmla="*/ 7 w 11"/>
                <a:gd name="T39" fmla="*/ 2 h 4"/>
                <a:gd name="T40" fmla="*/ 8 w 11"/>
                <a:gd name="T41" fmla="*/ 2 h 4"/>
                <a:gd name="T42" fmla="*/ 8 w 11"/>
                <a:gd name="T43" fmla="*/ 2 h 4"/>
                <a:gd name="T44" fmla="*/ 9 w 11"/>
                <a:gd name="T45" fmla="*/ 1 h 4"/>
                <a:gd name="T46" fmla="*/ 10 w 11"/>
                <a:gd name="T47" fmla="*/ 1 h 4"/>
                <a:gd name="T48" fmla="*/ 10 w 11"/>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4">
                  <a:moveTo>
                    <a:pt x="10" y="0"/>
                  </a:moveTo>
                  <a:cubicBezTo>
                    <a:pt x="10" y="0"/>
                    <a:pt x="10" y="0"/>
                    <a:pt x="10" y="0"/>
                  </a:cubicBezTo>
                  <a:cubicBezTo>
                    <a:pt x="9" y="0"/>
                    <a:pt x="9" y="0"/>
                    <a:pt x="9" y="0"/>
                  </a:cubicBezTo>
                  <a:cubicBezTo>
                    <a:pt x="9" y="1"/>
                    <a:pt x="8" y="1"/>
                    <a:pt x="8" y="1"/>
                  </a:cubicBezTo>
                  <a:cubicBezTo>
                    <a:pt x="8" y="1"/>
                    <a:pt x="8" y="1"/>
                    <a:pt x="7" y="1"/>
                  </a:cubicBezTo>
                  <a:cubicBezTo>
                    <a:pt x="7" y="1"/>
                    <a:pt x="7" y="1"/>
                    <a:pt x="6" y="1"/>
                  </a:cubicBezTo>
                  <a:cubicBezTo>
                    <a:pt x="6" y="1"/>
                    <a:pt x="6" y="1"/>
                    <a:pt x="5" y="1"/>
                  </a:cubicBezTo>
                  <a:cubicBezTo>
                    <a:pt x="5" y="1"/>
                    <a:pt x="5" y="1"/>
                    <a:pt x="5" y="1"/>
                  </a:cubicBezTo>
                  <a:cubicBezTo>
                    <a:pt x="4" y="1"/>
                    <a:pt x="4" y="2"/>
                    <a:pt x="4" y="2"/>
                  </a:cubicBezTo>
                  <a:cubicBezTo>
                    <a:pt x="4" y="2"/>
                    <a:pt x="4" y="2"/>
                    <a:pt x="3" y="2"/>
                  </a:cubicBezTo>
                  <a:cubicBezTo>
                    <a:pt x="3" y="2"/>
                    <a:pt x="3" y="2"/>
                    <a:pt x="3" y="2"/>
                  </a:cubicBezTo>
                  <a:cubicBezTo>
                    <a:pt x="2" y="2"/>
                    <a:pt x="2" y="3"/>
                    <a:pt x="2" y="3"/>
                  </a:cubicBezTo>
                  <a:cubicBezTo>
                    <a:pt x="2" y="3"/>
                    <a:pt x="2" y="3"/>
                    <a:pt x="1" y="3"/>
                  </a:cubicBezTo>
                  <a:cubicBezTo>
                    <a:pt x="1" y="3"/>
                    <a:pt x="1" y="3"/>
                    <a:pt x="1" y="3"/>
                  </a:cubicBezTo>
                  <a:cubicBezTo>
                    <a:pt x="0" y="4"/>
                    <a:pt x="0" y="4"/>
                    <a:pt x="0" y="4"/>
                  </a:cubicBezTo>
                  <a:cubicBezTo>
                    <a:pt x="1" y="4"/>
                    <a:pt x="1" y="4"/>
                    <a:pt x="2" y="4"/>
                  </a:cubicBezTo>
                  <a:cubicBezTo>
                    <a:pt x="3" y="4"/>
                    <a:pt x="3" y="4"/>
                    <a:pt x="4" y="4"/>
                  </a:cubicBezTo>
                  <a:cubicBezTo>
                    <a:pt x="4" y="4"/>
                    <a:pt x="4" y="3"/>
                    <a:pt x="4" y="3"/>
                  </a:cubicBezTo>
                  <a:cubicBezTo>
                    <a:pt x="4" y="3"/>
                    <a:pt x="5" y="3"/>
                    <a:pt x="5" y="3"/>
                  </a:cubicBezTo>
                  <a:cubicBezTo>
                    <a:pt x="6" y="3"/>
                    <a:pt x="6" y="3"/>
                    <a:pt x="7" y="2"/>
                  </a:cubicBezTo>
                  <a:cubicBezTo>
                    <a:pt x="7" y="2"/>
                    <a:pt x="7" y="2"/>
                    <a:pt x="8" y="2"/>
                  </a:cubicBezTo>
                  <a:cubicBezTo>
                    <a:pt x="8" y="2"/>
                    <a:pt x="8" y="2"/>
                    <a:pt x="8" y="2"/>
                  </a:cubicBezTo>
                  <a:cubicBezTo>
                    <a:pt x="9" y="2"/>
                    <a:pt x="9" y="2"/>
                    <a:pt x="9" y="1"/>
                  </a:cubicBezTo>
                  <a:cubicBezTo>
                    <a:pt x="10" y="1"/>
                    <a:pt x="10" y="2"/>
                    <a:pt x="10" y="1"/>
                  </a:cubicBezTo>
                  <a:cubicBezTo>
                    <a:pt x="11" y="1"/>
                    <a:pt x="11" y="1"/>
                    <a:pt x="1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6" name="Freeform 513"/>
            <p:cNvSpPr>
              <a:spLocks/>
            </p:cNvSpPr>
            <p:nvPr/>
          </p:nvSpPr>
          <p:spPr bwMode="auto">
            <a:xfrm>
              <a:off x="2143126" y="1638301"/>
              <a:ext cx="107950" cy="96838"/>
            </a:xfrm>
            <a:custGeom>
              <a:avLst/>
              <a:gdLst>
                <a:gd name="T0" fmla="*/ 4 w 10"/>
                <a:gd name="T1" fmla="*/ 9 h 9"/>
                <a:gd name="T2" fmla="*/ 4 w 10"/>
                <a:gd name="T3" fmla="*/ 8 h 9"/>
                <a:gd name="T4" fmla="*/ 5 w 10"/>
                <a:gd name="T5" fmla="*/ 7 h 9"/>
                <a:gd name="T6" fmla="*/ 5 w 10"/>
                <a:gd name="T7" fmla="*/ 7 h 9"/>
                <a:gd name="T8" fmla="*/ 6 w 10"/>
                <a:gd name="T9" fmla="*/ 6 h 9"/>
                <a:gd name="T10" fmla="*/ 6 w 10"/>
                <a:gd name="T11" fmla="*/ 5 h 9"/>
                <a:gd name="T12" fmla="*/ 6 w 10"/>
                <a:gd name="T13" fmla="*/ 5 h 9"/>
                <a:gd name="T14" fmla="*/ 6 w 10"/>
                <a:gd name="T15" fmla="*/ 4 h 9"/>
                <a:gd name="T16" fmla="*/ 7 w 10"/>
                <a:gd name="T17" fmla="*/ 4 h 9"/>
                <a:gd name="T18" fmla="*/ 8 w 10"/>
                <a:gd name="T19" fmla="*/ 5 h 9"/>
                <a:gd name="T20" fmla="*/ 9 w 10"/>
                <a:gd name="T21" fmla="*/ 5 h 9"/>
                <a:gd name="T22" fmla="*/ 10 w 10"/>
                <a:gd name="T23" fmla="*/ 5 h 9"/>
                <a:gd name="T24" fmla="*/ 10 w 10"/>
                <a:gd name="T25" fmla="*/ 4 h 9"/>
                <a:gd name="T26" fmla="*/ 10 w 10"/>
                <a:gd name="T27" fmla="*/ 3 h 9"/>
                <a:gd name="T28" fmla="*/ 9 w 10"/>
                <a:gd name="T29" fmla="*/ 2 h 9"/>
                <a:gd name="T30" fmla="*/ 8 w 10"/>
                <a:gd name="T31" fmla="*/ 1 h 9"/>
                <a:gd name="T32" fmla="*/ 7 w 10"/>
                <a:gd name="T33" fmla="*/ 1 h 9"/>
                <a:gd name="T34" fmla="*/ 5 w 10"/>
                <a:gd name="T35" fmla="*/ 1 h 9"/>
                <a:gd name="T36" fmla="*/ 4 w 10"/>
                <a:gd name="T37" fmla="*/ 1 h 9"/>
                <a:gd name="T38" fmla="*/ 3 w 10"/>
                <a:gd name="T39" fmla="*/ 0 h 9"/>
                <a:gd name="T40" fmla="*/ 2 w 10"/>
                <a:gd name="T41" fmla="*/ 1 h 9"/>
                <a:gd name="T42" fmla="*/ 2 w 10"/>
                <a:gd name="T43" fmla="*/ 2 h 9"/>
                <a:gd name="T44" fmla="*/ 1 w 10"/>
                <a:gd name="T45" fmla="*/ 1 h 9"/>
                <a:gd name="T46" fmla="*/ 0 w 10"/>
                <a:gd name="T47" fmla="*/ 2 h 9"/>
                <a:gd name="T48" fmla="*/ 1 w 10"/>
                <a:gd name="T49" fmla="*/ 3 h 9"/>
                <a:gd name="T50" fmla="*/ 2 w 10"/>
                <a:gd name="T51" fmla="*/ 4 h 9"/>
                <a:gd name="T52" fmla="*/ 3 w 10"/>
                <a:gd name="T53" fmla="*/ 4 h 9"/>
                <a:gd name="T54" fmla="*/ 2 w 10"/>
                <a:gd name="T55" fmla="*/ 5 h 9"/>
                <a:gd name="T56" fmla="*/ 2 w 10"/>
                <a:gd name="T57" fmla="*/ 6 h 9"/>
                <a:gd name="T58" fmla="*/ 1 w 10"/>
                <a:gd name="T59" fmla="*/ 7 h 9"/>
                <a:gd name="T60" fmla="*/ 0 w 10"/>
                <a:gd name="T61" fmla="*/ 7 h 9"/>
                <a:gd name="T62" fmla="*/ 0 w 10"/>
                <a:gd name="T63" fmla="*/ 8 h 9"/>
                <a:gd name="T64" fmla="*/ 1 w 10"/>
                <a:gd name="T65" fmla="*/ 8 h 9"/>
                <a:gd name="T66" fmla="*/ 2 w 10"/>
                <a:gd name="T67" fmla="*/ 7 h 9"/>
                <a:gd name="T68" fmla="*/ 2 w 10"/>
                <a:gd name="T69" fmla="*/ 7 h 9"/>
                <a:gd name="T70" fmla="*/ 3 w 10"/>
                <a:gd name="T71" fmla="*/ 7 h 9"/>
                <a:gd name="T72" fmla="*/ 2 w 10"/>
                <a:gd name="T73" fmla="*/ 8 h 9"/>
                <a:gd name="T74" fmla="*/ 2 w 10"/>
                <a:gd name="T75" fmla="*/ 9 h 9"/>
                <a:gd name="T76" fmla="*/ 3 w 10"/>
                <a:gd name="T77" fmla="*/ 9 h 9"/>
                <a:gd name="T78" fmla="*/ 4 w 10"/>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9">
                  <a:moveTo>
                    <a:pt x="4" y="9"/>
                  </a:moveTo>
                  <a:cubicBezTo>
                    <a:pt x="4" y="9"/>
                    <a:pt x="4" y="8"/>
                    <a:pt x="4" y="8"/>
                  </a:cubicBezTo>
                  <a:cubicBezTo>
                    <a:pt x="5" y="8"/>
                    <a:pt x="5" y="8"/>
                    <a:pt x="5" y="7"/>
                  </a:cubicBezTo>
                  <a:cubicBezTo>
                    <a:pt x="5" y="7"/>
                    <a:pt x="5" y="7"/>
                    <a:pt x="5" y="7"/>
                  </a:cubicBezTo>
                  <a:cubicBezTo>
                    <a:pt x="5" y="6"/>
                    <a:pt x="5" y="6"/>
                    <a:pt x="6" y="6"/>
                  </a:cubicBezTo>
                  <a:cubicBezTo>
                    <a:pt x="6" y="6"/>
                    <a:pt x="6" y="6"/>
                    <a:pt x="6" y="5"/>
                  </a:cubicBezTo>
                  <a:cubicBezTo>
                    <a:pt x="7" y="5"/>
                    <a:pt x="6" y="5"/>
                    <a:pt x="6" y="5"/>
                  </a:cubicBezTo>
                  <a:cubicBezTo>
                    <a:pt x="6" y="4"/>
                    <a:pt x="6" y="4"/>
                    <a:pt x="6" y="4"/>
                  </a:cubicBezTo>
                  <a:cubicBezTo>
                    <a:pt x="7" y="3"/>
                    <a:pt x="7" y="3"/>
                    <a:pt x="7" y="4"/>
                  </a:cubicBezTo>
                  <a:cubicBezTo>
                    <a:pt x="8" y="4"/>
                    <a:pt x="8" y="4"/>
                    <a:pt x="8" y="5"/>
                  </a:cubicBezTo>
                  <a:cubicBezTo>
                    <a:pt x="8" y="5"/>
                    <a:pt x="8" y="5"/>
                    <a:pt x="9" y="5"/>
                  </a:cubicBezTo>
                  <a:cubicBezTo>
                    <a:pt x="9" y="5"/>
                    <a:pt x="9" y="5"/>
                    <a:pt x="10" y="5"/>
                  </a:cubicBezTo>
                  <a:cubicBezTo>
                    <a:pt x="10" y="5"/>
                    <a:pt x="10" y="5"/>
                    <a:pt x="10" y="4"/>
                  </a:cubicBezTo>
                  <a:cubicBezTo>
                    <a:pt x="10" y="4"/>
                    <a:pt x="10" y="3"/>
                    <a:pt x="10" y="3"/>
                  </a:cubicBezTo>
                  <a:cubicBezTo>
                    <a:pt x="10" y="2"/>
                    <a:pt x="9" y="2"/>
                    <a:pt x="9" y="2"/>
                  </a:cubicBezTo>
                  <a:cubicBezTo>
                    <a:pt x="9" y="2"/>
                    <a:pt x="8" y="1"/>
                    <a:pt x="8" y="1"/>
                  </a:cubicBezTo>
                  <a:cubicBezTo>
                    <a:pt x="7" y="1"/>
                    <a:pt x="7" y="1"/>
                    <a:pt x="7" y="1"/>
                  </a:cubicBezTo>
                  <a:cubicBezTo>
                    <a:pt x="6" y="1"/>
                    <a:pt x="6" y="1"/>
                    <a:pt x="5" y="1"/>
                  </a:cubicBezTo>
                  <a:cubicBezTo>
                    <a:pt x="5" y="1"/>
                    <a:pt x="4" y="1"/>
                    <a:pt x="4" y="1"/>
                  </a:cubicBezTo>
                  <a:cubicBezTo>
                    <a:pt x="3" y="1"/>
                    <a:pt x="3" y="0"/>
                    <a:pt x="3" y="0"/>
                  </a:cubicBezTo>
                  <a:cubicBezTo>
                    <a:pt x="2" y="1"/>
                    <a:pt x="3" y="1"/>
                    <a:pt x="2" y="1"/>
                  </a:cubicBezTo>
                  <a:cubicBezTo>
                    <a:pt x="2" y="1"/>
                    <a:pt x="2" y="1"/>
                    <a:pt x="2" y="2"/>
                  </a:cubicBezTo>
                  <a:cubicBezTo>
                    <a:pt x="1" y="2"/>
                    <a:pt x="1" y="1"/>
                    <a:pt x="1" y="1"/>
                  </a:cubicBezTo>
                  <a:cubicBezTo>
                    <a:pt x="0" y="2"/>
                    <a:pt x="0" y="2"/>
                    <a:pt x="0" y="2"/>
                  </a:cubicBezTo>
                  <a:cubicBezTo>
                    <a:pt x="1" y="3"/>
                    <a:pt x="1" y="3"/>
                    <a:pt x="1" y="3"/>
                  </a:cubicBezTo>
                  <a:cubicBezTo>
                    <a:pt x="2" y="3"/>
                    <a:pt x="2" y="3"/>
                    <a:pt x="2" y="4"/>
                  </a:cubicBezTo>
                  <a:cubicBezTo>
                    <a:pt x="2" y="4"/>
                    <a:pt x="2" y="4"/>
                    <a:pt x="3" y="4"/>
                  </a:cubicBezTo>
                  <a:cubicBezTo>
                    <a:pt x="3" y="4"/>
                    <a:pt x="2" y="5"/>
                    <a:pt x="2" y="5"/>
                  </a:cubicBezTo>
                  <a:cubicBezTo>
                    <a:pt x="2" y="5"/>
                    <a:pt x="2" y="6"/>
                    <a:pt x="2" y="6"/>
                  </a:cubicBezTo>
                  <a:cubicBezTo>
                    <a:pt x="1" y="6"/>
                    <a:pt x="1" y="6"/>
                    <a:pt x="1" y="7"/>
                  </a:cubicBezTo>
                  <a:cubicBezTo>
                    <a:pt x="1" y="7"/>
                    <a:pt x="0" y="7"/>
                    <a:pt x="0" y="7"/>
                  </a:cubicBezTo>
                  <a:cubicBezTo>
                    <a:pt x="0" y="8"/>
                    <a:pt x="0" y="8"/>
                    <a:pt x="0" y="8"/>
                  </a:cubicBezTo>
                  <a:cubicBezTo>
                    <a:pt x="0" y="8"/>
                    <a:pt x="1" y="8"/>
                    <a:pt x="1" y="8"/>
                  </a:cubicBezTo>
                  <a:cubicBezTo>
                    <a:pt x="1" y="7"/>
                    <a:pt x="1" y="7"/>
                    <a:pt x="2" y="7"/>
                  </a:cubicBezTo>
                  <a:cubicBezTo>
                    <a:pt x="2" y="7"/>
                    <a:pt x="2" y="7"/>
                    <a:pt x="2" y="7"/>
                  </a:cubicBezTo>
                  <a:cubicBezTo>
                    <a:pt x="3" y="7"/>
                    <a:pt x="3" y="7"/>
                    <a:pt x="3" y="7"/>
                  </a:cubicBezTo>
                  <a:cubicBezTo>
                    <a:pt x="3" y="8"/>
                    <a:pt x="3" y="8"/>
                    <a:pt x="2" y="8"/>
                  </a:cubicBezTo>
                  <a:cubicBezTo>
                    <a:pt x="2" y="9"/>
                    <a:pt x="2" y="9"/>
                    <a:pt x="2" y="9"/>
                  </a:cubicBezTo>
                  <a:cubicBezTo>
                    <a:pt x="3" y="9"/>
                    <a:pt x="3" y="9"/>
                    <a:pt x="3" y="9"/>
                  </a:cubicBezTo>
                  <a:cubicBezTo>
                    <a:pt x="3" y="9"/>
                    <a:pt x="3" y="9"/>
                    <a:pt x="4"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7" name="Freeform 514"/>
            <p:cNvSpPr>
              <a:spLocks/>
            </p:cNvSpPr>
            <p:nvPr/>
          </p:nvSpPr>
          <p:spPr bwMode="auto">
            <a:xfrm>
              <a:off x="2024064" y="1649414"/>
              <a:ext cx="119063" cy="139700"/>
            </a:xfrm>
            <a:custGeom>
              <a:avLst/>
              <a:gdLst>
                <a:gd name="T0" fmla="*/ 10 w 11"/>
                <a:gd name="T1" fmla="*/ 1 h 13"/>
                <a:gd name="T2" fmla="*/ 10 w 11"/>
                <a:gd name="T3" fmla="*/ 2 h 13"/>
                <a:gd name="T4" fmla="*/ 9 w 11"/>
                <a:gd name="T5" fmla="*/ 2 h 13"/>
                <a:gd name="T6" fmla="*/ 9 w 11"/>
                <a:gd name="T7" fmla="*/ 3 h 13"/>
                <a:gd name="T8" fmla="*/ 7 w 11"/>
                <a:gd name="T9" fmla="*/ 3 h 13"/>
                <a:gd name="T10" fmla="*/ 7 w 11"/>
                <a:gd name="T11" fmla="*/ 4 h 13"/>
                <a:gd name="T12" fmla="*/ 6 w 11"/>
                <a:gd name="T13" fmla="*/ 5 h 13"/>
                <a:gd name="T14" fmla="*/ 5 w 11"/>
                <a:gd name="T15" fmla="*/ 6 h 13"/>
                <a:gd name="T16" fmla="*/ 4 w 11"/>
                <a:gd name="T17" fmla="*/ 7 h 13"/>
                <a:gd name="T18" fmla="*/ 4 w 11"/>
                <a:gd name="T19" fmla="*/ 8 h 13"/>
                <a:gd name="T20" fmla="*/ 4 w 11"/>
                <a:gd name="T21" fmla="*/ 10 h 13"/>
                <a:gd name="T22" fmla="*/ 3 w 11"/>
                <a:gd name="T23" fmla="*/ 11 h 13"/>
                <a:gd name="T24" fmla="*/ 2 w 11"/>
                <a:gd name="T25" fmla="*/ 12 h 13"/>
                <a:gd name="T26" fmla="*/ 0 w 11"/>
                <a:gd name="T27" fmla="*/ 12 h 13"/>
                <a:gd name="T28" fmla="*/ 0 w 11"/>
                <a:gd name="T29" fmla="*/ 11 h 13"/>
                <a:gd name="T30" fmla="*/ 1 w 11"/>
                <a:gd name="T31" fmla="*/ 9 h 13"/>
                <a:gd name="T32" fmla="*/ 1 w 11"/>
                <a:gd name="T33" fmla="*/ 8 h 13"/>
                <a:gd name="T34" fmla="*/ 2 w 11"/>
                <a:gd name="T35" fmla="*/ 7 h 13"/>
                <a:gd name="T36" fmla="*/ 3 w 11"/>
                <a:gd name="T37" fmla="*/ 6 h 13"/>
                <a:gd name="T38" fmla="*/ 4 w 11"/>
                <a:gd name="T39" fmla="*/ 5 h 13"/>
                <a:gd name="T40" fmla="*/ 4 w 11"/>
                <a:gd name="T41" fmla="*/ 4 h 13"/>
                <a:gd name="T42" fmla="*/ 3 w 11"/>
                <a:gd name="T43" fmla="*/ 4 h 13"/>
                <a:gd name="T44" fmla="*/ 4 w 11"/>
                <a:gd name="T45" fmla="*/ 3 h 13"/>
                <a:gd name="T46" fmla="*/ 5 w 11"/>
                <a:gd name="T47" fmla="*/ 2 h 13"/>
                <a:gd name="T48" fmla="*/ 6 w 11"/>
                <a:gd name="T49" fmla="*/ 1 h 13"/>
                <a:gd name="T50" fmla="*/ 7 w 11"/>
                <a:gd name="T51" fmla="*/ 1 h 13"/>
                <a:gd name="T52" fmla="*/ 7 w 11"/>
                <a:gd name="T53" fmla="*/ 1 h 13"/>
                <a:gd name="T54" fmla="*/ 9 w 11"/>
                <a:gd name="T55" fmla="*/ 1 h 13"/>
                <a:gd name="T56" fmla="*/ 10 w 11"/>
                <a:gd name="T57" fmla="*/ 0 h 13"/>
                <a:gd name="T58" fmla="*/ 11 w 11"/>
                <a:gd name="T59" fmla="*/ 1 h 13"/>
                <a:gd name="T60" fmla="*/ 10 w 11"/>
                <a:gd name="T6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3">
                  <a:moveTo>
                    <a:pt x="10" y="1"/>
                  </a:moveTo>
                  <a:cubicBezTo>
                    <a:pt x="10" y="1"/>
                    <a:pt x="10" y="1"/>
                    <a:pt x="10" y="2"/>
                  </a:cubicBezTo>
                  <a:cubicBezTo>
                    <a:pt x="9" y="2"/>
                    <a:pt x="9" y="2"/>
                    <a:pt x="9" y="2"/>
                  </a:cubicBezTo>
                  <a:cubicBezTo>
                    <a:pt x="9" y="2"/>
                    <a:pt x="9" y="3"/>
                    <a:pt x="9" y="3"/>
                  </a:cubicBezTo>
                  <a:cubicBezTo>
                    <a:pt x="8" y="3"/>
                    <a:pt x="8" y="3"/>
                    <a:pt x="7" y="3"/>
                  </a:cubicBezTo>
                  <a:cubicBezTo>
                    <a:pt x="7" y="3"/>
                    <a:pt x="7" y="3"/>
                    <a:pt x="7" y="4"/>
                  </a:cubicBezTo>
                  <a:cubicBezTo>
                    <a:pt x="6" y="4"/>
                    <a:pt x="6" y="4"/>
                    <a:pt x="6" y="5"/>
                  </a:cubicBezTo>
                  <a:cubicBezTo>
                    <a:pt x="5" y="5"/>
                    <a:pt x="5" y="5"/>
                    <a:pt x="5" y="6"/>
                  </a:cubicBezTo>
                  <a:cubicBezTo>
                    <a:pt x="5" y="6"/>
                    <a:pt x="4" y="6"/>
                    <a:pt x="4" y="7"/>
                  </a:cubicBezTo>
                  <a:cubicBezTo>
                    <a:pt x="4" y="7"/>
                    <a:pt x="4" y="8"/>
                    <a:pt x="4" y="8"/>
                  </a:cubicBezTo>
                  <a:cubicBezTo>
                    <a:pt x="4" y="9"/>
                    <a:pt x="4" y="9"/>
                    <a:pt x="4" y="10"/>
                  </a:cubicBezTo>
                  <a:cubicBezTo>
                    <a:pt x="4" y="10"/>
                    <a:pt x="3" y="11"/>
                    <a:pt x="3" y="11"/>
                  </a:cubicBezTo>
                  <a:cubicBezTo>
                    <a:pt x="2" y="12"/>
                    <a:pt x="2" y="12"/>
                    <a:pt x="2" y="12"/>
                  </a:cubicBezTo>
                  <a:cubicBezTo>
                    <a:pt x="1" y="12"/>
                    <a:pt x="1" y="13"/>
                    <a:pt x="0" y="12"/>
                  </a:cubicBezTo>
                  <a:cubicBezTo>
                    <a:pt x="0" y="12"/>
                    <a:pt x="0" y="12"/>
                    <a:pt x="0" y="11"/>
                  </a:cubicBezTo>
                  <a:cubicBezTo>
                    <a:pt x="0" y="11"/>
                    <a:pt x="0" y="10"/>
                    <a:pt x="1" y="9"/>
                  </a:cubicBezTo>
                  <a:cubicBezTo>
                    <a:pt x="1" y="9"/>
                    <a:pt x="1" y="9"/>
                    <a:pt x="1" y="8"/>
                  </a:cubicBezTo>
                  <a:cubicBezTo>
                    <a:pt x="2" y="8"/>
                    <a:pt x="2" y="7"/>
                    <a:pt x="2" y="7"/>
                  </a:cubicBezTo>
                  <a:cubicBezTo>
                    <a:pt x="2" y="6"/>
                    <a:pt x="3" y="6"/>
                    <a:pt x="3" y="6"/>
                  </a:cubicBezTo>
                  <a:cubicBezTo>
                    <a:pt x="3" y="5"/>
                    <a:pt x="3" y="5"/>
                    <a:pt x="4" y="5"/>
                  </a:cubicBezTo>
                  <a:cubicBezTo>
                    <a:pt x="4" y="5"/>
                    <a:pt x="4" y="4"/>
                    <a:pt x="4" y="4"/>
                  </a:cubicBezTo>
                  <a:cubicBezTo>
                    <a:pt x="4" y="4"/>
                    <a:pt x="3" y="4"/>
                    <a:pt x="3" y="4"/>
                  </a:cubicBezTo>
                  <a:cubicBezTo>
                    <a:pt x="3" y="4"/>
                    <a:pt x="4" y="4"/>
                    <a:pt x="4" y="3"/>
                  </a:cubicBezTo>
                  <a:cubicBezTo>
                    <a:pt x="4" y="3"/>
                    <a:pt x="5" y="3"/>
                    <a:pt x="5" y="2"/>
                  </a:cubicBezTo>
                  <a:cubicBezTo>
                    <a:pt x="6" y="2"/>
                    <a:pt x="6" y="0"/>
                    <a:pt x="6" y="1"/>
                  </a:cubicBezTo>
                  <a:cubicBezTo>
                    <a:pt x="6" y="1"/>
                    <a:pt x="6" y="1"/>
                    <a:pt x="7" y="1"/>
                  </a:cubicBezTo>
                  <a:cubicBezTo>
                    <a:pt x="7" y="1"/>
                    <a:pt x="7" y="1"/>
                    <a:pt x="7" y="1"/>
                  </a:cubicBezTo>
                  <a:cubicBezTo>
                    <a:pt x="8" y="1"/>
                    <a:pt x="8" y="1"/>
                    <a:pt x="9" y="1"/>
                  </a:cubicBezTo>
                  <a:cubicBezTo>
                    <a:pt x="9" y="0"/>
                    <a:pt x="9" y="0"/>
                    <a:pt x="10" y="0"/>
                  </a:cubicBezTo>
                  <a:cubicBezTo>
                    <a:pt x="10" y="0"/>
                    <a:pt x="11" y="0"/>
                    <a:pt x="11" y="1"/>
                  </a:cubicBezTo>
                  <a:cubicBezTo>
                    <a:pt x="11" y="1"/>
                    <a:pt x="10" y="1"/>
                    <a:pt x="1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8" name="Freeform 515"/>
            <p:cNvSpPr>
              <a:spLocks/>
            </p:cNvSpPr>
            <p:nvPr/>
          </p:nvSpPr>
          <p:spPr bwMode="auto">
            <a:xfrm>
              <a:off x="1981201" y="1562101"/>
              <a:ext cx="182563" cy="76200"/>
            </a:xfrm>
            <a:custGeom>
              <a:avLst/>
              <a:gdLst>
                <a:gd name="T0" fmla="*/ 17 w 17"/>
                <a:gd name="T1" fmla="*/ 7 h 7"/>
                <a:gd name="T2" fmla="*/ 17 w 17"/>
                <a:gd name="T3" fmla="*/ 6 h 7"/>
                <a:gd name="T4" fmla="*/ 17 w 17"/>
                <a:gd name="T5" fmla="*/ 5 h 7"/>
                <a:gd name="T6" fmla="*/ 17 w 17"/>
                <a:gd name="T7" fmla="*/ 5 h 7"/>
                <a:gd name="T8" fmla="*/ 17 w 17"/>
                <a:gd name="T9" fmla="*/ 4 h 7"/>
                <a:gd name="T10" fmla="*/ 17 w 17"/>
                <a:gd name="T11" fmla="*/ 3 h 7"/>
                <a:gd name="T12" fmla="*/ 16 w 17"/>
                <a:gd name="T13" fmla="*/ 3 h 7"/>
                <a:gd name="T14" fmla="*/ 16 w 17"/>
                <a:gd name="T15" fmla="*/ 3 h 7"/>
                <a:gd name="T16" fmla="*/ 15 w 17"/>
                <a:gd name="T17" fmla="*/ 2 h 7"/>
                <a:gd name="T18" fmla="*/ 15 w 17"/>
                <a:gd name="T19" fmla="*/ 1 h 7"/>
                <a:gd name="T20" fmla="*/ 14 w 17"/>
                <a:gd name="T21" fmla="*/ 1 h 7"/>
                <a:gd name="T22" fmla="*/ 13 w 17"/>
                <a:gd name="T23" fmla="*/ 1 h 7"/>
                <a:gd name="T24" fmla="*/ 13 w 17"/>
                <a:gd name="T25" fmla="*/ 1 h 7"/>
                <a:gd name="T26" fmla="*/ 12 w 17"/>
                <a:gd name="T27" fmla="*/ 0 h 7"/>
                <a:gd name="T28" fmla="*/ 11 w 17"/>
                <a:gd name="T29" fmla="*/ 1 h 7"/>
                <a:gd name="T30" fmla="*/ 11 w 17"/>
                <a:gd name="T31" fmla="*/ 1 h 7"/>
                <a:gd name="T32" fmla="*/ 10 w 17"/>
                <a:gd name="T33" fmla="*/ 1 h 7"/>
                <a:gd name="T34" fmla="*/ 10 w 17"/>
                <a:gd name="T35" fmla="*/ 2 h 7"/>
                <a:gd name="T36" fmla="*/ 9 w 17"/>
                <a:gd name="T37" fmla="*/ 1 h 7"/>
                <a:gd name="T38" fmla="*/ 8 w 17"/>
                <a:gd name="T39" fmla="*/ 2 h 7"/>
                <a:gd name="T40" fmla="*/ 8 w 17"/>
                <a:gd name="T41" fmla="*/ 2 h 7"/>
                <a:gd name="T42" fmla="*/ 7 w 17"/>
                <a:gd name="T43" fmla="*/ 3 h 7"/>
                <a:gd name="T44" fmla="*/ 6 w 17"/>
                <a:gd name="T45" fmla="*/ 3 h 7"/>
                <a:gd name="T46" fmla="*/ 5 w 17"/>
                <a:gd name="T47" fmla="*/ 3 h 7"/>
                <a:gd name="T48" fmla="*/ 4 w 17"/>
                <a:gd name="T49" fmla="*/ 4 h 7"/>
                <a:gd name="T50" fmla="*/ 3 w 17"/>
                <a:gd name="T51" fmla="*/ 4 h 7"/>
                <a:gd name="T52" fmla="*/ 3 w 17"/>
                <a:gd name="T53" fmla="*/ 4 h 7"/>
                <a:gd name="T54" fmla="*/ 2 w 17"/>
                <a:gd name="T55" fmla="*/ 5 h 7"/>
                <a:gd name="T56" fmla="*/ 1 w 17"/>
                <a:gd name="T57" fmla="*/ 6 h 7"/>
                <a:gd name="T58" fmla="*/ 0 w 17"/>
                <a:gd name="T59" fmla="*/ 6 h 7"/>
                <a:gd name="T60" fmla="*/ 1 w 17"/>
                <a:gd name="T61" fmla="*/ 6 h 7"/>
                <a:gd name="T62" fmla="*/ 2 w 17"/>
                <a:gd name="T63" fmla="*/ 6 h 7"/>
                <a:gd name="T64" fmla="*/ 3 w 17"/>
                <a:gd name="T65" fmla="*/ 6 h 7"/>
                <a:gd name="T66" fmla="*/ 3 w 17"/>
                <a:gd name="T67" fmla="*/ 7 h 7"/>
                <a:gd name="T68" fmla="*/ 4 w 17"/>
                <a:gd name="T69" fmla="*/ 6 h 7"/>
                <a:gd name="T70" fmla="*/ 5 w 17"/>
                <a:gd name="T71" fmla="*/ 6 h 7"/>
                <a:gd name="T72" fmla="*/ 5 w 17"/>
                <a:gd name="T73" fmla="*/ 6 h 7"/>
                <a:gd name="T74" fmla="*/ 6 w 17"/>
                <a:gd name="T75" fmla="*/ 6 h 7"/>
                <a:gd name="T76" fmla="*/ 7 w 17"/>
                <a:gd name="T77" fmla="*/ 5 h 7"/>
                <a:gd name="T78" fmla="*/ 8 w 17"/>
                <a:gd name="T79" fmla="*/ 4 h 7"/>
                <a:gd name="T80" fmla="*/ 9 w 17"/>
                <a:gd name="T81" fmla="*/ 4 h 7"/>
                <a:gd name="T82" fmla="*/ 10 w 17"/>
                <a:gd name="T83" fmla="*/ 4 h 7"/>
                <a:gd name="T84" fmla="*/ 10 w 17"/>
                <a:gd name="T85" fmla="*/ 5 h 7"/>
                <a:gd name="T86" fmla="*/ 9 w 17"/>
                <a:gd name="T87" fmla="*/ 5 h 7"/>
                <a:gd name="T88" fmla="*/ 9 w 17"/>
                <a:gd name="T89" fmla="*/ 6 h 7"/>
                <a:gd name="T90" fmla="*/ 10 w 17"/>
                <a:gd name="T91" fmla="*/ 6 h 7"/>
                <a:gd name="T92" fmla="*/ 10 w 17"/>
                <a:gd name="T93" fmla="*/ 7 h 7"/>
                <a:gd name="T94" fmla="*/ 11 w 17"/>
                <a:gd name="T95" fmla="*/ 7 h 7"/>
                <a:gd name="T96" fmla="*/ 12 w 17"/>
                <a:gd name="T97" fmla="*/ 7 h 7"/>
                <a:gd name="T98" fmla="*/ 13 w 17"/>
                <a:gd name="T99" fmla="*/ 6 h 7"/>
                <a:gd name="T100" fmla="*/ 14 w 17"/>
                <a:gd name="T101" fmla="*/ 6 h 7"/>
                <a:gd name="T102" fmla="*/ 15 w 17"/>
                <a:gd name="T103" fmla="*/ 6 h 7"/>
                <a:gd name="T104" fmla="*/ 16 w 17"/>
                <a:gd name="T105" fmla="*/ 7 h 7"/>
                <a:gd name="T106" fmla="*/ 16 w 17"/>
                <a:gd name="T107" fmla="*/ 7 h 7"/>
                <a:gd name="T108" fmla="*/ 17 w 17"/>
                <a:gd name="T10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7">
                  <a:moveTo>
                    <a:pt x="17" y="7"/>
                  </a:moveTo>
                  <a:cubicBezTo>
                    <a:pt x="17" y="6"/>
                    <a:pt x="17" y="6"/>
                    <a:pt x="17" y="6"/>
                  </a:cubicBezTo>
                  <a:cubicBezTo>
                    <a:pt x="17" y="5"/>
                    <a:pt x="16" y="5"/>
                    <a:pt x="17" y="5"/>
                  </a:cubicBezTo>
                  <a:cubicBezTo>
                    <a:pt x="17" y="5"/>
                    <a:pt x="17" y="5"/>
                    <a:pt x="17" y="5"/>
                  </a:cubicBezTo>
                  <a:cubicBezTo>
                    <a:pt x="17" y="4"/>
                    <a:pt x="17" y="4"/>
                    <a:pt x="17" y="4"/>
                  </a:cubicBezTo>
                  <a:cubicBezTo>
                    <a:pt x="17" y="4"/>
                    <a:pt x="17" y="3"/>
                    <a:pt x="17" y="3"/>
                  </a:cubicBezTo>
                  <a:cubicBezTo>
                    <a:pt x="17" y="3"/>
                    <a:pt x="16" y="3"/>
                    <a:pt x="16" y="3"/>
                  </a:cubicBezTo>
                  <a:cubicBezTo>
                    <a:pt x="16" y="3"/>
                    <a:pt x="16" y="3"/>
                    <a:pt x="16" y="3"/>
                  </a:cubicBezTo>
                  <a:cubicBezTo>
                    <a:pt x="15" y="2"/>
                    <a:pt x="15" y="3"/>
                    <a:pt x="15" y="2"/>
                  </a:cubicBezTo>
                  <a:cubicBezTo>
                    <a:pt x="14" y="2"/>
                    <a:pt x="15" y="2"/>
                    <a:pt x="15" y="1"/>
                  </a:cubicBezTo>
                  <a:cubicBezTo>
                    <a:pt x="15" y="1"/>
                    <a:pt x="15" y="1"/>
                    <a:pt x="14" y="1"/>
                  </a:cubicBezTo>
                  <a:cubicBezTo>
                    <a:pt x="14" y="0"/>
                    <a:pt x="14" y="1"/>
                    <a:pt x="13" y="1"/>
                  </a:cubicBezTo>
                  <a:cubicBezTo>
                    <a:pt x="13" y="1"/>
                    <a:pt x="13" y="1"/>
                    <a:pt x="13" y="1"/>
                  </a:cubicBezTo>
                  <a:cubicBezTo>
                    <a:pt x="12" y="0"/>
                    <a:pt x="12" y="0"/>
                    <a:pt x="12" y="0"/>
                  </a:cubicBezTo>
                  <a:cubicBezTo>
                    <a:pt x="12" y="0"/>
                    <a:pt x="11" y="0"/>
                    <a:pt x="11" y="1"/>
                  </a:cubicBezTo>
                  <a:cubicBezTo>
                    <a:pt x="11" y="1"/>
                    <a:pt x="11" y="1"/>
                    <a:pt x="11" y="1"/>
                  </a:cubicBezTo>
                  <a:cubicBezTo>
                    <a:pt x="11" y="1"/>
                    <a:pt x="11" y="1"/>
                    <a:pt x="10" y="1"/>
                  </a:cubicBezTo>
                  <a:cubicBezTo>
                    <a:pt x="10" y="1"/>
                    <a:pt x="10" y="2"/>
                    <a:pt x="10" y="2"/>
                  </a:cubicBezTo>
                  <a:cubicBezTo>
                    <a:pt x="9" y="2"/>
                    <a:pt x="9" y="1"/>
                    <a:pt x="9" y="1"/>
                  </a:cubicBezTo>
                  <a:cubicBezTo>
                    <a:pt x="9" y="2"/>
                    <a:pt x="9" y="2"/>
                    <a:pt x="8" y="2"/>
                  </a:cubicBezTo>
                  <a:cubicBezTo>
                    <a:pt x="8" y="2"/>
                    <a:pt x="8" y="2"/>
                    <a:pt x="8" y="2"/>
                  </a:cubicBezTo>
                  <a:cubicBezTo>
                    <a:pt x="7" y="3"/>
                    <a:pt x="7" y="3"/>
                    <a:pt x="7" y="3"/>
                  </a:cubicBezTo>
                  <a:cubicBezTo>
                    <a:pt x="6" y="3"/>
                    <a:pt x="6" y="3"/>
                    <a:pt x="6" y="3"/>
                  </a:cubicBezTo>
                  <a:cubicBezTo>
                    <a:pt x="6" y="3"/>
                    <a:pt x="6" y="3"/>
                    <a:pt x="5" y="3"/>
                  </a:cubicBezTo>
                  <a:cubicBezTo>
                    <a:pt x="5" y="4"/>
                    <a:pt x="5" y="4"/>
                    <a:pt x="4" y="4"/>
                  </a:cubicBezTo>
                  <a:cubicBezTo>
                    <a:pt x="4" y="4"/>
                    <a:pt x="4" y="4"/>
                    <a:pt x="3" y="4"/>
                  </a:cubicBezTo>
                  <a:cubicBezTo>
                    <a:pt x="3" y="4"/>
                    <a:pt x="3" y="4"/>
                    <a:pt x="3" y="4"/>
                  </a:cubicBezTo>
                  <a:cubicBezTo>
                    <a:pt x="2" y="5"/>
                    <a:pt x="2" y="5"/>
                    <a:pt x="2" y="5"/>
                  </a:cubicBezTo>
                  <a:cubicBezTo>
                    <a:pt x="2" y="5"/>
                    <a:pt x="1" y="5"/>
                    <a:pt x="1" y="6"/>
                  </a:cubicBezTo>
                  <a:cubicBezTo>
                    <a:pt x="1" y="6"/>
                    <a:pt x="0" y="6"/>
                    <a:pt x="0" y="6"/>
                  </a:cubicBezTo>
                  <a:cubicBezTo>
                    <a:pt x="0" y="7"/>
                    <a:pt x="1" y="6"/>
                    <a:pt x="1" y="6"/>
                  </a:cubicBezTo>
                  <a:cubicBezTo>
                    <a:pt x="2" y="6"/>
                    <a:pt x="2" y="6"/>
                    <a:pt x="2" y="6"/>
                  </a:cubicBezTo>
                  <a:cubicBezTo>
                    <a:pt x="2" y="6"/>
                    <a:pt x="2" y="6"/>
                    <a:pt x="3" y="6"/>
                  </a:cubicBezTo>
                  <a:cubicBezTo>
                    <a:pt x="3" y="6"/>
                    <a:pt x="3" y="6"/>
                    <a:pt x="3" y="7"/>
                  </a:cubicBezTo>
                  <a:cubicBezTo>
                    <a:pt x="4" y="7"/>
                    <a:pt x="4" y="7"/>
                    <a:pt x="4" y="6"/>
                  </a:cubicBezTo>
                  <a:cubicBezTo>
                    <a:pt x="5" y="6"/>
                    <a:pt x="4" y="6"/>
                    <a:pt x="5" y="6"/>
                  </a:cubicBezTo>
                  <a:cubicBezTo>
                    <a:pt x="5" y="6"/>
                    <a:pt x="5" y="6"/>
                    <a:pt x="5" y="6"/>
                  </a:cubicBezTo>
                  <a:cubicBezTo>
                    <a:pt x="6" y="6"/>
                    <a:pt x="6" y="6"/>
                    <a:pt x="6" y="6"/>
                  </a:cubicBezTo>
                  <a:cubicBezTo>
                    <a:pt x="7" y="5"/>
                    <a:pt x="7" y="6"/>
                    <a:pt x="7" y="5"/>
                  </a:cubicBezTo>
                  <a:cubicBezTo>
                    <a:pt x="7" y="5"/>
                    <a:pt x="7" y="5"/>
                    <a:pt x="8" y="4"/>
                  </a:cubicBezTo>
                  <a:cubicBezTo>
                    <a:pt x="8" y="4"/>
                    <a:pt x="8" y="4"/>
                    <a:pt x="9" y="4"/>
                  </a:cubicBezTo>
                  <a:cubicBezTo>
                    <a:pt x="9" y="4"/>
                    <a:pt x="10" y="4"/>
                    <a:pt x="10" y="4"/>
                  </a:cubicBezTo>
                  <a:cubicBezTo>
                    <a:pt x="10" y="4"/>
                    <a:pt x="10" y="5"/>
                    <a:pt x="10" y="5"/>
                  </a:cubicBezTo>
                  <a:cubicBezTo>
                    <a:pt x="10" y="5"/>
                    <a:pt x="9" y="5"/>
                    <a:pt x="9" y="5"/>
                  </a:cubicBezTo>
                  <a:cubicBezTo>
                    <a:pt x="9" y="5"/>
                    <a:pt x="9" y="6"/>
                    <a:pt x="9" y="6"/>
                  </a:cubicBezTo>
                  <a:cubicBezTo>
                    <a:pt x="9" y="6"/>
                    <a:pt x="10" y="6"/>
                    <a:pt x="10" y="6"/>
                  </a:cubicBezTo>
                  <a:cubicBezTo>
                    <a:pt x="10" y="6"/>
                    <a:pt x="10" y="7"/>
                    <a:pt x="10" y="7"/>
                  </a:cubicBezTo>
                  <a:cubicBezTo>
                    <a:pt x="11" y="7"/>
                    <a:pt x="11" y="7"/>
                    <a:pt x="11" y="7"/>
                  </a:cubicBezTo>
                  <a:cubicBezTo>
                    <a:pt x="12" y="7"/>
                    <a:pt x="12" y="7"/>
                    <a:pt x="12" y="7"/>
                  </a:cubicBezTo>
                  <a:cubicBezTo>
                    <a:pt x="13" y="6"/>
                    <a:pt x="13" y="6"/>
                    <a:pt x="13" y="6"/>
                  </a:cubicBezTo>
                  <a:cubicBezTo>
                    <a:pt x="14" y="6"/>
                    <a:pt x="14" y="6"/>
                    <a:pt x="14" y="6"/>
                  </a:cubicBezTo>
                  <a:cubicBezTo>
                    <a:pt x="14" y="6"/>
                    <a:pt x="15" y="6"/>
                    <a:pt x="15" y="6"/>
                  </a:cubicBezTo>
                  <a:cubicBezTo>
                    <a:pt x="15" y="6"/>
                    <a:pt x="15" y="7"/>
                    <a:pt x="16" y="7"/>
                  </a:cubicBezTo>
                  <a:cubicBezTo>
                    <a:pt x="16" y="7"/>
                    <a:pt x="16" y="7"/>
                    <a:pt x="16" y="7"/>
                  </a:cubicBezTo>
                  <a:cubicBezTo>
                    <a:pt x="17" y="7"/>
                    <a:pt x="17" y="7"/>
                    <a:pt x="17"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546" name="Group 545"/>
            <p:cNvGrpSpPr/>
            <p:nvPr/>
          </p:nvGrpSpPr>
          <p:grpSpPr>
            <a:xfrm>
              <a:off x="-92074" y="654051"/>
              <a:ext cx="9144001" cy="4162425"/>
              <a:chOff x="-92074" y="654051"/>
              <a:chExt cx="9144001" cy="4162425"/>
            </a:xfrm>
            <a:grpFill/>
          </p:grpSpPr>
          <p:sp>
            <p:nvSpPr>
              <p:cNvPr id="346" name="Freeform 5"/>
              <p:cNvSpPr>
                <a:spLocks/>
              </p:cNvSpPr>
              <p:nvPr/>
            </p:nvSpPr>
            <p:spPr bwMode="auto">
              <a:xfrm>
                <a:off x="5716589" y="16922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7" name="Freeform 6"/>
              <p:cNvSpPr>
                <a:spLocks/>
              </p:cNvSpPr>
              <p:nvPr/>
            </p:nvSpPr>
            <p:spPr bwMode="auto">
              <a:xfrm>
                <a:off x="5597527" y="1681164"/>
                <a:ext cx="442913" cy="249238"/>
              </a:xfrm>
              <a:custGeom>
                <a:avLst/>
                <a:gdLst>
                  <a:gd name="T0" fmla="*/ 39 w 41"/>
                  <a:gd name="T1" fmla="*/ 12 h 23"/>
                  <a:gd name="T2" fmla="*/ 39 w 41"/>
                  <a:gd name="T3" fmla="*/ 10 h 23"/>
                  <a:gd name="T4" fmla="*/ 36 w 41"/>
                  <a:gd name="T5" fmla="*/ 10 h 23"/>
                  <a:gd name="T6" fmla="*/ 36 w 41"/>
                  <a:gd name="T7" fmla="*/ 9 h 23"/>
                  <a:gd name="T8" fmla="*/ 34 w 41"/>
                  <a:gd name="T9" fmla="*/ 9 h 23"/>
                  <a:gd name="T10" fmla="*/ 31 w 41"/>
                  <a:gd name="T11" fmla="*/ 10 h 23"/>
                  <a:gd name="T12" fmla="*/ 29 w 41"/>
                  <a:gd name="T13" fmla="*/ 10 h 23"/>
                  <a:gd name="T14" fmla="*/ 28 w 41"/>
                  <a:gd name="T15" fmla="*/ 8 h 23"/>
                  <a:gd name="T16" fmla="*/ 25 w 41"/>
                  <a:gd name="T17" fmla="*/ 6 h 23"/>
                  <a:gd name="T18" fmla="*/ 23 w 41"/>
                  <a:gd name="T19" fmla="*/ 5 h 23"/>
                  <a:gd name="T20" fmla="*/ 21 w 41"/>
                  <a:gd name="T21" fmla="*/ 5 h 23"/>
                  <a:gd name="T22" fmla="*/ 17 w 41"/>
                  <a:gd name="T23" fmla="*/ 4 h 23"/>
                  <a:gd name="T24" fmla="*/ 15 w 41"/>
                  <a:gd name="T25" fmla="*/ 5 h 23"/>
                  <a:gd name="T26" fmla="*/ 13 w 41"/>
                  <a:gd name="T27" fmla="*/ 3 h 23"/>
                  <a:gd name="T28" fmla="*/ 11 w 41"/>
                  <a:gd name="T29" fmla="*/ 2 h 23"/>
                  <a:gd name="T30" fmla="*/ 10 w 41"/>
                  <a:gd name="T31" fmla="*/ 1 h 23"/>
                  <a:gd name="T32" fmla="*/ 10 w 41"/>
                  <a:gd name="T33" fmla="*/ 4 h 23"/>
                  <a:gd name="T34" fmla="*/ 8 w 41"/>
                  <a:gd name="T35" fmla="*/ 5 h 23"/>
                  <a:gd name="T36" fmla="*/ 7 w 41"/>
                  <a:gd name="T37" fmla="*/ 4 h 23"/>
                  <a:gd name="T38" fmla="*/ 5 w 41"/>
                  <a:gd name="T39" fmla="*/ 4 h 23"/>
                  <a:gd name="T40" fmla="*/ 4 w 41"/>
                  <a:gd name="T41" fmla="*/ 2 h 23"/>
                  <a:gd name="T42" fmla="*/ 4 w 41"/>
                  <a:gd name="T43" fmla="*/ 0 h 23"/>
                  <a:gd name="T44" fmla="*/ 2 w 41"/>
                  <a:gd name="T45" fmla="*/ 0 h 23"/>
                  <a:gd name="T46" fmla="*/ 1 w 41"/>
                  <a:gd name="T47" fmla="*/ 0 h 23"/>
                  <a:gd name="T48" fmla="*/ 1 w 41"/>
                  <a:gd name="T49" fmla="*/ 4 h 23"/>
                  <a:gd name="T50" fmla="*/ 2 w 41"/>
                  <a:gd name="T51" fmla="*/ 7 h 23"/>
                  <a:gd name="T52" fmla="*/ 2 w 41"/>
                  <a:gd name="T53" fmla="*/ 10 h 23"/>
                  <a:gd name="T54" fmla="*/ 2 w 41"/>
                  <a:gd name="T55" fmla="*/ 10 h 23"/>
                  <a:gd name="T56" fmla="*/ 4 w 41"/>
                  <a:gd name="T57" fmla="*/ 10 h 23"/>
                  <a:gd name="T58" fmla="*/ 8 w 41"/>
                  <a:gd name="T59" fmla="*/ 7 h 23"/>
                  <a:gd name="T60" fmla="*/ 11 w 41"/>
                  <a:gd name="T61" fmla="*/ 9 h 23"/>
                  <a:gd name="T62" fmla="*/ 13 w 41"/>
                  <a:gd name="T63" fmla="*/ 10 h 23"/>
                  <a:gd name="T64" fmla="*/ 13 w 41"/>
                  <a:gd name="T65" fmla="*/ 12 h 23"/>
                  <a:gd name="T66" fmla="*/ 17 w 41"/>
                  <a:gd name="T67" fmla="*/ 13 h 23"/>
                  <a:gd name="T68" fmla="*/ 20 w 41"/>
                  <a:gd name="T69" fmla="*/ 16 h 23"/>
                  <a:gd name="T70" fmla="*/ 22 w 41"/>
                  <a:gd name="T71" fmla="*/ 18 h 23"/>
                  <a:gd name="T72" fmla="*/ 24 w 41"/>
                  <a:gd name="T73" fmla="*/ 20 h 23"/>
                  <a:gd name="T74" fmla="*/ 26 w 41"/>
                  <a:gd name="T75" fmla="*/ 20 h 23"/>
                  <a:gd name="T76" fmla="*/ 29 w 41"/>
                  <a:gd name="T77" fmla="*/ 20 h 23"/>
                  <a:gd name="T78" fmla="*/ 29 w 41"/>
                  <a:gd name="T79" fmla="*/ 22 h 23"/>
                  <a:gd name="T80" fmla="*/ 30 w 41"/>
                  <a:gd name="T81" fmla="*/ 22 h 23"/>
                  <a:gd name="T82" fmla="*/ 31 w 41"/>
                  <a:gd name="T83" fmla="*/ 23 h 23"/>
                  <a:gd name="T84" fmla="*/ 32 w 41"/>
                  <a:gd name="T85" fmla="*/ 22 h 23"/>
                  <a:gd name="T86" fmla="*/ 32 w 41"/>
                  <a:gd name="T87" fmla="*/ 20 h 23"/>
                  <a:gd name="T88" fmla="*/ 31 w 41"/>
                  <a:gd name="T89" fmla="*/ 19 h 23"/>
                  <a:gd name="T90" fmla="*/ 30 w 41"/>
                  <a:gd name="T91" fmla="*/ 17 h 23"/>
                  <a:gd name="T92" fmla="*/ 32 w 41"/>
                  <a:gd name="T93" fmla="*/ 16 h 23"/>
                  <a:gd name="T94" fmla="*/ 33 w 41"/>
                  <a:gd name="T95" fmla="*/ 14 h 23"/>
                  <a:gd name="T96" fmla="*/ 34 w 41"/>
                  <a:gd name="T97" fmla="*/ 13 h 23"/>
                  <a:gd name="T98" fmla="*/ 36 w 41"/>
                  <a:gd name="T99" fmla="*/ 13 h 23"/>
                  <a:gd name="T100" fmla="*/ 36 w 41"/>
                  <a:gd name="T101" fmla="*/ 14 h 23"/>
                  <a:gd name="T102" fmla="*/ 39 w 41"/>
                  <a:gd name="T103" fmla="*/ 13 h 23"/>
                  <a:gd name="T104" fmla="*/ 41 w 41"/>
                  <a:gd name="T10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 h="23">
                    <a:moveTo>
                      <a:pt x="40" y="12"/>
                    </a:moveTo>
                    <a:cubicBezTo>
                      <a:pt x="39" y="12"/>
                      <a:pt x="39" y="12"/>
                      <a:pt x="39" y="12"/>
                    </a:cubicBezTo>
                    <a:cubicBezTo>
                      <a:pt x="39" y="11"/>
                      <a:pt x="39" y="11"/>
                      <a:pt x="39" y="11"/>
                    </a:cubicBezTo>
                    <a:cubicBezTo>
                      <a:pt x="39" y="11"/>
                      <a:pt x="39" y="11"/>
                      <a:pt x="39" y="10"/>
                    </a:cubicBezTo>
                    <a:cubicBezTo>
                      <a:pt x="39" y="10"/>
                      <a:pt x="38" y="10"/>
                      <a:pt x="38" y="10"/>
                    </a:cubicBezTo>
                    <a:cubicBezTo>
                      <a:pt x="37" y="10"/>
                      <a:pt x="37" y="10"/>
                      <a:pt x="36" y="10"/>
                    </a:cubicBezTo>
                    <a:cubicBezTo>
                      <a:pt x="36" y="10"/>
                      <a:pt x="36" y="10"/>
                      <a:pt x="36" y="10"/>
                    </a:cubicBezTo>
                    <a:cubicBezTo>
                      <a:pt x="35" y="10"/>
                      <a:pt x="36" y="9"/>
                      <a:pt x="36" y="9"/>
                    </a:cubicBezTo>
                    <a:cubicBezTo>
                      <a:pt x="36" y="9"/>
                      <a:pt x="36" y="9"/>
                      <a:pt x="36" y="9"/>
                    </a:cubicBezTo>
                    <a:cubicBezTo>
                      <a:pt x="35" y="9"/>
                      <a:pt x="34" y="9"/>
                      <a:pt x="34" y="9"/>
                    </a:cubicBezTo>
                    <a:cubicBezTo>
                      <a:pt x="33" y="9"/>
                      <a:pt x="33" y="9"/>
                      <a:pt x="32" y="9"/>
                    </a:cubicBezTo>
                    <a:cubicBezTo>
                      <a:pt x="32" y="9"/>
                      <a:pt x="32" y="10"/>
                      <a:pt x="31" y="10"/>
                    </a:cubicBezTo>
                    <a:cubicBezTo>
                      <a:pt x="31" y="10"/>
                      <a:pt x="31" y="10"/>
                      <a:pt x="30" y="10"/>
                    </a:cubicBezTo>
                    <a:cubicBezTo>
                      <a:pt x="30" y="10"/>
                      <a:pt x="30" y="10"/>
                      <a:pt x="29" y="10"/>
                    </a:cubicBezTo>
                    <a:cubicBezTo>
                      <a:pt x="29" y="10"/>
                      <a:pt x="28" y="10"/>
                      <a:pt x="28" y="10"/>
                    </a:cubicBezTo>
                    <a:cubicBezTo>
                      <a:pt x="27" y="9"/>
                      <a:pt x="28" y="9"/>
                      <a:pt x="28" y="8"/>
                    </a:cubicBezTo>
                    <a:cubicBezTo>
                      <a:pt x="28" y="7"/>
                      <a:pt x="27" y="7"/>
                      <a:pt x="27" y="7"/>
                    </a:cubicBezTo>
                    <a:cubicBezTo>
                      <a:pt x="26" y="6"/>
                      <a:pt x="26" y="6"/>
                      <a:pt x="25" y="6"/>
                    </a:cubicBezTo>
                    <a:cubicBezTo>
                      <a:pt x="25" y="5"/>
                      <a:pt x="25" y="4"/>
                      <a:pt x="24" y="4"/>
                    </a:cubicBezTo>
                    <a:cubicBezTo>
                      <a:pt x="24" y="4"/>
                      <a:pt x="24" y="5"/>
                      <a:pt x="23" y="5"/>
                    </a:cubicBezTo>
                    <a:cubicBezTo>
                      <a:pt x="23" y="5"/>
                      <a:pt x="23" y="5"/>
                      <a:pt x="22" y="5"/>
                    </a:cubicBezTo>
                    <a:cubicBezTo>
                      <a:pt x="22" y="5"/>
                      <a:pt x="22" y="5"/>
                      <a:pt x="21" y="5"/>
                    </a:cubicBezTo>
                    <a:cubicBezTo>
                      <a:pt x="20" y="4"/>
                      <a:pt x="20" y="4"/>
                      <a:pt x="19" y="4"/>
                    </a:cubicBezTo>
                    <a:cubicBezTo>
                      <a:pt x="18" y="4"/>
                      <a:pt x="18" y="4"/>
                      <a:pt x="17" y="4"/>
                    </a:cubicBezTo>
                    <a:cubicBezTo>
                      <a:pt x="17" y="4"/>
                      <a:pt x="16" y="4"/>
                      <a:pt x="16" y="4"/>
                    </a:cubicBezTo>
                    <a:cubicBezTo>
                      <a:pt x="15" y="5"/>
                      <a:pt x="15" y="5"/>
                      <a:pt x="15" y="5"/>
                    </a:cubicBezTo>
                    <a:cubicBezTo>
                      <a:pt x="14" y="5"/>
                      <a:pt x="13" y="5"/>
                      <a:pt x="13" y="4"/>
                    </a:cubicBezTo>
                    <a:cubicBezTo>
                      <a:pt x="13" y="4"/>
                      <a:pt x="13" y="4"/>
                      <a:pt x="13" y="3"/>
                    </a:cubicBezTo>
                    <a:cubicBezTo>
                      <a:pt x="13" y="3"/>
                      <a:pt x="13" y="3"/>
                      <a:pt x="13" y="2"/>
                    </a:cubicBezTo>
                    <a:cubicBezTo>
                      <a:pt x="12" y="2"/>
                      <a:pt x="12" y="2"/>
                      <a:pt x="11" y="2"/>
                    </a:cubicBezTo>
                    <a:cubicBezTo>
                      <a:pt x="11" y="2"/>
                      <a:pt x="11" y="1"/>
                      <a:pt x="11" y="1"/>
                    </a:cubicBezTo>
                    <a:cubicBezTo>
                      <a:pt x="11" y="1"/>
                      <a:pt x="10" y="1"/>
                      <a:pt x="10" y="1"/>
                    </a:cubicBezTo>
                    <a:cubicBezTo>
                      <a:pt x="10" y="2"/>
                      <a:pt x="10" y="2"/>
                      <a:pt x="10" y="3"/>
                    </a:cubicBezTo>
                    <a:cubicBezTo>
                      <a:pt x="10" y="3"/>
                      <a:pt x="11" y="4"/>
                      <a:pt x="10" y="4"/>
                    </a:cubicBezTo>
                    <a:cubicBezTo>
                      <a:pt x="10" y="4"/>
                      <a:pt x="10" y="4"/>
                      <a:pt x="9" y="4"/>
                    </a:cubicBezTo>
                    <a:cubicBezTo>
                      <a:pt x="9" y="4"/>
                      <a:pt x="9" y="5"/>
                      <a:pt x="8" y="5"/>
                    </a:cubicBezTo>
                    <a:cubicBezTo>
                      <a:pt x="8" y="4"/>
                      <a:pt x="8" y="4"/>
                      <a:pt x="8" y="4"/>
                    </a:cubicBezTo>
                    <a:cubicBezTo>
                      <a:pt x="7" y="4"/>
                      <a:pt x="7" y="4"/>
                      <a:pt x="7" y="4"/>
                    </a:cubicBezTo>
                    <a:cubicBezTo>
                      <a:pt x="7" y="4"/>
                      <a:pt x="6" y="4"/>
                      <a:pt x="6" y="4"/>
                    </a:cubicBezTo>
                    <a:cubicBezTo>
                      <a:pt x="6" y="4"/>
                      <a:pt x="5" y="4"/>
                      <a:pt x="5" y="4"/>
                    </a:cubicBezTo>
                    <a:cubicBezTo>
                      <a:pt x="5" y="3"/>
                      <a:pt x="5" y="3"/>
                      <a:pt x="5" y="3"/>
                    </a:cubicBezTo>
                    <a:cubicBezTo>
                      <a:pt x="5" y="2"/>
                      <a:pt x="4" y="3"/>
                      <a:pt x="4" y="2"/>
                    </a:cubicBezTo>
                    <a:cubicBezTo>
                      <a:pt x="4" y="2"/>
                      <a:pt x="4" y="2"/>
                      <a:pt x="4" y="1"/>
                    </a:cubicBezTo>
                    <a:cubicBezTo>
                      <a:pt x="4" y="1"/>
                      <a:pt x="4" y="0"/>
                      <a:pt x="4" y="0"/>
                    </a:cubicBezTo>
                    <a:cubicBezTo>
                      <a:pt x="4" y="0"/>
                      <a:pt x="4" y="0"/>
                      <a:pt x="4" y="0"/>
                    </a:cubicBezTo>
                    <a:cubicBezTo>
                      <a:pt x="3" y="0"/>
                      <a:pt x="3" y="0"/>
                      <a:pt x="2" y="0"/>
                    </a:cubicBezTo>
                    <a:cubicBezTo>
                      <a:pt x="2" y="0"/>
                      <a:pt x="2" y="0"/>
                      <a:pt x="2" y="0"/>
                    </a:cubicBezTo>
                    <a:cubicBezTo>
                      <a:pt x="1" y="1"/>
                      <a:pt x="1" y="1"/>
                      <a:pt x="1" y="0"/>
                    </a:cubicBezTo>
                    <a:cubicBezTo>
                      <a:pt x="1" y="0"/>
                      <a:pt x="0" y="1"/>
                      <a:pt x="0" y="2"/>
                    </a:cubicBezTo>
                    <a:cubicBezTo>
                      <a:pt x="0" y="3"/>
                      <a:pt x="1" y="3"/>
                      <a:pt x="1" y="4"/>
                    </a:cubicBezTo>
                    <a:cubicBezTo>
                      <a:pt x="1" y="5"/>
                      <a:pt x="1" y="5"/>
                      <a:pt x="2" y="6"/>
                    </a:cubicBezTo>
                    <a:cubicBezTo>
                      <a:pt x="2" y="6"/>
                      <a:pt x="2" y="7"/>
                      <a:pt x="2" y="7"/>
                    </a:cubicBezTo>
                    <a:cubicBezTo>
                      <a:pt x="2" y="8"/>
                      <a:pt x="1" y="8"/>
                      <a:pt x="1" y="8"/>
                    </a:cubicBezTo>
                    <a:cubicBezTo>
                      <a:pt x="1" y="9"/>
                      <a:pt x="2" y="9"/>
                      <a:pt x="2" y="10"/>
                    </a:cubicBezTo>
                    <a:cubicBezTo>
                      <a:pt x="2" y="10"/>
                      <a:pt x="2" y="10"/>
                      <a:pt x="2" y="10"/>
                    </a:cubicBezTo>
                    <a:cubicBezTo>
                      <a:pt x="2" y="10"/>
                      <a:pt x="2" y="10"/>
                      <a:pt x="2" y="10"/>
                    </a:cubicBezTo>
                    <a:cubicBezTo>
                      <a:pt x="3" y="10"/>
                      <a:pt x="3" y="11"/>
                      <a:pt x="3" y="11"/>
                    </a:cubicBezTo>
                    <a:cubicBezTo>
                      <a:pt x="4" y="11"/>
                      <a:pt x="4" y="10"/>
                      <a:pt x="4" y="10"/>
                    </a:cubicBezTo>
                    <a:cubicBezTo>
                      <a:pt x="5" y="9"/>
                      <a:pt x="5" y="9"/>
                      <a:pt x="6" y="8"/>
                    </a:cubicBezTo>
                    <a:cubicBezTo>
                      <a:pt x="7" y="8"/>
                      <a:pt x="7" y="7"/>
                      <a:pt x="8" y="7"/>
                    </a:cubicBezTo>
                    <a:cubicBezTo>
                      <a:pt x="9" y="7"/>
                      <a:pt x="9" y="7"/>
                      <a:pt x="10" y="8"/>
                    </a:cubicBezTo>
                    <a:cubicBezTo>
                      <a:pt x="10" y="8"/>
                      <a:pt x="10" y="8"/>
                      <a:pt x="11" y="9"/>
                    </a:cubicBezTo>
                    <a:cubicBezTo>
                      <a:pt x="11" y="9"/>
                      <a:pt x="12" y="9"/>
                      <a:pt x="12" y="10"/>
                    </a:cubicBezTo>
                    <a:cubicBezTo>
                      <a:pt x="12" y="10"/>
                      <a:pt x="12" y="10"/>
                      <a:pt x="13" y="10"/>
                    </a:cubicBezTo>
                    <a:cubicBezTo>
                      <a:pt x="13" y="11"/>
                      <a:pt x="13" y="11"/>
                      <a:pt x="13" y="11"/>
                    </a:cubicBezTo>
                    <a:cubicBezTo>
                      <a:pt x="13" y="12"/>
                      <a:pt x="13" y="12"/>
                      <a:pt x="13" y="12"/>
                    </a:cubicBezTo>
                    <a:cubicBezTo>
                      <a:pt x="14" y="12"/>
                      <a:pt x="14" y="12"/>
                      <a:pt x="15" y="12"/>
                    </a:cubicBezTo>
                    <a:cubicBezTo>
                      <a:pt x="16" y="12"/>
                      <a:pt x="16" y="12"/>
                      <a:pt x="17" y="13"/>
                    </a:cubicBezTo>
                    <a:cubicBezTo>
                      <a:pt x="17" y="14"/>
                      <a:pt x="18" y="14"/>
                      <a:pt x="18" y="15"/>
                    </a:cubicBezTo>
                    <a:cubicBezTo>
                      <a:pt x="19" y="15"/>
                      <a:pt x="19" y="15"/>
                      <a:pt x="20" y="16"/>
                    </a:cubicBezTo>
                    <a:cubicBezTo>
                      <a:pt x="20" y="16"/>
                      <a:pt x="20" y="17"/>
                      <a:pt x="21" y="17"/>
                    </a:cubicBezTo>
                    <a:cubicBezTo>
                      <a:pt x="21" y="18"/>
                      <a:pt x="21" y="18"/>
                      <a:pt x="22" y="18"/>
                    </a:cubicBezTo>
                    <a:cubicBezTo>
                      <a:pt x="22" y="19"/>
                      <a:pt x="22" y="19"/>
                      <a:pt x="23" y="19"/>
                    </a:cubicBezTo>
                    <a:cubicBezTo>
                      <a:pt x="23" y="19"/>
                      <a:pt x="23" y="20"/>
                      <a:pt x="24" y="20"/>
                    </a:cubicBezTo>
                    <a:cubicBezTo>
                      <a:pt x="24" y="20"/>
                      <a:pt x="25" y="20"/>
                      <a:pt x="25" y="20"/>
                    </a:cubicBezTo>
                    <a:cubicBezTo>
                      <a:pt x="26" y="20"/>
                      <a:pt x="26" y="20"/>
                      <a:pt x="26" y="20"/>
                    </a:cubicBezTo>
                    <a:cubicBezTo>
                      <a:pt x="27" y="20"/>
                      <a:pt x="27" y="20"/>
                      <a:pt x="28" y="20"/>
                    </a:cubicBezTo>
                    <a:cubicBezTo>
                      <a:pt x="28" y="20"/>
                      <a:pt x="28" y="20"/>
                      <a:pt x="29" y="20"/>
                    </a:cubicBezTo>
                    <a:cubicBezTo>
                      <a:pt x="29" y="21"/>
                      <a:pt x="29" y="21"/>
                      <a:pt x="29" y="21"/>
                    </a:cubicBezTo>
                    <a:cubicBezTo>
                      <a:pt x="29" y="22"/>
                      <a:pt x="29" y="22"/>
                      <a:pt x="29" y="22"/>
                    </a:cubicBezTo>
                    <a:cubicBezTo>
                      <a:pt x="29" y="22"/>
                      <a:pt x="29" y="22"/>
                      <a:pt x="29" y="22"/>
                    </a:cubicBezTo>
                    <a:cubicBezTo>
                      <a:pt x="29" y="22"/>
                      <a:pt x="29" y="22"/>
                      <a:pt x="30" y="22"/>
                    </a:cubicBezTo>
                    <a:cubicBezTo>
                      <a:pt x="30" y="22"/>
                      <a:pt x="30" y="23"/>
                      <a:pt x="30" y="23"/>
                    </a:cubicBezTo>
                    <a:cubicBezTo>
                      <a:pt x="31" y="23"/>
                      <a:pt x="31" y="23"/>
                      <a:pt x="31" y="23"/>
                    </a:cubicBezTo>
                    <a:cubicBezTo>
                      <a:pt x="31" y="23"/>
                      <a:pt x="31" y="23"/>
                      <a:pt x="32" y="23"/>
                    </a:cubicBezTo>
                    <a:cubicBezTo>
                      <a:pt x="32" y="22"/>
                      <a:pt x="32" y="22"/>
                      <a:pt x="32" y="22"/>
                    </a:cubicBezTo>
                    <a:cubicBezTo>
                      <a:pt x="32" y="21"/>
                      <a:pt x="32" y="21"/>
                      <a:pt x="32" y="21"/>
                    </a:cubicBezTo>
                    <a:cubicBezTo>
                      <a:pt x="33" y="21"/>
                      <a:pt x="33" y="20"/>
                      <a:pt x="32" y="20"/>
                    </a:cubicBezTo>
                    <a:cubicBezTo>
                      <a:pt x="32" y="20"/>
                      <a:pt x="32" y="19"/>
                      <a:pt x="32" y="19"/>
                    </a:cubicBezTo>
                    <a:cubicBezTo>
                      <a:pt x="32" y="19"/>
                      <a:pt x="32" y="19"/>
                      <a:pt x="31" y="19"/>
                    </a:cubicBezTo>
                    <a:cubicBezTo>
                      <a:pt x="31" y="19"/>
                      <a:pt x="31" y="19"/>
                      <a:pt x="30" y="19"/>
                    </a:cubicBezTo>
                    <a:cubicBezTo>
                      <a:pt x="30" y="18"/>
                      <a:pt x="30" y="18"/>
                      <a:pt x="30" y="17"/>
                    </a:cubicBezTo>
                    <a:cubicBezTo>
                      <a:pt x="30" y="17"/>
                      <a:pt x="31" y="17"/>
                      <a:pt x="31" y="17"/>
                    </a:cubicBezTo>
                    <a:cubicBezTo>
                      <a:pt x="31" y="16"/>
                      <a:pt x="31" y="16"/>
                      <a:pt x="32" y="16"/>
                    </a:cubicBezTo>
                    <a:cubicBezTo>
                      <a:pt x="32" y="15"/>
                      <a:pt x="33" y="15"/>
                      <a:pt x="33" y="15"/>
                    </a:cubicBezTo>
                    <a:cubicBezTo>
                      <a:pt x="33" y="15"/>
                      <a:pt x="33" y="15"/>
                      <a:pt x="33" y="14"/>
                    </a:cubicBezTo>
                    <a:cubicBezTo>
                      <a:pt x="33" y="14"/>
                      <a:pt x="33" y="14"/>
                      <a:pt x="33" y="14"/>
                    </a:cubicBezTo>
                    <a:cubicBezTo>
                      <a:pt x="33" y="13"/>
                      <a:pt x="33" y="13"/>
                      <a:pt x="34" y="13"/>
                    </a:cubicBezTo>
                    <a:cubicBezTo>
                      <a:pt x="34" y="13"/>
                      <a:pt x="34" y="12"/>
                      <a:pt x="35" y="13"/>
                    </a:cubicBezTo>
                    <a:cubicBezTo>
                      <a:pt x="35" y="13"/>
                      <a:pt x="35" y="13"/>
                      <a:pt x="36" y="13"/>
                    </a:cubicBezTo>
                    <a:cubicBezTo>
                      <a:pt x="36" y="13"/>
                      <a:pt x="36" y="13"/>
                      <a:pt x="36" y="13"/>
                    </a:cubicBezTo>
                    <a:cubicBezTo>
                      <a:pt x="36" y="14"/>
                      <a:pt x="36" y="14"/>
                      <a:pt x="36" y="14"/>
                    </a:cubicBezTo>
                    <a:cubicBezTo>
                      <a:pt x="37" y="14"/>
                      <a:pt x="37" y="14"/>
                      <a:pt x="38" y="13"/>
                    </a:cubicBezTo>
                    <a:cubicBezTo>
                      <a:pt x="38" y="13"/>
                      <a:pt x="38" y="13"/>
                      <a:pt x="39" y="13"/>
                    </a:cubicBezTo>
                    <a:cubicBezTo>
                      <a:pt x="39" y="13"/>
                      <a:pt x="40" y="13"/>
                      <a:pt x="40" y="13"/>
                    </a:cubicBezTo>
                    <a:cubicBezTo>
                      <a:pt x="41" y="12"/>
                      <a:pt x="41" y="12"/>
                      <a:pt x="41" y="11"/>
                    </a:cubicBezTo>
                    <a:cubicBezTo>
                      <a:pt x="40" y="11"/>
                      <a:pt x="40" y="12"/>
                      <a:pt x="40"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8" name="Freeform 7"/>
              <p:cNvSpPr>
                <a:spLocks/>
              </p:cNvSpPr>
              <p:nvPr/>
            </p:nvSpPr>
            <p:spPr bwMode="auto">
              <a:xfrm>
                <a:off x="7421564" y="2308226"/>
                <a:ext cx="33338" cy="96838"/>
              </a:xfrm>
              <a:custGeom>
                <a:avLst/>
                <a:gdLst>
                  <a:gd name="T0" fmla="*/ 3 w 3"/>
                  <a:gd name="T1" fmla="*/ 0 h 9"/>
                  <a:gd name="T2" fmla="*/ 2 w 3"/>
                  <a:gd name="T3" fmla="*/ 0 h 9"/>
                  <a:gd name="T4" fmla="*/ 1 w 3"/>
                  <a:gd name="T5" fmla="*/ 0 h 9"/>
                  <a:gd name="T6" fmla="*/ 1 w 3"/>
                  <a:gd name="T7" fmla="*/ 0 h 9"/>
                  <a:gd name="T8" fmla="*/ 0 w 3"/>
                  <a:gd name="T9" fmla="*/ 2 h 9"/>
                  <a:gd name="T10" fmla="*/ 0 w 3"/>
                  <a:gd name="T11" fmla="*/ 3 h 9"/>
                  <a:gd name="T12" fmla="*/ 0 w 3"/>
                  <a:gd name="T13" fmla="*/ 4 h 9"/>
                  <a:gd name="T14" fmla="*/ 0 w 3"/>
                  <a:gd name="T15" fmla="*/ 6 h 9"/>
                  <a:gd name="T16" fmla="*/ 0 w 3"/>
                  <a:gd name="T17" fmla="*/ 7 h 9"/>
                  <a:gd name="T18" fmla="*/ 1 w 3"/>
                  <a:gd name="T19" fmla="*/ 8 h 9"/>
                  <a:gd name="T20" fmla="*/ 2 w 3"/>
                  <a:gd name="T21" fmla="*/ 8 h 9"/>
                  <a:gd name="T22" fmla="*/ 2 w 3"/>
                  <a:gd name="T23" fmla="*/ 8 h 9"/>
                  <a:gd name="T24" fmla="*/ 2 w 3"/>
                  <a:gd name="T25" fmla="*/ 7 h 9"/>
                  <a:gd name="T26" fmla="*/ 3 w 3"/>
                  <a:gd name="T27" fmla="*/ 6 h 9"/>
                  <a:gd name="T28" fmla="*/ 3 w 3"/>
                  <a:gd name="T29" fmla="*/ 6 h 9"/>
                  <a:gd name="T30" fmla="*/ 3 w 3"/>
                  <a:gd name="T31" fmla="*/ 5 h 9"/>
                  <a:gd name="T32" fmla="*/ 3 w 3"/>
                  <a:gd name="T33" fmla="*/ 4 h 9"/>
                  <a:gd name="T34" fmla="*/ 2 w 3"/>
                  <a:gd name="T35" fmla="*/ 3 h 9"/>
                  <a:gd name="T36" fmla="*/ 3 w 3"/>
                  <a:gd name="T37" fmla="*/ 3 h 9"/>
                  <a:gd name="T38" fmla="*/ 3 w 3"/>
                  <a:gd name="T39" fmla="*/ 2 h 9"/>
                  <a:gd name="T40" fmla="*/ 3 w 3"/>
                  <a:gd name="T41" fmla="*/ 1 h 9"/>
                  <a:gd name="T42" fmla="*/ 3 w 3"/>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9">
                    <a:moveTo>
                      <a:pt x="3" y="0"/>
                    </a:moveTo>
                    <a:cubicBezTo>
                      <a:pt x="3" y="0"/>
                      <a:pt x="3" y="0"/>
                      <a:pt x="2" y="0"/>
                    </a:cubicBezTo>
                    <a:cubicBezTo>
                      <a:pt x="2" y="0"/>
                      <a:pt x="2" y="0"/>
                      <a:pt x="1" y="0"/>
                    </a:cubicBezTo>
                    <a:cubicBezTo>
                      <a:pt x="1" y="0"/>
                      <a:pt x="1" y="0"/>
                      <a:pt x="1" y="0"/>
                    </a:cubicBezTo>
                    <a:cubicBezTo>
                      <a:pt x="0" y="1"/>
                      <a:pt x="1" y="1"/>
                      <a:pt x="0" y="2"/>
                    </a:cubicBezTo>
                    <a:cubicBezTo>
                      <a:pt x="0" y="2"/>
                      <a:pt x="0" y="2"/>
                      <a:pt x="0" y="3"/>
                    </a:cubicBezTo>
                    <a:cubicBezTo>
                      <a:pt x="0" y="4"/>
                      <a:pt x="0" y="4"/>
                      <a:pt x="0" y="4"/>
                    </a:cubicBezTo>
                    <a:cubicBezTo>
                      <a:pt x="0" y="5"/>
                      <a:pt x="0" y="5"/>
                      <a:pt x="0" y="6"/>
                    </a:cubicBezTo>
                    <a:cubicBezTo>
                      <a:pt x="0" y="6"/>
                      <a:pt x="0" y="6"/>
                      <a:pt x="0" y="7"/>
                    </a:cubicBezTo>
                    <a:cubicBezTo>
                      <a:pt x="0" y="7"/>
                      <a:pt x="0" y="7"/>
                      <a:pt x="1" y="8"/>
                    </a:cubicBezTo>
                    <a:cubicBezTo>
                      <a:pt x="1" y="8"/>
                      <a:pt x="1" y="9"/>
                      <a:pt x="2" y="8"/>
                    </a:cubicBezTo>
                    <a:cubicBezTo>
                      <a:pt x="2" y="8"/>
                      <a:pt x="2" y="8"/>
                      <a:pt x="2" y="8"/>
                    </a:cubicBezTo>
                    <a:cubicBezTo>
                      <a:pt x="2" y="8"/>
                      <a:pt x="2" y="8"/>
                      <a:pt x="2" y="7"/>
                    </a:cubicBezTo>
                    <a:cubicBezTo>
                      <a:pt x="2" y="7"/>
                      <a:pt x="2" y="7"/>
                      <a:pt x="3" y="6"/>
                    </a:cubicBezTo>
                    <a:cubicBezTo>
                      <a:pt x="3" y="6"/>
                      <a:pt x="3" y="6"/>
                      <a:pt x="3" y="6"/>
                    </a:cubicBezTo>
                    <a:cubicBezTo>
                      <a:pt x="3" y="5"/>
                      <a:pt x="3" y="5"/>
                      <a:pt x="3" y="5"/>
                    </a:cubicBezTo>
                    <a:cubicBezTo>
                      <a:pt x="3" y="5"/>
                      <a:pt x="3" y="5"/>
                      <a:pt x="3" y="4"/>
                    </a:cubicBezTo>
                    <a:cubicBezTo>
                      <a:pt x="3" y="4"/>
                      <a:pt x="2" y="4"/>
                      <a:pt x="2" y="3"/>
                    </a:cubicBezTo>
                    <a:cubicBezTo>
                      <a:pt x="2" y="3"/>
                      <a:pt x="3" y="3"/>
                      <a:pt x="3" y="3"/>
                    </a:cubicBezTo>
                    <a:cubicBezTo>
                      <a:pt x="3" y="3"/>
                      <a:pt x="3" y="2"/>
                      <a:pt x="3" y="2"/>
                    </a:cubicBezTo>
                    <a:cubicBezTo>
                      <a:pt x="3" y="2"/>
                      <a:pt x="3" y="2"/>
                      <a:pt x="3" y="1"/>
                    </a:cubicBezTo>
                    <a:cubicBezTo>
                      <a:pt x="3" y="1"/>
                      <a:pt x="3" y="1"/>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9" name="Freeform 8"/>
              <p:cNvSpPr>
                <a:spLocks/>
              </p:cNvSpPr>
              <p:nvPr/>
            </p:nvSpPr>
            <p:spPr bwMode="auto">
              <a:xfrm>
                <a:off x="7131052" y="2470151"/>
                <a:ext cx="63500" cy="53975"/>
              </a:xfrm>
              <a:custGeom>
                <a:avLst/>
                <a:gdLst>
                  <a:gd name="T0" fmla="*/ 5 w 6"/>
                  <a:gd name="T1" fmla="*/ 2 h 5"/>
                  <a:gd name="T2" fmla="*/ 6 w 6"/>
                  <a:gd name="T3" fmla="*/ 1 h 5"/>
                  <a:gd name="T4" fmla="*/ 5 w 6"/>
                  <a:gd name="T5" fmla="*/ 0 h 5"/>
                  <a:gd name="T6" fmla="*/ 5 w 6"/>
                  <a:gd name="T7" fmla="*/ 0 h 5"/>
                  <a:gd name="T8" fmla="*/ 3 w 6"/>
                  <a:gd name="T9" fmla="*/ 0 h 5"/>
                  <a:gd name="T10" fmla="*/ 2 w 6"/>
                  <a:gd name="T11" fmla="*/ 0 h 5"/>
                  <a:gd name="T12" fmla="*/ 1 w 6"/>
                  <a:gd name="T13" fmla="*/ 1 h 5"/>
                  <a:gd name="T14" fmla="*/ 0 w 6"/>
                  <a:gd name="T15" fmla="*/ 2 h 5"/>
                  <a:gd name="T16" fmla="*/ 0 w 6"/>
                  <a:gd name="T17" fmla="*/ 2 h 5"/>
                  <a:gd name="T18" fmla="*/ 0 w 6"/>
                  <a:gd name="T19" fmla="*/ 3 h 5"/>
                  <a:gd name="T20" fmla="*/ 0 w 6"/>
                  <a:gd name="T21" fmla="*/ 4 h 5"/>
                  <a:gd name="T22" fmla="*/ 1 w 6"/>
                  <a:gd name="T23" fmla="*/ 5 h 5"/>
                  <a:gd name="T24" fmla="*/ 3 w 6"/>
                  <a:gd name="T25" fmla="*/ 5 h 5"/>
                  <a:gd name="T26" fmla="*/ 4 w 6"/>
                  <a:gd name="T27" fmla="*/ 5 h 5"/>
                  <a:gd name="T28" fmla="*/ 4 w 6"/>
                  <a:gd name="T29" fmla="*/ 4 h 5"/>
                  <a:gd name="T30" fmla="*/ 5 w 6"/>
                  <a:gd name="T31" fmla="*/ 3 h 5"/>
                  <a:gd name="T32" fmla="*/ 5 w 6"/>
                  <a:gd name="T33" fmla="*/ 3 h 5"/>
                  <a:gd name="T34" fmla="*/ 5 w 6"/>
                  <a:gd name="T35" fmla="*/ 2 h 5"/>
                  <a:gd name="T36" fmla="*/ 5 w 6"/>
                  <a:gd name="T3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5">
                    <a:moveTo>
                      <a:pt x="5" y="2"/>
                    </a:moveTo>
                    <a:cubicBezTo>
                      <a:pt x="6" y="2"/>
                      <a:pt x="6" y="1"/>
                      <a:pt x="6" y="1"/>
                    </a:cubicBezTo>
                    <a:cubicBezTo>
                      <a:pt x="5" y="0"/>
                      <a:pt x="5" y="0"/>
                      <a:pt x="5" y="0"/>
                    </a:cubicBezTo>
                    <a:cubicBezTo>
                      <a:pt x="5" y="0"/>
                      <a:pt x="5" y="0"/>
                      <a:pt x="5" y="0"/>
                    </a:cubicBezTo>
                    <a:cubicBezTo>
                      <a:pt x="4" y="0"/>
                      <a:pt x="4" y="0"/>
                      <a:pt x="3" y="0"/>
                    </a:cubicBezTo>
                    <a:cubicBezTo>
                      <a:pt x="3" y="0"/>
                      <a:pt x="2" y="0"/>
                      <a:pt x="2" y="0"/>
                    </a:cubicBezTo>
                    <a:cubicBezTo>
                      <a:pt x="1" y="0"/>
                      <a:pt x="1" y="1"/>
                      <a:pt x="1" y="1"/>
                    </a:cubicBezTo>
                    <a:cubicBezTo>
                      <a:pt x="0" y="1"/>
                      <a:pt x="0" y="1"/>
                      <a:pt x="0" y="2"/>
                    </a:cubicBezTo>
                    <a:cubicBezTo>
                      <a:pt x="0" y="2"/>
                      <a:pt x="0" y="2"/>
                      <a:pt x="0" y="2"/>
                    </a:cubicBezTo>
                    <a:cubicBezTo>
                      <a:pt x="0" y="3"/>
                      <a:pt x="0" y="3"/>
                      <a:pt x="0" y="3"/>
                    </a:cubicBezTo>
                    <a:cubicBezTo>
                      <a:pt x="0" y="4"/>
                      <a:pt x="0" y="4"/>
                      <a:pt x="0" y="4"/>
                    </a:cubicBezTo>
                    <a:cubicBezTo>
                      <a:pt x="1" y="5"/>
                      <a:pt x="1" y="5"/>
                      <a:pt x="1" y="5"/>
                    </a:cubicBezTo>
                    <a:cubicBezTo>
                      <a:pt x="2" y="5"/>
                      <a:pt x="2" y="5"/>
                      <a:pt x="3" y="5"/>
                    </a:cubicBezTo>
                    <a:cubicBezTo>
                      <a:pt x="3" y="5"/>
                      <a:pt x="4" y="5"/>
                      <a:pt x="4" y="5"/>
                    </a:cubicBezTo>
                    <a:cubicBezTo>
                      <a:pt x="4" y="4"/>
                      <a:pt x="4" y="4"/>
                      <a:pt x="4" y="4"/>
                    </a:cubicBezTo>
                    <a:cubicBezTo>
                      <a:pt x="4" y="4"/>
                      <a:pt x="5" y="4"/>
                      <a:pt x="5" y="3"/>
                    </a:cubicBezTo>
                    <a:cubicBezTo>
                      <a:pt x="5" y="3"/>
                      <a:pt x="5" y="3"/>
                      <a:pt x="5" y="3"/>
                    </a:cubicBezTo>
                    <a:cubicBezTo>
                      <a:pt x="5" y="2"/>
                      <a:pt x="5" y="2"/>
                      <a:pt x="5" y="2"/>
                    </a:cubicBezTo>
                    <a:cubicBezTo>
                      <a:pt x="5" y="2"/>
                      <a:pt x="5"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0" name="Freeform 9"/>
              <p:cNvSpPr>
                <a:spLocks/>
              </p:cNvSpPr>
              <p:nvPr/>
            </p:nvSpPr>
            <p:spPr bwMode="auto">
              <a:xfrm>
                <a:off x="7194552" y="2870201"/>
                <a:ext cx="269875" cy="184150"/>
              </a:xfrm>
              <a:custGeom>
                <a:avLst/>
                <a:gdLst>
                  <a:gd name="T0" fmla="*/ 24 w 25"/>
                  <a:gd name="T1" fmla="*/ 6 h 17"/>
                  <a:gd name="T2" fmla="*/ 24 w 25"/>
                  <a:gd name="T3" fmla="*/ 4 h 17"/>
                  <a:gd name="T4" fmla="*/ 23 w 25"/>
                  <a:gd name="T5" fmla="*/ 4 h 17"/>
                  <a:gd name="T6" fmla="*/ 22 w 25"/>
                  <a:gd name="T7" fmla="*/ 3 h 17"/>
                  <a:gd name="T8" fmla="*/ 21 w 25"/>
                  <a:gd name="T9" fmla="*/ 1 h 17"/>
                  <a:gd name="T10" fmla="*/ 20 w 25"/>
                  <a:gd name="T11" fmla="*/ 0 h 17"/>
                  <a:gd name="T12" fmla="*/ 18 w 25"/>
                  <a:gd name="T13" fmla="*/ 0 h 17"/>
                  <a:gd name="T14" fmla="*/ 17 w 25"/>
                  <a:gd name="T15" fmla="*/ 3 h 17"/>
                  <a:gd name="T16" fmla="*/ 16 w 25"/>
                  <a:gd name="T17" fmla="*/ 4 h 17"/>
                  <a:gd name="T18" fmla="*/ 15 w 25"/>
                  <a:gd name="T19" fmla="*/ 5 h 17"/>
                  <a:gd name="T20" fmla="*/ 14 w 25"/>
                  <a:gd name="T21" fmla="*/ 6 h 17"/>
                  <a:gd name="T22" fmla="*/ 13 w 25"/>
                  <a:gd name="T23" fmla="*/ 7 h 17"/>
                  <a:gd name="T24" fmla="*/ 12 w 25"/>
                  <a:gd name="T25" fmla="*/ 7 h 17"/>
                  <a:gd name="T26" fmla="*/ 11 w 25"/>
                  <a:gd name="T27" fmla="*/ 8 h 17"/>
                  <a:gd name="T28" fmla="*/ 10 w 25"/>
                  <a:gd name="T29" fmla="*/ 10 h 17"/>
                  <a:gd name="T30" fmla="*/ 8 w 25"/>
                  <a:gd name="T31" fmla="*/ 12 h 17"/>
                  <a:gd name="T32" fmla="*/ 5 w 25"/>
                  <a:gd name="T33" fmla="*/ 13 h 17"/>
                  <a:gd name="T34" fmla="*/ 5 w 25"/>
                  <a:gd name="T35" fmla="*/ 15 h 17"/>
                  <a:gd name="T36" fmla="*/ 3 w 25"/>
                  <a:gd name="T37" fmla="*/ 15 h 17"/>
                  <a:gd name="T38" fmla="*/ 1 w 25"/>
                  <a:gd name="T39" fmla="*/ 15 h 17"/>
                  <a:gd name="T40" fmla="*/ 0 w 25"/>
                  <a:gd name="T41" fmla="*/ 14 h 17"/>
                  <a:gd name="T42" fmla="*/ 1 w 25"/>
                  <a:gd name="T43" fmla="*/ 15 h 17"/>
                  <a:gd name="T44" fmla="*/ 3 w 25"/>
                  <a:gd name="T45" fmla="*/ 17 h 17"/>
                  <a:gd name="T46" fmla="*/ 5 w 25"/>
                  <a:gd name="T47" fmla="*/ 17 h 17"/>
                  <a:gd name="T48" fmla="*/ 7 w 25"/>
                  <a:gd name="T49" fmla="*/ 16 h 17"/>
                  <a:gd name="T50" fmla="*/ 9 w 25"/>
                  <a:gd name="T51" fmla="*/ 15 h 17"/>
                  <a:gd name="T52" fmla="*/ 11 w 25"/>
                  <a:gd name="T53" fmla="*/ 16 h 17"/>
                  <a:gd name="T54" fmla="*/ 13 w 25"/>
                  <a:gd name="T55" fmla="*/ 15 h 17"/>
                  <a:gd name="T56" fmla="*/ 14 w 25"/>
                  <a:gd name="T57" fmla="*/ 14 h 17"/>
                  <a:gd name="T58" fmla="*/ 15 w 25"/>
                  <a:gd name="T59" fmla="*/ 11 h 17"/>
                  <a:gd name="T60" fmla="*/ 16 w 25"/>
                  <a:gd name="T61" fmla="*/ 9 h 17"/>
                  <a:gd name="T62" fmla="*/ 18 w 25"/>
                  <a:gd name="T63" fmla="*/ 8 h 17"/>
                  <a:gd name="T64" fmla="*/ 20 w 25"/>
                  <a:gd name="T65" fmla="*/ 8 h 17"/>
                  <a:gd name="T66" fmla="*/ 22 w 25"/>
                  <a:gd name="T67" fmla="*/ 8 h 17"/>
                  <a:gd name="T68" fmla="*/ 23 w 25"/>
                  <a:gd name="T69" fmla="*/ 8 h 17"/>
                  <a:gd name="T70" fmla="*/ 23 w 25"/>
                  <a:gd name="T71"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17">
                    <a:moveTo>
                      <a:pt x="23" y="6"/>
                    </a:moveTo>
                    <a:cubicBezTo>
                      <a:pt x="23" y="6"/>
                      <a:pt x="24" y="6"/>
                      <a:pt x="24" y="6"/>
                    </a:cubicBezTo>
                    <a:cubicBezTo>
                      <a:pt x="25" y="6"/>
                      <a:pt x="25" y="5"/>
                      <a:pt x="25" y="5"/>
                    </a:cubicBezTo>
                    <a:cubicBezTo>
                      <a:pt x="25" y="5"/>
                      <a:pt x="25" y="5"/>
                      <a:pt x="24" y="4"/>
                    </a:cubicBezTo>
                    <a:cubicBezTo>
                      <a:pt x="24" y="4"/>
                      <a:pt x="24" y="4"/>
                      <a:pt x="24" y="4"/>
                    </a:cubicBezTo>
                    <a:cubicBezTo>
                      <a:pt x="23" y="3"/>
                      <a:pt x="23" y="4"/>
                      <a:pt x="23" y="4"/>
                    </a:cubicBezTo>
                    <a:cubicBezTo>
                      <a:pt x="22" y="3"/>
                      <a:pt x="22" y="3"/>
                      <a:pt x="22" y="3"/>
                    </a:cubicBezTo>
                    <a:cubicBezTo>
                      <a:pt x="22" y="3"/>
                      <a:pt x="22" y="3"/>
                      <a:pt x="22" y="3"/>
                    </a:cubicBezTo>
                    <a:cubicBezTo>
                      <a:pt x="21" y="3"/>
                      <a:pt x="21" y="3"/>
                      <a:pt x="21" y="2"/>
                    </a:cubicBezTo>
                    <a:cubicBezTo>
                      <a:pt x="21" y="2"/>
                      <a:pt x="21" y="2"/>
                      <a:pt x="21" y="1"/>
                    </a:cubicBezTo>
                    <a:cubicBezTo>
                      <a:pt x="21" y="1"/>
                      <a:pt x="20" y="1"/>
                      <a:pt x="20" y="1"/>
                    </a:cubicBezTo>
                    <a:cubicBezTo>
                      <a:pt x="20" y="1"/>
                      <a:pt x="20" y="0"/>
                      <a:pt x="20" y="0"/>
                    </a:cubicBezTo>
                    <a:cubicBezTo>
                      <a:pt x="19" y="0"/>
                      <a:pt x="19" y="0"/>
                      <a:pt x="19" y="0"/>
                    </a:cubicBezTo>
                    <a:cubicBezTo>
                      <a:pt x="18" y="0"/>
                      <a:pt x="18" y="0"/>
                      <a:pt x="18" y="0"/>
                    </a:cubicBezTo>
                    <a:cubicBezTo>
                      <a:pt x="17" y="1"/>
                      <a:pt x="17" y="1"/>
                      <a:pt x="17" y="1"/>
                    </a:cubicBezTo>
                    <a:cubicBezTo>
                      <a:pt x="17" y="2"/>
                      <a:pt x="17" y="2"/>
                      <a:pt x="17" y="3"/>
                    </a:cubicBezTo>
                    <a:cubicBezTo>
                      <a:pt x="17" y="3"/>
                      <a:pt x="17" y="3"/>
                      <a:pt x="16" y="3"/>
                    </a:cubicBezTo>
                    <a:cubicBezTo>
                      <a:pt x="16" y="3"/>
                      <a:pt x="16" y="3"/>
                      <a:pt x="16" y="4"/>
                    </a:cubicBezTo>
                    <a:cubicBezTo>
                      <a:pt x="16" y="4"/>
                      <a:pt x="16" y="4"/>
                      <a:pt x="16" y="4"/>
                    </a:cubicBezTo>
                    <a:cubicBezTo>
                      <a:pt x="15" y="4"/>
                      <a:pt x="15" y="4"/>
                      <a:pt x="15" y="5"/>
                    </a:cubicBezTo>
                    <a:cubicBezTo>
                      <a:pt x="15" y="5"/>
                      <a:pt x="15" y="5"/>
                      <a:pt x="15" y="5"/>
                    </a:cubicBezTo>
                    <a:cubicBezTo>
                      <a:pt x="15" y="6"/>
                      <a:pt x="15" y="6"/>
                      <a:pt x="14" y="6"/>
                    </a:cubicBezTo>
                    <a:cubicBezTo>
                      <a:pt x="14" y="6"/>
                      <a:pt x="13" y="5"/>
                      <a:pt x="13" y="6"/>
                    </a:cubicBezTo>
                    <a:cubicBezTo>
                      <a:pt x="13" y="6"/>
                      <a:pt x="13" y="6"/>
                      <a:pt x="13" y="7"/>
                    </a:cubicBezTo>
                    <a:cubicBezTo>
                      <a:pt x="12" y="7"/>
                      <a:pt x="12" y="7"/>
                      <a:pt x="12" y="7"/>
                    </a:cubicBezTo>
                    <a:cubicBezTo>
                      <a:pt x="12" y="7"/>
                      <a:pt x="12" y="7"/>
                      <a:pt x="12" y="7"/>
                    </a:cubicBezTo>
                    <a:cubicBezTo>
                      <a:pt x="11" y="7"/>
                      <a:pt x="11" y="7"/>
                      <a:pt x="11" y="8"/>
                    </a:cubicBezTo>
                    <a:cubicBezTo>
                      <a:pt x="11" y="8"/>
                      <a:pt x="11" y="8"/>
                      <a:pt x="11" y="8"/>
                    </a:cubicBezTo>
                    <a:cubicBezTo>
                      <a:pt x="11" y="9"/>
                      <a:pt x="11" y="9"/>
                      <a:pt x="10" y="9"/>
                    </a:cubicBezTo>
                    <a:cubicBezTo>
                      <a:pt x="10" y="10"/>
                      <a:pt x="10" y="10"/>
                      <a:pt x="10" y="10"/>
                    </a:cubicBezTo>
                    <a:cubicBezTo>
                      <a:pt x="9" y="11"/>
                      <a:pt x="9" y="11"/>
                      <a:pt x="9" y="11"/>
                    </a:cubicBezTo>
                    <a:cubicBezTo>
                      <a:pt x="8" y="12"/>
                      <a:pt x="8" y="12"/>
                      <a:pt x="8" y="12"/>
                    </a:cubicBezTo>
                    <a:cubicBezTo>
                      <a:pt x="7" y="12"/>
                      <a:pt x="7" y="11"/>
                      <a:pt x="6" y="12"/>
                    </a:cubicBezTo>
                    <a:cubicBezTo>
                      <a:pt x="6" y="12"/>
                      <a:pt x="6" y="12"/>
                      <a:pt x="5" y="13"/>
                    </a:cubicBezTo>
                    <a:cubicBezTo>
                      <a:pt x="5" y="13"/>
                      <a:pt x="5" y="13"/>
                      <a:pt x="5" y="14"/>
                    </a:cubicBezTo>
                    <a:cubicBezTo>
                      <a:pt x="5" y="14"/>
                      <a:pt x="5" y="14"/>
                      <a:pt x="5" y="15"/>
                    </a:cubicBezTo>
                    <a:cubicBezTo>
                      <a:pt x="5" y="15"/>
                      <a:pt x="5" y="16"/>
                      <a:pt x="4" y="16"/>
                    </a:cubicBezTo>
                    <a:cubicBezTo>
                      <a:pt x="4" y="16"/>
                      <a:pt x="4" y="15"/>
                      <a:pt x="3" y="15"/>
                    </a:cubicBezTo>
                    <a:cubicBezTo>
                      <a:pt x="3" y="15"/>
                      <a:pt x="2" y="15"/>
                      <a:pt x="2" y="15"/>
                    </a:cubicBezTo>
                    <a:cubicBezTo>
                      <a:pt x="2" y="15"/>
                      <a:pt x="2" y="15"/>
                      <a:pt x="1" y="15"/>
                    </a:cubicBezTo>
                    <a:cubicBezTo>
                      <a:pt x="1" y="14"/>
                      <a:pt x="1" y="14"/>
                      <a:pt x="1" y="14"/>
                    </a:cubicBezTo>
                    <a:cubicBezTo>
                      <a:pt x="1" y="14"/>
                      <a:pt x="0" y="14"/>
                      <a:pt x="0" y="14"/>
                    </a:cubicBezTo>
                    <a:cubicBezTo>
                      <a:pt x="1" y="15"/>
                      <a:pt x="1" y="15"/>
                      <a:pt x="1" y="15"/>
                    </a:cubicBezTo>
                    <a:cubicBezTo>
                      <a:pt x="1" y="15"/>
                      <a:pt x="1" y="15"/>
                      <a:pt x="1" y="15"/>
                    </a:cubicBezTo>
                    <a:cubicBezTo>
                      <a:pt x="1" y="16"/>
                      <a:pt x="1" y="16"/>
                      <a:pt x="2" y="16"/>
                    </a:cubicBezTo>
                    <a:cubicBezTo>
                      <a:pt x="2" y="17"/>
                      <a:pt x="2" y="17"/>
                      <a:pt x="3" y="17"/>
                    </a:cubicBezTo>
                    <a:cubicBezTo>
                      <a:pt x="3" y="17"/>
                      <a:pt x="4" y="16"/>
                      <a:pt x="4" y="16"/>
                    </a:cubicBezTo>
                    <a:cubicBezTo>
                      <a:pt x="5" y="16"/>
                      <a:pt x="5" y="16"/>
                      <a:pt x="5" y="17"/>
                    </a:cubicBezTo>
                    <a:cubicBezTo>
                      <a:pt x="6" y="17"/>
                      <a:pt x="6" y="17"/>
                      <a:pt x="6" y="17"/>
                    </a:cubicBezTo>
                    <a:cubicBezTo>
                      <a:pt x="7" y="17"/>
                      <a:pt x="7" y="17"/>
                      <a:pt x="7" y="16"/>
                    </a:cubicBezTo>
                    <a:cubicBezTo>
                      <a:pt x="7" y="16"/>
                      <a:pt x="7" y="15"/>
                      <a:pt x="8" y="15"/>
                    </a:cubicBezTo>
                    <a:cubicBezTo>
                      <a:pt x="8" y="15"/>
                      <a:pt x="8" y="15"/>
                      <a:pt x="9" y="15"/>
                    </a:cubicBezTo>
                    <a:cubicBezTo>
                      <a:pt x="9" y="15"/>
                      <a:pt x="9" y="16"/>
                      <a:pt x="10" y="16"/>
                    </a:cubicBezTo>
                    <a:cubicBezTo>
                      <a:pt x="10" y="16"/>
                      <a:pt x="11" y="16"/>
                      <a:pt x="11" y="16"/>
                    </a:cubicBezTo>
                    <a:cubicBezTo>
                      <a:pt x="12" y="16"/>
                      <a:pt x="12" y="15"/>
                      <a:pt x="12" y="15"/>
                    </a:cubicBezTo>
                    <a:cubicBezTo>
                      <a:pt x="12" y="15"/>
                      <a:pt x="13" y="15"/>
                      <a:pt x="13" y="15"/>
                    </a:cubicBezTo>
                    <a:cubicBezTo>
                      <a:pt x="13" y="15"/>
                      <a:pt x="14" y="15"/>
                      <a:pt x="14" y="15"/>
                    </a:cubicBezTo>
                    <a:cubicBezTo>
                      <a:pt x="14" y="14"/>
                      <a:pt x="13" y="14"/>
                      <a:pt x="14" y="14"/>
                    </a:cubicBezTo>
                    <a:cubicBezTo>
                      <a:pt x="14" y="13"/>
                      <a:pt x="14" y="13"/>
                      <a:pt x="14" y="13"/>
                    </a:cubicBezTo>
                    <a:cubicBezTo>
                      <a:pt x="15" y="12"/>
                      <a:pt x="14" y="11"/>
                      <a:pt x="15" y="11"/>
                    </a:cubicBezTo>
                    <a:cubicBezTo>
                      <a:pt x="15" y="11"/>
                      <a:pt x="15" y="11"/>
                      <a:pt x="16" y="11"/>
                    </a:cubicBezTo>
                    <a:cubicBezTo>
                      <a:pt x="16" y="10"/>
                      <a:pt x="15" y="10"/>
                      <a:pt x="16" y="9"/>
                    </a:cubicBezTo>
                    <a:cubicBezTo>
                      <a:pt x="16" y="9"/>
                      <a:pt x="16" y="8"/>
                      <a:pt x="16" y="8"/>
                    </a:cubicBezTo>
                    <a:cubicBezTo>
                      <a:pt x="17" y="7"/>
                      <a:pt x="17" y="8"/>
                      <a:pt x="18" y="8"/>
                    </a:cubicBezTo>
                    <a:cubicBezTo>
                      <a:pt x="18" y="7"/>
                      <a:pt x="18" y="7"/>
                      <a:pt x="19" y="7"/>
                    </a:cubicBezTo>
                    <a:cubicBezTo>
                      <a:pt x="19" y="7"/>
                      <a:pt x="19" y="7"/>
                      <a:pt x="20" y="8"/>
                    </a:cubicBezTo>
                    <a:cubicBezTo>
                      <a:pt x="20" y="8"/>
                      <a:pt x="21" y="8"/>
                      <a:pt x="21" y="8"/>
                    </a:cubicBezTo>
                    <a:cubicBezTo>
                      <a:pt x="22" y="8"/>
                      <a:pt x="22" y="8"/>
                      <a:pt x="22" y="8"/>
                    </a:cubicBezTo>
                    <a:cubicBezTo>
                      <a:pt x="22" y="8"/>
                      <a:pt x="22" y="8"/>
                      <a:pt x="22" y="8"/>
                    </a:cubicBezTo>
                    <a:cubicBezTo>
                      <a:pt x="22" y="8"/>
                      <a:pt x="23" y="8"/>
                      <a:pt x="23" y="8"/>
                    </a:cubicBezTo>
                    <a:cubicBezTo>
                      <a:pt x="23" y="8"/>
                      <a:pt x="23" y="8"/>
                      <a:pt x="23" y="7"/>
                    </a:cubicBezTo>
                    <a:cubicBezTo>
                      <a:pt x="23" y="7"/>
                      <a:pt x="22" y="7"/>
                      <a:pt x="23" y="7"/>
                    </a:cubicBezTo>
                    <a:cubicBezTo>
                      <a:pt x="23" y="6"/>
                      <a:pt x="23" y="6"/>
                      <a:pt x="23"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1" name="Freeform 10"/>
              <p:cNvSpPr>
                <a:spLocks/>
              </p:cNvSpPr>
              <p:nvPr/>
            </p:nvSpPr>
            <p:spPr bwMode="auto">
              <a:xfrm>
                <a:off x="1160464" y="1389064"/>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2" name="Freeform 11"/>
              <p:cNvSpPr>
                <a:spLocks/>
              </p:cNvSpPr>
              <p:nvPr/>
            </p:nvSpPr>
            <p:spPr bwMode="auto">
              <a:xfrm>
                <a:off x="2541589" y="2589214"/>
                <a:ext cx="11113" cy="22225"/>
              </a:xfrm>
              <a:custGeom>
                <a:avLst/>
                <a:gdLst>
                  <a:gd name="T0" fmla="*/ 1 w 1"/>
                  <a:gd name="T1" fmla="*/ 1 h 2"/>
                  <a:gd name="T2" fmla="*/ 1 w 1"/>
                  <a:gd name="T3" fmla="*/ 1 h 2"/>
                  <a:gd name="T4" fmla="*/ 0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0"/>
                      <a:pt x="1" y="0"/>
                      <a:pt x="0" y="1"/>
                    </a:cubicBezTo>
                    <a:cubicBezTo>
                      <a:pt x="0" y="1"/>
                      <a:pt x="0" y="1"/>
                      <a:pt x="0" y="1"/>
                    </a:cubicBezTo>
                    <a:cubicBezTo>
                      <a:pt x="1" y="2"/>
                      <a:pt x="1"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3" name="Freeform 12"/>
              <p:cNvSpPr>
                <a:spLocks/>
              </p:cNvSpPr>
              <p:nvPr/>
            </p:nvSpPr>
            <p:spPr bwMode="auto">
              <a:xfrm>
                <a:off x="1160464" y="2070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4" name="Freeform 13"/>
              <p:cNvSpPr>
                <a:spLocks/>
              </p:cNvSpPr>
              <p:nvPr/>
            </p:nvSpPr>
            <p:spPr bwMode="auto">
              <a:xfrm>
                <a:off x="1160464" y="2070101"/>
                <a:ext cx="722313" cy="561975"/>
              </a:xfrm>
              <a:custGeom>
                <a:avLst/>
                <a:gdLst>
                  <a:gd name="T0" fmla="*/ 1 w 67"/>
                  <a:gd name="T1" fmla="*/ 8 h 52"/>
                  <a:gd name="T2" fmla="*/ 3 w 67"/>
                  <a:gd name="T3" fmla="*/ 12 h 52"/>
                  <a:gd name="T4" fmla="*/ 2 w 67"/>
                  <a:gd name="T5" fmla="*/ 14 h 52"/>
                  <a:gd name="T6" fmla="*/ 2 w 67"/>
                  <a:gd name="T7" fmla="*/ 16 h 52"/>
                  <a:gd name="T8" fmla="*/ 6 w 67"/>
                  <a:gd name="T9" fmla="*/ 19 h 52"/>
                  <a:gd name="T10" fmla="*/ 7 w 67"/>
                  <a:gd name="T11" fmla="*/ 23 h 52"/>
                  <a:gd name="T12" fmla="*/ 9 w 67"/>
                  <a:gd name="T13" fmla="*/ 26 h 52"/>
                  <a:gd name="T14" fmla="*/ 11 w 67"/>
                  <a:gd name="T15" fmla="*/ 27 h 52"/>
                  <a:gd name="T16" fmla="*/ 10 w 67"/>
                  <a:gd name="T17" fmla="*/ 24 h 52"/>
                  <a:gd name="T18" fmla="*/ 8 w 67"/>
                  <a:gd name="T19" fmla="*/ 20 h 52"/>
                  <a:gd name="T20" fmla="*/ 7 w 67"/>
                  <a:gd name="T21" fmla="*/ 15 h 52"/>
                  <a:gd name="T22" fmla="*/ 6 w 67"/>
                  <a:gd name="T23" fmla="*/ 11 h 52"/>
                  <a:gd name="T24" fmla="*/ 4 w 67"/>
                  <a:gd name="T25" fmla="*/ 8 h 52"/>
                  <a:gd name="T26" fmla="*/ 4 w 67"/>
                  <a:gd name="T27" fmla="*/ 2 h 52"/>
                  <a:gd name="T28" fmla="*/ 8 w 67"/>
                  <a:gd name="T29" fmla="*/ 4 h 52"/>
                  <a:gd name="T30" fmla="*/ 9 w 67"/>
                  <a:gd name="T31" fmla="*/ 11 h 52"/>
                  <a:gd name="T32" fmla="*/ 12 w 67"/>
                  <a:gd name="T33" fmla="*/ 14 h 52"/>
                  <a:gd name="T34" fmla="*/ 13 w 67"/>
                  <a:gd name="T35" fmla="*/ 19 h 52"/>
                  <a:gd name="T36" fmla="*/ 18 w 67"/>
                  <a:gd name="T37" fmla="*/ 25 h 52"/>
                  <a:gd name="T38" fmla="*/ 20 w 67"/>
                  <a:gd name="T39" fmla="*/ 29 h 52"/>
                  <a:gd name="T40" fmla="*/ 21 w 67"/>
                  <a:gd name="T41" fmla="*/ 34 h 52"/>
                  <a:gd name="T42" fmla="*/ 20 w 67"/>
                  <a:gd name="T43" fmla="*/ 38 h 52"/>
                  <a:gd name="T44" fmla="*/ 23 w 67"/>
                  <a:gd name="T45" fmla="*/ 40 h 52"/>
                  <a:gd name="T46" fmla="*/ 26 w 67"/>
                  <a:gd name="T47" fmla="*/ 42 h 52"/>
                  <a:gd name="T48" fmla="*/ 31 w 67"/>
                  <a:gd name="T49" fmla="*/ 45 h 52"/>
                  <a:gd name="T50" fmla="*/ 37 w 67"/>
                  <a:gd name="T51" fmla="*/ 48 h 52"/>
                  <a:gd name="T52" fmla="*/ 42 w 67"/>
                  <a:gd name="T53" fmla="*/ 49 h 52"/>
                  <a:gd name="T54" fmla="*/ 46 w 67"/>
                  <a:gd name="T55" fmla="*/ 47 h 52"/>
                  <a:gd name="T56" fmla="*/ 50 w 67"/>
                  <a:gd name="T57" fmla="*/ 52 h 52"/>
                  <a:gd name="T58" fmla="*/ 51 w 67"/>
                  <a:gd name="T59" fmla="*/ 48 h 52"/>
                  <a:gd name="T60" fmla="*/ 55 w 67"/>
                  <a:gd name="T61" fmla="*/ 46 h 52"/>
                  <a:gd name="T62" fmla="*/ 55 w 67"/>
                  <a:gd name="T63" fmla="*/ 42 h 52"/>
                  <a:gd name="T64" fmla="*/ 60 w 67"/>
                  <a:gd name="T65" fmla="*/ 42 h 52"/>
                  <a:gd name="T66" fmla="*/ 63 w 67"/>
                  <a:gd name="T67" fmla="*/ 40 h 52"/>
                  <a:gd name="T68" fmla="*/ 64 w 67"/>
                  <a:gd name="T69" fmla="*/ 39 h 52"/>
                  <a:gd name="T70" fmla="*/ 66 w 67"/>
                  <a:gd name="T71" fmla="*/ 34 h 52"/>
                  <a:gd name="T72" fmla="*/ 63 w 67"/>
                  <a:gd name="T73" fmla="*/ 32 h 52"/>
                  <a:gd name="T74" fmla="*/ 59 w 67"/>
                  <a:gd name="T75" fmla="*/ 33 h 52"/>
                  <a:gd name="T76" fmla="*/ 57 w 67"/>
                  <a:gd name="T77" fmla="*/ 37 h 52"/>
                  <a:gd name="T78" fmla="*/ 55 w 67"/>
                  <a:gd name="T79" fmla="*/ 39 h 52"/>
                  <a:gd name="T80" fmla="*/ 52 w 67"/>
                  <a:gd name="T81" fmla="*/ 40 h 52"/>
                  <a:gd name="T82" fmla="*/ 46 w 67"/>
                  <a:gd name="T83" fmla="*/ 41 h 52"/>
                  <a:gd name="T84" fmla="*/ 43 w 67"/>
                  <a:gd name="T85" fmla="*/ 39 h 52"/>
                  <a:gd name="T86" fmla="*/ 42 w 67"/>
                  <a:gd name="T87" fmla="*/ 35 h 52"/>
                  <a:gd name="T88" fmla="*/ 40 w 67"/>
                  <a:gd name="T89" fmla="*/ 28 h 52"/>
                  <a:gd name="T90" fmla="*/ 42 w 67"/>
                  <a:gd name="T91" fmla="*/ 23 h 52"/>
                  <a:gd name="T92" fmla="*/ 44 w 67"/>
                  <a:gd name="T93" fmla="*/ 19 h 52"/>
                  <a:gd name="T94" fmla="*/ 38 w 67"/>
                  <a:gd name="T95" fmla="*/ 17 h 52"/>
                  <a:gd name="T96" fmla="*/ 38 w 67"/>
                  <a:gd name="T97" fmla="*/ 13 h 52"/>
                  <a:gd name="T98" fmla="*/ 36 w 67"/>
                  <a:gd name="T99" fmla="*/ 8 h 52"/>
                  <a:gd name="T100" fmla="*/ 31 w 67"/>
                  <a:gd name="T101" fmla="*/ 9 h 52"/>
                  <a:gd name="T102" fmla="*/ 27 w 67"/>
                  <a:gd name="T103" fmla="*/ 7 h 52"/>
                  <a:gd name="T104" fmla="*/ 25 w 67"/>
                  <a:gd name="T105" fmla="*/ 3 h 52"/>
                  <a:gd name="T106" fmla="*/ 12 w 67"/>
                  <a:gd name="T107" fmla="*/ 4 h 52"/>
                  <a:gd name="T108" fmla="*/ 8 w 67"/>
                  <a:gd name="T109" fmla="*/ 2 h 52"/>
                  <a:gd name="T110" fmla="*/ 6 w 67"/>
                  <a:gd name="T111" fmla="*/ 0 h 52"/>
                  <a:gd name="T112" fmla="*/ 0 w 67"/>
                  <a:gd name="T11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 h="52">
                    <a:moveTo>
                      <a:pt x="0" y="3"/>
                    </a:moveTo>
                    <a:cubicBezTo>
                      <a:pt x="0" y="3"/>
                      <a:pt x="0" y="4"/>
                      <a:pt x="0" y="4"/>
                    </a:cubicBezTo>
                    <a:cubicBezTo>
                      <a:pt x="1" y="5"/>
                      <a:pt x="1" y="5"/>
                      <a:pt x="1" y="6"/>
                    </a:cubicBezTo>
                    <a:cubicBezTo>
                      <a:pt x="1" y="6"/>
                      <a:pt x="1" y="6"/>
                      <a:pt x="1" y="7"/>
                    </a:cubicBezTo>
                    <a:cubicBezTo>
                      <a:pt x="1" y="7"/>
                      <a:pt x="1" y="8"/>
                      <a:pt x="1" y="8"/>
                    </a:cubicBezTo>
                    <a:cubicBezTo>
                      <a:pt x="1" y="8"/>
                      <a:pt x="1" y="9"/>
                      <a:pt x="1" y="9"/>
                    </a:cubicBezTo>
                    <a:cubicBezTo>
                      <a:pt x="2" y="9"/>
                      <a:pt x="2" y="9"/>
                      <a:pt x="2" y="10"/>
                    </a:cubicBezTo>
                    <a:cubicBezTo>
                      <a:pt x="2" y="10"/>
                      <a:pt x="2" y="10"/>
                      <a:pt x="2" y="10"/>
                    </a:cubicBezTo>
                    <a:cubicBezTo>
                      <a:pt x="3" y="10"/>
                      <a:pt x="2" y="11"/>
                      <a:pt x="3" y="11"/>
                    </a:cubicBezTo>
                    <a:cubicBezTo>
                      <a:pt x="3" y="11"/>
                      <a:pt x="3" y="11"/>
                      <a:pt x="3" y="12"/>
                    </a:cubicBezTo>
                    <a:cubicBezTo>
                      <a:pt x="3" y="12"/>
                      <a:pt x="4" y="12"/>
                      <a:pt x="4" y="12"/>
                    </a:cubicBezTo>
                    <a:cubicBezTo>
                      <a:pt x="3" y="13"/>
                      <a:pt x="3" y="13"/>
                      <a:pt x="3" y="13"/>
                    </a:cubicBezTo>
                    <a:cubicBezTo>
                      <a:pt x="3" y="13"/>
                      <a:pt x="3" y="13"/>
                      <a:pt x="3" y="13"/>
                    </a:cubicBezTo>
                    <a:cubicBezTo>
                      <a:pt x="3" y="13"/>
                      <a:pt x="3" y="13"/>
                      <a:pt x="3" y="14"/>
                    </a:cubicBezTo>
                    <a:cubicBezTo>
                      <a:pt x="2" y="14"/>
                      <a:pt x="2" y="14"/>
                      <a:pt x="2" y="14"/>
                    </a:cubicBezTo>
                    <a:cubicBezTo>
                      <a:pt x="1" y="14"/>
                      <a:pt x="1" y="14"/>
                      <a:pt x="1" y="14"/>
                    </a:cubicBezTo>
                    <a:cubicBezTo>
                      <a:pt x="0" y="14"/>
                      <a:pt x="0" y="14"/>
                      <a:pt x="0" y="14"/>
                    </a:cubicBezTo>
                    <a:cubicBezTo>
                      <a:pt x="0" y="14"/>
                      <a:pt x="0" y="15"/>
                      <a:pt x="0" y="15"/>
                    </a:cubicBezTo>
                    <a:cubicBezTo>
                      <a:pt x="1" y="15"/>
                      <a:pt x="1" y="15"/>
                      <a:pt x="1" y="15"/>
                    </a:cubicBezTo>
                    <a:cubicBezTo>
                      <a:pt x="2" y="16"/>
                      <a:pt x="1" y="16"/>
                      <a:pt x="2" y="16"/>
                    </a:cubicBezTo>
                    <a:cubicBezTo>
                      <a:pt x="2" y="17"/>
                      <a:pt x="2" y="16"/>
                      <a:pt x="3" y="17"/>
                    </a:cubicBezTo>
                    <a:cubicBezTo>
                      <a:pt x="3" y="17"/>
                      <a:pt x="3" y="17"/>
                      <a:pt x="3" y="17"/>
                    </a:cubicBezTo>
                    <a:cubicBezTo>
                      <a:pt x="4" y="17"/>
                      <a:pt x="4" y="17"/>
                      <a:pt x="4" y="17"/>
                    </a:cubicBezTo>
                    <a:cubicBezTo>
                      <a:pt x="6" y="18"/>
                      <a:pt x="6" y="18"/>
                      <a:pt x="6" y="18"/>
                    </a:cubicBezTo>
                    <a:cubicBezTo>
                      <a:pt x="6" y="18"/>
                      <a:pt x="6" y="18"/>
                      <a:pt x="6" y="19"/>
                    </a:cubicBezTo>
                    <a:cubicBezTo>
                      <a:pt x="6" y="19"/>
                      <a:pt x="6" y="19"/>
                      <a:pt x="6" y="20"/>
                    </a:cubicBezTo>
                    <a:cubicBezTo>
                      <a:pt x="6" y="20"/>
                      <a:pt x="6" y="20"/>
                      <a:pt x="6" y="21"/>
                    </a:cubicBezTo>
                    <a:cubicBezTo>
                      <a:pt x="6" y="21"/>
                      <a:pt x="6" y="21"/>
                      <a:pt x="6" y="21"/>
                    </a:cubicBezTo>
                    <a:cubicBezTo>
                      <a:pt x="6" y="22"/>
                      <a:pt x="6" y="22"/>
                      <a:pt x="6" y="22"/>
                    </a:cubicBezTo>
                    <a:cubicBezTo>
                      <a:pt x="7" y="23"/>
                      <a:pt x="7" y="23"/>
                      <a:pt x="7" y="23"/>
                    </a:cubicBezTo>
                    <a:cubicBezTo>
                      <a:pt x="7" y="23"/>
                      <a:pt x="7" y="24"/>
                      <a:pt x="7" y="24"/>
                    </a:cubicBezTo>
                    <a:cubicBezTo>
                      <a:pt x="7" y="24"/>
                      <a:pt x="7" y="24"/>
                      <a:pt x="8" y="24"/>
                    </a:cubicBezTo>
                    <a:cubicBezTo>
                      <a:pt x="8" y="25"/>
                      <a:pt x="8" y="25"/>
                      <a:pt x="8" y="25"/>
                    </a:cubicBezTo>
                    <a:cubicBezTo>
                      <a:pt x="9" y="26"/>
                      <a:pt x="9" y="25"/>
                      <a:pt x="9" y="26"/>
                    </a:cubicBezTo>
                    <a:cubicBezTo>
                      <a:pt x="9" y="26"/>
                      <a:pt x="9" y="26"/>
                      <a:pt x="9" y="26"/>
                    </a:cubicBezTo>
                    <a:cubicBezTo>
                      <a:pt x="9" y="26"/>
                      <a:pt x="9" y="26"/>
                      <a:pt x="9" y="27"/>
                    </a:cubicBezTo>
                    <a:cubicBezTo>
                      <a:pt x="9" y="27"/>
                      <a:pt x="9" y="27"/>
                      <a:pt x="9" y="28"/>
                    </a:cubicBezTo>
                    <a:cubicBezTo>
                      <a:pt x="9" y="28"/>
                      <a:pt x="9" y="28"/>
                      <a:pt x="10" y="28"/>
                    </a:cubicBezTo>
                    <a:cubicBezTo>
                      <a:pt x="10" y="28"/>
                      <a:pt x="10" y="28"/>
                      <a:pt x="11" y="28"/>
                    </a:cubicBezTo>
                    <a:cubicBezTo>
                      <a:pt x="11" y="28"/>
                      <a:pt x="11" y="28"/>
                      <a:pt x="11" y="27"/>
                    </a:cubicBezTo>
                    <a:cubicBezTo>
                      <a:pt x="12" y="27"/>
                      <a:pt x="12" y="27"/>
                      <a:pt x="12" y="27"/>
                    </a:cubicBezTo>
                    <a:cubicBezTo>
                      <a:pt x="12" y="26"/>
                      <a:pt x="11" y="26"/>
                      <a:pt x="11" y="26"/>
                    </a:cubicBezTo>
                    <a:cubicBezTo>
                      <a:pt x="11" y="26"/>
                      <a:pt x="11" y="26"/>
                      <a:pt x="11" y="26"/>
                    </a:cubicBezTo>
                    <a:cubicBezTo>
                      <a:pt x="11" y="25"/>
                      <a:pt x="11" y="25"/>
                      <a:pt x="11" y="24"/>
                    </a:cubicBezTo>
                    <a:cubicBezTo>
                      <a:pt x="10" y="24"/>
                      <a:pt x="10" y="24"/>
                      <a:pt x="10" y="24"/>
                    </a:cubicBezTo>
                    <a:cubicBezTo>
                      <a:pt x="10" y="24"/>
                      <a:pt x="9" y="24"/>
                      <a:pt x="9" y="24"/>
                    </a:cubicBezTo>
                    <a:cubicBezTo>
                      <a:pt x="9" y="23"/>
                      <a:pt x="9" y="23"/>
                      <a:pt x="9" y="23"/>
                    </a:cubicBezTo>
                    <a:cubicBezTo>
                      <a:pt x="9" y="22"/>
                      <a:pt x="9" y="22"/>
                      <a:pt x="9" y="22"/>
                    </a:cubicBezTo>
                    <a:cubicBezTo>
                      <a:pt x="9" y="22"/>
                      <a:pt x="9" y="21"/>
                      <a:pt x="9" y="21"/>
                    </a:cubicBezTo>
                    <a:cubicBezTo>
                      <a:pt x="9" y="21"/>
                      <a:pt x="8" y="20"/>
                      <a:pt x="8" y="20"/>
                    </a:cubicBezTo>
                    <a:cubicBezTo>
                      <a:pt x="8" y="19"/>
                      <a:pt x="8" y="19"/>
                      <a:pt x="8" y="19"/>
                    </a:cubicBezTo>
                    <a:cubicBezTo>
                      <a:pt x="8" y="18"/>
                      <a:pt x="8" y="18"/>
                      <a:pt x="8" y="18"/>
                    </a:cubicBezTo>
                    <a:cubicBezTo>
                      <a:pt x="8" y="17"/>
                      <a:pt x="8" y="17"/>
                      <a:pt x="8" y="17"/>
                    </a:cubicBezTo>
                    <a:cubicBezTo>
                      <a:pt x="8" y="17"/>
                      <a:pt x="8" y="17"/>
                      <a:pt x="8" y="16"/>
                    </a:cubicBezTo>
                    <a:cubicBezTo>
                      <a:pt x="7" y="16"/>
                      <a:pt x="8" y="16"/>
                      <a:pt x="7" y="15"/>
                    </a:cubicBezTo>
                    <a:cubicBezTo>
                      <a:pt x="7" y="15"/>
                      <a:pt x="7" y="15"/>
                      <a:pt x="7" y="14"/>
                    </a:cubicBezTo>
                    <a:cubicBezTo>
                      <a:pt x="6" y="14"/>
                      <a:pt x="6" y="13"/>
                      <a:pt x="6" y="13"/>
                    </a:cubicBezTo>
                    <a:cubicBezTo>
                      <a:pt x="6" y="13"/>
                      <a:pt x="6" y="13"/>
                      <a:pt x="6" y="13"/>
                    </a:cubicBezTo>
                    <a:cubicBezTo>
                      <a:pt x="6" y="12"/>
                      <a:pt x="6" y="12"/>
                      <a:pt x="6" y="12"/>
                    </a:cubicBezTo>
                    <a:cubicBezTo>
                      <a:pt x="6" y="11"/>
                      <a:pt x="6" y="11"/>
                      <a:pt x="6" y="11"/>
                    </a:cubicBezTo>
                    <a:cubicBezTo>
                      <a:pt x="6" y="10"/>
                      <a:pt x="5" y="10"/>
                      <a:pt x="5" y="10"/>
                    </a:cubicBezTo>
                    <a:cubicBezTo>
                      <a:pt x="6" y="10"/>
                      <a:pt x="6" y="10"/>
                      <a:pt x="6" y="10"/>
                    </a:cubicBezTo>
                    <a:cubicBezTo>
                      <a:pt x="6" y="10"/>
                      <a:pt x="6" y="9"/>
                      <a:pt x="6" y="9"/>
                    </a:cubicBezTo>
                    <a:cubicBezTo>
                      <a:pt x="5" y="9"/>
                      <a:pt x="5" y="9"/>
                      <a:pt x="5" y="9"/>
                    </a:cubicBezTo>
                    <a:cubicBezTo>
                      <a:pt x="5" y="9"/>
                      <a:pt x="4" y="8"/>
                      <a:pt x="4" y="8"/>
                    </a:cubicBezTo>
                    <a:cubicBezTo>
                      <a:pt x="4" y="8"/>
                      <a:pt x="4" y="8"/>
                      <a:pt x="4" y="7"/>
                    </a:cubicBezTo>
                    <a:cubicBezTo>
                      <a:pt x="4" y="6"/>
                      <a:pt x="4" y="6"/>
                      <a:pt x="4" y="5"/>
                    </a:cubicBezTo>
                    <a:cubicBezTo>
                      <a:pt x="4" y="5"/>
                      <a:pt x="4" y="5"/>
                      <a:pt x="4" y="4"/>
                    </a:cubicBezTo>
                    <a:cubicBezTo>
                      <a:pt x="4" y="4"/>
                      <a:pt x="4" y="4"/>
                      <a:pt x="4" y="4"/>
                    </a:cubicBezTo>
                    <a:cubicBezTo>
                      <a:pt x="5" y="3"/>
                      <a:pt x="4" y="2"/>
                      <a:pt x="4" y="2"/>
                    </a:cubicBezTo>
                    <a:cubicBezTo>
                      <a:pt x="5" y="2"/>
                      <a:pt x="5" y="3"/>
                      <a:pt x="5" y="3"/>
                    </a:cubicBezTo>
                    <a:cubicBezTo>
                      <a:pt x="5" y="3"/>
                      <a:pt x="5" y="3"/>
                      <a:pt x="6" y="3"/>
                    </a:cubicBezTo>
                    <a:cubicBezTo>
                      <a:pt x="6" y="4"/>
                      <a:pt x="7" y="3"/>
                      <a:pt x="7" y="3"/>
                    </a:cubicBezTo>
                    <a:cubicBezTo>
                      <a:pt x="7" y="3"/>
                      <a:pt x="7" y="4"/>
                      <a:pt x="7" y="4"/>
                    </a:cubicBezTo>
                    <a:cubicBezTo>
                      <a:pt x="7" y="4"/>
                      <a:pt x="8" y="4"/>
                      <a:pt x="8" y="4"/>
                    </a:cubicBezTo>
                    <a:cubicBezTo>
                      <a:pt x="8" y="4"/>
                      <a:pt x="8" y="5"/>
                      <a:pt x="8" y="5"/>
                    </a:cubicBezTo>
                    <a:cubicBezTo>
                      <a:pt x="8" y="5"/>
                      <a:pt x="8" y="6"/>
                      <a:pt x="8" y="6"/>
                    </a:cubicBezTo>
                    <a:cubicBezTo>
                      <a:pt x="8" y="7"/>
                      <a:pt x="8" y="7"/>
                      <a:pt x="8" y="8"/>
                    </a:cubicBezTo>
                    <a:cubicBezTo>
                      <a:pt x="8" y="8"/>
                      <a:pt x="8" y="9"/>
                      <a:pt x="9" y="9"/>
                    </a:cubicBezTo>
                    <a:cubicBezTo>
                      <a:pt x="9" y="10"/>
                      <a:pt x="9" y="10"/>
                      <a:pt x="9" y="11"/>
                    </a:cubicBezTo>
                    <a:cubicBezTo>
                      <a:pt x="9" y="12"/>
                      <a:pt x="10" y="12"/>
                      <a:pt x="10" y="12"/>
                    </a:cubicBezTo>
                    <a:cubicBezTo>
                      <a:pt x="10" y="13"/>
                      <a:pt x="10" y="13"/>
                      <a:pt x="10" y="13"/>
                    </a:cubicBezTo>
                    <a:cubicBezTo>
                      <a:pt x="10" y="13"/>
                      <a:pt x="10" y="13"/>
                      <a:pt x="10" y="13"/>
                    </a:cubicBezTo>
                    <a:cubicBezTo>
                      <a:pt x="10" y="14"/>
                      <a:pt x="10" y="14"/>
                      <a:pt x="11" y="14"/>
                    </a:cubicBezTo>
                    <a:cubicBezTo>
                      <a:pt x="11" y="14"/>
                      <a:pt x="12" y="14"/>
                      <a:pt x="12" y="14"/>
                    </a:cubicBezTo>
                    <a:cubicBezTo>
                      <a:pt x="12" y="14"/>
                      <a:pt x="12" y="15"/>
                      <a:pt x="12" y="15"/>
                    </a:cubicBezTo>
                    <a:cubicBezTo>
                      <a:pt x="12" y="16"/>
                      <a:pt x="12" y="16"/>
                      <a:pt x="13" y="17"/>
                    </a:cubicBezTo>
                    <a:cubicBezTo>
                      <a:pt x="13" y="17"/>
                      <a:pt x="13" y="17"/>
                      <a:pt x="13" y="17"/>
                    </a:cubicBezTo>
                    <a:cubicBezTo>
                      <a:pt x="13" y="17"/>
                      <a:pt x="14" y="17"/>
                      <a:pt x="14" y="18"/>
                    </a:cubicBezTo>
                    <a:cubicBezTo>
                      <a:pt x="14" y="18"/>
                      <a:pt x="13" y="18"/>
                      <a:pt x="13" y="19"/>
                    </a:cubicBezTo>
                    <a:cubicBezTo>
                      <a:pt x="13" y="19"/>
                      <a:pt x="13" y="19"/>
                      <a:pt x="13" y="20"/>
                    </a:cubicBezTo>
                    <a:cubicBezTo>
                      <a:pt x="13" y="20"/>
                      <a:pt x="13" y="21"/>
                      <a:pt x="14" y="21"/>
                    </a:cubicBezTo>
                    <a:cubicBezTo>
                      <a:pt x="14" y="22"/>
                      <a:pt x="15" y="22"/>
                      <a:pt x="15" y="23"/>
                    </a:cubicBezTo>
                    <a:cubicBezTo>
                      <a:pt x="16" y="23"/>
                      <a:pt x="16" y="23"/>
                      <a:pt x="17" y="24"/>
                    </a:cubicBezTo>
                    <a:cubicBezTo>
                      <a:pt x="17" y="24"/>
                      <a:pt x="17" y="25"/>
                      <a:pt x="18" y="25"/>
                    </a:cubicBezTo>
                    <a:cubicBezTo>
                      <a:pt x="18" y="25"/>
                      <a:pt x="18" y="25"/>
                      <a:pt x="19" y="26"/>
                    </a:cubicBezTo>
                    <a:cubicBezTo>
                      <a:pt x="19" y="26"/>
                      <a:pt x="19" y="26"/>
                      <a:pt x="19" y="26"/>
                    </a:cubicBezTo>
                    <a:cubicBezTo>
                      <a:pt x="19" y="26"/>
                      <a:pt x="19" y="27"/>
                      <a:pt x="19" y="27"/>
                    </a:cubicBezTo>
                    <a:cubicBezTo>
                      <a:pt x="19" y="27"/>
                      <a:pt x="19" y="28"/>
                      <a:pt x="19" y="28"/>
                    </a:cubicBezTo>
                    <a:cubicBezTo>
                      <a:pt x="20" y="28"/>
                      <a:pt x="20" y="28"/>
                      <a:pt x="20" y="29"/>
                    </a:cubicBezTo>
                    <a:cubicBezTo>
                      <a:pt x="20" y="29"/>
                      <a:pt x="21" y="29"/>
                      <a:pt x="21" y="30"/>
                    </a:cubicBezTo>
                    <a:cubicBezTo>
                      <a:pt x="21" y="30"/>
                      <a:pt x="20" y="30"/>
                      <a:pt x="20" y="31"/>
                    </a:cubicBezTo>
                    <a:cubicBezTo>
                      <a:pt x="20" y="32"/>
                      <a:pt x="21" y="32"/>
                      <a:pt x="21" y="32"/>
                    </a:cubicBezTo>
                    <a:cubicBezTo>
                      <a:pt x="21" y="33"/>
                      <a:pt x="21" y="33"/>
                      <a:pt x="21" y="33"/>
                    </a:cubicBezTo>
                    <a:cubicBezTo>
                      <a:pt x="21" y="33"/>
                      <a:pt x="21" y="33"/>
                      <a:pt x="21" y="34"/>
                    </a:cubicBezTo>
                    <a:cubicBezTo>
                      <a:pt x="20" y="34"/>
                      <a:pt x="20" y="34"/>
                      <a:pt x="20" y="34"/>
                    </a:cubicBezTo>
                    <a:cubicBezTo>
                      <a:pt x="20" y="34"/>
                      <a:pt x="21" y="34"/>
                      <a:pt x="21" y="35"/>
                    </a:cubicBezTo>
                    <a:cubicBezTo>
                      <a:pt x="21" y="35"/>
                      <a:pt x="21" y="35"/>
                      <a:pt x="20" y="36"/>
                    </a:cubicBezTo>
                    <a:cubicBezTo>
                      <a:pt x="20" y="36"/>
                      <a:pt x="20" y="36"/>
                      <a:pt x="20" y="36"/>
                    </a:cubicBezTo>
                    <a:cubicBezTo>
                      <a:pt x="20" y="37"/>
                      <a:pt x="20" y="37"/>
                      <a:pt x="20" y="38"/>
                    </a:cubicBezTo>
                    <a:cubicBezTo>
                      <a:pt x="20" y="38"/>
                      <a:pt x="20" y="38"/>
                      <a:pt x="21" y="39"/>
                    </a:cubicBezTo>
                    <a:cubicBezTo>
                      <a:pt x="21" y="39"/>
                      <a:pt x="21" y="39"/>
                      <a:pt x="21" y="39"/>
                    </a:cubicBezTo>
                    <a:cubicBezTo>
                      <a:pt x="21" y="39"/>
                      <a:pt x="21" y="39"/>
                      <a:pt x="21" y="39"/>
                    </a:cubicBezTo>
                    <a:cubicBezTo>
                      <a:pt x="21" y="39"/>
                      <a:pt x="21" y="40"/>
                      <a:pt x="22" y="40"/>
                    </a:cubicBezTo>
                    <a:cubicBezTo>
                      <a:pt x="22" y="40"/>
                      <a:pt x="23" y="40"/>
                      <a:pt x="23" y="40"/>
                    </a:cubicBezTo>
                    <a:cubicBezTo>
                      <a:pt x="23" y="40"/>
                      <a:pt x="23" y="41"/>
                      <a:pt x="23" y="41"/>
                    </a:cubicBezTo>
                    <a:cubicBezTo>
                      <a:pt x="23" y="41"/>
                      <a:pt x="23" y="41"/>
                      <a:pt x="23" y="42"/>
                    </a:cubicBezTo>
                    <a:cubicBezTo>
                      <a:pt x="24" y="42"/>
                      <a:pt x="24" y="41"/>
                      <a:pt x="25" y="42"/>
                    </a:cubicBezTo>
                    <a:cubicBezTo>
                      <a:pt x="25" y="42"/>
                      <a:pt x="25" y="42"/>
                      <a:pt x="25" y="42"/>
                    </a:cubicBezTo>
                    <a:cubicBezTo>
                      <a:pt x="26" y="42"/>
                      <a:pt x="26" y="42"/>
                      <a:pt x="26" y="42"/>
                    </a:cubicBezTo>
                    <a:cubicBezTo>
                      <a:pt x="27" y="43"/>
                      <a:pt x="27" y="43"/>
                      <a:pt x="28" y="43"/>
                    </a:cubicBezTo>
                    <a:cubicBezTo>
                      <a:pt x="28" y="43"/>
                      <a:pt x="28" y="43"/>
                      <a:pt x="29" y="43"/>
                    </a:cubicBezTo>
                    <a:cubicBezTo>
                      <a:pt x="29" y="43"/>
                      <a:pt x="29" y="44"/>
                      <a:pt x="29" y="44"/>
                    </a:cubicBezTo>
                    <a:cubicBezTo>
                      <a:pt x="30" y="44"/>
                      <a:pt x="30" y="44"/>
                      <a:pt x="30" y="45"/>
                    </a:cubicBezTo>
                    <a:cubicBezTo>
                      <a:pt x="30" y="45"/>
                      <a:pt x="31" y="45"/>
                      <a:pt x="31" y="45"/>
                    </a:cubicBezTo>
                    <a:cubicBezTo>
                      <a:pt x="31" y="45"/>
                      <a:pt x="32" y="46"/>
                      <a:pt x="32" y="46"/>
                    </a:cubicBezTo>
                    <a:cubicBezTo>
                      <a:pt x="32" y="46"/>
                      <a:pt x="33" y="46"/>
                      <a:pt x="33" y="46"/>
                    </a:cubicBezTo>
                    <a:cubicBezTo>
                      <a:pt x="34" y="46"/>
                      <a:pt x="34" y="46"/>
                      <a:pt x="35" y="47"/>
                    </a:cubicBezTo>
                    <a:cubicBezTo>
                      <a:pt x="35" y="47"/>
                      <a:pt x="35" y="47"/>
                      <a:pt x="36" y="48"/>
                    </a:cubicBezTo>
                    <a:cubicBezTo>
                      <a:pt x="36" y="48"/>
                      <a:pt x="36" y="48"/>
                      <a:pt x="37" y="48"/>
                    </a:cubicBezTo>
                    <a:cubicBezTo>
                      <a:pt x="37" y="48"/>
                      <a:pt x="37" y="48"/>
                      <a:pt x="38" y="49"/>
                    </a:cubicBezTo>
                    <a:cubicBezTo>
                      <a:pt x="38" y="49"/>
                      <a:pt x="39" y="49"/>
                      <a:pt x="39" y="49"/>
                    </a:cubicBezTo>
                    <a:cubicBezTo>
                      <a:pt x="40" y="49"/>
                      <a:pt x="40" y="49"/>
                      <a:pt x="41" y="49"/>
                    </a:cubicBezTo>
                    <a:cubicBezTo>
                      <a:pt x="41" y="49"/>
                      <a:pt x="41" y="49"/>
                      <a:pt x="41" y="49"/>
                    </a:cubicBezTo>
                    <a:cubicBezTo>
                      <a:pt x="42" y="49"/>
                      <a:pt x="42" y="49"/>
                      <a:pt x="42" y="49"/>
                    </a:cubicBezTo>
                    <a:cubicBezTo>
                      <a:pt x="42" y="49"/>
                      <a:pt x="42" y="49"/>
                      <a:pt x="43" y="49"/>
                    </a:cubicBezTo>
                    <a:cubicBezTo>
                      <a:pt x="43" y="49"/>
                      <a:pt x="43" y="49"/>
                      <a:pt x="43" y="49"/>
                    </a:cubicBezTo>
                    <a:cubicBezTo>
                      <a:pt x="43" y="48"/>
                      <a:pt x="43" y="48"/>
                      <a:pt x="44" y="48"/>
                    </a:cubicBezTo>
                    <a:cubicBezTo>
                      <a:pt x="44" y="48"/>
                      <a:pt x="44" y="47"/>
                      <a:pt x="45" y="47"/>
                    </a:cubicBezTo>
                    <a:cubicBezTo>
                      <a:pt x="45" y="47"/>
                      <a:pt x="45" y="47"/>
                      <a:pt x="46" y="47"/>
                    </a:cubicBezTo>
                    <a:cubicBezTo>
                      <a:pt x="46" y="47"/>
                      <a:pt x="47" y="47"/>
                      <a:pt x="47" y="48"/>
                    </a:cubicBezTo>
                    <a:cubicBezTo>
                      <a:pt x="47" y="48"/>
                      <a:pt x="47" y="48"/>
                      <a:pt x="48" y="49"/>
                    </a:cubicBezTo>
                    <a:cubicBezTo>
                      <a:pt x="48" y="49"/>
                      <a:pt x="48" y="50"/>
                      <a:pt x="49" y="50"/>
                    </a:cubicBezTo>
                    <a:cubicBezTo>
                      <a:pt x="49" y="51"/>
                      <a:pt x="49" y="51"/>
                      <a:pt x="50" y="52"/>
                    </a:cubicBezTo>
                    <a:cubicBezTo>
                      <a:pt x="50" y="52"/>
                      <a:pt x="50" y="52"/>
                      <a:pt x="50" y="52"/>
                    </a:cubicBezTo>
                    <a:cubicBezTo>
                      <a:pt x="50" y="52"/>
                      <a:pt x="50" y="52"/>
                      <a:pt x="50" y="52"/>
                    </a:cubicBezTo>
                    <a:cubicBezTo>
                      <a:pt x="50" y="51"/>
                      <a:pt x="50" y="51"/>
                      <a:pt x="50" y="51"/>
                    </a:cubicBezTo>
                    <a:cubicBezTo>
                      <a:pt x="50" y="50"/>
                      <a:pt x="51" y="50"/>
                      <a:pt x="51" y="50"/>
                    </a:cubicBezTo>
                    <a:cubicBezTo>
                      <a:pt x="51" y="50"/>
                      <a:pt x="51" y="49"/>
                      <a:pt x="51" y="49"/>
                    </a:cubicBezTo>
                    <a:cubicBezTo>
                      <a:pt x="51" y="49"/>
                      <a:pt x="51" y="48"/>
                      <a:pt x="51" y="48"/>
                    </a:cubicBezTo>
                    <a:cubicBezTo>
                      <a:pt x="52" y="48"/>
                      <a:pt x="52" y="47"/>
                      <a:pt x="52" y="47"/>
                    </a:cubicBezTo>
                    <a:cubicBezTo>
                      <a:pt x="53" y="47"/>
                      <a:pt x="53" y="47"/>
                      <a:pt x="53" y="47"/>
                    </a:cubicBezTo>
                    <a:cubicBezTo>
                      <a:pt x="54" y="47"/>
                      <a:pt x="55" y="48"/>
                      <a:pt x="55" y="47"/>
                    </a:cubicBezTo>
                    <a:cubicBezTo>
                      <a:pt x="55" y="47"/>
                      <a:pt x="55" y="47"/>
                      <a:pt x="55" y="46"/>
                    </a:cubicBezTo>
                    <a:cubicBezTo>
                      <a:pt x="55" y="46"/>
                      <a:pt x="55" y="46"/>
                      <a:pt x="55" y="46"/>
                    </a:cubicBezTo>
                    <a:cubicBezTo>
                      <a:pt x="54" y="46"/>
                      <a:pt x="54" y="46"/>
                      <a:pt x="54" y="45"/>
                    </a:cubicBezTo>
                    <a:cubicBezTo>
                      <a:pt x="53" y="45"/>
                      <a:pt x="53" y="44"/>
                      <a:pt x="53" y="44"/>
                    </a:cubicBezTo>
                    <a:cubicBezTo>
                      <a:pt x="54" y="44"/>
                      <a:pt x="54" y="44"/>
                      <a:pt x="55" y="44"/>
                    </a:cubicBezTo>
                    <a:cubicBezTo>
                      <a:pt x="55" y="44"/>
                      <a:pt x="55" y="43"/>
                      <a:pt x="55" y="43"/>
                    </a:cubicBezTo>
                    <a:cubicBezTo>
                      <a:pt x="55" y="43"/>
                      <a:pt x="55" y="42"/>
                      <a:pt x="55" y="42"/>
                    </a:cubicBezTo>
                    <a:cubicBezTo>
                      <a:pt x="56" y="42"/>
                      <a:pt x="56" y="42"/>
                      <a:pt x="57" y="42"/>
                    </a:cubicBezTo>
                    <a:cubicBezTo>
                      <a:pt x="57" y="42"/>
                      <a:pt x="57" y="42"/>
                      <a:pt x="58" y="42"/>
                    </a:cubicBezTo>
                    <a:cubicBezTo>
                      <a:pt x="58" y="42"/>
                      <a:pt x="58" y="42"/>
                      <a:pt x="59" y="42"/>
                    </a:cubicBezTo>
                    <a:cubicBezTo>
                      <a:pt x="59" y="42"/>
                      <a:pt x="59" y="42"/>
                      <a:pt x="59" y="42"/>
                    </a:cubicBezTo>
                    <a:cubicBezTo>
                      <a:pt x="59" y="42"/>
                      <a:pt x="60" y="42"/>
                      <a:pt x="60" y="42"/>
                    </a:cubicBezTo>
                    <a:cubicBezTo>
                      <a:pt x="60" y="42"/>
                      <a:pt x="60" y="42"/>
                      <a:pt x="61" y="41"/>
                    </a:cubicBezTo>
                    <a:cubicBezTo>
                      <a:pt x="61" y="41"/>
                      <a:pt x="61" y="41"/>
                      <a:pt x="61" y="41"/>
                    </a:cubicBezTo>
                    <a:cubicBezTo>
                      <a:pt x="62" y="41"/>
                      <a:pt x="62" y="41"/>
                      <a:pt x="62" y="41"/>
                    </a:cubicBezTo>
                    <a:cubicBezTo>
                      <a:pt x="62" y="41"/>
                      <a:pt x="62" y="41"/>
                      <a:pt x="62" y="41"/>
                    </a:cubicBezTo>
                    <a:cubicBezTo>
                      <a:pt x="62" y="41"/>
                      <a:pt x="62" y="41"/>
                      <a:pt x="63" y="40"/>
                    </a:cubicBezTo>
                    <a:cubicBezTo>
                      <a:pt x="63" y="40"/>
                      <a:pt x="63" y="40"/>
                      <a:pt x="63" y="40"/>
                    </a:cubicBezTo>
                    <a:cubicBezTo>
                      <a:pt x="63" y="40"/>
                      <a:pt x="63" y="41"/>
                      <a:pt x="63" y="41"/>
                    </a:cubicBezTo>
                    <a:cubicBezTo>
                      <a:pt x="64" y="41"/>
                      <a:pt x="64" y="40"/>
                      <a:pt x="64" y="40"/>
                    </a:cubicBezTo>
                    <a:cubicBezTo>
                      <a:pt x="64" y="39"/>
                      <a:pt x="64" y="39"/>
                      <a:pt x="64" y="39"/>
                    </a:cubicBezTo>
                    <a:cubicBezTo>
                      <a:pt x="64" y="39"/>
                      <a:pt x="64" y="39"/>
                      <a:pt x="64" y="39"/>
                    </a:cubicBezTo>
                    <a:cubicBezTo>
                      <a:pt x="64" y="38"/>
                      <a:pt x="64" y="38"/>
                      <a:pt x="64" y="38"/>
                    </a:cubicBezTo>
                    <a:cubicBezTo>
                      <a:pt x="64" y="37"/>
                      <a:pt x="64" y="37"/>
                      <a:pt x="64" y="36"/>
                    </a:cubicBezTo>
                    <a:cubicBezTo>
                      <a:pt x="65" y="36"/>
                      <a:pt x="65" y="36"/>
                      <a:pt x="65" y="36"/>
                    </a:cubicBezTo>
                    <a:cubicBezTo>
                      <a:pt x="65" y="36"/>
                      <a:pt x="65" y="36"/>
                      <a:pt x="66" y="35"/>
                    </a:cubicBezTo>
                    <a:cubicBezTo>
                      <a:pt x="66" y="35"/>
                      <a:pt x="66" y="34"/>
                      <a:pt x="66" y="34"/>
                    </a:cubicBezTo>
                    <a:cubicBezTo>
                      <a:pt x="66" y="34"/>
                      <a:pt x="67" y="34"/>
                      <a:pt x="67" y="34"/>
                    </a:cubicBezTo>
                    <a:cubicBezTo>
                      <a:pt x="67" y="33"/>
                      <a:pt x="67" y="33"/>
                      <a:pt x="67" y="32"/>
                    </a:cubicBezTo>
                    <a:cubicBezTo>
                      <a:pt x="67" y="32"/>
                      <a:pt x="67" y="32"/>
                      <a:pt x="66" y="31"/>
                    </a:cubicBezTo>
                    <a:cubicBezTo>
                      <a:pt x="66" y="31"/>
                      <a:pt x="65" y="32"/>
                      <a:pt x="65" y="32"/>
                    </a:cubicBezTo>
                    <a:cubicBezTo>
                      <a:pt x="64" y="32"/>
                      <a:pt x="64" y="31"/>
                      <a:pt x="63" y="32"/>
                    </a:cubicBezTo>
                    <a:cubicBezTo>
                      <a:pt x="63" y="32"/>
                      <a:pt x="63" y="32"/>
                      <a:pt x="63" y="32"/>
                    </a:cubicBezTo>
                    <a:cubicBezTo>
                      <a:pt x="63" y="32"/>
                      <a:pt x="62" y="32"/>
                      <a:pt x="62" y="32"/>
                    </a:cubicBezTo>
                    <a:cubicBezTo>
                      <a:pt x="62" y="32"/>
                      <a:pt x="61" y="33"/>
                      <a:pt x="61" y="33"/>
                    </a:cubicBezTo>
                    <a:cubicBezTo>
                      <a:pt x="61" y="33"/>
                      <a:pt x="60" y="33"/>
                      <a:pt x="60" y="33"/>
                    </a:cubicBezTo>
                    <a:cubicBezTo>
                      <a:pt x="60" y="33"/>
                      <a:pt x="59" y="33"/>
                      <a:pt x="59" y="33"/>
                    </a:cubicBezTo>
                    <a:cubicBezTo>
                      <a:pt x="58" y="33"/>
                      <a:pt x="58" y="33"/>
                      <a:pt x="58" y="34"/>
                    </a:cubicBezTo>
                    <a:cubicBezTo>
                      <a:pt x="58" y="34"/>
                      <a:pt x="58" y="34"/>
                      <a:pt x="58" y="35"/>
                    </a:cubicBezTo>
                    <a:cubicBezTo>
                      <a:pt x="57" y="35"/>
                      <a:pt x="58" y="36"/>
                      <a:pt x="57" y="36"/>
                    </a:cubicBezTo>
                    <a:cubicBezTo>
                      <a:pt x="57" y="37"/>
                      <a:pt x="57" y="37"/>
                      <a:pt x="57" y="37"/>
                    </a:cubicBezTo>
                    <a:cubicBezTo>
                      <a:pt x="57" y="37"/>
                      <a:pt x="57" y="37"/>
                      <a:pt x="57" y="37"/>
                    </a:cubicBezTo>
                    <a:cubicBezTo>
                      <a:pt x="56" y="37"/>
                      <a:pt x="56" y="38"/>
                      <a:pt x="56" y="38"/>
                    </a:cubicBezTo>
                    <a:cubicBezTo>
                      <a:pt x="56" y="38"/>
                      <a:pt x="56" y="39"/>
                      <a:pt x="56" y="39"/>
                    </a:cubicBezTo>
                    <a:cubicBezTo>
                      <a:pt x="56" y="39"/>
                      <a:pt x="56" y="39"/>
                      <a:pt x="56" y="39"/>
                    </a:cubicBezTo>
                    <a:cubicBezTo>
                      <a:pt x="56" y="39"/>
                      <a:pt x="56" y="39"/>
                      <a:pt x="56" y="39"/>
                    </a:cubicBezTo>
                    <a:cubicBezTo>
                      <a:pt x="55" y="39"/>
                      <a:pt x="55" y="39"/>
                      <a:pt x="55" y="39"/>
                    </a:cubicBezTo>
                    <a:cubicBezTo>
                      <a:pt x="54" y="39"/>
                      <a:pt x="54" y="39"/>
                      <a:pt x="54" y="39"/>
                    </a:cubicBezTo>
                    <a:cubicBezTo>
                      <a:pt x="54" y="40"/>
                      <a:pt x="55" y="40"/>
                      <a:pt x="54" y="41"/>
                    </a:cubicBezTo>
                    <a:cubicBezTo>
                      <a:pt x="54" y="41"/>
                      <a:pt x="54" y="41"/>
                      <a:pt x="53" y="41"/>
                    </a:cubicBezTo>
                    <a:cubicBezTo>
                      <a:pt x="53" y="40"/>
                      <a:pt x="53" y="40"/>
                      <a:pt x="53" y="40"/>
                    </a:cubicBezTo>
                    <a:cubicBezTo>
                      <a:pt x="52" y="40"/>
                      <a:pt x="52" y="40"/>
                      <a:pt x="52" y="40"/>
                    </a:cubicBezTo>
                    <a:cubicBezTo>
                      <a:pt x="52" y="40"/>
                      <a:pt x="51" y="40"/>
                      <a:pt x="51" y="40"/>
                    </a:cubicBezTo>
                    <a:cubicBezTo>
                      <a:pt x="51" y="40"/>
                      <a:pt x="50" y="40"/>
                      <a:pt x="50" y="41"/>
                    </a:cubicBezTo>
                    <a:cubicBezTo>
                      <a:pt x="50" y="41"/>
                      <a:pt x="49" y="41"/>
                      <a:pt x="49" y="41"/>
                    </a:cubicBezTo>
                    <a:cubicBezTo>
                      <a:pt x="48" y="41"/>
                      <a:pt x="48" y="41"/>
                      <a:pt x="48" y="41"/>
                    </a:cubicBezTo>
                    <a:cubicBezTo>
                      <a:pt x="47" y="41"/>
                      <a:pt x="47" y="41"/>
                      <a:pt x="46" y="41"/>
                    </a:cubicBezTo>
                    <a:cubicBezTo>
                      <a:pt x="46" y="41"/>
                      <a:pt x="46" y="41"/>
                      <a:pt x="46" y="41"/>
                    </a:cubicBezTo>
                    <a:cubicBezTo>
                      <a:pt x="46" y="40"/>
                      <a:pt x="45" y="40"/>
                      <a:pt x="45" y="40"/>
                    </a:cubicBezTo>
                    <a:cubicBezTo>
                      <a:pt x="44" y="40"/>
                      <a:pt x="44" y="40"/>
                      <a:pt x="44" y="40"/>
                    </a:cubicBezTo>
                    <a:cubicBezTo>
                      <a:pt x="43" y="40"/>
                      <a:pt x="43" y="40"/>
                      <a:pt x="43" y="39"/>
                    </a:cubicBezTo>
                    <a:cubicBezTo>
                      <a:pt x="43" y="39"/>
                      <a:pt x="43" y="39"/>
                      <a:pt x="43" y="39"/>
                    </a:cubicBezTo>
                    <a:cubicBezTo>
                      <a:pt x="43" y="39"/>
                      <a:pt x="43" y="39"/>
                      <a:pt x="43" y="38"/>
                    </a:cubicBezTo>
                    <a:cubicBezTo>
                      <a:pt x="43" y="38"/>
                      <a:pt x="43" y="38"/>
                      <a:pt x="43" y="38"/>
                    </a:cubicBezTo>
                    <a:cubicBezTo>
                      <a:pt x="43" y="37"/>
                      <a:pt x="43" y="37"/>
                      <a:pt x="43" y="37"/>
                    </a:cubicBezTo>
                    <a:cubicBezTo>
                      <a:pt x="43" y="37"/>
                      <a:pt x="43" y="36"/>
                      <a:pt x="43" y="36"/>
                    </a:cubicBezTo>
                    <a:cubicBezTo>
                      <a:pt x="42" y="36"/>
                      <a:pt x="42" y="35"/>
                      <a:pt x="42" y="35"/>
                    </a:cubicBezTo>
                    <a:cubicBezTo>
                      <a:pt x="42" y="35"/>
                      <a:pt x="42" y="35"/>
                      <a:pt x="41" y="35"/>
                    </a:cubicBezTo>
                    <a:cubicBezTo>
                      <a:pt x="41" y="34"/>
                      <a:pt x="41" y="34"/>
                      <a:pt x="41" y="33"/>
                    </a:cubicBezTo>
                    <a:cubicBezTo>
                      <a:pt x="41" y="33"/>
                      <a:pt x="41" y="32"/>
                      <a:pt x="41" y="32"/>
                    </a:cubicBezTo>
                    <a:cubicBezTo>
                      <a:pt x="40" y="31"/>
                      <a:pt x="40" y="31"/>
                      <a:pt x="40" y="30"/>
                    </a:cubicBezTo>
                    <a:cubicBezTo>
                      <a:pt x="40" y="30"/>
                      <a:pt x="40" y="29"/>
                      <a:pt x="40" y="28"/>
                    </a:cubicBezTo>
                    <a:cubicBezTo>
                      <a:pt x="40" y="28"/>
                      <a:pt x="41" y="28"/>
                      <a:pt x="41" y="28"/>
                    </a:cubicBezTo>
                    <a:cubicBezTo>
                      <a:pt x="41" y="26"/>
                      <a:pt x="41" y="26"/>
                      <a:pt x="41" y="26"/>
                    </a:cubicBezTo>
                    <a:cubicBezTo>
                      <a:pt x="41" y="26"/>
                      <a:pt x="41" y="26"/>
                      <a:pt x="41" y="26"/>
                    </a:cubicBezTo>
                    <a:cubicBezTo>
                      <a:pt x="41" y="25"/>
                      <a:pt x="41" y="25"/>
                      <a:pt x="41" y="24"/>
                    </a:cubicBezTo>
                    <a:cubicBezTo>
                      <a:pt x="42" y="23"/>
                      <a:pt x="42" y="23"/>
                      <a:pt x="42" y="23"/>
                    </a:cubicBezTo>
                    <a:cubicBezTo>
                      <a:pt x="42" y="22"/>
                      <a:pt x="42" y="22"/>
                      <a:pt x="42" y="22"/>
                    </a:cubicBezTo>
                    <a:cubicBezTo>
                      <a:pt x="43" y="21"/>
                      <a:pt x="43" y="21"/>
                      <a:pt x="43" y="21"/>
                    </a:cubicBezTo>
                    <a:cubicBezTo>
                      <a:pt x="44" y="20"/>
                      <a:pt x="44" y="20"/>
                      <a:pt x="44" y="20"/>
                    </a:cubicBezTo>
                    <a:cubicBezTo>
                      <a:pt x="44" y="19"/>
                      <a:pt x="44" y="19"/>
                      <a:pt x="44" y="19"/>
                    </a:cubicBezTo>
                    <a:cubicBezTo>
                      <a:pt x="44" y="19"/>
                      <a:pt x="44" y="19"/>
                      <a:pt x="44" y="19"/>
                    </a:cubicBezTo>
                    <a:cubicBezTo>
                      <a:pt x="43" y="19"/>
                      <a:pt x="43" y="19"/>
                      <a:pt x="43" y="19"/>
                    </a:cubicBezTo>
                    <a:cubicBezTo>
                      <a:pt x="43" y="19"/>
                      <a:pt x="43" y="19"/>
                      <a:pt x="42" y="19"/>
                    </a:cubicBezTo>
                    <a:cubicBezTo>
                      <a:pt x="42" y="19"/>
                      <a:pt x="42" y="19"/>
                      <a:pt x="41" y="19"/>
                    </a:cubicBezTo>
                    <a:cubicBezTo>
                      <a:pt x="40" y="18"/>
                      <a:pt x="40" y="18"/>
                      <a:pt x="39" y="18"/>
                    </a:cubicBezTo>
                    <a:cubicBezTo>
                      <a:pt x="39" y="18"/>
                      <a:pt x="38" y="17"/>
                      <a:pt x="38" y="17"/>
                    </a:cubicBezTo>
                    <a:cubicBezTo>
                      <a:pt x="38" y="17"/>
                      <a:pt x="39" y="17"/>
                      <a:pt x="39" y="16"/>
                    </a:cubicBezTo>
                    <a:cubicBezTo>
                      <a:pt x="39" y="16"/>
                      <a:pt x="38" y="16"/>
                      <a:pt x="38" y="15"/>
                    </a:cubicBezTo>
                    <a:cubicBezTo>
                      <a:pt x="38" y="15"/>
                      <a:pt x="38" y="15"/>
                      <a:pt x="38" y="14"/>
                    </a:cubicBezTo>
                    <a:cubicBezTo>
                      <a:pt x="38" y="14"/>
                      <a:pt x="38" y="14"/>
                      <a:pt x="38" y="13"/>
                    </a:cubicBezTo>
                    <a:cubicBezTo>
                      <a:pt x="38" y="13"/>
                      <a:pt x="38" y="13"/>
                      <a:pt x="38" y="13"/>
                    </a:cubicBezTo>
                    <a:cubicBezTo>
                      <a:pt x="38" y="13"/>
                      <a:pt x="37" y="13"/>
                      <a:pt x="37" y="13"/>
                    </a:cubicBezTo>
                    <a:cubicBezTo>
                      <a:pt x="37" y="12"/>
                      <a:pt x="37" y="12"/>
                      <a:pt x="37" y="11"/>
                    </a:cubicBezTo>
                    <a:cubicBezTo>
                      <a:pt x="37" y="11"/>
                      <a:pt x="37" y="11"/>
                      <a:pt x="37" y="10"/>
                    </a:cubicBezTo>
                    <a:cubicBezTo>
                      <a:pt x="36" y="10"/>
                      <a:pt x="37" y="10"/>
                      <a:pt x="36" y="9"/>
                    </a:cubicBezTo>
                    <a:cubicBezTo>
                      <a:pt x="36" y="9"/>
                      <a:pt x="36" y="9"/>
                      <a:pt x="36" y="8"/>
                    </a:cubicBezTo>
                    <a:cubicBezTo>
                      <a:pt x="36" y="8"/>
                      <a:pt x="35" y="8"/>
                      <a:pt x="35" y="8"/>
                    </a:cubicBezTo>
                    <a:cubicBezTo>
                      <a:pt x="34" y="8"/>
                      <a:pt x="34" y="8"/>
                      <a:pt x="33" y="8"/>
                    </a:cubicBezTo>
                    <a:cubicBezTo>
                      <a:pt x="33" y="8"/>
                      <a:pt x="33" y="8"/>
                      <a:pt x="32" y="8"/>
                    </a:cubicBezTo>
                    <a:cubicBezTo>
                      <a:pt x="32" y="8"/>
                      <a:pt x="32" y="8"/>
                      <a:pt x="32" y="8"/>
                    </a:cubicBezTo>
                    <a:cubicBezTo>
                      <a:pt x="31" y="9"/>
                      <a:pt x="32" y="9"/>
                      <a:pt x="31" y="9"/>
                    </a:cubicBezTo>
                    <a:cubicBezTo>
                      <a:pt x="31" y="10"/>
                      <a:pt x="31" y="10"/>
                      <a:pt x="31" y="10"/>
                    </a:cubicBezTo>
                    <a:cubicBezTo>
                      <a:pt x="30" y="10"/>
                      <a:pt x="30" y="10"/>
                      <a:pt x="29" y="10"/>
                    </a:cubicBezTo>
                    <a:cubicBezTo>
                      <a:pt x="29" y="10"/>
                      <a:pt x="29" y="9"/>
                      <a:pt x="28" y="9"/>
                    </a:cubicBezTo>
                    <a:cubicBezTo>
                      <a:pt x="27" y="8"/>
                      <a:pt x="27" y="8"/>
                      <a:pt x="27" y="8"/>
                    </a:cubicBezTo>
                    <a:cubicBezTo>
                      <a:pt x="27" y="8"/>
                      <a:pt x="27" y="8"/>
                      <a:pt x="27" y="7"/>
                    </a:cubicBezTo>
                    <a:cubicBezTo>
                      <a:pt x="27" y="7"/>
                      <a:pt x="28" y="7"/>
                      <a:pt x="27" y="6"/>
                    </a:cubicBezTo>
                    <a:cubicBezTo>
                      <a:pt x="27" y="6"/>
                      <a:pt x="27" y="6"/>
                      <a:pt x="27" y="5"/>
                    </a:cubicBezTo>
                    <a:cubicBezTo>
                      <a:pt x="27" y="5"/>
                      <a:pt x="27" y="5"/>
                      <a:pt x="26" y="4"/>
                    </a:cubicBezTo>
                    <a:cubicBezTo>
                      <a:pt x="26" y="4"/>
                      <a:pt x="26" y="4"/>
                      <a:pt x="26" y="4"/>
                    </a:cubicBezTo>
                    <a:cubicBezTo>
                      <a:pt x="25" y="3"/>
                      <a:pt x="25" y="3"/>
                      <a:pt x="25" y="3"/>
                    </a:cubicBezTo>
                    <a:cubicBezTo>
                      <a:pt x="25" y="3"/>
                      <a:pt x="25" y="3"/>
                      <a:pt x="25" y="2"/>
                    </a:cubicBezTo>
                    <a:cubicBezTo>
                      <a:pt x="20" y="3"/>
                      <a:pt x="20" y="3"/>
                      <a:pt x="20" y="3"/>
                    </a:cubicBezTo>
                    <a:cubicBezTo>
                      <a:pt x="20" y="4"/>
                      <a:pt x="20" y="4"/>
                      <a:pt x="20" y="4"/>
                    </a:cubicBezTo>
                    <a:cubicBezTo>
                      <a:pt x="13" y="4"/>
                      <a:pt x="13" y="4"/>
                      <a:pt x="13" y="4"/>
                    </a:cubicBezTo>
                    <a:cubicBezTo>
                      <a:pt x="13" y="4"/>
                      <a:pt x="13" y="4"/>
                      <a:pt x="12" y="4"/>
                    </a:cubicBezTo>
                    <a:cubicBezTo>
                      <a:pt x="12" y="4"/>
                      <a:pt x="12" y="3"/>
                      <a:pt x="11" y="3"/>
                    </a:cubicBezTo>
                    <a:cubicBezTo>
                      <a:pt x="11" y="3"/>
                      <a:pt x="10" y="3"/>
                      <a:pt x="10" y="3"/>
                    </a:cubicBezTo>
                    <a:cubicBezTo>
                      <a:pt x="10" y="3"/>
                      <a:pt x="10" y="2"/>
                      <a:pt x="9" y="2"/>
                    </a:cubicBezTo>
                    <a:cubicBezTo>
                      <a:pt x="9" y="2"/>
                      <a:pt x="9" y="2"/>
                      <a:pt x="8" y="2"/>
                    </a:cubicBezTo>
                    <a:cubicBezTo>
                      <a:pt x="8" y="2"/>
                      <a:pt x="8" y="2"/>
                      <a:pt x="8" y="2"/>
                    </a:cubicBezTo>
                    <a:cubicBezTo>
                      <a:pt x="8" y="1"/>
                      <a:pt x="7" y="2"/>
                      <a:pt x="7" y="1"/>
                    </a:cubicBezTo>
                    <a:cubicBezTo>
                      <a:pt x="7" y="1"/>
                      <a:pt x="7" y="1"/>
                      <a:pt x="7" y="1"/>
                    </a:cubicBezTo>
                    <a:cubicBezTo>
                      <a:pt x="6" y="1"/>
                      <a:pt x="6" y="1"/>
                      <a:pt x="6" y="1"/>
                    </a:cubicBezTo>
                    <a:cubicBezTo>
                      <a:pt x="5" y="1"/>
                      <a:pt x="5" y="1"/>
                      <a:pt x="5" y="1"/>
                    </a:cubicBezTo>
                    <a:cubicBezTo>
                      <a:pt x="6" y="0"/>
                      <a:pt x="6" y="0"/>
                      <a:pt x="6" y="0"/>
                    </a:cubicBezTo>
                    <a:cubicBezTo>
                      <a:pt x="5" y="0"/>
                      <a:pt x="5" y="0"/>
                      <a:pt x="5" y="0"/>
                    </a:cubicBezTo>
                    <a:cubicBezTo>
                      <a:pt x="5" y="0"/>
                      <a:pt x="4" y="0"/>
                      <a:pt x="4" y="0"/>
                    </a:cubicBezTo>
                    <a:cubicBezTo>
                      <a:pt x="3" y="0"/>
                      <a:pt x="2" y="0"/>
                      <a:pt x="2" y="0"/>
                    </a:cubicBezTo>
                    <a:cubicBezTo>
                      <a:pt x="0" y="0"/>
                      <a:pt x="0" y="0"/>
                      <a:pt x="0" y="0"/>
                    </a:cubicBezTo>
                    <a:cubicBezTo>
                      <a:pt x="0" y="0"/>
                      <a:pt x="0" y="1"/>
                      <a:pt x="0" y="1"/>
                    </a:cubicBezTo>
                    <a:cubicBezTo>
                      <a:pt x="0" y="2"/>
                      <a:pt x="0" y="2"/>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5" name="Freeform 14"/>
              <p:cNvSpPr>
                <a:spLocks/>
              </p:cNvSpPr>
              <p:nvPr/>
            </p:nvSpPr>
            <p:spPr bwMode="auto">
              <a:xfrm>
                <a:off x="2714627" y="2903539"/>
                <a:ext cx="87313" cy="119063"/>
              </a:xfrm>
              <a:custGeom>
                <a:avLst/>
                <a:gdLst>
                  <a:gd name="T0" fmla="*/ 2 w 8"/>
                  <a:gd name="T1" fmla="*/ 11 h 11"/>
                  <a:gd name="T2" fmla="*/ 3 w 8"/>
                  <a:gd name="T3" fmla="*/ 10 h 11"/>
                  <a:gd name="T4" fmla="*/ 4 w 8"/>
                  <a:gd name="T5" fmla="*/ 10 h 11"/>
                  <a:gd name="T6" fmla="*/ 6 w 8"/>
                  <a:gd name="T7" fmla="*/ 10 h 11"/>
                  <a:gd name="T8" fmla="*/ 6 w 8"/>
                  <a:gd name="T9" fmla="*/ 9 h 11"/>
                  <a:gd name="T10" fmla="*/ 7 w 8"/>
                  <a:gd name="T11" fmla="*/ 7 h 11"/>
                  <a:gd name="T12" fmla="*/ 7 w 8"/>
                  <a:gd name="T13" fmla="*/ 6 h 11"/>
                  <a:gd name="T14" fmla="*/ 8 w 8"/>
                  <a:gd name="T15" fmla="*/ 5 h 11"/>
                  <a:gd name="T16" fmla="*/ 8 w 8"/>
                  <a:gd name="T17" fmla="*/ 5 h 11"/>
                  <a:gd name="T18" fmla="*/ 7 w 8"/>
                  <a:gd name="T19" fmla="*/ 3 h 11"/>
                  <a:gd name="T20" fmla="*/ 7 w 8"/>
                  <a:gd name="T21" fmla="*/ 2 h 11"/>
                  <a:gd name="T22" fmla="*/ 6 w 8"/>
                  <a:gd name="T23" fmla="*/ 2 h 11"/>
                  <a:gd name="T24" fmla="*/ 5 w 8"/>
                  <a:gd name="T25" fmla="*/ 2 h 11"/>
                  <a:gd name="T26" fmla="*/ 4 w 8"/>
                  <a:gd name="T27" fmla="*/ 1 h 11"/>
                  <a:gd name="T28" fmla="*/ 3 w 8"/>
                  <a:gd name="T29" fmla="*/ 1 h 11"/>
                  <a:gd name="T30" fmla="*/ 2 w 8"/>
                  <a:gd name="T31" fmla="*/ 0 h 11"/>
                  <a:gd name="T32" fmla="*/ 2 w 8"/>
                  <a:gd name="T33" fmla="*/ 0 h 11"/>
                  <a:gd name="T34" fmla="*/ 2 w 8"/>
                  <a:gd name="T35" fmla="*/ 1 h 11"/>
                  <a:gd name="T36" fmla="*/ 1 w 8"/>
                  <a:gd name="T37" fmla="*/ 2 h 11"/>
                  <a:gd name="T38" fmla="*/ 1 w 8"/>
                  <a:gd name="T39" fmla="*/ 5 h 11"/>
                  <a:gd name="T40" fmla="*/ 2 w 8"/>
                  <a:gd name="T41" fmla="*/ 7 h 11"/>
                  <a:gd name="T42" fmla="*/ 2 w 8"/>
                  <a:gd name="T43" fmla="*/ 8 h 11"/>
                  <a:gd name="T44" fmla="*/ 1 w 8"/>
                  <a:gd name="T45" fmla="*/ 9 h 11"/>
                  <a:gd name="T46" fmla="*/ 0 w 8"/>
                  <a:gd name="T47" fmla="*/ 10 h 11"/>
                  <a:gd name="T48" fmla="*/ 0 w 8"/>
                  <a:gd name="T49" fmla="*/ 10 h 11"/>
                  <a:gd name="T50" fmla="*/ 1 w 8"/>
                  <a:gd name="T51" fmla="*/ 11 h 11"/>
                  <a:gd name="T52" fmla="*/ 2 w 8"/>
                  <a:gd name="T5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2" y="11"/>
                    </a:moveTo>
                    <a:cubicBezTo>
                      <a:pt x="2" y="11"/>
                      <a:pt x="3" y="10"/>
                      <a:pt x="3" y="10"/>
                    </a:cubicBezTo>
                    <a:cubicBezTo>
                      <a:pt x="4" y="10"/>
                      <a:pt x="4" y="11"/>
                      <a:pt x="4" y="10"/>
                    </a:cubicBezTo>
                    <a:cubicBezTo>
                      <a:pt x="5" y="10"/>
                      <a:pt x="5" y="10"/>
                      <a:pt x="6" y="10"/>
                    </a:cubicBezTo>
                    <a:cubicBezTo>
                      <a:pt x="6" y="9"/>
                      <a:pt x="6" y="9"/>
                      <a:pt x="6" y="9"/>
                    </a:cubicBezTo>
                    <a:cubicBezTo>
                      <a:pt x="6" y="8"/>
                      <a:pt x="6" y="8"/>
                      <a:pt x="7" y="7"/>
                    </a:cubicBezTo>
                    <a:cubicBezTo>
                      <a:pt x="7" y="7"/>
                      <a:pt x="7" y="6"/>
                      <a:pt x="7" y="6"/>
                    </a:cubicBezTo>
                    <a:cubicBezTo>
                      <a:pt x="8" y="5"/>
                      <a:pt x="8" y="5"/>
                      <a:pt x="8" y="5"/>
                    </a:cubicBezTo>
                    <a:cubicBezTo>
                      <a:pt x="8" y="5"/>
                      <a:pt x="8" y="5"/>
                      <a:pt x="8" y="5"/>
                    </a:cubicBezTo>
                    <a:cubicBezTo>
                      <a:pt x="8" y="4"/>
                      <a:pt x="8" y="4"/>
                      <a:pt x="7" y="3"/>
                    </a:cubicBezTo>
                    <a:cubicBezTo>
                      <a:pt x="7" y="3"/>
                      <a:pt x="7" y="2"/>
                      <a:pt x="7" y="2"/>
                    </a:cubicBezTo>
                    <a:cubicBezTo>
                      <a:pt x="6" y="2"/>
                      <a:pt x="6" y="2"/>
                      <a:pt x="6" y="2"/>
                    </a:cubicBezTo>
                    <a:cubicBezTo>
                      <a:pt x="5" y="2"/>
                      <a:pt x="5" y="2"/>
                      <a:pt x="5" y="2"/>
                    </a:cubicBezTo>
                    <a:cubicBezTo>
                      <a:pt x="5" y="1"/>
                      <a:pt x="4" y="2"/>
                      <a:pt x="4" y="1"/>
                    </a:cubicBezTo>
                    <a:cubicBezTo>
                      <a:pt x="3" y="1"/>
                      <a:pt x="3" y="1"/>
                      <a:pt x="3" y="1"/>
                    </a:cubicBezTo>
                    <a:cubicBezTo>
                      <a:pt x="3" y="0"/>
                      <a:pt x="3" y="0"/>
                      <a:pt x="2" y="0"/>
                    </a:cubicBezTo>
                    <a:cubicBezTo>
                      <a:pt x="2" y="0"/>
                      <a:pt x="2" y="0"/>
                      <a:pt x="2" y="0"/>
                    </a:cubicBezTo>
                    <a:cubicBezTo>
                      <a:pt x="2" y="1"/>
                      <a:pt x="2" y="1"/>
                      <a:pt x="2" y="1"/>
                    </a:cubicBezTo>
                    <a:cubicBezTo>
                      <a:pt x="2" y="2"/>
                      <a:pt x="1" y="2"/>
                      <a:pt x="1" y="2"/>
                    </a:cubicBezTo>
                    <a:cubicBezTo>
                      <a:pt x="1" y="3"/>
                      <a:pt x="1" y="4"/>
                      <a:pt x="1" y="5"/>
                    </a:cubicBezTo>
                    <a:cubicBezTo>
                      <a:pt x="1" y="6"/>
                      <a:pt x="2" y="6"/>
                      <a:pt x="2" y="7"/>
                    </a:cubicBezTo>
                    <a:cubicBezTo>
                      <a:pt x="2" y="7"/>
                      <a:pt x="2" y="7"/>
                      <a:pt x="2" y="8"/>
                    </a:cubicBezTo>
                    <a:cubicBezTo>
                      <a:pt x="2" y="8"/>
                      <a:pt x="1" y="9"/>
                      <a:pt x="1" y="9"/>
                    </a:cubicBezTo>
                    <a:cubicBezTo>
                      <a:pt x="1" y="9"/>
                      <a:pt x="1" y="10"/>
                      <a:pt x="0" y="10"/>
                    </a:cubicBezTo>
                    <a:cubicBezTo>
                      <a:pt x="0" y="10"/>
                      <a:pt x="0" y="10"/>
                      <a:pt x="0" y="10"/>
                    </a:cubicBezTo>
                    <a:cubicBezTo>
                      <a:pt x="1" y="10"/>
                      <a:pt x="1" y="11"/>
                      <a:pt x="1" y="11"/>
                    </a:cubicBezTo>
                    <a:cubicBezTo>
                      <a:pt x="2" y="11"/>
                      <a:pt x="2" y="11"/>
                      <a:pt x="2"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6" name="Freeform 15"/>
              <p:cNvSpPr>
                <a:spLocks/>
              </p:cNvSpPr>
              <p:nvPr/>
            </p:nvSpPr>
            <p:spPr bwMode="auto">
              <a:xfrm>
                <a:off x="2217739" y="2708276"/>
                <a:ext cx="366713" cy="357188"/>
              </a:xfrm>
              <a:custGeom>
                <a:avLst/>
                <a:gdLst>
                  <a:gd name="T0" fmla="*/ 33 w 34"/>
                  <a:gd name="T1" fmla="*/ 10 h 33"/>
                  <a:gd name="T2" fmla="*/ 31 w 34"/>
                  <a:gd name="T3" fmla="*/ 9 h 33"/>
                  <a:gd name="T4" fmla="*/ 31 w 34"/>
                  <a:gd name="T5" fmla="*/ 7 h 33"/>
                  <a:gd name="T6" fmla="*/ 29 w 34"/>
                  <a:gd name="T7" fmla="*/ 6 h 33"/>
                  <a:gd name="T8" fmla="*/ 28 w 34"/>
                  <a:gd name="T9" fmla="*/ 6 h 33"/>
                  <a:gd name="T10" fmla="*/ 27 w 34"/>
                  <a:gd name="T11" fmla="*/ 5 h 33"/>
                  <a:gd name="T12" fmla="*/ 29 w 34"/>
                  <a:gd name="T13" fmla="*/ 4 h 33"/>
                  <a:gd name="T14" fmla="*/ 27 w 34"/>
                  <a:gd name="T15" fmla="*/ 3 h 33"/>
                  <a:gd name="T16" fmla="*/ 25 w 34"/>
                  <a:gd name="T17" fmla="*/ 4 h 33"/>
                  <a:gd name="T18" fmla="*/ 23 w 34"/>
                  <a:gd name="T19" fmla="*/ 4 h 33"/>
                  <a:gd name="T20" fmla="*/ 22 w 34"/>
                  <a:gd name="T21" fmla="*/ 6 h 33"/>
                  <a:gd name="T22" fmla="*/ 19 w 34"/>
                  <a:gd name="T23" fmla="*/ 4 h 33"/>
                  <a:gd name="T24" fmla="*/ 17 w 34"/>
                  <a:gd name="T25" fmla="*/ 4 h 33"/>
                  <a:gd name="T26" fmla="*/ 13 w 34"/>
                  <a:gd name="T27" fmla="*/ 4 h 33"/>
                  <a:gd name="T28" fmla="*/ 12 w 34"/>
                  <a:gd name="T29" fmla="*/ 2 h 33"/>
                  <a:gd name="T30" fmla="*/ 9 w 34"/>
                  <a:gd name="T31" fmla="*/ 2 h 33"/>
                  <a:gd name="T32" fmla="*/ 9 w 34"/>
                  <a:gd name="T33" fmla="*/ 0 h 33"/>
                  <a:gd name="T34" fmla="*/ 8 w 34"/>
                  <a:gd name="T35" fmla="*/ 1 h 33"/>
                  <a:gd name="T36" fmla="*/ 8 w 34"/>
                  <a:gd name="T37" fmla="*/ 2 h 33"/>
                  <a:gd name="T38" fmla="*/ 5 w 34"/>
                  <a:gd name="T39" fmla="*/ 3 h 33"/>
                  <a:gd name="T40" fmla="*/ 4 w 34"/>
                  <a:gd name="T41" fmla="*/ 3 h 33"/>
                  <a:gd name="T42" fmla="*/ 3 w 34"/>
                  <a:gd name="T43" fmla="*/ 2 h 33"/>
                  <a:gd name="T44" fmla="*/ 1 w 34"/>
                  <a:gd name="T45" fmla="*/ 4 h 33"/>
                  <a:gd name="T46" fmla="*/ 1 w 34"/>
                  <a:gd name="T47" fmla="*/ 7 h 33"/>
                  <a:gd name="T48" fmla="*/ 1 w 34"/>
                  <a:gd name="T49" fmla="*/ 9 h 33"/>
                  <a:gd name="T50" fmla="*/ 2 w 34"/>
                  <a:gd name="T51" fmla="*/ 11 h 33"/>
                  <a:gd name="T52" fmla="*/ 2 w 34"/>
                  <a:gd name="T53" fmla="*/ 14 h 33"/>
                  <a:gd name="T54" fmla="*/ 6 w 34"/>
                  <a:gd name="T55" fmla="*/ 15 h 33"/>
                  <a:gd name="T56" fmla="*/ 8 w 34"/>
                  <a:gd name="T57" fmla="*/ 16 h 33"/>
                  <a:gd name="T58" fmla="*/ 9 w 34"/>
                  <a:gd name="T59" fmla="*/ 17 h 33"/>
                  <a:gd name="T60" fmla="*/ 12 w 34"/>
                  <a:gd name="T61" fmla="*/ 17 h 33"/>
                  <a:gd name="T62" fmla="*/ 14 w 34"/>
                  <a:gd name="T63" fmla="*/ 17 h 33"/>
                  <a:gd name="T64" fmla="*/ 13 w 34"/>
                  <a:gd name="T65" fmla="*/ 20 h 33"/>
                  <a:gd name="T66" fmla="*/ 13 w 34"/>
                  <a:gd name="T67" fmla="*/ 24 h 33"/>
                  <a:gd name="T68" fmla="*/ 13 w 34"/>
                  <a:gd name="T69" fmla="*/ 26 h 33"/>
                  <a:gd name="T70" fmla="*/ 15 w 34"/>
                  <a:gd name="T71" fmla="*/ 28 h 33"/>
                  <a:gd name="T72" fmla="*/ 15 w 34"/>
                  <a:gd name="T73" fmla="*/ 31 h 33"/>
                  <a:gd name="T74" fmla="*/ 16 w 34"/>
                  <a:gd name="T75" fmla="*/ 32 h 33"/>
                  <a:gd name="T76" fmla="*/ 19 w 34"/>
                  <a:gd name="T77" fmla="*/ 33 h 33"/>
                  <a:gd name="T78" fmla="*/ 22 w 34"/>
                  <a:gd name="T79" fmla="*/ 30 h 33"/>
                  <a:gd name="T80" fmla="*/ 24 w 34"/>
                  <a:gd name="T81" fmla="*/ 28 h 33"/>
                  <a:gd name="T82" fmla="*/ 22 w 34"/>
                  <a:gd name="T83" fmla="*/ 26 h 33"/>
                  <a:gd name="T84" fmla="*/ 21 w 34"/>
                  <a:gd name="T85" fmla="*/ 23 h 33"/>
                  <a:gd name="T86" fmla="*/ 23 w 34"/>
                  <a:gd name="T87" fmla="*/ 23 h 33"/>
                  <a:gd name="T88" fmla="*/ 24 w 34"/>
                  <a:gd name="T89" fmla="*/ 24 h 33"/>
                  <a:gd name="T90" fmla="*/ 27 w 34"/>
                  <a:gd name="T91" fmla="*/ 23 h 33"/>
                  <a:gd name="T92" fmla="*/ 29 w 34"/>
                  <a:gd name="T93" fmla="*/ 22 h 33"/>
                  <a:gd name="T94" fmla="*/ 30 w 34"/>
                  <a:gd name="T95" fmla="*/ 21 h 33"/>
                  <a:gd name="T96" fmla="*/ 31 w 34"/>
                  <a:gd name="T97" fmla="*/ 20 h 33"/>
                  <a:gd name="T98" fmla="*/ 30 w 34"/>
                  <a:gd name="T99" fmla="*/ 17 h 33"/>
                  <a:gd name="T100" fmla="*/ 30 w 34"/>
                  <a:gd name="T101" fmla="*/ 15 h 33"/>
                  <a:gd name="T102" fmla="*/ 32 w 34"/>
                  <a:gd name="T103" fmla="*/ 14 h 33"/>
                  <a:gd name="T104" fmla="*/ 32 w 34"/>
                  <a:gd name="T105" fmla="*/ 13 h 33"/>
                  <a:gd name="T106" fmla="*/ 34 w 34"/>
                  <a:gd name="T107" fmla="*/ 11 h 33"/>
                  <a:gd name="T108" fmla="*/ 34 w 34"/>
                  <a:gd name="T10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3">
                    <a:moveTo>
                      <a:pt x="34" y="10"/>
                    </a:moveTo>
                    <a:cubicBezTo>
                      <a:pt x="33" y="10"/>
                      <a:pt x="33" y="10"/>
                      <a:pt x="33" y="10"/>
                    </a:cubicBezTo>
                    <a:cubicBezTo>
                      <a:pt x="32" y="10"/>
                      <a:pt x="32" y="10"/>
                      <a:pt x="31" y="10"/>
                    </a:cubicBezTo>
                    <a:cubicBezTo>
                      <a:pt x="31" y="10"/>
                      <a:pt x="31" y="10"/>
                      <a:pt x="31" y="9"/>
                    </a:cubicBezTo>
                    <a:cubicBezTo>
                      <a:pt x="30" y="9"/>
                      <a:pt x="31" y="9"/>
                      <a:pt x="31" y="8"/>
                    </a:cubicBezTo>
                    <a:cubicBezTo>
                      <a:pt x="31" y="8"/>
                      <a:pt x="31" y="7"/>
                      <a:pt x="31" y="7"/>
                    </a:cubicBezTo>
                    <a:cubicBezTo>
                      <a:pt x="31" y="6"/>
                      <a:pt x="31" y="6"/>
                      <a:pt x="30" y="6"/>
                    </a:cubicBezTo>
                    <a:cubicBezTo>
                      <a:pt x="30" y="6"/>
                      <a:pt x="30" y="6"/>
                      <a:pt x="29" y="6"/>
                    </a:cubicBezTo>
                    <a:cubicBezTo>
                      <a:pt x="29" y="6"/>
                      <a:pt x="28" y="6"/>
                      <a:pt x="28" y="6"/>
                    </a:cubicBezTo>
                    <a:cubicBezTo>
                      <a:pt x="28" y="6"/>
                      <a:pt x="28" y="6"/>
                      <a:pt x="28" y="6"/>
                    </a:cubicBezTo>
                    <a:cubicBezTo>
                      <a:pt x="28" y="6"/>
                      <a:pt x="28" y="6"/>
                      <a:pt x="28" y="6"/>
                    </a:cubicBezTo>
                    <a:cubicBezTo>
                      <a:pt x="27" y="6"/>
                      <a:pt x="27" y="6"/>
                      <a:pt x="27" y="5"/>
                    </a:cubicBezTo>
                    <a:cubicBezTo>
                      <a:pt x="27" y="5"/>
                      <a:pt x="27" y="5"/>
                      <a:pt x="27" y="4"/>
                    </a:cubicBezTo>
                    <a:cubicBezTo>
                      <a:pt x="28" y="4"/>
                      <a:pt x="29" y="4"/>
                      <a:pt x="29" y="4"/>
                    </a:cubicBezTo>
                    <a:cubicBezTo>
                      <a:pt x="29" y="3"/>
                      <a:pt x="28" y="3"/>
                      <a:pt x="28" y="3"/>
                    </a:cubicBezTo>
                    <a:cubicBezTo>
                      <a:pt x="28" y="3"/>
                      <a:pt x="28" y="3"/>
                      <a:pt x="27" y="3"/>
                    </a:cubicBezTo>
                    <a:cubicBezTo>
                      <a:pt x="27" y="3"/>
                      <a:pt x="26" y="3"/>
                      <a:pt x="26" y="3"/>
                    </a:cubicBezTo>
                    <a:cubicBezTo>
                      <a:pt x="26" y="4"/>
                      <a:pt x="26" y="4"/>
                      <a:pt x="25" y="4"/>
                    </a:cubicBezTo>
                    <a:cubicBezTo>
                      <a:pt x="25" y="4"/>
                      <a:pt x="24" y="4"/>
                      <a:pt x="24" y="4"/>
                    </a:cubicBezTo>
                    <a:cubicBezTo>
                      <a:pt x="24" y="4"/>
                      <a:pt x="23" y="4"/>
                      <a:pt x="23" y="4"/>
                    </a:cubicBezTo>
                    <a:cubicBezTo>
                      <a:pt x="23" y="4"/>
                      <a:pt x="22" y="4"/>
                      <a:pt x="22" y="5"/>
                    </a:cubicBezTo>
                    <a:cubicBezTo>
                      <a:pt x="22" y="5"/>
                      <a:pt x="22" y="5"/>
                      <a:pt x="22" y="6"/>
                    </a:cubicBezTo>
                    <a:cubicBezTo>
                      <a:pt x="21" y="6"/>
                      <a:pt x="21" y="5"/>
                      <a:pt x="20" y="5"/>
                    </a:cubicBezTo>
                    <a:cubicBezTo>
                      <a:pt x="19" y="5"/>
                      <a:pt x="19" y="5"/>
                      <a:pt x="19" y="4"/>
                    </a:cubicBezTo>
                    <a:cubicBezTo>
                      <a:pt x="18" y="4"/>
                      <a:pt x="18" y="4"/>
                      <a:pt x="18" y="4"/>
                    </a:cubicBezTo>
                    <a:cubicBezTo>
                      <a:pt x="18" y="4"/>
                      <a:pt x="17" y="4"/>
                      <a:pt x="17" y="4"/>
                    </a:cubicBezTo>
                    <a:cubicBezTo>
                      <a:pt x="16" y="4"/>
                      <a:pt x="16" y="4"/>
                      <a:pt x="15" y="4"/>
                    </a:cubicBezTo>
                    <a:cubicBezTo>
                      <a:pt x="14" y="4"/>
                      <a:pt x="13" y="5"/>
                      <a:pt x="13" y="4"/>
                    </a:cubicBezTo>
                    <a:cubicBezTo>
                      <a:pt x="12" y="4"/>
                      <a:pt x="13" y="3"/>
                      <a:pt x="12" y="3"/>
                    </a:cubicBezTo>
                    <a:cubicBezTo>
                      <a:pt x="12" y="2"/>
                      <a:pt x="12" y="2"/>
                      <a:pt x="12" y="2"/>
                    </a:cubicBezTo>
                    <a:cubicBezTo>
                      <a:pt x="12" y="2"/>
                      <a:pt x="11" y="2"/>
                      <a:pt x="11" y="2"/>
                    </a:cubicBezTo>
                    <a:cubicBezTo>
                      <a:pt x="10" y="2"/>
                      <a:pt x="10" y="2"/>
                      <a:pt x="9" y="2"/>
                    </a:cubicBezTo>
                    <a:cubicBezTo>
                      <a:pt x="9" y="1"/>
                      <a:pt x="10" y="1"/>
                      <a:pt x="9" y="0"/>
                    </a:cubicBezTo>
                    <a:cubicBezTo>
                      <a:pt x="9" y="0"/>
                      <a:pt x="9" y="0"/>
                      <a:pt x="9" y="0"/>
                    </a:cubicBezTo>
                    <a:cubicBezTo>
                      <a:pt x="8" y="0"/>
                      <a:pt x="8" y="0"/>
                      <a:pt x="7" y="0"/>
                    </a:cubicBezTo>
                    <a:cubicBezTo>
                      <a:pt x="7" y="0"/>
                      <a:pt x="8" y="0"/>
                      <a:pt x="8" y="1"/>
                    </a:cubicBezTo>
                    <a:cubicBezTo>
                      <a:pt x="8" y="1"/>
                      <a:pt x="9" y="1"/>
                      <a:pt x="8" y="1"/>
                    </a:cubicBezTo>
                    <a:cubicBezTo>
                      <a:pt x="8" y="2"/>
                      <a:pt x="8" y="2"/>
                      <a:pt x="8" y="2"/>
                    </a:cubicBezTo>
                    <a:cubicBezTo>
                      <a:pt x="7" y="2"/>
                      <a:pt x="7" y="2"/>
                      <a:pt x="6" y="2"/>
                    </a:cubicBezTo>
                    <a:cubicBezTo>
                      <a:pt x="6" y="2"/>
                      <a:pt x="6" y="3"/>
                      <a:pt x="5" y="3"/>
                    </a:cubicBezTo>
                    <a:cubicBezTo>
                      <a:pt x="5" y="3"/>
                      <a:pt x="5" y="4"/>
                      <a:pt x="4" y="4"/>
                    </a:cubicBezTo>
                    <a:cubicBezTo>
                      <a:pt x="4" y="4"/>
                      <a:pt x="4" y="3"/>
                      <a:pt x="4" y="3"/>
                    </a:cubicBezTo>
                    <a:cubicBezTo>
                      <a:pt x="4" y="3"/>
                      <a:pt x="4" y="2"/>
                      <a:pt x="4" y="2"/>
                    </a:cubicBezTo>
                    <a:cubicBezTo>
                      <a:pt x="3" y="2"/>
                      <a:pt x="3" y="2"/>
                      <a:pt x="3" y="2"/>
                    </a:cubicBezTo>
                    <a:cubicBezTo>
                      <a:pt x="3" y="3"/>
                      <a:pt x="2" y="2"/>
                      <a:pt x="2" y="3"/>
                    </a:cubicBezTo>
                    <a:cubicBezTo>
                      <a:pt x="1" y="3"/>
                      <a:pt x="1" y="4"/>
                      <a:pt x="1" y="4"/>
                    </a:cubicBezTo>
                    <a:cubicBezTo>
                      <a:pt x="1" y="5"/>
                      <a:pt x="1" y="5"/>
                      <a:pt x="1" y="5"/>
                    </a:cubicBezTo>
                    <a:cubicBezTo>
                      <a:pt x="1" y="6"/>
                      <a:pt x="1" y="6"/>
                      <a:pt x="1" y="7"/>
                    </a:cubicBezTo>
                    <a:cubicBezTo>
                      <a:pt x="0" y="7"/>
                      <a:pt x="0" y="7"/>
                      <a:pt x="0" y="8"/>
                    </a:cubicBezTo>
                    <a:cubicBezTo>
                      <a:pt x="0" y="8"/>
                      <a:pt x="1" y="8"/>
                      <a:pt x="1" y="9"/>
                    </a:cubicBezTo>
                    <a:cubicBezTo>
                      <a:pt x="1" y="9"/>
                      <a:pt x="1" y="9"/>
                      <a:pt x="1" y="10"/>
                    </a:cubicBezTo>
                    <a:cubicBezTo>
                      <a:pt x="1" y="10"/>
                      <a:pt x="2" y="10"/>
                      <a:pt x="2" y="11"/>
                    </a:cubicBezTo>
                    <a:cubicBezTo>
                      <a:pt x="2" y="12"/>
                      <a:pt x="2" y="12"/>
                      <a:pt x="2" y="12"/>
                    </a:cubicBezTo>
                    <a:cubicBezTo>
                      <a:pt x="2" y="13"/>
                      <a:pt x="2" y="14"/>
                      <a:pt x="2" y="14"/>
                    </a:cubicBezTo>
                    <a:cubicBezTo>
                      <a:pt x="3" y="15"/>
                      <a:pt x="3" y="15"/>
                      <a:pt x="4" y="15"/>
                    </a:cubicBezTo>
                    <a:cubicBezTo>
                      <a:pt x="5" y="15"/>
                      <a:pt x="5" y="15"/>
                      <a:pt x="6" y="15"/>
                    </a:cubicBezTo>
                    <a:cubicBezTo>
                      <a:pt x="7" y="15"/>
                      <a:pt x="7" y="15"/>
                      <a:pt x="8" y="15"/>
                    </a:cubicBezTo>
                    <a:cubicBezTo>
                      <a:pt x="8" y="15"/>
                      <a:pt x="8" y="16"/>
                      <a:pt x="8" y="16"/>
                    </a:cubicBezTo>
                    <a:cubicBezTo>
                      <a:pt x="8" y="16"/>
                      <a:pt x="8" y="16"/>
                      <a:pt x="8" y="16"/>
                    </a:cubicBezTo>
                    <a:cubicBezTo>
                      <a:pt x="8" y="17"/>
                      <a:pt x="9" y="17"/>
                      <a:pt x="9" y="17"/>
                    </a:cubicBezTo>
                    <a:cubicBezTo>
                      <a:pt x="9" y="17"/>
                      <a:pt x="10" y="17"/>
                      <a:pt x="10" y="17"/>
                    </a:cubicBezTo>
                    <a:cubicBezTo>
                      <a:pt x="11" y="17"/>
                      <a:pt x="12" y="17"/>
                      <a:pt x="12" y="17"/>
                    </a:cubicBezTo>
                    <a:cubicBezTo>
                      <a:pt x="13" y="17"/>
                      <a:pt x="13" y="17"/>
                      <a:pt x="13" y="17"/>
                    </a:cubicBezTo>
                    <a:cubicBezTo>
                      <a:pt x="14" y="17"/>
                      <a:pt x="14" y="17"/>
                      <a:pt x="14" y="17"/>
                    </a:cubicBezTo>
                    <a:cubicBezTo>
                      <a:pt x="14" y="18"/>
                      <a:pt x="14" y="18"/>
                      <a:pt x="13" y="19"/>
                    </a:cubicBezTo>
                    <a:cubicBezTo>
                      <a:pt x="13" y="20"/>
                      <a:pt x="13" y="20"/>
                      <a:pt x="13" y="20"/>
                    </a:cubicBezTo>
                    <a:cubicBezTo>
                      <a:pt x="13" y="21"/>
                      <a:pt x="13" y="22"/>
                      <a:pt x="13" y="22"/>
                    </a:cubicBezTo>
                    <a:cubicBezTo>
                      <a:pt x="13" y="23"/>
                      <a:pt x="13" y="23"/>
                      <a:pt x="13" y="24"/>
                    </a:cubicBezTo>
                    <a:cubicBezTo>
                      <a:pt x="13" y="24"/>
                      <a:pt x="14" y="24"/>
                      <a:pt x="14" y="25"/>
                    </a:cubicBezTo>
                    <a:cubicBezTo>
                      <a:pt x="14" y="25"/>
                      <a:pt x="13" y="25"/>
                      <a:pt x="13" y="26"/>
                    </a:cubicBezTo>
                    <a:cubicBezTo>
                      <a:pt x="13" y="26"/>
                      <a:pt x="13" y="27"/>
                      <a:pt x="13" y="27"/>
                    </a:cubicBezTo>
                    <a:cubicBezTo>
                      <a:pt x="14" y="28"/>
                      <a:pt x="14" y="27"/>
                      <a:pt x="15" y="28"/>
                    </a:cubicBezTo>
                    <a:cubicBezTo>
                      <a:pt x="15" y="28"/>
                      <a:pt x="15" y="29"/>
                      <a:pt x="15" y="29"/>
                    </a:cubicBezTo>
                    <a:cubicBezTo>
                      <a:pt x="15" y="30"/>
                      <a:pt x="15" y="30"/>
                      <a:pt x="15" y="31"/>
                    </a:cubicBezTo>
                    <a:cubicBezTo>
                      <a:pt x="16" y="31"/>
                      <a:pt x="16" y="32"/>
                      <a:pt x="16" y="32"/>
                    </a:cubicBezTo>
                    <a:cubicBezTo>
                      <a:pt x="16" y="32"/>
                      <a:pt x="16" y="32"/>
                      <a:pt x="16" y="32"/>
                    </a:cubicBezTo>
                    <a:cubicBezTo>
                      <a:pt x="16" y="32"/>
                      <a:pt x="17" y="33"/>
                      <a:pt x="17" y="33"/>
                    </a:cubicBezTo>
                    <a:cubicBezTo>
                      <a:pt x="18" y="33"/>
                      <a:pt x="18" y="33"/>
                      <a:pt x="19" y="33"/>
                    </a:cubicBezTo>
                    <a:cubicBezTo>
                      <a:pt x="20" y="32"/>
                      <a:pt x="20" y="32"/>
                      <a:pt x="20" y="32"/>
                    </a:cubicBezTo>
                    <a:cubicBezTo>
                      <a:pt x="21" y="31"/>
                      <a:pt x="21" y="31"/>
                      <a:pt x="22" y="30"/>
                    </a:cubicBezTo>
                    <a:cubicBezTo>
                      <a:pt x="22" y="30"/>
                      <a:pt x="23" y="30"/>
                      <a:pt x="23" y="29"/>
                    </a:cubicBezTo>
                    <a:cubicBezTo>
                      <a:pt x="24" y="29"/>
                      <a:pt x="24" y="28"/>
                      <a:pt x="24" y="28"/>
                    </a:cubicBezTo>
                    <a:cubicBezTo>
                      <a:pt x="24" y="27"/>
                      <a:pt x="23" y="28"/>
                      <a:pt x="22" y="28"/>
                    </a:cubicBezTo>
                    <a:cubicBezTo>
                      <a:pt x="22" y="27"/>
                      <a:pt x="22" y="26"/>
                      <a:pt x="22" y="26"/>
                    </a:cubicBezTo>
                    <a:cubicBezTo>
                      <a:pt x="22" y="25"/>
                      <a:pt x="22" y="25"/>
                      <a:pt x="22" y="25"/>
                    </a:cubicBezTo>
                    <a:cubicBezTo>
                      <a:pt x="22" y="24"/>
                      <a:pt x="20" y="23"/>
                      <a:pt x="21" y="23"/>
                    </a:cubicBezTo>
                    <a:cubicBezTo>
                      <a:pt x="21" y="23"/>
                      <a:pt x="21" y="23"/>
                      <a:pt x="22" y="23"/>
                    </a:cubicBezTo>
                    <a:cubicBezTo>
                      <a:pt x="22" y="23"/>
                      <a:pt x="22" y="23"/>
                      <a:pt x="23" y="23"/>
                    </a:cubicBezTo>
                    <a:cubicBezTo>
                      <a:pt x="23" y="23"/>
                      <a:pt x="23" y="23"/>
                      <a:pt x="24" y="23"/>
                    </a:cubicBezTo>
                    <a:cubicBezTo>
                      <a:pt x="24" y="23"/>
                      <a:pt x="24" y="23"/>
                      <a:pt x="24" y="24"/>
                    </a:cubicBezTo>
                    <a:cubicBezTo>
                      <a:pt x="25" y="24"/>
                      <a:pt x="25" y="24"/>
                      <a:pt x="25" y="24"/>
                    </a:cubicBezTo>
                    <a:cubicBezTo>
                      <a:pt x="26" y="24"/>
                      <a:pt x="26" y="23"/>
                      <a:pt x="27" y="23"/>
                    </a:cubicBezTo>
                    <a:cubicBezTo>
                      <a:pt x="27" y="23"/>
                      <a:pt x="27" y="23"/>
                      <a:pt x="27" y="23"/>
                    </a:cubicBezTo>
                    <a:cubicBezTo>
                      <a:pt x="28" y="23"/>
                      <a:pt x="28" y="23"/>
                      <a:pt x="29" y="22"/>
                    </a:cubicBezTo>
                    <a:cubicBezTo>
                      <a:pt x="29" y="22"/>
                      <a:pt x="29" y="22"/>
                      <a:pt x="30" y="22"/>
                    </a:cubicBezTo>
                    <a:cubicBezTo>
                      <a:pt x="30" y="22"/>
                      <a:pt x="30" y="22"/>
                      <a:pt x="30" y="21"/>
                    </a:cubicBezTo>
                    <a:cubicBezTo>
                      <a:pt x="31" y="21"/>
                      <a:pt x="31" y="21"/>
                      <a:pt x="31" y="20"/>
                    </a:cubicBezTo>
                    <a:cubicBezTo>
                      <a:pt x="31" y="20"/>
                      <a:pt x="31" y="20"/>
                      <a:pt x="31" y="20"/>
                    </a:cubicBezTo>
                    <a:cubicBezTo>
                      <a:pt x="31" y="20"/>
                      <a:pt x="31" y="19"/>
                      <a:pt x="31" y="19"/>
                    </a:cubicBezTo>
                    <a:cubicBezTo>
                      <a:pt x="30" y="18"/>
                      <a:pt x="30" y="18"/>
                      <a:pt x="30" y="17"/>
                    </a:cubicBezTo>
                    <a:cubicBezTo>
                      <a:pt x="30" y="17"/>
                      <a:pt x="30" y="16"/>
                      <a:pt x="30" y="16"/>
                    </a:cubicBezTo>
                    <a:cubicBezTo>
                      <a:pt x="30" y="16"/>
                      <a:pt x="30" y="16"/>
                      <a:pt x="30" y="15"/>
                    </a:cubicBezTo>
                    <a:cubicBezTo>
                      <a:pt x="30" y="15"/>
                      <a:pt x="31" y="15"/>
                      <a:pt x="31" y="15"/>
                    </a:cubicBezTo>
                    <a:cubicBezTo>
                      <a:pt x="32" y="15"/>
                      <a:pt x="32" y="15"/>
                      <a:pt x="32" y="14"/>
                    </a:cubicBezTo>
                    <a:cubicBezTo>
                      <a:pt x="32" y="14"/>
                      <a:pt x="32" y="14"/>
                      <a:pt x="32" y="14"/>
                    </a:cubicBezTo>
                    <a:cubicBezTo>
                      <a:pt x="31" y="13"/>
                      <a:pt x="32" y="13"/>
                      <a:pt x="32" y="13"/>
                    </a:cubicBezTo>
                    <a:cubicBezTo>
                      <a:pt x="32" y="12"/>
                      <a:pt x="32" y="12"/>
                      <a:pt x="33" y="12"/>
                    </a:cubicBezTo>
                    <a:cubicBezTo>
                      <a:pt x="33" y="11"/>
                      <a:pt x="33" y="11"/>
                      <a:pt x="34" y="11"/>
                    </a:cubicBezTo>
                    <a:cubicBezTo>
                      <a:pt x="34" y="11"/>
                      <a:pt x="34" y="11"/>
                      <a:pt x="34" y="10"/>
                    </a:cubicBezTo>
                    <a:cubicBezTo>
                      <a:pt x="34" y="10"/>
                      <a:pt x="34" y="10"/>
                      <a:pt x="34"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7" name="Freeform 16"/>
              <p:cNvSpPr>
                <a:spLocks/>
              </p:cNvSpPr>
              <p:nvPr/>
            </p:nvSpPr>
            <p:spPr bwMode="auto">
              <a:xfrm>
                <a:off x="2693989" y="4027489"/>
                <a:ext cx="150813" cy="150813"/>
              </a:xfrm>
              <a:custGeom>
                <a:avLst/>
                <a:gdLst>
                  <a:gd name="T0" fmla="*/ 12 w 14"/>
                  <a:gd name="T1" fmla="*/ 7 h 14"/>
                  <a:gd name="T2" fmla="*/ 11 w 14"/>
                  <a:gd name="T3" fmla="*/ 6 h 14"/>
                  <a:gd name="T4" fmla="*/ 10 w 14"/>
                  <a:gd name="T5" fmla="*/ 4 h 14"/>
                  <a:gd name="T6" fmla="*/ 9 w 14"/>
                  <a:gd name="T7" fmla="*/ 4 h 14"/>
                  <a:gd name="T8" fmla="*/ 8 w 14"/>
                  <a:gd name="T9" fmla="*/ 4 h 14"/>
                  <a:gd name="T10" fmla="*/ 8 w 14"/>
                  <a:gd name="T11" fmla="*/ 3 h 14"/>
                  <a:gd name="T12" fmla="*/ 7 w 14"/>
                  <a:gd name="T13" fmla="*/ 3 h 14"/>
                  <a:gd name="T14" fmla="*/ 6 w 14"/>
                  <a:gd name="T15" fmla="*/ 1 h 14"/>
                  <a:gd name="T16" fmla="*/ 5 w 14"/>
                  <a:gd name="T17" fmla="*/ 2 h 14"/>
                  <a:gd name="T18" fmla="*/ 5 w 14"/>
                  <a:gd name="T19" fmla="*/ 2 h 14"/>
                  <a:gd name="T20" fmla="*/ 4 w 14"/>
                  <a:gd name="T21" fmla="*/ 1 h 14"/>
                  <a:gd name="T22" fmla="*/ 4 w 14"/>
                  <a:gd name="T23" fmla="*/ 0 h 14"/>
                  <a:gd name="T24" fmla="*/ 3 w 14"/>
                  <a:gd name="T25" fmla="*/ 0 h 14"/>
                  <a:gd name="T26" fmla="*/ 2 w 14"/>
                  <a:gd name="T27" fmla="*/ 0 h 14"/>
                  <a:gd name="T28" fmla="*/ 1 w 14"/>
                  <a:gd name="T29" fmla="*/ 0 h 14"/>
                  <a:gd name="T30" fmla="*/ 0 w 14"/>
                  <a:gd name="T31" fmla="*/ 0 h 14"/>
                  <a:gd name="T32" fmla="*/ 0 w 14"/>
                  <a:gd name="T33" fmla="*/ 0 h 14"/>
                  <a:gd name="T34" fmla="*/ 0 w 14"/>
                  <a:gd name="T35" fmla="*/ 0 h 14"/>
                  <a:gd name="T36" fmla="*/ 0 w 14"/>
                  <a:gd name="T37" fmla="*/ 1 h 14"/>
                  <a:gd name="T38" fmla="*/ 0 w 14"/>
                  <a:gd name="T39" fmla="*/ 3 h 14"/>
                  <a:gd name="T40" fmla="*/ 0 w 14"/>
                  <a:gd name="T41" fmla="*/ 4 h 14"/>
                  <a:gd name="T42" fmla="*/ 0 w 14"/>
                  <a:gd name="T43" fmla="*/ 6 h 14"/>
                  <a:gd name="T44" fmla="*/ 0 w 14"/>
                  <a:gd name="T45" fmla="*/ 7 h 14"/>
                  <a:gd name="T46" fmla="*/ 0 w 14"/>
                  <a:gd name="T47" fmla="*/ 8 h 14"/>
                  <a:gd name="T48" fmla="*/ 0 w 14"/>
                  <a:gd name="T49" fmla="*/ 9 h 14"/>
                  <a:gd name="T50" fmla="*/ 0 w 14"/>
                  <a:gd name="T51" fmla="*/ 10 h 14"/>
                  <a:gd name="T52" fmla="*/ 0 w 14"/>
                  <a:gd name="T53" fmla="*/ 11 h 14"/>
                  <a:gd name="T54" fmla="*/ 1 w 14"/>
                  <a:gd name="T55" fmla="*/ 11 h 14"/>
                  <a:gd name="T56" fmla="*/ 2 w 14"/>
                  <a:gd name="T57" fmla="*/ 12 h 14"/>
                  <a:gd name="T58" fmla="*/ 2 w 14"/>
                  <a:gd name="T59" fmla="*/ 12 h 14"/>
                  <a:gd name="T60" fmla="*/ 3 w 14"/>
                  <a:gd name="T61" fmla="*/ 12 h 14"/>
                  <a:gd name="T62" fmla="*/ 4 w 14"/>
                  <a:gd name="T63" fmla="*/ 12 h 14"/>
                  <a:gd name="T64" fmla="*/ 5 w 14"/>
                  <a:gd name="T65" fmla="*/ 13 h 14"/>
                  <a:gd name="T66" fmla="*/ 6 w 14"/>
                  <a:gd name="T67" fmla="*/ 14 h 14"/>
                  <a:gd name="T68" fmla="*/ 7 w 14"/>
                  <a:gd name="T69" fmla="*/ 13 h 14"/>
                  <a:gd name="T70" fmla="*/ 8 w 14"/>
                  <a:gd name="T71" fmla="*/ 13 h 14"/>
                  <a:gd name="T72" fmla="*/ 9 w 14"/>
                  <a:gd name="T73" fmla="*/ 13 h 14"/>
                  <a:gd name="T74" fmla="*/ 9 w 14"/>
                  <a:gd name="T75" fmla="*/ 14 h 14"/>
                  <a:gd name="T76" fmla="*/ 11 w 14"/>
                  <a:gd name="T77" fmla="*/ 13 h 14"/>
                  <a:gd name="T78" fmla="*/ 11 w 14"/>
                  <a:gd name="T79" fmla="*/ 12 h 14"/>
                  <a:gd name="T80" fmla="*/ 12 w 14"/>
                  <a:gd name="T81" fmla="*/ 11 h 14"/>
                  <a:gd name="T82" fmla="*/ 12 w 14"/>
                  <a:gd name="T83" fmla="*/ 10 h 14"/>
                  <a:gd name="T84" fmla="*/ 13 w 14"/>
                  <a:gd name="T85" fmla="*/ 9 h 14"/>
                  <a:gd name="T86" fmla="*/ 14 w 14"/>
                  <a:gd name="T87" fmla="*/ 8 h 14"/>
                  <a:gd name="T88" fmla="*/ 14 w 14"/>
                  <a:gd name="T89" fmla="*/ 8 h 14"/>
                  <a:gd name="T90" fmla="*/ 12 w 14"/>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14">
                    <a:moveTo>
                      <a:pt x="12" y="7"/>
                    </a:moveTo>
                    <a:cubicBezTo>
                      <a:pt x="11" y="7"/>
                      <a:pt x="11" y="6"/>
                      <a:pt x="11" y="6"/>
                    </a:cubicBezTo>
                    <a:cubicBezTo>
                      <a:pt x="11" y="5"/>
                      <a:pt x="11" y="5"/>
                      <a:pt x="10" y="4"/>
                    </a:cubicBezTo>
                    <a:cubicBezTo>
                      <a:pt x="10" y="4"/>
                      <a:pt x="10" y="5"/>
                      <a:pt x="9" y="4"/>
                    </a:cubicBezTo>
                    <a:cubicBezTo>
                      <a:pt x="9" y="4"/>
                      <a:pt x="9" y="4"/>
                      <a:pt x="8" y="4"/>
                    </a:cubicBezTo>
                    <a:cubicBezTo>
                      <a:pt x="8" y="3"/>
                      <a:pt x="8" y="3"/>
                      <a:pt x="8" y="3"/>
                    </a:cubicBezTo>
                    <a:cubicBezTo>
                      <a:pt x="7" y="3"/>
                      <a:pt x="7" y="3"/>
                      <a:pt x="7" y="3"/>
                    </a:cubicBezTo>
                    <a:cubicBezTo>
                      <a:pt x="6" y="2"/>
                      <a:pt x="6" y="2"/>
                      <a:pt x="6" y="1"/>
                    </a:cubicBezTo>
                    <a:cubicBezTo>
                      <a:pt x="6" y="1"/>
                      <a:pt x="5" y="1"/>
                      <a:pt x="5" y="2"/>
                    </a:cubicBezTo>
                    <a:cubicBezTo>
                      <a:pt x="5" y="2"/>
                      <a:pt x="5" y="2"/>
                      <a:pt x="5" y="2"/>
                    </a:cubicBezTo>
                    <a:cubicBezTo>
                      <a:pt x="4" y="2"/>
                      <a:pt x="4" y="2"/>
                      <a:pt x="4" y="1"/>
                    </a:cubicBezTo>
                    <a:cubicBezTo>
                      <a:pt x="4" y="1"/>
                      <a:pt x="4" y="0"/>
                      <a:pt x="4" y="0"/>
                    </a:cubicBezTo>
                    <a:cubicBezTo>
                      <a:pt x="4" y="0"/>
                      <a:pt x="3" y="0"/>
                      <a:pt x="3" y="0"/>
                    </a:cubicBezTo>
                    <a:cubicBezTo>
                      <a:pt x="3" y="0"/>
                      <a:pt x="2" y="0"/>
                      <a:pt x="2" y="0"/>
                    </a:cubicBezTo>
                    <a:cubicBezTo>
                      <a:pt x="2" y="0"/>
                      <a:pt x="2" y="0"/>
                      <a:pt x="1" y="0"/>
                    </a:cubicBezTo>
                    <a:cubicBezTo>
                      <a:pt x="0" y="0"/>
                      <a:pt x="0" y="0"/>
                      <a:pt x="0" y="0"/>
                    </a:cubicBezTo>
                    <a:cubicBezTo>
                      <a:pt x="0" y="0"/>
                      <a:pt x="0" y="0"/>
                      <a:pt x="0" y="0"/>
                    </a:cubicBezTo>
                    <a:cubicBezTo>
                      <a:pt x="0" y="0"/>
                      <a:pt x="0" y="0"/>
                      <a:pt x="0" y="0"/>
                    </a:cubicBezTo>
                    <a:cubicBezTo>
                      <a:pt x="0" y="1"/>
                      <a:pt x="0" y="1"/>
                      <a:pt x="0" y="1"/>
                    </a:cubicBezTo>
                    <a:cubicBezTo>
                      <a:pt x="0" y="2"/>
                      <a:pt x="0" y="2"/>
                      <a:pt x="0" y="3"/>
                    </a:cubicBezTo>
                    <a:cubicBezTo>
                      <a:pt x="0" y="3"/>
                      <a:pt x="0" y="4"/>
                      <a:pt x="0" y="4"/>
                    </a:cubicBezTo>
                    <a:cubicBezTo>
                      <a:pt x="0" y="5"/>
                      <a:pt x="0" y="5"/>
                      <a:pt x="0" y="6"/>
                    </a:cubicBezTo>
                    <a:cubicBezTo>
                      <a:pt x="0" y="6"/>
                      <a:pt x="0" y="6"/>
                      <a:pt x="0" y="7"/>
                    </a:cubicBezTo>
                    <a:cubicBezTo>
                      <a:pt x="0" y="7"/>
                      <a:pt x="0" y="8"/>
                      <a:pt x="0" y="8"/>
                    </a:cubicBezTo>
                    <a:cubicBezTo>
                      <a:pt x="0" y="8"/>
                      <a:pt x="0" y="9"/>
                      <a:pt x="0" y="9"/>
                    </a:cubicBezTo>
                    <a:cubicBezTo>
                      <a:pt x="0" y="9"/>
                      <a:pt x="0" y="10"/>
                      <a:pt x="0" y="10"/>
                    </a:cubicBezTo>
                    <a:cubicBezTo>
                      <a:pt x="0" y="10"/>
                      <a:pt x="0" y="11"/>
                      <a:pt x="0" y="11"/>
                    </a:cubicBezTo>
                    <a:cubicBezTo>
                      <a:pt x="1" y="11"/>
                      <a:pt x="1" y="11"/>
                      <a:pt x="1" y="11"/>
                    </a:cubicBezTo>
                    <a:cubicBezTo>
                      <a:pt x="1" y="11"/>
                      <a:pt x="1" y="11"/>
                      <a:pt x="2" y="12"/>
                    </a:cubicBezTo>
                    <a:cubicBezTo>
                      <a:pt x="2" y="12"/>
                      <a:pt x="2" y="12"/>
                      <a:pt x="2" y="12"/>
                    </a:cubicBezTo>
                    <a:cubicBezTo>
                      <a:pt x="2" y="12"/>
                      <a:pt x="3" y="12"/>
                      <a:pt x="3" y="12"/>
                    </a:cubicBezTo>
                    <a:cubicBezTo>
                      <a:pt x="3" y="12"/>
                      <a:pt x="4" y="12"/>
                      <a:pt x="4" y="12"/>
                    </a:cubicBezTo>
                    <a:cubicBezTo>
                      <a:pt x="5" y="13"/>
                      <a:pt x="5" y="13"/>
                      <a:pt x="5" y="13"/>
                    </a:cubicBezTo>
                    <a:cubicBezTo>
                      <a:pt x="5" y="13"/>
                      <a:pt x="6" y="13"/>
                      <a:pt x="6" y="14"/>
                    </a:cubicBezTo>
                    <a:cubicBezTo>
                      <a:pt x="6" y="14"/>
                      <a:pt x="7" y="13"/>
                      <a:pt x="7" y="13"/>
                    </a:cubicBezTo>
                    <a:cubicBezTo>
                      <a:pt x="7" y="13"/>
                      <a:pt x="8" y="13"/>
                      <a:pt x="8" y="13"/>
                    </a:cubicBezTo>
                    <a:cubicBezTo>
                      <a:pt x="8" y="13"/>
                      <a:pt x="8" y="13"/>
                      <a:pt x="9" y="13"/>
                    </a:cubicBezTo>
                    <a:cubicBezTo>
                      <a:pt x="9" y="13"/>
                      <a:pt x="9" y="14"/>
                      <a:pt x="9" y="14"/>
                    </a:cubicBezTo>
                    <a:cubicBezTo>
                      <a:pt x="10" y="14"/>
                      <a:pt x="10" y="13"/>
                      <a:pt x="11" y="13"/>
                    </a:cubicBezTo>
                    <a:cubicBezTo>
                      <a:pt x="11" y="12"/>
                      <a:pt x="11" y="12"/>
                      <a:pt x="11" y="12"/>
                    </a:cubicBezTo>
                    <a:cubicBezTo>
                      <a:pt x="12" y="12"/>
                      <a:pt x="12" y="12"/>
                      <a:pt x="12" y="11"/>
                    </a:cubicBezTo>
                    <a:cubicBezTo>
                      <a:pt x="12" y="11"/>
                      <a:pt x="12" y="11"/>
                      <a:pt x="12" y="10"/>
                    </a:cubicBezTo>
                    <a:cubicBezTo>
                      <a:pt x="13" y="10"/>
                      <a:pt x="13" y="9"/>
                      <a:pt x="13" y="9"/>
                    </a:cubicBezTo>
                    <a:cubicBezTo>
                      <a:pt x="14" y="9"/>
                      <a:pt x="14" y="8"/>
                      <a:pt x="14" y="8"/>
                    </a:cubicBezTo>
                    <a:cubicBezTo>
                      <a:pt x="14" y="8"/>
                      <a:pt x="14" y="8"/>
                      <a:pt x="14" y="8"/>
                    </a:cubicBezTo>
                    <a:cubicBezTo>
                      <a:pt x="13" y="8"/>
                      <a:pt x="12" y="8"/>
                      <a:pt x="12"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8" name="Freeform 17"/>
              <p:cNvSpPr>
                <a:spLocks/>
              </p:cNvSpPr>
              <p:nvPr/>
            </p:nvSpPr>
            <p:spPr bwMode="auto">
              <a:xfrm>
                <a:off x="3740152" y="2222501"/>
                <a:ext cx="238125" cy="193675"/>
              </a:xfrm>
              <a:custGeom>
                <a:avLst/>
                <a:gdLst>
                  <a:gd name="T0" fmla="*/ 13 w 22"/>
                  <a:gd name="T1" fmla="*/ 5 h 18"/>
                  <a:gd name="T2" fmla="*/ 22 w 22"/>
                  <a:gd name="T3" fmla="*/ 5 h 18"/>
                  <a:gd name="T4" fmla="*/ 22 w 22"/>
                  <a:gd name="T5" fmla="*/ 0 h 18"/>
                  <a:gd name="T6" fmla="*/ 21 w 22"/>
                  <a:gd name="T7" fmla="*/ 0 h 18"/>
                  <a:gd name="T8" fmla="*/ 10 w 22"/>
                  <a:gd name="T9" fmla="*/ 0 h 18"/>
                  <a:gd name="T10" fmla="*/ 10 w 22"/>
                  <a:gd name="T11" fmla="*/ 0 h 18"/>
                  <a:gd name="T12" fmla="*/ 10 w 22"/>
                  <a:gd name="T13" fmla="*/ 2 h 18"/>
                  <a:gd name="T14" fmla="*/ 9 w 22"/>
                  <a:gd name="T15" fmla="*/ 3 h 18"/>
                  <a:gd name="T16" fmla="*/ 8 w 22"/>
                  <a:gd name="T17" fmla="*/ 3 h 18"/>
                  <a:gd name="T18" fmla="*/ 7 w 22"/>
                  <a:gd name="T19" fmla="*/ 4 h 18"/>
                  <a:gd name="T20" fmla="*/ 6 w 22"/>
                  <a:gd name="T21" fmla="*/ 6 h 18"/>
                  <a:gd name="T22" fmla="*/ 6 w 22"/>
                  <a:gd name="T23" fmla="*/ 7 h 18"/>
                  <a:gd name="T24" fmla="*/ 6 w 22"/>
                  <a:gd name="T25" fmla="*/ 8 h 18"/>
                  <a:gd name="T26" fmla="*/ 5 w 22"/>
                  <a:gd name="T27" fmla="*/ 9 h 18"/>
                  <a:gd name="T28" fmla="*/ 4 w 22"/>
                  <a:gd name="T29" fmla="*/ 10 h 18"/>
                  <a:gd name="T30" fmla="*/ 4 w 22"/>
                  <a:gd name="T31" fmla="*/ 11 h 18"/>
                  <a:gd name="T32" fmla="*/ 3 w 22"/>
                  <a:gd name="T33" fmla="*/ 12 h 18"/>
                  <a:gd name="T34" fmla="*/ 3 w 22"/>
                  <a:gd name="T35" fmla="*/ 13 h 18"/>
                  <a:gd name="T36" fmla="*/ 2 w 22"/>
                  <a:gd name="T37" fmla="*/ 14 h 18"/>
                  <a:gd name="T38" fmla="*/ 1 w 22"/>
                  <a:gd name="T39" fmla="*/ 15 h 18"/>
                  <a:gd name="T40" fmla="*/ 1 w 22"/>
                  <a:gd name="T41" fmla="*/ 16 h 18"/>
                  <a:gd name="T42" fmla="*/ 0 w 22"/>
                  <a:gd name="T43" fmla="*/ 17 h 18"/>
                  <a:gd name="T44" fmla="*/ 0 w 22"/>
                  <a:gd name="T45" fmla="*/ 18 h 18"/>
                  <a:gd name="T46" fmla="*/ 0 w 22"/>
                  <a:gd name="T47" fmla="*/ 18 h 18"/>
                  <a:gd name="T48" fmla="*/ 11 w 22"/>
                  <a:gd name="T49" fmla="*/ 18 h 18"/>
                  <a:gd name="T50" fmla="*/ 11 w 22"/>
                  <a:gd name="T51" fmla="*/ 15 h 18"/>
                  <a:gd name="T52" fmla="*/ 11 w 22"/>
                  <a:gd name="T53" fmla="*/ 13 h 18"/>
                  <a:gd name="T54" fmla="*/ 11 w 22"/>
                  <a:gd name="T55" fmla="*/ 13 h 18"/>
                  <a:gd name="T56" fmla="*/ 12 w 22"/>
                  <a:gd name="T57" fmla="*/ 13 h 18"/>
                  <a:gd name="T58" fmla="*/ 13 w 22"/>
                  <a:gd name="T59" fmla="*/ 12 h 18"/>
                  <a:gd name="T60" fmla="*/ 13 w 22"/>
                  <a:gd name="T61"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18">
                    <a:moveTo>
                      <a:pt x="13" y="5"/>
                    </a:moveTo>
                    <a:cubicBezTo>
                      <a:pt x="22" y="5"/>
                      <a:pt x="22" y="5"/>
                      <a:pt x="22" y="5"/>
                    </a:cubicBezTo>
                    <a:cubicBezTo>
                      <a:pt x="22" y="0"/>
                      <a:pt x="22" y="0"/>
                      <a:pt x="22" y="0"/>
                    </a:cubicBezTo>
                    <a:cubicBezTo>
                      <a:pt x="21" y="0"/>
                      <a:pt x="21" y="0"/>
                      <a:pt x="21" y="0"/>
                    </a:cubicBezTo>
                    <a:cubicBezTo>
                      <a:pt x="10" y="0"/>
                      <a:pt x="10" y="0"/>
                      <a:pt x="10" y="0"/>
                    </a:cubicBezTo>
                    <a:cubicBezTo>
                      <a:pt x="10" y="0"/>
                      <a:pt x="10" y="0"/>
                      <a:pt x="10" y="0"/>
                    </a:cubicBezTo>
                    <a:cubicBezTo>
                      <a:pt x="10" y="1"/>
                      <a:pt x="10" y="1"/>
                      <a:pt x="10" y="2"/>
                    </a:cubicBezTo>
                    <a:cubicBezTo>
                      <a:pt x="9" y="2"/>
                      <a:pt x="9" y="3"/>
                      <a:pt x="9" y="3"/>
                    </a:cubicBezTo>
                    <a:cubicBezTo>
                      <a:pt x="8" y="3"/>
                      <a:pt x="8" y="3"/>
                      <a:pt x="8" y="3"/>
                    </a:cubicBezTo>
                    <a:cubicBezTo>
                      <a:pt x="8" y="4"/>
                      <a:pt x="7" y="4"/>
                      <a:pt x="7" y="4"/>
                    </a:cubicBezTo>
                    <a:cubicBezTo>
                      <a:pt x="7" y="5"/>
                      <a:pt x="7" y="5"/>
                      <a:pt x="6" y="6"/>
                    </a:cubicBezTo>
                    <a:cubicBezTo>
                      <a:pt x="6" y="6"/>
                      <a:pt x="6" y="6"/>
                      <a:pt x="6" y="7"/>
                    </a:cubicBezTo>
                    <a:cubicBezTo>
                      <a:pt x="6" y="8"/>
                      <a:pt x="7" y="8"/>
                      <a:pt x="6" y="8"/>
                    </a:cubicBezTo>
                    <a:cubicBezTo>
                      <a:pt x="6" y="9"/>
                      <a:pt x="6" y="9"/>
                      <a:pt x="5" y="9"/>
                    </a:cubicBezTo>
                    <a:cubicBezTo>
                      <a:pt x="5" y="9"/>
                      <a:pt x="5" y="9"/>
                      <a:pt x="4" y="10"/>
                    </a:cubicBezTo>
                    <a:cubicBezTo>
                      <a:pt x="4" y="10"/>
                      <a:pt x="4" y="10"/>
                      <a:pt x="4" y="11"/>
                    </a:cubicBezTo>
                    <a:cubicBezTo>
                      <a:pt x="3" y="11"/>
                      <a:pt x="3" y="11"/>
                      <a:pt x="3" y="12"/>
                    </a:cubicBezTo>
                    <a:cubicBezTo>
                      <a:pt x="3" y="12"/>
                      <a:pt x="3" y="12"/>
                      <a:pt x="3" y="13"/>
                    </a:cubicBezTo>
                    <a:cubicBezTo>
                      <a:pt x="2" y="14"/>
                      <a:pt x="2" y="14"/>
                      <a:pt x="2" y="14"/>
                    </a:cubicBezTo>
                    <a:cubicBezTo>
                      <a:pt x="2" y="15"/>
                      <a:pt x="2" y="15"/>
                      <a:pt x="1" y="15"/>
                    </a:cubicBezTo>
                    <a:cubicBezTo>
                      <a:pt x="1" y="16"/>
                      <a:pt x="1" y="16"/>
                      <a:pt x="1" y="16"/>
                    </a:cubicBezTo>
                    <a:cubicBezTo>
                      <a:pt x="0" y="16"/>
                      <a:pt x="0" y="17"/>
                      <a:pt x="0" y="17"/>
                    </a:cubicBezTo>
                    <a:cubicBezTo>
                      <a:pt x="0" y="17"/>
                      <a:pt x="0" y="18"/>
                      <a:pt x="0" y="18"/>
                    </a:cubicBezTo>
                    <a:cubicBezTo>
                      <a:pt x="0" y="18"/>
                      <a:pt x="0" y="18"/>
                      <a:pt x="0" y="18"/>
                    </a:cubicBezTo>
                    <a:cubicBezTo>
                      <a:pt x="11" y="18"/>
                      <a:pt x="11" y="18"/>
                      <a:pt x="11" y="18"/>
                    </a:cubicBezTo>
                    <a:cubicBezTo>
                      <a:pt x="11" y="15"/>
                      <a:pt x="11" y="15"/>
                      <a:pt x="11" y="15"/>
                    </a:cubicBezTo>
                    <a:cubicBezTo>
                      <a:pt x="10" y="14"/>
                      <a:pt x="10" y="14"/>
                      <a:pt x="11" y="13"/>
                    </a:cubicBezTo>
                    <a:cubicBezTo>
                      <a:pt x="11" y="13"/>
                      <a:pt x="11" y="13"/>
                      <a:pt x="11" y="13"/>
                    </a:cubicBezTo>
                    <a:cubicBezTo>
                      <a:pt x="12" y="13"/>
                      <a:pt x="12" y="13"/>
                      <a:pt x="12" y="13"/>
                    </a:cubicBezTo>
                    <a:cubicBezTo>
                      <a:pt x="13" y="13"/>
                      <a:pt x="13" y="12"/>
                      <a:pt x="13" y="12"/>
                    </a:cubicBezTo>
                    <a:cubicBezTo>
                      <a:pt x="13" y="5"/>
                      <a:pt x="13" y="5"/>
                      <a:pt x="13"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9" name="Freeform 18"/>
              <p:cNvSpPr>
                <a:spLocks/>
              </p:cNvSpPr>
              <p:nvPr/>
            </p:nvSpPr>
            <p:spPr bwMode="auto">
              <a:xfrm>
                <a:off x="4592639" y="1658939"/>
                <a:ext cx="98425" cy="98425"/>
              </a:xfrm>
              <a:custGeom>
                <a:avLst/>
                <a:gdLst>
                  <a:gd name="T0" fmla="*/ 3 w 9"/>
                  <a:gd name="T1" fmla="*/ 1 h 9"/>
                  <a:gd name="T2" fmla="*/ 2 w 9"/>
                  <a:gd name="T3" fmla="*/ 1 h 9"/>
                  <a:gd name="T4" fmla="*/ 1 w 9"/>
                  <a:gd name="T5" fmla="*/ 1 h 9"/>
                  <a:gd name="T6" fmla="*/ 0 w 9"/>
                  <a:gd name="T7" fmla="*/ 1 h 9"/>
                  <a:gd name="T8" fmla="*/ 0 w 9"/>
                  <a:gd name="T9" fmla="*/ 2 h 9"/>
                  <a:gd name="T10" fmla="*/ 1 w 9"/>
                  <a:gd name="T11" fmla="*/ 3 h 9"/>
                  <a:gd name="T12" fmla="*/ 1 w 9"/>
                  <a:gd name="T13" fmla="*/ 4 h 9"/>
                  <a:gd name="T14" fmla="*/ 1 w 9"/>
                  <a:gd name="T15" fmla="*/ 5 h 9"/>
                  <a:gd name="T16" fmla="*/ 2 w 9"/>
                  <a:gd name="T17" fmla="*/ 5 h 9"/>
                  <a:gd name="T18" fmla="*/ 2 w 9"/>
                  <a:gd name="T19" fmla="*/ 6 h 9"/>
                  <a:gd name="T20" fmla="*/ 2 w 9"/>
                  <a:gd name="T21" fmla="*/ 7 h 9"/>
                  <a:gd name="T22" fmla="*/ 3 w 9"/>
                  <a:gd name="T23" fmla="*/ 7 h 9"/>
                  <a:gd name="T24" fmla="*/ 4 w 9"/>
                  <a:gd name="T25" fmla="*/ 7 h 9"/>
                  <a:gd name="T26" fmla="*/ 5 w 9"/>
                  <a:gd name="T27" fmla="*/ 7 h 9"/>
                  <a:gd name="T28" fmla="*/ 6 w 9"/>
                  <a:gd name="T29" fmla="*/ 9 h 9"/>
                  <a:gd name="T30" fmla="*/ 6 w 9"/>
                  <a:gd name="T31" fmla="*/ 9 h 9"/>
                  <a:gd name="T32" fmla="*/ 6 w 9"/>
                  <a:gd name="T33" fmla="*/ 8 h 9"/>
                  <a:gd name="T34" fmla="*/ 7 w 9"/>
                  <a:gd name="T35" fmla="*/ 7 h 9"/>
                  <a:gd name="T36" fmla="*/ 8 w 9"/>
                  <a:gd name="T37" fmla="*/ 7 h 9"/>
                  <a:gd name="T38" fmla="*/ 9 w 9"/>
                  <a:gd name="T39" fmla="*/ 6 h 9"/>
                  <a:gd name="T40" fmla="*/ 9 w 9"/>
                  <a:gd name="T41" fmla="*/ 5 h 9"/>
                  <a:gd name="T42" fmla="*/ 8 w 9"/>
                  <a:gd name="T43" fmla="*/ 4 h 9"/>
                  <a:gd name="T44" fmla="*/ 9 w 9"/>
                  <a:gd name="T45" fmla="*/ 3 h 9"/>
                  <a:gd name="T46" fmla="*/ 8 w 9"/>
                  <a:gd name="T47" fmla="*/ 2 h 9"/>
                  <a:gd name="T48" fmla="*/ 7 w 9"/>
                  <a:gd name="T49" fmla="*/ 1 h 9"/>
                  <a:gd name="T50" fmla="*/ 7 w 9"/>
                  <a:gd name="T51" fmla="*/ 1 h 9"/>
                  <a:gd name="T52" fmla="*/ 6 w 9"/>
                  <a:gd name="T53" fmla="*/ 2 h 9"/>
                  <a:gd name="T54" fmla="*/ 6 w 9"/>
                  <a:gd name="T55" fmla="*/ 1 h 9"/>
                  <a:gd name="T56" fmla="*/ 5 w 9"/>
                  <a:gd name="T57" fmla="*/ 1 h 9"/>
                  <a:gd name="T58" fmla="*/ 4 w 9"/>
                  <a:gd name="T59" fmla="*/ 1 h 9"/>
                  <a:gd name="T60" fmla="*/ 3 w 9"/>
                  <a:gd name="T6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9">
                    <a:moveTo>
                      <a:pt x="3" y="1"/>
                    </a:moveTo>
                    <a:cubicBezTo>
                      <a:pt x="3" y="1"/>
                      <a:pt x="2" y="1"/>
                      <a:pt x="2" y="1"/>
                    </a:cubicBezTo>
                    <a:cubicBezTo>
                      <a:pt x="2" y="1"/>
                      <a:pt x="1" y="0"/>
                      <a:pt x="1" y="1"/>
                    </a:cubicBezTo>
                    <a:cubicBezTo>
                      <a:pt x="1" y="1"/>
                      <a:pt x="1" y="1"/>
                      <a:pt x="0" y="1"/>
                    </a:cubicBezTo>
                    <a:cubicBezTo>
                      <a:pt x="0" y="2"/>
                      <a:pt x="0" y="2"/>
                      <a:pt x="0" y="2"/>
                    </a:cubicBezTo>
                    <a:cubicBezTo>
                      <a:pt x="0" y="2"/>
                      <a:pt x="1" y="2"/>
                      <a:pt x="1" y="3"/>
                    </a:cubicBezTo>
                    <a:cubicBezTo>
                      <a:pt x="1" y="3"/>
                      <a:pt x="1" y="4"/>
                      <a:pt x="1" y="4"/>
                    </a:cubicBezTo>
                    <a:cubicBezTo>
                      <a:pt x="1" y="4"/>
                      <a:pt x="1" y="4"/>
                      <a:pt x="1" y="5"/>
                    </a:cubicBezTo>
                    <a:cubicBezTo>
                      <a:pt x="2" y="5"/>
                      <a:pt x="2" y="5"/>
                      <a:pt x="2" y="5"/>
                    </a:cubicBezTo>
                    <a:cubicBezTo>
                      <a:pt x="2" y="5"/>
                      <a:pt x="2" y="5"/>
                      <a:pt x="2" y="6"/>
                    </a:cubicBezTo>
                    <a:cubicBezTo>
                      <a:pt x="3" y="6"/>
                      <a:pt x="2" y="6"/>
                      <a:pt x="2" y="7"/>
                    </a:cubicBezTo>
                    <a:cubicBezTo>
                      <a:pt x="2" y="7"/>
                      <a:pt x="3" y="7"/>
                      <a:pt x="3" y="7"/>
                    </a:cubicBezTo>
                    <a:cubicBezTo>
                      <a:pt x="4" y="7"/>
                      <a:pt x="4" y="7"/>
                      <a:pt x="4" y="7"/>
                    </a:cubicBezTo>
                    <a:cubicBezTo>
                      <a:pt x="5" y="7"/>
                      <a:pt x="5" y="7"/>
                      <a:pt x="5" y="7"/>
                    </a:cubicBezTo>
                    <a:cubicBezTo>
                      <a:pt x="6" y="8"/>
                      <a:pt x="5" y="8"/>
                      <a:pt x="6" y="9"/>
                    </a:cubicBezTo>
                    <a:cubicBezTo>
                      <a:pt x="6" y="9"/>
                      <a:pt x="6" y="9"/>
                      <a:pt x="6" y="9"/>
                    </a:cubicBezTo>
                    <a:cubicBezTo>
                      <a:pt x="6" y="8"/>
                      <a:pt x="6" y="8"/>
                      <a:pt x="6" y="8"/>
                    </a:cubicBezTo>
                    <a:cubicBezTo>
                      <a:pt x="7" y="8"/>
                      <a:pt x="7" y="8"/>
                      <a:pt x="7" y="7"/>
                    </a:cubicBezTo>
                    <a:cubicBezTo>
                      <a:pt x="7" y="7"/>
                      <a:pt x="7" y="7"/>
                      <a:pt x="8" y="7"/>
                    </a:cubicBezTo>
                    <a:cubicBezTo>
                      <a:pt x="8" y="7"/>
                      <a:pt x="9" y="7"/>
                      <a:pt x="9" y="6"/>
                    </a:cubicBezTo>
                    <a:cubicBezTo>
                      <a:pt x="9" y="6"/>
                      <a:pt x="9" y="5"/>
                      <a:pt x="9" y="5"/>
                    </a:cubicBezTo>
                    <a:cubicBezTo>
                      <a:pt x="9" y="5"/>
                      <a:pt x="8" y="5"/>
                      <a:pt x="8" y="4"/>
                    </a:cubicBezTo>
                    <a:cubicBezTo>
                      <a:pt x="8" y="4"/>
                      <a:pt x="9" y="4"/>
                      <a:pt x="9" y="3"/>
                    </a:cubicBezTo>
                    <a:cubicBezTo>
                      <a:pt x="9" y="3"/>
                      <a:pt x="8" y="3"/>
                      <a:pt x="8" y="2"/>
                    </a:cubicBezTo>
                    <a:cubicBezTo>
                      <a:pt x="8" y="2"/>
                      <a:pt x="8" y="2"/>
                      <a:pt x="7" y="1"/>
                    </a:cubicBezTo>
                    <a:cubicBezTo>
                      <a:pt x="7" y="1"/>
                      <a:pt x="7" y="1"/>
                      <a:pt x="7" y="1"/>
                    </a:cubicBezTo>
                    <a:cubicBezTo>
                      <a:pt x="7" y="2"/>
                      <a:pt x="7" y="2"/>
                      <a:pt x="6" y="2"/>
                    </a:cubicBezTo>
                    <a:cubicBezTo>
                      <a:pt x="6" y="2"/>
                      <a:pt x="6" y="1"/>
                      <a:pt x="6" y="1"/>
                    </a:cubicBezTo>
                    <a:cubicBezTo>
                      <a:pt x="5" y="1"/>
                      <a:pt x="5" y="1"/>
                      <a:pt x="5" y="1"/>
                    </a:cubicBezTo>
                    <a:cubicBezTo>
                      <a:pt x="5" y="1"/>
                      <a:pt x="4" y="1"/>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0" name="Freeform 19"/>
              <p:cNvSpPr>
                <a:spLocks/>
              </p:cNvSpPr>
              <p:nvPr/>
            </p:nvSpPr>
            <p:spPr bwMode="auto">
              <a:xfrm>
                <a:off x="4452939" y="2049464"/>
                <a:ext cx="420688" cy="431800"/>
              </a:xfrm>
              <a:custGeom>
                <a:avLst/>
                <a:gdLst>
                  <a:gd name="T0" fmla="*/ 33 w 39"/>
                  <a:gd name="T1" fmla="*/ 2 h 40"/>
                  <a:gd name="T2" fmla="*/ 31 w 39"/>
                  <a:gd name="T3" fmla="*/ 1 h 40"/>
                  <a:gd name="T4" fmla="*/ 29 w 39"/>
                  <a:gd name="T5" fmla="*/ 1 h 40"/>
                  <a:gd name="T6" fmla="*/ 27 w 39"/>
                  <a:gd name="T7" fmla="*/ 2 h 40"/>
                  <a:gd name="T8" fmla="*/ 25 w 39"/>
                  <a:gd name="T9" fmla="*/ 4 h 40"/>
                  <a:gd name="T10" fmla="*/ 26 w 39"/>
                  <a:gd name="T11" fmla="*/ 7 h 40"/>
                  <a:gd name="T12" fmla="*/ 23 w 39"/>
                  <a:gd name="T13" fmla="*/ 8 h 40"/>
                  <a:gd name="T14" fmla="*/ 21 w 39"/>
                  <a:gd name="T15" fmla="*/ 7 h 40"/>
                  <a:gd name="T16" fmla="*/ 17 w 39"/>
                  <a:gd name="T17" fmla="*/ 6 h 40"/>
                  <a:gd name="T18" fmla="*/ 15 w 39"/>
                  <a:gd name="T19" fmla="*/ 5 h 40"/>
                  <a:gd name="T20" fmla="*/ 14 w 39"/>
                  <a:gd name="T21" fmla="*/ 2 h 40"/>
                  <a:gd name="T22" fmla="*/ 12 w 39"/>
                  <a:gd name="T23" fmla="*/ 2 h 40"/>
                  <a:gd name="T24" fmla="*/ 9 w 39"/>
                  <a:gd name="T25" fmla="*/ 1 h 40"/>
                  <a:gd name="T26" fmla="*/ 5 w 39"/>
                  <a:gd name="T27" fmla="*/ 0 h 40"/>
                  <a:gd name="T28" fmla="*/ 5 w 39"/>
                  <a:gd name="T29" fmla="*/ 0 h 40"/>
                  <a:gd name="T30" fmla="*/ 5 w 39"/>
                  <a:gd name="T31" fmla="*/ 3 h 40"/>
                  <a:gd name="T32" fmla="*/ 4 w 39"/>
                  <a:gd name="T33" fmla="*/ 3 h 40"/>
                  <a:gd name="T34" fmla="*/ 2 w 39"/>
                  <a:gd name="T35" fmla="*/ 5 h 40"/>
                  <a:gd name="T36" fmla="*/ 2 w 39"/>
                  <a:gd name="T37" fmla="*/ 6 h 40"/>
                  <a:gd name="T38" fmla="*/ 1 w 39"/>
                  <a:gd name="T39" fmla="*/ 9 h 40"/>
                  <a:gd name="T40" fmla="*/ 0 w 39"/>
                  <a:gd name="T41" fmla="*/ 9 h 40"/>
                  <a:gd name="T42" fmla="*/ 0 w 39"/>
                  <a:gd name="T43" fmla="*/ 10 h 40"/>
                  <a:gd name="T44" fmla="*/ 1 w 39"/>
                  <a:gd name="T45" fmla="*/ 13 h 40"/>
                  <a:gd name="T46" fmla="*/ 1 w 39"/>
                  <a:gd name="T47" fmla="*/ 15 h 40"/>
                  <a:gd name="T48" fmla="*/ 1 w 39"/>
                  <a:gd name="T49" fmla="*/ 19 h 40"/>
                  <a:gd name="T50" fmla="*/ 1 w 39"/>
                  <a:gd name="T51" fmla="*/ 20 h 40"/>
                  <a:gd name="T52" fmla="*/ 1 w 39"/>
                  <a:gd name="T53" fmla="*/ 23 h 40"/>
                  <a:gd name="T54" fmla="*/ 3 w 39"/>
                  <a:gd name="T55" fmla="*/ 25 h 40"/>
                  <a:gd name="T56" fmla="*/ 4 w 39"/>
                  <a:gd name="T57" fmla="*/ 26 h 40"/>
                  <a:gd name="T58" fmla="*/ 6 w 39"/>
                  <a:gd name="T59" fmla="*/ 27 h 40"/>
                  <a:gd name="T60" fmla="*/ 8 w 39"/>
                  <a:gd name="T61" fmla="*/ 28 h 40"/>
                  <a:gd name="T62" fmla="*/ 9 w 39"/>
                  <a:gd name="T63" fmla="*/ 29 h 40"/>
                  <a:gd name="T64" fmla="*/ 11 w 39"/>
                  <a:gd name="T65" fmla="*/ 30 h 40"/>
                  <a:gd name="T66" fmla="*/ 13 w 39"/>
                  <a:gd name="T67" fmla="*/ 30 h 40"/>
                  <a:gd name="T68" fmla="*/ 14 w 39"/>
                  <a:gd name="T69" fmla="*/ 30 h 40"/>
                  <a:gd name="T70" fmla="*/ 16 w 39"/>
                  <a:gd name="T71" fmla="*/ 29 h 40"/>
                  <a:gd name="T72" fmla="*/ 17 w 39"/>
                  <a:gd name="T73" fmla="*/ 29 h 40"/>
                  <a:gd name="T74" fmla="*/ 21 w 39"/>
                  <a:gd name="T75" fmla="*/ 31 h 40"/>
                  <a:gd name="T76" fmla="*/ 23 w 39"/>
                  <a:gd name="T77" fmla="*/ 32 h 40"/>
                  <a:gd name="T78" fmla="*/ 26 w 39"/>
                  <a:gd name="T79" fmla="*/ 34 h 40"/>
                  <a:gd name="T80" fmla="*/ 29 w 39"/>
                  <a:gd name="T81" fmla="*/ 36 h 40"/>
                  <a:gd name="T82" fmla="*/ 31 w 39"/>
                  <a:gd name="T83" fmla="*/ 37 h 40"/>
                  <a:gd name="T84" fmla="*/ 34 w 39"/>
                  <a:gd name="T85" fmla="*/ 38 h 40"/>
                  <a:gd name="T86" fmla="*/ 36 w 39"/>
                  <a:gd name="T87" fmla="*/ 40 h 40"/>
                  <a:gd name="T88" fmla="*/ 39 w 39"/>
                  <a:gd name="T89" fmla="*/ 38 h 40"/>
                  <a:gd name="T90" fmla="*/ 38 w 39"/>
                  <a:gd name="T91" fmla="*/ 20 h 40"/>
                  <a:gd name="T92" fmla="*/ 38 w 39"/>
                  <a:gd name="T93" fmla="*/ 10 h 40"/>
                  <a:gd name="T94" fmla="*/ 37 w 39"/>
                  <a:gd name="T95" fmla="*/ 6 h 40"/>
                  <a:gd name="T96" fmla="*/ 38 w 39"/>
                  <a:gd name="T97" fmla="*/ 5 h 40"/>
                  <a:gd name="T98" fmla="*/ 38 w 39"/>
                  <a:gd name="T99" fmla="*/ 4 h 40"/>
                  <a:gd name="T100" fmla="*/ 34 w 39"/>
                  <a:gd name="T10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33" y="3"/>
                    </a:moveTo>
                    <a:cubicBezTo>
                      <a:pt x="33" y="3"/>
                      <a:pt x="33" y="3"/>
                      <a:pt x="33" y="2"/>
                    </a:cubicBezTo>
                    <a:cubicBezTo>
                      <a:pt x="33" y="2"/>
                      <a:pt x="32" y="2"/>
                      <a:pt x="32" y="2"/>
                    </a:cubicBezTo>
                    <a:cubicBezTo>
                      <a:pt x="32" y="1"/>
                      <a:pt x="31" y="2"/>
                      <a:pt x="31" y="1"/>
                    </a:cubicBezTo>
                    <a:cubicBezTo>
                      <a:pt x="31" y="1"/>
                      <a:pt x="31" y="1"/>
                      <a:pt x="30" y="1"/>
                    </a:cubicBezTo>
                    <a:cubicBezTo>
                      <a:pt x="30" y="0"/>
                      <a:pt x="30" y="0"/>
                      <a:pt x="29" y="1"/>
                    </a:cubicBezTo>
                    <a:cubicBezTo>
                      <a:pt x="29" y="1"/>
                      <a:pt x="29" y="1"/>
                      <a:pt x="28" y="1"/>
                    </a:cubicBezTo>
                    <a:cubicBezTo>
                      <a:pt x="28" y="2"/>
                      <a:pt x="28" y="2"/>
                      <a:pt x="27" y="2"/>
                    </a:cubicBezTo>
                    <a:cubicBezTo>
                      <a:pt x="26" y="2"/>
                      <a:pt x="26" y="2"/>
                      <a:pt x="26" y="3"/>
                    </a:cubicBezTo>
                    <a:cubicBezTo>
                      <a:pt x="25" y="3"/>
                      <a:pt x="25" y="3"/>
                      <a:pt x="25" y="4"/>
                    </a:cubicBezTo>
                    <a:cubicBezTo>
                      <a:pt x="25" y="5"/>
                      <a:pt x="26" y="5"/>
                      <a:pt x="26" y="5"/>
                    </a:cubicBezTo>
                    <a:cubicBezTo>
                      <a:pt x="26" y="6"/>
                      <a:pt x="26" y="6"/>
                      <a:pt x="26" y="7"/>
                    </a:cubicBezTo>
                    <a:cubicBezTo>
                      <a:pt x="25" y="7"/>
                      <a:pt x="25" y="8"/>
                      <a:pt x="25" y="8"/>
                    </a:cubicBezTo>
                    <a:cubicBezTo>
                      <a:pt x="24" y="8"/>
                      <a:pt x="24" y="8"/>
                      <a:pt x="23" y="8"/>
                    </a:cubicBezTo>
                    <a:cubicBezTo>
                      <a:pt x="23" y="8"/>
                      <a:pt x="22" y="8"/>
                      <a:pt x="22" y="7"/>
                    </a:cubicBezTo>
                    <a:cubicBezTo>
                      <a:pt x="21" y="7"/>
                      <a:pt x="21" y="7"/>
                      <a:pt x="21" y="7"/>
                    </a:cubicBezTo>
                    <a:cubicBezTo>
                      <a:pt x="20" y="6"/>
                      <a:pt x="19" y="7"/>
                      <a:pt x="18" y="6"/>
                    </a:cubicBezTo>
                    <a:cubicBezTo>
                      <a:pt x="18" y="6"/>
                      <a:pt x="17" y="6"/>
                      <a:pt x="17" y="6"/>
                    </a:cubicBezTo>
                    <a:cubicBezTo>
                      <a:pt x="16" y="6"/>
                      <a:pt x="16" y="6"/>
                      <a:pt x="15" y="5"/>
                    </a:cubicBezTo>
                    <a:cubicBezTo>
                      <a:pt x="15" y="5"/>
                      <a:pt x="15" y="5"/>
                      <a:pt x="15" y="5"/>
                    </a:cubicBezTo>
                    <a:cubicBezTo>
                      <a:pt x="14" y="4"/>
                      <a:pt x="14" y="4"/>
                      <a:pt x="14" y="3"/>
                    </a:cubicBezTo>
                    <a:cubicBezTo>
                      <a:pt x="14" y="3"/>
                      <a:pt x="14" y="3"/>
                      <a:pt x="14" y="2"/>
                    </a:cubicBezTo>
                    <a:cubicBezTo>
                      <a:pt x="13" y="2"/>
                      <a:pt x="13" y="2"/>
                      <a:pt x="13" y="2"/>
                    </a:cubicBezTo>
                    <a:cubicBezTo>
                      <a:pt x="12" y="2"/>
                      <a:pt x="12" y="2"/>
                      <a:pt x="12" y="2"/>
                    </a:cubicBezTo>
                    <a:cubicBezTo>
                      <a:pt x="11" y="2"/>
                      <a:pt x="10" y="2"/>
                      <a:pt x="10" y="2"/>
                    </a:cubicBezTo>
                    <a:cubicBezTo>
                      <a:pt x="10" y="1"/>
                      <a:pt x="10" y="1"/>
                      <a:pt x="9" y="1"/>
                    </a:cubicBezTo>
                    <a:cubicBezTo>
                      <a:pt x="9" y="0"/>
                      <a:pt x="9" y="0"/>
                      <a:pt x="8" y="0"/>
                    </a:cubicBezTo>
                    <a:cubicBezTo>
                      <a:pt x="7" y="0"/>
                      <a:pt x="7" y="0"/>
                      <a:pt x="5" y="0"/>
                    </a:cubicBezTo>
                    <a:cubicBezTo>
                      <a:pt x="5" y="0"/>
                      <a:pt x="5" y="0"/>
                      <a:pt x="5" y="0"/>
                    </a:cubicBezTo>
                    <a:cubicBezTo>
                      <a:pt x="5" y="0"/>
                      <a:pt x="5" y="0"/>
                      <a:pt x="5" y="0"/>
                    </a:cubicBezTo>
                    <a:cubicBezTo>
                      <a:pt x="5" y="1"/>
                      <a:pt x="5" y="1"/>
                      <a:pt x="5" y="2"/>
                    </a:cubicBezTo>
                    <a:cubicBezTo>
                      <a:pt x="5" y="2"/>
                      <a:pt x="5" y="2"/>
                      <a:pt x="5" y="3"/>
                    </a:cubicBezTo>
                    <a:cubicBezTo>
                      <a:pt x="5" y="3"/>
                      <a:pt x="5" y="3"/>
                      <a:pt x="4" y="3"/>
                    </a:cubicBezTo>
                    <a:cubicBezTo>
                      <a:pt x="4" y="3"/>
                      <a:pt x="4" y="3"/>
                      <a:pt x="4" y="3"/>
                    </a:cubicBezTo>
                    <a:cubicBezTo>
                      <a:pt x="3" y="3"/>
                      <a:pt x="3" y="3"/>
                      <a:pt x="3" y="4"/>
                    </a:cubicBezTo>
                    <a:cubicBezTo>
                      <a:pt x="3" y="4"/>
                      <a:pt x="3" y="4"/>
                      <a:pt x="2" y="5"/>
                    </a:cubicBezTo>
                    <a:cubicBezTo>
                      <a:pt x="2" y="5"/>
                      <a:pt x="2" y="5"/>
                      <a:pt x="2" y="5"/>
                    </a:cubicBezTo>
                    <a:cubicBezTo>
                      <a:pt x="1" y="5"/>
                      <a:pt x="2" y="6"/>
                      <a:pt x="2" y="6"/>
                    </a:cubicBezTo>
                    <a:cubicBezTo>
                      <a:pt x="2" y="7"/>
                      <a:pt x="2" y="7"/>
                      <a:pt x="2" y="8"/>
                    </a:cubicBezTo>
                    <a:cubicBezTo>
                      <a:pt x="2" y="8"/>
                      <a:pt x="1" y="8"/>
                      <a:pt x="1" y="9"/>
                    </a:cubicBezTo>
                    <a:cubicBezTo>
                      <a:pt x="1" y="9"/>
                      <a:pt x="1" y="9"/>
                      <a:pt x="0" y="9"/>
                    </a:cubicBezTo>
                    <a:cubicBezTo>
                      <a:pt x="0" y="9"/>
                      <a:pt x="0" y="9"/>
                      <a:pt x="0" y="9"/>
                    </a:cubicBezTo>
                    <a:cubicBezTo>
                      <a:pt x="0" y="9"/>
                      <a:pt x="0" y="9"/>
                      <a:pt x="0" y="10"/>
                    </a:cubicBezTo>
                    <a:cubicBezTo>
                      <a:pt x="0" y="10"/>
                      <a:pt x="0" y="10"/>
                      <a:pt x="0" y="10"/>
                    </a:cubicBezTo>
                    <a:cubicBezTo>
                      <a:pt x="1" y="11"/>
                      <a:pt x="0" y="11"/>
                      <a:pt x="0" y="12"/>
                    </a:cubicBezTo>
                    <a:cubicBezTo>
                      <a:pt x="1" y="12"/>
                      <a:pt x="1" y="12"/>
                      <a:pt x="1" y="13"/>
                    </a:cubicBezTo>
                    <a:cubicBezTo>
                      <a:pt x="1" y="13"/>
                      <a:pt x="1" y="13"/>
                      <a:pt x="1" y="14"/>
                    </a:cubicBezTo>
                    <a:cubicBezTo>
                      <a:pt x="1" y="15"/>
                      <a:pt x="1" y="15"/>
                      <a:pt x="1" y="15"/>
                    </a:cubicBezTo>
                    <a:cubicBezTo>
                      <a:pt x="1" y="16"/>
                      <a:pt x="1" y="16"/>
                      <a:pt x="1" y="17"/>
                    </a:cubicBezTo>
                    <a:cubicBezTo>
                      <a:pt x="1" y="18"/>
                      <a:pt x="1" y="18"/>
                      <a:pt x="1" y="19"/>
                    </a:cubicBezTo>
                    <a:cubicBezTo>
                      <a:pt x="1" y="19"/>
                      <a:pt x="1" y="20"/>
                      <a:pt x="1" y="20"/>
                    </a:cubicBezTo>
                    <a:cubicBezTo>
                      <a:pt x="1" y="20"/>
                      <a:pt x="1" y="20"/>
                      <a:pt x="1" y="20"/>
                    </a:cubicBezTo>
                    <a:cubicBezTo>
                      <a:pt x="1" y="21"/>
                      <a:pt x="1" y="21"/>
                      <a:pt x="1" y="22"/>
                    </a:cubicBezTo>
                    <a:cubicBezTo>
                      <a:pt x="1" y="23"/>
                      <a:pt x="1" y="23"/>
                      <a:pt x="1" y="23"/>
                    </a:cubicBezTo>
                    <a:cubicBezTo>
                      <a:pt x="1" y="24"/>
                      <a:pt x="2" y="24"/>
                      <a:pt x="2" y="25"/>
                    </a:cubicBezTo>
                    <a:cubicBezTo>
                      <a:pt x="2" y="25"/>
                      <a:pt x="2" y="25"/>
                      <a:pt x="3" y="25"/>
                    </a:cubicBezTo>
                    <a:cubicBezTo>
                      <a:pt x="3" y="25"/>
                      <a:pt x="3" y="25"/>
                      <a:pt x="3" y="25"/>
                    </a:cubicBezTo>
                    <a:cubicBezTo>
                      <a:pt x="4" y="25"/>
                      <a:pt x="4" y="25"/>
                      <a:pt x="4" y="26"/>
                    </a:cubicBezTo>
                    <a:cubicBezTo>
                      <a:pt x="5" y="26"/>
                      <a:pt x="5" y="26"/>
                      <a:pt x="5" y="26"/>
                    </a:cubicBezTo>
                    <a:cubicBezTo>
                      <a:pt x="5" y="26"/>
                      <a:pt x="6" y="26"/>
                      <a:pt x="6" y="27"/>
                    </a:cubicBezTo>
                    <a:cubicBezTo>
                      <a:pt x="6" y="27"/>
                      <a:pt x="6" y="28"/>
                      <a:pt x="6" y="28"/>
                    </a:cubicBezTo>
                    <a:cubicBezTo>
                      <a:pt x="7" y="28"/>
                      <a:pt x="7" y="28"/>
                      <a:pt x="8" y="28"/>
                    </a:cubicBezTo>
                    <a:cubicBezTo>
                      <a:pt x="8" y="28"/>
                      <a:pt x="8" y="29"/>
                      <a:pt x="8" y="29"/>
                    </a:cubicBezTo>
                    <a:cubicBezTo>
                      <a:pt x="9" y="29"/>
                      <a:pt x="9" y="29"/>
                      <a:pt x="9" y="29"/>
                    </a:cubicBezTo>
                    <a:cubicBezTo>
                      <a:pt x="10" y="29"/>
                      <a:pt x="10" y="29"/>
                      <a:pt x="11" y="29"/>
                    </a:cubicBezTo>
                    <a:cubicBezTo>
                      <a:pt x="11" y="30"/>
                      <a:pt x="11" y="30"/>
                      <a:pt x="11" y="30"/>
                    </a:cubicBezTo>
                    <a:cubicBezTo>
                      <a:pt x="12" y="30"/>
                      <a:pt x="12" y="31"/>
                      <a:pt x="12" y="31"/>
                    </a:cubicBezTo>
                    <a:cubicBezTo>
                      <a:pt x="12" y="31"/>
                      <a:pt x="13" y="31"/>
                      <a:pt x="13" y="30"/>
                    </a:cubicBezTo>
                    <a:cubicBezTo>
                      <a:pt x="13" y="30"/>
                      <a:pt x="13" y="30"/>
                      <a:pt x="14" y="30"/>
                    </a:cubicBezTo>
                    <a:cubicBezTo>
                      <a:pt x="14" y="30"/>
                      <a:pt x="14" y="30"/>
                      <a:pt x="14" y="30"/>
                    </a:cubicBezTo>
                    <a:cubicBezTo>
                      <a:pt x="14" y="30"/>
                      <a:pt x="14" y="30"/>
                      <a:pt x="15" y="29"/>
                    </a:cubicBezTo>
                    <a:cubicBezTo>
                      <a:pt x="15" y="29"/>
                      <a:pt x="15" y="29"/>
                      <a:pt x="16" y="29"/>
                    </a:cubicBezTo>
                    <a:cubicBezTo>
                      <a:pt x="16" y="29"/>
                      <a:pt x="16" y="29"/>
                      <a:pt x="16" y="28"/>
                    </a:cubicBezTo>
                    <a:cubicBezTo>
                      <a:pt x="16" y="28"/>
                      <a:pt x="16" y="29"/>
                      <a:pt x="17" y="29"/>
                    </a:cubicBezTo>
                    <a:cubicBezTo>
                      <a:pt x="17" y="29"/>
                      <a:pt x="18" y="29"/>
                      <a:pt x="18" y="30"/>
                    </a:cubicBezTo>
                    <a:cubicBezTo>
                      <a:pt x="19" y="30"/>
                      <a:pt x="20" y="31"/>
                      <a:pt x="21" y="31"/>
                    </a:cubicBezTo>
                    <a:cubicBezTo>
                      <a:pt x="21" y="31"/>
                      <a:pt x="22" y="31"/>
                      <a:pt x="23" y="32"/>
                    </a:cubicBezTo>
                    <a:cubicBezTo>
                      <a:pt x="23" y="32"/>
                      <a:pt x="23" y="32"/>
                      <a:pt x="23" y="32"/>
                    </a:cubicBezTo>
                    <a:cubicBezTo>
                      <a:pt x="23" y="33"/>
                      <a:pt x="24" y="33"/>
                      <a:pt x="24" y="33"/>
                    </a:cubicBezTo>
                    <a:cubicBezTo>
                      <a:pt x="25" y="33"/>
                      <a:pt x="25" y="33"/>
                      <a:pt x="26" y="34"/>
                    </a:cubicBezTo>
                    <a:cubicBezTo>
                      <a:pt x="27" y="34"/>
                      <a:pt x="27" y="35"/>
                      <a:pt x="28" y="35"/>
                    </a:cubicBezTo>
                    <a:cubicBezTo>
                      <a:pt x="28" y="35"/>
                      <a:pt x="29" y="35"/>
                      <a:pt x="29" y="36"/>
                    </a:cubicBezTo>
                    <a:cubicBezTo>
                      <a:pt x="29" y="36"/>
                      <a:pt x="30" y="36"/>
                      <a:pt x="30" y="36"/>
                    </a:cubicBezTo>
                    <a:cubicBezTo>
                      <a:pt x="30" y="37"/>
                      <a:pt x="31" y="37"/>
                      <a:pt x="31" y="37"/>
                    </a:cubicBezTo>
                    <a:cubicBezTo>
                      <a:pt x="32" y="37"/>
                      <a:pt x="32" y="38"/>
                      <a:pt x="33" y="38"/>
                    </a:cubicBezTo>
                    <a:cubicBezTo>
                      <a:pt x="33" y="38"/>
                      <a:pt x="34" y="38"/>
                      <a:pt x="34" y="38"/>
                    </a:cubicBezTo>
                    <a:cubicBezTo>
                      <a:pt x="35" y="39"/>
                      <a:pt x="35" y="39"/>
                      <a:pt x="35" y="39"/>
                    </a:cubicBezTo>
                    <a:cubicBezTo>
                      <a:pt x="36" y="39"/>
                      <a:pt x="36" y="40"/>
                      <a:pt x="36" y="40"/>
                    </a:cubicBezTo>
                    <a:cubicBezTo>
                      <a:pt x="36" y="38"/>
                      <a:pt x="36" y="38"/>
                      <a:pt x="36" y="38"/>
                    </a:cubicBezTo>
                    <a:cubicBezTo>
                      <a:pt x="39" y="38"/>
                      <a:pt x="39" y="38"/>
                      <a:pt x="39" y="38"/>
                    </a:cubicBezTo>
                    <a:cubicBezTo>
                      <a:pt x="39" y="32"/>
                      <a:pt x="39" y="32"/>
                      <a:pt x="39" y="32"/>
                    </a:cubicBezTo>
                    <a:cubicBezTo>
                      <a:pt x="39" y="32"/>
                      <a:pt x="39" y="26"/>
                      <a:pt x="38" y="20"/>
                    </a:cubicBezTo>
                    <a:cubicBezTo>
                      <a:pt x="38" y="16"/>
                      <a:pt x="38" y="11"/>
                      <a:pt x="38" y="11"/>
                    </a:cubicBezTo>
                    <a:cubicBezTo>
                      <a:pt x="38" y="11"/>
                      <a:pt x="38" y="11"/>
                      <a:pt x="38" y="10"/>
                    </a:cubicBezTo>
                    <a:cubicBezTo>
                      <a:pt x="38" y="9"/>
                      <a:pt x="37" y="8"/>
                      <a:pt x="37" y="7"/>
                    </a:cubicBezTo>
                    <a:cubicBezTo>
                      <a:pt x="37" y="7"/>
                      <a:pt x="37" y="7"/>
                      <a:pt x="37" y="6"/>
                    </a:cubicBezTo>
                    <a:cubicBezTo>
                      <a:pt x="37" y="6"/>
                      <a:pt x="37" y="6"/>
                      <a:pt x="37" y="5"/>
                    </a:cubicBezTo>
                    <a:cubicBezTo>
                      <a:pt x="37" y="5"/>
                      <a:pt x="38" y="5"/>
                      <a:pt x="38" y="5"/>
                    </a:cubicBezTo>
                    <a:cubicBezTo>
                      <a:pt x="38" y="5"/>
                      <a:pt x="38" y="5"/>
                      <a:pt x="38" y="5"/>
                    </a:cubicBezTo>
                    <a:cubicBezTo>
                      <a:pt x="38" y="5"/>
                      <a:pt x="38" y="4"/>
                      <a:pt x="38" y="4"/>
                    </a:cubicBezTo>
                    <a:cubicBezTo>
                      <a:pt x="37" y="4"/>
                      <a:pt x="36" y="4"/>
                      <a:pt x="36" y="4"/>
                    </a:cubicBezTo>
                    <a:cubicBezTo>
                      <a:pt x="35" y="4"/>
                      <a:pt x="35" y="4"/>
                      <a:pt x="34" y="3"/>
                    </a:cubicBezTo>
                    <a:cubicBezTo>
                      <a:pt x="34" y="3"/>
                      <a:pt x="33" y="4"/>
                      <a:pt x="3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1" name="Freeform 20"/>
              <p:cNvSpPr>
                <a:spLocks/>
              </p:cNvSpPr>
              <p:nvPr/>
            </p:nvSpPr>
            <p:spPr bwMode="auto">
              <a:xfrm>
                <a:off x="4841877" y="2481264"/>
                <a:ext cx="0" cy="1111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2" name="Freeform 21"/>
              <p:cNvSpPr>
                <a:spLocks/>
              </p:cNvSpPr>
              <p:nvPr/>
            </p:nvSpPr>
            <p:spPr bwMode="auto">
              <a:xfrm>
                <a:off x="5122864" y="2038351"/>
                <a:ext cx="107950" cy="130175"/>
              </a:xfrm>
              <a:custGeom>
                <a:avLst/>
                <a:gdLst>
                  <a:gd name="T0" fmla="*/ 9 w 10"/>
                  <a:gd name="T1" fmla="*/ 2 h 12"/>
                  <a:gd name="T2" fmla="*/ 9 w 10"/>
                  <a:gd name="T3" fmla="*/ 1 h 12"/>
                  <a:gd name="T4" fmla="*/ 9 w 10"/>
                  <a:gd name="T5" fmla="*/ 0 h 12"/>
                  <a:gd name="T6" fmla="*/ 9 w 10"/>
                  <a:gd name="T7" fmla="*/ 0 h 12"/>
                  <a:gd name="T8" fmla="*/ 8 w 10"/>
                  <a:gd name="T9" fmla="*/ 1 h 12"/>
                  <a:gd name="T10" fmla="*/ 6 w 10"/>
                  <a:gd name="T11" fmla="*/ 2 h 12"/>
                  <a:gd name="T12" fmla="*/ 5 w 10"/>
                  <a:gd name="T13" fmla="*/ 3 h 12"/>
                  <a:gd name="T14" fmla="*/ 4 w 10"/>
                  <a:gd name="T15" fmla="*/ 4 h 12"/>
                  <a:gd name="T16" fmla="*/ 3 w 10"/>
                  <a:gd name="T17" fmla="*/ 3 h 12"/>
                  <a:gd name="T18" fmla="*/ 2 w 10"/>
                  <a:gd name="T19" fmla="*/ 2 h 12"/>
                  <a:gd name="T20" fmla="*/ 1 w 10"/>
                  <a:gd name="T21" fmla="*/ 2 h 12"/>
                  <a:gd name="T22" fmla="*/ 1 w 10"/>
                  <a:gd name="T23" fmla="*/ 2 h 12"/>
                  <a:gd name="T24" fmla="*/ 1 w 10"/>
                  <a:gd name="T25" fmla="*/ 3 h 12"/>
                  <a:gd name="T26" fmla="*/ 0 w 10"/>
                  <a:gd name="T27" fmla="*/ 4 h 12"/>
                  <a:gd name="T28" fmla="*/ 1 w 10"/>
                  <a:gd name="T29" fmla="*/ 6 h 12"/>
                  <a:gd name="T30" fmla="*/ 1 w 10"/>
                  <a:gd name="T31" fmla="*/ 8 h 12"/>
                  <a:gd name="T32" fmla="*/ 0 w 10"/>
                  <a:gd name="T33" fmla="*/ 10 h 12"/>
                  <a:gd name="T34" fmla="*/ 0 w 10"/>
                  <a:gd name="T35" fmla="*/ 12 h 12"/>
                  <a:gd name="T36" fmla="*/ 0 w 10"/>
                  <a:gd name="T37" fmla="*/ 12 h 12"/>
                  <a:gd name="T38" fmla="*/ 1 w 10"/>
                  <a:gd name="T39" fmla="*/ 12 h 12"/>
                  <a:gd name="T40" fmla="*/ 2 w 10"/>
                  <a:gd name="T41" fmla="*/ 12 h 12"/>
                  <a:gd name="T42" fmla="*/ 3 w 10"/>
                  <a:gd name="T43" fmla="*/ 12 h 12"/>
                  <a:gd name="T44" fmla="*/ 4 w 10"/>
                  <a:gd name="T45" fmla="*/ 11 h 12"/>
                  <a:gd name="T46" fmla="*/ 4 w 10"/>
                  <a:gd name="T47" fmla="*/ 10 h 12"/>
                  <a:gd name="T48" fmla="*/ 6 w 10"/>
                  <a:gd name="T49" fmla="*/ 10 h 12"/>
                  <a:gd name="T50" fmla="*/ 6 w 10"/>
                  <a:gd name="T51" fmla="*/ 9 h 12"/>
                  <a:gd name="T52" fmla="*/ 6 w 10"/>
                  <a:gd name="T53" fmla="*/ 8 h 12"/>
                  <a:gd name="T54" fmla="*/ 5 w 10"/>
                  <a:gd name="T55" fmla="*/ 8 h 12"/>
                  <a:gd name="T56" fmla="*/ 4 w 10"/>
                  <a:gd name="T57" fmla="*/ 7 h 12"/>
                  <a:gd name="T58" fmla="*/ 5 w 10"/>
                  <a:gd name="T59" fmla="*/ 6 h 12"/>
                  <a:gd name="T60" fmla="*/ 7 w 10"/>
                  <a:gd name="T61" fmla="*/ 5 h 12"/>
                  <a:gd name="T62" fmla="*/ 8 w 10"/>
                  <a:gd name="T63" fmla="*/ 5 h 12"/>
                  <a:gd name="T64" fmla="*/ 9 w 10"/>
                  <a:gd name="T65" fmla="*/ 4 h 12"/>
                  <a:gd name="T66" fmla="*/ 10 w 10"/>
                  <a:gd name="T67" fmla="*/ 4 h 12"/>
                  <a:gd name="T68" fmla="*/ 9 w 10"/>
                  <a:gd name="T69" fmla="*/ 4 h 12"/>
                  <a:gd name="T70" fmla="*/ 9 w 10"/>
                  <a:gd name="T7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2">
                    <a:moveTo>
                      <a:pt x="9" y="2"/>
                    </a:moveTo>
                    <a:cubicBezTo>
                      <a:pt x="9" y="2"/>
                      <a:pt x="9" y="2"/>
                      <a:pt x="9" y="1"/>
                    </a:cubicBezTo>
                    <a:cubicBezTo>
                      <a:pt x="9" y="1"/>
                      <a:pt x="9" y="1"/>
                      <a:pt x="9" y="0"/>
                    </a:cubicBezTo>
                    <a:cubicBezTo>
                      <a:pt x="9" y="0"/>
                      <a:pt x="9" y="0"/>
                      <a:pt x="9" y="0"/>
                    </a:cubicBezTo>
                    <a:cubicBezTo>
                      <a:pt x="8" y="1"/>
                      <a:pt x="8" y="1"/>
                      <a:pt x="8" y="1"/>
                    </a:cubicBezTo>
                    <a:cubicBezTo>
                      <a:pt x="7" y="1"/>
                      <a:pt x="7" y="2"/>
                      <a:pt x="6" y="2"/>
                    </a:cubicBezTo>
                    <a:cubicBezTo>
                      <a:pt x="6" y="2"/>
                      <a:pt x="6" y="2"/>
                      <a:pt x="5" y="3"/>
                    </a:cubicBezTo>
                    <a:cubicBezTo>
                      <a:pt x="5" y="3"/>
                      <a:pt x="5" y="4"/>
                      <a:pt x="4" y="4"/>
                    </a:cubicBezTo>
                    <a:cubicBezTo>
                      <a:pt x="4" y="4"/>
                      <a:pt x="3" y="3"/>
                      <a:pt x="3" y="3"/>
                    </a:cubicBezTo>
                    <a:cubicBezTo>
                      <a:pt x="3" y="3"/>
                      <a:pt x="2" y="2"/>
                      <a:pt x="2" y="2"/>
                    </a:cubicBezTo>
                    <a:cubicBezTo>
                      <a:pt x="2" y="2"/>
                      <a:pt x="2" y="2"/>
                      <a:pt x="1" y="2"/>
                    </a:cubicBezTo>
                    <a:cubicBezTo>
                      <a:pt x="1" y="2"/>
                      <a:pt x="1" y="2"/>
                      <a:pt x="1" y="2"/>
                    </a:cubicBezTo>
                    <a:cubicBezTo>
                      <a:pt x="1" y="2"/>
                      <a:pt x="1" y="2"/>
                      <a:pt x="1" y="3"/>
                    </a:cubicBezTo>
                    <a:cubicBezTo>
                      <a:pt x="0" y="3"/>
                      <a:pt x="0" y="4"/>
                      <a:pt x="0" y="4"/>
                    </a:cubicBezTo>
                    <a:cubicBezTo>
                      <a:pt x="0" y="5"/>
                      <a:pt x="1" y="6"/>
                      <a:pt x="1" y="6"/>
                    </a:cubicBezTo>
                    <a:cubicBezTo>
                      <a:pt x="1" y="7"/>
                      <a:pt x="1" y="7"/>
                      <a:pt x="1" y="8"/>
                    </a:cubicBezTo>
                    <a:cubicBezTo>
                      <a:pt x="1" y="9"/>
                      <a:pt x="1" y="9"/>
                      <a:pt x="0" y="10"/>
                    </a:cubicBezTo>
                    <a:cubicBezTo>
                      <a:pt x="0" y="10"/>
                      <a:pt x="0" y="11"/>
                      <a:pt x="0" y="12"/>
                    </a:cubicBezTo>
                    <a:cubicBezTo>
                      <a:pt x="0" y="12"/>
                      <a:pt x="0" y="12"/>
                      <a:pt x="0" y="12"/>
                    </a:cubicBezTo>
                    <a:cubicBezTo>
                      <a:pt x="0" y="12"/>
                      <a:pt x="0" y="12"/>
                      <a:pt x="1" y="12"/>
                    </a:cubicBezTo>
                    <a:cubicBezTo>
                      <a:pt x="1" y="12"/>
                      <a:pt x="2" y="12"/>
                      <a:pt x="2" y="12"/>
                    </a:cubicBezTo>
                    <a:cubicBezTo>
                      <a:pt x="3" y="12"/>
                      <a:pt x="3" y="12"/>
                      <a:pt x="3" y="12"/>
                    </a:cubicBezTo>
                    <a:cubicBezTo>
                      <a:pt x="3" y="12"/>
                      <a:pt x="3" y="11"/>
                      <a:pt x="4" y="11"/>
                    </a:cubicBezTo>
                    <a:cubicBezTo>
                      <a:pt x="4" y="11"/>
                      <a:pt x="4" y="11"/>
                      <a:pt x="4" y="10"/>
                    </a:cubicBezTo>
                    <a:cubicBezTo>
                      <a:pt x="5" y="10"/>
                      <a:pt x="6" y="11"/>
                      <a:pt x="6" y="10"/>
                    </a:cubicBezTo>
                    <a:cubicBezTo>
                      <a:pt x="7" y="10"/>
                      <a:pt x="6" y="9"/>
                      <a:pt x="6" y="9"/>
                    </a:cubicBezTo>
                    <a:cubicBezTo>
                      <a:pt x="6" y="8"/>
                      <a:pt x="6" y="8"/>
                      <a:pt x="6" y="8"/>
                    </a:cubicBezTo>
                    <a:cubicBezTo>
                      <a:pt x="6" y="7"/>
                      <a:pt x="5" y="8"/>
                      <a:pt x="5" y="8"/>
                    </a:cubicBezTo>
                    <a:cubicBezTo>
                      <a:pt x="5" y="7"/>
                      <a:pt x="4" y="7"/>
                      <a:pt x="4" y="7"/>
                    </a:cubicBezTo>
                    <a:cubicBezTo>
                      <a:pt x="4" y="6"/>
                      <a:pt x="5" y="6"/>
                      <a:pt x="5" y="6"/>
                    </a:cubicBezTo>
                    <a:cubicBezTo>
                      <a:pt x="6" y="5"/>
                      <a:pt x="6" y="5"/>
                      <a:pt x="7" y="5"/>
                    </a:cubicBezTo>
                    <a:cubicBezTo>
                      <a:pt x="7" y="5"/>
                      <a:pt x="8" y="5"/>
                      <a:pt x="8" y="5"/>
                    </a:cubicBezTo>
                    <a:cubicBezTo>
                      <a:pt x="8" y="5"/>
                      <a:pt x="9" y="5"/>
                      <a:pt x="9" y="4"/>
                    </a:cubicBezTo>
                    <a:cubicBezTo>
                      <a:pt x="9" y="4"/>
                      <a:pt x="9" y="4"/>
                      <a:pt x="10" y="4"/>
                    </a:cubicBezTo>
                    <a:cubicBezTo>
                      <a:pt x="9" y="4"/>
                      <a:pt x="9" y="4"/>
                      <a:pt x="9" y="4"/>
                    </a:cubicBezTo>
                    <a:cubicBezTo>
                      <a:pt x="9" y="3"/>
                      <a:pt x="9" y="3"/>
                      <a:pt x="9"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3" name="Freeform 22"/>
              <p:cNvSpPr>
                <a:spLocks/>
              </p:cNvSpPr>
              <p:nvPr/>
            </p:nvSpPr>
            <p:spPr bwMode="auto">
              <a:xfrm>
                <a:off x="4583114" y="2740026"/>
                <a:ext cx="355600" cy="271463"/>
              </a:xfrm>
              <a:custGeom>
                <a:avLst/>
                <a:gdLst>
                  <a:gd name="T0" fmla="*/ 31 w 33"/>
                  <a:gd name="T1" fmla="*/ 14 h 25"/>
                  <a:gd name="T2" fmla="*/ 30 w 33"/>
                  <a:gd name="T3" fmla="*/ 12 h 25"/>
                  <a:gd name="T4" fmla="*/ 28 w 33"/>
                  <a:gd name="T5" fmla="*/ 9 h 25"/>
                  <a:gd name="T6" fmla="*/ 26 w 33"/>
                  <a:gd name="T7" fmla="*/ 7 h 25"/>
                  <a:gd name="T8" fmla="*/ 24 w 33"/>
                  <a:gd name="T9" fmla="*/ 6 h 25"/>
                  <a:gd name="T10" fmla="*/ 24 w 33"/>
                  <a:gd name="T11" fmla="*/ 3 h 25"/>
                  <a:gd name="T12" fmla="*/ 22 w 33"/>
                  <a:gd name="T13" fmla="*/ 0 h 25"/>
                  <a:gd name="T14" fmla="*/ 21 w 33"/>
                  <a:gd name="T15" fmla="*/ 0 h 25"/>
                  <a:gd name="T16" fmla="*/ 19 w 33"/>
                  <a:gd name="T17" fmla="*/ 1 h 25"/>
                  <a:gd name="T18" fmla="*/ 18 w 33"/>
                  <a:gd name="T19" fmla="*/ 2 h 25"/>
                  <a:gd name="T20" fmla="*/ 17 w 33"/>
                  <a:gd name="T21" fmla="*/ 4 h 25"/>
                  <a:gd name="T22" fmla="*/ 16 w 33"/>
                  <a:gd name="T23" fmla="*/ 5 h 25"/>
                  <a:gd name="T24" fmla="*/ 14 w 33"/>
                  <a:gd name="T25" fmla="*/ 6 h 25"/>
                  <a:gd name="T26" fmla="*/ 12 w 33"/>
                  <a:gd name="T27" fmla="*/ 6 h 25"/>
                  <a:gd name="T28" fmla="*/ 10 w 33"/>
                  <a:gd name="T29" fmla="*/ 7 h 25"/>
                  <a:gd name="T30" fmla="*/ 9 w 33"/>
                  <a:gd name="T31" fmla="*/ 9 h 25"/>
                  <a:gd name="T32" fmla="*/ 7 w 33"/>
                  <a:gd name="T33" fmla="*/ 10 h 25"/>
                  <a:gd name="T34" fmla="*/ 6 w 33"/>
                  <a:gd name="T35" fmla="*/ 10 h 25"/>
                  <a:gd name="T36" fmla="*/ 4 w 33"/>
                  <a:gd name="T37" fmla="*/ 10 h 25"/>
                  <a:gd name="T38" fmla="*/ 3 w 33"/>
                  <a:gd name="T39" fmla="*/ 10 h 25"/>
                  <a:gd name="T40" fmla="*/ 2 w 33"/>
                  <a:gd name="T41" fmla="*/ 13 h 25"/>
                  <a:gd name="T42" fmla="*/ 1 w 33"/>
                  <a:gd name="T43" fmla="*/ 14 h 25"/>
                  <a:gd name="T44" fmla="*/ 1 w 33"/>
                  <a:gd name="T45" fmla="*/ 16 h 25"/>
                  <a:gd name="T46" fmla="*/ 1 w 33"/>
                  <a:gd name="T47" fmla="*/ 17 h 25"/>
                  <a:gd name="T48" fmla="*/ 2 w 33"/>
                  <a:gd name="T49" fmla="*/ 19 h 25"/>
                  <a:gd name="T50" fmla="*/ 4 w 33"/>
                  <a:gd name="T51" fmla="*/ 22 h 25"/>
                  <a:gd name="T52" fmla="*/ 5 w 33"/>
                  <a:gd name="T53" fmla="*/ 25 h 25"/>
                  <a:gd name="T54" fmla="*/ 6 w 33"/>
                  <a:gd name="T55" fmla="*/ 23 h 25"/>
                  <a:gd name="T56" fmla="*/ 7 w 33"/>
                  <a:gd name="T57" fmla="*/ 21 h 25"/>
                  <a:gd name="T58" fmla="*/ 10 w 33"/>
                  <a:gd name="T59" fmla="*/ 21 h 25"/>
                  <a:gd name="T60" fmla="*/ 11 w 33"/>
                  <a:gd name="T61" fmla="*/ 21 h 25"/>
                  <a:gd name="T62" fmla="*/ 12 w 33"/>
                  <a:gd name="T63" fmla="*/ 20 h 25"/>
                  <a:gd name="T64" fmla="*/ 13 w 33"/>
                  <a:gd name="T65" fmla="*/ 17 h 25"/>
                  <a:gd name="T66" fmla="*/ 15 w 33"/>
                  <a:gd name="T67" fmla="*/ 17 h 25"/>
                  <a:gd name="T68" fmla="*/ 16 w 33"/>
                  <a:gd name="T69" fmla="*/ 19 h 25"/>
                  <a:gd name="T70" fmla="*/ 18 w 33"/>
                  <a:gd name="T71" fmla="*/ 19 h 25"/>
                  <a:gd name="T72" fmla="*/ 20 w 33"/>
                  <a:gd name="T73" fmla="*/ 19 h 25"/>
                  <a:gd name="T74" fmla="*/ 22 w 33"/>
                  <a:gd name="T75" fmla="*/ 18 h 25"/>
                  <a:gd name="T76" fmla="*/ 23 w 33"/>
                  <a:gd name="T77" fmla="*/ 18 h 25"/>
                  <a:gd name="T78" fmla="*/ 25 w 33"/>
                  <a:gd name="T79" fmla="*/ 18 h 25"/>
                  <a:gd name="T80" fmla="*/ 27 w 33"/>
                  <a:gd name="T81" fmla="*/ 17 h 25"/>
                  <a:gd name="T82" fmla="*/ 28 w 33"/>
                  <a:gd name="T83" fmla="*/ 17 h 25"/>
                  <a:gd name="T84" fmla="*/ 30 w 33"/>
                  <a:gd name="T85" fmla="*/ 17 h 25"/>
                  <a:gd name="T86" fmla="*/ 31 w 33"/>
                  <a:gd name="T87" fmla="*/ 17 h 25"/>
                  <a:gd name="T88" fmla="*/ 33 w 33"/>
                  <a:gd name="T89" fmla="*/ 17 h 25"/>
                  <a:gd name="T90" fmla="*/ 33 w 33"/>
                  <a:gd name="T9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25">
                    <a:moveTo>
                      <a:pt x="32" y="15"/>
                    </a:moveTo>
                    <a:cubicBezTo>
                      <a:pt x="32" y="14"/>
                      <a:pt x="32" y="14"/>
                      <a:pt x="31" y="14"/>
                    </a:cubicBezTo>
                    <a:cubicBezTo>
                      <a:pt x="30" y="13"/>
                      <a:pt x="30" y="13"/>
                      <a:pt x="30" y="13"/>
                    </a:cubicBezTo>
                    <a:cubicBezTo>
                      <a:pt x="30" y="12"/>
                      <a:pt x="30" y="12"/>
                      <a:pt x="30" y="12"/>
                    </a:cubicBezTo>
                    <a:cubicBezTo>
                      <a:pt x="29" y="11"/>
                      <a:pt x="28" y="12"/>
                      <a:pt x="28" y="11"/>
                    </a:cubicBezTo>
                    <a:cubicBezTo>
                      <a:pt x="28" y="10"/>
                      <a:pt x="29" y="10"/>
                      <a:pt x="28" y="9"/>
                    </a:cubicBezTo>
                    <a:cubicBezTo>
                      <a:pt x="28" y="9"/>
                      <a:pt x="28" y="9"/>
                      <a:pt x="28" y="9"/>
                    </a:cubicBezTo>
                    <a:cubicBezTo>
                      <a:pt x="27" y="8"/>
                      <a:pt x="27" y="8"/>
                      <a:pt x="26" y="7"/>
                    </a:cubicBezTo>
                    <a:cubicBezTo>
                      <a:pt x="25" y="7"/>
                      <a:pt x="25" y="7"/>
                      <a:pt x="24" y="6"/>
                    </a:cubicBezTo>
                    <a:cubicBezTo>
                      <a:pt x="24" y="6"/>
                      <a:pt x="24" y="6"/>
                      <a:pt x="24" y="6"/>
                    </a:cubicBezTo>
                    <a:cubicBezTo>
                      <a:pt x="23" y="5"/>
                      <a:pt x="24" y="5"/>
                      <a:pt x="24" y="4"/>
                    </a:cubicBezTo>
                    <a:cubicBezTo>
                      <a:pt x="24" y="4"/>
                      <a:pt x="24" y="3"/>
                      <a:pt x="24" y="3"/>
                    </a:cubicBezTo>
                    <a:cubicBezTo>
                      <a:pt x="24" y="2"/>
                      <a:pt x="23" y="2"/>
                      <a:pt x="23" y="2"/>
                    </a:cubicBezTo>
                    <a:cubicBezTo>
                      <a:pt x="23" y="1"/>
                      <a:pt x="22" y="1"/>
                      <a:pt x="22" y="0"/>
                    </a:cubicBezTo>
                    <a:cubicBezTo>
                      <a:pt x="22" y="0"/>
                      <a:pt x="22" y="0"/>
                      <a:pt x="22" y="0"/>
                    </a:cubicBezTo>
                    <a:cubicBezTo>
                      <a:pt x="21" y="0"/>
                      <a:pt x="21" y="0"/>
                      <a:pt x="21" y="0"/>
                    </a:cubicBezTo>
                    <a:cubicBezTo>
                      <a:pt x="20" y="0"/>
                      <a:pt x="20" y="0"/>
                      <a:pt x="20" y="1"/>
                    </a:cubicBezTo>
                    <a:cubicBezTo>
                      <a:pt x="19" y="1"/>
                      <a:pt x="19" y="1"/>
                      <a:pt x="19" y="1"/>
                    </a:cubicBezTo>
                    <a:cubicBezTo>
                      <a:pt x="19" y="1"/>
                      <a:pt x="19" y="2"/>
                      <a:pt x="19" y="2"/>
                    </a:cubicBezTo>
                    <a:cubicBezTo>
                      <a:pt x="19" y="2"/>
                      <a:pt x="19" y="2"/>
                      <a:pt x="18" y="2"/>
                    </a:cubicBezTo>
                    <a:cubicBezTo>
                      <a:pt x="18" y="3"/>
                      <a:pt x="18" y="3"/>
                      <a:pt x="18" y="3"/>
                    </a:cubicBezTo>
                    <a:cubicBezTo>
                      <a:pt x="17" y="4"/>
                      <a:pt x="17" y="4"/>
                      <a:pt x="17" y="4"/>
                    </a:cubicBezTo>
                    <a:cubicBezTo>
                      <a:pt x="17" y="4"/>
                      <a:pt x="17" y="4"/>
                      <a:pt x="17" y="4"/>
                    </a:cubicBezTo>
                    <a:cubicBezTo>
                      <a:pt x="16" y="5"/>
                      <a:pt x="16" y="5"/>
                      <a:pt x="16" y="5"/>
                    </a:cubicBezTo>
                    <a:cubicBezTo>
                      <a:pt x="16" y="5"/>
                      <a:pt x="16" y="5"/>
                      <a:pt x="15" y="5"/>
                    </a:cubicBezTo>
                    <a:cubicBezTo>
                      <a:pt x="15" y="5"/>
                      <a:pt x="15" y="5"/>
                      <a:pt x="14" y="6"/>
                    </a:cubicBezTo>
                    <a:cubicBezTo>
                      <a:pt x="14" y="6"/>
                      <a:pt x="14" y="6"/>
                      <a:pt x="13" y="6"/>
                    </a:cubicBezTo>
                    <a:cubicBezTo>
                      <a:pt x="13" y="6"/>
                      <a:pt x="13" y="6"/>
                      <a:pt x="12" y="6"/>
                    </a:cubicBezTo>
                    <a:cubicBezTo>
                      <a:pt x="12" y="6"/>
                      <a:pt x="11" y="6"/>
                      <a:pt x="11" y="6"/>
                    </a:cubicBezTo>
                    <a:cubicBezTo>
                      <a:pt x="10" y="6"/>
                      <a:pt x="10" y="6"/>
                      <a:pt x="10" y="7"/>
                    </a:cubicBezTo>
                    <a:cubicBezTo>
                      <a:pt x="9" y="7"/>
                      <a:pt x="9" y="7"/>
                      <a:pt x="9" y="8"/>
                    </a:cubicBezTo>
                    <a:cubicBezTo>
                      <a:pt x="9" y="8"/>
                      <a:pt x="9" y="8"/>
                      <a:pt x="9" y="9"/>
                    </a:cubicBezTo>
                    <a:cubicBezTo>
                      <a:pt x="8" y="9"/>
                      <a:pt x="8" y="8"/>
                      <a:pt x="8" y="9"/>
                    </a:cubicBezTo>
                    <a:cubicBezTo>
                      <a:pt x="7" y="9"/>
                      <a:pt x="7" y="10"/>
                      <a:pt x="7" y="10"/>
                    </a:cubicBezTo>
                    <a:cubicBezTo>
                      <a:pt x="6" y="10"/>
                      <a:pt x="6" y="9"/>
                      <a:pt x="6" y="9"/>
                    </a:cubicBezTo>
                    <a:cubicBezTo>
                      <a:pt x="6" y="9"/>
                      <a:pt x="6" y="9"/>
                      <a:pt x="6" y="10"/>
                    </a:cubicBezTo>
                    <a:cubicBezTo>
                      <a:pt x="5" y="10"/>
                      <a:pt x="5" y="10"/>
                      <a:pt x="5" y="10"/>
                    </a:cubicBezTo>
                    <a:cubicBezTo>
                      <a:pt x="4" y="10"/>
                      <a:pt x="4" y="10"/>
                      <a:pt x="4" y="10"/>
                    </a:cubicBezTo>
                    <a:cubicBezTo>
                      <a:pt x="3" y="10"/>
                      <a:pt x="3" y="10"/>
                      <a:pt x="3" y="10"/>
                    </a:cubicBezTo>
                    <a:cubicBezTo>
                      <a:pt x="3" y="10"/>
                      <a:pt x="3" y="10"/>
                      <a:pt x="3" y="10"/>
                    </a:cubicBezTo>
                    <a:cubicBezTo>
                      <a:pt x="3" y="11"/>
                      <a:pt x="2" y="11"/>
                      <a:pt x="2" y="12"/>
                    </a:cubicBezTo>
                    <a:cubicBezTo>
                      <a:pt x="2" y="12"/>
                      <a:pt x="2" y="12"/>
                      <a:pt x="2" y="13"/>
                    </a:cubicBezTo>
                    <a:cubicBezTo>
                      <a:pt x="2" y="13"/>
                      <a:pt x="2" y="13"/>
                      <a:pt x="1" y="13"/>
                    </a:cubicBezTo>
                    <a:cubicBezTo>
                      <a:pt x="1" y="14"/>
                      <a:pt x="1" y="13"/>
                      <a:pt x="1" y="14"/>
                    </a:cubicBezTo>
                    <a:cubicBezTo>
                      <a:pt x="1" y="14"/>
                      <a:pt x="1" y="14"/>
                      <a:pt x="1" y="15"/>
                    </a:cubicBezTo>
                    <a:cubicBezTo>
                      <a:pt x="1" y="15"/>
                      <a:pt x="2" y="16"/>
                      <a:pt x="1" y="16"/>
                    </a:cubicBezTo>
                    <a:cubicBezTo>
                      <a:pt x="1" y="16"/>
                      <a:pt x="1" y="16"/>
                      <a:pt x="1" y="16"/>
                    </a:cubicBezTo>
                    <a:cubicBezTo>
                      <a:pt x="0" y="16"/>
                      <a:pt x="1" y="16"/>
                      <a:pt x="1" y="17"/>
                    </a:cubicBezTo>
                    <a:cubicBezTo>
                      <a:pt x="1" y="17"/>
                      <a:pt x="1" y="17"/>
                      <a:pt x="1" y="18"/>
                    </a:cubicBezTo>
                    <a:cubicBezTo>
                      <a:pt x="1" y="18"/>
                      <a:pt x="2" y="18"/>
                      <a:pt x="2" y="19"/>
                    </a:cubicBezTo>
                    <a:cubicBezTo>
                      <a:pt x="3" y="19"/>
                      <a:pt x="3" y="20"/>
                      <a:pt x="3" y="20"/>
                    </a:cubicBezTo>
                    <a:cubicBezTo>
                      <a:pt x="4" y="21"/>
                      <a:pt x="4" y="21"/>
                      <a:pt x="4" y="22"/>
                    </a:cubicBezTo>
                    <a:cubicBezTo>
                      <a:pt x="4" y="22"/>
                      <a:pt x="4" y="22"/>
                      <a:pt x="4" y="23"/>
                    </a:cubicBezTo>
                    <a:cubicBezTo>
                      <a:pt x="4" y="24"/>
                      <a:pt x="5" y="24"/>
                      <a:pt x="5" y="25"/>
                    </a:cubicBezTo>
                    <a:cubicBezTo>
                      <a:pt x="5" y="25"/>
                      <a:pt x="5" y="25"/>
                      <a:pt x="5" y="25"/>
                    </a:cubicBezTo>
                    <a:cubicBezTo>
                      <a:pt x="5" y="24"/>
                      <a:pt x="6" y="24"/>
                      <a:pt x="6" y="23"/>
                    </a:cubicBezTo>
                    <a:cubicBezTo>
                      <a:pt x="6" y="23"/>
                      <a:pt x="6" y="23"/>
                      <a:pt x="6" y="22"/>
                    </a:cubicBezTo>
                    <a:cubicBezTo>
                      <a:pt x="7" y="22"/>
                      <a:pt x="6" y="21"/>
                      <a:pt x="7" y="21"/>
                    </a:cubicBezTo>
                    <a:cubicBezTo>
                      <a:pt x="8" y="20"/>
                      <a:pt x="8" y="21"/>
                      <a:pt x="9" y="21"/>
                    </a:cubicBezTo>
                    <a:cubicBezTo>
                      <a:pt x="9" y="21"/>
                      <a:pt x="9" y="21"/>
                      <a:pt x="10" y="21"/>
                    </a:cubicBezTo>
                    <a:cubicBezTo>
                      <a:pt x="10" y="21"/>
                      <a:pt x="11" y="21"/>
                      <a:pt x="11" y="21"/>
                    </a:cubicBezTo>
                    <a:cubicBezTo>
                      <a:pt x="11" y="21"/>
                      <a:pt x="11" y="21"/>
                      <a:pt x="11" y="21"/>
                    </a:cubicBezTo>
                    <a:cubicBezTo>
                      <a:pt x="11" y="21"/>
                      <a:pt x="11" y="21"/>
                      <a:pt x="12" y="21"/>
                    </a:cubicBezTo>
                    <a:cubicBezTo>
                      <a:pt x="12" y="20"/>
                      <a:pt x="11" y="20"/>
                      <a:pt x="12" y="20"/>
                    </a:cubicBezTo>
                    <a:cubicBezTo>
                      <a:pt x="12" y="19"/>
                      <a:pt x="12" y="19"/>
                      <a:pt x="12" y="18"/>
                    </a:cubicBezTo>
                    <a:cubicBezTo>
                      <a:pt x="12" y="18"/>
                      <a:pt x="12" y="18"/>
                      <a:pt x="13" y="17"/>
                    </a:cubicBezTo>
                    <a:cubicBezTo>
                      <a:pt x="13" y="17"/>
                      <a:pt x="13" y="17"/>
                      <a:pt x="14" y="17"/>
                    </a:cubicBezTo>
                    <a:cubicBezTo>
                      <a:pt x="14" y="17"/>
                      <a:pt x="14" y="17"/>
                      <a:pt x="15" y="17"/>
                    </a:cubicBezTo>
                    <a:cubicBezTo>
                      <a:pt x="15" y="17"/>
                      <a:pt x="15" y="17"/>
                      <a:pt x="16" y="18"/>
                    </a:cubicBezTo>
                    <a:cubicBezTo>
                      <a:pt x="16" y="18"/>
                      <a:pt x="16" y="18"/>
                      <a:pt x="16" y="19"/>
                    </a:cubicBezTo>
                    <a:cubicBezTo>
                      <a:pt x="17" y="19"/>
                      <a:pt x="17" y="19"/>
                      <a:pt x="17" y="19"/>
                    </a:cubicBezTo>
                    <a:cubicBezTo>
                      <a:pt x="17" y="19"/>
                      <a:pt x="18" y="19"/>
                      <a:pt x="18" y="19"/>
                    </a:cubicBezTo>
                    <a:cubicBezTo>
                      <a:pt x="19" y="19"/>
                      <a:pt x="19" y="19"/>
                      <a:pt x="19" y="19"/>
                    </a:cubicBezTo>
                    <a:cubicBezTo>
                      <a:pt x="20" y="19"/>
                      <a:pt x="20" y="19"/>
                      <a:pt x="20" y="19"/>
                    </a:cubicBezTo>
                    <a:cubicBezTo>
                      <a:pt x="21" y="19"/>
                      <a:pt x="21" y="20"/>
                      <a:pt x="22" y="20"/>
                    </a:cubicBezTo>
                    <a:cubicBezTo>
                      <a:pt x="22" y="18"/>
                      <a:pt x="22" y="18"/>
                      <a:pt x="22" y="18"/>
                    </a:cubicBezTo>
                    <a:cubicBezTo>
                      <a:pt x="22" y="18"/>
                      <a:pt x="22" y="18"/>
                      <a:pt x="22" y="18"/>
                    </a:cubicBezTo>
                    <a:cubicBezTo>
                      <a:pt x="23" y="18"/>
                      <a:pt x="23" y="18"/>
                      <a:pt x="23" y="18"/>
                    </a:cubicBezTo>
                    <a:cubicBezTo>
                      <a:pt x="24" y="18"/>
                      <a:pt x="24" y="18"/>
                      <a:pt x="24" y="18"/>
                    </a:cubicBezTo>
                    <a:cubicBezTo>
                      <a:pt x="25" y="18"/>
                      <a:pt x="25" y="18"/>
                      <a:pt x="25" y="18"/>
                    </a:cubicBezTo>
                    <a:cubicBezTo>
                      <a:pt x="25" y="17"/>
                      <a:pt x="26" y="17"/>
                      <a:pt x="26" y="17"/>
                    </a:cubicBezTo>
                    <a:cubicBezTo>
                      <a:pt x="26" y="17"/>
                      <a:pt x="26" y="17"/>
                      <a:pt x="27" y="17"/>
                    </a:cubicBezTo>
                    <a:cubicBezTo>
                      <a:pt x="27" y="17"/>
                      <a:pt x="27" y="17"/>
                      <a:pt x="27" y="17"/>
                    </a:cubicBezTo>
                    <a:cubicBezTo>
                      <a:pt x="28" y="17"/>
                      <a:pt x="28" y="17"/>
                      <a:pt x="28" y="17"/>
                    </a:cubicBezTo>
                    <a:cubicBezTo>
                      <a:pt x="29" y="16"/>
                      <a:pt x="29" y="16"/>
                      <a:pt x="29" y="16"/>
                    </a:cubicBezTo>
                    <a:cubicBezTo>
                      <a:pt x="29" y="16"/>
                      <a:pt x="29" y="16"/>
                      <a:pt x="30" y="17"/>
                    </a:cubicBezTo>
                    <a:cubicBezTo>
                      <a:pt x="30" y="17"/>
                      <a:pt x="30" y="17"/>
                      <a:pt x="31" y="17"/>
                    </a:cubicBezTo>
                    <a:cubicBezTo>
                      <a:pt x="31" y="17"/>
                      <a:pt x="31" y="17"/>
                      <a:pt x="31" y="17"/>
                    </a:cubicBezTo>
                    <a:cubicBezTo>
                      <a:pt x="32" y="17"/>
                      <a:pt x="32" y="17"/>
                      <a:pt x="33" y="17"/>
                    </a:cubicBezTo>
                    <a:cubicBezTo>
                      <a:pt x="33" y="17"/>
                      <a:pt x="33" y="17"/>
                      <a:pt x="33" y="17"/>
                    </a:cubicBezTo>
                    <a:cubicBezTo>
                      <a:pt x="33" y="16"/>
                      <a:pt x="33" y="16"/>
                      <a:pt x="33" y="16"/>
                    </a:cubicBezTo>
                    <a:cubicBezTo>
                      <a:pt x="33" y="16"/>
                      <a:pt x="33" y="16"/>
                      <a:pt x="33" y="15"/>
                    </a:cubicBezTo>
                    <a:cubicBezTo>
                      <a:pt x="33" y="15"/>
                      <a:pt x="33" y="15"/>
                      <a:pt x="32"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4" name="Freeform 23"/>
              <p:cNvSpPr>
                <a:spLocks/>
              </p:cNvSpPr>
              <p:nvPr/>
            </p:nvSpPr>
            <p:spPr bwMode="auto">
              <a:xfrm>
                <a:off x="4441827" y="3000376"/>
                <a:ext cx="150813" cy="193675"/>
              </a:xfrm>
              <a:custGeom>
                <a:avLst/>
                <a:gdLst>
                  <a:gd name="T0" fmla="*/ 6 w 14"/>
                  <a:gd name="T1" fmla="*/ 16 h 18"/>
                  <a:gd name="T2" fmla="*/ 6 w 14"/>
                  <a:gd name="T3" fmla="*/ 15 h 18"/>
                  <a:gd name="T4" fmla="*/ 6 w 14"/>
                  <a:gd name="T5" fmla="*/ 14 h 18"/>
                  <a:gd name="T6" fmla="*/ 7 w 14"/>
                  <a:gd name="T7" fmla="*/ 14 h 18"/>
                  <a:gd name="T8" fmla="*/ 8 w 14"/>
                  <a:gd name="T9" fmla="*/ 14 h 18"/>
                  <a:gd name="T10" fmla="*/ 9 w 14"/>
                  <a:gd name="T11" fmla="*/ 14 h 18"/>
                  <a:gd name="T12" fmla="*/ 9 w 14"/>
                  <a:gd name="T13" fmla="*/ 13 h 18"/>
                  <a:gd name="T14" fmla="*/ 10 w 14"/>
                  <a:gd name="T15" fmla="*/ 13 h 18"/>
                  <a:gd name="T16" fmla="*/ 10 w 14"/>
                  <a:gd name="T17" fmla="*/ 14 h 18"/>
                  <a:gd name="T18" fmla="*/ 10 w 14"/>
                  <a:gd name="T19" fmla="*/ 14 h 18"/>
                  <a:gd name="T20" fmla="*/ 11 w 14"/>
                  <a:gd name="T21" fmla="*/ 14 h 18"/>
                  <a:gd name="T22" fmla="*/ 12 w 14"/>
                  <a:gd name="T23" fmla="*/ 14 h 18"/>
                  <a:gd name="T24" fmla="*/ 12 w 14"/>
                  <a:gd name="T25" fmla="*/ 14 h 18"/>
                  <a:gd name="T26" fmla="*/ 13 w 14"/>
                  <a:gd name="T27" fmla="*/ 14 h 18"/>
                  <a:gd name="T28" fmla="*/ 13 w 14"/>
                  <a:gd name="T29" fmla="*/ 13 h 18"/>
                  <a:gd name="T30" fmla="*/ 13 w 14"/>
                  <a:gd name="T31" fmla="*/ 12 h 18"/>
                  <a:gd name="T32" fmla="*/ 13 w 14"/>
                  <a:gd name="T33" fmla="*/ 10 h 18"/>
                  <a:gd name="T34" fmla="*/ 13 w 14"/>
                  <a:gd name="T35" fmla="*/ 8 h 18"/>
                  <a:gd name="T36" fmla="*/ 12 w 14"/>
                  <a:gd name="T37" fmla="*/ 7 h 18"/>
                  <a:gd name="T38" fmla="*/ 12 w 14"/>
                  <a:gd name="T39" fmla="*/ 6 h 18"/>
                  <a:gd name="T40" fmla="*/ 13 w 14"/>
                  <a:gd name="T41" fmla="*/ 6 h 18"/>
                  <a:gd name="T42" fmla="*/ 14 w 14"/>
                  <a:gd name="T43" fmla="*/ 5 h 18"/>
                  <a:gd name="T44" fmla="*/ 13 w 14"/>
                  <a:gd name="T45" fmla="*/ 4 h 18"/>
                  <a:gd name="T46" fmla="*/ 12 w 14"/>
                  <a:gd name="T47" fmla="*/ 3 h 18"/>
                  <a:gd name="T48" fmla="*/ 11 w 14"/>
                  <a:gd name="T49" fmla="*/ 3 h 18"/>
                  <a:gd name="T50" fmla="*/ 10 w 14"/>
                  <a:gd name="T51" fmla="*/ 4 h 18"/>
                  <a:gd name="T52" fmla="*/ 10 w 14"/>
                  <a:gd name="T53" fmla="*/ 3 h 18"/>
                  <a:gd name="T54" fmla="*/ 10 w 14"/>
                  <a:gd name="T55" fmla="*/ 2 h 18"/>
                  <a:gd name="T56" fmla="*/ 11 w 14"/>
                  <a:gd name="T57" fmla="*/ 1 h 18"/>
                  <a:gd name="T58" fmla="*/ 10 w 14"/>
                  <a:gd name="T59" fmla="*/ 1 h 18"/>
                  <a:gd name="T60" fmla="*/ 9 w 14"/>
                  <a:gd name="T61" fmla="*/ 1 h 18"/>
                  <a:gd name="T62" fmla="*/ 8 w 14"/>
                  <a:gd name="T63" fmla="*/ 1 h 18"/>
                  <a:gd name="T64" fmla="*/ 7 w 14"/>
                  <a:gd name="T65" fmla="*/ 1 h 18"/>
                  <a:gd name="T66" fmla="*/ 6 w 14"/>
                  <a:gd name="T67" fmla="*/ 1 h 18"/>
                  <a:gd name="T68" fmla="*/ 6 w 14"/>
                  <a:gd name="T69" fmla="*/ 1 h 18"/>
                  <a:gd name="T70" fmla="*/ 6 w 14"/>
                  <a:gd name="T71" fmla="*/ 2 h 18"/>
                  <a:gd name="T72" fmla="*/ 6 w 14"/>
                  <a:gd name="T73" fmla="*/ 4 h 18"/>
                  <a:gd name="T74" fmla="*/ 5 w 14"/>
                  <a:gd name="T75" fmla="*/ 4 h 18"/>
                  <a:gd name="T76" fmla="*/ 4 w 14"/>
                  <a:gd name="T77" fmla="*/ 4 h 18"/>
                  <a:gd name="T78" fmla="*/ 3 w 14"/>
                  <a:gd name="T79" fmla="*/ 4 h 18"/>
                  <a:gd name="T80" fmla="*/ 2 w 14"/>
                  <a:gd name="T81" fmla="*/ 5 h 18"/>
                  <a:gd name="T82" fmla="*/ 1 w 14"/>
                  <a:gd name="T83" fmla="*/ 5 h 18"/>
                  <a:gd name="T84" fmla="*/ 1 w 14"/>
                  <a:gd name="T85" fmla="*/ 4 h 18"/>
                  <a:gd name="T86" fmla="*/ 1 w 14"/>
                  <a:gd name="T87" fmla="*/ 6 h 18"/>
                  <a:gd name="T88" fmla="*/ 0 w 14"/>
                  <a:gd name="T89" fmla="*/ 9 h 18"/>
                  <a:gd name="T90" fmla="*/ 0 w 14"/>
                  <a:gd name="T91" fmla="*/ 10 h 18"/>
                  <a:gd name="T92" fmla="*/ 0 w 14"/>
                  <a:gd name="T93" fmla="*/ 12 h 18"/>
                  <a:gd name="T94" fmla="*/ 1 w 14"/>
                  <a:gd name="T95" fmla="*/ 13 h 18"/>
                  <a:gd name="T96" fmla="*/ 2 w 14"/>
                  <a:gd name="T97" fmla="*/ 14 h 18"/>
                  <a:gd name="T98" fmla="*/ 3 w 14"/>
                  <a:gd name="T99" fmla="*/ 16 h 18"/>
                  <a:gd name="T100" fmla="*/ 3 w 14"/>
                  <a:gd name="T101" fmla="*/ 17 h 18"/>
                  <a:gd name="T102" fmla="*/ 4 w 14"/>
                  <a:gd name="T103" fmla="*/ 17 h 18"/>
                  <a:gd name="T104" fmla="*/ 5 w 14"/>
                  <a:gd name="T105" fmla="*/ 18 h 18"/>
                  <a:gd name="T106" fmla="*/ 5 w 14"/>
                  <a:gd name="T107" fmla="*/ 18 h 18"/>
                  <a:gd name="T108" fmla="*/ 5 w 14"/>
                  <a:gd name="T109" fmla="*/ 18 h 18"/>
                  <a:gd name="T110" fmla="*/ 6 w 14"/>
                  <a:gd name="T111" fmla="*/ 17 h 18"/>
                  <a:gd name="T112" fmla="*/ 6 w 14"/>
                  <a:gd name="T11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18">
                    <a:moveTo>
                      <a:pt x="6" y="16"/>
                    </a:moveTo>
                    <a:cubicBezTo>
                      <a:pt x="6" y="16"/>
                      <a:pt x="6" y="15"/>
                      <a:pt x="6" y="15"/>
                    </a:cubicBezTo>
                    <a:cubicBezTo>
                      <a:pt x="6" y="15"/>
                      <a:pt x="6" y="14"/>
                      <a:pt x="6" y="14"/>
                    </a:cubicBezTo>
                    <a:cubicBezTo>
                      <a:pt x="7" y="14"/>
                      <a:pt x="7" y="14"/>
                      <a:pt x="7" y="14"/>
                    </a:cubicBezTo>
                    <a:cubicBezTo>
                      <a:pt x="8" y="14"/>
                      <a:pt x="8" y="14"/>
                      <a:pt x="8" y="14"/>
                    </a:cubicBezTo>
                    <a:cubicBezTo>
                      <a:pt x="8" y="14"/>
                      <a:pt x="9" y="14"/>
                      <a:pt x="9" y="14"/>
                    </a:cubicBezTo>
                    <a:cubicBezTo>
                      <a:pt x="9" y="13"/>
                      <a:pt x="9" y="13"/>
                      <a:pt x="9" y="13"/>
                    </a:cubicBezTo>
                    <a:cubicBezTo>
                      <a:pt x="9" y="13"/>
                      <a:pt x="9" y="13"/>
                      <a:pt x="10" y="13"/>
                    </a:cubicBezTo>
                    <a:cubicBezTo>
                      <a:pt x="10" y="13"/>
                      <a:pt x="10" y="14"/>
                      <a:pt x="10" y="14"/>
                    </a:cubicBezTo>
                    <a:cubicBezTo>
                      <a:pt x="10" y="14"/>
                      <a:pt x="10" y="14"/>
                      <a:pt x="10" y="14"/>
                    </a:cubicBezTo>
                    <a:cubicBezTo>
                      <a:pt x="11" y="15"/>
                      <a:pt x="11" y="14"/>
                      <a:pt x="11" y="14"/>
                    </a:cubicBezTo>
                    <a:cubicBezTo>
                      <a:pt x="11" y="14"/>
                      <a:pt x="11" y="14"/>
                      <a:pt x="12" y="14"/>
                    </a:cubicBezTo>
                    <a:cubicBezTo>
                      <a:pt x="12" y="14"/>
                      <a:pt x="12" y="14"/>
                      <a:pt x="12" y="14"/>
                    </a:cubicBezTo>
                    <a:cubicBezTo>
                      <a:pt x="12" y="14"/>
                      <a:pt x="12" y="14"/>
                      <a:pt x="13" y="14"/>
                    </a:cubicBezTo>
                    <a:cubicBezTo>
                      <a:pt x="13" y="14"/>
                      <a:pt x="13" y="14"/>
                      <a:pt x="13" y="13"/>
                    </a:cubicBezTo>
                    <a:cubicBezTo>
                      <a:pt x="13" y="13"/>
                      <a:pt x="13" y="12"/>
                      <a:pt x="13" y="12"/>
                    </a:cubicBezTo>
                    <a:cubicBezTo>
                      <a:pt x="13" y="11"/>
                      <a:pt x="13" y="10"/>
                      <a:pt x="13" y="10"/>
                    </a:cubicBezTo>
                    <a:cubicBezTo>
                      <a:pt x="13" y="9"/>
                      <a:pt x="13" y="9"/>
                      <a:pt x="13" y="8"/>
                    </a:cubicBezTo>
                    <a:cubicBezTo>
                      <a:pt x="12" y="8"/>
                      <a:pt x="12" y="8"/>
                      <a:pt x="12" y="7"/>
                    </a:cubicBezTo>
                    <a:cubicBezTo>
                      <a:pt x="12" y="7"/>
                      <a:pt x="12" y="6"/>
                      <a:pt x="12" y="6"/>
                    </a:cubicBezTo>
                    <a:cubicBezTo>
                      <a:pt x="12" y="6"/>
                      <a:pt x="13" y="6"/>
                      <a:pt x="13" y="6"/>
                    </a:cubicBezTo>
                    <a:cubicBezTo>
                      <a:pt x="13" y="5"/>
                      <a:pt x="14" y="5"/>
                      <a:pt x="14" y="5"/>
                    </a:cubicBezTo>
                    <a:cubicBezTo>
                      <a:pt x="13" y="4"/>
                      <a:pt x="13" y="4"/>
                      <a:pt x="13" y="4"/>
                    </a:cubicBezTo>
                    <a:cubicBezTo>
                      <a:pt x="13" y="4"/>
                      <a:pt x="13" y="4"/>
                      <a:pt x="12" y="3"/>
                    </a:cubicBezTo>
                    <a:cubicBezTo>
                      <a:pt x="12" y="3"/>
                      <a:pt x="12" y="3"/>
                      <a:pt x="11" y="3"/>
                    </a:cubicBezTo>
                    <a:cubicBezTo>
                      <a:pt x="11" y="4"/>
                      <a:pt x="11" y="4"/>
                      <a:pt x="10" y="4"/>
                    </a:cubicBezTo>
                    <a:cubicBezTo>
                      <a:pt x="10" y="4"/>
                      <a:pt x="10" y="4"/>
                      <a:pt x="10" y="3"/>
                    </a:cubicBezTo>
                    <a:cubicBezTo>
                      <a:pt x="10" y="3"/>
                      <a:pt x="10" y="3"/>
                      <a:pt x="10" y="2"/>
                    </a:cubicBezTo>
                    <a:cubicBezTo>
                      <a:pt x="11" y="2"/>
                      <a:pt x="11" y="1"/>
                      <a:pt x="11" y="1"/>
                    </a:cubicBezTo>
                    <a:cubicBezTo>
                      <a:pt x="10" y="1"/>
                      <a:pt x="10" y="1"/>
                      <a:pt x="10" y="1"/>
                    </a:cubicBezTo>
                    <a:cubicBezTo>
                      <a:pt x="10" y="1"/>
                      <a:pt x="9" y="1"/>
                      <a:pt x="9" y="1"/>
                    </a:cubicBezTo>
                    <a:cubicBezTo>
                      <a:pt x="8" y="1"/>
                      <a:pt x="8" y="1"/>
                      <a:pt x="8" y="1"/>
                    </a:cubicBezTo>
                    <a:cubicBezTo>
                      <a:pt x="7" y="1"/>
                      <a:pt x="7" y="0"/>
                      <a:pt x="7" y="1"/>
                    </a:cubicBezTo>
                    <a:cubicBezTo>
                      <a:pt x="6" y="1"/>
                      <a:pt x="6" y="1"/>
                      <a:pt x="6" y="1"/>
                    </a:cubicBezTo>
                    <a:cubicBezTo>
                      <a:pt x="6" y="1"/>
                      <a:pt x="6" y="1"/>
                      <a:pt x="6" y="1"/>
                    </a:cubicBezTo>
                    <a:cubicBezTo>
                      <a:pt x="6" y="2"/>
                      <a:pt x="6" y="2"/>
                      <a:pt x="6" y="2"/>
                    </a:cubicBezTo>
                    <a:cubicBezTo>
                      <a:pt x="6" y="3"/>
                      <a:pt x="6" y="3"/>
                      <a:pt x="6" y="4"/>
                    </a:cubicBezTo>
                    <a:cubicBezTo>
                      <a:pt x="5" y="4"/>
                      <a:pt x="6" y="4"/>
                      <a:pt x="5" y="4"/>
                    </a:cubicBezTo>
                    <a:cubicBezTo>
                      <a:pt x="5" y="4"/>
                      <a:pt x="5" y="4"/>
                      <a:pt x="4" y="4"/>
                    </a:cubicBezTo>
                    <a:cubicBezTo>
                      <a:pt x="4" y="4"/>
                      <a:pt x="4" y="4"/>
                      <a:pt x="3" y="4"/>
                    </a:cubicBezTo>
                    <a:cubicBezTo>
                      <a:pt x="3" y="4"/>
                      <a:pt x="2" y="4"/>
                      <a:pt x="2" y="5"/>
                    </a:cubicBezTo>
                    <a:cubicBezTo>
                      <a:pt x="2" y="5"/>
                      <a:pt x="2" y="5"/>
                      <a:pt x="1" y="5"/>
                    </a:cubicBezTo>
                    <a:cubicBezTo>
                      <a:pt x="1" y="4"/>
                      <a:pt x="1" y="4"/>
                      <a:pt x="1" y="4"/>
                    </a:cubicBezTo>
                    <a:cubicBezTo>
                      <a:pt x="1" y="5"/>
                      <a:pt x="1" y="5"/>
                      <a:pt x="1" y="6"/>
                    </a:cubicBezTo>
                    <a:cubicBezTo>
                      <a:pt x="1" y="7"/>
                      <a:pt x="0" y="8"/>
                      <a:pt x="0" y="9"/>
                    </a:cubicBezTo>
                    <a:cubicBezTo>
                      <a:pt x="0" y="9"/>
                      <a:pt x="0" y="10"/>
                      <a:pt x="0" y="10"/>
                    </a:cubicBezTo>
                    <a:cubicBezTo>
                      <a:pt x="0" y="11"/>
                      <a:pt x="0" y="11"/>
                      <a:pt x="0" y="12"/>
                    </a:cubicBezTo>
                    <a:cubicBezTo>
                      <a:pt x="1" y="13"/>
                      <a:pt x="1" y="13"/>
                      <a:pt x="1" y="13"/>
                    </a:cubicBezTo>
                    <a:cubicBezTo>
                      <a:pt x="1" y="14"/>
                      <a:pt x="1" y="14"/>
                      <a:pt x="2" y="14"/>
                    </a:cubicBezTo>
                    <a:cubicBezTo>
                      <a:pt x="2" y="15"/>
                      <a:pt x="2" y="15"/>
                      <a:pt x="3" y="16"/>
                    </a:cubicBezTo>
                    <a:cubicBezTo>
                      <a:pt x="3" y="16"/>
                      <a:pt x="3" y="16"/>
                      <a:pt x="3" y="17"/>
                    </a:cubicBezTo>
                    <a:cubicBezTo>
                      <a:pt x="4" y="17"/>
                      <a:pt x="4" y="17"/>
                      <a:pt x="4" y="17"/>
                    </a:cubicBezTo>
                    <a:cubicBezTo>
                      <a:pt x="4" y="18"/>
                      <a:pt x="4" y="18"/>
                      <a:pt x="5" y="18"/>
                    </a:cubicBezTo>
                    <a:cubicBezTo>
                      <a:pt x="5" y="18"/>
                      <a:pt x="5" y="18"/>
                      <a:pt x="5" y="18"/>
                    </a:cubicBezTo>
                    <a:cubicBezTo>
                      <a:pt x="5" y="18"/>
                      <a:pt x="5" y="18"/>
                      <a:pt x="5" y="18"/>
                    </a:cubicBezTo>
                    <a:cubicBezTo>
                      <a:pt x="6" y="17"/>
                      <a:pt x="6" y="17"/>
                      <a:pt x="6" y="17"/>
                    </a:cubicBezTo>
                    <a:cubicBezTo>
                      <a:pt x="6" y="17"/>
                      <a:pt x="6" y="16"/>
                      <a:pt x="6" y="1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5" name="Freeform 24"/>
              <p:cNvSpPr>
                <a:spLocks/>
              </p:cNvSpPr>
              <p:nvPr/>
            </p:nvSpPr>
            <p:spPr bwMode="auto">
              <a:xfrm>
                <a:off x="3881439" y="2805114"/>
                <a:ext cx="107950" cy="141288"/>
              </a:xfrm>
              <a:custGeom>
                <a:avLst/>
                <a:gdLst>
                  <a:gd name="T0" fmla="*/ 9 w 10"/>
                  <a:gd name="T1" fmla="*/ 8 h 13"/>
                  <a:gd name="T2" fmla="*/ 9 w 10"/>
                  <a:gd name="T3" fmla="*/ 7 h 13"/>
                  <a:gd name="T4" fmla="*/ 8 w 10"/>
                  <a:gd name="T5" fmla="*/ 7 h 13"/>
                  <a:gd name="T6" fmla="*/ 7 w 10"/>
                  <a:gd name="T7" fmla="*/ 6 h 13"/>
                  <a:gd name="T8" fmla="*/ 8 w 10"/>
                  <a:gd name="T9" fmla="*/ 5 h 13"/>
                  <a:gd name="T10" fmla="*/ 8 w 10"/>
                  <a:gd name="T11" fmla="*/ 4 h 13"/>
                  <a:gd name="T12" fmla="*/ 8 w 10"/>
                  <a:gd name="T13" fmla="*/ 4 h 13"/>
                  <a:gd name="T14" fmla="*/ 9 w 10"/>
                  <a:gd name="T15" fmla="*/ 3 h 13"/>
                  <a:gd name="T16" fmla="*/ 8 w 10"/>
                  <a:gd name="T17" fmla="*/ 3 h 13"/>
                  <a:gd name="T18" fmla="*/ 7 w 10"/>
                  <a:gd name="T19" fmla="*/ 3 h 13"/>
                  <a:gd name="T20" fmla="*/ 6 w 10"/>
                  <a:gd name="T21" fmla="*/ 4 h 13"/>
                  <a:gd name="T22" fmla="*/ 5 w 10"/>
                  <a:gd name="T23" fmla="*/ 4 h 13"/>
                  <a:gd name="T24" fmla="*/ 5 w 10"/>
                  <a:gd name="T25" fmla="*/ 3 h 13"/>
                  <a:gd name="T26" fmla="*/ 5 w 10"/>
                  <a:gd name="T27" fmla="*/ 1 h 13"/>
                  <a:gd name="T28" fmla="*/ 5 w 10"/>
                  <a:gd name="T29" fmla="*/ 1 h 13"/>
                  <a:gd name="T30" fmla="*/ 3 w 10"/>
                  <a:gd name="T31" fmla="*/ 1 h 13"/>
                  <a:gd name="T32" fmla="*/ 3 w 10"/>
                  <a:gd name="T33" fmla="*/ 1 h 13"/>
                  <a:gd name="T34" fmla="*/ 3 w 10"/>
                  <a:gd name="T35" fmla="*/ 1 h 13"/>
                  <a:gd name="T36" fmla="*/ 3 w 10"/>
                  <a:gd name="T37" fmla="*/ 2 h 13"/>
                  <a:gd name="T38" fmla="*/ 2 w 10"/>
                  <a:gd name="T39" fmla="*/ 3 h 13"/>
                  <a:gd name="T40" fmla="*/ 1 w 10"/>
                  <a:gd name="T41" fmla="*/ 4 h 13"/>
                  <a:gd name="T42" fmla="*/ 1 w 10"/>
                  <a:gd name="T43" fmla="*/ 5 h 13"/>
                  <a:gd name="T44" fmla="*/ 0 w 10"/>
                  <a:gd name="T45" fmla="*/ 6 h 13"/>
                  <a:gd name="T46" fmla="*/ 0 w 10"/>
                  <a:gd name="T47" fmla="*/ 6 h 13"/>
                  <a:gd name="T48" fmla="*/ 1 w 10"/>
                  <a:gd name="T49" fmla="*/ 7 h 13"/>
                  <a:gd name="T50" fmla="*/ 1 w 10"/>
                  <a:gd name="T51" fmla="*/ 7 h 13"/>
                  <a:gd name="T52" fmla="*/ 2 w 10"/>
                  <a:gd name="T53" fmla="*/ 8 h 13"/>
                  <a:gd name="T54" fmla="*/ 3 w 10"/>
                  <a:gd name="T55" fmla="*/ 8 h 13"/>
                  <a:gd name="T56" fmla="*/ 4 w 10"/>
                  <a:gd name="T57" fmla="*/ 9 h 13"/>
                  <a:gd name="T58" fmla="*/ 5 w 10"/>
                  <a:gd name="T59" fmla="*/ 10 h 13"/>
                  <a:gd name="T60" fmla="*/ 5 w 10"/>
                  <a:gd name="T61" fmla="*/ 11 h 13"/>
                  <a:gd name="T62" fmla="*/ 7 w 10"/>
                  <a:gd name="T63" fmla="*/ 11 h 13"/>
                  <a:gd name="T64" fmla="*/ 7 w 10"/>
                  <a:gd name="T65" fmla="*/ 12 h 13"/>
                  <a:gd name="T66" fmla="*/ 8 w 10"/>
                  <a:gd name="T67" fmla="*/ 12 h 13"/>
                  <a:gd name="T68" fmla="*/ 9 w 10"/>
                  <a:gd name="T69" fmla="*/ 13 h 13"/>
                  <a:gd name="T70" fmla="*/ 10 w 10"/>
                  <a:gd name="T71" fmla="*/ 13 h 13"/>
                  <a:gd name="T72" fmla="*/ 10 w 10"/>
                  <a:gd name="T73" fmla="*/ 13 h 13"/>
                  <a:gd name="T74" fmla="*/ 10 w 10"/>
                  <a:gd name="T75" fmla="*/ 11 h 13"/>
                  <a:gd name="T76" fmla="*/ 10 w 10"/>
                  <a:gd name="T77" fmla="*/ 10 h 13"/>
                  <a:gd name="T78" fmla="*/ 10 w 10"/>
                  <a:gd name="T79" fmla="*/ 9 h 13"/>
                  <a:gd name="T80" fmla="*/ 9 w 10"/>
                  <a:gd name="T8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13">
                    <a:moveTo>
                      <a:pt x="9" y="8"/>
                    </a:moveTo>
                    <a:cubicBezTo>
                      <a:pt x="9" y="8"/>
                      <a:pt x="10" y="7"/>
                      <a:pt x="9" y="7"/>
                    </a:cubicBezTo>
                    <a:cubicBezTo>
                      <a:pt x="9" y="7"/>
                      <a:pt x="8" y="7"/>
                      <a:pt x="8" y="7"/>
                    </a:cubicBezTo>
                    <a:cubicBezTo>
                      <a:pt x="8" y="7"/>
                      <a:pt x="7" y="7"/>
                      <a:pt x="7" y="6"/>
                    </a:cubicBezTo>
                    <a:cubicBezTo>
                      <a:pt x="7" y="6"/>
                      <a:pt x="8" y="6"/>
                      <a:pt x="8" y="5"/>
                    </a:cubicBezTo>
                    <a:cubicBezTo>
                      <a:pt x="8" y="5"/>
                      <a:pt x="8" y="5"/>
                      <a:pt x="8" y="4"/>
                    </a:cubicBezTo>
                    <a:cubicBezTo>
                      <a:pt x="8" y="4"/>
                      <a:pt x="8" y="4"/>
                      <a:pt x="8" y="4"/>
                    </a:cubicBezTo>
                    <a:cubicBezTo>
                      <a:pt x="8" y="3"/>
                      <a:pt x="9" y="3"/>
                      <a:pt x="9" y="3"/>
                    </a:cubicBezTo>
                    <a:cubicBezTo>
                      <a:pt x="8" y="3"/>
                      <a:pt x="8" y="3"/>
                      <a:pt x="8" y="3"/>
                    </a:cubicBezTo>
                    <a:cubicBezTo>
                      <a:pt x="8" y="3"/>
                      <a:pt x="7" y="3"/>
                      <a:pt x="7" y="3"/>
                    </a:cubicBezTo>
                    <a:cubicBezTo>
                      <a:pt x="7" y="3"/>
                      <a:pt x="7" y="4"/>
                      <a:pt x="6" y="4"/>
                    </a:cubicBezTo>
                    <a:cubicBezTo>
                      <a:pt x="6" y="5"/>
                      <a:pt x="6" y="4"/>
                      <a:pt x="5" y="4"/>
                    </a:cubicBezTo>
                    <a:cubicBezTo>
                      <a:pt x="5" y="4"/>
                      <a:pt x="5" y="3"/>
                      <a:pt x="5" y="3"/>
                    </a:cubicBezTo>
                    <a:cubicBezTo>
                      <a:pt x="5" y="2"/>
                      <a:pt x="5" y="2"/>
                      <a:pt x="5" y="1"/>
                    </a:cubicBezTo>
                    <a:cubicBezTo>
                      <a:pt x="5" y="1"/>
                      <a:pt x="5" y="1"/>
                      <a:pt x="5" y="1"/>
                    </a:cubicBezTo>
                    <a:cubicBezTo>
                      <a:pt x="4" y="0"/>
                      <a:pt x="4" y="1"/>
                      <a:pt x="3" y="1"/>
                    </a:cubicBezTo>
                    <a:cubicBezTo>
                      <a:pt x="3" y="1"/>
                      <a:pt x="3" y="1"/>
                      <a:pt x="3" y="1"/>
                    </a:cubicBezTo>
                    <a:cubicBezTo>
                      <a:pt x="3" y="1"/>
                      <a:pt x="3" y="1"/>
                      <a:pt x="3" y="1"/>
                    </a:cubicBezTo>
                    <a:cubicBezTo>
                      <a:pt x="3" y="2"/>
                      <a:pt x="3" y="2"/>
                      <a:pt x="3" y="2"/>
                    </a:cubicBezTo>
                    <a:cubicBezTo>
                      <a:pt x="2" y="3"/>
                      <a:pt x="2" y="3"/>
                      <a:pt x="2" y="3"/>
                    </a:cubicBezTo>
                    <a:cubicBezTo>
                      <a:pt x="2" y="3"/>
                      <a:pt x="2" y="3"/>
                      <a:pt x="1" y="4"/>
                    </a:cubicBezTo>
                    <a:cubicBezTo>
                      <a:pt x="1" y="4"/>
                      <a:pt x="1" y="4"/>
                      <a:pt x="1" y="5"/>
                    </a:cubicBezTo>
                    <a:cubicBezTo>
                      <a:pt x="0" y="5"/>
                      <a:pt x="0" y="5"/>
                      <a:pt x="0" y="6"/>
                    </a:cubicBezTo>
                    <a:cubicBezTo>
                      <a:pt x="0" y="6"/>
                      <a:pt x="0" y="6"/>
                      <a:pt x="0" y="6"/>
                    </a:cubicBezTo>
                    <a:cubicBezTo>
                      <a:pt x="0" y="6"/>
                      <a:pt x="0" y="6"/>
                      <a:pt x="1" y="7"/>
                    </a:cubicBezTo>
                    <a:cubicBezTo>
                      <a:pt x="1" y="7"/>
                      <a:pt x="1" y="7"/>
                      <a:pt x="1" y="7"/>
                    </a:cubicBezTo>
                    <a:cubicBezTo>
                      <a:pt x="2" y="7"/>
                      <a:pt x="2" y="7"/>
                      <a:pt x="2" y="8"/>
                    </a:cubicBezTo>
                    <a:cubicBezTo>
                      <a:pt x="3" y="8"/>
                      <a:pt x="3" y="8"/>
                      <a:pt x="3" y="8"/>
                    </a:cubicBezTo>
                    <a:cubicBezTo>
                      <a:pt x="3" y="8"/>
                      <a:pt x="4" y="9"/>
                      <a:pt x="4" y="9"/>
                    </a:cubicBezTo>
                    <a:cubicBezTo>
                      <a:pt x="5" y="9"/>
                      <a:pt x="5" y="9"/>
                      <a:pt x="5" y="10"/>
                    </a:cubicBezTo>
                    <a:cubicBezTo>
                      <a:pt x="5" y="10"/>
                      <a:pt x="5" y="11"/>
                      <a:pt x="5" y="11"/>
                    </a:cubicBezTo>
                    <a:cubicBezTo>
                      <a:pt x="6" y="11"/>
                      <a:pt x="6" y="11"/>
                      <a:pt x="7" y="11"/>
                    </a:cubicBezTo>
                    <a:cubicBezTo>
                      <a:pt x="7" y="11"/>
                      <a:pt x="7" y="12"/>
                      <a:pt x="7" y="12"/>
                    </a:cubicBezTo>
                    <a:cubicBezTo>
                      <a:pt x="7" y="12"/>
                      <a:pt x="8" y="12"/>
                      <a:pt x="8" y="12"/>
                    </a:cubicBezTo>
                    <a:cubicBezTo>
                      <a:pt x="9" y="12"/>
                      <a:pt x="9" y="13"/>
                      <a:pt x="9" y="13"/>
                    </a:cubicBezTo>
                    <a:cubicBezTo>
                      <a:pt x="10" y="13"/>
                      <a:pt x="10" y="13"/>
                      <a:pt x="10" y="13"/>
                    </a:cubicBezTo>
                    <a:cubicBezTo>
                      <a:pt x="10" y="13"/>
                      <a:pt x="10" y="13"/>
                      <a:pt x="10" y="13"/>
                    </a:cubicBezTo>
                    <a:cubicBezTo>
                      <a:pt x="10" y="12"/>
                      <a:pt x="10" y="12"/>
                      <a:pt x="10" y="11"/>
                    </a:cubicBezTo>
                    <a:cubicBezTo>
                      <a:pt x="10" y="11"/>
                      <a:pt x="10" y="11"/>
                      <a:pt x="10" y="10"/>
                    </a:cubicBezTo>
                    <a:cubicBezTo>
                      <a:pt x="10" y="10"/>
                      <a:pt x="10" y="9"/>
                      <a:pt x="10" y="9"/>
                    </a:cubicBezTo>
                    <a:cubicBezTo>
                      <a:pt x="10" y="8"/>
                      <a:pt x="10" y="8"/>
                      <a:pt x="9"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6" name="Freeform 25"/>
              <p:cNvSpPr>
                <a:spLocks/>
              </p:cNvSpPr>
              <p:nvPr/>
            </p:nvSpPr>
            <p:spPr bwMode="auto">
              <a:xfrm>
                <a:off x="4043364" y="2611439"/>
                <a:ext cx="215900" cy="173038"/>
              </a:xfrm>
              <a:custGeom>
                <a:avLst/>
                <a:gdLst>
                  <a:gd name="T0" fmla="*/ 20 w 20"/>
                  <a:gd name="T1" fmla="*/ 7 h 16"/>
                  <a:gd name="T2" fmla="*/ 19 w 20"/>
                  <a:gd name="T3" fmla="*/ 7 h 16"/>
                  <a:gd name="T4" fmla="*/ 17 w 20"/>
                  <a:gd name="T5" fmla="*/ 7 h 16"/>
                  <a:gd name="T6" fmla="*/ 17 w 20"/>
                  <a:gd name="T7" fmla="*/ 6 h 16"/>
                  <a:gd name="T8" fmla="*/ 17 w 20"/>
                  <a:gd name="T9" fmla="*/ 5 h 16"/>
                  <a:gd name="T10" fmla="*/ 17 w 20"/>
                  <a:gd name="T11" fmla="*/ 4 h 16"/>
                  <a:gd name="T12" fmla="*/ 16 w 20"/>
                  <a:gd name="T13" fmla="*/ 3 h 16"/>
                  <a:gd name="T14" fmla="*/ 15 w 20"/>
                  <a:gd name="T15" fmla="*/ 2 h 16"/>
                  <a:gd name="T16" fmla="*/ 15 w 20"/>
                  <a:gd name="T17" fmla="*/ 1 h 16"/>
                  <a:gd name="T18" fmla="*/ 15 w 20"/>
                  <a:gd name="T19" fmla="*/ 1 h 16"/>
                  <a:gd name="T20" fmla="*/ 14 w 20"/>
                  <a:gd name="T21" fmla="*/ 0 h 16"/>
                  <a:gd name="T22" fmla="*/ 13 w 20"/>
                  <a:gd name="T23" fmla="*/ 0 h 16"/>
                  <a:gd name="T24" fmla="*/ 12 w 20"/>
                  <a:gd name="T25" fmla="*/ 1 h 16"/>
                  <a:gd name="T26" fmla="*/ 11 w 20"/>
                  <a:gd name="T27" fmla="*/ 1 h 16"/>
                  <a:gd name="T28" fmla="*/ 11 w 20"/>
                  <a:gd name="T29" fmla="*/ 2 h 16"/>
                  <a:gd name="T30" fmla="*/ 10 w 20"/>
                  <a:gd name="T31" fmla="*/ 2 h 16"/>
                  <a:gd name="T32" fmla="*/ 9 w 20"/>
                  <a:gd name="T33" fmla="*/ 3 h 16"/>
                  <a:gd name="T34" fmla="*/ 8 w 20"/>
                  <a:gd name="T35" fmla="*/ 4 h 16"/>
                  <a:gd name="T36" fmla="*/ 7 w 20"/>
                  <a:gd name="T37" fmla="*/ 4 h 16"/>
                  <a:gd name="T38" fmla="*/ 5 w 20"/>
                  <a:gd name="T39" fmla="*/ 4 h 16"/>
                  <a:gd name="T40" fmla="*/ 4 w 20"/>
                  <a:gd name="T41" fmla="*/ 5 h 16"/>
                  <a:gd name="T42" fmla="*/ 3 w 20"/>
                  <a:gd name="T43" fmla="*/ 6 h 16"/>
                  <a:gd name="T44" fmla="*/ 3 w 20"/>
                  <a:gd name="T45" fmla="*/ 8 h 16"/>
                  <a:gd name="T46" fmla="*/ 3 w 20"/>
                  <a:gd name="T47" fmla="*/ 9 h 16"/>
                  <a:gd name="T48" fmla="*/ 2 w 20"/>
                  <a:gd name="T49" fmla="*/ 9 h 16"/>
                  <a:gd name="T50" fmla="*/ 1 w 20"/>
                  <a:gd name="T51" fmla="*/ 10 h 16"/>
                  <a:gd name="T52" fmla="*/ 1 w 20"/>
                  <a:gd name="T53" fmla="*/ 11 h 16"/>
                  <a:gd name="T54" fmla="*/ 1 w 20"/>
                  <a:gd name="T55" fmla="*/ 12 h 16"/>
                  <a:gd name="T56" fmla="*/ 0 w 20"/>
                  <a:gd name="T57" fmla="*/ 14 h 16"/>
                  <a:gd name="T58" fmla="*/ 0 w 20"/>
                  <a:gd name="T59" fmla="*/ 14 h 16"/>
                  <a:gd name="T60" fmla="*/ 1 w 20"/>
                  <a:gd name="T61" fmla="*/ 14 h 16"/>
                  <a:gd name="T62" fmla="*/ 2 w 20"/>
                  <a:gd name="T63" fmla="*/ 15 h 16"/>
                  <a:gd name="T64" fmla="*/ 3 w 20"/>
                  <a:gd name="T65" fmla="*/ 16 h 16"/>
                  <a:gd name="T66" fmla="*/ 4 w 20"/>
                  <a:gd name="T67" fmla="*/ 15 h 16"/>
                  <a:gd name="T68" fmla="*/ 4 w 20"/>
                  <a:gd name="T69" fmla="*/ 15 h 16"/>
                  <a:gd name="T70" fmla="*/ 6 w 20"/>
                  <a:gd name="T71" fmla="*/ 15 h 16"/>
                  <a:gd name="T72" fmla="*/ 7 w 20"/>
                  <a:gd name="T73" fmla="*/ 16 h 16"/>
                  <a:gd name="T74" fmla="*/ 7 w 20"/>
                  <a:gd name="T75" fmla="*/ 15 h 16"/>
                  <a:gd name="T76" fmla="*/ 7 w 20"/>
                  <a:gd name="T77" fmla="*/ 14 h 16"/>
                  <a:gd name="T78" fmla="*/ 7 w 20"/>
                  <a:gd name="T79" fmla="*/ 13 h 16"/>
                  <a:gd name="T80" fmla="*/ 8 w 20"/>
                  <a:gd name="T81" fmla="*/ 12 h 16"/>
                  <a:gd name="T82" fmla="*/ 9 w 20"/>
                  <a:gd name="T83" fmla="*/ 12 h 16"/>
                  <a:gd name="T84" fmla="*/ 11 w 20"/>
                  <a:gd name="T85" fmla="*/ 12 h 16"/>
                  <a:gd name="T86" fmla="*/ 12 w 20"/>
                  <a:gd name="T87" fmla="*/ 12 h 16"/>
                  <a:gd name="T88" fmla="*/ 13 w 20"/>
                  <a:gd name="T89" fmla="*/ 12 h 16"/>
                  <a:gd name="T90" fmla="*/ 13 w 20"/>
                  <a:gd name="T91" fmla="*/ 11 h 16"/>
                  <a:gd name="T92" fmla="*/ 15 w 20"/>
                  <a:gd name="T93" fmla="*/ 12 h 16"/>
                  <a:gd name="T94" fmla="*/ 16 w 20"/>
                  <a:gd name="T95" fmla="*/ 12 h 16"/>
                  <a:gd name="T96" fmla="*/ 17 w 20"/>
                  <a:gd name="T97" fmla="*/ 12 h 16"/>
                  <a:gd name="T98" fmla="*/ 17 w 20"/>
                  <a:gd name="T99" fmla="*/ 12 h 16"/>
                  <a:gd name="T100" fmla="*/ 17 w 20"/>
                  <a:gd name="T101" fmla="*/ 11 h 16"/>
                  <a:gd name="T102" fmla="*/ 18 w 20"/>
                  <a:gd name="T103" fmla="*/ 11 h 16"/>
                  <a:gd name="T104" fmla="*/ 19 w 20"/>
                  <a:gd name="T105" fmla="*/ 11 h 16"/>
                  <a:gd name="T106" fmla="*/ 20 w 20"/>
                  <a:gd name="T107" fmla="*/ 10 h 16"/>
                  <a:gd name="T108" fmla="*/ 20 w 20"/>
                  <a:gd name="T109" fmla="*/ 8 h 16"/>
                  <a:gd name="T110" fmla="*/ 20 w 20"/>
                  <a:gd name="T111" fmla="*/ 8 h 16"/>
                  <a:gd name="T112" fmla="*/ 20 w 20"/>
                  <a:gd name="T113" fmla="*/ 7 h 16"/>
                  <a:gd name="T114" fmla="*/ 20 w 20"/>
                  <a:gd name="T11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16">
                    <a:moveTo>
                      <a:pt x="20" y="7"/>
                    </a:moveTo>
                    <a:cubicBezTo>
                      <a:pt x="19" y="7"/>
                      <a:pt x="19" y="7"/>
                      <a:pt x="19" y="7"/>
                    </a:cubicBezTo>
                    <a:cubicBezTo>
                      <a:pt x="18" y="7"/>
                      <a:pt x="18" y="7"/>
                      <a:pt x="17" y="7"/>
                    </a:cubicBezTo>
                    <a:cubicBezTo>
                      <a:pt x="17" y="7"/>
                      <a:pt x="17" y="6"/>
                      <a:pt x="17" y="6"/>
                    </a:cubicBezTo>
                    <a:cubicBezTo>
                      <a:pt x="17" y="5"/>
                      <a:pt x="18" y="5"/>
                      <a:pt x="17" y="5"/>
                    </a:cubicBezTo>
                    <a:cubicBezTo>
                      <a:pt x="17" y="4"/>
                      <a:pt x="17" y="4"/>
                      <a:pt x="17" y="4"/>
                    </a:cubicBezTo>
                    <a:cubicBezTo>
                      <a:pt x="16" y="4"/>
                      <a:pt x="16" y="4"/>
                      <a:pt x="16" y="3"/>
                    </a:cubicBezTo>
                    <a:cubicBezTo>
                      <a:pt x="15" y="3"/>
                      <a:pt x="15" y="2"/>
                      <a:pt x="15" y="2"/>
                    </a:cubicBezTo>
                    <a:cubicBezTo>
                      <a:pt x="15" y="2"/>
                      <a:pt x="15" y="1"/>
                      <a:pt x="15" y="1"/>
                    </a:cubicBezTo>
                    <a:cubicBezTo>
                      <a:pt x="15" y="1"/>
                      <a:pt x="15" y="1"/>
                      <a:pt x="15" y="1"/>
                    </a:cubicBezTo>
                    <a:cubicBezTo>
                      <a:pt x="15" y="1"/>
                      <a:pt x="14" y="1"/>
                      <a:pt x="14" y="0"/>
                    </a:cubicBezTo>
                    <a:cubicBezTo>
                      <a:pt x="13" y="0"/>
                      <a:pt x="13" y="0"/>
                      <a:pt x="13" y="0"/>
                    </a:cubicBezTo>
                    <a:cubicBezTo>
                      <a:pt x="12" y="0"/>
                      <a:pt x="12" y="1"/>
                      <a:pt x="12" y="1"/>
                    </a:cubicBezTo>
                    <a:cubicBezTo>
                      <a:pt x="12" y="1"/>
                      <a:pt x="12" y="1"/>
                      <a:pt x="11" y="1"/>
                    </a:cubicBezTo>
                    <a:cubicBezTo>
                      <a:pt x="11" y="1"/>
                      <a:pt x="11" y="1"/>
                      <a:pt x="11" y="2"/>
                    </a:cubicBezTo>
                    <a:cubicBezTo>
                      <a:pt x="10" y="2"/>
                      <a:pt x="10" y="2"/>
                      <a:pt x="10" y="2"/>
                    </a:cubicBezTo>
                    <a:cubicBezTo>
                      <a:pt x="9" y="3"/>
                      <a:pt x="9" y="3"/>
                      <a:pt x="9" y="3"/>
                    </a:cubicBezTo>
                    <a:cubicBezTo>
                      <a:pt x="8" y="4"/>
                      <a:pt x="8" y="4"/>
                      <a:pt x="8" y="4"/>
                    </a:cubicBezTo>
                    <a:cubicBezTo>
                      <a:pt x="8" y="4"/>
                      <a:pt x="7" y="4"/>
                      <a:pt x="7" y="4"/>
                    </a:cubicBezTo>
                    <a:cubicBezTo>
                      <a:pt x="6" y="4"/>
                      <a:pt x="6" y="4"/>
                      <a:pt x="5" y="4"/>
                    </a:cubicBezTo>
                    <a:cubicBezTo>
                      <a:pt x="4" y="4"/>
                      <a:pt x="4" y="5"/>
                      <a:pt x="4" y="5"/>
                    </a:cubicBezTo>
                    <a:cubicBezTo>
                      <a:pt x="4" y="6"/>
                      <a:pt x="3" y="6"/>
                      <a:pt x="3" y="6"/>
                    </a:cubicBezTo>
                    <a:cubicBezTo>
                      <a:pt x="3" y="7"/>
                      <a:pt x="3" y="7"/>
                      <a:pt x="3" y="8"/>
                    </a:cubicBezTo>
                    <a:cubicBezTo>
                      <a:pt x="3" y="8"/>
                      <a:pt x="3" y="9"/>
                      <a:pt x="3" y="9"/>
                    </a:cubicBezTo>
                    <a:cubicBezTo>
                      <a:pt x="2" y="9"/>
                      <a:pt x="2" y="9"/>
                      <a:pt x="2" y="9"/>
                    </a:cubicBezTo>
                    <a:cubicBezTo>
                      <a:pt x="1" y="9"/>
                      <a:pt x="1" y="9"/>
                      <a:pt x="1" y="10"/>
                    </a:cubicBezTo>
                    <a:cubicBezTo>
                      <a:pt x="1" y="10"/>
                      <a:pt x="1" y="11"/>
                      <a:pt x="1" y="11"/>
                    </a:cubicBezTo>
                    <a:cubicBezTo>
                      <a:pt x="1" y="11"/>
                      <a:pt x="1" y="11"/>
                      <a:pt x="1" y="12"/>
                    </a:cubicBezTo>
                    <a:cubicBezTo>
                      <a:pt x="0" y="12"/>
                      <a:pt x="0" y="13"/>
                      <a:pt x="0" y="14"/>
                    </a:cubicBezTo>
                    <a:cubicBezTo>
                      <a:pt x="0" y="14"/>
                      <a:pt x="0" y="14"/>
                      <a:pt x="0" y="14"/>
                    </a:cubicBezTo>
                    <a:cubicBezTo>
                      <a:pt x="1" y="14"/>
                      <a:pt x="1" y="14"/>
                      <a:pt x="1" y="14"/>
                    </a:cubicBezTo>
                    <a:cubicBezTo>
                      <a:pt x="2" y="15"/>
                      <a:pt x="1" y="15"/>
                      <a:pt x="2" y="15"/>
                    </a:cubicBezTo>
                    <a:cubicBezTo>
                      <a:pt x="2" y="16"/>
                      <a:pt x="2" y="16"/>
                      <a:pt x="3" y="16"/>
                    </a:cubicBezTo>
                    <a:cubicBezTo>
                      <a:pt x="3" y="16"/>
                      <a:pt x="3" y="16"/>
                      <a:pt x="4" y="15"/>
                    </a:cubicBezTo>
                    <a:cubicBezTo>
                      <a:pt x="4" y="15"/>
                      <a:pt x="4" y="15"/>
                      <a:pt x="4" y="15"/>
                    </a:cubicBezTo>
                    <a:cubicBezTo>
                      <a:pt x="5" y="15"/>
                      <a:pt x="5" y="15"/>
                      <a:pt x="6" y="15"/>
                    </a:cubicBezTo>
                    <a:cubicBezTo>
                      <a:pt x="6" y="15"/>
                      <a:pt x="6" y="16"/>
                      <a:pt x="7" y="16"/>
                    </a:cubicBezTo>
                    <a:cubicBezTo>
                      <a:pt x="7" y="15"/>
                      <a:pt x="7" y="15"/>
                      <a:pt x="7" y="15"/>
                    </a:cubicBezTo>
                    <a:cubicBezTo>
                      <a:pt x="8" y="15"/>
                      <a:pt x="7" y="14"/>
                      <a:pt x="7" y="14"/>
                    </a:cubicBezTo>
                    <a:cubicBezTo>
                      <a:pt x="7" y="13"/>
                      <a:pt x="7" y="13"/>
                      <a:pt x="7" y="13"/>
                    </a:cubicBezTo>
                    <a:cubicBezTo>
                      <a:pt x="7" y="12"/>
                      <a:pt x="7" y="12"/>
                      <a:pt x="8" y="12"/>
                    </a:cubicBezTo>
                    <a:cubicBezTo>
                      <a:pt x="8" y="11"/>
                      <a:pt x="9" y="12"/>
                      <a:pt x="9" y="12"/>
                    </a:cubicBezTo>
                    <a:cubicBezTo>
                      <a:pt x="10" y="12"/>
                      <a:pt x="11" y="12"/>
                      <a:pt x="11" y="12"/>
                    </a:cubicBezTo>
                    <a:cubicBezTo>
                      <a:pt x="12" y="12"/>
                      <a:pt x="12" y="12"/>
                      <a:pt x="12" y="12"/>
                    </a:cubicBezTo>
                    <a:cubicBezTo>
                      <a:pt x="12" y="12"/>
                      <a:pt x="12" y="12"/>
                      <a:pt x="13" y="12"/>
                    </a:cubicBezTo>
                    <a:cubicBezTo>
                      <a:pt x="13" y="12"/>
                      <a:pt x="13" y="12"/>
                      <a:pt x="13" y="11"/>
                    </a:cubicBezTo>
                    <a:cubicBezTo>
                      <a:pt x="14" y="11"/>
                      <a:pt x="14" y="12"/>
                      <a:pt x="15" y="12"/>
                    </a:cubicBezTo>
                    <a:cubicBezTo>
                      <a:pt x="15" y="12"/>
                      <a:pt x="15" y="12"/>
                      <a:pt x="16" y="12"/>
                    </a:cubicBezTo>
                    <a:cubicBezTo>
                      <a:pt x="16" y="12"/>
                      <a:pt x="16" y="12"/>
                      <a:pt x="17" y="12"/>
                    </a:cubicBezTo>
                    <a:cubicBezTo>
                      <a:pt x="17" y="12"/>
                      <a:pt x="17" y="12"/>
                      <a:pt x="17" y="12"/>
                    </a:cubicBezTo>
                    <a:cubicBezTo>
                      <a:pt x="17" y="11"/>
                      <a:pt x="17" y="11"/>
                      <a:pt x="17" y="11"/>
                    </a:cubicBezTo>
                    <a:cubicBezTo>
                      <a:pt x="18" y="11"/>
                      <a:pt x="18" y="11"/>
                      <a:pt x="18" y="11"/>
                    </a:cubicBezTo>
                    <a:cubicBezTo>
                      <a:pt x="19" y="11"/>
                      <a:pt x="19" y="11"/>
                      <a:pt x="19" y="11"/>
                    </a:cubicBezTo>
                    <a:cubicBezTo>
                      <a:pt x="20" y="10"/>
                      <a:pt x="20" y="10"/>
                      <a:pt x="20" y="10"/>
                    </a:cubicBezTo>
                    <a:cubicBezTo>
                      <a:pt x="20" y="9"/>
                      <a:pt x="20" y="9"/>
                      <a:pt x="20" y="8"/>
                    </a:cubicBezTo>
                    <a:cubicBezTo>
                      <a:pt x="20" y="8"/>
                      <a:pt x="20" y="8"/>
                      <a:pt x="20" y="8"/>
                    </a:cubicBezTo>
                    <a:cubicBezTo>
                      <a:pt x="20" y="8"/>
                      <a:pt x="20" y="8"/>
                      <a:pt x="20" y="7"/>
                    </a:cubicBezTo>
                    <a:cubicBezTo>
                      <a:pt x="20" y="7"/>
                      <a:pt x="20" y="7"/>
                      <a:pt x="20"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7" name="Freeform 26"/>
              <p:cNvSpPr>
                <a:spLocks/>
              </p:cNvSpPr>
              <p:nvPr/>
            </p:nvSpPr>
            <p:spPr bwMode="auto">
              <a:xfrm>
                <a:off x="5078414" y="3378201"/>
                <a:ext cx="87313" cy="206375"/>
              </a:xfrm>
              <a:custGeom>
                <a:avLst/>
                <a:gdLst>
                  <a:gd name="T0" fmla="*/ 7 w 8"/>
                  <a:gd name="T1" fmla="*/ 14 h 19"/>
                  <a:gd name="T2" fmla="*/ 7 w 8"/>
                  <a:gd name="T3" fmla="*/ 13 h 19"/>
                  <a:gd name="T4" fmla="*/ 7 w 8"/>
                  <a:gd name="T5" fmla="*/ 13 h 19"/>
                  <a:gd name="T6" fmla="*/ 6 w 8"/>
                  <a:gd name="T7" fmla="*/ 12 h 19"/>
                  <a:gd name="T8" fmla="*/ 6 w 8"/>
                  <a:gd name="T9" fmla="*/ 12 h 19"/>
                  <a:gd name="T10" fmla="*/ 6 w 8"/>
                  <a:gd name="T11" fmla="*/ 11 h 19"/>
                  <a:gd name="T12" fmla="*/ 6 w 8"/>
                  <a:gd name="T13" fmla="*/ 10 h 19"/>
                  <a:gd name="T14" fmla="*/ 5 w 8"/>
                  <a:gd name="T15" fmla="*/ 9 h 19"/>
                  <a:gd name="T16" fmla="*/ 5 w 8"/>
                  <a:gd name="T17" fmla="*/ 7 h 19"/>
                  <a:gd name="T18" fmla="*/ 6 w 8"/>
                  <a:gd name="T19" fmla="*/ 7 h 19"/>
                  <a:gd name="T20" fmla="*/ 6 w 8"/>
                  <a:gd name="T21" fmla="*/ 6 h 19"/>
                  <a:gd name="T22" fmla="*/ 6 w 8"/>
                  <a:gd name="T23" fmla="*/ 6 h 19"/>
                  <a:gd name="T24" fmla="*/ 6 w 8"/>
                  <a:gd name="T25" fmla="*/ 5 h 19"/>
                  <a:gd name="T26" fmla="*/ 6 w 8"/>
                  <a:gd name="T27" fmla="*/ 5 h 19"/>
                  <a:gd name="T28" fmla="*/ 5 w 8"/>
                  <a:gd name="T29" fmla="*/ 3 h 19"/>
                  <a:gd name="T30" fmla="*/ 5 w 8"/>
                  <a:gd name="T31" fmla="*/ 2 h 19"/>
                  <a:gd name="T32" fmla="*/ 5 w 8"/>
                  <a:gd name="T33" fmla="*/ 1 h 19"/>
                  <a:gd name="T34" fmla="*/ 4 w 8"/>
                  <a:gd name="T35" fmla="*/ 1 h 19"/>
                  <a:gd name="T36" fmla="*/ 3 w 8"/>
                  <a:gd name="T37" fmla="*/ 0 h 19"/>
                  <a:gd name="T38" fmla="*/ 2 w 8"/>
                  <a:gd name="T39" fmla="*/ 0 h 19"/>
                  <a:gd name="T40" fmla="*/ 1 w 8"/>
                  <a:gd name="T41" fmla="*/ 0 h 19"/>
                  <a:gd name="T42" fmla="*/ 1 w 8"/>
                  <a:gd name="T43" fmla="*/ 0 h 19"/>
                  <a:gd name="T44" fmla="*/ 1 w 8"/>
                  <a:gd name="T45" fmla="*/ 0 h 19"/>
                  <a:gd name="T46" fmla="*/ 2 w 8"/>
                  <a:gd name="T47" fmla="*/ 1 h 19"/>
                  <a:gd name="T48" fmla="*/ 2 w 8"/>
                  <a:gd name="T49" fmla="*/ 2 h 19"/>
                  <a:gd name="T50" fmla="*/ 3 w 8"/>
                  <a:gd name="T51" fmla="*/ 3 h 19"/>
                  <a:gd name="T52" fmla="*/ 2 w 8"/>
                  <a:gd name="T53" fmla="*/ 4 h 19"/>
                  <a:gd name="T54" fmla="*/ 2 w 8"/>
                  <a:gd name="T55" fmla="*/ 5 h 19"/>
                  <a:gd name="T56" fmla="*/ 1 w 8"/>
                  <a:gd name="T57" fmla="*/ 6 h 19"/>
                  <a:gd name="T58" fmla="*/ 2 w 8"/>
                  <a:gd name="T59" fmla="*/ 6 h 19"/>
                  <a:gd name="T60" fmla="*/ 2 w 8"/>
                  <a:gd name="T61" fmla="*/ 7 h 19"/>
                  <a:gd name="T62" fmla="*/ 2 w 8"/>
                  <a:gd name="T63" fmla="*/ 8 h 19"/>
                  <a:gd name="T64" fmla="*/ 2 w 8"/>
                  <a:gd name="T65" fmla="*/ 9 h 19"/>
                  <a:gd name="T66" fmla="*/ 1 w 8"/>
                  <a:gd name="T67" fmla="*/ 9 h 19"/>
                  <a:gd name="T68" fmla="*/ 1 w 8"/>
                  <a:gd name="T69" fmla="*/ 10 h 19"/>
                  <a:gd name="T70" fmla="*/ 0 w 8"/>
                  <a:gd name="T71" fmla="*/ 11 h 19"/>
                  <a:gd name="T72" fmla="*/ 0 w 8"/>
                  <a:gd name="T73" fmla="*/ 12 h 19"/>
                  <a:gd name="T74" fmla="*/ 1 w 8"/>
                  <a:gd name="T75" fmla="*/ 13 h 19"/>
                  <a:gd name="T76" fmla="*/ 1 w 8"/>
                  <a:gd name="T77" fmla="*/ 13 h 19"/>
                  <a:gd name="T78" fmla="*/ 1 w 8"/>
                  <a:gd name="T79" fmla="*/ 13 h 19"/>
                  <a:gd name="T80" fmla="*/ 2 w 8"/>
                  <a:gd name="T81" fmla="*/ 14 h 19"/>
                  <a:gd name="T82" fmla="*/ 2 w 8"/>
                  <a:gd name="T83" fmla="*/ 15 h 19"/>
                  <a:gd name="T84" fmla="*/ 3 w 8"/>
                  <a:gd name="T85" fmla="*/ 15 h 19"/>
                  <a:gd name="T86" fmla="*/ 4 w 8"/>
                  <a:gd name="T87" fmla="*/ 15 h 19"/>
                  <a:gd name="T88" fmla="*/ 5 w 8"/>
                  <a:gd name="T89" fmla="*/ 16 h 19"/>
                  <a:gd name="T90" fmla="*/ 5 w 8"/>
                  <a:gd name="T91" fmla="*/ 17 h 19"/>
                  <a:gd name="T92" fmla="*/ 4 w 8"/>
                  <a:gd name="T93" fmla="*/ 18 h 19"/>
                  <a:gd name="T94" fmla="*/ 5 w 8"/>
                  <a:gd name="T95" fmla="*/ 19 h 19"/>
                  <a:gd name="T96" fmla="*/ 6 w 8"/>
                  <a:gd name="T97" fmla="*/ 19 h 19"/>
                  <a:gd name="T98" fmla="*/ 7 w 8"/>
                  <a:gd name="T99" fmla="*/ 18 h 19"/>
                  <a:gd name="T100" fmla="*/ 8 w 8"/>
                  <a:gd name="T101" fmla="*/ 17 h 19"/>
                  <a:gd name="T102" fmla="*/ 8 w 8"/>
                  <a:gd name="T103" fmla="*/ 15 h 19"/>
                  <a:gd name="T104" fmla="*/ 7 w 8"/>
                  <a:gd name="T10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 h="19">
                    <a:moveTo>
                      <a:pt x="7" y="14"/>
                    </a:moveTo>
                    <a:cubicBezTo>
                      <a:pt x="7" y="14"/>
                      <a:pt x="7" y="14"/>
                      <a:pt x="7" y="13"/>
                    </a:cubicBezTo>
                    <a:cubicBezTo>
                      <a:pt x="7" y="13"/>
                      <a:pt x="7" y="13"/>
                      <a:pt x="7" y="13"/>
                    </a:cubicBezTo>
                    <a:cubicBezTo>
                      <a:pt x="7" y="12"/>
                      <a:pt x="6" y="12"/>
                      <a:pt x="6" y="12"/>
                    </a:cubicBezTo>
                    <a:cubicBezTo>
                      <a:pt x="6" y="12"/>
                      <a:pt x="6" y="12"/>
                      <a:pt x="6" y="12"/>
                    </a:cubicBezTo>
                    <a:cubicBezTo>
                      <a:pt x="6" y="11"/>
                      <a:pt x="6" y="11"/>
                      <a:pt x="6" y="11"/>
                    </a:cubicBezTo>
                    <a:cubicBezTo>
                      <a:pt x="6" y="10"/>
                      <a:pt x="6" y="10"/>
                      <a:pt x="6" y="10"/>
                    </a:cubicBezTo>
                    <a:cubicBezTo>
                      <a:pt x="6" y="9"/>
                      <a:pt x="6" y="9"/>
                      <a:pt x="5" y="9"/>
                    </a:cubicBezTo>
                    <a:cubicBezTo>
                      <a:pt x="5" y="8"/>
                      <a:pt x="5" y="8"/>
                      <a:pt x="5" y="7"/>
                    </a:cubicBezTo>
                    <a:cubicBezTo>
                      <a:pt x="6" y="7"/>
                      <a:pt x="6" y="7"/>
                      <a:pt x="6" y="7"/>
                    </a:cubicBezTo>
                    <a:cubicBezTo>
                      <a:pt x="6" y="7"/>
                      <a:pt x="6" y="7"/>
                      <a:pt x="6" y="6"/>
                    </a:cubicBezTo>
                    <a:cubicBezTo>
                      <a:pt x="6" y="6"/>
                      <a:pt x="6" y="6"/>
                      <a:pt x="6" y="6"/>
                    </a:cubicBezTo>
                    <a:cubicBezTo>
                      <a:pt x="6" y="6"/>
                      <a:pt x="6" y="6"/>
                      <a:pt x="6" y="5"/>
                    </a:cubicBezTo>
                    <a:cubicBezTo>
                      <a:pt x="6" y="5"/>
                      <a:pt x="6" y="5"/>
                      <a:pt x="6" y="5"/>
                    </a:cubicBezTo>
                    <a:cubicBezTo>
                      <a:pt x="5" y="4"/>
                      <a:pt x="6" y="4"/>
                      <a:pt x="5" y="3"/>
                    </a:cubicBezTo>
                    <a:cubicBezTo>
                      <a:pt x="5" y="3"/>
                      <a:pt x="6" y="3"/>
                      <a:pt x="5" y="2"/>
                    </a:cubicBezTo>
                    <a:cubicBezTo>
                      <a:pt x="5" y="2"/>
                      <a:pt x="5" y="2"/>
                      <a:pt x="5" y="1"/>
                    </a:cubicBezTo>
                    <a:cubicBezTo>
                      <a:pt x="5" y="1"/>
                      <a:pt x="4" y="1"/>
                      <a:pt x="4" y="1"/>
                    </a:cubicBezTo>
                    <a:cubicBezTo>
                      <a:pt x="4" y="0"/>
                      <a:pt x="3" y="0"/>
                      <a:pt x="3" y="0"/>
                    </a:cubicBezTo>
                    <a:cubicBezTo>
                      <a:pt x="3" y="0"/>
                      <a:pt x="2" y="0"/>
                      <a:pt x="2" y="0"/>
                    </a:cubicBezTo>
                    <a:cubicBezTo>
                      <a:pt x="2" y="0"/>
                      <a:pt x="1" y="0"/>
                      <a:pt x="1" y="0"/>
                    </a:cubicBezTo>
                    <a:cubicBezTo>
                      <a:pt x="1" y="0"/>
                      <a:pt x="1" y="0"/>
                      <a:pt x="1" y="0"/>
                    </a:cubicBezTo>
                    <a:cubicBezTo>
                      <a:pt x="1" y="0"/>
                      <a:pt x="1" y="0"/>
                      <a:pt x="1" y="0"/>
                    </a:cubicBezTo>
                    <a:cubicBezTo>
                      <a:pt x="2" y="1"/>
                      <a:pt x="2" y="1"/>
                      <a:pt x="2" y="1"/>
                    </a:cubicBezTo>
                    <a:cubicBezTo>
                      <a:pt x="2" y="2"/>
                      <a:pt x="2" y="2"/>
                      <a:pt x="2" y="2"/>
                    </a:cubicBezTo>
                    <a:cubicBezTo>
                      <a:pt x="2" y="3"/>
                      <a:pt x="3" y="3"/>
                      <a:pt x="3" y="3"/>
                    </a:cubicBezTo>
                    <a:cubicBezTo>
                      <a:pt x="3" y="4"/>
                      <a:pt x="2" y="3"/>
                      <a:pt x="2" y="4"/>
                    </a:cubicBezTo>
                    <a:cubicBezTo>
                      <a:pt x="2" y="4"/>
                      <a:pt x="2" y="4"/>
                      <a:pt x="2" y="5"/>
                    </a:cubicBezTo>
                    <a:cubicBezTo>
                      <a:pt x="2" y="5"/>
                      <a:pt x="2" y="5"/>
                      <a:pt x="1" y="6"/>
                    </a:cubicBezTo>
                    <a:cubicBezTo>
                      <a:pt x="1" y="6"/>
                      <a:pt x="2" y="6"/>
                      <a:pt x="2" y="6"/>
                    </a:cubicBezTo>
                    <a:cubicBezTo>
                      <a:pt x="2" y="6"/>
                      <a:pt x="2" y="7"/>
                      <a:pt x="2" y="7"/>
                    </a:cubicBezTo>
                    <a:cubicBezTo>
                      <a:pt x="2" y="7"/>
                      <a:pt x="2" y="7"/>
                      <a:pt x="2" y="8"/>
                    </a:cubicBezTo>
                    <a:cubicBezTo>
                      <a:pt x="2" y="8"/>
                      <a:pt x="2" y="9"/>
                      <a:pt x="2" y="9"/>
                    </a:cubicBezTo>
                    <a:cubicBezTo>
                      <a:pt x="2" y="9"/>
                      <a:pt x="1" y="9"/>
                      <a:pt x="1" y="9"/>
                    </a:cubicBezTo>
                    <a:cubicBezTo>
                      <a:pt x="1" y="9"/>
                      <a:pt x="1" y="10"/>
                      <a:pt x="1" y="10"/>
                    </a:cubicBezTo>
                    <a:cubicBezTo>
                      <a:pt x="1" y="11"/>
                      <a:pt x="1" y="11"/>
                      <a:pt x="0" y="11"/>
                    </a:cubicBezTo>
                    <a:cubicBezTo>
                      <a:pt x="0" y="12"/>
                      <a:pt x="0" y="12"/>
                      <a:pt x="0" y="12"/>
                    </a:cubicBezTo>
                    <a:cubicBezTo>
                      <a:pt x="0" y="13"/>
                      <a:pt x="1" y="13"/>
                      <a:pt x="1" y="13"/>
                    </a:cubicBezTo>
                    <a:cubicBezTo>
                      <a:pt x="1" y="13"/>
                      <a:pt x="1" y="13"/>
                      <a:pt x="1" y="13"/>
                    </a:cubicBezTo>
                    <a:cubicBezTo>
                      <a:pt x="1" y="13"/>
                      <a:pt x="1" y="13"/>
                      <a:pt x="1" y="13"/>
                    </a:cubicBezTo>
                    <a:cubicBezTo>
                      <a:pt x="2" y="13"/>
                      <a:pt x="1" y="14"/>
                      <a:pt x="2" y="14"/>
                    </a:cubicBezTo>
                    <a:cubicBezTo>
                      <a:pt x="2" y="14"/>
                      <a:pt x="2" y="15"/>
                      <a:pt x="2" y="15"/>
                    </a:cubicBezTo>
                    <a:cubicBezTo>
                      <a:pt x="2" y="15"/>
                      <a:pt x="3" y="15"/>
                      <a:pt x="3" y="15"/>
                    </a:cubicBezTo>
                    <a:cubicBezTo>
                      <a:pt x="3" y="15"/>
                      <a:pt x="4" y="15"/>
                      <a:pt x="4" y="15"/>
                    </a:cubicBezTo>
                    <a:cubicBezTo>
                      <a:pt x="4" y="15"/>
                      <a:pt x="5" y="15"/>
                      <a:pt x="5" y="16"/>
                    </a:cubicBezTo>
                    <a:cubicBezTo>
                      <a:pt x="5" y="16"/>
                      <a:pt x="5" y="17"/>
                      <a:pt x="5" y="17"/>
                    </a:cubicBezTo>
                    <a:cubicBezTo>
                      <a:pt x="5" y="18"/>
                      <a:pt x="4" y="18"/>
                      <a:pt x="4" y="18"/>
                    </a:cubicBezTo>
                    <a:cubicBezTo>
                      <a:pt x="5" y="19"/>
                      <a:pt x="5" y="19"/>
                      <a:pt x="5" y="19"/>
                    </a:cubicBezTo>
                    <a:cubicBezTo>
                      <a:pt x="6" y="19"/>
                      <a:pt x="6" y="19"/>
                      <a:pt x="6" y="19"/>
                    </a:cubicBezTo>
                    <a:cubicBezTo>
                      <a:pt x="7" y="19"/>
                      <a:pt x="7" y="18"/>
                      <a:pt x="7" y="18"/>
                    </a:cubicBezTo>
                    <a:cubicBezTo>
                      <a:pt x="8" y="18"/>
                      <a:pt x="8" y="17"/>
                      <a:pt x="8" y="17"/>
                    </a:cubicBezTo>
                    <a:cubicBezTo>
                      <a:pt x="8" y="16"/>
                      <a:pt x="8" y="16"/>
                      <a:pt x="8" y="15"/>
                    </a:cubicBezTo>
                    <a:cubicBezTo>
                      <a:pt x="8" y="15"/>
                      <a:pt x="8" y="15"/>
                      <a:pt x="7"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8" name="Freeform 27"/>
              <p:cNvSpPr>
                <a:spLocks/>
              </p:cNvSpPr>
              <p:nvPr/>
            </p:nvSpPr>
            <p:spPr bwMode="auto">
              <a:xfrm>
                <a:off x="4506914" y="3605214"/>
                <a:ext cx="355600" cy="379413"/>
              </a:xfrm>
              <a:custGeom>
                <a:avLst/>
                <a:gdLst>
                  <a:gd name="T0" fmla="*/ 30 w 33"/>
                  <a:gd name="T1" fmla="*/ 2 h 35"/>
                  <a:gd name="T2" fmla="*/ 29 w 33"/>
                  <a:gd name="T3" fmla="*/ 2 h 35"/>
                  <a:gd name="T4" fmla="*/ 27 w 33"/>
                  <a:gd name="T5" fmla="*/ 3 h 35"/>
                  <a:gd name="T6" fmla="*/ 24 w 33"/>
                  <a:gd name="T7" fmla="*/ 3 h 35"/>
                  <a:gd name="T8" fmla="*/ 22 w 33"/>
                  <a:gd name="T9" fmla="*/ 3 h 35"/>
                  <a:gd name="T10" fmla="*/ 18 w 33"/>
                  <a:gd name="T11" fmla="*/ 3 h 35"/>
                  <a:gd name="T12" fmla="*/ 17 w 33"/>
                  <a:gd name="T13" fmla="*/ 2 h 35"/>
                  <a:gd name="T14" fmla="*/ 13 w 33"/>
                  <a:gd name="T15" fmla="*/ 2 h 35"/>
                  <a:gd name="T16" fmla="*/ 10 w 33"/>
                  <a:gd name="T17" fmla="*/ 1 h 35"/>
                  <a:gd name="T18" fmla="*/ 6 w 33"/>
                  <a:gd name="T19" fmla="*/ 2 h 35"/>
                  <a:gd name="T20" fmla="*/ 4 w 33"/>
                  <a:gd name="T21" fmla="*/ 1 h 35"/>
                  <a:gd name="T22" fmla="*/ 2 w 33"/>
                  <a:gd name="T23" fmla="*/ 1 h 35"/>
                  <a:gd name="T24" fmla="*/ 0 w 33"/>
                  <a:gd name="T25" fmla="*/ 1 h 35"/>
                  <a:gd name="T26" fmla="*/ 0 w 33"/>
                  <a:gd name="T27" fmla="*/ 3 h 35"/>
                  <a:gd name="T28" fmla="*/ 2 w 33"/>
                  <a:gd name="T29" fmla="*/ 5 h 35"/>
                  <a:gd name="T30" fmla="*/ 3 w 33"/>
                  <a:gd name="T31" fmla="*/ 8 h 35"/>
                  <a:gd name="T32" fmla="*/ 3 w 33"/>
                  <a:gd name="T33" fmla="*/ 9 h 35"/>
                  <a:gd name="T34" fmla="*/ 4 w 33"/>
                  <a:gd name="T35" fmla="*/ 10 h 35"/>
                  <a:gd name="T36" fmla="*/ 4 w 33"/>
                  <a:gd name="T37" fmla="*/ 13 h 35"/>
                  <a:gd name="T38" fmla="*/ 6 w 33"/>
                  <a:gd name="T39" fmla="*/ 15 h 35"/>
                  <a:gd name="T40" fmla="*/ 7 w 33"/>
                  <a:gd name="T41" fmla="*/ 17 h 35"/>
                  <a:gd name="T42" fmla="*/ 7 w 33"/>
                  <a:gd name="T43" fmla="*/ 21 h 35"/>
                  <a:gd name="T44" fmla="*/ 8 w 33"/>
                  <a:gd name="T45" fmla="*/ 24 h 35"/>
                  <a:gd name="T46" fmla="*/ 8 w 33"/>
                  <a:gd name="T47" fmla="*/ 27 h 35"/>
                  <a:gd name="T48" fmla="*/ 8 w 33"/>
                  <a:gd name="T49" fmla="*/ 30 h 35"/>
                  <a:gd name="T50" fmla="*/ 9 w 33"/>
                  <a:gd name="T51" fmla="*/ 33 h 35"/>
                  <a:gd name="T52" fmla="*/ 11 w 33"/>
                  <a:gd name="T53" fmla="*/ 35 h 35"/>
                  <a:gd name="T54" fmla="*/ 12 w 33"/>
                  <a:gd name="T55" fmla="*/ 33 h 35"/>
                  <a:gd name="T56" fmla="*/ 13 w 33"/>
                  <a:gd name="T57" fmla="*/ 33 h 35"/>
                  <a:gd name="T58" fmla="*/ 14 w 33"/>
                  <a:gd name="T59" fmla="*/ 35 h 35"/>
                  <a:gd name="T60" fmla="*/ 16 w 33"/>
                  <a:gd name="T61" fmla="*/ 35 h 35"/>
                  <a:gd name="T62" fmla="*/ 18 w 33"/>
                  <a:gd name="T63" fmla="*/ 34 h 35"/>
                  <a:gd name="T64" fmla="*/ 20 w 33"/>
                  <a:gd name="T65" fmla="*/ 34 h 35"/>
                  <a:gd name="T66" fmla="*/ 20 w 33"/>
                  <a:gd name="T67" fmla="*/ 23 h 35"/>
                  <a:gd name="T68" fmla="*/ 23 w 33"/>
                  <a:gd name="T69" fmla="*/ 15 h 35"/>
                  <a:gd name="T70" fmla="*/ 23 w 33"/>
                  <a:gd name="T71" fmla="*/ 7 h 35"/>
                  <a:gd name="T72" fmla="*/ 23 w 33"/>
                  <a:gd name="T73" fmla="*/ 5 h 35"/>
                  <a:gd name="T74" fmla="*/ 25 w 33"/>
                  <a:gd name="T75" fmla="*/ 4 h 35"/>
                  <a:gd name="T76" fmla="*/ 28 w 33"/>
                  <a:gd name="T77" fmla="*/ 4 h 35"/>
                  <a:gd name="T78" fmla="*/ 29 w 33"/>
                  <a:gd name="T79" fmla="*/ 4 h 35"/>
                  <a:gd name="T80" fmla="*/ 31 w 33"/>
                  <a:gd name="T81" fmla="*/ 4 h 35"/>
                  <a:gd name="T82" fmla="*/ 32 w 33"/>
                  <a:gd name="T83" fmla="*/ 3 h 35"/>
                  <a:gd name="T84" fmla="*/ 33 w 33"/>
                  <a:gd name="T85" fmla="*/ 3 h 35"/>
                  <a:gd name="T86" fmla="*/ 31 w 33"/>
                  <a:gd name="T8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35">
                    <a:moveTo>
                      <a:pt x="31" y="2"/>
                    </a:moveTo>
                    <a:cubicBezTo>
                      <a:pt x="30" y="2"/>
                      <a:pt x="30" y="2"/>
                      <a:pt x="30" y="2"/>
                    </a:cubicBezTo>
                    <a:cubicBezTo>
                      <a:pt x="29" y="2"/>
                      <a:pt x="29" y="2"/>
                      <a:pt x="29" y="2"/>
                    </a:cubicBezTo>
                    <a:cubicBezTo>
                      <a:pt x="29" y="2"/>
                      <a:pt x="29" y="2"/>
                      <a:pt x="29" y="2"/>
                    </a:cubicBezTo>
                    <a:cubicBezTo>
                      <a:pt x="28" y="2"/>
                      <a:pt x="28" y="2"/>
                      <a:pt x="28" y="3"/>
                    </a:cubicBezTo>
                    <a:cubicBezTo>
                      <a:pt x="27" y="3"/>
                      <a:pt x="27" y="3"/>
                      <a:pt x="27" y="3"/>
                    </a:cubicBezTo>
                    <a:cubicBezTo>
                      <a:pt x="26" y="3"/>
                      <a:pt x="25" y="3"/>
                      <a:pt x="24" y="3"/>
                    </a:cubicBezTo>
                    <a:cubicBezTo>
                      <a:pt x="24" y="3"/>
                      <a:pt x="24" y="3"/>
                      <a:pt x="24" y="3"/>
                    </a:cubicBezTo>
                    <a:cubicBezTo>
                      <a:pt x="23" y="3"/>
                      <a:pt x="23" y="4"/>
                      <a:pt x="23" y="3"/>
                    </a:cubicBezTo>
                    <a:cubicBezTo>
                      <a:pt x="22" y="3"/>
                      <a:pt x="22" y="3"/>
                      <a:pt x="22" y="3"/>
                    </a:cubicBezTo>
                    <a:cubicBezTo>
                      <a:pt x="21" y="3"/>
                      <a:pt x="21" y="3"/>
                      <a:pt x="20" y="3"/>
                    </a:cubicBezTo>
                    <a:cubicBezTo>
                      <a:pt x="19" y="3"/>
                      <a:pt x="19" y="3"/>
                      <a:pt x="18" y="3"/>
                    </a:cubicBezTo>
                    <a:cubicBezTo>
                      <a:pt x="18" y="3"/>
                      <a:pt x="18" y="3"/>
                      <a:pt x="17" y="2"/>
                    </a:cubicBezTo>
                    <a:cubicBezTo>
                      <a:pt x="17" y="2"/>
                      <a:pt x="17" y="2"/>
                      <a:pt x="17" y="2"/>
                    </a:cubicBezTo>
                    <a:cubicBezTo>
                      <a:pt x="16" y="1"/>
                      <a:pt x="16" y="1"/>
                      <a:pt x="15" y="1"/>
                    </a:cubicBezTo>
                    <a:cubicBezTo>
                      <a:pt x="14" y="1"/>
                      <a:pt x="14" y="2"/>
                      <a:pt x="13" y="2"/>
                    </a:cubicBezTo>
                    <a:cubicBezTo>
                      <a:pt x="13" y="1"/>
                      <a:pt x="12" y="1"/>
                      <a:pt x="12" y="1"/>
                    </a:cubicBezTo>
                    <a:cubicBezTo>
                      <a:pt x="11" y="1"/>
                      <a:pt x="10" y="1"/>
                      <a:pt x="10" y="1"/>
                    </a:cubicBezTo>
                    <a:cubicBezTo>
                      <a:pt x="9" y="1"/>
                      <a:pt x="9" y="1"/>
                      <a:pt x="8" y="1"/>
                    </a:cubicBezTo>
                    <a:cubicBezTo>
                      <a:pt x="7" y="1"/>
                      <a:pt x="7" y="2"/>
                      <a:pt x="6" y="2"/>
                    </a:cubicBezTo>
                    <a:cubicBezTo>
                      <a:pt x="5" y="1"/>
                      <a:pt x="5" y="1"/>
                      <a:pt x="5" y="1"/>
                    </a:cubicBezTo>
                    <a:cubicBezTo>
                      <a:pt x="4" y="1"/>
                      <a:pt x="4" y="1"/>
                      <a:pt x="4" y="1"/>
                    </a:cubicBezTo>
                    <a:cubicBezTo>
                      <a:pt x="4" y="1"/>
                      <a:pt x="3" y="0"/>
                      <a:pt x="3" y="0"/>
                    </a:cubicBezTo>
                    <a:cubicBezTo>
                      <a:pt x="3" y="0"/>
                      <a:pt x="3" y="1"/>
                      <a:pt x="2" y="1"/>
                    </a:cubicBezTo>
                    <a:cubicBezTo>
                      <a:pt x="2" y="1"/>
                      <a:pt x="2" y="1"/>
                      <a:pt x="1" y="1"/>
                    </a:cubicBezTo>
                    <a:cubicBezTo>
                      <a:pt x="1" y="1"/>
                      <a:pt x="1" y="1"/>
                      <a:pt x="0" y="1"/>
                    </a:cubicBezTo>
                    <a:cubicBezTo>
                      <a:pt x="0" y="1"/>
                      <a:pt x="0" y="1"/>
                      <a:pt x="0" y="1"/>
                    </a:cubicBezTo>
                    <a:cubicBezTo>
                      <a:pt x="0" y="1"/>
                      <a:pt x="0" y="2"/>
                      <a:pt x="0" y="3"/>
                    </a:cubicBezTo>
                    <a:cubicBezTo>
                      <a:pt x="0" y="4"/>
                      <a:pt x="0" y="4"/>
                      <a:pt x="1" y="5"/>
                    </a:cubicBezTo>
                    <a:cubicBezTo>
                      <a:pt x="1" y="5"/>
                      <a:pt x="1" y="5"/>
                      <a:pt x="2" y="5"/>
                    </a:cubicBezTo>
                    <a:cubicBezTo>
                      <a:pt x="2" y="6"/>
                      <a:pt x="2" y="6"/>
                      <a:pt x="2" y="7"/>
                    </a:cubicBezTo>
                    <a:cubicBezTo>
                      <a:pt x="2" y="7"/>
                      <a:pt x="2" y="8"/>
                      <a:pt x="3" y="8"/>
                    </a:cubicBezTo>
                    <a:cubicBezTo>
                      <a:pt x="3" y="8"/>
                      <a:pt x="3" y="8"/>
                      <a:pt x="3" y="9"/>
                    </a:cubicBezTo>
                    <a:cubicBezTo>
                      <a:pt x="3" y="9"/>
                      <a:pt x="3" y="9"/>
                      <a:pt x="3" y="9"/>
                    </a:cubicBezTo>
                    <a:cubicBezTo>
                      <a:pt x="3" y="9"/>
                      <a:pt x="4" y="9"/>
                      <a:pt x="4" y="10"/>
                    </a:cubicBezTo>
                    <a:cubicBezTo>
                      <a:pt x="4" y="10"/>
                      <a:pt x="4" y="10"/>
                      <a:pt x="4" y="10"/>
                    </a:cubicBezTo>
                    <a:cubicBezTo>
                      <a:pt x="4" y="11"/>
                      <a:pt x="4" y="11"/>
                      <a:pt x="4" y="12"/>
                    </a:cubicBezTo>
                    <a:cubicBezTo>
                      <a:pt x="4" y="12"/>
                      <a:pt x="4" y="12"/>
                      <a:pt x="4" y="13"/>
                    </a:cubicBezTo>
                    <a:cubicBezTo>
                      <a:pt x="5" y="13"/>
                      <a:pt x="5" y="14"/>
                      <a:pt x="5" y="14"/>
                    </a:cubicBezTo>
                    <a:cubicBezTo>
                      <a:pt x="6" y="15"/>
                      <a:pt x="6" y="15"/>
                      <a:pt x="6" y="15"/>
                    </a:cubicBezTo>
                    <a:cubicBezTo>
                      <a:pt x="6" y="16"/>
                      <a:pt x="7" y="16"/>
                      <a:pt x="7" y="16"/>
                    </a:cubicBezTo>
                    <a:cubicBezTo>
                      <a:pt x="7" y="17"/>
                      <a:pt x="7" y="17"/>
                      <a:pt x="7" y="17"/>
                    </a:cubicBezTo>
                    <a:cubicBezTo>
                      <a:pt x="7" y="18"/>
                      <a:pt x="7" y="18"/>
                      <a:pt x="7" y="19"/>
                    </a:cubicBezTo>
                    <a:cubicBezTo>
                      <a:pt x="7" y="20"/>
                      <a:pt x="7" y="20"/>
                      <a:pt x="7" y="21"/>
                    </a:cubicBezTo>
                    <a:cubicBezTo>
                      <a:pt x="7" y="22"/>
                      <a:pt x="7" y="22"/>
                      <a:pt x="7" y="22"/>
                    </a:cubicBezTo>
                    <a:cubicBezTo>
                      <a:pt x="7" y="23"/>
                      <a:pt x="8" y="23"/>
                      <a:pt x="8" y="24"/>
                    </a:cubicBezTo>
                    <a:cubicBezTo>
                      <a:pt x="8" y="24"/>
                      <a:pt x="7" y="24"/>
                      <a:pt x="7" y="25"/>
                    </a:cubicBezTo>
                    <a:cubicBezTo>
                      <a:pt x="7" y="26"/>
                      <a:pt x="8" y="26"/>
                      <a:pt x="8" y="27"/>
                    </a:cubicBezTo>
                    <a:cubicBezTo>
                      <a:pt x="8" y="27"/>
                      <a:pt x="8" y="28"/>
                      <a:pt x="8" y="28"/>
                    </a:cubicBezTo>
                    <a:cubicBezTo>
                      <a:pt x="8" y="29"/>
                      <a:pt x="8" y="29"/>
                      <a:pt x="8" y="30"/>
                    </a:cubicBezTo>
                    <a:cubicBezTo>
                      <a:pt x="8" y="30"/>
                      <a:pt x="8" y="31"/>
                      <a:pt x="9" y="31"/>
                    </a:cubicBezTo>
                    <a:cubicBezTo>
                      <a:pt x="9" y="32"/>
                      <a:pt x="9" y="32"/>
                      <a:pt x="9" y="33"/>
                    </a:cubicBezTo>
                    <a:cubicBezTo>
                      <a:pt x="10" y="33"/>
                      <a:pt x="10" y="33"/>
                      <a:pt x="10" y="34"/>
                    </a:cubicBezTo>
                    <a:cubicBezTo>
                      <a:pt x="10" y="34"/>
                      <a:pt x="11" y="34"/>
                      <a:pt x="11" y="35"/>
                    </a:cubicBezTo>
                    <a:cubicBezTo>
                      <a:pt x="11" y="34"/>
                      <a:pt x="11" y="34"/>
                      <a:pt x="11" y="34"/>
                    </a:cubicBezTo>
                    <a:cubicBezTo>
                      <a:pt x="11" y="34"/>
                      <a:pt x="12" y="34"/>
                      <a:pt x="12" y="33"/>
                    </a:cubicBezTo>
                    <a:cubicBezTo>
                      <a:pt x="12" y="33"/>
                      <a:pt x="12" y="33"/>
                      <a:pt x="12" y="33"/>
                    </a:cubicBezTo>
                    <a:cubicBezTo>
                      <a:pt x="12" y="33"/>
                      <a:pt x="13" y="33"/>
                      <a:pt x="13" y="33"/>
                    </a:cubicBezTo>
                    <a:cubicBezTo>
                      <a:pt x="13" y="33"/>
                      <a:pt x="13" y="33"/>
                      <a:pt x="13" y="34"/>
                    </a:cubicBezTo>
                    <a:cubicBezTo>
                      <a:pt x="13" y="34"/>
                      <a:pt x="13" y="34"/>
                      <a:pt x="14" y="35"/>
                    </a:cubicBezTo>
                    <a:cubicBezTo>
                      <a:pt x="14" y="35"/>
                      <a:pt x="14" y="35"/>
                      <a:pt x="15" y="35"/>
                    </a:cubicBezTo>
                    <a:cubicBezTo>
                      <a:pt x="15" y="35"/>
                      <a:pt x="16" y="35"/>
                      <a:pt x="16" y="35"/>
                    </a:cubicBezTo>
                    <a:cubicBezTo>
                      <a:pt x="16" y="35"/>
                      <a:pt x="17" y="35"/>
                      <a:pt x="17" y="35"/>
                    </a:cubicBezTo>
                    <a:cubicBezTo>
                      <a:pt x="17" y="35"/>
                      <a:pt x="17" y="35"/>
                      <a:pt x="18" y="34"/>
                    </a:cubicBezTo>
                    <a:cubicBezTo>
                      <a:pt x="18" y="34"/>
                      <a:pt x="18" y="34"/>
                      <a:pt x="19" y="34"/>
                    </a:cubicBezTo>
                    <a:cubicBezTo>
                      <a:pt x="19" y="34"/>
                      <a:pt x="19" y="34"/>
                      <a:pt x="20" y="34"/>
                    </a:cubicBezTo>
                    <a:cubicBezTo>
                      <a:pt x="20" y="30"/>
                      <a:pt x="20" y="27"/>
                      <a:pt x="20" y="23"/>
                    </a:cubicBezTo>
                    <a:cubicBezTo>
                      <a:pt x="20" y="23"/>
                      <a:pt x="20" y="23"/>
                      <a:pt x="20" y="23"/>
                    </a:cubicBezTo>
                    <a:cubicBezTo>
                      <a:pt x="21" y="15"/>
                      <a:pt x="21" y="15"/>
                      <a:pt x="21" y="15"/>
                    </a:cubicBezTo>
                    <a:cubicBezTo>
                      <a:pt x="23" y="15"/>
                      <a:pt x="23" y="15"/>
                      <a:pt x="23" y="15"/>
                    </a:cubicBezTo>
                    <a:cubicBezTo>
                      <a:pt x="23" y="9"/>
                      <a:pt x="23" y="9"/>
                      <a:pt x="23" y="9"/>
                    </a:cubicBezTo>
                    <a:cubicBezTo>
                      <a:pt x="23" y="8"/>
                      <a:pt x="23" y="7"/>
                      <a:pt x="23" y="7"/>
                    </a:cubicBezTo>
                    <a:cubicBezTo>
                      <a:pt x="23" y="6"/>
                      <a:pt x="23" y="6"/>
                      <a:pt x="23" y="5"/>
                    </a:cubicBezTo>
                    <a:cubicBezTo>
                      <a:pt x="23" y="5"/>
                      <a:pt x="23" y="5"/>
                      <a:pt x="23" y="5"/>
                    </a:cubicBezTo>
                    <a:cubicBezTo>
                      <a:pt x="23" y="4"/>
                      <a:pt x="23" y="4"/>
                      <a:pt x="23" y="4"/>
                    </a:cubicBezTo>
                    <a:cubicBezTo>
                      <a:pt x="24" y="4"/>
                      <a:pt x="24" y="4"/>
                      <a:pt x="25" y="4"/>
                    </a:cubicBezTo>
                    <a:cubicBezTo>
                      <a:pt x="26" y="4"/>
                      <a:pt x="26" y="4"/>
                      <a:pt x="26" y="4"/>
                    </a:cubicBezTo>
                    <a:cubicBezTo>
                      <a:pt x="27" y="4"/>
                      <a:pt x="27" y="4"/>
                      <a:pt x="28" y="4"/>
                    </a:cubicBezTo>
                    <a:cubicBezTo>
                      <a:pt x="28" y="4"/>
                      <a:pt x="28" y="3"/>
                      <a:pt x="28" y="3"/>
                    </a:cubicBezTo>
                    <a:cubicBezTo>
                      <a:pt x="29" y="3"/>
                      <a:pt x="29" y="4"/>
                      <a:pt x="29" y="4"/>
                    </a:cubicBezTo>
                    <a:cubicBezTo>
                      <a:pt x="30" y="5"/>
                      <a:pt x="30" y="5"/>
                      <a:pt x="30" y="5"/>
                    </a:cubicBezTo>
                    <a:cubicBezTo>
                      <a:pt x="30" y="5"/>
                      <a:pt x="30" y="4"/>
                      <a:pt x="31" y="4"/>
                    </a:cubicBezTo>
                    <a:cubicBezTo>
                      <a:pt x="31" y="4"/>
                      <a:pt x="31" y="4"/>
                      <a:pt x="32" y="4"/>
                    </a:cubicBezTo>
                    <a:cubicBezTo>
                      <a:pt x="32" y="4"/>
                      <a:pt x="32" y="4"/>
                      <a:pt x="32" y="3"/>
                    </a:cubicBezTo>
                    <a:cubicBezTo>
                      <a:pt x="33" y="3"/>
                      <a:pt x="33" y="3"/>
                      <a:pt x="33" y="3"/>
                    </a:cubicBezTo>
                    <a:cubicBezTo>
                      <a:pt x="33" y="3"/>
                      <a:pt x="33" y="3"/>
                      <a:pt x="33" y="3"/>
                    </a:cubicBezTo>
                    <a:cubicBezTo>
                      <a:pt x="33" y="3"/>
                      <a:pt x="33" y="2"/>
                      <a:pt x="32" y="2"/>
                    </a:cubicBezTo>
                    <a:cubicBezTo>
                      <a:pt x="32" y="2"/>
                      <a:pt x="31" y="2"/>
                      <a:pt x="3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9" name="Freeform 28"/>
              <p:cNvSpPr>
                <a:spLocks/>
              </p:cNvSpPr>
              <p:nvPr/>
            </p:nvSpPr>
            <p:spPr bwMode="auto">
              <a:xfrm>
                <a:off x="5305427" y="2708276"/>
                <a:ext cx="292100" cy="422275"/>
              </a:xfrm>
              <a:custGeom>
                <a:avLst/>
                <a:gdLst>
                  <a:gd name="T0" fmla="*/ 26 w 27"/>
                  <a:gd name="T1" fmla="*/ 1 h 39"/>
                  <a:gd name="T2" fmla="*/ 24 w 27"/>
                  <a:gd name="T3" fmla="*/ 1 h 39"/>
                  <a:gd name="T4" fmla="*/ 22 w 27"/>
                  <a:gd name="T5" fmla="*/ 2 h 39"/>
                  <a:gd name="T6" fmla="*/ 20 w 27"/>
                  <a:gd name="T7" fmla="*/ 2 h 39"/>
                  <a:gd name="T8" fmla="*/ 18 w 27"/>
                  <a:gd name="T9" fmla="*/ 3 h 39"/>
                  <a:gd name="T10" fmla="*/ 16 w 27"/>
                  <a:gd name="T11" fmla="*/ 4 h 39"/>
                  <a:gd name="T12" fmla="*/ 13 w 27"/>
                  <a:gd name="T13" fmla="*/ 4 h 39"/>
                  <a:gd name="T14" fmla="*/ 11 w 27"/>
                  <a:gd name="T15" fmla="*/ 5 h 39"/>
                  <a:gd name="T16" fmla="*/ 8 w 27"/>
                  <a:gd name="T17" fmla="*/ 5 h 39"/>
                  <a:gd name="T18" fmla="*/ 7 w 27"/>
                  <a:gd name="T19" fmla="*/ 2 h 39"/>
                  <a:gd name="T20" fmla="*/ 6 w 27"/>
                  <a:gd name="T21" fmla="*/ 3 h 39"/>
                  <a:gd name="T22" fmla="*/ 5 w 27"/>
                  <a:gd name="T23" fmla="*/ 4 h 39"/>
                  <a:gd name="T24" fmla="*/ 6 w 27"/>
                  <a:gd name="T25" fmla="*/ 6 h 39"/>
                  <a:gd name="T26" fmla="*/ 7 w 27"/>
                  <a:gd name="T27" fmla="*/ 9 h 39"/>
                  <a:gd name="T28" fmla="*/ 10 w 27"/>
                  <a:gd name="T29" fmla="*/ 10 h 39"/>
                  <a:gd name="T30" fmla="*/ 14 w 27"/>
                  <a:gd name="T31" fmla="*/ 11 h 39"/>
                  <a:gd name="T32" fmla="*/ 15 w 27"/>
                  <a:gd name="T33" fmla="*/ 12 h 39"/>
                  <a:gd name="T34" fmla="*/ 18 w 27"/>
                  <a:gd name="T35" fmla="*/ 12 h 39"/>
                  <a:gd name="T36" fmla="*/ 18 w 27"/>
                  <a:gd name="T37" fmla="*/ 12 h 39"/>
                  <a:gd name="T38" fmla="*/ 17 w 27"/>
                  <a:gd name="T39" fmla="*/ 14 h 39"/>
                  <a:gd name="T40" fmla="*/ 15 w 27"/>
                  <a:gd name="T41" fmla="*/ 16 h 39"/>
                  <a:gd name="T42" fmla="*/ 13 w 27"/>
                  <a:gd name="T43" fmla="*/ 18 h 39"/>
                  <a:gd name="T44" fmla="*/ 12 w 27"/>
                  <a:gd name="T45" fmla="*/ 20 h 39"/>
                  <a:gd name="T46" fmla="*/ 11 w 27"/>
                  <a:gd name="T47" fmla="*/ 21 h 39"/>
                  <a:gd name="T48" fmla="*/ 8 w 27"/>
                  <a:gd name="T49" fmla="*/ 20 h 39"/>
                  <a:gd name="T50" fmla="*/ 7 w 27"/>
                  <a:gd name="T51" fmla="*/ 21 h 39"/>
                  <a:gd name="T52" fmla="*/ 5 w 27"/>
                  <a:gd name="T53" fmla="*/ 23 h 39"/>
                  <a:gd name="T54" fmla="*/ 3 w 27"/>
                  <a:gd name="T55" fmla="*/ 23 h 39"/>
                  <a:gd name="T56" fmla="*/ 2 w 27"/>
                  <a:gd name="T57" fmla="*/ 24 h 39"/>
                  <a:gd name="T58" fmla="*/ 1 w 27"/>
                  <a:gd name="T59" fmla="*/ 26 h 39"/>
                  <a:gd name="T60" fmla="*/ 1 w 27"/>
                  <a:gd name="T61" fmla="*/ 29 h 39"/>
                  <a:gd name="T62" fmla="*/ 1 w 27"/>
                  <a:gd name="T63" fmla="*/ 33 h 39"/>
                  <a:gd name="T64" fmla="*/ 0 w 27"/>
                  <a:gd name="T65" fmla="*/ 37 h 39"/>
                  <a:gd name="T66" fmla="*/ 2 w 27"/>
                  <a:gd name="T67" fmla="*/ 38 h 39"/>
                  <a:gd name="T68" fmla="*/ 2 w 27"/>
                  <a:gd name="T69" fmla="*/ 39 h 39"/>
                  <a:gd name="T70" fmla="*/ 5 w 27"/>
                  <a:gd name="T71" fmla="*/ 36 h 39"/>
                  <a:gd name="T72" fmla="*/ 8 w 27"/>
                  <a:gd name="T73" fmla="*/ 33 h 39"/>
                  <a:gd name="T74" fmla="*/ 10 w 27"/>
                  <a:gd name="T75" fmla="*/ 31 h 39"/>
                  <a:gd name="T76" fmla="*/ 13 w 27"/>
                  <a:gd name="T77" fmla="*/ 29 h 39"/>
                  <a:gd name="T78" fmla="*/ 15 w 27"/>
                  <a:gd name="T79" fmla="*/ 26 h 39"/>
                  <a:gd name="T80" fmla="*/ 18 w 27"/>
                  <a:gd name="T81" fmla="*/ 24 h 39"/>
                  <a:gd name="T82" fmla="*/ 19 w 27"/>
                  <a:gd name="T83" fmla="*/ 20 h 39"/>
                  <a:gd name="T84" fmla="*/ 20 w 27"/>
                  <a:gd name="T85" fmla="*/ 19 h 39"/>
                  <a:gd name="T86" fmla="*/ 22 w 27"/>
                  <a:gd name="T87" fmla="*/ 17 h 39"/>
                  <a:gd name="T88" fmla="*/ 22 w 27"/>
                  <a:gd name="T89" fmla="*/ 14 h 39"/>
                  <a:gd name="T90" fmla="*/ 23 w 27"/>
                  <a:gd name="T91" fmla="*/ 12 h 39"/>
                  <a:gd name="T92" fmla="*/ 25 w 27"/>
                  <a:gd name="T93" fmla="*/ 10 h 39"/>
                  <a:gd name="T94" fmla="*/ 26 w 27"/>
                  <a:gd name="T95" fmla="*/ 8 h 39"/>
                  <a:gd name="T96" fmla="*/ 26 w 27"/>
                  <a:gd name="T97" fmla="*/ 5 h 39"/>
                  <a:gd name="T98" fmla="*/ 27 w 27"/>
                  <a:gd name="T9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39">
                    <a:moveTo>
                      <a:pt x="26" y="2"/>
                    </a:moveTo>
                    <a:cubicBezTo>
                      <a:pt x="26" y="2"/>
                      <a:pt x="26" y="1"/>
                      <a:pt x="26" y="1"/>
                    </a:cubicBezTo>
                    <a:cubicBezTo>
                      <a:pt x="26" y="1"/>
                      <a:pt x="26" y="1"/>
                      <a:pt x="25" y="1"/>
                    </a:cubicBezTo>
                    <a:cubicBezTo>
                      <a:pt x="25" y="0"/>
                      <a:pt x="25" y="1"/>
                      <a:pt x="24" y="1"/>
                    </a:cubicBezTo>
                    <a:cubicBezTo>
                      <a:pt x="24" y="1"/>
                      <a:pt x="24" y="1"/>
                      <a:pt x="23" y="1"/>
                    </a:cubicBezTo>
                    <a:cubicBezTo>
                      <a:pt x="23" y="2"/>
                      <a:pt x="23" y="2"/>
                      <a:pt x="22" y="2"/>
                    </a:cubicBezTo>
                    <a:cubicBezTo>
                      <a:pt x="22" y="2"/>
                      <a:pt x="22" y="2"/>
                      <a:pt x="21" y="2"/>
                    </a:cubicBezTo>
                    <a:cubicBezTo>
                      <a:pt x="21" y="2"/>
                      <a:pt x="20" y="2"/>
                      <a:pt x="20" y="2"/>
                    </a:cubicBezTo>
                    <a:cubicBezTo>
                      <a:pt x="19" y="2"/>
                      <a:pt x="19" y="3"/>
                      <a:pt x="19" y="3"/>
                    </a:cubicBezTo>
                    <a:cubicBezTo>
                      <a:pt x="18" y="3"/>
                      <a:pt x="18" y="3"/>
                      <a:pt x="18" y="3"/>
                    </a:cubicBezTo>
                    <a:cubicBezTo>
                      <a:pt x="17" y="3"/>
                      <a:pt x="17" y="3"/>
                      <a:pt x="17" y="3"/>
                    </a:cubicBezTo>
                    <a:cubicBezTo>
                      <a:pt x="16" y="3"/>
                      <a:pt x="16" y="4"/>
                      <a:pt x="16" y="4"/>
                    </a:cubicBezTo>
                    <a:cubicBezTo>
                      <a:pt x="15" y="4"/>
                      <a:pt x="15" y="4"/>
                      <a:pt x="14" y="4"/>
                    </a:cubicBezTo>
                    <a:cubicBezTo>
                      <a:pt x="14" y="4"/>
                      <a:pt x="14" y="4"/>
                      <a:pt x="13" y="4"/>
                    </a:cubicBezTo>
                    <a:cubicBezTo>
                      <a:pt x="13" y="4"/>
                      <a:pt x="12" y="4"/>
                      <a:pt x="12" y="4"/>
                    </a:cubicBezTo>
                    <a:cubicBezTo>
                      <a:pt x="12" y="4"/>
                      <a:pt x="11" y="4"/>
                      <a:pt x="11" y="5"/>
                    </a:cubicBezTo>
                    <a:cubicBezTo>
                      <a:pt x="10" y="5"/>
                      <a:pt x="10" y="5"/>
                      <a:pt x="9" y="5"/>
                    </a:cubicBezTo>
                    <a:cubicBezTo>
                      <a:pt x="9" y="5"/>
                      <a:pt x="9" y="5"/>
                      <a:pt x="8" y="5"/>
                    </a:cubicBezTo>
                    <a:cubicBezTo>
                      <a:pt x="8" y="4"/>
                      <a:pt x="8" y="4"/>
                      <a:pt x="7" y="3"/>
                    </a:cubicBezTo>
                    <a:cubicBezTo>
                      <a:pt x="7" y="3"/>
                      <a:pt x="7" y="2"/>
                      <a:pt x="7" y="2"/>
                    </a:cubicBezTo>
                    <a:cubicBezTo>
                      <a:pt x="6" y="2"/>
                      <a:pt x="6" y="2"/>
                      <a:pt x="6" y="2"/>
                    </a:cubicBezTo>
                    <a:cubicBezTo>
                      <a:pt x="6" y="2"/>
                      <a:pt x="6" y="3"/>
                      <a:pt x="6" y="3"/>
                    </a:cubicBezTo>
                    <a:cubicBezTo>
                      <a:pt x="6" y="3"/>
                      <a:pt x="6" y="4"/>
                      <a:pt x="5" y="4"/>
                    </a:cubicBezTo>
                    <a:cubicBezTo>
                      <a:pt x="5" y="4"/>
                      <a:pt x="5" y="4"/>
                      <a:pt x="5" y="4"/>
                    </a:cubicBezTo>
                    <a:cubicBezTo>
                      <a:pt x="5" y="4"/>
                      <a:pt x="5" y="5"/>
                      <a:pt x="6" y="5"/>
                    </a:cubicBezTo>
                    <a:cubicBezTo>
                      <a:pt x="6" y="5"/>
                      <a:pt x="6" y="5"/>
                      <a:pt x="6" y="6"/>
                    </a:cubicBezTo>
                    <a:cubicBezTo>
                      <a:pt x="7" y="6"/>
                      <a:pt x="6" y="7"/>
                      <a:pt x="6" y="8"/>
                    </a:cubicBezTo>
                    <a:cubicBezTo>
                      <a:pt x="6" y="8"/>
                      <a:pt x="7" y="9"/>
                      <a:pt x="7" y="9"/>
                    </a:cubicBezTo>
                    <a:cubicBezTo>
                      <a:pt x="8" y="9"/>
                      <a:pt x="8" y="9"/>
                      <a:pt x="9" y="9"/>
                    </a:cubicBezTo>
                    <a:cubicBezTo>
                      <a:pt x="9" y="10"/>
                      <a:pt x="9" y="10"/>
                      <a:pt x="10" y="10"/>
                    </a:cubicBezTo>
                    <a:cubicBezTo>
                      <a:pt x="11" y="10"/>
                      <a:pt x="11" y="10"/>
                      <a:pt x="12" y="10"/>
                    </a:cubicBezTo>
                    <a:cubicBezTo>
                      <a:pt x="13" y="10"/>
                      <a:pt x="13" y="11"/>
                      <a:pt x="14" y="11"/>
                    </a:cubicBezTo>
                    <a:cubicBezTo>
                      <a:pt x="14" y="11"/>
                      <a:pt x="14" y="11"/>
                      <a:pt x="15" y="11"/>
                    </a:cubicBezTo>
                    <a:cubicBezTo>
                      <a:pt x="15" y="11"/>
                      <a:pt x="15" y="12"/>
                      <a:pt x="15" y="12"/>
                    </a:cubicBezTo>
                    <a:cubicBezTo>
                      <a:pt x="16" y="12"/>
                      <a:pt x="16" y="12"/>
                      <a:pt x="17" y="12"/>
                    </a:cubicBezTo>
                    <a:cubicBezTo>
                      <a:pt x="17" y="12"/>
                      <a:pt x="18" y="12"/>
                      <a:pt x="18" y="12"/>
                    </a:cubicBezTo>
                    <a:cubicBezTo>
                      <a:pt x="18" y="12"/>
                      <a:pt x="18" y="12"/>
                      <a:pt x="18" y="12"/>
                    </a:cubicBezTo>
                    <a:cubicBezTo>
                      <a:pt x="19" y="12"/>
                      <a:pt x="18" y="12"/>
                      <a:pt x="18" y="12"/>
                    </a:cubicBezTo>
                    <a:cubicBezTo>
                      <a:pt x="18" y="13"/>
                      <a:pt x="18" y="13"/>
                      <a:pt x="18" y="13"/>
                    </a:cubicBezTo>
                    <a:cubicBezTo>
                      <a:pt x="17" y="14"/>
                      <a:pt x="17" y="14"/>
                      <a:pt x="17" y="14"/>
                    </a:cubicBezTo>
                    <a:cubicBezTo>
                      <a:pt x="16" y="15"/>
                      <a:pt x="16" y="15"/>
                      <a:pt x="16" y="15"/>
                    </a:cubicBezTo>
                    <a:cubicBezTo>
                      <a:pt x="15" y="16"/>
                      <a:pt x="15" y="16"/>
                      <a:pt x="15" y="16"/>
                    </a:cubicBezTo>
                    <a:cubicBezTo>
                      <a:pt x="15" y="17"/>
                      <a:pt x="14" y="17"/>
                      <a:pt x="14" y="17"/>
                    </a:cubicBezTo>
                    <a:cubicBezTo>
                      <a:pt x="14" y="18"/>
                      <a:pt x="13" y="18"/>
                      <a:pt x="13" y="18"/>
                    </a:cubicBezTo>
                    <a:cubicBezTo>
                      <a:pt x="12" y="19"/>
                      <a:pt x="12" y="19"/>
                      <a:pt x="12" y="20"/>
                    </a:cubicBezTo>
                    <a:cubicBezTo>
                      <a:pt x="12" y="20"/>
                      <a:pt x="12" y="20"/>
                      <a:pt x="12" y="20"/>
                    </a:cubicBezTo>
                    <a:cubicBezTo>
                      <a:pt x="12" y="20"/>
                      <a:pt x="12" y="20"/>
                      <a:pt x="11" y="20"/>
                    </a:cubicBezTo>
                    <a:cubicBezTo>
                      <a:pt x="11" y="21"/>
                      <a:pt x="11" y="21"/>
                      <a:pt x="11" y="21"/>
                    </a:cubicBezTo>
                    <a:cubicBezTo>
                      <a:pt x="10" y="21"/>
                      <a:pt x="10" y="21"/>
                      <a:pt x="10" y="21"/>
                    </a:cubicBezTo>
                    <a:cubicBezTo>
                      <a:pt x="9" y="21"/>
                      <a:pt x="9" y="20"/>
                      <a:pt x="8" y="20"/>
                    </a:cubicBezTo>
                    <a:cubicBezTo>
                      <a:pt x="8" y="21"/>
                      <a:pt x="8" y="20"/>
                      <a:pt x="7" y="21"/>
                    </a:cubicBezTo>
                    <a:cubicBezTo>
                      <a:pt x="7" y="21"/>
                      <a:pt x="7" y="21"/>
                      <a:pt x="7" y="21"/>
                    </a:cubicBezTo>
                    <a:cubicBezTo>
                      <a:pt x="7" y="22"/>
                      <a:pt x="6" y="22"/>
                      <a:pt x="6" y="22"/>
                    </a:cubicBezTo>
                    <a:cubicBezTo>
                      <a:pt x="6" y="22"/>
                      <a:pt x="6" y="22"/>
                      <a:pt x="5" y="23"/>
                    </a:cubicBezTo>
                    <a:cubicBezTo>
                      <a:pt x="5" y="23"/>
                      <a:pt x="5" y="23"/>
                      <a:pt x="4" y="23"/>
                    </a:cubicBezTo>
                    <a:cubicBezTo>
                      <a:pt x="4" y="23"/>
                      <a:pt x="3" y="23"/>
                      <a:pt x="3" y="23"/>
                    </a:cubicBezTo>
                    <a:cubicBezTo>
                      <a:pt x="3" y="23"/>
                      <a:pt x="3" y="24"/>
                      <a:pt x="3" y="24"/>
                    </a:cubicBezTo>
                    <a:cubicBezTo>
                      <a:pt x="3" y="24"/>
                      <a:pt x="3" y="24"/>
                      <a:pt x="2" y="24"/>
                    </a:cubicBezTo>
                    <a:cubicBezTo>
                      <a:pt x="2" y="25"/>
                      <a:pt x="2" y="25"/>
                      <a:pt x="2" y="25"/>
                    </a:cubicBezTo>
                    <a:cubicBezTo>
                      <a:pt x="2" y="26"/>
                      <a:pt x="1" y="26"/>
                      <a:pt x="1" y="26"/>
                    </a:cubicBezTo>
                    <a:cubicBezTo>
                      <a:pt x="1" y="26"/>
                      <a:pt x="1" y="27"/>
                      <a:pt x="1" y="28"/>
                    </a:cubicBezTo>
                    <a:cubicBezTo>
                      <a:pt x="1" y="28"/>
                      <a:pt x="1" y="28"/>
                      <a:pt x="1" y="29"/>
                    </a:cubicBezTo>
                    <a:cubicBezTo>
                      <a:pt x="1" y="30"/>
                      <a:pt x="1" y="30"/>
                      <a:pt x="1" y="31"/>
                    </a:cubicBezTo>
                    <a:cubicBezTo>
                      <a:pt x="1" y="31"/>
                      <a:pt x="1" y="32"/>
                      <a:pt x="1" y="33"/>
                    </a:cubicBezTo>
                    <a:cubicBezTo>
                      <a:pt x="1" y="33"/>
                      <a:pt x="1" y="34"/>
                      <a:pt x="1" y="34"/>
                    </a:cubicBezTo>
                    <a:cubicBezTo>
                      <a:pt x="0" y="35"/>
                      <a:pt x="0" y="36"/>
                      <a:pt x="0" y="37"/>
                    </a:cubicBezTo>
                    <a:cubicBezTo>
                      <a:pt x="1" y="37"/>
                      <a:pt x="1" y="37"/>
                      <a:pt x="1" y="38"/>
                    </a:cubicBezTo>
                    <a:cubicBezTo>
                      <a:pt x="1" y="38"/>
                      <a:pt x="1" y="38"/>
                      <a:pt x="2" y="38"/>
                    </a:cubicBezTo>
                    <a:cubicBezTo>
                      <a:pt x="2" y="39"/>
                      <a:pt x="2" y="39"/>
                      <a:pt x="2" y="39"/>
                    </a:cubicBezTo>
                    <a:cubicBezTo>
                      <a:pt x="2" y="39"/>
                      <a:pt x="2" y="39"/>
                      <a:pt x="2" y="39"/>
                    </a:cubicBezTo>
                    <a:cubicBezTo>
                      <a:pt x="3" y="39"/>
                      <a:pt x="3" y="38"/>
                      <a:pt x="4" y="38"/>
                    </a:cubicBezTo>
                    <a:cubicBezTo>
                      <a:pt x="4" y="37"/>
                      <a:pt x="5" y="37"/>
                      <a:pt x="5" y="36"/>
                    </a:cubicBezTo>
                    <a:cubicBezTo>
                      <a:pt x="6" y="36"/>
                      <a:pt x="6" y="35"/>
                      <a:pt x="6" y="35"/>
                    </a:cubicBezTo>
                    <a:cubicBezTo>
                      <a:pt x="7" y="34"/>
                      <a:pt x="8" y="34"/>
                      <a:pt x="8" y="33"/>
                    </a:cubicBezTo>
                    <a:cubicBezTo>
                      <a:pt x="9" y="32"/>
                      <a:pt x="9" y="32"/>
                      <a:pt x="9" y="32"/>
                    </a:cubicBezTo>
                    <a:cubicBezTo>
                      <a:pt x="10" y="31"/>
                      <a:pt x="10" y="31"/>
                      <a:pt x="10" y="31"/>
                    </a:cubicBezTo>
                    <a:cubicBezTo>
                      <a:pt x="11" y="30"/>
                      <a:pt x="11" y="30"/>
                      <a:pt x="12" y="29"/>
                    </a:cubicBezTo>
                    <a:cubicBezTo>
                      <a:pt x="12" y="29"/>
                      <a:pt x="13" y="29"/>
                      <a:pt x="13" y="29"/>
                    </a:cubicBezTo>
                    <a:cubicBezTo>
                      <a:pt x="14" y="28"/>
                      <a:pt x="14" y="28"/>
                      <a:pt x="15" y="28"/>
                    </a:cubicBezTo>
                    <a:cubicBezTo>
                      <a:pt x="15" y="27"/>
                      <a:pt x="15" y="27"/>
                      <a:pt x="15" y="26"/>
                    </a:cubicBezTo>
                    <a:cubicBezTo>
                      <a:pt x="16" y="25"/>
                      <a:pt x="16" y="25"/>
                      <a:pt x="17" y="25"/>
                    </a:cubicBezTo>
                    <a:cubicBezTo>
                      <a:pt x="17" y="24"/>
                      <a:pt x="17" y="24"/>
                      <a:pt x="18" y="24"/>
                    </a:cubicBezTo>
                    <a:cubicBezTo>
                      <a:pt x="18" y="23"/>
                      <a:pt x="19" y="23"/>
                      <a:pt x="19" y="22"/>
                    </a:cubicBezTo>
                    <a:cubicBezTo>
                      <a:pt x="19" y="22"/>
                      <a:pt x="19" y="21"/>
                      <a:pt x="19" y="20"/>
                    </a:cubicBezTo>
                    <a:cubicBezTo>
                      <a:pt x="19" y="20"/>
                      <a:pt x="20" y="20"/>
                      <a:pt x="20" y="20"/>
                    </a:cubicBezTo>
                    <a:cubicBezTo>
                      <a:pt x="20" y="20"/>
                      <a:pt x="20" y="19"/>
                      <a:pt x="20" y="19"/>
                    </a:cubicBezTo>
                    <a:cubicBezTo>
                      <a:pt x="20" y="19"/>
                      <a:pt x="21" y="19"/>
                      <a:pt x="21" y="18"/>
                    </a:cubicBezTo>
                    <a:cubicBezTo>
                      <a:pt x="21" y="18"/>
                      <a:pt x="21" y="17"/>
                      <a:pt x="22" y="17"/>
                    </a:cubicBezTo>
                    <a:cubicBezTo>
                      <a:pt x="22" y="16"/>
                      <a:pt x="22" y="16"/>
                      <a:pt x="22" y="15"/>
                    </a:cubicBezTo>
                    <a:cubicBezTo>
                      <a:pt x="22" y="15"/>
                      <a:pt x="22" y="15"/>
                      <a:pt x="22" y="14"/>
                    </a:cubicBezTo>
                    <a:cubicBezTo>
                      <a:pt x="22" y="14"/>
                      <a:pt x="22" y="14"/>
                      <a:pt x="23" y="13"/>
                    </a:cubicBezTo>
                    <a:cubicBezTo>
                      <a:pt x="23" y="13"/>
                      <a:pt x="23" y="12"/>
                      <a:pt x="23" y="12"/>
                    </a:cubicBezTo>
                    <a:cubicBezTo>
                      <a:pt x="24" y="11"/>
                      <a:pt x="24" y="11"/>
                      <a:pt x="24" y="11"/>
                    </a:cubicBezTo>
                    <a:cubicBezTo>
                      <a:pt x="24" y="10"/>
                      <a:pt x="24" y="10"/>
                      <a:pt x="25" y="10"/>
                    </a:cubicBezTo>
                    <a:cubicBezTo>
                      <a:pt x="25" y="10"/>
                      <a:pt x="25" y="9"/>
                      <a:pt x="25" y="9"/>
                    </a:cubicBezTo>
                    <a:cubicBezTo>
                      <a:pt x="25" y="9"/>
                      <a:pt x="26" y="8"/>
                      <a:pt x="26" y="8"/>
                    </a:cubicBezTo>
                    <a:cubicBezTo>
                      <a:pt x="26" y="7"/>
                      <a:pt x="26" y="7"/>
                      <a:pt x="26" y="7"/>
                    </a:cubicBezTo>
                    <a:cubicBezTo>
                      <a:pt x="26" y="6"/>
                      <a:pt x="26" y="6"/>
                      <a:pt x="26" y="5"/>
                    </a:cubicBezTo>
                    <a:cubicBezTo>
                      <a:pt x="26" y="5"/>
                      <a:pt x="26" y="5"/>
                      <a:pt x="26" y="4"/>
                    </a:cubicBezTo>
                    <a:cubicBezTo>
                      <a:pt x="27" y="4"/>
                      <a:pt x="27" y="4"/>
                      <a:pt x="27" y="3"/>
                    </a:cubicBezTo>
                    <a:cubicBezTo>
                      <a:pt x="26" y="3"/>
                      <a:pt x="26" y="3"/>
                      <a:pt x="26"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0" name="Freeform 29"/>
              <p:cNvSpPr>
                <a:spLocks/>
              </p:cNvSpPr>
              <p:nvPr/>
            </p:nvSpPr>
            <p:spPr bwMode="auto">
              <a:xfrm>
                <a:off x="4700589" y="1258889"/>
                <a:ext cx="22225" cy="11113"/>
              </a:xfrm>
              <a:custGeom>
                <a:avLst/>
                <a:gdLst>
                  <a:gd name="T0" fmla="*/ 0 w 2"/>
                  <a:gd name="T1" fmla="*/ 1 h 1"/>
                  <a:gd name="T2" fmla="*/ 1 w 2"/>
                  <a:gd name="T3" fmla="*/ 1 h 1"/>
                  <a:gd name="T4" fmla="*/ 2 w 2"/>
                  <a:gd name="T5" fmla="*/ 1 h 1"/>
                  <a:gd name="T6" fmla="*/ 2 w 2"/>
                  <a:gd name="T7" fmla="*/ 0 h 1"/>
                  <a:gd name="T8" fmla="*/ 1 w 2"/>
                  <a:gd name="T9" fmla="*/ 0 h 1"/>
                  <a:gd name="T10" fmla="*/ 1 w 2"/>
                  <a:gd name="T11" fmla="*/ 0 h 1"/>
                  <a:gd name="T12" fmla="*/ 0 w 2"/>
                  <a:gd name="T13" fmla="*/ 0 h 1"/>
                  <a:gd name="T14" fmla="*/ 0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cubicBezTo>
                      <a:pt x="1" y="1"/>
                      <a:pt x="0" y="1"/>
                      <a:pt x="1" y="1"/>
                    </a:cubicBezTo>
                    <a:cubicBezTo>
                      <a:pt x="1" y="1"/>
                      <a:pt x="1" y="1"/>
                      <a:pt x="2" y="1"/>
                    </a:cubicBezTo>
                    <a:cubicBezTo>
                      <a:pt x="2" y="1"/>
                      <a:pt x="2" y="0"/>
                      <a:pt x="2" y="0"/>
                    </a:cubicBezTo>
                    <a:cubicBezTo>
                      <a:pt x="2" y="0"/>
                      <a:pt x="1" y="0"/>
                      <a:pt x="1" y="0"/>
                    </a:cubicBezTo>
                    <a:cubicBezTo>
                      <a:pt x="1" y="0"/>
                      <a:pt x="1" y="0"/>
                      <a:pt x="1" y="0"/>
                    </a:cubicBezTo>
                    <a:cubicBezTo>
                      <a:pt x="1"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1" name="Freeform 30"/>
              <p:cNvSpPr>
                <a:spLocks/>
              </p:cNvSpPr>
              <p:nvPr/>
            </p:nvSpPr>
            <p:spPr bwMode="auto">
              <a:xfrm>
                <a:off x="4691064" y="1270001"/>
                <a:ext cx="42863" cy="22225"/>
              </a:xfrm>
              <a:custGeom>
                <a:avLst/>
                <a:gdLst>
                  <a:gd name="T0" fmla="*/ 1 w 4"/>
                  <a:gd name="T1" fmla="*/ 2 h 2"/>
                  <a:gd name="T2" fmla="*/ 2 w 4"/>
                  <a:gd name="T3" fmla="*/ 2 h 2"/>
                  <a:gd name="T4" fmla="*/ 2 w 4"/>
                  <a:gd name="T5" fmla="*/ 2 h 2"/>
                  <a:gd name="T6" fmla="*/ 3 w 4"/>
                  <a:gd name="T7" fmla="*/ 1 h 2"/>
                  <a:gd name="T8" fmla="*/ 4 w 4"/>
                  <a:gd name="T9" fmla="*/ 1 h 2"/>
                  <a:gd name="T10" fmla="*/ 4 w 4"/>
                  <a:gd name="T11" fmla="*/ 0 h 2"/>
                  <a:gd name="T12" fmla="*/ 3 w 4"/>
                  <a:gd name="T13" fmla="*/ 0 h 2"/>
                  <a:gd name="T14" fmla="*/ 2 w 4"/>
                  <a:gd name="T15" fmla="*/ 0 h 2"/>
                  <a:gd name="T16" fmla="*/ 1 w 4"/>
                  <a:gd name="T17" fmla="*/ 1 h 2"/>
                  <a:gd name="T18" fmla="*/ 0 w 4"/>
                  <a:gd name="T19" fmla="*/ 1 h 2"/>
                  <a:gd name="T20" fmla="*/ 0 w 4"/>
                  <a:gd name="T21" fmla="*/ 1 h 2"/>
                  <a:gd name="T22" fmla="*/ 1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1" y="2"/>
                    </a:moveTo>
                    <a:cubicBezTo>
                      <a:pt x="1" y="2"/>
                      <a:pt x="1" y="2"/>
                      <a:pt x="2" y="2"/>
                    </a:cubicBezTo>
                    <a:cubicBezTo>
                      <a:pt x="2" y="2"/>
                      <a:pt x="2" y="2"/>
                      <a:pt x="2" y="2"/>
                    </a:cubicBezTo>
                    <a:cubicBezTo>
                      <a:pt x="2" y="1"/>
                      <a:pt x="2" y="1"/>
                      <a:pt x="3" y="1"/>
                    </a:cubicBezTo>
                    <a:cubicBezTo>
                      <a:pt x="3" y="1"/>
                      <a:pt x="3" y="1"/>
                      <a:pt x="4" y="1"/>
                    </a:cubicBezTo>
                    <a:cubicBezTo>
                      <a:pt x="4" y="1"/>
                      <a:pt x="4" y="0"/>
                      <a:pt x="4" y="0"/>
                    </a:cubicBezTo>
                    <a:cubicBezTo>
                      <a:pt x="3" y="0"/>
                      <a:pt x="3" y="0"/>
                      <a:pt x="3" y="0"/>
                    </a:cubicBezTo>
                    <a:cubicBezTo>
                      <a:pt x="3" y="0"/>
                      <a:pt x="2" y="0"/>
                      <a:pt x="2" y="0"/>
                    </a:cubicBezTo>
                    <a:cubicBezTo>
                      <a:pt x="1" y="1"/>
                      <a:pt x="1" y="0"/>
                      <a:pt x="1" y="1"/>
                    </a:cubicBezTo>
                    <a:cubicBezTo>
                      <a:pt x="0" y="1"/>
                      <a:pt x="0" y="1"/>
                      <a:pt x="0" y="1"/>
                    </a:cubicBezTo>
                    <a:cubicBezTo>
                      <a:pt x="0" y="1"/>
                      <a:pt x="0" y="1"/>
                      <a:pt x="0" y="1"/>
                    </a:cubicBezTo>
                    <a:cubicBezTo>
                      <a:pt x="1"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2" name="Freeform 31"/>
              <p:cNvSpPr>
                <a:spLocks/>
              </p:cNvSpPr>
              <p:nvPr/>
            </p:nvSpPr>
            <p:spPr bwMode="auto">
              <a:xfrm>
                <a:off x="3956052" y="1368426"/>
                <a:ext cx="107950" cy="119063"/>
              </a:xfrm>
              <a:custGeom>
                <a:avLst/>
                <a:gdLst>
                  <a:gd name="T0" fmla="*/ 9 w 10"/>
                  <a:gd name="T1" fmla="*/ 9 h 11"/>
                  <a:gd name="T2" fmla="*/ 10 w 10"/>
                  <a:gd name="T3" fmla="*/ 8 h 11"/>
                  <a:gd name="T4" fmla="*/ 10 w 10"/>
                  <a:gd name="T5" fmla="*/ 6 h 11"/>
                  <a:gd name="T6" fmla="*/ 10 w 10"/>
                  <a:gd name="T7" fmla="*/ 5 h 11"/>
                  <a:gd name="T8" fmla="*/ 10 w 10"/>
                  <a:gd name="T9" fmla="*/ 4 h 11"/>
                  <a:gd name="T10" fmla="*/ 10 w 10"/>
                  <a:gd name="T11" fmla="*/ 4 h 11"/>
                  <a:gd name="T12" fmla="*/ 9 w 10"/>
                  <a:gd name="T13" fmla="*/ 3 h 11"/>
                  <a:gd name="T14" fmla="*/ 9 w 10"/>
                  <a:gd name="T15" fmla="*/ 3 h 11"/>
                  <a:gd name="T16" fmla="*/ 8 w 10"/>
                  <a:gd name="T17" fmla="*/ 3 h 11"/>
                  <a:gd name="T18" fmla="*/ 7 w 10"/>
                  <a:gd name="T19" fmla="*/ 4 h 11"/>
                  <a:gd name="T20" fmla="*/ 7 w 10"/>
                  <a:gd name="T21" fmla="*/ 3 h 11"/>
                  <a:gd name="T22" fmla="*/ 6 w 10"/>
                  <a:gd name="T23" fmla="*/ 3 h 11"/>
                  <a:gd name="T24" fmla="*/ 7 w 10"/>
                  <a:gd name="T25" fmla="*/ 2 h 11"/>
                  <a:gd name="T26" fmla="*/ 7 w 10"/>
                  <a:gd name="T27" fmla="*/ 1 h 11"/>
                  <a:gd name="T28" fmla="*/ 8 w 10"/>
                  <a:gd name="T29" fmla="*/ 1 h 11"/>
                  <a:gd name="T30" fmla="*/ 9 w 10"/>
                  <a:gd name="T31" fmla="*/ 1 h 11"/>
                  <a:gd name="T32" fmla="*/ 9 w 10"/>
                  <a:gd name="T33" fmla="*/ 0 h 11"/>
                  <a:gd name="T34" fmla="*/ 8 w 10"/>
                  <a:gd name="T35" fmla="*/ 0 h 11"/>
                  <a:gd name="T36" fmla="*/ 8 w 10"/>
                  <a:gd name="T37" fmla="*/ 0 h 11"/>
                  <a:gd name="T38" fmla="*/ 6 w 10"/>
                  <a:gd name="T39" fmla="*/ 0 h 11"/>
                  <a:gd name="T40" fmla="*/ 5 w 10"/>
                  <a:gd name="T41" fmla="*/ 1 h 11"/>
                  <a:gd name="T42" fmla="*/ 4 w 10"/>
                  <a:gd name="T43" fmla="*/ 2 h 11"/>
                  <a:gd name="T44" fmla="*/ 5 w 10"/>
                  <a:gd name="T45" fmla="*/ 2 h 11"/>
                  <a:gd name="T46" fmla="*/ 5 w 10"/>
                  <a:gd name="T47" fmla="*/ 3 h 11"/>
                  <a:gd name="T48" fmla="*/ 5 w 10"/>
                  <a:gd name="T49" fmla="*/ 3 h 11"/>
                  <a:gd name="T50" fmla="*/ 4 w 10"/>
                  <a:gd name="T51" fmla="*/ 3 h 11"/>
                  <a:gd name="T52" fmla="*/ 3 w 10"/>
                  <a:gd name="T53" fmla="*/ 3 h 11"/>
                  <a:gd name="T54" fmla="*/ 2 w 10"/>
                  <a:gd name="T55" fmla="*/ 2 h 11"/>
                  <a:gd name="T56" fmla="*/ 2 w 10"/>
                  <a:gd name="T57" fmla="*/ 3 h 11"/>
                  <a:gd name="T58" fmla="*/ 2 w 10"/>
                  <a:gd name="T59" fmla="*/ 4 h 11"/>
                  <a:gd name="T60" fmla="*/ 3 w 10"/>
                  <a:gd name="T61" fmla="*/ 4 h 11"/>
                  <a:gd name="T62" fmla="*/ 3 w 10"/>
                  <a:gd name="T63" fmla="*/ 5 h 11"/>
                  <a:gd name="T64" fmla="*/ 2 w 10"/>
                  <a:gd name="T65" fmla="*/ 5 h 11"/>
                  <a:gd name="T66" fmla="*/ 2 w 10"/>
                  <a:gd name="T67" fmla="*/ 5 h 11"/>
                  <a:gd name="T68" fmla="*/ 3 w 10"/>
                  <a:gd name="T69" fmla="*/ 6 h 11"/>
                  <a:gd name="T70" fmla="*/ 4 w 10"/>
                  <a:gd name="T71" fmla="*/ 6 h 11"/>
                  <a:gd name="T72" fmla="*/ 3 w 10"/>
                  <a:gd name="T73" fmla="*/ 7 h 11"/>
                  <a:gd name="T74" fmla="*/ 2 w 10"/>
                  <a:gd name="T75" fmla="*/ 7 h 11"/>
                  <a:gd name="T76" fmla="*/ 1 w 10"/>
                  <a:gd name="T77" fmla="*/ 8 h 11"/>
                  <a:gd name="T78" fmla="*/ 1 w 10"/>
                  <a:gd name="T79" fmla="*/ 8 h 11"/>
                  <a:gd name="T80" fmla="*/ 0 w 10"/>
                  <a:gd name="T81" fmla="*/ 9 h 11"/>
                  <a:gd name="T82" fmla="*/ 1 w 10"/>
                  <a:gd name="T83" fmla="*/ 10 h 11"/>
                  <a:gd name="T84" fmla="*/ 1 w 10"/>
                  <a:gd name="T85" fmla="*/ 11 h 11"/>
                  <a:gd name="T86" fmla="*/ 2 w 10"/>
                  <a:gd name="T87" fmla="*/ 11 h 11"/>
                  <a:gd name="T88" fmla="*/ 4 w 10"/>
                  <a:gd name="T89" fmla="*/ 10 h 11"/>
                  <a:gd name="T90" fmla="*/ 5 w 10"/>
                  <a:gd name="T91" fmla="*/ 10 h 11"/>
                  <a:gd name="T92" fmla="*/ 6 w 10"/>
                  <a:gd name="T93" fmla="*/ 9 h 11"/>
                  <a:gd name="T94" fmla="*/ 8 w 10"/>
                  <a:gd name="T95" fmla="*/ 9 h 11"/>
                  <a:gd name="T96" fmla="*/ 9 w 10"/>
                  <a:gd name="T9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11">
                    <a:moveTo>
                      <a:pt x="9" y="9"/>
                    </a:moveTo>
                    <a:cubicBezTo>
                      <a:pt x="10" y="9"/>
                      <a:pt x="10" y="8"/>
                      <a:pt x="10" y="8"/>
                    </a:cubicBezTo>
                    <a:cubicBezTo>
                      <a:pt x="10" y="7"/>
                      <a:pt x="10" y="7"/>
                      <a:pt x="10" y="6"/>
                    </a:cubicBezTo>
                    <a:cubicBezTo>
                      <a:pt x="10" y="6"/>
                      <a:pt x="10" y="5"/>
                      <a:pt x="10" y="5"/>
                    </a:cubicBezTo>
                    <a:cubicBezTo>
                      <a:pt x="10" y="5"/>
                      <a:pt x="10" y="4"/>
                      <a:pt x="10" y="4"/>
                    </a:cubicBezTo>
                    <a:cubicBezTo>
                      <a:pt x="10" y="4"/>
                      <a:pt x="10" y="4"/>
                      <a:pt x="10" y="4"/>
                    </a:cubicBezTo>
                    <a:cubicBezTo>
                      <a:pt x="10" y="4"/>
                      <a:pt x="10" y="4"/>
                      <a:pt x="9" y="3"/>
                    </a:cubicBezTo>
                    <a:cubicBezTo>
                      <a:pt x="9" y="3"/>
                      <a:pt x="9" y="3"/>
                      <a:pt x="9" y="3"/>
                    </a:cubicBezTo>
                    <a:cubicBezTo>
                      <a:pt x="9" y="2"/>
                      <a:pt x="8" y="3"/>
                      <a:pt x="8" y="3"/>
                    </a:cubicBezTo>
                    <a:cubicBezTo>
                      <a:pt x="8" y="3"/>
                      <a:pt x="8" y="4"/>
                      <a:pt x="7" y="4"/>
                    </a:cubicBezTo>
                    <a:cubicBezTo>
                      <a:pt x="7" y="4"/>
                      <a:pt x="7" y="3"/>
                      <a:pt x="7" y="3"/>
                    </a:cubicBezTo>
                    <a:cubicBezTo>
                      <a:pt x="7" y="3"/>
                      <a:pt x="6" y="3"/>
                      <a:pt x="6" y="3"/>
                    </a:cubicBezTo>
                    <a:cubicBezTo>
                      <a:pt x="6" y="2"/>
                      <a:pt x="7" y="2"/>
                      <a:pt x="7" y="2"/>
                    </a:cubicBezTo>
                    <a:cubicBezTo>
                      <a:pt x="7" y="2"/>
                      <a:pt x="7" y="2"/>
                      <a:pt x="7" y="1"/>
                    </a:cubicBezTo>
                    <a:cubicBezTo>
                      <a:pt x="8" y="1"/>
                      <a:pt x="8" y="1"/>
                      <a:pt x="8" y="1"/>
                    </a:cubicBezTo>
                    <a:cubicBezTo>
                      <a:pt x="8" y="1"/>
                      <a:pt x="9" y="1"/>
                      <a:pt x="9" y="1"/>
                    </a:cubicBezTo>
                    <a:cubicBezTo>
                      <a:pt x="9" y="0"/>
                      <a:pt x="9" y="0"/>
                      <a:pt x="9" y="0"/>
                    </a:cubicBezTo>
                    <a:cubicBezTo>
                      <a:pt x="9" y="0"/>
                      <a:pt x="9" y="0"/>
                      <a:pt x="8" y="0"/>
                    </a:cubicBezTo>
                    <a:cubicBezTo>
                      <a:pt x="8" y="0"/>
                      <a:pt x="8" y="0"/>
                      <a:pt x="8" y="0"/>
                    </a:cubicBezTo>
                    <a:cubicBezTo>
                      <a:pt x="7" y="0"/>
                      <a:pt x="7" y="0"/>
                      <a:pt x="6" y="0"/>
                    </a:cubicBezTo>
                    <a:cubicBezTo>
                      <a:pt x="6" y="1"/>
                      <a:pt x="5" y="1"/>
                      <a:pt x="5" y="1"/>
                    </a:cubicBezTo>
                    <a:cubicBezTo>
                      <a:pt x="5" y="1"/>
                      <a:pt x="4" y="1"/>
                      <a:pt x="4" y="2"/>
                    </a:cubicBezTo>
                    <a:cubicBezTo>
                      <a:pt x="4" y="2"/>
                      <a:pt x="5" y="2"/>
                      <a:pt x="5" y="2"/>
                    </a:cubicBezTo>
                    <a:cubicBezTo>
                      <a:pt x="5" y="3"/>
                      <a:pt x="5" y="3"/>
                      <a:pt x="5" y="3"/>
                    </a:cubicBezTo>
                    <a:cubicBezTo>
                      <a:pt x="5" y="3"/>
                      <a:pt x="5" y="3"/>
                      <a:pt x="5" y="3"/>
                    </a:cubicBezTo>
                    <a:cubicBezTo>
                      <a:pt x="4" y="3"/>
                      <a:pt x="4" y="3"/>
                      <a:pt x="4" y="3"/>
                    </a:cubicBezTo>
                    <a:cubicBezTo>
                      <a:pt x="4" y="3"/>
                      <a:pt x="4" y="3"/>
                      <a:pt x="3" y="3"/>
                    </a:cubicBezTo>
                    <a:cubicBezTo>
                      <a:pt x="3" y="2"/>
                      <a:pt x="3" y="2"/>
                      <a:pt x="2" y="2"/>
                    </a:cubicBezTo>
                    <a:cubicBezTo>
                      <a:pt x="2" y="3"/>
                      <a:pt x="2" y="3"/>
                      <a:pt x="2" y="3"/>
                    </a:cubicBezTo>
                    <a:cubicBezTo>
                      <a:pt x="2" y="3"/>
                      <a:pt x="2" y="3"/>
                      <a:pt x="2" y="4"/>
                    </a:cubicBezTo>
                    <a:cubicBezTo>
                      <a:pt x="2" y="4"/>
                      <a:pt x="3" y="4"/>
                      <a:pt x="3" y="4"/>
                    </a:cubicBezTo>
                    <a:cubicBezTo>
                      <a:pt x="3" y="4"/>
                      <a:pt x="3" y="4"/>
                      <a:pt x="3" y="5"/>
                    </a:cubicBezTo>
                    <a:cubicBezTo>
                      <a:pt x="2" y="5"/>
                      <a:pt x="2" y="5"/>
                      <a:pt x="2" y="5"/>
                    </a:cubicBezTo>
                    <a:cubicBezTo>
                      <a:pt x="2" y="5"/>
                      <a:pt x="2" y="5"/>
                      <a:pt x="2" y="5"/>
                    </a:cubicBezTo>
                    <a:cubicBezTo>
                      <a:pt x="2" y="6"/>
                      <a:pt x="2" y="6"/>
                      <a:pt x="3" y="6"/>
                    </a:cubicBezTo>
                    <a:cubicBezTo>
                      <a:pt x="3" y="6"/>
                      <a:pt x="4" y="6"/>
                      <a:pt x="4" y="6"/>
                    </a:cubicBezTo>
                    <a:cubicBezTo>
                      <a:pt x="4" y="6"/>
                      <a:pt x="3" y="6"/>
                      <a:pt x="3" y="7"/>
                    </a:cubicBezTo>
                    <a:cubicBezTo>
                      <a:pt x="3" y="7"/>
                      <a:pt x="3" y="7"/>
                      <a:pt x="2" y="7"/>
                    </a:cubicBezTo>
                    <a:cubicBezTo>
                      <a:pt x="2" y="8"/>
                      <a:pt x="2" y="7"/>
                      <a:pt x="1" y="8"/>
                    </a:cubicBezTo>
                    <a:cubicBezTo>
                      <a:pt x="1" y="8"/>
                      <a:pt x="1" y="8"/>
                      <a:pt x="1" y="8"/>
                    </a:cubicBezTo>
                    <a:cubicBezTo>
                      <a:pt x="1" y="9"/>
                      <a:pt x="0" y="9"/>
                      <a:pt x="0" y="9"/>
                    </a:cubicBezTo>
                    <a:cubicBezTo>
                      <a:pt x="0" y="10"/>
                      <a:pt x="1" y="10"/>
                      <a:pt x="1" y="10"/>
                    </a:cubicBezTo>
                    <a:cubicBezTo>
                      <a:pt x="1" y="10"/>
                      <a:pt x="1" y="10"/>
                      <a:pt x="1" y="11"/>
                    </a:cubicBezTo>
                    <a:cubicBezTo>
                      <a:pt x="2" y="11"/>
                      <a:pt x="2" y="11"/>
                      <a:pt x="2" y="11"/>
                    </a:cubicBezTo>
                    <a:cubicBezTo>
                      <a:pt x="3" y="11"/>
                      <a:pt x="3" y="11"/>
                      <a:pt x="4" y="10"/>
                    </a:cubicBezTo>
                    <a:cubicBezTo>
                      <a:pt x="4" y="10"/>
                      <a:pt x="5" y="10"/>
                      <a:pt x="5" y="10"/>
                    </a:cubicBezTo>
                    <a:cubicBezTo>
                      <a:pt x="6" y="10"/>
                      <a:pt x="6" y="9"/>
                      <a:pt x="6" y="9"/>
                    </a:cubicBezTo>
                    <a:cubicBezTo>
                      <a:pt x="7" y="9"/>
                      <a:pt x="7" y="9"/>
                      <a:pt x="8" y="9"/>
                    </a:cubicBezTo>
                    <a:cubicBezTo>
                      <a:pt x="8" y="9"/>
                      <a:pt x="9" y="9"/>
                      <a:pt x="9"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3" name="Freeform 32"/>
              <p:cNvSpPr>
                <a:spLocks/>
              </p:cNvSpPr>
              <p:nvPr/>
            </p:nvSpPr>
            <p:spPr bwMode="auto">
              <a:xfrm>
                <a:off x="4808539" y="13144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4" name="Freeform 33"/>
              <p:cNvSpPr>
                <a:spLocks/>
              </p:cNvSpPr>
              <p:nvPr/>
            </p:nvSpPr>
            <p:spPr bwMode="auto">
              <a:xfrm>
                <a:off x="4733927" y="1238251"/>
                <a:ext cx="85725" cy="76200"/>
              </a:xfrm>
              <a:custGeom>
                <a:avLst/>
                <a:gdLst>
                  <a:gd name="T0" fmla="*/ 0 w 8"/>
                  <a:gd name="T1" fmla="*/ 3 h 7"/>
                  <a:gd name="T2" fmla="*/ 1 w 8"/>
                  <a:gd name="T3" fmla="*/ 4 h 7"/>
                  <a:gd name="T4" fmla="*/ 2 w 8"/>
                  <a:gd name="T5" fmla="*/ 5 h 7"/>
                  <a:gd name="T6" fmla="*/ 2 w 8"/>
                  <a:gd name="T7" fmla="*/ 5 h 7"/>
                  <a:gd name="T8" fmla="*/ 2 w 8"/>
                  <a:gd name="T9" fmla="*/ 5 h 7"/>
                  <a:gd name="T10" fmla="*/ 3 w 8"/>
                  <a:gd name="T11" fmla="*/ 5 h 7"/>
                  <a:gd name="T12" fmla="*/ 4 w 8"/>
                  <a:gd name="T13" fmla="*/ 6 h 7"/>
                  <a:gd name="T14" fmla="*/ 4 w 8"/>
                  <a:gd name="T15" fmla="*/ 7 h 7"/>
                  <a:gd name="T16" fmla="*/ 6 w 8"/>
                  <a:gd name="T17" fmla="*/ 6 h 7"/>
                  <a:gd name="T18" fmla="*/ 7 w 8"/>
                  <a:gd name="T19" fmla="*/ 7 h 7"/>
                  <a:gd name="T20" fmla="*/ 7 w 8"/>
                  <a:gd name="T21" fmla="*/ 6 h 7"/>
                  <a:gd name="T22" fmla="*/ 7 w 8"/>
                  <a:gd name="T23" fmla="*/ 5 h 7"/>
                  <a:gd name="T24" fmla="*/ 8 w 8"/>
                  <a:gd name="T25" fmla="*/ 4 h 7"/>
                  <a:gd name="T26" fmla="*/ 8 w 8"/>
                  <a:gd name="T27" fmla="*/ 3 h 7"/>
                  <a:gd name="T28" fmla="*/ 8 w 8"/>
                  <a:gd name="T29" fmla="*/ 2 h 7"/>
                  <a:gd name="T30" fmla="*/ 8 w 8"/>
                  <a:gd name="T31" fmla="*/ 1 h 7"/>
                  <a:gd name="T32" fmla="*/ 8 w 8"/>
                  <a:gd name="T33" fmla="*/ 1 h 7"/>
                  <a:gd name="T34" fmla="*/ 7 w 8"/>
                  <a:gd name="T35" fmla="*/ 1 h 7"/>
                  <a:gd name="T36" fmla="*/ 6 w 8"/>
                  <a:gd name="T37" fmla="*/ 1 h 7"/>
                  <a:gd name="T38" fmla="*/ 5 w 8"/>
                  <a:gd name="T39" fmla="*/ 1 h 7"/>
                  <a:gd name="T40" fmla="*/ 4 w 8"/>
                  <a:gd name="T41" fmla="*/ 1 h 7"/>
                  <a:gd name="T42" fmla="*/ 3 w 8"/>
                  <a:gd name="T43" fmla="*/ 1 h 7"/>
                  <a:gd name="T44" fmla="*/ 2 w 8"/>
                  <a:gd name="T45" fmla="*/ 1 h 7"/>
                  <a:gd name="T46" fmla="*/ 1 w 8"/>
                  <a:gd name="T47" fmla="*/ 1 h 7"/>
                  <a:gd name="T48" fmla="*/ 0 w 8"/>
                  <a:gd name="T49" fmla="*/ 1 h 7"/>
                  <a:gd name="T50" fmla="*/ 0 w 8"/>
                  <a:gd name="T51" fmla="*/ 2 h 7"/>
                  <a:gd name="T52" fmla="*/ 0 w 8"/>
                  <a:gd name="T53" fmla="*/ 2 h 7"/>
                  <a:gd name="T54" fmla="*/ 0 w 8"/>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7">
                    <a:moveTo>
                      <a:pt x="0" y="3"/>
                    </a:moveTo>
                    <a:cubicBezTo>
                      <a:pt x="1" y="4"/>
                      <a:pt x="1" y="4"/>
                      <a:pt x="1" y="4"/>
                    </a:cubicBezTo>
                    <a:cubicBezTo>
                      <a:pt x="2" y="4"/>
                      <a:pt x="2" y="4"/>
                      <a:pt x="2" y="5"/>
                    </a:cubicBezTo>
                    <a:cubicBezTo>
                      <a:pt x="2" y="5"/>
                      <a:pt x="2" y="5"/>
                      <a:pt x="2" y="5"/>
                    </a:cubicBezTo>
                    <a:cubicBezTo>
                      <a:pt x="2" y="5"/>
                      <a:pt x="2" y="5"/>
                      <a:pt x="2" y="5"/>
                    </a:cubicBezTo>
                    <a:cubicBezTo>
                      <a:pt x="2" y="5"/>
                      <a:pt x="2" y="5"/>
                      <a:pt x="3" y="5"/>
                    </a:cubicBezTo>
                    <a:cubicBezTo>
                      <a:pt x="3" y="6"/>
                      <a:pt x="4" y="6"/>
                      <a:pt x="4" y="6"/>
                    </a:cubicBezTo>
                    <a:cubicBezTo>
                      <a:pt x="4" y="6"/>
                      <a:pt x="4" y="6"/>
                      <a:pt x="4" y="7"/>
                    </a:cubicBezTo>
                    <a:cubicBezTo>
                      <a:pt x="5" y="7"/>
                      <a:pt x="5" y="6"/>
                      <a:pt x="6" y="6"/>
                    </a:cubicBezTo>
                    <a:cubicBezTo>
                      <a:pt x="6" y="6"/>
                      <a:pt x="6" y="7"/>
                      <a:pt x="7" y="7"/>
                    </a:cubicBezTo>
                    <a:cubicBezTo>
                      <a:pt x="7" y="7"/>
                      <a:pt x="7" y="6"/>
                      <a:pt x="7" y="6"/>
                    </a:cubicBezTo>
                    <a:cubicBezTo>
                      <a:pt x="8" y="6"/>
                      <a:pt x="7" y="5"/>
                      <a:pt x="7" y="5"/>
                    </a:cubicBezTo>
                    <a:cubicBezTo>
                      <a:pt x="7" y="4"/>
                      <a:pt x="8" y="4"/>
                      <a:pt x="8" y="4"/>
                    </a:cubicBezTo>
                    <a:cubicBezTo>
                      <a:pt x="8" y="4"/>
                      <a:pt x="8" y="4"/>
                      <a:pt x="8" y="3"/>
                    </a:cubicBezTo>
                    <a:cubicBezTo>
                      <a:pt x="8" y="3"/>
                      <a:pt x="8" y="3"/>
                      <a:pt x="8" y="2"/>
                    </a:cubicBezTo>
                    <a:cubicBezTo>
                      <a:pt x="8" y="2"/>
                      <a:pt x="8" y="2"/>
                      <a:pt x="8" y="1"/>
                    </a:cubicBezTo>
                    <a:cubicBezTo>
                      <a:pt x="8" y="1"/>
                      <a:pt x="8" y="1"/>
                      <a:pt x="8" y="1"/>
                    </a:cubicBezTo>
                    <a:cubicBezTo>
                      <a:pt x="7" y="1"/>
                      <a:pt x="7" y="1"/>
                      <a:pt x="7" y="1"/>
                    </a:cubicBezTo>
                    <a:cubicBezTo>
                      <a:pt x="6" y="1"/>
                      <a:pt x="6" y="1"/>
                      <a:pt x="6" y="1"/>
                    </a:cubicBezTo>
                    <a:cubicBezTo>
                      <a:pt x="5" y="1"/>
                      <a:pt x="5" y="1"/>
                      <a:pt x="5" y="1"/>
                    </a:cubicBezTo>
                    <a:cubicBezTo>
                      <a:pt x="4" y="0"/>
                      <a:pt x="4" y="0"/>
                      <a:pt x="4" y="1"/>
                    </a:cubicBezTo>
                    <a:cubicBezTo>
                      <a:pt x="3" y="1"/>
                      <a:pt x="3" y="1"/>
                      <a:pt x="3" y="1"/>
                    </a:cubicBezTo>
                    <a:cubicBezTo>
                      <a:pt x="2" y="1"/>
                      <a:pt x="2" y="1"/>
                      <a:pt x="2" y="1"/>
                    </a:cubicBezTo>
                    <a:cubicBezTo>
                      <a:pt x="2" y="1"/>
                      <a:pt x="1" y="1"/>
                      <a:pt x="1" y="1"/>
                    </a:cubicBezTo>
                    <a:cubicBezTo>
                      <a:pt x="1" y="1"/>
                      <a:pt x="1" y="1"/>
                      <a:pt x="0" y="1"/>
                    </a:cubicBezTo>
                    <a:cubicBezTo>
                      <a:pt x="0" y="1"/>
                      <a:pt x="0" y="1"/>
                      <a:pt x="0" y="2"/>
                    </a:cubicBezTo>
                    <a:cubicBezTo>
                      <a:pt x="0" y="2"/>
                      <a:pt x="0" y="2"/>
                      <a:pt x="0" y="2"/>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5" name="Freeform 34"/>
              <p:cNvSpPr>
                <a:spLocks/>
              </p:cNvSpPr>
              <p:nvPr/>
            </p:nvSpPr>
            <p:spPr bwMode="auto">
              <a:xfrm>
                <a:off x="4691064" y="1757364"/>
                <a:ext cx="42863" cy="96838"/>
              </a:xfrm>
              <a:custGeom>
                <a:avLst/>
                <a:gdLst>
                  <a:gd name="T0" fmla="*/ 3 w 4"/>
                  <a:gd name="T1" fmla="*/ 2 h 9"/>
                  <a:gd name="T2" fmla="*/ 2 w 4"/>
                  <a:gd name="T3" fmla="*/ 2 h 9"/>
                  <a:gd name="T4" fmla="*/ 2 w 4"/>
                  <a:gd name="T5" fmla="*/ 1 h 9"/>
                  <a:gd name="T6" fmla="*/ 1 w 4"/>
                  <a:gd name="T7" fmla="*/ 0 h 9"/>
                  <a:gd name="T8" fmla="*/ 0 w 4"/>
                  <a:gd name="T9" fmla="*/ 0 h 9"/>
                  <a:gd name="T10" fmla="*/ 0 w 4"/>
                  <a:gd name="T11" fmla="*/ 1 h 9"/>
                  <a:gd name="T12" fmla="*/ 0 w 4"/>
                  <a:gd name="T13" fmla="*/ 2 h 9"/>
                  <a:gd name="T14" fmla="*/ 0 w 4"/>
                  <a:gd name="T15" fmla="*/ 2 h 9"/>
                  <a:gd name="T16" fmla="*/ 0 w 4"/>
                  <a:gd name="T17" fmla="*/ 2 h 9"/>
                  <a:gd name="T18" fmla="*/ 0 w 4"/>
                  <a:gd name="T19" fmla="*/ 4 h 9"/>
                  <a:gd name="T20" fmla="*/ 0 w 4"/>
                  <a:gd name="T21" fmla="*/ 5 h 9"/>
                  <a:gd name="T22" fmla="*/ 0 w 4"/>
                  <a:gd name="T23" fmla="*/ 6 h 9"/>
                  <a:gd name="T24" fmla="*/ 0 w 4"/>
                  <a:gd name="T25" fmla="*/ 7 h 9"/>
                  <a:gd name="T26" fmla="*/ 1 w 4"/>
                  <a:gd name="T27" fmla="*/ 8 h 9"/>
                  <a:gd name="T28" fmla="*/ 1 w 4"/>
                  <a:gd name="T29" fmla="*/ 8 h 9"/>
                  <a:gd name="T30" fmla="*/ 1 w 4"/>
                  <a:gd name="T31" fmla="*/ 9 h 9"/>
                  <a:gd name="T32" fmla="*/ 2 w 4"/>
                  <a:gd name="T33" fmla="*/ 8 h 9"/>
                  <a:gd name="T34" fmla="*/ 3 w 4"/>
                  <a:gd name="T35" fmla="*/ 7 h 9"/>
                  <a:gd name="T36" fmla="*/ 4 w 4"/>
                  <a:gd name="T37" fmla="*/ 6 h 9"/>
                  <a:gd name="T38" fmla="*/ 4 w 4"/>
                  <a:gd name="T39" fmla="*/ 5 h 9"/>
                  <a:gd name="T40" fmla="*/ 4 w 4"/>
                  <a:gd name="T41" fmla="*/ 5 h 9"/>
                  <a:gd name="T42" fmla="*/ 3 w 4"/>
                  <a:gd name="T43" fmla="*/ 5 h 9"/>
                  <a:gd name="T44" fmla="*/ 3 w 4"/>
                  <a:gd name="T45" fmla="*/ 4 h 9"/>
                  <a:gd name="T46" fmla="*/ 2 w 4"/>
                  <a:gd name="T47" fmla="*/ 3 h 9"/>
                  <a:gd name="T48" fmla="*/ 3 w 4"/>
                  <a:gd name="T49" fmla="*/ 2 h 9"/>
                  <a:gd name="T50" fmla="*/ 3 w 4"/>
                  <a:gd name="T5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9">
                    <a:moveTo>
                      <a:pt x="3" y="2"/>
                    </a:moveTo>
                    <a:cubicBezTo>
                      <a:pt x="2" y="2"/>
                      <a:pt x="2" y="2"/>
                      <a:pt x="2" y="2"/>
                    </a:cubicBezTo>
                    <a:cubicBezTo>
                      <a:pt x="2" y="1"/>
                      <a:pt x="2" y="1"/>
                      <a:pt x="2" y="1"/>
                    </a:cubicBezTo>
                    <a:cubicBezTo>
                      <a:pt x="1" y="1"/>
                      <a:pt x="1" y="0"/>
                      <a:pt x="1" y="0"/>
                    </a:cubicBezTo>
                    <a:cubicBezTo>
                      <a:pt x="1" y="0"/>
                      <a:pt x="1" y="0"/>
                      <a:pt x="0" y="0"/>
                    </a:cubicBezTo>
                    <a:cubicBezTo>
                      <a:pt x="0" y="0"/>
                      <a:pt x="0" y="1"/>
                      <a:pt x="0" y="1"/>
                    </a:cubicBezTo>
                    <a:cubicBezTo>
                      <a:pt x="0" y="1"/>
                      <a:pt x="0" y="1"/>
                      <a:pt x="0" y="2"/>
                    </a:cubicBezTo>
                    <a:cubicBezTo>
                      <a:pt x="0" y="2"/>
                      <a:pt x="0" y="2"/>
                      <a:pt x="0" y="2"/>
                    </a:cubicBezTo>
                    <a:cubicBezTo>
                      <a:pt x="0" y="2"/>
                      <a:pt x="0" y="2"/>
                      <a:pt x="0" y="2"/>
                    </a:cubicBezTo>
                    <a:cubicBezTo>
                      <a:pt x="0" y="3"/>
                      <a:pt x="0" y="3"/>
                      <a:pt x="0" y="4"/>
                    </a:cubicBezTo>
                    <a:cubicBezTo>
                      <a:pt x="0" y="4"/>
                      <a:pt x="0" y="4"/>
                      <a:pt x="0" y="5"/>
                    </a:cubicBezTo>
                    <a:cubicBezTo>
                      <a:pt x="0" y="5"/>
                      <a:pt x="0" y="5"/>
                      <a:pt x="0" y="6"/>
                    </a:cubicBezTo>
                    <a:cubicBezTo>
                      <a:pt x="0" y="6"/>
                      <a:pt x="0" y="7"/>
                      <a:pt x="0" y="7"/>
                    </a:cubicBezTo>
                    <a:cubicBezTo>
                      <a:pt x="0" y="7"/>
                      <a:pt x="1" y="7"/>
                      <a:pt x="1" y="8"/>
                    </a:cubicBezTo>
                    <a:cubicBezTo>
                      <a:pt x="1" y="8"/>
                      <a:pt x="1" y="8"/>
                      <a:pt x="1" y="8"/>
                    </a:cubicBezTo>
                    <a:cubicBezTo>
                      <a:pt x="1" y="9"/>
                      <a:pt x="1" y="9"/>
                      <a:pt x="1" y="9"/>
                    </a:cubicBezTo>
                    <a:cubicBezTo>
                      <a:pt x="2" y="8"/>
                      <a:pt x="2" y="8"/>
                      <a:pt x="2" y="8"/>
                    </a:cubicBezTo>
                    <a:cubicBezTo>
                      <a:pt x="3" y="7"/>
                      <a:pt x="3" y="7"/>
                      <a:pt x="3" y="7"/>
                    </a:cubicBezTo>
                    <a:cubicBezTo>
                      <a:pt x="4" y="6"/>
                      <a:pt x="4" y="6"/>
                      <a:pt x="4" y="6"/>
                    </a:cubicBezTo>
                    <a:cubicBezTo>
                      <a:pt x="4" y="6"/>
                      <a:pt x="4" y="6"/>
                      <a:pt x="4" y="5"/>
                    </a:cubicBezTo>
                    <a:cubicBezTo>
                      <a:pt x="4" y="5"/>
                      <a:pt x="4" y="5"/>
                      <a:pt x="4" y="5"/>
                    </a:cubicBezTo>
                    <a:cubicBezTo>
                      <a:pt x="4" y="5"/>
                      <a:pt x="4" y="5"/>
                      <a:pt x="3" y="5"/>
                    </a:cubicBezTo>
                    <a:cubicBezTo>
                      <a:pt x="3" y="4"/>
                      <a:pt x="3" y="4"/>
                      <a:pt x="3" y="4"/>
                    </a:cubicBezTo>
                    <a:cubicBezTo>
                      <a:pt x="2" y="4"/>
                      <a:pt x="2" y="3"/>
                      <a:pt x="2" y="3"/>
                    </a:cubicBezTo>
                    <a:cubicBezTo>
                      <a:pt x="2" y="3"/>
                      <a:pt x="3" y="2"/>
                      <a:pt x="3" y="2"/>
                    </a:cubicBezTo>
                    <a:cubicBezTo>
                      <a:pt x="3" y="2"/>
                      <a:pt x="3" y="2"/>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6" name="Freeform 35"/>
              <p:cNvSpPr>
                <a:spLocks/>
              </p:cNvSpPr>
              <p:nvPr/>
            </p:nvSpPr>
            <p:spPr bwMode="auto">
              <a:xfrm>
                <a:off x="4344989" y="1377951"/>
                <a:ext cx="301625" cy="238125"/>
              </a:xfrm>
              <a:custGeom>
                <a:avLst/>
                <a:gdLst>
                  <a:gd name="T0" fmla="*/ 10 w 28"/>
                  <a:gd name="T1" fmla="*/ 22 h 22"/>
                  <a:gd name="T2" fmla="*/ 13 w 28"/>
                  <a:gd name="T3" fmla="*/ 21 h 22"/>
                  <a:gd name="T4" fmla="*/ 15 w 28"/>
                  <a:gd name="T5" fmla="*/ 21 h 22"/>
                  <a:gd name="T6" fmla="*/ 16 w 28"/>
                  <a:gd name="T7" fmla="*/ 20 h 22"/>
                  <a:gd name="T8" fmla="*/ 17 w 28"/>
                  <a:gd name="T9" fmla="*/ 19 h 22"/>
                  <a:gd name="T10" fmla="*/ 19 w 28"/>
                  <a:gd name="T11" fmla="*/ 17 h 22"/>
                  <a:gd name="T12" fmla="*/ 22 w 28"/>
                  <a:gd name="T13" fmla="*/ 17 h 22"/>
                  <a:gd name="T14" fmla="*/ 24 w 28"/>
                  <a:gd name="T15" fmla="*/ 17 h 22"/>
                  <a:gd name="T16" fmla="*/ 26 w 28"/>
                  <a:gd name="T17" fmla="*/ 17 h 22"/>
                  <a:gd name="T18" fmla="*/ 27 w 28"/>
                  <a:gd name="T19" fmla="*/ 15 h 22"/>
                  <a:gd name="T20" fmla="*/ 27 w 28"/>
                  <a:gd name="T21" fmla="*/ 15 h 22"/>
                  <a:gd name="T22" fmla="*/ 24 w 28"/>
                  <a:gd name="T23" fmla="*/ 13 h 22"/>
                  <a:gd name="T24" fmla="*/ 22 w 28"/>
                  <a:gd name="T25" fmla="*/ 12 h 22"/>
                  <a:gd name="T26" fmla="*/ 20 w 28"/>
                  <a:gd name="T27" fmla="*/ 11 h 22"/>
                  <a:gd name="T28" fmla="*/ 20 w 28"/>
                  <a:gd name="T29" fmla="*/ 11 h 22"/>
                  <a:gd name="T30" fmla="*/ 19 w 28"/>
                  <a:gd name="T31" fmla="*/ 9 h 22"/>
                  <a:gd name="T32" fmla="*/ 19 w 28"/>
                  <a:gd name="T33" fmla="*/ 7 h 22"/>
                  <a:gd name="T34" fmla="*/ 19 w 28"/>
                  <a:gd name="T35" fmla="*/ 5 h 22"/>
                  <a:gd name="T36" fmla="*/ 18 w 28"/>
                  <a:gd name="T37" fmla="*/ 3 h 22"/>
                  <a:gd name="T38" fmla="*/ 17 w 28"/>
                  <a:gd name="T39" fmla="*/ 3 h 22"/>
                  <a:gd name="T40" fmla="*/ 15 w 28"/>
                  <a:gd name="T41" fmla="*/ 2 h 22"/>
                  <a:gd name="T42" fmla="*/ 12 w 28"/>
                  <a:gd name="T43" fmla="*/ 2 h 22"/>
                  <a:gd name="T44" fmla="*/ 11 w 28"/>
                  <a:gd name="T45" fmla="*/ 3 h 22"/>
                  <a:gd name="T46" fmla="*/ 10 w 28"/>
                  <a:gd name="T47" fmla="*/ 2 h 22"/>
                  <a:gd name="T48" fmla="*/ 9 w 28"/>
                  <a:gd name="T49" fmla="*/ 1 h 22"/>
                  <a:gd name="T50" fmla="*/ 8 w 28"/>
                  <a:gd name="T51" fmla="*/ 0 h 22"/>
                  <a:gd name="T52" fmla="*/ 7 w 28"/>
                  <a:gd name="T53" fmla="*/ 1 h 22"/>
                  <a:gd name="T54" fmla="*/ 6 w 28"/>
                  <a:gd name="T55" fmla="*/ 1 h 22"/>
                  <a:gd name="T56" fmla="*/ 6 w 28"/>
                  <a:gd name="T57" fmla="*/ 2 h 22"/>
                  <a:gd name="T58" fmla="*/ 6 w 28"/>
                  <a:gd name="T59" fmla="*/ 4 h 22"/>
                  <a:gd name="T60" fmla="*/ 5 w 28"/>
                  <a:gd name="T61" fmla="*/ 4 h 22"/>
                  <a:gd name="T62" fmla="*/ 3 w 28"/>
                  <a:gd name="T63" fmla="*/ 3 h 22"/>
                  <a:gd name="T64" fmla="*/ 2 w 28"/>
                  <a:gd name="T65" fmla="*/ 4 h 22"/>
                  <a:gd name="T66" fmla="*/ 3 w 28"/>
                  <a:gd name="T67" fmla="*/ 5 h 22"/>
                  <a:gd name="T68" fmla="*/ 2 w 28"/>
                  <a:gd name="T69" fmla="*/ 7 h 22"/>
                  <a:gd name="T70" fmla="*/ 2 w 28"/>
                  <a:gd name="T71" fmla="*/ 8 h 22"/>
                  <a:gd name="T72" fmla="*/ 1 w 28"/>
                  <a:gd name="T73" fmla="*/ 10 h 22"/>
                  <a:gd name="T74" fmla="*/ 1 w 28"/>
                  <a:gd name="T75" fmla="*/ 12 h 22"/>
                  <a:gd name="T76" fmla="*/ 1 w 28"/>
                  <a:gd name="T77" fmla="*/ 14 h 22"/>
                  <a:gd name="T78" fmla="*/ 4 w 28"/>
                  <a:gd name="T79" fmla="*/ 15 h 22"/>
                  <a:gd name="T80" fmla="*/ 4 w 28"/>
                  <a:gd name="T81" fmla="*/ 17 h 22"/>
                  <a:gd name="T82" fmla="*/ 4 w 28"/>
                  <a:gd name="T83" fmla="*/ 20 h 22"/>
                  <a:gd name="T84" fmla="*/ 5 w 28"/>
                  <a:gd name="T85" fmla="*/ 21 h 22"/>
                  <a:gd name="T86" fmla="*/ 8 w 28"/>
                  <a:gd name="T87" fmla="*/ 21 h 22"/>
                  <a:gd name="T88" fmla="*/ 10 w 28"/>
                  <a:gd name="T8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 h="22">
                    <a:moveTo>
                      <a:pt x="10" y="21"/>
                    </a:moveTo>
                    <a:cubicBezTo>
                      <a:pt x="10" y="22"/>
                      <a:pt x="10" y="22"/>
                      <a:pt x="10" y="22"/>
                    </a:cubicBezTo>
                    <a:cubicBezTo>
                      <a:pt x="11" y="22"/>
                      <a:pt x="11" y="22"/>
                      <a:pt x="12" y="21"/>
                    </a:cubicBezTo>
                    <a:cubicBezTo>
                      <a:pt x="12" y="21"/>
                      <a:pt x="12" y="21"/>
                      <a:pt x="13" y="21"/>
                    </a:cubicBezTo>
                    <a:cubicBezTo>
                      <a:pt x="13" y="21"/>
                      <a:pt x="13" y="20"/>
                      <a:pt x="14" y="20"/>
                    </a:cubicBezTo>
                    <a:cubicBezTo>
                      <a:pt x="14" y="20"/>
                      <a:pt x="14" y="21"/>
                      <a:pt x="15" y="21"/>
                    </a:cubicBezTo>
                    <a:cubicBezTo>
                      <a:pt x="15" y="21"/>
                      <a:pt x="16" y="21"/>
                      <a:pt x="16" y="21"/>
                    </a:cubicBezTo>
                    <a:cubicBezTo>
                      <a:pt x="16" y="20"/>
                      <a:pt x="16" y="20"/>
                      <a:pt x="16" y="20"/>
                    </a:cubicBezTo>
                    <a:cubicBezTo>
                      <a:pt x="16" y="19"/>
                      <a:pt x="16" y="19"/>
                      <a:pt x="16" y="19"/>
                    </a:cubicBezTo>
                    <a:cubicBezTo>
                      <a:pt x="16" y="18"/>
                      <a:pt x="17" y="19"/>
                      <a:pt x="17" y="19"/>
                    </a:cubicBezTo>
                    <a:cubicBezTo>
                      <a:pt x="18" y="18"/>
                      <a:pt x="17" y="18"/>
                      <a:pt x="18" y="17"/>
                    </a:cubicBezTo>
                    <a:cubicBezTo>
                      <a:pt x="18" y="17"/>
                      <a:pt x="19" y="17"/>
                      <a:pt x="19" y="17"/>
                    </a:cubicBezTo>
                    <a:cubicBezTo>
                      <a:pt x="20" y="17"/>
                      <a:pt x="20" y="17"/>
                      <a:pt x="20" y="17"/>
                    </a:cubicBezTo>
                    <a:cubicBezTo>
                      <a:pt x="21" y="17"/>
                      <a:pt x="21" y="17"/>
                      <a:pt x="22" y="17"/>
                    </a:cubicBezTo>
                    <a:cubicBezTo>
                      <a:pt x="22" y="17"/>
                      <a:pt x="23" y="17"/>
                      <a:pt x="23" y="17"/>
                    </a:cubicBezTo>
                    <a:cubicBezTo>
                      <a:pt x="23" y="17"/>
                      <a:pt x="24" y="17"/>
                      <a:pt x="24" y="17"/>
                    </a:cubicBezTo>
                    <a:cubicBezTo>
                      <a:pt x="24" y="17"/>
                      <a:pt x="25" y="17"/>
                      <a:pt x="25" y="17"/>
                    </a:cubicBezTo>
                    <a:cubicBezTo>
                      <a:pt x="26" y="17"/>
                      <a:pt x="26" y="17"/>
                      <a:pt x="26" y="17"/>
                    </a:cubicBezTo>
                    <a:cubicBezTo>
                      <a:pt x="26" y="17"/>
                      <a:pt x="26" y="17"/>
                      <a:pt x="26" y="16"/>
                    </a:cubicBezTo>
                    <a:cubicBezTo>
                      <a:pt x="27" y="16"/>
                      <a:pt x="27" y="15"/>
                      <a:pt x="27" y="15"/>
                    </a:cubicBezTo>
                    <a:cubicBezTo>
                      <a:pt x="28" y="15"/>
                      <a:pt x="28" y="15"/>
                      <a:pt x="28" y="15"/>
                    </a:cubicBezTo>
                    <a:cubicBezTo>
                      <a:pt x="27" y="15"/>
                      <a:pt x="27" y="15"/>
                      <a:pt x="27" y="15"/>
                    </a:cubicBezTo>
                    <a:cubicBezTo>
                      <a:pt x="26" y="14"/>
                      <a:pt x="26" y="14"/>
                      <a:pt x="25" y="14"/>
                    </a:cubicBezTo>
                    <a:cubicBezTo>
                      <a:pt x="25" y="13"/>
                      <a:pt x="25" y="13"/>
                      <a:pt x="24" y="13"/>
                    </a:cubicBezTo>
                    <a:cubicBezTo>
                      <a:pt x="24" y="13"/>
                      <a:pt x="23" y="13"/>
                      <a:pt x="23" y="13"/>
                    </a:cubicBezTo>
                    <a:cubicBezTo>
                      <a:pt x="23" y="13"/>
                      <a:pt x="22" y="13"/>
                      <a:pt x="22" y="12"/>
                    </a:cubicBezTo>
                    <a:cubicBezTo>
                      <a:pt x="22" y="12"/>
                      <a:pt x="21" y="11"/>
                      <a:pt x="21" y="11"/>
                    </a:cubicBezTo>
                    <a:cubicBezTo>
                      <a:pt x="21" y="11"/>
                      <a:pt x="21" y="11"/>
                      <a:pt x="20" y="11"/>
                    </a:cubicBezTo>
                    <a:cubicBezTo>
                      <a:pt x="20" y="11"/>
                      <a:pt x="20" y="11"/>
                      <a:pt x="20" y="11"/>
                    </a:cubicBezTo>
                    <a:cubicBezTo>
                      <a:pt x="20" y="11"/>
                      <a:pt x="20" y="11"/>
                      <a:pt x="20" y="11"/>
                    </a:cubicBezTo>
                    <a:cubicBezTo>
                      <a:pt x="20" y="11"/>
                      <a:pt x="20" y="10"/>
                      <a:pt x="20" y="10"/>
                    </a:cubicBezTo>
                    <a:cubicBezTo>
                      <a:pt x="19" y="10"/>
                      <a:pt x="19" y="9"/>
                      <a:pt x="19" y="9"/>
                    </a:cubicBezTo>
                    <a:cubicBezTo>
                      <a:pt x="19" y="8"/>
                      <a:pt x="19" y="8"/>
                      <a:pt x="19" y="8"/>
                    </a:cubicBezTo>
                    <a:cubicBezTo>
                      <a:pt x="19" y="7"/>
                      <a:pt x="19" y="7"/>
                      <a:pt x="19" y="7"/>
                    </a:cubicBezTo>
                    <a:cubicBezTo>
                      <a:pt x="18" y="6"/>
                      <a:pt x="18" y="6"/>
                      <a:pt x="18" y="6"/>
                    </a:cubicBezTo>
                    <a:cubicBezTo>
                      <a:pt x="18" y="5"/>
                      <a:pt x="18" y="6"/>
                      <a:pt x="19" y="5"/>
                    </a:cubicBezTo>
                    <a:cubicBezTo>
                      <a:pt x="19" y="5"/>
                      <a:pt x="18" y="5"/>
                      <a:pt x="18" y="4"/>
                    </a:cubicBezTo>
                    <a:cubicBezTo>
                      <a:pt x="18" y="4"/>
                      <a:pt x="18" y="4"/>
                      <a:pt x="18" y="3"/>
                    </a:cubicBezTo>
                    <a:cubicBezTo>
                      <a:pt x="18" y="3"/>
                      <a:pt x="18" y="3"/>
                      <a:pt x="18" y="3"/>
                    </a:cubicBezTo>
                    <a:cubicBezTo>
                      <a:pt x="17" y="3"/>
                      <a:pt x="17" y="3"/>
                      <a:pt x="17" y="3"/>
                    </a:cubicBezTo>
                    <a:cubicBezTo>
                      <a:pt x="16" y="2"/>
                      <a:pt x="16" y="2"/>
                      <a:pt x="16" y="2"/>
                    </a:cubicBezTo>
                    <a:cubicBezTo>
                      <a:pt x="16" y="2"/>
                      <a:pt x="15" y="2"/>
                      <a:pt x="15" y="2"/>
                    </a:cubicBezTo>
                    <a:cubicBezTo>
                      <a:pt x="14" y="2"/>
                      <a:pt x="14" y="2"/>
                      <a:pt x="13" y="2"/>
                    </a:cubicBezTo>
                    <a:cubicBezTo>
                      <a:pt x="13" y="2"/>
                      <a:pt x="13" y="2"/>
                      <a:pt x="12" y="2"/>
                    </a:cubicBezTo>
                    <a:cubicBezTo>
                      <a:pt x="12" y="2"/>
                      <a:pt x="12" y="3"/>
                      <a:pt x="12" y="3"/>
                    </a:cubicBezTo>
                    <a:cubicBezTo>
                      <a:pt x="12" y="3"/>
                      <a:pt x="12" y="3"/>
                      <a:pt x="11" y="3"/>
                    </a:cubicBezTo>
                    <a:cubicBezTo>
                      <a:pt x="11" y="3"/>
                      <a:pt x="11" y="2"/>
                      <a:pt x="11" y="2"/>
                    </a:cubicBezTo>
                    <a:cubicBezTo>
                      <a:pt x="10" y="2"/>
                      <a:pt x="10" y="2"/>
                      <a:pt x="10" y="2"/>
                    </a:cubicBezTo>
                    <a:cubicBezTo>
                      <a:pt x="10" y="2"/>
                      <a:pt x="10" y="2"/>
                      <a:pt x="9" y="2"/>
                    </a:cubicBezTo>
                    <a:cubicBezTo>
                      <a:pt x="9" y="1"/>
                      <a:pt x="9" y="1"/>
                      <a:pt x="9" y="1"/>
                    </a:cubicBezTo>
                    <a:cubicBezTo>
                      <a:pt x="9" y="1"/>
                      <a:pt x="9" y="1"/>
                      <a:pt x="9" y="1"/>
                    </a:cubicBezTo>
                    <a:cubicBezTo>
                      <a:pt x="9" y="0"/>
                      <a:pt x="8" y="1"/>
                      <a:pt x="8" y="0"/>
                    </a:cubicBezTo>
                    <a:cubicBezTo>
                      <a:pt x="8" y="0"/>
                      <a:pt x="8" y="0"/>
                      <a:pt x="8" y="0"/>
                    </a:cubicBezTo>
                    <a:cubicBezTo>
                      <a:pt x="8" y="0"/>
                      <a:pt x="8" y="1"/>
                      <a:pt x="7" y="1"/>
                    </a:cubicBezTo>
                    <a:cubicBezTo>
                      <a:pt x="7" y="1"/>
                      <a:pt x="7" y="1"/>
                      <a:pt x="7" y="1"/>
                    </a:cubicBezTo>
                    <a:cubicBezTo>
                      <a:pt x="6" y="1"/>
                      <a:pt x="6" y="1"/>
                      <a:pt x="6" y="1"/>
                    </a:cubicBezTo>
                    <a:cubicBezTo>
                      <a:pt x="6" y="1"/>
                      <a:pt x="6" y="1"/>
                      <a:pt x="6" y="1"/>
                    </a:cubicBezTo>
                    <a:cubicBezTo>
                      <a:pt x="6" y="1"/>
                      <a:pt x="6" y="2"/>
                      <a:pt x="6" y="2"/>
                    </a:cubicBezTo>
                    <a:cubicBezTo>
                      <a:pt x="6" y="3"/>
                      <a:pt x="6" y="3"/>
                      <a:pt x="6" y="3"/>
                    </a:cubicBezTo>
                    <a:cubicBezTo>
                      <a:pt x="6" y="3"/>
                      <a:pt x="6" y="3"/>
                      <a:pt x="6" y="4"/>
                    </a:cubicBezTo>
                    <a:cubicBezTo>
                      <a:pt x="5" y="4"/>
                      <a:pt x="5" y="4"/>
                      <a:pt x="5" y="4"/>
                    </a:cubicBezTo>
                    <a:cubicBezTo>
                      <a:pt x="5" y="4"/>
                      <a:pt x="5" y="4"/>
                      <a:pt x="5" y="4"/>
                    </a:cubicBezTo>
                    <a:cubicBezTo>
                      <a:pt x="4" y="4"/>
                      <a:pt x="4" y="3"/>
                      <a:pt x="4" y="3"/>
                    </a:cubicBezTo>
                    <a:cubicBezTo>
                      <a:pt x="4" y="3"/>
                      <a:pt x="4" y="3"/>
                      <a:pt x="3" y="3"/>
                    </a:cubicBezTo>
                    <a:cubicBezTo>
                      <a:pt x="3" y="3"/>
                      <a:pt x="3" y="3"/>
                      <a:pt x="3" y="3"/>
                    </a:cubicBezTo>
                    <a:cubicBezTo>
                      <a:pt x="2" y="4"/>
                      <a:pt x="3" y="4"/>
                      <a:pt x="2" y="4"/>
                    </a:cubicBezTo>
                    <a:cubicBezTo>
                      <a:pt x="2" y="4"/>
                      <a:pt x="2" y="4"/>
                      <a:pt x="2" y="4"/>
                    </a:cubicBezTo>
                    <a:cubicBezTo>
                      <a:pt x="3" y="5"/>
                      <a:pt x="3" y="5"/>
                      <a:pt x="3" y="5"/>
                    </a:cubicBezTo>
                    <a:cubicBezTo>
                      <a:pt x="3" y="5"/>
                      <a:pt x="3" y="6"/>
                      <a:pt x="3" y="6"/>
                    </a:cubicBezTo>
                    <a:cubicBezTo>
                      <a:pt x="3" y="6"/>
                      <a:pt x="2" y="6"/>
                      <a:pt x="2" y="7"/>
                    </a:cubicBezTo>
                    <a:cubicBezTo>
                      <a:pt x="2" y="7"/>
                      <a:pt x="2" y="7"/>
                      <a:pt x="2" y="7"/>
                    </a:cubicBezTo>
                    <a:cubicBezTo>
                      <a:pt x="2" y="8"/>
                      <a:pt x="2" y="8"/>
                      <a:pt x="2" y="8"/>
                    </a:cubicBezTo>
                    <a:cubicBezTo>
                      <a:pt x="1" y="9"/>
                      <a:pt x="1" y="8"/>
                      <a:pt x="1" y="9"/>
                    </a:cubicBezTo>
                    <a:cubicBezTo>
                      <a:pt x="0" y="9"/>
                      <a:pt x="1" y="9"/>
                      <a:pt x="1" y="10"/>
                    </a:cubicBezTo>
                    <a:cubicBezTo>
                      <a:pt x="1" y="10"/>
                      <a:pt x="1" y="10"/>
                      <a:pt x="1" y="11"/>
                    </a:cubicBezTo>
                    <a:cubicBezTo>
                      <a:pt x="1" y="12"/>
                      <a:pt x="1" y="12"/>
                      <a:pt x="1" y="12"/>
                    </a:cubicBezTo>
                    <a:cubicBezTo>
                      <a:pt x="1" y="13"/>
                      <a:pt x="0" y="13"/>
                      <a:pt x="1" y="13"/>
                    </a:cubicBezTo>
                    <a:cubicBezTo>
                      <a:pt x="1" y="14"/>
                      <a:pt x="1" y="14"/>
                      <a:pt x="1" y="14"/>
                    </a:cubicBezTo>
                    <a:cubicBezTo>
                      <a:pt x="2" y="14"/>
                      <a:pt x="2" y="14"/>
                      <a:pt x="3" y="14"/>
                    </a:cubicBezTo>
                    <a:cubicBezTo>
                      <a:pt x="3" y="14"/>
                      <a:pt x="4" y="14"/>
                      <a:pt x="4" y="15"/>
                    </a:cubicBezTo>
                    <a:cubicBezTo>
                      <a:pt x="4" y="15"/>
                      <a:pt x="5" y="15"/>
                      <a:pt x="5" y="16"/>
                    </a:cubicBezTo>
                    <a:cubicBezTo>
                      <a:pt x="5" y="16"/>
                      <a:pt x="5" y="17"/>
                      <a:pt x="4" y="17"/>
                    </a:cubicBezTo>
                    <a:cubicBezTo>
                      <a:pt x="4" y="18"/>
                      <a:pt x="4" y="19"/>
                      <a:pt x="4" y="19"/>
                    </a:cubicBezTo>
                    <a:cubicBezTo>
                      <a:pt x="4" y="20"/>
                      <a:pt x="4" y="20"/>
                      <a:pt x="4" y="20"/>
                    </a:cubicBezTo>
                    <a:cubicBezTo>
                      <a:pt x="4" y="21"/>
                      <a:pt x="4" y="21"/>
                      <a:pt x="4" y="21"/>
                    </a:cubicBezTo>
                    <a:cubicBezTo>
                      <a:pt x="5" y="21"/>
                      <a:pt x="5" y="21"/>
                      <a:pt x="5" y="21"/>
                    </a:cubicBezTo>
                    <a:cubicBezTo>
                      <a:pt x="6" y="21"/>
                      <a:pt x="6" y="21"/>
                      <a:pt x="6" y="21"/>
                    </a:cubicBezTo>
                    <a:cubicBezTo>
                      <a:pt x="7" y="21"/>
                      <a:pt x="7" y="21"/>
                      <a:pt x="8" y="21"/>
                    </a:cubicBezTo>
                    <a:cubicBezTo>
                      <a:pt x="8" y="20"/>
                      <a:pt x="8" y="20"/>
                      <a:pt x="9" y="21"/>
                    </a:cubicBezTo>
                    <a:cubicBezTo>
                      <a:pt x="9" y="21"/>
                      <a:pt x="9" y="21"/>
                      <a:pt x="10"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7" name="Freeform 36"/>
              <p:cNvSpPr>
                <a:spLocks/>
              </p:cNvSpPr>
              <p:nvPr/>
            </p:nvSpPr>
            <p:spPr bwMode="auto">
              <a:xfrm>
                <a:off x="4452939" y="16160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8" name="Freeform 37"/>
              <p:cNvSpPr>
                <a:spLocks/>
              </p:cNvSpPr>
              <p:nvPr/>
            </p:nvSpPr>
            <p:spPr bwMode="auto">
              <a:xfrm>
                <a:off x="6924677" y="2859089"/>
                <a:ext cx="130175" cy="184150"/>
              </a:xfrm>
              <a:custGeom>
                <a:avLst/>
                <a:gdLst>
                  <a:gd name="T0" fmla="*/ 11 w 12"/>
                  <a:gd name="T1" fmla="*/ 14 h 17"/>
                  <a:gd name="T2" fmla="*/ 10 w 12"/>
                  <a:gd name="T3" fmla="*/ 13 h 17"/>
                  <a:gd name="T4" fmla="*/ 10 w 12"/>
                  <a:gd name="T5" fmla="*/ 12 h 17"/>
                  <a:gd name="T6" fmla="*/ 10 w 12"/>
                  <a:gd name="T7" fmla="*/ 11 h 17"/>
                  <a:gd name="T8" fmla="*/ 10 w 12"/>
                  <a:gd name="T9" fmla="*/ 9 h 17"/>
                  <a:gd name="T10" fmla="*/ 10 w 12"/>
                  <a:gd name="T11" fmla="*/ 7 h 17"/>
                  <a:gd name="T12" fmla="*/ 9 w 12"/>
                  <a:gd name="T13" fmla="*/ 6 h 17"/>
                  <a:gd name="T14" fmla="*/ 8 w 12"/>
                  <a:gd name="T15" fmla="*/ 5 h 17"/>
                  <a:gd name="T16" fmla="*/ 8 w 12"/>
                  <a:gd name="T17" fmla="*/ 4 h 17"/>
                  <a:gd name="T18" fmla="*/ 7 w 12"/>
                  <a:gd name="T19" fmla="*/ 3 h 17"/>
                  <a:gd name="T20" fmla="*/ 6 w 12"/>
                  <a:gd name="T21" fmla="*/ 3 h 17"/>
                  <a:gd name="T22" fmla="*/ 6 w 12"/>
                  <a:gd name="T23" fmla="*/ 3 h 17"/>
                  <a:gd name="T24" fmla="*/ 4 w 12"/>
                  <a:gd name="T25" fmla="*/ 2 h 17"/>
                  <a:gd name="T26" fmla="*/ 3 w 12"/>
                  <a:gd name="T27" fmla="*/ 2 h 17"/>
                  <a:gd name="T28" fmla="*/ 3 w 12"/>
                  <a:gd name="T29" fmla="*/ 3 h 17"/>
                  <a:gd name="T30" fmla="*/ 2 w 12"/>
                  <a:gd name="T31" fmla="*/ 3 h 17"/>
                  <a:gd name="T32" fmla="*/ 2 w 12"/>
                  <a:gd name="T33" fmla="*/ 1 h 17"/>
                  <a:gd name="T34" fmla="*/ 1 w 12"/>
                  <a:gd name="T35" fmla="*/ 0 h 17"/>
                  <a:gd name="T36" fmla="*/ 1 w 12"/>
                  <a:gd name="T37" fmla="*/ 1 h 17"/>
                  <a:gd name="T38" fmla="*/ 0 w 12"/>
                  <a:gd name="T39" fmla="*/ 2 h 17"/>
                  <a:gd name="T40" fmla="*/ 0 w 12"/>
                  <a:gd name="T41" fmla="*/ 2 h 17"/>
                  <a:gd name="T42" fmla="*/ 1 w 12"/>
                  <a:gd name="T43" fmla="*/ 3 h 17"/>
                  <a:gd name="T44" fmla="*/ 2 w 12"/>
                  <a:gd name="T45" fmla="*/ 4 h 17"/>
                  <a:gd name="T46" fmla="*/ 2 w 12"/>
                  <a:gd name="T47" fmla="*/ 5 h 17"/>
                  <a:gd name="T48" fmla="*/ 2 w 12"/>
                  <a:gd name="T49" fmla="*/ 6 h 17"/>
                  <a:gd name="T50" fmla="*/ 2 w 12"/>
                  <a:gd name="T51" fmla="*/ 8 h 17"/>
                  <a:gd name="T52" fmla="*/ 3 w 12"/>
                  <a:gd name="T53" fmla="*/ 9 h 17"/>
                  <a:gd name="T54" fmla="*/ 3 w 12"/>
                  <a:gd name="T55" fmla="*/ 10 h 17"/>
                  <a:gd name="T56" fmla="*/ 4 w 12"/>
                  <a:gd name="T57" fmla="*/ 11 h 17"/>
                  <a:gd name="T58" fmla="*/ 4 w 12"/>
                  <a:gd name="T59" fmla="*/ 12 h 17"/>
                  <a:gd name="T60" fmla="*/ 5 w 12"/>
                  <a:gd name="T61" fmla="*/ 13 h 17"/>
                  <a:gd name="T62" fmla="*/ 5 w 12"/>
                  <a:gd name="T63" fmla="*/ 14 h 17"/>
                  <a:gd name="T64" fmla="*/ 5 w 12"/>
                  <a:gd name="T65" fmla="*/ 14 h 17"/>
                  <a:gd name="T66" fmla="*/ 6 w 12"/>
                  <a:gd name="T67" fmla="*/ 14 h 17"/>
                  <a:gd name="T68" fmla="*/ 7 w 12"/>
                  <a:gd name="T69" fmla="*/ 15 h 17"/>
                  <a:gd name="T70" fmla="*/ 7 w 12"/>
                  <a:gd name="T71" fmla="*/ 16 h 17"/>
                  <a:gd name="T72" fmla="*/ 8 w 12"/>
                  <a:gd name="T73" fmla="*/ 17 h 17"/>
                  <a:gd name="T74" fmla="*/ 10 w 12"/>
                  <a:gd name="T75" fmla="*/ 17 h 17"/>
                  <a:gd name="T76" fmla="*/ 11 w 12"/>
                  <a:gd name="T77" fmla="*/ 17 h 17"/>
                  <a:gd name="T78" fmla="*/ 12 w 12"/>
                  <a:gd name="T79" fmla="*/ 16 h 17"/>
                  <a:gd name="T80" fmla="*/ 12 w 12"/>
                  <a:gd name="T81" fmla="*/ 15 h 17"/>
                  <a:gd name="T82" fmla="*/ 11 w 12"/>
                  <a:gd name="T8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17">
                    <a:moveTo>
                      <a:pt x="11" y="14"/>
                    </a:moveTo>
                    <a:cubicBezTo>
                      <a:pt x="11" y="14"/>
                      <a:pt x="11" y="14"/>
                      <a:pt x="10" y="13"/>
                    </a:cubicBezTo>
                    <a:cubicBezTo>
                      <a:pt x="10" y="13"/>
                      <a:pt x="10" y="12"/>
                      <a:pt x="10" y="12"/>
                    </a:cubicBezTo>
                    <a:cubicBezTo>
                      <a:pt x="10" y="11"/>
                      <a:pt x="10" y="11"/>
                      <a:pt x="10" y="11"/>
                    </a:cubicBezTo>
                    <a:cubicBezTo>
                      <a:pt x="10" y="10"/>
                      <a:pt x="10" y="10"/>
                      <a:pt x="10" y="9"/>
                    </a:cubicBezTo>
                    <a:cubicBezTo>
                      <a:pt x="10" y="8"/>
                      <a:pt x="10" y="8"/>
                      <a:pt x="10" y="7"/>
                    </a:cubicBezTo>
                    <a:cubicBezTo>
                      <a:pt x="10" y="7"/>
                      <a:pt x="9" y="6"/>
                      <a:pt x="9" y="6"/>
                    </a:cubicBezTo>
                    <a:cubicBezTo>
                      <a:pt x="9" y="5"/>
                      <a:pt x="9" y="5"/>
                      <a:pt x="8" y="5"/>
                    </a:cubicBezTo>
                    <a:cubicBezTo>
                      <a:pt x="8" y="5"/>
                      <a:pt x="8" y="5"/>
                      <a:pt x="8" y="4"/>
                    </a:cubicBezTo>
                    <a:cubicBezTo>
                      <a:pt x="7" y="4"/>
                      <a:pt x="8" y="4"/>
                      <a:pt x="7" y="3"/>
                    </a:cubicBezTo>
                    <a:cubicBezTo>
                      <a:pt x="7" y="3"/>
                      <a:pt x="6" y="3"/>
                      <a:pt x="6" y="3"/>
                    </a:cubicBezTo>
                    <a:cubicBezTo>
                      <a:pt x="6" y="3"/>
                      <a:pt x="6" y="3"/>
                      <a:pt x="6" y="3"/>
                    </a:cubicBezTo>
                    <a:cubicBezTo>
                      <a:pt x="6" y="3"/>
                      <a:pt x="5" y="2"/>
                      <a:pt x="4" y="2"/>
                    </a:cubicBezTo>
                    <a:cubicBezTo>
                      <a:pt x="4" y="2"/>
                      <a:pt x="3" y="2"/>
                      <a:pt x="3" y="2"/>
                    </a:cubicBezTo>
                    <a:cubicBezTo>
                      <a:pt x="3" y="2"/>
                      <a:pt x="3" y="3"/>
                      <a:pt x="3" y="3"/>
                    </a:cubicBezTo>
                    <a:cubicBezTo>
                      <a:pt x="3" y="4"/>
                      <a:pt x="2" y="3"/>
                      <a:pt x="2" y="3"/>
                    </a:cubicBezTo>
                    <a:cubicBezTo>
                      <a:pt x="2" y="3"/>
                      <a:pt x="2" y="2"/>
                      <a:pt x="2" y="1"/>
                    </a:cubicBezTo>
                    <a:cubicBezTo>
                      <a:pt x="1" y="1"/>
                      <a:pt x="2" y="1"/>
                      <a:pt x="1" y="0"/>
                    </a:cubicBezTo>
                    <a:cubicBezTo>
                      <a:pt x="1" y="0"/>
                      <a:pt x="1" y="1"/>
                      <a:pt x="1" y="1"/>
                    </a:cubicBezTo>
                    <a:cubicBezTo>
                      <a:pt x="0" y="2"/>
                      <a:pt x="0" y="2"/>
                      <a:pt x="0" y="2"/>
                    </a:cubicBezTo>
                    <a:cubicBezTo>
                      <a:pt x="0" y="2"/>
                      <a:pt x="0" y="2"/>
                      <a:pt x="0" y="2"/>
                    </a:cubicBezTo>
                    <a:cubicBezTo>
                      <a:pt x="0" y="2"/>
                      <a:pt x="1" y="2"/>
                      <a:pt x="1" y="3"/>
                    </a:cubicBezTo>
                    <a:cubicBezTo>
                      <a:pt x="1" y="3"/>
                      <a:pt x="2" y="3"/>
                      <a:pt x="2" y="4"/>
                    </a:cubicBezTo>
                    <a:cubicBezTo>
                      <a:pt x="2" y="4"/>
                      <a:pt x="2" y="4"/>
                      <a:pt x="2" y="5"/>
                    </a:cubicBezTo>
                    <a:cubicBezTo>
                      <a:pt x="2" y="5"/>
                      <a:pt x="2" y="6"/>
                      <a:pt x="2" y="6"/>
                    </a:cubicBezTo>
                    <a:cubicBezTo>
                      <a:pt x="2" y="7"/>
                      <a:pt x="2" y="7"/>
                      <a:pt x="2" y="8"/>
                    </a:cubicBezTo>
                    <a:cubicBezTo>
                      <a:pt x="3" y="8"/>
                      <a:pt x="2" y="9"/>
                      <a:pt x="3" y="9"/>
                    </a:cubicBezTo>
                    <a:cubicBezTo>
                      <a:pt x="3" y="10"/>
                      <a:pt x="3" y="10"/>
                      <a:pt x="3" y="10"/>
                    </a:cubicBezTo>
                    <a:cubicBezTo>
                      <a:pt x="4" y="10"/>
                      <a:pt x="4" y="11"/>
                      <a:pt x="4" y="11"/>
                    </a:cubicBezTo>
                    <a:cubicBezTo>
                      <a:pt x="4" y="11"/>
                      <a:pt x="4" y="12"/>
                      <a:pt x="4" y="12"/>
                    </a:cubicBezTo>
                    <a:cubicBezTo>
                      <a:pt x="4" y="12"/>
                      <a:pt x="4" y="13"/>
                      <a:pt x="5" y="13"/>
                    </a:cubicBezTo>
                    <a:cubicBezTo>
                      <a:pt x="5" y="13"/>
                      <a:pt x="5" y="14"/>
                      <a:pt x="5" y="14"/>
                    </a:cubicBezTo>
                    <a:cubicBezTo>
                      <a:pt x="5" y="14"/>
                      <a:pt x="5" y="14"/>
                      <a:pt x="5" y="14"/>
                    </a:cubicBezTo>
                    <a:cubicBezTo>
                      <a:pt x="6" y="14"/>
                      <a:pt x="6" y="14"/>
                      <a:pt x="6" y="14"/>
                    </a:cubicBezTo>
                    <a:cubicBezTo>
                      <a:pt x="6" y="15"/>
                      <a:pt x="6" y="15"/>
                      <a:pt x="7" y="15"/>
                    </a:cubicBezTo>
                    <a:cubicBezTo>
                      <a:pt x="7" y="15"/>
                      <a:pt x="7" y="16"/>
                      <a:pt x="7" y="16"/>
                    </a:cubicBezTo>
                    <a:cubicBezTo>
                      <a:pt x="8" y="16"/>
                      <a:pt x="8" y="16"/>
                      <a:pt x="8" y="17"/>
                    </a:cubicBezTo>
                    <a:cubicBezTo>
                      <a:pt x="9" y="17"/>
                      <a:pt x="9" y="17"/>
                      <a:pt x="10" y="17"/>
                    </a:cubicBezTo>
                    <a:cubicBezTo>
                      <a:pt x="10" y="17"/>
                      <a:pt x="11" y="17"/>
                      <a:pt x="11" y="17"/>
                    </a:cubicBezTo>
                    <a:cubicBezTo>
                      <a:pt x="12" y="17"/>
                      <a:pt x="12" y="17"/>
                      <a:pt x="12" y="16"/>
                    </a:cubicBezTo>
                    <a:cubicBezTo>
                      <a:pt x="12" y="16"/>
                      <a:pt x="12" y="16"/>
                      <a:pt x="12" y="15"/>
                    </a:cubicBezTo>
                    <a:cubicBezTo>
                      <a:pt x="12" y="15"/>
                      <a:pt x="12" y="14"/>
                      <a:pt x="11"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9" name="Freeform 38"/>
              <p:cNvSpPr>
                <a:spLocks/>
              </p:cNvSpPr>
              <p:nvPr/>
            </p:nvSpPr>
            <p:spPr bwMode="auto">
              <a:xfrm>
                <a:off x="8597902" y="3659189"/>
                <a:ext cx="22225" cy="11113"/>
              </a:xfrm>
              <a:custGeom>
                <a:avLst/>
                <a:gdLst>
                  <a:gd name="T0" fmla="*/ 1 w 2"/>
                  <a:gd name="T1" fmla="*/ 1 h 1"/>
                  <a:gd name="T2" fmla="*/ 1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0"/>
                      <a:pt x="1" y="0"/>
                    </a:cubicBezTo>
                    <a:cubicBezTo>
                      <a:pt x="1" y="0"/>
                      <a:pt x="1" y="0"/>
                      <a:pt x="0" y="0"/>
                    </a:cubicBezTo>
                    <a:cubicBezTo>
                      <a:pt x="0"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0" name="Freeform 39"/>
              <p:cNvSpPr>
                <a:spLocks/>
              </p:cNvSpPr>
              <p:nvPr/>
            </p:nvSpPr>
            <p:spPr bwMode="auto">
              <a:xfrm>
                <a:off x="8674102" y="3789364"/>
                <a:ext cx="22225" cy="22225"/>
              </a:xfrm>
              <a:custGeom>
                <a:avLst/>
                <a:gdLst>
                  <a:gd name="T0" fmla="*/ 1 w 2"/>
                  <a:gd name="T1" fmla="*/ 2 h 2"/>
                  <a:gd name="T2" fmla="*/ 2 w 2"/>
                  <a:gd name="T3" fmla="*/ 1 h 2"/>
                  <a:gd name="T4" fmla="*/ 2 w 2"/>
                  <a:gd name="T5" fmla="*/ 1 h 2"/>
                  <a:gd name="T6" fmla="*/ 1 w 2"/>
                  <a:gd name="T7" fmla="*/ 0 h 2"/>
                  <a:gd name="T8" fmla="*/ 0 w 2"/>
                  <a:gd name="T9" fmla="*/ 1 h 2"/>
                  <a:gd name="T10" fmla="*/ 0 w 2"/>
                  <a:gd name="T11" fmla="*/ 1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2"/>
                      <a:pt x="1" y="2"/>
                      <a:pt x="2" y="1"/>
                    </a:cubicBezTo>
                    <a:cubicBezTo>
                      <a:pt x="2" y="1"/>
                      <a:pt x="2" y="1"/>
                      <a:pt x="2" y="1"/>
                    </a:cubicBezTo>
                    <a:cubicBezTo>
                      <a:pt x="2" y="1"/>
                      <a:pt x="2" y="1"/>
                      <a:pt x="1" y="0"/>
                    </a:cubicBezTo>
                    <a:cubicBezTo>
                      <a:pt x="1" y="0"/>
                      <a:pt x="1" y="1"/>
                      <a:pt x="0" y="1"/>
                    </a:cubicBezTo>
                    <a:cubicBezTo>
                      <a:pt x="0" y="1"/>
                      <a:pt x="0"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1" name="Freeform 40"/>
              <p:cNvSpPr>
                <a:spLocks/>
              </p:cNvSpPr>
              <p:nvPr/>
            </p:nvSpPr>
            <p:spPr bwMode="auto">
              <a:xfrm>
                <a:off x="8597902" y="3703639"/>
                <a:ext cx="76200" cy="85725"/>
              </a:xfrm>
              <a:custGeom>
                <a:avLst/>
                <a:gdLst>
                  <a:gd name="T0" fmla="*/ 1 w 7"/>
                  <a:gd name="T1" fmla="*/ 3 h 8"/>
                  <a:gd name="T2" fmla="*/ 1 w 7"/>
                  <a:gd name="T3" fmla="*/ 4 h 8"/>
                  <a:gd name="T4" fmla="*/ 2 w 7"/>
                  <a:gd name="T5" fmla="*/ 4 h 8"/>
                  <a:gd name="T6" fmla="*/ 3 w 7"/>
                  <a:gd name="T7" fmla="*/ 5 h 8"/>
                  <a:gd name="T8" fmla="*/ 3 w 7"/>
                  <a:gd name="T9" fmla="*/ 6 h 8"/>
                  <a:gd name="T10" fmla="*/ 4 w 7"/>
                  <a:gd name="T11" fmla="*/ 7 h 8"/>
                  <a:gd name="T12" fmla="*/ 4 w 7"/>
                  <a:gd name="T13" fmla="*/ 8 h 8"/>
                  <a:gd name="T14" fmla="*/ 5 w 7"/>
                  <a:gd name="T15" fmla="*/ 8 h 8"/>
                  <a:gd name="T16" fmla="*/ 6 w 7"/>
                  <a:gd name="T17" fmla="*/ 8 h 8"/>
                  <a:gd name="T18" fmla="*/ 7 w 7"/>
                  <a:gd name="T19" fmla="*/ 8 h 8"/>
                  <a:gd name="T20" fmla="*/ 7 w 7"/>
                  <a:gd name="T21" fmla="*/ 8 h 8"/>
                  <a:gd name="T22" fmla="*/ 7 w 7"/>
                  <a:gd name="T23" fmla="*/ 7 h 8"/>
                  <a:gd name="T24" fmla="*/ 6 w 7"/>
                  <a:gd name="T25" fmla="*/ 6 h 8"/>
                  <a:gd name="T26" fmla="*/ 6 w 7"/>
                  <a:gd name="T27" fmla="*/ 5 h 8"/>
                  <a:gd name="T28" fmla="*/ 4 w 7"/>
                  <a:gd name="T29" fmla="*/ 5 h 8"/>
                  <a:gd name="T30" fmla="*/ 4 w 7"/>
                  <a:gd name="T31" fmla="*/ 4 h 8"/>
                  <a:gd name="T32" fmla="*/ 3 w 7"/>
                  <a:gd name="T33" fmla="*/ 3 h 8"/>
                  <a:gd name="T34" fmla="*/ 2 w 7"/>
                  <a:gd name="T35" fmla="*/ 3 h 8"/>
                  <a:gd name="T36" fmla="*/ 2 w 7"/>
                  <a:gd name="T37" fmla="*/ 2 h 8"/>
                  <a:gd name="T38" fmla="*/ 1 w 7"/>
                  <a:gd name="T39" fmla="*/ 1 h 8"/>
                  <a:gd name="T40" fmla="*/ 0 w 7"/>
                  <a:gd name="T41" fmla="*/ 0 h 8"/>
                  <a:gd name="T42" fmla="*/ 0 w 7"/>
                  <a:gd name="T43" fmla="*/ 1 h 8"/>
                  <a:gd name="T44" fmla="*/ 0 w 7"/>
                  <a:gd name="T45" fmla="*/ 2 h 8"/>
                  <a:gd name="T46" fmla="*/ 1 w 7"/>
                  <a:gd name="T4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8">
                    <a:moveTo>
                      <a:pt x="1" y="3"/>
                    </a:moveTo>
                    <a:cubicBezTo>
                      <a:pt x="1" y="3"/>
                      <a:pt x="1" y="3"/>
                      <a:pt x="1" y="4"/>
                    </a:cubicBezTo>
                    <a:cubicBezTo>
                      <a:pt x="1" y="4"/>
                      <a:pt x="1" y="4"/>
                      <a:pt x="2" y="4"/>
                    </a:cubicBezTo>
                    <a:cubicBezTo>
                      <a:pt x="2" y="5"/>
                      <a:pt x="2" y="5"/>
                      <a:pt x="3" y="5"/>
                    </a:cubicBezTo>
                    <a:cubicBezTo>
                      <a:pt x="3" y="6"/>
                      <a:pt x="3" y="6"/>
                      <a:pt x="3" y="6"/>
                    </a:cubicBezTo>
                    <a:cubicBezTo>
                      <a:pt x="3" y="6"/>
                      <a:pt x="4" y="6"/>
                      <a:pt x="4" y="7"/>
                    </a:cubicBezTo>
                    <a:cubicBezTo>
                      <a:pt x="4" y="7"/>
                      <a:pt x="4" y="7"/>
                      <a:pt x="4" y="8"/>
                    </a:cubicBezTo>
                    <a:cubicBezTo>
                      <a:pt x="5" y="8"/>
                      <a:pt x="5" y="8"/>
                      <a:pt x="5" y="8"/>
                    </a:cubicBezTo>
                    <a:cubicBezTo>
                      <a:pt x="5" y="8"/>
                      <a:pt x="6" y="8"/>
                      <a:pt x="6" y="8"/>
                    </a:cubicBezTo>
                    <a:cubicBezTo>
                      <a:pt x="6" y="8"/>
                      <a:pt x="7" y="8"/>
                      <a:pt x="7" y="8"/>
                    </a:cubicBezTo>
                    <a:cubicBezTo>
                      <a:pt x="7" y="8"/>
                      <a:pt x="7" y="8"/>
                      <a:pt x="7" y="8"/>
                    </a:cubicBezTo>
                    <a:cubicBezTo>
                      <a:pt x="7" y="7"/>
                      <a:pt x="7" y="7"/>
                      <a:pt x="7" y="7"/>
                    </a:cubicBezTo>
                    <a:cubicBezTo>
                      <a:pt x="7" y="6"/>
                      <a:pt x="7" y="6"/>
                      <a:pt x="6" y="6"/>
                    </a:cubicBezTo>
                    <a:cubicBezTo>
                      <a:pt x="6" y="6"/>
                      <a:pt x="6" y="6"/>
                      <a:pt x="6" y="5"/>
                    </a:cubicBezTo>
                    <a:cubicBezTo>
                      <a:pt x="5" y="5"/>
                      <a:pt x="5" y="6"/>
                      <a:pt x="4" y="5"/>
                    </a:cubicBezTo>
                    <a:cubicBezTo>
                      <a:pt x="4" y="5"/>
                      <a:pt x="4" y="5"/>
                      <a:pt x="4" y="4"/>
                    </a:cubicBezTo>
                    <a:cubicBezTo>
                      <a:pt x="4" y="4"/>
                      <a:pt x="4" y="3"/>
                      <a:pt x="3" y="3"/>
                    </a:cubicBezTo>
                    <a:cubicBezTo>
                      <a:pt x="3" y="2"/>
                      <a:pt x="3" y="3"/>
                      <a:pt x="2" y="3"/>
                    </a:cubicBezTo>
                    <a:cubicBezTo>
                      <a:pt x="2" y="2"/>
                      <a:pt x="2" y="2"/>
                      <a:pt x="2" y="2"/>
                    </a:cubicBezTo>
                    <a:cubicBezTo>
                      <a:pt x="1" y="1"/>
                      <a:pt x="2" y="1"/>
                      <a:pt x="1" y="1"/>
                    </a:cubicBezTo>
                    <a:cubicBezTo>
                      <a:pt x="1" y="0"/>
                      <a:pt x="1" y="0"/>
                      <a:pt x="0" y="0"/>
                    </a:cubicBezTo>
                    <a:cubicBezTo>
                      <a:pt x="0" y="0"/>
                      <a:pt x="0" y="0"/>
                      <a:pt x="0" y="1"/>
                    </a:cubicBezTo>
                    <a:cubicBezTo>
                      <a:pt x="0" y="1"/>
                      <a:pt x="0" y="1"/>
                      <a:pt x="0" y="2"/>
                    </a:cubicBezTo>
                    <a:cubicBezTo>
                      <a:pt x="0" y="2"/>
                      <a:pt x="1"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2" name="Freeform 41"/>
              <p:cNvSpPr>
                <a:spLocks/>
              </p:cNvSpPr>
              <p:nvPr/>
            </p:nvSpPr>
            <p:spPr bwMode="auto">
              <a:xfrm>
                <a:off x="6330952" y="1550989"/>
                <a:ext cx="0" cy="1111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3" name="Freeform 42"/>
              <p:cNvSpPr>
                <a:spLocks/>
              </p:cNvSpPr>
              <p:nvPr/>
            </p:nvSpPr>
            <p:spPr bwMode="auto">
              <a:xfrm>
                <a:off x="6072189" y="1431926"/>
                <a:ext cx="1403350" cy="1027113"/>
              </a:xfrm>
              <a:custGeom>
                <a:avLst/>
                <a:gdLst>
                  <a:gd name="T0" fmla="*/ 101 w 130"/>
                  <a:gd name="T1" fmla="*/ 95 h 95"/>
                  <a:gd name="T2" fmla="*/ 109 w 130"/>
                  <a:gd name="T3" fmla="*/ 89 h 95"/>
                  <a:gd name="T4" fmla="*/ 118 w 130"/>
                  <a:gd name="T5" fmla="*/ 85 h 95"/>
                  <a:gd name="T6" fmla="*/ 122 w 130"/>
                  <a:gd name="T7" fmla="*/ 75 h 95"/>
                  <a:gd name="T8" fmla="*/ 125 w 130"/>
                  <a:gd name="T9" fmla="*/ 68 h 95"/>
                  <a:gd name="T10" fmla="*/ 123 w 130"/>
                  <a:gd name="T11" fmla="*/ 63 h 95"/>
                  <a:gd name="T12" fmla="*/ 117 w 130"/>
                  <a:gd name="T13" fmla="*/ 56 h 95"/>
                  <a:gd name="T14" fmla="*/ 114 w 130"/>
                  <a:gd name="T15" fmla="*/ 49 h 95"/>
                  <a:gd name="T16" fmla="*/ 117 w 130"/>
                  <a:gd name="T17" fmla="*/ 45 h 95"/>
                  <a:gd name="T18" fmla="*/ 110 w 130"/>
                  <a:gd name="T19" fmla="*/ 46 h 95"/>
                  <a:gd name="T20" fmla="*/ 104 w 130"/>
                  <a:gd name="T21" fmla="*/ 40 h 95"/>
                  <a:gd name="T22" fmla="*/ 109 w 130"/>
                  <a:gd name="T23" fmla="*/ 37 h 95"/>
                  <a:gd name="T24" fmla="*/ 113 w 130"/>
                  <a:gd name="T25" fmla="*/ 37 h 95"/>
                  <a:gd name="T26" fmla="*/ 115 w 130"/>
                  <a:gd name="T27" fmla="*/ 39 h 95"/>
                  <a:gd name="T28" fmla="*/ 121 w 130"/>
                  <a:gd name="T29" fmla="*/ 36 h 95"/>
                  <a:gd name="T30" fmla="*/ 127 w 130"/>
                  <a:gd name="T31" fmla="*/ 30 h 95"/>
                  <a:gd name="T32" fmla="*/ 127 w 130"/>
                  <a:gd name="T33" fmla="*/ 26 h 95"/>
                  <a:gd name="T34" fmla="*/ 129 w 130"/>
                  <a:gd name="T35" fmla="*/ 19 h 95"/>
                  <a:gd name="T36" fmla="*/ 125 w 130"/>
                  <a:gd name="T37" fmla="*/ 16 h 95"/>
                  <a:gd name="T38" fmla="*/ 116 w 130"/>
                  <a:gd name="T39" fmla="*/ 12 h 95"/>
                  <a:gd name="T40" fmla="*/ 107 w 130"/>
                  <a:gd name="T41" fmla="*/ 9 h 95"/>
                  <a:gd name="T42" fmla="*/ 99 w 130"/>
                  <a:gd name="T43" fmla="*/ 2 h 95"/>
                  <a:gd name="T44" fmla="*/ 90 w 130"/>
                  <a:gd name="T45" fmla="*/ 0 h 95"/>
                  <a:gd name="T46" fmla="*/ 89 w 130"/>
                  <a:gd name="T47" fmla="*/ 4 h 95"/>
                  <a:gd name="T48" fmla="*/ 85 w 130"/>
                  <a:gd name="T49" fmla="*/ 10 h 95"/>
                  <a:gd name="T50" fmla="*/ 87 w 130"/>
                  <a:gd name="T51" fmla="*/ 16 h 95"/>
                  <a:gd name="T52" fmla="*/ 94 w 130"/>
                  <a:gd name="T53" fmla="*/ 17 h 95"/>
                  <a:gd name="T54" fmla="*/ 94 w 130"/>
                  <a:gd name="T55" fmla="*/ 19 h 95"/>
                  <a:gd name="T56" fmla="*/ 88 w 130"/>
                  <a:gd name="T57" fmla="*/ 23 h 95"/>
                  <a:gd name="T58" fmla="*/ 84 w 130"/>
                  <a:gd name="T59" fmla="*/ 24 h 95"/>
                  <a:gd name="T60" fmla="*/ 83 w 130"/>
                  <a:gd name="T61" fmla="*/ 27 h 95"/>
                  <a:gd name="T62" fmla="*/ 79 w 130"/>
                  <a:gd name="T63" fmla="*/ 31 h 95"/>
                  <a:gd name="T64" fmla="*/ 70 w 130"/>
                  <a:gd name="T65" fmla="*/ 34 h 95"/>
                  <a:gd name="T66" fmla="*/ 63 w 130"/>
                  <a:gd name="T67" fmla="*/ 32 h 95"/>
                  <a:gd name="T68" fmla="*/ 49 w 130"/>
                  <a:gd name="T69" fmla="*/ 30 h 95"/>
                  <a:gd name="T70" fmla="*/ 40 w 130"/>
                  <a:gd name="T71" fmla="*/ 23 h 95"/>
                  <a:gd name="T72" fmla="*/ 32 w 130"/>
                  <a:gd name="T73" fmla="*/ 18 h 95"/>
                  <a:gd name="T74" fmla="*/ 24 w 130"/>
                  <a:gd name="T75" fmla="*/ 12 h 95"/>
                  <a:gd name="T76" fmla="*/ 17 w 130"/>
                  <a:gd name="T77" fmla="*/ 18 h 95"/>
                  <a:gd name="T78" fmla="*/ 14 w 130"/>
                  <a:gd name="T79" fmla="*/ 23 h 95"/>
                  <a:gd name="T80" fmla="*/ 12 w 130"/>
                  <a:gd name="T81" fmla="*/ 27 h 95"/>
                  <a:gd name="T82" fmla="*/ 9 w 130"/>
                  <a:gd name="T83" fmla="*/ 35 h 95"/>
                  <a:gd name="T84" fmla="*/ 1 w 130"/>
                  <a:gd name="T85" fmla="*/ 39 h 95"/>
                  <a:gd name="T86" fmla="*/ 5 w 130"/>
                  <a:gd name="T87" fmla="*/ 44 h 95"/>
                  <a:gd name="T88" fmla="*/ 8 w 130"/>
                  <a:gd name="T89" fmla="*/ 48 h 95"/>
                  <a:gd name="T90" fmla="*/ 15 w 130"/>
                  <a:gd name="T91" fmla="*/ 53 h 95"/>
                  <a:gd name="T92" fmla="*/ 19 w 130"/>
                  <a:gd name="T93" fmla="*/ 63 h 95"/>
                  <a:gd name="T94" fmla="*/ 28 w 130"/>
                  <a:gd name="T95" fmla="*/ 66 h 95"/>
                  <a:gd name="T96" fmla="*/ 36 w 130"/>
                  <a:gd name="T97" fmla="*/ 71 h 95"/>
                  <a:gd name="T98" fmla="*/ 43 w 130"/>
                  <a:gd name="T99" fmla="*/ 71 h 95"/>
                  <a:gd name="T100" fmla="*/ 50 w 130"/>
                  <a:gd name="T101" fmla="*/ 71 h 95"/>
                  <a:gd name="T102" fmla="*/ 59 w 130"/>
                  <a:gd name="T103" fmla="*/ 69 h 95"/>
                  <a:gd name="T104" fmla="*/ 66 w 130"/>
                  <a:gd name="T105" fmla="*/ 72 h 95"/>
                  <a:gd name="T106" fmla="*/ 68 w 130"/>
                  <a:gd name="T107" fmla="*/ 83 h 95"/>
                  <a:gd name="T108" fmla="*/ 73 w 130"/>
                  <a:gd name="T109" fmla="*/ 89 h 95"/>
                  <a:gd name="T110" fmla="*/ 80 w 130"/>
                  <a:gd name="T111" fmla="*/ 91 h 95"/>
                  <a:gd name="T112" fmla="*/ 84 w 130"/>
                  <a:gd name="T113" fmla="*/ 88 h 95"/>
                  <a:gd name="T114" fmla="*/ 92 w 130"/>
                  <a:gd name="T115"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95">
                    <a:moveTo>
                      <a:pt x="96" y="91"/>
                    </a:moveTo>
                    <a:cubicBezTo>
                      <a:pt x="96" y="92"/>
                      <a:pt x="96" y="92"/>
                      <a:pt x="96" y="92"/>
                    </a:cubicBezTo>
                    <a:cubicBezTo>
                      <a:pt x="96" y="91"/>
                      <a:pt x="97" y="91"/>
                      <a:pt x="97" y="91"/>
                    </a:cubicBezTo>
                    <a:cubicBezTo>
                      <a:pt x="98" y="91"/>
                      <a:pt x="98" y="92"/>
                      <a:pt x="98" y="92"/>
                    </a:cubicBezTo>
                    <a:cubicBezTo>
                      <a:pt x="99" y="92"/>
                      <a:pt x="99" y="91"/>
                      <a:pt x="99" y="91"/>
                    </a:cubicBezTo>
                    <a:cubicBezTo>
                      <a:pt x="100" y="92"/>
                      <a:pt x="99" y="92"/>
                      <a:pt x="99" y="93"/>
                    </a:cubicBezTo>
                    <a:cubicBezTo>
                      <a:pt x="99" y="94"/>
                      <a:pt x="99" y="94"/>
                      <a:pt x="100" y="94"/>
                    </a:cubicBezTo>
                    <a:cubicBezTo>
                      <a:pt x="100" y="95"/>
                      <a:pt x="100" y="95"/>
                      <a:pt x="101" y="95"/>
                    </a:cubicBezTo>
                    <a:cubicBezTo>
                      <a:pt x="101" y="95"/>
                      <a:pt x="102" y="95"/>
                      <a:pt x="102" y="94"/>
                    </a:cubicBezTo>
                    <a:cubicBezTo>
                      <a:pt x="102" y="94"/>
                      <a:pt x="102" y="93"/>
                      <a:pt x="102" y="93"/>
                    </a:cubicBezTo>
                    <a:cubicBezTo>
                      <a:pt x="102" y="92"/>
                      <a:pt x="102" y="92"/>
                      <a:pt x="102" y="92"/>
                    </a:cubicBezTo>
                    <a:cubicBezTo>
                      <a:pt x="102" y="90"/>
                      <a:pt x="104" y="91"/>
                      <a:pt x="105" y="91"/>
                    </a:cubicBezTo>
                    <a:cubicBezTo>
                      <a:pt x="106" y="91"/>
                      <a:pt x="106" y="91"/>
                      <a:pt x="107" y="90"/>
                    </a:cubicBezTo>
                    <a:cubicBezTo>
                      <a:pt x="107" y="90"/>
                      <a:pt x="107" y="90"/>
                      <a:pt x="107" y="90"/>
                    </a:cubicBezTo>
                    <a:cubicBezTo>
                      <a:pt x="108" y="90"/>
                      <a:pt x="108" y="90"/>
                      <a:pt x="109" y="90"/>
                    </a:cubicBezTo>
                    <a:cubicBezTo>
                      <a:pt x="109" y="89"/>
                      <a:pt x="109" y="89"/>
                      <a:pt x="109" y="89"/>
                    </a:cubicBezTo>
                    <a:cubicBezTo>
                      <a:pt x="109" y="89"/>
                      <a:pt x="110" y="89"/>
                      <a:pt x="110" y="89"/>
                    </a:cubicBezTo>
                    <a:cubicBezTo>
                      <a:pt x="110" y="89"/>
                      <a:pt x="111" y="89"/>
                      <a:pt x="111" y="89"/>
                    </a:cubicBezTo>
                    <a:cubicBezTo>
                      <a:pt x="112" y="89"/>
                      <a:pt x="112" y="89"/>
                      <a:pt x="113" y="88"/>
                    </a:cubicBezTo>
                    <a:cubicBezTo>
                      <a:pt x="114" y="88"/>
                      <a:pt x="114" y="87"/>
                      <a:pt x="114" y="87"/>
                    </a:cubicBezTo>
                    <a:cubicBezTo>
                      <a:pt x="115" y="87"/>
                      <a:pt x="116" y="88"/>
                      <a:pt x="116" y="87"/>
                    </a:cubicBezTo>
                    <a:cubicBezTo>
                      <a:pt x="116" y="87"/>
                      <a:pt x="116" y="86"/>
                      <a:pt x="116" y="86"/>
                    </a:cubicBezTo>
                    <a:cubicBezTo>
                      <a:pt x="116" y="86"/>
                      <a:pt x="117" y="86"/>
                      <a:pt x="117" y="86"/>
                    </a:cubicBezTo>
                    <a:cubicBezTo>
                      <a:pt x="117" y="85"/>
                      <a:pt x="118" y="85"/>
                      <a:pt x="118" y="85"/>
                    </a:cubicBezTo>
                    <a:cubicBezTo>
                      <a:pt x="118" y="84"/>
                      <a:pt x="119" y="84"/>
                      <a:pt x="119" y="84"/>
                    </a:cubicBezTo>
                    <a:cubicBezTo>
                      <a:pt x="119" y="84"/>
                      <a:pt x="119" y="83"/>
                      <a:pt x="119" y="83"/>
                    </a:cubicBezTo>
                    <a:cubicBezTo>
                      <a:pt x="120" y="82"/>
                      <a:pt x="120" y="83"/>
                      <a:pt x="121" y="82"/>
                    </a:cubicBezTo>
                    <a:cubicBezTo>
                      <a:pt x="121" y="82"/>
                      <a:pt x="121" y="81"/>
                      <a:pt x="121" y="81"/>
                    </a:cubicBezTo>
                    <a:cubicBezTo>
                      <a:pt x="121" y="80"/>
                      <a:pt x="122" y="80"/>
                      <a:pt x="122" y="80"/>
                    </a:cubicBezTo>
                    <a:cubicBezTo>
                      <a:pt x="123" y="79"/>
                      <a:pt x="122" y="79"/>
                      <a:pt x="122" y="78"/>
                    </a:cubicBezTo>
                    <a:cubicBezTo>
                      <a:pt x="122" y="77"/>
                      <a:pt x="122" y="77"/>
                      <a:pt x="122" y="76"/>
                    </a:cubicBezTo>
                    <a:cubicBezTo>
                      <a:pt x="122" y="76"/>
                      <a:pt x="122" y="76"/>
                      <a:pt x="122" y="75"/>
                    </a:cubicBezTo>
                    <a:cubicBezTo>
                      <a:pt x="122" y="75"/>
                      <a:pt x="123" y="75"/>
                      <a:pt x="123" y="74"/>
                    </a:cubicBezTo>
                    <a:cubicBezTo>
                      <a:pt x="123" y="73"/>
                      <a:pt x="123" y="73"/>
                      <a:pt x="123" y="72"/>
                    </a:cubicBezTo>
                    <a:cubicBezTo>
                      <a:pt x="124" y="72"/>
                      <a:pt x="124" y="72"/>
                      <a:pt x="124" y="72"/>
                    </a:cubicBezTo>
                    <a:cubicBezTo>
                      <a:pt x="124" y="72"/>
                      <a:pt x="125" y="72"/>
                      <a:pt x="125" y="71"/>
                    </a:cubicBezTo>
                    <a:cubicBezTo>
                      <a:pt x="125" y="71"/>
                      <a:pt x="125" y="71"/>
                      <a:pt x="125" y="71"/>
                    </a:cubicBezTo>
                    <a:cubicBezTo>
                      <a:pt x="125" y="71"/>
                      <a:pt x="125" y="70"/>
                      <a:pt x="125" y="70"/>
                    </a:cubicBezTo>
                    <a:cubicBezTo>
                      <a:pt x="125" y="70"/>
                      <a:pt x="125" y="70"/>
                      <a:pt x="125" y="69"/>
                    </a:cubicBezTo>
                    <a:cubicBezTo>
                      <a:pt x="124" y="69"/>
                      <a:pt x="125" y="69"/>
                      <a:pt x="125" y="68"/>
                    </a:cubicBezTo>
                    <a:cubicBezTo>
                      <a:pt x="125" y="67"/>
                      <a:pt x="125" y="67"/>
                      <a:pt x="124" y="67"/>
                    </a:cubicBezTo>
                    <a:cubicBezTo>
                      <a:pt x="124" y="66"/>
                      <a:pt x="124" y="67"/>
                      <a:pt x="124" y="66"/>
                    </a:cubicBezTo>
                    <a:cubicBezTo>
                      <a:pt x="123" y="66"/>
                      <a:pt x="123" y="66"/>
                      <a:pt x="122" y="66"/>
                    </a:cubicBezTo>
                    <a:cubicBezTo>
                      <a:pt x="122" y="66"/>
                      <a:pt x="121" y="66"/>
                      <a:pt x="121" y="66"/>
                    </a:cubicBezTo>
                    <a:cubicBezTo>
                      <a:pt x="121" y="66"/>
                      <a:pt x="121" y="66"/>
                      <a:pt x="122" y="66"/>
                    </a:cubicBezTo>
                    <a:cubicBezTo>
                      <a:pt x="122" y="65"/>
                      <a:pt x="123" y="65"/>
                      <a:pt x="123" y="65"/>
                    </a:cubicBezTo>
                    <a:cubicBezTo>
                      <a:pt x="123" y="64"/>
                      <a:pt x="123" y="64"/>
                      <a:pt x="123" y="64"/>
                    </a:cubicBezTo>
                    <a:cubicBezTo>
                      <a:pt x="123" y="63"/>
                      <a:pt x="123" y="63"/>
                      <a:pt x="123" y="63"/>
                    </a:cubicBezTo>
                    <a:cubicBezTo>
                      <a:pt x="123" y="63"/>
                      <a:pt x="123" y="62"/>
                      <a:pt x="123" y="62"/>
                    </a:cubicBezTo>
                    <a:cubicBezTo>
                      <a:pt x="123" y="62"/>
                      <a:pt x="122" y="62"/>
                      <a:pt x="122" y="61"/>
                    </a:cubicBezTo>
                    <a:cubicBezTo>
                      <a:pt x="122" y="61"/>
                      <a:pt x="122" y="60"/>
                      <a:pt x="122" y="60"/>
                    </a:cubicBezTo>
                    <a:cubicBezTo>
                      <a:pt x="122" y="60"/>
                      <a:pt x="121" y="60"/>
                      <a:pt x="121" y="60"/>
                    </a:cubicBezTo>
                    <a:cubicBezTo>
                      <a:pt x="120" y="60"/>
                      <a:pt x="120" y="59"/>
                      <a:pt x="119" y="59"/>
                    </a:cubicBezTo>
                    <a:cubicBezTo>
                      <a:pt x="119" y="59"/>
                      <a:pt x="119" y="59"/>
                      <a:pt x="119" y="59"/>
                    </a:cubicBezTo>
                    <a:cubicBezTo>
                      <a:pt x="118" y="58"/>
                      <a:pt x="118" y="58"/>
                      <a:pt x="118" y="57"/>
                    </a:cubicBezTo>
                    <a:cubicBezTo>
                      <a:pt x="118" y="57"/>
                      <a:pt x="118" y="56"/>
                      <a:pt x="117" y="56"/>
                    </a:cubicBezTo>
                    <a:cubicBezTo>
                      <a:pt x="117" y="56"/>
                      <a:pt x="117" y="55"/>
                      <a:pt x="117" y="55"/>
                    </a:cubicBezTo>
                    <a:cubicBezTo>
                      <a:pt x="116" y="55"/>
                      <a:pt x="116" y="55"/>
                      <a:pt x="116" y="54"/>
                    </a:cubicBezTo>
                    <a:cubicBezTo>
                      <a:pt x="116" y="54"/>
                      <a:pt x="116" y="54"/>
                      <a:pt x="115" y="53"/>
                    </a:cubicBezTo>
                    <a:cubicBezTo>
                      <a:pt x="115" y="53"/>
                      <a:pt x="115" y="53"/>
                      <a:pt x="114" y="53"/>
                    </a:cubicBezTo>
                    <a:cubicBezTo>
                      <a:pt x="114" y="53"/>
                      <a:pt x="114" y="53"/>
                      <a:pt x="114" y="53"/>
                    </a:cubicBezTo>
                    <a:cubicBezTo>
                      <a:pt x="113" y="53"/>
                      <a:pt x="113" y="52"/>
                      <a:pt x="113" y="52"/>
                    </a:cubicBezTo>
                    <a:cubicBezTo>
                      <a:pt x="113" y="51"/>
                      <a:pt x="113" y="51"/>
                      <a:pt x="113" y="51"/>
                    </a:cubicBezTo>
                    <a:cubicBezTo>
                      <a:pt x="114" y="50"/>
                      <a:pt x="114" y="50"/>
                      <a:pt x="114" y="49"/>
                    </a:cubicBezTo>
                    <a:cubicBezTo>
                      <a:pt x="115" y="49"/>
                      <a:pt x="115" y="48"/>
                      <a:pt x="115" y="48"/>
                    </a:cubicBezTo>
                    <a:cubicBezTo>
                      <a:pt x="115" y="48"/>
                      <a:pt x="115" y="48"/>
                      <a:pt x="115" y="48"/>
                    </a:cubicBezTo>
                    <a:cubicBezTo>
                      <a:pt x="115" y="48"/>
                      <a:pt x="115" y="47"/>
                      <a:pt x="115" y="47"/>
                    </a:cubicBezTo>
                    <a:cubicBezTo>
                      <a:pt x="116" y="47"/>
                      <a:pt x="116" y="47"/>
                      <a:pt x="116" y="47"/>
                    </a:cubicBezTo>
                    <a:cubicBezTo>
                      <a:pt x="117" y="47"/>
                      <a:pt x="117" y="47"/>
                      <a:pt x="117" y="47"/>
                    </a:cubicBezTo>
                    <a:cubicBezTo>
                      <a:pt x="118" y="46"/>
                      <a:pt x="118" y="46"/>
                      <a:pt x="118" y="46"/>
                    </a:cubicBezTo>
                    <a:cubicBezTo>
                      <a:pt x="118" y="45"/>
                      <a:pt x="118" y="45"/>
                      <a:pt x="118" y="45"/>
                    </a:cubicBezTo>
                    <a:cubicBezTo>
                      <a:pt x="118" y="45"/>
                      <a:pt x="117" y="45"/>
                      <a:pt x="117" y="45"/>
                    </a:cubicBezTo>
                    <a:cubicBezTo>
                      <a:pt x="116" y="45"/>
                      <a:pt x="116" y="45"/>
                      <a:pt x="116" y="45"/>
                    </a:cubicBezTo>
                    <a:cubicBezTo>
                      <a:pt x="115" y="45"/>
                      <a:pt x="115" y="45"/>
                      <a:pt x="115" y="44"/>
                    </a:cubicBezTo>
                    <a:cubicBezTo>
                      <a:pt x="114" y="44"/>
                      <a:pt x="114" y="44"/>
                      <a:pt x="114" y="44"/>
                    </a:cubicBezTo>
                    <a:cubicBezTo>
                      <a:pt x="113" y="44"/>
                      <a:pt x="113" y="44"/>
                      <a:pt x="112" y="44"/>
                    </a:cubicBezTo>
                    <a:cubicBezTo>
                      <a:pt x="112" y="45"/>
                      <a:pt x="112" y="44"/>
                      <a:pt x="112" y="45"/>
                    </a:cubicBezTo>
                    <a:cubicBezTo>
                      <a:pt x="111" y="45"/>
                      <a:pt x="112" y="45"/>
                      <a:pt x="111" y="45"/>
                    </a:cubicBezTo>
                    <a:cubicBezTo>
                      <a:pt x="111" y="45"/>
                      <a:pt x="111" y="46"/>
                      <a:pt x="111" y="46"/>
                    </a:cubicBezTo>
                    <a:cubicBezTo>
                      <a:pt x="111" y="46"/>
                      <a:pt x="111" y="46"/>
                      <a:pt x="110" y="46"/>
                    </a:cubicBezTo>
                    <a:cubicBezTo>
                      <a:pt x="110" y="46"/>
                      <a:pt x="110" y="45"/>
                      <a:pt x="110" y="45"/>
                    </a:cubicBezTo>
                    <a:cubicBezTo>
                      <a:pt x="109" y="45"/>
                      <a:pt x="109" y="45"/>
                      <a:pt x="109" y="45"/>
                    </a:cubicBezTo>
                    <a:cubicBezTo>
                      <a:pt x="109" y="44"/>
                      <a:pt x="109" y="44"/>
                      <a:pt x="108" y="44"/>
                    </a:cubicBezTo>
                    <a:cubicBezTo>
                      <a:pt x="108" y="44"/>
                      <a:pt x="108" y="43"/>
                      <a:pt x="108" y="43"/>
                    </a:cubicBezTo>
                    <a:cubicBezTo>
                      <a:pt x="108" y="43"/>
                      <a:pt x="107" y="43"/>
                      <a:pt x="106" y="43"/>
                    </a:cubicBezTo>
                    <a:cubicBezTo>
                      <a:pt x="106" y="43"/>
                      <a:pt x="106" y="42"/>
                      <a:pt x="105" y="42"/>
                    </a:cubicBezTo>
                    <a:cubicBezTo>
                      <a:pt x="105" y="42"/>
                      <a:pt x="105" y="42"/>
                      <a:pt x="105" y="42"/>
                    </a:cubicBezTo>
                    <a:cubicBezTo>
                      <a:pt x="104" y="41"/>
                      <a:pt x="104" y="40"/>
                      <a:pt x="104" y="40"/>
                    </a:cubicBezTo>
                    <a:cubicBezTo>
                      <a:pt x="105" y="40"/>
                      <a:pt x="105" y="40"/>
                      <a:pt x="105" y="40"/>
                    </a:cubicBezTo>
                    <a:cubicBezTo>
                      <a:pt x="106" y="40"/>
                      <a:pt x="106" y="40"/>
                      <a:pt x="106" y="40"/>
                    </a:cubicBezTo>
                    <a:cubicBezTo>
                      <a:pt x="107" y="40"/>
                      <a:pt x="107" y="40"/>
                      <a:pt x="108" y="40"/>
                    </a:cubicBezTo>
                    <a:cubicBezTo>
                      <a:pt x="108" y="40"/>
                      <a:pt x="108" y="40"/>
                      <a:pt x="108" y="39"/>
                    </a:cubicBezTo>
                    <a:cubicBezTo>
                      <a:pt x="108" y="39"/>
                      <a:pt x="107" y="39"/>
                      <a:pt x="107" y="39"/>
                    </a:cubicBezTo>
                    <a:cubicBezTo>
                      <a:pt x="107" y="38"/>
                      <a:pt x="108" y="38"/>
                      <a:pt x="108" y="38"/>
                    </a:cubicBezTo>
                    <a:cubicBezTo>
                      <a:pt x="108" y="38"/>
                      <a:pt x="108" y="38"/>
                      <a:pt x="108" y="38"/>
                    </a:cubicBezTo>
                    <a:cubicBezTo>
                      <a:pt x="109" y="37"/>
                      <a:pt x="109" y="37"/>
                      <a:pt x="109" y="37"/>
                    </a:cubicBezTo>
                    <a:cubicBezTo>
                      <a:pt x="109" y="36"/>
                      <a:pt x="109" y="36"/>
                      <a:pt x="109" y="36"/>
                    </a:cubicBezTo>
                    <a:cubicBezTo>
                      <a:pt x="109" y="36"/>
                      <a:pt x="109" y="36"/>
                      <a:pt x="109" y="36"/>
                    </a:cubicBezTo>
                    <a:cubicBezTo>
                      <a:pt x="110" y="35"/>
                      <a:pt x="110" y="35"/>
                      <a:pt x="110" y="35"/>
                    </a:cubicBezTo>
                    <a:cubicBezTo>
                      <a:pt x="111" y="35"/>
                      <a:pt x="111" y="35"/>
                      <a:pt x="112" y="35"/>
                    </a:cubicBezTo>
                    <a:cubicBezTo>
                      <a:pt x="112" y="35"/>
                      <a:pt x="112" y="35"/>
                      <a:pt x="112" y="35"/>
                    </a:cubicBezTo>
                    <a:cubicBezTo>
                      <a:pt x="112" y="35"/>
                      <a:pt x="112" y="35"/>
                      <a:pt x="113" y="36"/>
                    </a:cubicBezTo>
                    <a:cubicBezTo>
                      <a:pt x="113" y="36"/>
                      <a:pt x="113" y="36"/>
                      <a:pt x="113" y="36"/>
                    </a:cubicBezTo>
                    <a:cubicBezTo>
                      <a:pt x="113" y="36"/>
                      <a:pt x="113" y="36"/>
                      <a:pt x="113" y="37"/>
                    </a:cubicBezTo>
                    <a:cubicBezTo>
                      <a:pt x="113" y="37"/>
                      <a:pt x="113" y="37"/>
                      <a:pt x="113" y="38"/>
                    </a:cubicBezTo>
                    <a:cubicBezTo>
                      <a:pt x="112" y="38"/>
                      <a:pt x="112" y="38"/>
                      <a:pt x="112" y="39"/>
                    </a:cubicBezTo>
                    <a:cubicBezTo>
                      <a:pt x="112" y="39"/>
                      <a:pt x="112" y="39"/>
                      <a:pt x="113" y="39"/>
                    </a:cubicBezTo>
                    <a:cubicBezTo>
                      <a:pt x="113" y="40"/>
                      <a:pt x="113" y="40"/>
                      <a:pt x="113" y="40"/>
                    </a:cubicBezTo>
                    <a:cubicBezTo>
                      <a:pt x="113" y="41"/>
                      <a:pt x="112" y="41"/>
                      <a:pt x="113" y="41"/>
                    </a:cubicBezTo>
                    <a:cubicBezTo>
                      <a:pt x="113" y="42"/>
                      <a:pt x="113" y="41"/>
                      <a:pt x="114" y="41"/>
                    </a:cubicBezTo>
                    <a:cubicBezTo>
                      <a:pt x="114" y="41"/>
                      <a:pt x="114" y="40"/>
                      <a:pt x="114" y="40"/>
                    </a:cubicBezTo>
                    <a:cubicBezTo>
                      <a:pt x="115" y="40"/>
                      <a:pt x="115" y="39"/>
                      <a:pt x="115" y="39"/>
                    </a:cubicBezTo>
                    <a:cubicBezTo>
                      <a:pt x="116" y="39"/>
                      <a:pt x="116" y="39"/>
                      <a:pt x="116" y="39"/>
                    </a:cubicBezTo>
                    <a:cubicBezTo>
                      <a:pt x="117" y="39"/>
                      <a:pt x="117" y="38"/>
                      <a:pt x="118" y="38"/>
                    </a:cubicBezTo>
                    <a:cubicBezTo>
                      <a:pt x="118" y="38"/>
                      <a:pt x="118" y="38"/>
                      <a:pt x="118" y="38"/>
                    </a:cubicBezTo>
                    <a:cubicBezTo>
                      <a:pt x="118" y="38"/>
                      <a:pt x="118" y="38"/>
                      <a:pt x="118" y="38"/>
                    </a:cubicBezTo>
                    <a:cubicBezTo>
                      <a:pt x="118" y="38"/>
                      <a:pt x="118" y="38"/>
                      <a:pt x="119" y="38"/>
                    </a:cubicBezTo>
                    <a:cubicBezTo>
                      <a:pt x="119" y="37"/>
                      <a:pt x="119" y="37"/>
                      <a:pt x="119" y="37"/>
                    </a:cubicBezTo>
                    <a:cubicBezTo>
                      <a:pt x="119" y="37"/>
                      <a:pt x="120" y="37"/>
                      <a:pt x="120" y="37"/>
                    </a:cubicBezTo>
                    <a:cubicBezTo>
                      <a:pt x="120" y="37"/>
                      <a:pt x="121" y="37"/>
                      <a:pt x="121" y="36"/>
                    </a:cubicBezTo>
                    <a:cubicBezTo>
                      <a:pt x="122" y="36"/>
                      <a:pt x="122" y="36"/>
                      <a:pt x="123" y="36"/>
                    </a:cubicBezTo>
                    <a:cubicBezTo>
                      <a:pt x="123" y="36"/>
                      <a:pt x="123" y="36"/>
                      <a:pt x="123" y="36"/>
                    </a:cubicBezTo>
                    <a:cubicBezTo>
                      <a:pt x="123" y="36"/>
                      <a:pt x="123" y="36"/>
                      <a:pt x="124" y="35"/>
                    </a:cubicBezTo>
                    <a:cubicBezTo>
                      <a:pt x="124" y="35"/>
                      <a:pt x="124" y="34"/>
                      <a:pt x="124" y="34"/>
                    </a:cubicBezTo>
                    <a:cubicBezTo>
                      <a:pt x="125" y="33"/>
                      <a:pt x="125" y="33"/>
                      <a:pt x="126" y="32"/>
                    </a:cubicBezTo>
                    <a:cubicBezTo>
                      <a:pt x="126" y="32"/>
                      <a:pt x="126" y="31"/>
                      <a:pt x="126" y="31"/>
                    </a:cubicBezTo>
                    <a:cubicBezTo>
                      <a:pt x="127" y="31"/>
                      <a:pt x="126" y="30"/>
                      <a:pt x="126" y="30"/>
                    </a:cubicBezTo>
                    <a:cubicBezTo>
                      <a:pt x="127" y="30"/>
                      <a:pt x="127" y="30"/>
                      <a:pt x="127" y="30"/>
                    </a:cubicBezTo>
                    <a:cubicBezTo>
                      <a:pt x="127" y="30"/>
                      <a:pt x="127" y="31"/>
                      <a:pt x="128" y="31"/>
                    </a:cubicBezTo>
                    <a:cubicBezTo>
                      <a:pt x="128" y="31"/>
                      <a:pt x="128" y="30"/>
                      <a:pt x="128" y="30"/>
                    </a:cubicBezTo>
                    <a:cubicBezTo>
                      <a:pt x="128" y="30"/>
                      <a:pt x="128" y="31"/>
                      <a:pt x="129" y="31"/>
                    </a:cubicBezTo>
                    <a:cubicBezTo>
                      <a:pt x="129" y="31"/>
                      <a:pt x="129" y="31"/>
                      <a:pt x="129" y="31"/>
                    </a:cubicBezTo>
                    <a:cubicBezTo>
                      <a:pt x="129" y="30"/>
                      <a:pt x="129" y="30"/>
                      <a:pt x="129" y="30"/>
                    </a:cubicBezTo>
                    <a:cubicBezTo>
                      <a:pt x="129" y="29"/>
                      <a:pt x="129" y="29"/>
                      <a:pt x="129" y="29"/>
                    </a:cubicBezTo>
                    <a:cubicBezTo>
                      <a:pt x="128" y="28"/>
                      <a:pt x="128" y="28"/>
                      <a:pt x="128" y="27"/>
                    </a:cubicBezTo>
                    <a:cubicBezTo>
                      <a:pt x="128" y="27"/>
                      <a:pt x="127" y="27"/>
                      <a:pt x="127" y="26"/>
                    </a:cubicBezTo>
                    <a:cubicBezTo>
                      <a:pt x="127" y="26"/>
                      <a:pt x="127" y="25"/>
                      <a:pt x="127" y="25"/>
                    </a:cubicBezTo>
                    <a:cubicBezTo>
                      <a:pt x="127" y="24"/>
                      <a:pt x="127" y="24"/>
                      <a:pt x="126" y="24"/>
                    </a:cubicBezTo>
                    <a:cubicBezTo>
                      <a:pt x="126" y="24"/>
                      <a:pt x="126" y="23"/>
                      <a:pt x="127" y="23"/>
                    </a:cubicBezTo>
                    <a:cubicBezTo>
                      <a:pt x="127" y="23"/>
                      <a:pt x="127" y="23"/>
                      <a:pt x="128" y="23"/>
                    </a:cubicBezTo>
                    <a:cubicBezTo>
                      <a:pt x="129" y="23"/>
                      <a:pt x="129" y="23"/>
                      <a:pt x="130" y="22"/>
                    </a:cubicBezTo>
                    <a:cubicBezTo>
                      <a:pt x="130" y="22"/>
                      <a:pt x="130" y="21"/>
                      <a:pt x="129" y="21"/>
                    </a:cubicBezTo>
                    <a:cubicBezTo>
                      <a:pt x="129" y="20"/>
                      <a:pt x="129" y="20"/>
                      <a:pt x="129" y="20"/>
                    </a:cubicBezTo>
                    <a:cubicBezTo>
                      <a:pt x="129" y="19"/>
                      <a:pt x="129" y="19"/>
                      <a:pt x="129" y="19"/>
                    </a:cubicBezTo>
                    <a:cubicBezTo>
                      <a:pt x="128" y="18"/>
                      <a:pt x="128" y="18"/>
                      <a:pt x="128" y="18"/>
                    </a:cubicBezTo>
                    <a:cubicBezTo>
                      <a:pt x="128" y="17"/>
                      <a:pt x="128" y="17"/>
                      <a:pt x="128" y="17"/>
                    </a:cubicBezTo>
                    <a:cubicBezTo>
                      <a:pt x="128" y="17"/>
                      <a:pt x="128" y="16"/>
                      <a:pt x="128" y="16"/>
                    </a:cubicBezTo>
                    <a:cubicBezTo>
                      <a:pt x="128" y="16"/>
                      <a:pt x="128" y="16"/>
                      <a:pt x="128" y="16"/>
                    </a:cubicBezTo>
                    <a:cubicBezTo>
                      <a:pt x="127" y="16"/>
                      <a:pt x="127" y="15"/>
                      <a:pt x="127" y="15"/>
                    </a:cubicBezTo>
                    <a:cubicBezTo>
                      <a:pt x="127" y="15"/>
                      <a:pt x="127" y="15"/>
                      <a:pt x="127" y="15"/>
                    </a:cubicBezTo>
                    <a:cubicBezTo>
                      <a:pt x="126" y="15"/>
                      <a:pt x="126" y="15"/>
                      <a:pt x="126" y="15"/>
                    </a:cubicBezTo>
                    <a:cubicBezTo>
                      <a:pt x="125" y="15"/>
                      <a:pt x="125" y="16"/>
                      <a:pt x="125" y="16"/>
                    </a:cubicBezTo>
                    <a:cubicBezTo>
                      <a:pt x="124" y="16"/>
                      <a:pt x="124" y="16"/>
                      <a:pt x="123" y="16"/>
                    </a:cubicBezTo>
                    <a:cubicBezTo>
                      <a:pt x="123" y="16"/>
                      <a:pt x="123" y="16"/>
                      <a:pt x="122" y="16"/>
                    </a:cubicBezTo>
                    <a:cubicBezTo>
                      <a:pt x="122" y="16"/>
                      <a:pt x="121" y="16"/>
                      <a:pt x="121" y="16"/>
                    </a:cubicBezTo>
                    <a:cubicBezTo>
                      <a:pt x="121" y="16"/>
                      <a:pt x="120" y="16"/>
                      <a:pt x="120" y="16"/>
                    </a:cubicBezTo>
                    <a:cubicBezTo>
                      <a:pt x="120" y="15"/>
                      <a:pt x="119" y="15"/>
                      <a:pt x="119" y="15"/>
                    </a:cubicBezTo>
                    <a:cubicBezTo>
                      <a:pt x="119" y="14"/>
                      <a:pt x="119" y="14"/>
                      <a:pt x="118" y="14"/>
                    </a:cubicBezTo>
                    <a:cubicBezTo>
                      <a:pt x="118" y="13"/>
                      <a:pt x="117" y="13"/>
                      <a:pt x="117" y="13"/>
                    </a:cubicBezTo>
                    <a:cubicBezTo>
                      <a:pt x="116" y="13"/>
                      <a:pt x="116" y="12"/>
                      <a:pt x="116" y="12"/>
                    </a:cubicBezTo>
                    <a:cubicBezTo>
                      <a:pt x="115" y="12"/>
                      <a:pt x="115" y="12"/>
                      <a:pt x="115" y="12"/>
                    </a:cubicBezTo>
                    <a:cubicBezTo>
                      <a:pt x="115" y="12"/>
                      <a:pt x="115" y="12"/>
                      <a:pt x="115" y="12"/>
                    </a:cubicBezTo>
                    <a:cubicBezTo>
                      <a:pt x="114" y="12"/>
                      <a:pt x="114" y="12"/>
                      <a:pt x="113" y="12"/>
                    </a:cubicBezTo>
                    <a:cubicBezTo>
                      <a:pt x="112" y="11"/>
                      <a:pt x="112" y="11"/>
                      <a:pt x="111" y="11"/>
                    </a:cubicBezTo>
                    <a:cubicBezTo>
                      <a:pt x="111" y="11"/>
                      <a:pt x="111" y="11"/>
                      <a:pt x="110" y="11"/>
                    </a:cubicBezTo>
                    <a:cubicBezTo>
                      <a:pt x="110" y="11"/>
                      <a:pt x="110" y="11"/>
                      <a:pt x="109" y="11"/>
                    </a:cubicBezTo>
                    <a:cubicBezTo>
                      <a:pt x="109" y="11"/>
                      <a:pt x="109" y="10"/>
                      <a:pt x="109" y="10"/>
                    </a:cubicBezTo>
                    <a:cubicBezTo>
                      <a:pt x="108" y="10"/>
                      <a:pt x="108" y="9"/>
                      <a:pt x="107" y="9"/>
                    </a:cubicBezTo>
                    <a:cubicBezTo>
                      <a:pt x="107" y="8"/>
                      <a:pt x="106" y="8"/>
                      <a:pt x="106" y="7"/>
                    </a:cubicBezTo>
                    <a:cubicBezTo>
                      <a:pt x="105" y="7"/>
                      <a:pt x="105" y="6"/>
                      <a:pt x="104" y="6"/>
                    </a:cubicBezTo>
                    <a:cubicBezTo>
                      <a:pt x="104" y="6"/>
                      <a:pt x="103" y="5"/>
                      <a:pt x="103" y="5"/>
                    </a:cubicBezTo>
                    <a:cubicBezTo>
                      <a:pt x="103" y="5"/>
                      <a:pt x="103" y="4"/>
                      <a:pt x="102" y="4"/>
                    </a:cubicBezTo>
                    <a:cubicBezTo>
                      <a:pt x="102" y="4"/>
                      <a:pt x="102" y="4"/>
                      <a:pt x="102" y="3"/>
                    </a:cubicBezTo>
                    <a:cubicBezTo>
                      <a:pt x="102" y="3"/>
                      <a:pt x="102" y="3"/>
                      <a:pt x="101" y="3"/>
                    </a:cubicBezTo>
                    <a:cubicBezTo>
                      <a:pt x="101" y="3"/>
                      <a:pt x="101" y="3"/>
                      <a:pt x="101" y="3"/>
                    </a:cubicBezTo>
                    <a:cubicBezTo>
                      <a:pt x="100" y="3"/>
                      <a:pt x="100" y="2"/>
                      <a:pt x="99" y="2"/>
                    </a:cubicBezTo>
                    <a:cubicBezTo>
                      <a:pt x="99" y="2"/>
                      <a:pt x="99" y="2"/>
                      <a:pt x="99" y="2"/>
                    </a:cubicBezTo>
                    <a:cubicBezTo>
                      <a:pt x="98" y="1"/>
                      <a:pt x="98" y="1"/>
                      <a:pt x="97" y="1"/>
                    </a:cubicBezTo>
                    <a:cubicBezTo>
                      <a:pt x="97" y="1"/>
                      <a:pt x="97" y="1"/>
                      <a:pt x="96" y="1"/>
                    </a:cubicBezTo>
                    <a:cubicBezTo>
                      <a:pt x="96" y="1"/>
                      <a:pt x="95" y="1"/>
                      <a:pt x="95" y="1"/>
                    </a:cubicBezTo>
                    <a:cubicBezTo>
                      <a:pt x="95" y="1"/>
                      <a:pt x="95" y="1"/>
                      <a:pt x="94" y="1"/>
                    </a:cubicBezTo>
                    <a:cubicBezTo>
                      <a:pt x="94" y="0"/>
                      <a:pt x="93" y="0"/>
                      <a:pt x="93" y="0"/>
                    </a:cubicBezTo>
                    <a:cubicBezTo>
                      <a:pt x="92" y="0"/>
                      <a:pt x="92" y="0"/>
                      <a:pt x="92" y="0"/>
                    </a:cubicBezTo>
                    <a:cubicBezTo>
                      <a:pt x="91" y="0"/>
                      <a:pt x="91" y="0"/>
                      <a:pt x="90" y="0"/>
                    </a:cubicBezTo>
                    <a:cubicBezTo>
                      <a:pt x="89" y="0"/>
                      <a:pt x="89" y="0"/>
                      <a:pt x="88" y="0"/>
                    </a:cubicBezTo>
                    <a:cubicBezTo>
                      <a:pt x="88" y="1"/>
                      <a:pt x="88" y="0"/>
                      <a:pt x="87" y="1"/>
                    </a:cubicBezTo>
                    <a:cubicBezTo>
                      <a:pt x="87" y="1"/>
                      <a:pt x="87" y="1"/>
                      <a:pt x="87" y="1"/>
                    </a:cubicBezTo>
                    <a:cubicBezTo>
                      <a:pt x="87" y="2"/>
                      <a:pt x="87" y="2"/>
                      <a:pt x="87" y="2"/>
                    </a:cubicBezTo>
                    <a:cubicBezTo>
                      <a:pt x="87" y="2"/>
                      <a:pt x="87" y="2"/>
                      <a:pt x="88" y="2"/>
                    </a:cubicBezTo>
                    <a:cubicBezTo>
                      <a:pt x="88" y="2"/>
                      <a:pt x="88" y="3"/>
                      <a:pt x="89" y="3"/>
                    </a:cubicBezTo>
                    <a:cubicBezTo>
                      <a:pt x="89" y="3"/>
                      <a:pt x="89" y="3"/>
                      <a:pt x="89" y="4"/>
                    </a:cubicBezTo>
                    <a:cubicBezTo>
                      <a:pt x="89" y="4"/>
                      <a:pt x="89" y="4"/>
                      <a:pt x="89" y="4"/>
                    </a:cubicBezTo>
                    <a:cubicBezTo>
                      <a:pt x="89" y="5"/>
                      <a:pt x="88" y="5"/>
                      <a:pt x="89" y="6"/>
                    </a:cubicBezTo>
                    <a:cubicBezTo>
                      <a:pt x="89" y="6"/>
                      <a:pt x="89" y="6"/>
                      <a:pt x="89" y="7"/>
                    </a:cubicBezTo>
                    <a:cubicBezTo>
                      <a:pt x="89" y="7"/>
                      <a:pt x="89" y="8"/>
                      <a:pt x="89" y="8"/>
                    </a:cubicBezTo>
                    <a:cubicBezTo>
                      <a:pt x="89" y="9"/>
                      <a:pt x="90" y="9"/>
                      <a:pt x="90" y="9"/>
                    </a:cubicBezTo>
                    <a:cubicBezTo>
                      <a:pt x="90" y="10"/>
                      <a:pt x="89" y="9"/>
                      <a:pt x="89" y="10"/>
                    </a:cubicBezTo>
                    <a:cubicBezTo>
                      <a:pt x="88" y="10"/>
                      <a:pt x="89" y="11"/>
                      <a:pt x="88" y="11"/>
                    </a:cubicBezTo>
                    <a:cubicBezTo>
                      <a:pt x="88" y="11"/>
                      <a:pt x="87" y="11"/>
                      <a:pt x="87" y="11"/>
                    </a:cubicBezTo>
                    <a:cubicBezTo>
                      <a:pt x="86" y="10"/>
                      <a:pt x="86" y="10"/>
                      <a:pt x="85" y="10"/>
                    </a:cubicBezTo>
                    <a:cubicBezTo>
                      <a:pt x="85" y="10"/>
                      <a:pt x="85" y="10"/>
                      <a:pt x="85" y="10"/>
                    </a:cubicBezTo>
                    <a:cubicBezTo>
                      <a:pt x="85" y="11"/>
                      <a:pt x="85" y="11"/>
                      <a:pt x="85" y="11"/>
                    </a:cubicBezTo>
                    <a:cubicBezTo>
                      <a:pt x="85" y="12"/>
                      <a:pt x="85" y="12"/>
                      <a:pt x="85" y="12"/>
                    </a:cubicBezTo>
                    <a:cubicBezTo>
                      <a:pt x="85" y="12"/>
                      <a:pt x="85" y="12"/>
                      <a:pt x="85" y="13"/>
                    </a:cubicBezTo>
                    <a:cubicBezTo>
                      <a:pt x="85" y="13"/>
                      <a:pt x="85" y="14"/>
                      <a:pt x="85" y="14"/>
                    </a:cubicBezTo>
                    <a:cubicBezTo>
                      <a:pt x="85" y="15"/>
                      <a:pt x="85" y="15"/>
                      <a:pt x="85" y="15"/>
                    </a:cubicBezTo>
                    <a:cubicBezTo>
                      <a:pt x="85" y="16"/>
                      <a:pt x="86" y="16"/>
                      <a:pt x="86" y="16"/>
                    </a:cubicBezTo>
                    <a:cubicBezTo>
                      <a:pt x="87" y="16"/>
                      <a:pt x="87" y="16"/>
                      <a:pt x="87" y="16"/>
                    </a:cubicBezTo>
                    <a:cubicBezTo>
                      <a:pt x="87" y="16"/>
                      <a:pt x="87" y="16"/>
                      <a:pt x="88" y="16"/>
                    </a:cubicBezTo>
                    <a:cubicBezTo>
                      <a:pt x="88" y="16"/>
                      <a:pt x="88" y="16"/>
                      <a:pt x="88" y="16"/>
                    </a:cubicBezTo>
                    <a:cubicBezTo>
                      <a:pt x="89" y="16"/>
                      <a:pt x="89" y="16"/>
                      <a:pt x="90" y="16"/>
                    </a:cubicBezTo>
                    <a:cubicBezTo>
                      <a:pt x="90" y="16"/>
                      <a:pt x="90" y="16"/>
                      <a:pt x="90" y="16"/>
                    </a:cubicBezTo>
                    <a:cubicBezTo>
                      <a:pt x="91" y="16"/>
                      <a:pt x="91" y="16"/>
                      <a:pt x="91" y="15"/>
                    </a:cubicBezTo>
                    <a:cubicBezTo>
                      <a:pt x="91" y="15"/>
                      <a:pt x="91" y="15"/>
                      <a:pt x="92" y="15"/>
                    </a:cubicBezTo>
                    <a:cubicBezTo>
                      <a:pt x="92" y="16"/>
                      <a:pt x="92" y="16"/>
                      <a:pt x="93" y="16"/>
                    </a:cubicBezTo>
                    <a:cubicBezTo>
                      <a:pt x="93" y="16"/>
                      <a:pt x="93" y="17"/>
                      <a:pt x="94" y="17"/>
                    </a:cubicBezTo>
                    <a:cubicBezTo>
                      <a:pt x="94" y="17"/>
                      <a:pt x="95" y="17"/>
                      <a:pt x="95" y="17"/>
                    </a:cubicBezTo>
                    <a:cubicBezTo>
                      <a:pt x="96" y="17"/>
                      <a:pt x="96" y="17"/>
                      <a:pt x="96" y="18"/>
                    </a:cubicBezTo>
                    <a:cubicBezTo>
                      <a:pt x="96" y="18"/>
                      <a:pt x="96" y="18"/>
                      <a:pt x="96" y="19"/>
                    </a:cubicBezTo>
                    <a:cubicBezTo>
                      <a:pt x="97" y="19"/>
                      <a:pt x="97" y="19"/>
                      <a:pt x="97" y="20"/>
                    </a:cubicBezTo>
                    <a:cubicBezTo>
                      <a:pt x="97" y="20"/>
                      <a:pt x="97" y="20"/>
                      <a:pt x="97" y="20"/>
                    </a:cubicBezTo>
                    <a:cubicBezTo>
                      <a:pt x="97" y="21"/>
                      <a:pt x="96" y="20"/>
                      <a:pt x="96" y="20"/>
                    </a:cubicBezTo>
                    <a:cubicBezTo>
                      <a:pt x="95" y="19"/>
                      <a:pt x="95" y="19"/>
                      <a:pt x="95" y="19"/>
                    </a:cubicBezTo>
                    <a:cubicBezTo>
                      <a:pt x="94" y="19"/>
                      <a:pt x="94" y="19"/>
                      <a:pt x="94" y="19"/>
                    </a:cubicBezTo>
                    <a:cubicBezTo>
                      <a:pt x="94" y="19"/>
                      <a:pt x="94" y="19"/>
                      <a:pt x="93" y="19"/>
                    </a:cubicBezTo>
                    <a:cubicBezTo>
                      <a:pt x="93" y="19"/>
                      <a:pt x="93" y="19"/>
                      <a:pt x="93" y="19"/>
                    </a:cubicBezTo>
                    <a:cubicBezTo>
                      <a:pt x="93" y="19"/>
                      <a:pt x="93" y="19"/>
                      <a:pt x="92" y="19"/>
                    </a:cubicBezTo>
                    <a:cubicBezTo>
                      <a:pt x="92" y="20"/>
                      <a:pt x="92" y="20"/>
                      <a:pt x="91" y="20"/>
                    </a:cubicBezTo>
                    <a:cubicBezTo>
                      <a:pt x="91" y="20"/>
                      <a:pt x="91" y="20"/>
                      <a:pt x="90" y="20"/>
                    </a:cubicBezTo>
                    <a:cubicBezTo>
                      <a:pt x="90" y="21"/>
                      <a:pt x="90" y="21"/>
                      <a:pt x="90" y="21"/>
                    </a:cubicBezTo>
                    <a:cubicBezTo>
                      <a:pt x="90" y="22"/>
                      <a:pt x="90" y="22"/>
                      <a:pt x="90" y="22"/>
                    </a:cubicBezTo>
                    <a:cubicBezTo>
                      <a:pt x="89" y="23"/>
                      <a:pt x="89" y="23"/>
                      <a:pt x="88" y="23"/>
                    </a:cubicBezTo>
                    <a:cubicBezTo>
                      <a:pt x="88" y="23"/>
                      <a:pt x="88" y="22"/>
                      <a:pt x="87" y="23"/>
                    </a:cubicBezTo>
                    <a:cubicBezTo>
                      <a:pt x="87" y="23"/>
                      <a:pt x="87" y="23"/>
                      <a:pt x="87" y="23"/>
                    </a:cubicBezTo>
                    <a:cubicBezTo>
                      <a:pt x="87" y="24"/>
                      <a:pt x="87" y="24"/>
                      <a:pt x="87" y="24"/>
                    </a:cubicBezTo>
                    <a:cubicBezTo>
                      <a:pt x="86" y="24"/>
                      <a:pt x="86" y="24"/>
                      <a:pt x="86" y="24"/>
                    </a:cubicBezTo>
                    <a:cubicBezTo>
                      <a:pt x="86" y="24"/>
                      <a:pt x="86" y="25"/>
                      <a:pt x="86" y="25"/>
                    </a:cubicBezTo>
                    <a:cubicBezTo>
                      <a:pt x="85" y="25"/>
                      <a:pt x="85" y="25"/>
                      <a:pt x="85" y="25"/>
                    </a:cubicBezTo>
                    <a:cubicBezTo>
                      <a:pt x="85" y="24"/>
                      <a:pt x="84" y="24"/>
                      <a:pt x="84" y="24"/>
                    </a:cubicBezTo>
                    <a:cubicBezTo>
                      <a:pt x="84" y="24"/>
                      <a:pt x="84" y="24"/>
                      <a:pt x="84" y="24"/>
                    </a:cubicBezTo>
                    <a:cubicBezTo>
                      <a:pt x="84" y="24"/>
                      <a:pt x="83" y="24"/>
                      <a:pt x="83" y="24"/>
                    </a:cubicBezTo>
                    <a:cubicBezTo>
                      <a:pt x="83" y="23"/>
                      <a:pt x="83" y="23"/>
                      <a:pt x="82" y="24"/>
                    </a:cubicBezTo>
                    <a:cubicBezTo>
                      <a:pt x="82" y="24"/>
                      <a:pt x="82" y="24"/>
                      <a:pt x="81" y="24"/>
                    </a:cubicBezTo>
                    <a:cubicBezTo>
                      <a:pt x="81" y="24"/>
                      <a:pt x="81" y="24"/>
                      <a:pt x="81" y="24"/>
                    </a:cubicBezTo>
                    <a:cubicBezTo>
                      <a:pt x="81" y="24"/>
                      <a:pt x="81" y="25"/>
                      <a:pt x="81" y="25"/>
                    </a:cubicBezTo>
                    <a:cubicBezTo>
                      <a:pt x="81" y="25"/>
                      <a:pt x="81" y="25"/>
                      <a:pt x="81" y="26"/>
                    </a:cubicBezTo>
                    <a:cubicBezTo>
                      <a:pt x="82" y="26"/>
                      <a:pt x="82" y="26"/>
                      <a:pt x="82" y="26"/>
                    </a:cubicBezTo>
                    <a:cubicBezTo>
                      <a:pt x="83" y="26"/>
                      <a:pt x="83" y="26"/>
                      <a:pt x="83" y="27"/>
                    </a:cubicBezTo>
                    <a:cubicBezTo>
                      <a:pt x="83" y="27"/>
                      <a:pt x="84" y="27"/>
                      <a:pt x="84" y="27"/>
                    </a:cubicBezTo>
                    <a:cubicBezTo>
                      <a:pt x="84" y="28"/>
                      <a:pt x="84" y="28"/>
                      <a:pt x="83" y="28"/>
                    </a:cubicBezTo>
                    <a:cubicBezTo>
                      <a:pt x="83" y="28"/>
                      <a:pt x="83" y="28"/>
                      <a:pt x="82" y="29"/>
                    </a:cubicBezTo>
                    <a:cubicBezTo>
                      <a:pt x="82" y="29"/>
                      <a:pt x="82" y="29"/>
                      <a:pt x="82" y="29"/>
                    </a:cubicBezTo>
                    <a:cubicBezTo>
                      <a:pt x="82" y="29"/>
                      <a:pt x="82" y="30"/>
                      <a:pt x="82" y="30"/>
                    </a:cubicBezTo>
                    <a:cubicBezTo>
                      <a:pt x="81" y="30"/>
                      <a:pt x="81" y="30"/>
                      <a:pt x="81" y="31"/>
                    </a:cubicBezTo>
                    <a:cubicBezTo>
                      <a:pt x="81" y="31"/>
                      <a:pt x="81" y="31"/>
                      <a:pt x="80" y="32"/>
                    </a:cubicBezTo>
                    <a:cubicBezTo>
                      <a:pt x="80" y="32"/>
                      <a:pt x="79" y="31"/>
                      <a:pt x="79" y="31"/>
                    </a:cubicBezTo>
                    <a:cubicBezTo>
                      <a:pt x="78" y="31"/>
                      <a:pt x="78" y="31"/>
                      <a:pt x="77" y="32"/>
                    </a:cubicBezTo>
                    <a:cubicBezTo>
                      <a:pt x="77" y="32"/>
                      <a:pt x="76" y="32"/>
                      <a:pt x="76" y="32"/>
                    </a:cubicBezTo>
                    <a:cubicBezTo>
                      <a:pt x="76" y="32"/>
                      <a:pt x="75" y="31"/>
                      <a:pt x="75" y="32"/>
                    </a:cubicBezTo>
                    <a:cubicBezTo>
                      <a:pt x="75" y="32"/>
                      <a:pt x="74" y="32"/>
                      <a:pt x="74" y="32"/>
                    </a:cubicBezTo>
                    <a:cubicBezTo>
                      <a:pt x="74" y="32"/>
                      <a:pt x="74" y="32"/>
                      <a:pt x="73" y="32"/>
                    </a:cubicBezTo>
                    <a:cubicBezTo>
                      <a:pt x="73" y="33"/>
                      <a:pt x="73" y="33"/>
                      <a:pt x="72" y="33"/>
                    </a:cubicBezTo>
                    <a:cubicBezTo>
                      <a:pt x="72" y="33"/>
                      <a:pt x="72" y="34"/>
                      <a:pt x="71" y="34"/>
                    </a:cubicBezTo>
                    <a:cubicBezTo>
                      <a:pt x="71" y="34"/>
                      <a:pt x="71" y="34"/>
                      <a:pt x="70" y="34"/>
                    </a:cubicBezTo>
                    <a:cubicBezTo>
                      <a:pt x="70" y="34"/>
                      <a:pt x="70" y="33"/>
                      <a:pt x="70" y="33"/>
                    </a:cubicBezTo>
                    <a:cubicBezTo>
                      <a:pt x="70" y="33"/>
                      <a:pt x="69" y="33"/>
                      <a:pt x="69" y="33"/>
                    </a:cubicBezTo>
                    <a:cubicBezTo>
                      <a:pt x="69" y="33"/>
                      <a:pt x="69" y="33"/>
                      <a:pt x="68" y="33"/>
                    </a:cubicBezTo>
                    <a:cubicBezTo>
                      <a:pt x="68" y="33"/>
                      <a:pt x="67" y="33"/>
                      <a:pt x="67" y="33"/>
                    </a:cubicBezTo>
                    <a:cubicBezTo>
                      <a:pt x="66" y="33"/>
                      <a:pt x="66" y="33"/>
                      <a:pt x="66" y="33"/>
                    </a:cubicBezTo>
                    <a:cubicBezTo>
                      <a:pt x="65" y="32"/>
                      <a:pt x="65" y="32"/>
                      <a:pt x="65" y="32"/>
                    </a:cubicBezTo>
                    <a:cubicBezTo>
                      <a:pt x="64" y="32"/>
                      <a:pt x="64" y="32"/>
                      <a:pt x="64" y="32"/>
                    </a:cubicBezTo>
                    <a:cubicBezTo>
                      <a:pt x="63" y="32"/>
                      <a:pt x="63" y="32"/>
                      <a:pt x="63" y="32"/>
                    </a:cubicBezTo>
                    <a:cubicBezTo>
                      <a:pt x="62" y="31"/>
                      <a:pt x="62" y="31"/>
                      <a:pt x="61" y="31"/>
                    </a:cubicBezTo>
                    <a:cubicBezTo>
                      <a:pt x="61" y="31"/>
                      <a:pt x="61" y="31"/>
                      <a:pt x="60" y="31"/>
                    </a:cubicBezTo>
                    <a:cubicBezTo>
                      <a:pt x="60" y="31"/>
                      <a:pt x="59" y="31"/>
                      <a:pt x="59" y="31"/>
                    </a:cubicBezTo>
                    <a:cubicBezTo>
                      <a:pt x="58" y="31"/>
                      <a:pt x="58" y="31"/>
                      <a:pt x="57" y="31"/>
                    </a:cubicBezTo>
                    <a:cubicBezTo>
                      <a:pt x="56" y="31"/>
                      <a:pt x="56" y="31"/>
                      <a:pt x="55" y="31"/>
                    </a:cubicBezTo>
                    <a:cubicBezTo>
                      <a:pt x="54" y="31"/>
                      <a:pt x="54" y="31"/>
                      <a:pt x="53" y="31"/>
                    </a:cubicBezTo>
                    <a:cubicBezTo>
                      <a:pt x="52" y="31"/>
                      <a:pt x="51" y="31"/>
                      <a:pt x="50" y="31"/>
                    </a:cubicBezTo>
                    <a:cubicBezTo>
                      <a:pt x="50" y="31"/>
                      <a:pt x="50" y="31"/>
                      <a:pt x="49" y="30"/>
                    </a:cubicBezTo>
                    <a:cubicBezTo>
                      <a:pt x="49" y="30"/>
                      <a:pt x="49" y="30"/>
                      <a:pt x="48" y="29"/>
                    </a:cubicBezTo>
                    <a:cubicBezTo>
                      <a:pt x="47" y="29"/>
                      <a:pt x="47" y="28"/>
                      <a:pt x="46" y="28"/>
                    </a:cubicBezTo>
                    <a:cubicBezTo>
                      <a:pt x="46" y="27"/>
                      <a:pt x="46" y="27"/>
                      <a:pt x="46" y="27"/>
                    </a:cubicBezTo>
                    <a:cubicBezTo>
                      <a:pt x="45" y="26"/>
                      <a:pt x="45" y="26"/>
                      <a:pt x="44" y="26"/>
                    </a:cubicBezTo>
                    <a:cubicBezTo>
                      <a:pt x="44" y="25"/>
                      <a:pt x="44" y="25"/>
                      <a:pt x="43" y="25"/>
                    </a:cubicBezTo>
                    <a:cubicBezTo>
                      <a:pt x="42" y="25"/>
                      <a:pt x="42" y="25"/>
                      <a:pt x="42" y="24"/>
                    </a:cubicBezTo>
                    <a:cubicBezTo>
                      <a:pt x="41" y="24"/>
                      <a:pt x="41" y="24"/>
                      <a:pt x="41" y="24"/>
                    </a:cubicBezTo>
                    <a:cubicBezTo>
                      <a:pt x="41" y="24"/>
                      <a:pt x="40" y="24"/>
                      <a:pt x="40" y="23"/>
                    </a:cubicBezTo>
                    <a:cubicBezTo>
                      <a:pt x="40" y="23"/>
                      <a:pt x="40" y="23"/>
                      <a:pt x="39" y="23"/>
                    </a:cubicBezTo>
                    <a:cubicBezTo>
                      <a:pt x="39" y="22"/>
                      <a:pt x="39" y="22"/>
                      <a:pt x="38" y="22"/>
                    </a:cubicBezTo>
                    <a:cubicBezTo>
                      <a:pt x="38" y="21"/>
                      <a:pt x="37" y="21"/>
                      <a:pt x="37" y="21"/>
                    </a:cubicBezTo>
                    <a:cubicBezTo>
                      <a:pt x="36" y="21"/>
                      <a:pt x="36" y="21"/>
                      <a:pt x="35" y="21"/>
                    </a:cubicBezTo>
                    <a:cubicBezTo>
                      <a:pt x="34" y="21"/>
                      <a:pt x="34" y="22"/>
                      <a:pt x="33" y="21"/>
                    </a:cubicBezTo>
                    <a:cubicBezTo>
                      <a:pt x="33" y="21"/>
                      <a:pt x="33" y="21"/>
                      <a:pt x="33" y="20"/>
                    </a:cubicBezTo>
                    <a:cubicBezTo>
                      <a:pt x="32" y="20"/>
                      <a:pt x="33" y="19"/>
                      <a:pt x="32" y="19"/>
                    </a:cubicBezTo>
                    <a:cubicBezTo>
                      <a:pt x="32" y="19"/>
                      <a:pt x="32" y="19"/>
                      <a:pt x="32" y="18"/>
                    </a:cubicBezTo>
                    <a:cubicBezTo>
                      <a:pt x="32" y="18"/>
                      <a:pt x="31" y="18"/>
                      <a:pt x="31" y="17"/>
                    </a:cubicBezTo>
                    <a:cubicBezTo>
                      <a:pt x="30" y="17"/>
                      <a:pt x="30" y="16"/>
                      <a:pt x="29" y="16"/>
                    </a:cubicBezTo>
                    <a:cubicBezTo>
                      <a:pt x="29" y="16"/>
                      <a:pt x="28" y="17"/>
                      <a:pt x="28" y="17"/>
                    </a:cubicBezTo>
                    <a:cubicBezTo>
                      <a:pt x="27" y="16"/>
                      <a:pt x="27" y="16"/>
                      <a:pt x="27" y="16"/>
                    </a:cubicBezTo>
                    <a:cubicBezTo>
                      <a:pt x="26" y="15"/>
                      <a:pt x="26" y="15"/>
                      <a:pt x="26" y="14"/>
                    </a:cubicBezTo>
                    <a:cubicBezTo>
                      <a:pt x="26" y="14"/>
                      <a:pt x="26" y="13"/>
                      <a:pt x="25" y="13"/>
                    </a:cubicBezTo>
                    <a:cubicBezTo>
                      <a:pt x="25" y="12"/>
                      <a:pt x="24" y="13"/>
                      <a:pt x="24" y="12"/>
                    </a:cubicBezTo>
                    <a:cubicBezTo>
                      <a:pt x="24" y="12"/>
                      <a:pt x="24" y="12"/>
                      <a:pt x="24" y="12"/>
                    </a:cubicBezTo>
                    <a:cubicBezTo>
                      <a:pt x="23" y="12"/>
                      <a:pt x="23" y="12"/>
                      <a:pt x="22" y="12"/>
                    </a:cubicBezTo>
                    <a:cubicBezTo>
                      <a:pt x="21" y="12"/>
                      <a:pt x="21" y="12"/>
                      <a:pt x="20" y="13"/>
                    </a:cubicBezTo>
                    <a:cubicBezTo>
                      <a:pt x="19" y="13"/>
                      <a:pt x="19" y="14"/>
                      <a:pt x="19" y="15"/>
                    </a:cubicBezTo>
                    <a:cubicBezTo>
                      <a:pt x="19" y="15"/>
                      <a:pt x="19" y="15"/>
                      <a:pt x="19" y="16"/>
                    </a:cubicBezTo>
                    <a:cubicBezTo>
                      <a:pt x="19" y="16"/>
                      <a:pt x="19" y="16"/>
                      <a:pt x="19" y="17"/>
                    </a:cubicBezTo>
                    <a:cubicBezTo>
                      <a:pt x="19" y="17"/>
                      <a:pt x="19" y="17"/>
                      <a:pt x="19" y="17"/>
                    </a:cubicBezTo>
                    <a:cubicBezTo>
                      <a:pt x="19" y="18"/>
                      <a:pt x="19" y="18"/>
                      <a:pt x="18" y="18"/>
                    </a:cubicBezTo>
                    <a:cubicBezTo>
                      <a:pt x="18" y="18"/>
                      <a:pt x="18" y="18"/>
                      <a:pt x="17" y="18"/>
                    </a:cubicBezTo>
                    <a:cubicBezTo>
                      <a:pt x="17" y="18"/>
                      <a:pt x="17" y="18"/>
                      <a:pt x="16" y="18"/>
                    </a:cubicBezTo>
                    <a:cubicBezTo>
                      <a:pt x="16" y="18"/>
                      <a:pt x="16" y="18"/>
                      <a:pt x="16" y="18"/>
                    </a:cubicBezTo>
                    <a:cubicBezTo>
                      <a:pt x="15" y="18"/>
                      <a:pt x="15" y="18"/>
                      <a:pt x="15" y="17"/>
                    </a:cubicBezTo>
                    <a:cubicBezTo>
                      <a:pt x="14" y="17"/>
                      <a:pt x="14" y="18"/>
                      <a:pt x="14" y="19"/>
                    </a:cubicBezTo>
                    <a:cubicBezTo>
                      <a:pt x="14" y="20"/>
                      <a:pt x="14" y="20"/>
                      <a:pt x="14" y="21"/>
                    </a:cubicBezTo>
                    <a:cubicBezTo>
                      <a:pt x="14" y="22"/>
                      <a:pt x="15" y="22"/>
                      <a:pt x="15" y="22"/>
                    </a:cubicBezTo>
                    <a:cubicBezTo>
                      <a:pt x="15" y="23"/>
                      <a:pt x="15" y="23"/>
                      <a:pt x="15" y="24"/>
                    </a:cubicBezTo>
                    <a:cubicBezTo>
                      <a:pt x="15" y="24"/>
                      <a:pt x="14" y="23"/>
                      <a:pt x="14" y="23"/>
                    </a:cubicBezTo>
                    <a:cubicBezTo>
                      <a:pt x="13" y="23"/>
                      <a:pt x="13" y="23"/>
                      <a:pt x="13" y="23"/>
                    </a:cubicBezTo>
                    <a:cubicBezTo>
                      <a:pt x="12" y="23"/>
                      <a:pt x="11" y="23"/>
                      <a:pt x="11" y="23"/>
                    </a:cubicBezTo>
                    <a:cubicBezTo>
                      <a:pt x="10" y="23"/>
                      <a:pt x="10" y="23"/>
                      <a:pt x="10" y="23"/>
                    </a:cubicBezTo>
                    <a:cubicBezTo>
                      <a:pt x="10" y="24"/>
                      <a:pt x="10" y="24"/>
                      <a:pt x="10" y="24"/>
                    </a:cubicBezTo>
                    <a:cubicBezTo>
                      <a:pt x="10" y="24"/>
                      <a:pt x="10" y="24"/>
                      <a:pt x="10" y="24"/>
                    </a:cubicBezTo>
                    <a:cubicBezTo>
                      <a:pt x="10" y="25"/>
                      <a:pt x="11" y="24"/>
                      <a:pt x="11" y="25"/>
                    </a:cubicBezTo>
                    <a:cubicBezTo>
                      <a:pt x="11" y="25"/>
                      <a:pt x="11" y="25"/>
                      <a:pt x="11" y="26"/>
                    </a:cubicBezTo>
                    <a:cubicBezTo>
                      <a:pt x="12" y="26"/>
                      <a:pt x="12" y="26"/>
                      <a:pt x="12" y="27"/>
                    </a:cubicBezTo>
                    <a:cubicBezTo>
                      <a:pt x="12" y="27"/>
                      <a:pt x="13" y="28"/>
                      <a:pt x="13" y="28"/>
                    </a:cubicBezTo>
                    <a:cubicBezTo>
                      <a:pt x="13" y="29"/>
                      <a:pt x="13" y="29"/>
                      <a:pt x="13" y="30"/>
                    </a:cubicBezTo>
                    <a:cubicBezTo>
                      <a:pt x="12" y="30"/>
                      <a:pt x="12" y="30"/>
                      <a:pt x="12" y="30"/>
                    </a:cubicBezTo>
                    <a:cubicBezTo>
                      <a:pt x="12" y="31"/>
                      <a:pt x="12" y="31"/>
                      <a:pt x="12" y="32"/>
                    </a:cubicBezTo>
                    <a:cubicBezTo>
                      <a:pt x="12" y="32"/>
                      <a:pt x="12" y="33"/>
                      <a:pt x="12" y="33"/>
                    </a:cubicBezTo>
                    <a:cubicBezTo>
                      <a:pt x="11" y="33"/>
                      <a:pt x="11" y="33"/>
                      <a:pt x="10" y="33"/>
                    </a:cubicBezTo>
                    <a:cubicBezTo>
                      <a:pt x="10" y="33"/>
                      <a:pt x="10" y="34"/>
                      <a:pt x="9" y="34"/>
                    </a:cubicBezTo>
                    <a:cubicBezTo>
                      <a:pt x="9" y="35"/>
                      <a:pt x="9" y="34"/>
                      <a:pt x="9" y="35"/>
                    </a:cubicBezTo>
                    <a:cubicBezTo>
                      <a:pt x="8" y="35"/>
                      <a:pt x="8" y="35"/>
                      <a:pt x="7" y="35"/>
                    </a:cubicBezTo>
                    <a:cubicBezTo>
                      <a:pt x="6" y="35"/>
                      <a:pt x="6" y="35"/>
                      <a:pt x="6" y="35"/>
                    </a:cubicBezTo>
                    <a:cubicBezTo>
                      <a:pt x="5" y="35"/>
                      <a:pt x="5" y="35"/>
                      <a:pt x="5" y="35"/>
                    </a:cubicBezTo>
                    <a:cubicBezTo>
                      <a:pt x="4" y="35"/>
                      <a:pt x="4" y="36"/>
                      <a:pt x="4" y="36"/>
                    </a:cubicBezTo>
                    <a:cubicBezTo>
                      <a:pt x="4" y="36"/>
                      <a:pt x="4" y="36"/>
                      <a:pt x="3" y="36"/>
                    </a:cubicBezTo>
                    <a:cubicBezTo>
                      <a:pt x="3" y="37"/>
                      <a:pt x="3" y="37"/>
                      <a:pt x="2" y="37"/>
                    </a:cubicBezTo>
                    <a:cubicBezTo>
                      <a:pt x="2" y="37"/>
                      <a:pt x="2" y="37"/>
                      <a:pt x="1" y="38"/>
                    </a:cubicBezTo>
                    <a:cubicBezTo>
                      <a:pt x="1" y="38"/>
                      <a:pt x="1" y="38"/>
                      <a:pt x="1" y="39"/>
                    </a:cubicBezTo>
                    <a:cubicBezTo>
                      <a:pt x="0" y="39"/>
                      <a:pt x="1" y="39"/>
                      <a:pt x="0" y="39"/>
                    </a:cubicBezTo>
                    <a:cubicBezTo>
                      <a:pt x="0" y="39"/>
                      <a:pt x="0" y="39"/>
                      <a:pt x="0" y="39"/>
                    </a:cubicBezTo>
                    <a:cubicBezTo>
                      <a:pt x="0" y="39"/>
                      <a:pt x="0" y="39"/>
                      <a:pt x="0" y="39"/>
                    </a:cubicBezTo>
                    <a:cubicBezTo>
                      <a:pt x="1" y="40"/>
                      <a:pt x="1" y="40"/>
                      <a:pt x="1" y="41"/>
                    </a:cubicBezTo>
                    <a:cubicBezTo>
                      <a:pt x="1" y="41"/>
                      <a:pt x="1" y="42"/>
                      <a:pt x="1" y="42"/>
                    </a:cubicBezTo>
                    <a:cubicBezTo>
                      <a:pt x="1" y="43"/>
                      <a:pt x="2" y="43"/>
                      <a:pt x="2" y="43"/>
                    </a:cubicBezTo>
                    <a:cubicBezTo>
                      <a:pt x="3" y="43"/>
                      <a:pt x="4" y="42"/>
                      <a:pt x="4" y="43"/>
                    </a:cubicBezTo>
                    <a:cubicBezTo>
                      <a:pt x="5" y="43"/>
                      <a:pt x="5" y="43"/>
                      <a:pt x="5" y="44"/>
                    </a:cubicBezTo>
                    <a:cubicBezTo>
                      <a:pt x="5" y="44"/>
                      <a:pt x="5" y="45"/>
                      <a:pt x="5" y="45"/>
                    </a:cubicBezTo>
                    <a:cubicBezTo>
                      <a:pt x="5" y="45"/>
                      <a:pt x="5" y="46"/>
                      <a:pt x="5" y="46"/>
                    </a:cubicBezTo>
                    <a:cubicBezTo>
                      <a:pt x="5" y="46"/>
                      <a:pt x="5" y="46"/>
                      <a:pt x="5" y="46"/>
                    </a:cubicBezTo>
                    <a:cubicBezTo>
                      <a:pt x="5" y="46"/>
                      <a:pt x="5" y="46"/>
                      <a:pt x="6" y="46"/>
                    </a:cubicBezTo>
                    <a:cubicBezTo>
                      <a:pt x="6" y="47"/>
                      <a:pt x="6" y="47"/>
                      <a:pt x="6" y="47"/>
                    </a:cubicBezTo>
                    <a:cubicBezTo>
                      <a:pt x="6" y="47"/>
                      <a:pt x="7" y="47"/>
                      <a:pt x="7" y="47"/>
                    </a:cubicBezTo>
                    <a:cubicBezTo>
                      <a:pt x="7" y="47"/>
                      <a:pt x="8" y="47"/>
                      <a:pt x="8" y="48"/>
                    </a:cubicBezTo>
                    <a:cubicBezTo>
                      <a:pt x="8" y="48"/>
                      <a:pt x="8" y="48"/>
                      <a:pt x="8" y="48"/>
                    </a:cubicBezTo>
                    <a:cubicBezTo>
                      <a:pt x="8" y="49"/>
                      <a:pt x="8" y="49"/>
                      <a:pt x="8" y="49"/>
                    </a:cubicBezTo>
                    <a:cubicBezTo>
                      <a:pt x="8" y="49"/>
                      <a:pt x="9" y="49"/>
                      <a:pt x="9" y="50"/>
                    </a:cubicBezTo>
                    <a:cubicBezTo>
                      <a:pt x="9" y="50"/>
                      <a:pt x="10" y="50"/>
                      <a:pt x="10" y="50"/>
                    </a:cubicBezTo>
                    <a:cubicBezTo>
                      <a:pt x="11" y="50"/>
                      <a:pt x="11" y="50"/>
                      <a:pt x="11" y="50"/>
                    </a:cubicBezTo>
                    <a:cubicBezTo>
                      <a:pt x="12" y="51"/>
                      <a:pt x="12" y="51"/>
                      <a:pt x="13" y="51"/>
                    </a:cubicBezTo>
                    <a:cubicBezTo>
                      <a:pt x="12" y="51"/>
                      <a:pt x="12" y="51"/>
                      <a:pt x="12" y="51"/>
                    </a:cubicBezTo>
                    <a:cubicBezTo>
                      <a:pt x="13" y="52"/>
                      <a:pt x="13" y="51"/>
                      <a:pt x="14" y="52"/>
                    </a:cubicBezTo>
                    <a:cubicBezTo>
                      <a:pt x="14" y="52"/>
                      <a:pt x="15" y="52"/>
                      <a:pt x="15" y="53"/>
                    </a:cubicBezTo>
                    <a:cubicBezTo>
                      <a:pt x="16" y="53"/>
                      <a:pt x="16" y="53"/>
                      <a:pt x="17" y="54"/>
                    </a:cubicBezTo>
                    <a:cubicBezTo>
                      <a:pt x="17" y="54"/>
                      <a:pt x="17" y="55"/>
                      <a:pt x="17" y="55"/>
                    </a:cubicBezTo>
                    <a:cubicBezTo>
                      <a:pt x="18" y="56"/>
                      <a:pt x="18" y="56"/>
                      <a:pt x="18" y="57"/>
                    </a:cubicBezTo>
                    <a:cubicBezTo>
                      <a:pt x="18" y="57"/>
                      <a:pt x="19" y="57"/>
                      <a:pt x="19" y="58"/>
                    </a:cubicBezTo>
                    <a:cubicBezTo>
                      <a:pt x="19" y="58"/>
                      <a:pt x="19" y="59"/>
                      <a:pt x="19" y="59"/>
                    </a:cubicBezTo>
                    <a:cubicBezTo>
                      <a:pt x="19" y="60"/>
                      <a:pt x="18" y="60"/>
                      <a:pt x="18" y="60"/>
                    </a:cubicBezTo>
                    <a:cubicBezTo>
                      <a:pt x="17" y="61"/>
                      <a:pt x="17" y="62"/>
                      <a:pt x="18" y="62"/>
                    </a:cubicBezTo>
                    <a:cubicBezTo>
                      <a:pt x="18" y="63"/>
                      <a:pt x="19" y="62"/>
                      <a:pt x="19" y="63"/>
                    </a:cubicBezTo>
                    <a:cubicBezTo>
                      <a:pt x="20" y="63"/>
                      <a:pt x="20" y="64"/>
                      <a:pt x="21" y="64"/>
                    </a:cubicBezTo>
                    <a:cubicBezTo>
                      <a:pt x="21" y="64"/>
                      <a:pt x="22" y="64"/>
                      <a:pt x="22" y="64"/>
                    </a:cubicBezTo>
                    <a:cubicBezTo>
                      <a:pt x="23" y="64"/>
                      <a:pt x="23" y="64"/>
                      <a:pt x="23" y="64"/>
                    </a:cubicBezTo>
                    <a:cubicBezTo>
                      <a:pt x="23" y="64"/>
                      <a:pt x="24" y="64"/>
                      <a:pt x="24" y="64"/>
                    </a:cubicBezTo>
                    <a:cubicBezTo>
                      <a:pt x="24" y="64"/>
                      <a:pt x="25" y="65"/>
                      <a:pt x="25" y="65"/>
                    </a:cubicBezTo>
                    <a:cubicBezTo>
                      <a:pt x="25" y="65"/>
                      <a:pt x="25" y="65"/>
                      <a:pt x="26" y="65"/>
                    </a:cubicBezTo>
                    <a:cubicBezTo>
                      <a:pt x="26" y="66"/>
                      <a:pt x="26" y="66"/>
                      <a:pt x="27" y="66"/>
                    </a:cubicBezTo>
                    <a:cubicBezTo>
                      <a:pt x="27" y="66"/>
                      <a:pt x="27" y="66"/>
                      <a:pt x="28" y="66"/>
                    </a:cubicBezTo>
                    <a:cubicBezTo>
                      <a:pt x="28" y="67"/>
                      <a:pt x="28" y="67"/>
                      <a:pt x="28" y="67"/>
                    </a:cubicBezTo>
                    <a:cubicBezTo>
                      <a:pt x="29" y="67"/>
                      <a:pt x="29" y="67"/>
                      <a:pt x="29" y="67"/>
                    </a:cubicBezTo>
                    <a:cubicBezTo>
                      <a:pt x="30" y="68"/>
                      <a:pt x="30" y="68"/>
                      <a:pt x="31" y="68"/>
                    </a:cubicBezTo>
                    <a:cubicBezTo>
                      <a:pt x="31" y="69"/>
                      <a:pt x="31" y="69"/>
                      <a:pt x="32" y="69"/>
                    </a:cubicBezTo>
                    <a:cubicBezTo>
                      <a:pt x="32" y="69"/>
                      <a:pt x="32" y="69"/>
                      <a:pt x="33" y="69"/>
                    </a:cubicBezTo>
                    <a:cubicBezTo>
                      <a:pt x="33" y="69"/>
                      <a:pt x="33" y="69"/>
                      <a:pt x="34" y="69"/>
                    </a:cubicBezTo>
                    <a:cubicBezTo>
                      <a:pt x="34" y="69"/>
                      <a:pt x="34" y="70"/>
                      <a:pt x="34" y="70"/>
                    </a:cubicBezTo>
                    <a:cubicBezTo>
                      <a:pt x="35" y="71"/>
                      <a:pt x="35" y="71"/>
                      <a:pt x="36" y="71"/>
                    </a:cubicBezTo>
                    <a:cubicBezTo>
                      <a:pt x="36" y="71"/>
                      <a:pt x="37" y="70"/>
                      <a:pt x="37" y="70"/>
                    </a:cubicBezTo>
                    <a:cubicBezTo>
                      <a:pt x="38" y="70"/>
                      <a:pt x="38" y="70"/>
                      <a:pt x="38" y="70"/>
                    </a:cubicBezTo>
                    <a:cubicBezTo>
                      <a:pt x="39" y="70"/>
                      <a:pt x="39" y="71"/>
                      <a:pt x="39" y="71"/>
                    </a:cubicBezTo>
                    <a:cubicBezTo>
                      <a:pt x="40" y="71"/>
                      <a:pt x="40" y="71"/>
                      <a:pt x="40" y="71"/>
                    </a:cubicBezTo>
                    <a:cubicBezTo>
                      <a:pt x="40" y="71"/>
                      <a:pt x="40" y="71"/>
                      <a:pt x="40" y="71"/>
                    </a:cubicBezTo>
                    <a:cubicBezTo>
                      <a:pt x="41" y="72"/>
                      <a:pt x="41" y="72"/>
                      <a:pt x="41" y="72"/>
                    </a:cubicBezTo>
                    <a:cubicBezTo>
                      <a:pt x="42" y="72"/>
                      <a:pt x="42" y="72"/>
                      <a:pt x="42" y="72"/>
                    </a:cubicBezTo>
                    <a:cubicBezTo>
                      <a:pt x="42" y="71"/>
                      <a:pt x="43" y="71"/>
                      <a:pt x="43" y="71"/>
                    </a:cubicBezTo>
                    <a:cubicBezTo>
                      <a:pt x="44" y="71"/>
                      <a:pt x="44" y="71"/>
                      <a:pt x="45" y="71"/>
                    </a:cubicBezTo>
                    <a:cubicBezTo>
                      <a:pt x="45" y="72"/>
                      <a:pt x="45" y="72"/>
                      <a:pt x="45" y="72"/>
                    </a:cubicBezTo>
                    <a:cubicBezTo>
                      <a:pt x="46" y="73"/>
                      <a:pt x="46" y="72"/>
                      <a:pt x="46" y="72"/>
                    </a:cubicBezTo>
                    <a:cubicBezTo>
                      <a:pt x="47" y="72"/>
                      <a:pt x="47" y="72"/>
                      <a:pt x="48" y="71"/>
                    </a:cubicBezTo>
                    <a:cubicBezTo>
                      <a:pt x="48" y="71"/>
                      <a:pt x="48" y="71"/>
                      <a:pt x="48" y="71"/>
                    </a:cubicBezTo>
                    <a:cubicBezTo>
                      <a:pt x="48" y="71"/>
                      <a:pt x="48" y="72"/>
                      <a:pt x="49" y="72"/>
                    </a:cubicBezTo>
                    <a:cubicBezTo>
                      <a:pt x="49" y="72"/>
                      <a:pt x="49" y="72"/>
                      <a:pt x="50" y="71"/>
                    </a:cubicBezTo>
                    <a:cubicBezTo>
                      <a:pt x="50" y="71"/>
                      <a:pt x="50" y="71"/>
                      <a:pt x="50" y="71"/>
                    </a:cubicBezTo>
                    <a:cubicBezTo>
                      <a:pt x="50" y="71"/>
                      <a:pt x="50" y="71"/>
                      <a:pt x="50" y="71"/>
                    </a:cubicBezTo>
                    <a:cubicBezTo>
                      <a:pt x="51" y="70"/>
                      <a:pt x="51" y="70"/>
                      <a:pt x="52" y="70"/>
                    </a:cubicBezTo>
                    <a:cubicBezTo>
                      <a:pt x="52" y="70"/>
                      <a:pt x="53" y="70"/>
                      <a:pt x="53" y="70"/>
                    </a:cubicBezTo>
                    <a:cubicBezTo>
                      <a:pt x="53" y="70"/>
                      <a:pt x="53" y="70"/>
                      <a:pt x="54" y="70"/>
                    </a:cubicBezTo>
                    <a:cubicBezTo>
                      <a:pt x="54" y="70"/>
                      <a:pt x="54" y="70"/>
                      <a:pt x="55" y="70"/>
                    </a:cubicBezTo>
                    <a:cubicBezTo>
                      <a:pt x="55" y="70"/>
                      <a:pt x="56" y="70"/>
                      <a:pt x="56" y="70"/>
                    </a:cubicBezTo>
                    <a:cubicBezTo>
                      <a:pt x="57" y="70"/>
                      <a:pt x="57" y="70"/>
                      <a:pt x="58" y="70"/>
                    </a:cubicBezTo>
                    <a:cubicBezTo>
                      <a:pt x="58" y="70"/>
                      <a:pt x="59" y="69"/>
                      <a:pt x="59" y="69"/>
                    </a:cubicBezTo>
                    <a:cubicBezTo>
                      <a:pt x="59" y="69"/>
                      <a:pt x="60" y="70"/>
                      <a:pt x="60" y="70"/>
                    </a:cubicBezTo>
                    <a:cubicBezTo>
                      <a:pt x="61" y="70"/>
                      <a:pt x="61" y="69"/>
                      <a:pt x="62" y="69"/>
                    </a:cubicBezTo>
                    <a:cubicBezTo>
                      <a:pt x="63" y="69"/>
                      <a:pt x="63" y="69"/>
                      <a:pt x="63" y="69"/>
                    </a:cubicBezTo>
                    <a:cubicBezTo>
                      <a:pt x="64" y="69"/>
                      <a:pt x="64" y="70"/>
                      <a:pt x="64" y="70"/>
                    </a:cubicBezTo>
                    <a:cubicBezTo>
                      <a:pt x="65" y="71"/>
                      <a:pt x="65" y="71"/>
                      <a:pt x="65" y="71"/>
                    </a:cubicBezTo>
                    <a:cubicBezTo>
                      <a:pt x="66" y="71"/>
                      <a:pt x="66" y="71"/>
                      <a:pt x="66" y="71"/>
                    </a:cubicBezTo>
                    <a:cubicBezTo>
                      <a:pt x="66" y="71"/>
                      <a:pt x="66" y="71"/>
                      <a:pt x="66" y="71"/>
                    </a:cubicBezTo>
                    <a:cubicBezTo>
                      <a:pt x="66" y="71"/>
                      <a:pt x="66" y="71"/>
                      <a:pt x="66" y="72"/>
                    </a:cubicBezTo>
                    <a:cubicBezTo>
                      <a:pt x="67" y="72"/>
                      <a:pt x="67" y="72"/>
                      <a:pt x="67" y="73"/>
                    </a:cubicBezTo>
                    <a:cubicBezTo>
                      <a:pt x="68" y="73"/>
                      <a:pt x="68" y="74"/>
                      <a:pt x="69" y="74"/>
                    </a:cubicBezTo>
                    <a:cubicBezTo>
                      <a:pt x="69" y="75"/>
                      <a:pt x="69" y="75"/>
                      <a:pt x="69" y="75"/>
                    </a:cubicBezTo>
                    <a:cubicBezTo>
                      <a:pt x="70" y="76"/>
                      <a:pt x="69" y="76"/>
                      <a:pt x="70" y="77"/>
                    </a:cubicBezTo>
                    <a:cubicBezTo>
                      <a:pt x="70" y="78"/>
                      <a:pt x="70" y="78"/>
                      <a:pt x="70" y="78"/>
                    </a:cubicBezTo>
                    <a:cubicBezTo>
                      <a:pt x="70" y="79"/>
                      <a:pt x="69" y="79"/>
                      <a:pt x="69" y="80"/>
                    </a:cubicBezTo>
                    <a:cubicBezTo>
                      <a:pt x="68" y="80"/>
                      <a:pt x="68" y="81"/>
                      <a:pt x="68" y="81"/>
                    </a:cubicBezTo>
                    <a:cubicBezTo>
                      <a:pt x="67" y="82"/>
                      <a:pt x="68" y="82"/>
                      <a:pt x="68" y="83"/>
                    </a:cubicBezTo>
                    <a:cubicBezTo>
                      <a:pt x="68" y="83"/>
                      <a:pt x="68" y="84"/>
                      <a:pt x="69" y="84"/>
                    </a:cubicBezTo>
                    <a:cubicBezTo>
                      <a:pt x="69" y="84"/>
                      <a:pt x="70" y="84"/>
                      <a:pt x="70" y="84"/>
                    </a:cubicBezTo>
                    <a:cubicBezTo>
                      <a:pt x="71" y="84"/>
                      <a:pt x="71" y="83"/>
                      <a:pt x="71" y="84"/>
                    </a:cubicBezTo>
                    <a:cubicBezTo>
                      <a:pt x="72" y="84"/>
                      <a:pt x="71" y="85"/>
                      <a:pt x="72" y="85"/>
                    </a:cubicBezTo>
                    <a:cubicBezTo>
                      <a:pt x="72" y="86"/>
                      <a:pt x="72" y="86"/>
                      <a:pt x="72" y="87"/>
                    </a:cubicBezTo>
                    <a:cubicBezTo>
                      <a:pt x="73" y="87"/>
                      <a:pt x="73" y="87"/>
                      <a:pt x="73" y="87"/>
                    </a:cubicBezTo>
                    <a:cubicBezTo>
                      <a:pt x="74" y="87"/>
                      <a:pt x="74" y="87"/>
                      <a:pt x="74" y="88"/>
                    </a:cubicBezTo>
                    <a:cubicBezTo>
                      <a:pt x="74" y="88"/>
                      <a:pt x="73" y="88"/>
                      <a:pt x="73" y="89"/>
                    </a:cubicBezTo>
                    <a:cubicBezTo>
                      <a:pt x="73" y="89"/>
                      <a:pt x="73" y="89"/>
                      <a:pt x="73" y="90"/>
                    </a:cubicBezTo>
                    <a:cubicBezTo>
                      <a:pt x="74" y="90"/>
                      <a:pt x="74" y="90"/>
                      <a:pt x="75" y="90"/>
                    </a:cubicBezTo>
                    <a:cubicBezTo>
                      <a:pt x="75" y="90"/>
                      <a:pt x="75" y="91"/>
                      <a:pt x="76" y="91"/>
                    </a:cubicBezTo>
                    <a:cubicBezTo>
                      <a:pt x="76" y="92"/>
                      <a:pt x="77" y="92"/>
                      <a:pt x="77" y="92"/>
                    </a:cubicBezTo>
                    <a:cubicBezTo>
                      <a:pt x="77" y="92"/>
                      <a:pt x="77" y="92"/>
                      <a:pt x="77" y="92"/>
                    </a:cubicBezTo>
                    <a:cubicBezTo>
                      <a:pt x="78" y="92"/>
                      <a:pt x="78" y="92"/>
                      <a:pt x="79" y="92"/>
                    </a:cubicBezTo>
                    <a:cubicBezTo>
                      <a:pt x="79" y="92"/>
                      <a:pt x="79" y="93"/>
                      <a:pt x="80" y="92"/>
                    </a:cubicBezTo>
                    <a:cubicBezTo>
                      <a:pt x="80" y="92"/>
                      <a:pt x="80" y="92"/>
                      <a:pt x="80" y="91"/>
                    </a:cubicBezTo>
                    <a:cubicBezTo>
                      <a:pt x="80" y="91"/>
                      <a:pt x="79" y="91"/>
                      <a:pt x="79" y="90"/>
                    </a:cubicBezTo>
                    <a:cubicBezTo>
                      <a:pt x="79" y="90"/>
                      <a:pt x="79" y="89"/>
                      <a:pt x="79" y="89"/>
                    </a:cubicBezTo>
                    <a:cubicBezTo>
                      <a:pt x="80" y="89"/>
                      <a:pt x="80" y="89"/>
                      <a:pt x="80" y="89"/>
                    </a:cubicBezTo>
                    <a:cubicBezTo>
                      <a:pt x="81" y="89"/>
                      <a:pt x="81" y="89"/>
                      <a:pt x="81" y="89"/>
                    </a:cubicBezTo>
                    <a:cubicBezTo>
                      <a:pt x="81" y="88"/>
                      <a:pt x="81" y="88"/>
                      <a:pt x="81" y="88"/>
                    </a:cubicBezTo>
                    <a:cubicBezTo>
                      <a:pt x="81" y="88"/>
                      <a:pt x="82" y="88"/>
                      <a:pt x="82" y="88"/>
                    </a:cubicBezTo>
                    <a:cubicBezTo>
                      <a:pt x="83" y="88"/>
                      <a:pt x="83" y="88"/>
                      <a:pt x="83" y="88"/>
                    </a:cubicBezTo>
                    <a:cubicBezTo>
                      <a:pt x="84" y="88"/>
                      <a:pt x="84" y="88"/>
                      <a:pt x="84" y="88"/>
                    </a:cubicBezTo>
                    <a:cubicBezTo>
                      <a:pt x="85" y="88"/>
                      <a:pt x="85" y="88"/>
                      <a:pt x="85" y="88"/>
                    </a:cubicBezTo>
                    <a:cubicBezTo>
                      <a:pt x="86" y="88"/>
                      <a:pt x="86" y="88"/>
                      <a:pt x="86" y="87"/>
                    </a:cubicBezTo>
                    <a:cubicBezTo>
                      <a:pt x="87" y="87"/>
                      <a:pt x="87" y="87"/>
                      <a:pt x="87" y="87"/>
                    </a:cubicBezTo>
                    <a:cubicBezTo>
                      <a:pt x="87" y="86"/>
                      <a:pt x="87" y="86"/>
                      <a:pt x="88" y="86"/>
                    </a:cubicBezTo>
                    <a:cubicBezTo>
                      <a:pt x="88" y="86"/>
                      <a:pt x="88" y="87"/>
                      <a:pt x="89" y="87"/>
                    </a:cubicBezTo>
                    <a:cubicBezTo>
                      <a:pt x="89" y="87"/>
                      <a:pt x="90" y="87"/>
                      <a:pt x="90" y="87"/>
                    </a:cubicBezTo>
                    <a:cubicBezTo>
                      <a:pt x="91" y="87"/>
                      <a:pt x="91" y="87"/>
                      <a:pt x="91" y="87"/>
                    </a:cubicBezTo>
                    <a:cubicBezTo>
                      <a:pt x="92" y="88"/>
                      <a:pt x="92" y="88"/>
                      <a:pt x="92" y="88"/>
                    </a:cubicBezTo>
                    <a:cubicBezTo>
                      <a:pt x="91" y="88"/>
                      <a:pt x="91" y="88"/>
                      <a:pt x="91" y="89"/>
                    </a:cubicBezTo>
                    <a:cubicBezTo>
                      <a:pt x="91" y="89"/>
                      <a:pt x="91" y="89"/>
                      <a:pt x="92" y="89"/>
                    </a:cubicBezTo>
                    <a:cubicBezTo>
                      <a:pt x="92" y="90"/>
                      <a:pt x="92" y="90"/>
                      <a:pt x="93" y="90"/>
                    </a:cubicBezTo>
                    <a:cubicBezTo>
                      <a:pt x="93" y="91"/>
                      <a:pt x="93" y="91"/>
                      <a:pt x="94" y="91"/>
                    </a:cubicBezTo>
                    <a:cubicBezTo>
                      <a:pt x="94" y="91"/>
                      <a:pt x="95" y="91"/>
                      <a:pt x="95" y="91"/>
                    </a:cubicBezTo>
                    <a:cubicBezTo>
                      <a:pt x="95" y="91"/>
                      <a:pt x="95" y="91"/>
                      <a:pt x="96" y="9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4" name="Freeform 43"/>
              <p:cNvSpPr>
                <a:spLocks/>
              </p:cNvSpPr>
              <p:nvPr/>
            </p:nvSpPr>
            <p:spPr bwMode="auto">
              <a:xfrm>
                <a:off x="6978652" y="2632076"/>
                <a:ext cx="152400" cy="130175"/>
              </a:xfrm>
              <a:custGeom>
                <a:avLst/>
                <a:gdLst>
                  <a:gd name="T0" fmla="*/ 6 w 14"/>
                  <a:gd name="T1" fmla="*/ 12 h 12"/>
                  <a:gd name="T2" fmla="*/ 6 w 14"/>
                  <a:gd name="T3" fmla="*/ 12 h 12"/>
                  <a:gd name="T4" fmla="*/ 7 w 14"/>
                  <a:gd name="T5" fmla="*/ 11 h 12"/>
                  <a:gd name="T6" fmla="*/ 8 w 14"/>
                  <a:gd name="T7" fmla="*/ 11 h 12"/>
                  <a:gd name="T8" fmla="*/ 8 w 14"/>
                  <a:gd name="T9" fmla="*/ 11 h 12"/>
                  <a:gd name="T10" fmla="*/ 9 w 14"/>
                  <a:gd name="T11" fmla="*/ 10 h 12"/>
                  <a:gd name="T12" fmla="*/ 10 w 14"/>
                  <a:gd name="T13" fmla="*/ 10 h 12"/>
                  <a:gd name="T14" fmla="*/ 10 w 14"/>
                  <a:gd name="T15" fmla="*/ 9 h 12"/>
                  <a:gd name="T16" fmla="*/ 10 w 14"/>
                  <a:gd name="T17" fmla="*/ 8 h 12"/>
                  <a:gd name="T18" fmla="*/ 11 w 14"/>
                  <a:gd name="T19" fmla="*/ 8 h 12"/>
                  <a:gd name="T20" fmla="*/ 11 w 14"/>
                  <a:gd name="T21" fmla="*/ 7 h 12"/>
                  <a:gd name="T22" fmla="*/ 12 w 14"/>
                  <a:gd name="T23" fmla="*/ 7 h 12"/>
                  <a:gd name="T24" fmla="*/ 13 w 14"/>
                  <a:gd name="T25" fmla="*/ 6 h 12"/>
                  <a:gd name="T26" fmla="*/ 13 w 14"/>
                  <a:gd name="T27" fmla="*/ 7 h 12"/>
                  <a:gd name="T28" fmla="*/ 14 w 14"/>
                  <a:gd name="T29" fmla="*/ 6 h 12"/>
                  <a:gd name="T30" fmla="*/ 14 w 14"/>
                  <a:gd name="T31" fmla="*/ 5 h 12"/>
                  <a:gd name="T32" fmla="*/ 13 w 14"/>
                  <a:gd name="T33" fmla="*/ 4 h 12"/>
                  <a:gd name="T34" fmla="*/ 14 w 14"/>
                  <a:gd name="T35" fmla="*/ 3 h 12"/>
                  <a:gd name="T36" fmla="*/ 13 w 14"/>
                  <a:gd name="T37" fmla="*/ 2 h 12"/>
                  <a:gd name="T38" fmla="*/ 13 w 14"/>
                  <a:gd name="T39" fmla="*/ 2 h 12"/>
                  <a:gd name="T40" fmla="*/ 12 w 14"/>
                  <a:gd name="T41" fmla="*/ 1 h 12"/>
                  <a:gd name="T42" fmla="*/ 12 w 14"/>
                  <a:gd name="T43" fmla="*/ 1 h 12"/>
                  <a:gd name="T44" fmla="*/ 11 w 14"/>
                  <a:gd name="T45" fmla="*/ 1 h 12"/>
                  <a:gd name="T46" fmla="*/ 10 w 14"/>
                  <a:gd name="T47" fmla="*/ 0 h 12"/>
                  <a:gd name="T48" fmla="*/ 10 w 14"/>
                  <a:gd name="T49" fmla="*/ 1 h 12"/>
                  <a:gd name="T50" fmla="*/ 9 w 14"/>
                  <a:gd name="T51" fmla="*/ 2 h 12"/>
                  <a:gd name="T52" fmla="*/ 8 w 14"/>
                  <a:gd name="T53" fmla="*/ 1 h 12"/>
                  <a:gd name="T54" fmla="*/ 7 w 14"/>
                  <a:gd name="T55" fmla="*/ 1 h 12"/>
                  <a:gd name="T56" fmla="*/ 7 w 14"/>
                  <a:gd name="T57" fmla="*/ 1 h 12"/>
                  <a:gd name="T58" fmla="*/ 6 w 14"/>
                  <a:gd name="T59" fmla="*/ 1 h 12"/>
                  <a:gd name="T60" fmla="*/ 5 w 14"/>
                  <a:gd name="T61" fmla="*/ 1 h 12"/>
                  <a:gd name="T62" fmla="*/ 4 w 14"/>
                  <a:gd name="T63" fmla="*/ 1 h 12"/>
                  <a:gd name="T64" fmla="*/ 3 w 14"/>
                  <a:gd name="T65" fmla="*/ 1 h 12"/>
                  <a:gd name="T66" fmla="*/ 2 w 14"/>
                  <a:gd name="T67" fmla="*/ 1 h 12"/>
                  <a:gd name="T68" fmla="*/ 1 w 14"/>
                  <a:gd name="T69" fmla="*/ 2 h 12"/>
                  <a:gd name="T70" fmla="*/ 1 w 14"/>
                  <a:gd name="T71" fmla="*/ 3 h 12"/>
                  <a:gd name="T72" fmla="*/ 0 w 14"/>
                  <a:gd name="T73" fmla="*/ 3 h 12"/>
                  <a:gd name="T74" fmla="*/ 0 w 14"/>
                  <a:gd name="T75" fmla="*/ 5 h 12"/>
                  <a:gd name="T76" fmla="*/ 1 w 14"/>
                  <a:gd name="T77" fmla="*/ 5 h 12"/>
                  <a:gd name="T78" fmla="*/ 1 w 14"/>
                  <a:gd name="T79" fmla="*/ 6 h 12"/>
                  <a:gd name="T80" fmla="*/ 1 w 14"/>
                  <a:gd name="T81" fmla="*/ 7 h 12"/>
                  <a:gd name="T82" fmla="*/ 1 w 14"/>
                  <a:gd name="T83" fmla="*/ 7 h 12"/>
                  <a:gd name="T84" fmla="*/ 2 w 14"/>
                  <a:gd name="T85" fmla="*/ 7 h 12"/>
                  <a:gd name="T86" fmla="*/ 2 w 14"/>
                  <a:gd name="T87" fmla="*/ 8 h 12"/>
                  <a:gd name="T88" fmla="*/ 2 w 14"/>
                  <a:gd name="T89" fmla="*/ 8 h 12"/>
                  <a:gd name="T90" fmla="*/ 3 w 14"/>
                  <a:gd name="T91" fmla="*/ 9 h 12"/>
                  <a:gd name="T92" fmla="*/ 3 w 14"/>
                  <a:gd name="T93" fmla="*/ 11 h 12"/>
                  <a:gd name="T94" fmla="*/ 3 w 14"/>
                  <a:gd name="T95" fmla="*/ 10 h 12"/>
                  <a:gd name="T96" fmla="*/ 4 w 14"/>
                  <a:gd name="T97" fmla="*/ 11 h 12"/>
                  <a:gd name="T98" fmla="*/ 5 w 14"/>
                  <a:gd name="T99" fmla="*/ 12 h 12"/>
                  <a:gd name="T100" fmla="*/ 6 w 14"/>
                  <a:gd name="T101" fmla="*/ 12 h 12"/>
                  <a:gd name="T102" fmla="*/ 6 w 14"/>
                  <a:gd name="T10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 h="12">
                    <a:moveTo>
                      <a:pt x="6" y="12"/>
                    </a:moveTo>
                    <a:cubicBezTo>
                      <a:pt x="6" y="12"/>
                      <a:pt x="6" y="12"/>
                      <a:pt x="6" y="12"/>
                    </a:cubicBezTo>
                    <a:cubicBezTo>
                      <a:pt x="7" y="12"/>
                      <a:pt x="7" y="11"/>
                      <a:pt x="7" y="11"/>
                    </a:cubicBezTo>
                    <a:cubicBezTo>
                      <a:pt x="7" y="11"/>
                      <a:pt x="8" y="11"/>
                      <a:pt x="8" y="11"/>
                    </a:cubicBezTo>
                    <a:cubicBezTo>
                      <a:pt x="8" y="11"/>
                      <a:pt x="8" y="11"/>
                      <a:pt x="8" y="11"/>
                    </a:cubicBezTo>
                    <a:cubicBezTo>
                      <a:pt x="8" y="10"/>
                      <a:pt x="8" y="10"/>
                      <a:pt x="9" y="10"/>
                    </a:cubicBezTo>
                    <a:cubicBezTo>
                      <a:pt x="9" y="10"/>
                      <a:pt x="10" y="10"/>
                      <a:pt x="10" y="10"/>
                    </a:cubicBezTo>
                    <a:cubicBezTo>
                      <a:pt x="10" y="10"/>
                      <a:pt x="10" y="9"/>
                      <a:pt x="10" y="9"/>
                    </a:cubicBezTo>
                    <a:cubicBezTo>
                      <a:pt x="10" y="9"/>
                      <a:pt x="10" y="8"/>
                      <a:pt x="10" y="8"/>
                    </a:cubicBezTo>
                    <a:cubicBezTo>
                      <a:pt x="10" y="8"/>
                      <a:pt x="11" y="8"/>
                      <a:pt x="11" y="8"/>
                    </a:cubicBezTo>
                    <a:cubicBezTo>
                      <a:pt x="11" y="8"/>
                      <a:pt x="11" y="7"/>
                      <a:pt x="11" y="7"/>
                    </a:cubicBezTo>
                    <a:cubicBezTo>
                      <a:pt x="12" y="7"/>
                      <a:pt x="12" y="7"/>
                      <a:pt x="12" y="7"/>
                    </a:cubicBezTo>
                    <a:cubicBezTo>
                      <a:pt x="12" y="7"/>
                      <a:pt x="12" y="6"/>
                      <a:pt x="13" y="6"/>
                    </a:cubicBezTo>
                    <a:cubicBezTo>
                      <a:pt x="13" y="6"/>
                      <a:pt x="13" y="7"/>
                      <a:pt x="13" y="7"/>
                    </a:cubicBezTo>
                    <a:cubicBezTo>
                      <a:pt x="13" y="7"/>
                      <a:pt x="13" y="6"/>
                      <a:pt x="14" y="6"/>
                    </a:cubicBezTo>
                    <a:cubicBezTo>
                      <a:pt x="14" y="6"/>
                      <a:pt x="14" y="5"/>
                      <a:pt x="14" y="5"/>
                    </a:cubicBezTo>
                    <a:cubicBezTo>
                      <a:pt x="13" y="4"/>
                      <a:pt x="13" y="4"/>
                      <a:pt x="13" y="4"/>
                    </a:cubicBezTo>
                    <a:cubicBezTo>
                      <a:pt x="13" y="3"/>
                      <a:pt x="14" y="3"/>
                      <a:pt x="14" y="3"/>
                    </a:cubicBezTo>
                    <a:cubicBezTo>
                      <a:pt x="13" y="2"/>
                      <a:pt x="13" y="3"/>
                      <a:pt x="13" y="2"/>
                    </a:cubicBezTo>
                    <a:cubicBezTo>
                      <a:pt x="13" y="2"/>
                      <a:pt x="13" y="2"/>
                      <a:pt x="13" y="2"/>
                    </a:cubicBezTo>
                    <a:cubicBezTo>
                      <a:pt x="13" y="1"/>
                      <a:pt x="13" y="1"/>
                      <a:pt x="12" y="1"/>
                    </a:cubicBezTo>
                    <a:cubicBezTo>
                      <a:pt x="12" y="1"/>
                      <a:pt x="12" y="1"/>
                      <a:pt x="12" y="1"/>
                    </a:cubicBezTo>
                    <a:cubicBezTo>
                      <a:pt x="12" y="1"/>
                      <a:pt x="12" y="1"/>
                      <a:pt x="11" y="1"/>
                    </a:cubicBezTo>
                    <a:cubicBezTo>
                      <a:pt x="11" y="0"/>
                      <a:pt x="10" y="0"/>
                      <a:pt x="10" y="0"/>
                    </a:cubicBezTo>
                    <a:cubicBezTo>
                      <a:pt x="10" y="0"/>
                      <a:pt x="10" y="1"/>
                      <a:pt x="10" y="1"/>
                    </a:cubicBezTo>
                    <a:cubicBezTo>
                      <a:pt x="9" y="1"/>
                      <a:pt x="9" y="2"/>
                      <a:pt x="9" y="2"/>
                    </a:cubicBezTo>
                    <a:cubicBezTo>
                      <a:pt x="9" y="2"/>
                      <a:pt x="9" y="1"/>
                      <a:pt x="8" y="1"/>
                    </a:cubicBezTo>
                    <a:cubicBezTo>
                      <a:pt x="8" y="1"/>
                      <a:pt x="8" y="2"/>
                      <a:pt x="7" y="1"/>
                    </a:cubicBezTo>
                    <a:cubicBezTo>
                      <a:pt x="7" y="1"/>
                      <a:pt x="7" y="1"/>
                      <a:pt x="7" y="1"/>
                    </a:cubicBezTo>
                    <a:cubicBezTo>
                      <a:pt x="7" y="1"/>
                      <a:pt x="6" y="1"/>
                      <a:pt x="6" y="1"/>
                    </a:cubicBezTo>
                    <a:cubicBezTo>
                      <a:pt x="6" y="1"/>
                      <a:pt x="5" y="1"/>
                      <a:pt x="5" y="1"/>
                    </a:cubicBezTo>
                    <a:cubicBezTo>
                      <a:pt x="5" y="1"/>
                      <a:pt x="4" y="1"/>
                      <a:pt x="4" y="1"/>
                    </a:cubicBezTo>
                    <a:cubicBezTo>
                      <a:pt x="3" y="1"/>
                      <a:pt x="3" y="0"/>
                      <a:pt x="3" y="1"/>
                    </a:cubicBezTo>
                    <a:cubicBezTo>
                      <a:pt x="2" y="1"/>
                      <a:pt x="2" y="1"/>
                      <a:pt x="2" y="1"/>
                    </a:cubicBezTo>
                    <a:cubicBezTo>
                      <a:pt x="2" y="1"/>
                      <a:pt x="1" y="1"/>
                      <a:pt x="1" y="2"/>
                    </a:cubicBezTo>
                    <a:cubicBezTo>
                      <a:pt x="1" y="2"/>
                      <a:pt x="1" y="3"/>
                      <a:pt x="1" y="3"/>
                    </a:cubicBezTo>
                    <a:cubicBezTo>
                      <a:pt x="1" y="3"/>
                      <a:pt x="0" y="3"/>
                      <a:pt x="0" y="3"/>
                    </a:cubicBezTo>
                    <a:cubicBezTo>
                      <a:pt x="0" y="4"/>
                      <a:pt x="0" y="4"/>
                      <a:pt x="0" y="5"/>
                    </a:cubicBezTo>
                    <a:cubicBezTo>
                      <a:pt x="0" y="5"/>
                      <a:pt x="0" y="5"/>
                      <a:pt x="1" y="5"/>
                    </a:cubicBezTo>
                    <a:cubicBezTo>
                      <a:pt x="1" y="6"/>
                      <a:pt x="1" y="6"/>
                      <a:pt x="1" y="6"/>
                    </a:cubicBezTo>
                    <a:cubicBezTo>
                      <a:pt x="2" y="6"/>
                      <a:pt x="1" y="7"/>
                      <a:pt x="1" y="7"/>
                    </a:cubicBezTo>
                    <a:cubicBezTo>
                      <a:pt x="1" y="7"/>
                      <a:pt x="1" y="7"/>
                      <a:pt x="1" y="7"/>
                    </a:cubicBezTo>
                    <a:cubicBezTo>
                      <a:pt x="1" y="7"/>
                      <a:pt x="2" y="7"/>
                      <a:pt x="2" y="7"/>
                    </a:cubicBezTo>
                    <a:cubicBezTo>
                      <a:pt x="2" y="8"/>
                      <a:pt x="2" y="8"/>
                      <a:pt x="2" y="8"/>
                    </a:cubicBezTo>
                    <a:cubicBezTo>
                      <a:pt x="2" y="8"/>
                      <a:pt x="2" y="8"/>
                      <a:pt x="2" y="8"/>
                    </a:cubicBezTo>
                    <a:cubicBezTo>
                      <a:pt x="3" y="9"/>
                      <a:pt x="3" y="9"/>
                      <a:pt x="3" y="9"/>
                    </a:cubicBezTo>
                    <a:cubicBezTo>
                      <a:pt x="3" y="10"/>
                      <a:pt x="2" y="10"/>
                      <a:pt x="3" y="11"/>
                    </a:cubicBezTo>
                    <a:cubicBezTo>
                      <a:pt x="3" y="11"/>
                      <a:pt x="3" y="10"/>
                      <a:pt x="3" y="10"/>
                    </a:cubicBezTo>
                    <a:cubicBezTo>
                      <a:pt x="4" y="10"/>
                      <a:pt x="4" y="11"/>
                      <a:pt x="4" y="11"/>
                    </a:cubicBezTo>
                    <a:cubicBezTo>
                      <a:pt x="4" y="11"/>
                      <a:pt x="4" y="12"/>
                      <a:pt x="5" y="12"/>
                    </a:cubicBezTo>
                    <a:cubicBezTo>
                      <a:pt x="5" y="12"/>
                      <a:pt x="5" y="12"/>
                      <a:pt x="6" y="12"/>
                    </a:cubicBezTo>
                    <a:cubicBezTo>
                      <a:pt x="6" y="12"/>
                      <a:pt x="6" y="12"/>
                      <a:pt x="6"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5" name="Freeform 44"/>
              <p:cNvSpPr>
                <a:spLocks/>
              </p:cNvSpPr>
              <p:nvPr/>
            </p:nvSpPr>
            <p:spPr bwMode="auto">
              <a:xfrm>
                <a:off x="1936752" y="2362201"/>
                <a:ext cx="269875" cy="107950"/>
              </a:xfrm>
              <a:custGeom>
                <a:avLst/>
                <a:gdLst>
                  <a:gd name="T0" fmla="*/ 25 w 25"/>
                  <a:gd name="T1" fmla="*/ 7 h 10"/>
                  <a:gd name="T2" fmla="*/ 23 w 25"/>
                  <a:gd name="T3" fmla="*/ 7 h 10"/>
                  <a:gd name="T4" fmla="*/ 22 w 25"/>
                  <a:gd name="T5" fmla="*/ 7 h 10"/>
                  <a:gd name="T6" fmla="*/ 22 w 25"/>
                  <a:gd name="T7" fmla="*/ 6 h 10"/>
                  <a:gd name="T8" fmla="*/ 22 w 25"/>
                  <a:gd name="T9" fmla="*/ 6 h 10"/>
                  <a:gd name="T10" fmla="*/ 21 w 25"/>
                  <a:gd name="T11" fmla="*/ 5 h 10"/>
                  <a:gd name="T12" fmla="*/ 20 w 25"/>
                  <a:gd name="T13" fmla="*/ 6 h 10"/>
                  <a:gd name="T14" fmla="*/ 19 w 25"/>
                  <a:gd name="T15" fmla="*/ 5 h 10"/>
                  <a:gd name="T16" fmla="*/ 18 w 25"/>
                  <a:gd name="T17" fmla="*/ 5 h 10"/>
                  <a:gd name="T18" fmla="*/ 17 w 25"/>
                  <a:gd name="T19" fmla="*/ 4 h 10"/>
                  <a:gd name="T20" fmla="*/ 16 w 25"/>
                  <a:gd name="T21" fmla="*/ 3 h 10"/>
                  <a:gd name="T22" fmla="*/ 15 w 25"/>
                  <a:gd name="T23" fmla="*/ 2 h 10"/>
                  <a:gd name="T24" fmla="*/ 14 w 25"/>
                  <a:gd name="T25" fmla="*/ 2 h 10"/>
                  <a:gd name="T26" fmla="*/ 13 w 25"/>
                  <a:gd name="T27" fmla="*/ 2 h 10"/>
                  <a:gd name="T28" fmla="*/ 13 w 25"/>
                  <a:gd name="T29" fmla="*/ 1 h 10"/>
                  <a:gd name="T30" fmla="*/ 12 w 25"/>
                  <a:gd name="T31" fmla="*/ 0 h 10"/>
                  <a:gd name="T32" fmla="*/ 10 w 25"/>
                  <a:gd name="T33" fmla="*/ 0 h 10"/>
                  <a:gd name="T34" fmla="*/ 8 w 25"/>
                  <a:gd name="T35" fmla="*/ 0 h 10"/>
                  <a:gd name="T36" fmla="*/ 7 w 25"/>
                  <a:gd name="T37" fmla="*/ 0 h 10"/>
                  <a:gd name="T38" fmla="*/ 6 w 25"/>
                  <a:gd name="T39" fmla="*/ 0 h 10"/>
                  <a:gd name="T40" fmla="*/ 4 w 25"/>
                  <a:gd name="T41" fmla="*/ 0 h 10"/>
                  <a:gd name="T42" fmla="*/ 2 w 25"/>
                  <a:gd name="T43" fmla="*/ 1 h 10"/>
                  <a:gd name="T44" fmla="*/ 1 w 25"/>
                  <a:gd name="T45" fmla="*/ 2 h 10"/>
                  <a:gd name="T46" fmla="*/ 1 w 25"/>
                  <a:gd name="T47" fmla="*/ 3 h 10"/>
                  <a:gd name="T48" fmla="*/ 0 w 25"/>
                  <a:gd name="T49" fmla="*/ 4 h 10"/>
                  <a:gd name="T50" fmla="*/ 1 w 25"/>
                  <a:gd name="T51" fmla="*/ 4 h 10"/>
                  <a:gd name="T52" fmla="*/ 2 w 25"/>
                  <a:gd name="T53" fmla="*/ 4 h 10"/>
                  <a:gd name="T54" fmla="*/ 2 w 25"/>
                  <a:gd name="T55" fmla="*/ 3 h 10"/>
                  <a:gd name="T56" fmla="*/ 3 w 25"/>
                  <a:gd name="T57" fmla="*/ 3 h 10"/>
                  <a:gd name="T58" fmla="*/ 4 w 25"/>
                  <a:gd name="T59" fmla="*/ 3 h 10"/>
                  <a:gd name="T60" fmla="*/ 5 w 25"/>
                  <a:gd name="T61" fmla="*/ 2 h 10"/>
                  <a:gd name="T62" fmla="*/ 6 w 25"/>
                  <a:gd name="T63" fmla="*/ 2 h 10"/>
                  <a:gd name="T64" fmla="*/ 7 w 25"/>
                  <a:gd name="T65" fmla="*/ 1 h 10"/>
                  <a:gd name="T66" fmla="*/ 8 w 25"/>
                  <a:gd name="T67" fmla="*/ 2 h 10"/>
                  <a:gd name="T68" fmla="*/ 7 w 25"/>
                  <a:gd name="T69" fmla="*/ 2 h 10"/>
                  <a:gd name="T70" fmla="*/ 8 w 25"/>
                  <a:gd name="T71" fmla="*/ 3 h 10"/>
                  <a:gd name="T72" fmla="*/ 9 w 25"/>
                  <a:gd name="T73" fmla="*/ 3 h 10"/>
                  <a:gd name="T74" fmla="*/ 9 w 25"/>
                  <a:gd name="T75" fmla="*/ 3 h 10"/>
                  <a:gd name="T76" fmla="*/ 11 w 25"/>
                  <a:gd name="T77" fmla="*/ 3 h 10"/>
                  <a:gd name="T78" fmla="*/ 12 w 25"/>
                  <a:gd name="T79" fmla="*/ 3 h 10"/>
                  <a:gd name="T80" fmla="*/ 11 w 25"/>
                  <a:gd name="T81" fmla="*/ 4 h 10"/>
                  <a:gd name="T82" fmla="*/ 12 w 25"/>
                  <a:gd name="T83" fmla="*/ 5 h 10"/>
                  <a:gd name="T84" fmla="*/ 14 w 25"/>
                  <a:gd name="T85" fmla="*/ 5 h 10"/>
                  <a:gd name="T86" fmla="*/ 15 w 25"/>
                  <a:gd name="T87" fmla="*/ 5 h 10"/>
                  <a:gd name="T88" fmla="*/ 15 w 25"/>
                  <a:gd name="T89" fmla="*/ 6 h 10"/>
                  <a:gd name="T90" fmla="*/ 16 w 25"/>
                  <a:gd name="T91" fmla="*/ 7 h 10"/>
                  <a:gd name="T92" fmla="*/ 17 w 25"/>
                  <a:gd name="T93" fmla="*/ 8 h 10"/>
                  <a:gd name="T94" fmla="*/ 17 w 25"/>
                  <a:gd name="T95" fmla="*/ 9 h 10"/>
                  <a:gd name="T96" fmla="*/ 18 w 25"/>
                  <a:gd name="T97" fmla="*/ 9 h 10"/>
                  <a:gd name="T98" fmla="*/ 19 w 25"/>
                  <a:gd name="T99" fmla="*/ 9 h 10"/>
                  <a:gd name="T100" fmla="*/ 21 w 25"/>
                  <a:gd name="T101" fmla="*/ 9 h 10"/>
                  <a:gd name="T102" fmla="*/ 22 w 25"/>
                  <a:gd name="T103" fmla="*/ 9 h 10"/>
                  <a:gd name="T104" fmla="*/ 24 w 25"/>
                  <a:gd name="T105" fmla="*/ 9 h 10"/>
                  <a:gd name="T106" fmla="*/ 25 w 25"/>
                  <a:gd name="T107" fmla="*/ 9 h 10"/>
                  <a:gd name="T108" fmla="*/ 25 w 25"/>
                  <a:gd name="T109" fmla="*/ 8 h 10"/>
                  <a:gd name="T110" fmla="*/ 25 w 25"/>
                  <a:gd name="T11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0">
                    <a:moveTo>
                      <a:pt x="25" y="7"/>
                    </a:moveTo>
                    <a:cubicBezTo>
                      <a:pt x="24" y="7"/>
                      <a:pt x="24" y="7"/>
                      <a:pt x="23" y="7"/>
                    </a:cubicBezTo>
                    <a:cubicBezTo>
                      <a:pt x="23" y="7"/>
                      <a:pt x="23" y="7"/>
                      <a:pt x="22" y="7"/>
                    </a:cubicBezTo>
                    <a:cubicBezTo>
                      <a:pt x="22" y="7"/>
                      <a:pt x="22" y="6"/>
                      <a:pt x="22" y="6"/>
                    </a:cubicBezTo>
                    <a:cubicBezTo>
                      <a:pt x="22" y="6"/>
                      <a:pt x="22" y="6"/>
                      <a:pt x="22" y="6"/>
                    </a:cubicBezTo>
                    <a:cubicBezTo>
                      <a:pt x="21" y="6"/>
                      <a:pt x="21" y="5"/>
                      <a:pt x="21" y="5"/>
                    </a:cubicBezTo>
                    <a:cubicBezTo>
                      <a:pt x="21" y="5"/>
                      <a:pt x="20" y="6"/>
                      <a:pt x="20" y="6"/>
                    </a:cubicBezTo>
                    <a:cubicBezTo>
                      <a:pt x="20" y="6"/>
                      <a:pt x="20" y="5"/>
                      <a:pt x="19" y="5"/>
                    </a:cubicBezTo>
                    <a:cubicBezTo>
                      <a:pt x="19" y="5"/>
                      <a:pt x="19" y="5"/>
                      <a:pt x="18" y="5"/>
                    </a:cubicBezTo>
                    <a:cubicBezTo>
                      <a:pt x="18" y="4"/>
                      <a:pt x="18" y="4"/>
                      <a:pt x="17" y="4"/>
                    </a:cubicBezTo>
                    <a:cubicBezTo>
                      <a:pt x="17" y="3"/>
                      <a:pt x="17" y="3"/>
                      <a:pt x="16" y="3"/>
                    </a:cubicBezTo>
                    <a:cubicBezTo>
                      <a:pt x="16" y="3"/>
                      <a:pt x="16" y="2"/>
                      <a:pt x="15" y="2"/>
                    </a:cubicBezTo>
                    <a:cubicBezTo>
                      <a:pt x="15" y="2"/>
                      <a:pt x="14" y="2"/>
                      <a:pt x="14" y="2"/>
                    </a:cubicBezTo>
                    <a:cubicBezTo>
                      <a:pt x="14" y="2"/>
                      <a:pt x="13" y="2"/>
                      <a:pt x="13" y="2"/>
                    </a:cubicBezTo>
                    <a:cubicBezTo>
                      <a:pt x="13" y="2"/>
                      <a:pt x="13" y="1"/>
                      <a:pt x="13" y="1"/>
                    </a:cubicBezTo>
                    <a:cubicBezTo>
                      <a:pt x="13" y="0"/>
                      <a:pt x="12" y="0"/>
                      <a:pt x="12" y="0"/>
                    </a:cubicBezTo>
                    <a:cubicBezTo>
                      <a:pt x="11" y="0"/>
                      <a:pt x="11" y="0"/>
                      <a:pt x="10" y="0"/>
                    </a:cubicBezTo>
                    <a:cubicBezTo>
                      <a:pt x="9" y="0"/>
                      <a:pt x="9" y="0"/>
                      <a:pt x="8" y="0"/>
                    </a:cubicBezTo>
                    <a:cubicBezTo>
                      <a:pt x="8" y="0"/>
                      <a:pt x="7" y="0"/>
                      <a:pt x="7" y="0"/>
                    </a:cubicBezTo>
                    <a:cubicBezTo>
                      <a:pt x="6" y="0"/>
                      <a:pt x="6" y="0"/>
                      <a:pt x="6" y="0"/>
                    </a:cubicBezTo>
                    <a:cubicBezTo>
                      <a:pt x="5" y="0"/>
                      <a:pt x="5" y="0"/>
                      <a:pt x="4" y="0"/>
                    </a:cubicBezTo>
                    <a:cubicBezTo>
                      <a:pt x="3" y="0"/>
                      <a:pt x="3" y="1"/>
                      <a:pt x="2" y="1"/>
                    </a:cubicBezTo>
                    <a:cubicBezTo>
                      <a:pt x="2" y="2"/>
                      <a:pt x="1" y="2"/>
                      <a:pt x="1" y="2"/>
                    </a:cubicBezTo>
                    <a:cubicBezTo>
                      <a:pt x="1" y="2"/>
                      <a:pt x="1" y="3"/>
                      <a:pt x="1" y="3"/>
                    </a:cubicBezTo>
                    <a:cubicBezTo>
                      <a:pt x="1" y="3"/>
                      <a:pt x="0" y="4"/>
                      <a:pt x="0" y="4"/>
                    </a:cubicBezTo>
                    <a:cubicBezTo>
                      <a:pt x="1" y="4"/>
                      <a:pt x="1" y="4"/>
                      <a:pt x="1" y="4"/>
                    </a:cubicBezTo>
                    <a:cubicBezTo>
                      <a:pt x="2" y="4"/>
                      <a:pt x="2" y="4"/>
                      <a:pt x="2" y="4"/>
                    </a:cubicBezTo>
                    <a:cubicBezTo>
                      <a:pt x="2" y="4"/>
                      <a:pt x="2" y="3"/>
                      <a:pt x="2" y="3"/>
                    </a:cubicBezTo>
                    <a:cubicBezTo>
                      <a:pt x="2" y="3"/>
                      <a:pt x="3" y="3"/>
                      <a:pt x="3" y="3"/>
                    </a:cubicBezTo>
                    <a:cubicBezTo>
                      <a:pt x="4" y="3"/>
                      <a:pt x="4" y="3"/>
                      <a:pt x="4" y="3"/>
                    </a:cubicBezTo>
                    <a:cubicBezTo>
                      <a:pt x="5" y="2"/>
                      <a:pt x="5" y="2"/>
                      <a:pt x="5" y="2"/>
                    </a:cubicBezTo>
                    <a:cubicBezTo>
                      <a:pt x="5" y="2"/>
                      <a:pt x="5" y="2"/>
                      <a:pt x="6" y="2"/>
                    </a:cubicBezTo>
                    <a:cubicBezTo>
                      <a:pt x="6" y="1"/>
                      <a:pt x="6" y="1"/>
                      <a:pt x="7" y="1"/>
                    </a:cubicBezTo>
                    <a:cubicBezTo>
                      <a:pt x="7" y="1"/>
                      <a:pt x="8" y="1"/>
                      <a:pt x="8" y="2"/>
                    </a:cubicBezTo>
                    <a:cubicBezTo>
                      <a:pt x="8" y="2"/>
                      <a:pt x="7" y="2"/>
                      <a:pt x="7" y="2"/>
                    </a:cubicBezTo>
                    <a:cubicBezTo>
                      <a:pt x="7" y="2"/>
                      <a:pt x="7" y="3"/>
                      <a:pt x="8" y="3"/>
                    </a:cubicBezTo>
                    <a:cubicBezTo>
                      <a:pt x="8" y="3"/>
                      <a:pt x="8" y="3"/>
                      <a:pt x="9" y="3"/>
                    </a:cubicBezTo>
                    <a:cubicBezTo>
                      <a:pt x="9" y="3"/>
                      <a:pt x="9" y="3"/>
                      <a:pt x="9" y="3"/>
                    </a:cubicBezTo>
                    <a:cubicBezTo>
                      <a:pt x="10" y="3"/>
                      <a:pt x="10" y="3"/>
                      <a:pt x="11" y="3"/>
                    </a:cubicBezTo>
                    <a:cubicBezTo>
                      <a:pt x="11" y="3"/>
                      <a:pt x="12" y="3"/>
                      <a:pt x="12" y="3"/>
                    </a:cubicBezTo>
                    <a:cubicBezTo>
                      <a:pt x="12" y="4"/>
                      <a:pt x="11" y="4"/>
                      <a:pt x="11" y="4"/>
                    </a:cubicBezTo>
                    <a:cubicBezTo>
                      <a:pt x="11" y="5"/>
                      <a:pt x="12" y="4"/>
                      <a:pt x="12" y="5"/>
                    </a:cubicBezTo>
                    <a:cubicBezTo>
                      <a:pt x="13" y="5"/>
                      <a:pt x="13" y="5"/>
                      <a:pt x="14" y="5"/>
                    </a:cubicBezTo>
                    <a:cubicBezTo>
                      <a:pt x="14" y="5"/>
                      <a:pt x="15" y="5"/>
                      <a:pt x="15" y="5"/>
                    </a:cubicBezTo>
                    <a:cubicBezTo>
                      <a:pt x="15" y="6"/>
                      <a:pt x="15" y="6"/>
                      <a:pt x="15" y="6"/>
                    </a:cubicBezTo>
                    <a:cubicBezTo>
                      <a:pt x="15" y="7"/>
                      <a:pt x="15" y="7"/>
                      <a:pt x="16" y="7"/>
                    </a:cubicBezTo>
                    <a:cubicBezTo>
                      <a:pt x="16" y="7"/>
                      <a:pt x="16" y="7"/>
                      <a:pt x="17" y="8"/>
                    </a:cubicBezTo>
                    <a:cubicBezTo>
                      <a:pt x="17" y="8"/>
                      <a:pt x="17" y="8"/>
                      <a:pt x="17" y="9"/>
                    </a:cubicBezTo>
                    <a:cubicBezTo>
                      <a:pt x="17" y="9"/>
                      <a:pt x="17" y="9"/>
                      <a:pt x="18" y="9"/>
                    </a:cubicBezTo>
                    <a:cubicBezTo>
                      <a:pt x="18" y="9"/>
                      <a:pt x="18" y="9"/>
                      <a:pt x="19" y="9"/>
                    </a:cubicBezTo>
                    <a:cubicBezTo>
                      <a:pt x="20" y="9"/>
                      <a:pt x="20" y="9"/>
                      <a:pt x="21" y="9"/>
                    </a:cubicBezTo>
                    <a:cubicBezTo>
                      <a:pt x="21" y="9"/>
                      <a:pt x="22" y="9"/>
                      <a:pt x="22" y="9"/>
                    </a:cubicBezTo>
                    <a:cubicBezTo>
                      <a:pt x="23" y="9"/>
                      <a:pt x="23" y="9"/>
                      <a:pt x="24" y="9"/>
                    </a:cubicBezTo>
                    <a:cubicBezTo>
                      <a:pt x="24" y="9"/>
                      <a:pt x="25" y="10"/>
                      <a:pt x="25" y="9"/>
                    </a:cubicBezTo>
                    <a:cubicBezTo>
                      <a:pt x="25" y="9"/>
                      <a:pt x="25" y="8"/>
                      <a:pt x="25" y="8"/>
                    </a:cubicBezTo>
                    <a:cubicBezTo>
                      <a:pt x="25" y="8"/>
                      <a:pt x="25" y="8"/>
                      <a:pt x="25"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6" name="Freeform 45"/>
              <p:cNvSpPr>
                <a:spLocks/>
              </p:cNvSpPr>
              <p:nvPr/>
            </p:nvSpPr>
            <p:spPr bwMode="auto">
              <a:xfrm>
                <a:off x="1970089" y="2395539"/>
                <a:ext cx="31750" cy="20638"/>
              </a:xfrm>
              <a:custGeom>
                <a:avLst/>
                <a:gdLst>
                  <a:gd name="T0" fmla="*/ 2 w 3"/>
                  <a:gd name="T1" fmla="*/ 0 h 2"/>
                  <a:gd name="T2" fmla="*/ 1 w 3"/>
                  <a:gd name="T3" fmla="*/ 1 h 2"/>
                  <a:gd name="T4" fmla="*/ 1 w 3"/>
                  <a:gd name="T5" fmla="*/ 1 h 2"/>
                  <a:gd name="T6" fmla="*/ 0 w 3"/>
                  <a:gd name="T7" fmla="*/ 2 h 2"/>
                  <a:gd name="T8" fmla="*/ 1 w 3"/>
                  <a:gd name="T9" fmla="*/ 2 h 2"/>
                  <a:gd name="T10" fmla="*/ 2 w 3"/>
                  <a:gd name="T11" fmla="*/ 2 h 2"/>
                  <a:gd name="T12" fmla="*/ 3 w 3"/>
                  <a:gd name="T13" fmla="*/ 2 h 2"/>
                  <a:gd name="T14" fmla="*/ 3 w 3"/>
                  <a:gd name="T15" fmla="*/ 1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cubicBezTo>
                      <a:pt x="2" y="0"/>
                      <a:pt x="2" y="0"/>
                      <a:pt x="1" y="1"/>
                    </a:cubicBezTo>
                    <a:cubicBezTo>
                      <a:pt x="1" y="1"/>
                      <a:pt x="1" y="1"/>
                      <a:pt x="1" y="1"/>
                    </a:cubicBezTo>
                    <a:cubicBezTo>
                      <a:pt x="0" y="1"/>
                      <a:pt x="0" y="1"/>
                      <a:pt x="0" y="2"/>
                    </a:cubicBezTo>
                    <a:cubicBezTo>
                      <a:pt x="0" y="2"/>
                      <a:pt x="1" y="2"/>
                      <a:pt x="1" y="2"/>
                    </a:cubicBezTo>
                    <a:cubicBezTo>
                      <a:pt x="1" y="2"/>
                      <a:pt x="2" y="2"/>
                      <a:pt x="2" y="2"/>
                    </a:cubicBezTo>
                    <a:cubicBezTo>
                      <a:pt x="2" y="2"/>
                      <a:pt x="3" y="2"/>
                      <a:pt x="3" y="2"/>
                    </a:cubicBezTo>
                    <a:cubicBezTo>
                      <a:pt x="3" y="2"/>
                      <a:pt x="3" y="1"/>
                      <a:pt x="3" y="1"/>
                    </a:cubicBezTo>
                    <a:cubicBezTo>
                      <a:pt x="3" y="1"/>
                      <a:pt x="3"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7" name="Freeform 46"/>
              <p:cNvSpPr>
                <a:spLocks/>
              </p:cNvSpPr>
              <p:nvPr/>
            </p:nvSpPr>
            <p:spPr bwMode="auto">
              <a:xfrm>
                <a:off x="1754189" y="2632076"/>
                <a:ext cx="74613" cy="53975"/>
              </a:xfrm>
              <a:custGeom>
                <a:avLst/>
                <a:gdLst>
                  <a:gd name="T0" fmla="*/ 6 w 7"/>
                  <a:gd name="T1" fmla="*/ 3 h 5"/>
                  <a:gd name="T2" fmla="*/ 6 w 7"/>
                  <a:gd name="T3" fmla="*/ 2 h 5"/>
                  <a:gd name="T4" fmla="*/ 6 w 7"/>
                  <a:gd name="T5" fmla="*/ 2 h 5"/>
                  <a:gd name="T6" fmla="*/ 5 w 7"/>
                  <a:gd name="T7" fmla="*/ 2 h 5"/>
                  <a:gd name="T8" fmla="*/ 5 w 7"/>
                  <a:gd name="T9" fmla="*/ 2 h 5"/>
                  <a:gd name="T10" fmla="*/ 4 w 7"/>
                  <a:gd name="T11" fmla="*/ 1 h 5"/>
                  <a:gd name="T12" fmla="*/ 3 w 7"/>
                  <a:gd name="T13" fmla="*/ 0 h 5"/>
                  <a:gd name="T14" fmla="*/ 3 w 7"/>
                  <a:gd name="T15" fmla="*/ 0 h 5"/>
                  <a:gd name="T16" fmla="*/ 2 w 7"/>
                  <a:gd name="T17" fmla="*/ 0 h 5"/>
                  <a:gd name="T18" fmla="*/ 1 w 7"/>
                  <a:gd name="T19" fmla="*/ 1 h 5"/>
                  <a:gd name="T20" fmla="*/ 0 w 7"/>
                  <a:gd name="T21" fmla="*/ 2 h 5"/>
                  <a:gd name="T22" fmla="*/ 0 w 7"/>
                  <a:gd name="T23" fmla="*/ 3 h 5"/>
                  <a:gd name="T24" fmla="*/ 1 w 7"/>
                  <a:gd name="T25" fmla="*/ 3 h 5"/>
                  <a:gd name="T26" fmla="*/ 2 w 7"/>
                  <a:gd name="T27" fmla="*/ 4 h 5"/>
                  <a:gd name="T28" fmla="*/ 3 w 7"/>
                  <a:gd name="T29" fmla="*/ 4 h 5"/>
                  <a:gd name="T30" fmla="*/ 4 w 7"/>
                  <a:gd name="T31" fmla="*/ 4 h 5"/>
                  <a:gd name="T32" fmla="*/ 5 w 7"/>
                  <a:gd name="T33" fmla="*/ 5 h 5"/>
                  <a:gd name="T34" fmla="*/ 6 w 7"/>
                  <a:gd name="T35" fmla="*/ 4 h 5"/>
                  <a:gd name="T36" fmla="*/ 6 w 7"/>
                  <a:gd name="T37" fmla="*/ 4 h 5"/>
                  <a:gd name="T38" fmla="*/ 6 w 7"/>
                  <a:gd name="T39" fmla="*/ 4 h 5"/>
                  <a:gd name="T40" fmla="*/ 6 w 7"/>
                  <a:gd name="T4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5">
                    <a:moveTo>
                      <a:pt x="6" y="3"/>
                    </a:moveTo>
                    <a:cubicBezTo>
                      <a:pt x="6" y="3"/>
                      <a:pt x="7" y="2"/>
                      <a:pt x="6" y="2"/>
                    </a:cubicBezTo>
                    <a:cubicBezTo>
                      <a:pt x="6" y="2"/>
                      <a:pt x="6" y="2"/>
                      <a:pt x="6" y="2"/>
                    </a:cubicBezTo>
                    <a:cubicBezTo>
                      <a:pt x="5" y="2"/>
                      <a:pt x="5" y="2"/>
                      <a:pt x="5" y="2"/>
                    </a:cubicBezTo>
                    <a:cubicBezTo>
                      <a:pt x="5" y="2"/>
                      <a:pt x="5" y="2"/>
                      <a:pt x="5" y="2"/>
                    </a:cubicBezTo>
                    <a:cubicBezTo>
                      <a:pt x="4" y="1"/>
                      <a:pt x="4" y="1"/>
                      <a:pt x="4" y="1"/>
                    </a:cubicBezTo>
                    <a:cubicBezTo>
                      <a:pt x="3" y="1"/>
                      <a:pt x="3" y="1"/>
                      <a:pt x="3" y="0"/>
                    </a:cubicBezTo>
                    <a:cubicBezTo>
                      <a:pt x="3" y="0"/>
                      <a:pt x="3" y="0"/>
                      <a:pt x="3" y="0"/>
                    </a:cubicBezTo>
                    <a:cubicBezTo>
                      <a:pt x="3" y="0"/>
                      <a:pt x="3" y="0"/>
                      <a:pt x="2" y="0"/>
                    </a:cubicBezTo>
                    <a:cubicBezTo>
                      <a:pt x="2" y="1"/>
                      <a:pt x="2" y="1"/>
                      <a:pt x="1" y="1"/>
                    </a:cubicBezTo>
                    <a:cubicBezTo>
                      <a:pt x="1" y="1"/>
                      <a:pt x="1" y="2"/>
                      <a:pt x="0" y="2"/>
                    </a:cubicBezTo>
                    <a:cubicBezTo>
                      <a:pt x="0" y="3"/>
                      <a:pt x="0" y="3"/>
                      <a:pt x="0" y="3"/>
                    </a:cubicBezTo>
                    <a:cubicBezTo>
                      <a:pt x="0" y="3"/>
                      <a:pt x="1" y="3"/>
                      <a:pt x="1" y="3"/>
                    </a:cubicBezTo>
                    <a:cubicBezTo>
                      <a:pt x="1" y="3"/>
                      <a:pt x="1" y="3"/>
                      <a:pt x="2" y="4"/>
                    </a:cubicBezTo>
                    <a:cubicBezTo>
                      <a:pt x="2" y="4"/>
                      <a:pt x="3" y="4"/>
                      <a:pt x="3" y="4"/>
                    </a:cubicBezTo>
                    <a:cubicBezTo>
                      <a:pt x="4" y="4"/>
                      <a:pt x="4" y="4"/>
                      <a:pt x="4" y="4"/>
                    </a:cubicBezTo>
                    <a:cubicBezTo>
                      <a:pt x="5" y="4"/>
                      <a:pt x="5" y="5"/>
                      <a:pt x="5" y="5"/>
                    </a:cubicBezTo>
                    <a:cubicBezTo>
                      <a:pt x="6" y="4"/>
                      <a:pt x="6" y="4"/>
                      <a:pt x="6" y="4"/>
                    </a:cubicBezTo>
                    <a:cubicBezTo>
                      <a:pt x="6" y="4"/>
                      <a:pt x="6" y="4"/>
                      <a:pt x="6" y="4"/>
                    </a:cubicBezTo>
                    <a:cubicBezTo>
                      <a:pt x="6" y="4"/>
                      <a:pt x="6" y="4"/>
                      <a:pt x="6" y="4"/>
                    </a:cubicBezTo>
                    <a:cubicBezTo>
                      <a:pt x="6" y="4"/>
                      <a:pt x="6" y="3"/>
                      <a:pt x="6"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8" name="Freeform 47"/>
              <p:cNvSpPr>
                <a:spLocks/>
              </p:cNvSpPr>
              <p:nvPr/>
            </p:nvSpPr>
            <p:spPr bwMode="auto">
              <a:xfrm>
                <a:off x="1873252" y="2730501"/>
                <a:ext cx="85725" cy="96838"/>
              </a:xfrm>
              <a:custGeom>
                <a:avLst/>
                <a:gdLst>
                  <a:gd name="T0" fmla="*/ 7 w 8"/>
                  <a:gd name="T1" fmla="*/ 3 h 9"/>
                  <a:gd name="T2" fmla="*/ 7 w 8"/>
                  <a:gd name="T3" fmla="*/ 3 h 9"/>
                  <a:gd name="T4" fmla="*/ 6 w 8"/>
                  <a:gd name="T5" fmla="*/ 2 h 9"/>
                  <a:gd name="T6" fmla="*/ 6 w 8"/>
                  <a:gd name="T7" fmla="*/ 1 h 9"/>
                  <a:gd name="T8" fmla="*/ 5 w 8"/>
                  <a:gd name="T9" fmla="*/ 1 h 9"/>
                  <a:gd name="T10" fmla="*/ 5 w 8"/>
                  <a:gd name="T11" fmla="*/ 1 h 9"/>
                  <a:gd name="T12" fmla="*/ 4 w 8"/>
                  <a:gd name="T13" fmla="*/ 1 h 9"/>
                  <a:gd name="T14" fmla="*/ 3 w 8"/>
                  <a:gd name="T15" fmla="*/ 1 h 9"/>
                  <a:gd name="T16" fmla="*/ 2 w 8"/>
                  <a:gd name="T17" fmla="*/ 1 h 9"/>
                  <a:gd name="T18" fmla="*/ 2 w 8"/>
                  <a:gd name="T19" fmla="*/ 1 h 9"/>
                  <a:gd name="T20" fmla="*/ 1 w 8"/>
                  <a:gd name="T21" fmla="*/ 0 h 9"/>
                  <a:gd name="T22" fmla="*/ 0 w 8"/>
                  <a:gd name="T23" fmla="*/ 0 h 9"/>
                  <a:gd name="T24" fmla="*/ 0 w 8"/>
                  <a:gd name="T25" fmla="*/ 0 h 9"/>
                  <a:gd name="T26" fmla="*/ 0 w 8"/>
                  <a:gd name="T27" fmla="*/ 1 h 9"/>
                  <a:gd name="T28" fmla="*/ 0 w 8"/>
                  <a:gd name="T29" fmla="*/ 2 h 9"/>
                  <a:gd name="T30" fmla="*/ 0 w 8"/>
                  <a:gd name="T31" fmla="*/ 2 h 9"/>
                  <a:gd name="T32" fmla="*/ 0 w 8"/>
                  <a:gd name="T33" fmla="*/ 4 h 9"/>
                  <a:gd name="T34" fmla="*/ 1 w 8"/>
                  <a:gd name="T35" fmla="*/ 4 h 9"/>
                  <a:gd name="T36" fmla="*/ 2 w 8"/>
                  <a:gd name="T37" fmla="*/ 5 h 9"/>
                  <a:gd name="T38" fmla="*/ 2 w 8"/>
                  <a:gd name="T39" fmla="*/ 5 h 9"/>
                  <a:gd name="T40" fmla="*/ 2 w 8"/>
                  <a:gd name="T41" fmla="*/ 4 h 9"/>
                  <a:gd name="T42" fmla="*/ 3 w 8"/>
                  <a:gd name="T43" fmla="*/ 5 h 9"/>
                  <a:gd name="T44" fmla="*/ 4 w 8"/>
                  <a:gd name="T45" fmla="*/ 6 h 9"/>
                  <a:gd name="T46" fmla="*/ 5 w 8"/>
                  <a:gd name="T47" fmla="*/ 6 h 9"/>
                  <a:gd name="T48" fmla="*/ 5 w 8"/>
                  <a:gd name="T49" fmla="*/ 7 h 9"/>
                  <a:gd name="T50" fmla="*/ 5 w 8"/>
                  <a:gd name="T51" fmla="*/ 9 h 9"/>
                  <a:gd name="T52" fmla="*/ 6 w 8"/>
                  <a:gd name="T53" fmla="*/ 9 h 9"/>
                  <a:gd name="T54" fmla="*/ 6 w 8"/>
                  <a:gd name="T55" fmla="*/ 8 h 9"/>
                  <a:gd name="T56" fmla="*/ 7 w 8"/>
                  <a:gd name="T57" fmla="*/ 7 h 9"/>
                  <a:gd name="T58" fmla="*/ 7 w 8"/>
                  <a:gd name="T59" fmla="*/ 6 h 9"/>
                  <a:gd name="T60" fmla="*/ 6 w 8"/>
                  <a:gd name="T61" fmla="*/ 6 h 9"/>
                  <a:gd name="T62" fmla="*/ 7 w 8"/>
                  <a:gd name="T63" fmla="*/ 5 h 9"/>
                  <a:gd name="T64" fmla="*/ 8 w 8"/>
                  <a:gd name="T65" fmla="*/ 5 h 9"/>
                  <a:gd name="T66" fmla="*/ 8 w 8"/>
                  <a:gd name="T67" fmla="*/ 5 h 9"/>
                  <a:gd name="T68" fmla="*/ 8 w 8"/>
                  <a:gd name="T69" fmla="*/ 4 h 9"/>
                  <a:gd name="T70" fmla="*/ 7 w 8"/>
                  <a:gd name="T7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 h="9">
                    <a:moveTo>
                      <a:pt x="7" y="3"/>
                    </a:moveTo>
                    <a:cubicBezTo>
                      <a:pt x="7" y="3"/>
                      <a:pt x="7" y="4"/>
                      <a:pt x="7" y="3"/>
                    </a:cubicBezTo>
                    <a:cubicBezTo>
                      <a:pt x="6" y="3"/>
                      <a:pt x="6" y="3"/>
                      <a:pt x="6" y="2"/>
                    </a:cubicBezTo>
                    <a:cubicBezTo>
                      <a:pt x="6" y="2"/>
                      <a:pt x="6" y="1"/>
                      <a:pt x="6" y="1"/>
                    </a:cubicBezTo>
                    <a:cubicBezTo>
                      <a:pt x="5" y="1"/>
                      <a:pt x="5" y="1"/>
                      <a:pt x="5" y="1"/>
                    </a:cubicBezTo>
                    <a:cubicBezTo>
                      <a:pt x="5" y="1"/>
                      <a:pt x="5" y="1"/>
                      <a:pt x="5" y="1"/>
                    </a:cubicBezTo>
                    <a:cubicBezTo>
                      <a:pt x="4" y="1"/>
                      <a:pt x="4" y="1"/>
                      <a:pt x="4" y="1"/>
                    </a:cubicBezTo>
                    <a:cubicBezTo>
                      <a:pt x="4" y="1"/>
                      <a:pt x="4" y="1"/>
                      <a:pt x="3" y="1"/>
                    </a:cubicBezTo>
                    <a:cubicBezTo>
                      <a:pt x="3" y="0"/>
                      <a:pt x="3" y="1"/>
                      <a:pt x="2" y="1"/>
                    </a:cubicBezTo>
                    <a:cubicBezTo>
                      <a:pt x="2" y="1"/>
                      <a:pt x="2" y="1"/>
                      <a:pt x="2" y="1"/>
                    </a:cubicBezTo>
                    <a:cubicBezTo>
                      <a:pt x="1" y="0"/>
                      <a:pt x="1" y="0"/>
                      <a:pt x="1"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0" y="3"/>
                      <a:pt x="0" y="3"/>
                      <a:pt x="0" y="4"/>
                    </a:cubicBezTo>
                    <a:cubicBezTo>
                      <a:pt x="0" y="4"/>
                      <a:pt x="1" y="4"/>
                      <a:pt x="1" y="4"/>
                    </a:cubicBezTo>
                    <a:cubicBezTo>
                      <a:pt x="1" y="4"/>
                      <a:pt x="1" y="5"/>
                      <a:pt x="2" y="5"/>
                    </a:cubicBezTo>
                    <a:cubicBezTo>
                      <a:pt x="2" y="5"/>
                      <a:pt x="2" y="5"/>
                      <a:pt x="2" y="5"/>
                    </a:cubicBezTo>
                    <a:cubicBezTo>
                      <a:pt x="3" y="4"/>
                      <a:pt x="2" y="4"/>
                      <a:pt x="2" y="4"/>
                    </a:cubicBezTo>
                    <a:cubicBezTo>
                      <a:pt x="3" y="3"/>
                      <a:pt x="3" y="4"/>
                      <a:pt x="3" y="5"/>
                    </a:cubicBezTo>
                    <a:cubicBezTo>
                      <a:pt x="3" y="5"/>
                      <a:pt x="3" y="6"/>
                      <a:pt x="4" y="6"/>
                    </a:cubicBezTo>
                    <a:cubicBezTo>
                      <a:pt x="4" y="6"/>
                      <a:pt x="4" y="6"/>
                      <a:pt x="5" y="6"/>
                    </a:cubicBezTo>
                    <a:cubicBezTo>
                      <a:pt x="5" y="6"/>
                      <a:pt x="5" y="7"/>
                      <a:pt x="5" y="7"/>
                    </a:cubicBezTo>
                    <a:cubicBezTo>
                      <a:pt x="5" y="8"/>
                      <a:pt x="5" y="8"/>
                      <a:pt x="5" y="9"/>
                    </a:cubicBezTo>
                    <a:cubicBezTo>
                      <a:pt x="5" y="9"/>
                      <a:pt x="6" y="9"/>
                      <a:pt x="6" y="9"/>
                    </a:cubicBezTo>
                    <a:cubicBezTo>
                      <a:pt x="6" y="9"/>
                      <a:pt x="6" y="9"/>
                      <a:pt x="6" y="8"/>
                    </a:cubicBezTo>
                    <a:cubicBezTo>
                      <a:pt x="6" y="8"/>
                      <a:pt x="7" y="8"/>
                      <a:pt x="7" y="7"/>
                    </a:cubicBezTo>
                    <a:cubicBezTo>
                      <a:pt x="7" y="7"/>
                      <a:pt x="7" y="7"/>
                      <a:pt x="7" y="6"/>
                    </a:cubicBezTo>
                    <a:cubicBezTo>
                      <a:pt x="7" y="6"/>
                      <a:pt x="6" y="6"/>
                      <a:pt x="6" y="6"/>
                    </a:cubicBezTo>
                    <a:cubicBezTo>
                      <a:pt x="6" y="5"/>
                      <a:pt x="6" y="5"/>
                      <a:pt x="7" y="5"/>
                    </a:cubicBezTo>
                    <a:cubicBezTo>
                      <a:pt x="7" y="5"/>
                      <a:pt x="7" y="5"/>
                      <a:pt x="8" y="5"/>
                    </a:cubicBezTo>
                    <a:cubicBezTo>
                      <a:pt x="8" y="5"/>
                      <a:pt x="8" y="5"/>
                      <a:pt x="8" y="5"/>
                    </a:cubicBezTo>
                    <a:cubicBezTo>
                      <a:pt x="8" y="5"/>
                      <a:pt x="8" y="5"/>
                      <a:pt x="8" y="4"/>
                    </a:cubicBezTo>
                    <a:cubicBezTo>
                      <a:pt x="7" y="4"/>
                      <a:pt x="8"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9" name="Freeform 48"/>
              <p:cNvSpPr>
                <a:spLocks/>
              </p:cNvSpPr>
              <p:nvPr/>
            </p:nvSpPr>
            <p:spPr bwMode="auto">
              <a:xfrm>
                <a:off x="1936752" y="2827339"/>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0" name="Freeform 49"/>
              <p:cNvSpPr>
                <a:spLocks/>
              </p:cNvSpPr>
              <p:nvPr/>
            </p:nvSpPr>
            <p:spPr bwMode="auto">
              <a:xfrm>
                <a:off x="2314577" y="342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1" name="Freeform 50"/>
              <p:cNvSpPr>
                <a:spLocks/>
              </p:cNvSpPr>
              <p:nvPr/>
            </p:nvSpPr>
            <p:spPr bwMode="auto">
              <a:xfrm>
                <a:off x="2314577" y="3389314"/>
                <a:ext cx="346075" cy="400050"/>
              </a:xfrm>
              <a:custGeom>
                <a:avLst/>
                <a:gdLst>
                  <a:gd name="T0" fmla="*/ 31 w 32"/>
                  <a:gd name="T1" fmla="*/ 22 h 37"/>
                  <a:gd name="T2" fmla="*/ 29 w 32"/>
                  <a:gd name="T3" fmla="*/ 20 h 37"/>
                  <a:gd name="T4" fmla="*/ 29 w 32"/>
                  <a:gd name="T5" fmla="*/ 19 h 37"/>
                  <a:gd name="T6" fmla="*/ 25 w 32"/>
                  <a:gd name="T7" fmla="*/ 18 h 37"/>
                  <a:gd name="T8" fmla="*/ 25 w 32"/>
                  <a:gd name="T9" fmla="*/ 18 h 37"/>
                  <a:gd name="T10" fmla="*/ 24 w 32"/>
                  <a:gd name="T11" fmla="*/ 16 h 37"/>
                  <a:gd name="T12" fmla="*/ 24 w 32"/>
                  <a:gd name="T13" fmla="*/ 13 h 37"/>
                  <a:gd name="T14" fmla="*/ 23 w 32"/>
                  <a:gd name="T15" fmla="*/ 11 h 37"/>
                  <a:gd name="T16" fmla="*/ 20 w 32"/>
                  <a:gd name="T17" fmla="*/ 11 h 37"/>
                  <a:gd name="T18" fmla="*/ 19 w 32"/>
                  <a:gd name="T19" fmla="*/ 9 h 37"/>
                  <a:gd name="T20" fmla="*/ 16 w 32"/>
                  <a:gd name="T21" fmla="*/ 8 h 37"/>
                  <a:gd name="T22" fmla="*/ 14 w 32"/>
                  <a:gd name="T23" fmla="*/ 8 h 37"/>
                  <a:gd name="T24" fmla="*/ 13 w 32"/>
                  <a:gd name="T25" fmla="*/ 7 h 37"/>
                  <a:gd name="T26" fmla="*/ 11 w 32"/>
                  <a:gd name="T27" fmla="*/ 5 h 37"/>
                  <a:gd name="T28" fmla="*/ 11 w 32"/>
                  <a:gd name="T29" fmla="*/ 2 h 37"/>
                  <a:gd name="T30" fmla="*/ 11 w 32"/>
                  <a:gd name="T31" fmla="*/ 0 h 37"/>
                  <a:gd name="T32" fmla="*/ 9 w 32"/>
                  <a:gd name="T33" fmla="*/ 0 h 37"/>
                  <a:gd name="T34" fmla="*/ 7 w 32"/>
                  <a:gd name="T35" fmla="*/ 1 h 37"/>
                  <a:gd name="T36" fmla="*/ 6 w 32"/>
                  <a:gd name="T37" fmla="*/ 2 h 37"/>
                  <a:gd name="T38" fmla="*/ 4 w 32"/>
                  <a:gd name="T39" fmla="*/ 3 h 37"/>
                  <a:gd name="T40" fmla="*/ 2 w 32"/>
                  <a:gd name="T41" fmla="*/ 4 h 37"/>
                  <a:gd name="T42" fmla="*/ 1 w 32"/>
                  <a:gd name="T43" fmla="*/ 5 h 37"/>
                  <a:gd name="T44" fmla="*/ 2 w 32"/>
                  <a:gd name="T45" fmla="*/ 7 h 37"/>
                  <a:gd name="T46" fmla="*/ 3 w 32"/>
                  <a:gd name="T47" fmla="*/ 10 h 37"/>
                  <a:gd name="T48" fmla="*/ 3 w 32"/>
                  <a:gd name="T49" fmla="*/ 13 h 37"/>
                  <a:gd name="T50" fmla="*/ 2 w 32"/>
                  <a:gd name="T51" fmla="*/ 14 h 37"/>
                  <a:gd name="T52" fmla="*/ 2 w 32"/>
                  <a:gd name="T53" fmla="*/ 17 h 37"/>
                  <a:gd name="T54" fmla="*/ 3 w 32"/>
                  <a:gd name="T55" fmla="*/ 18 h 37"/>
                  <a:gd name="T56" fmla="*/ 3 w 32"/>
                  <a:gd name="T57" fmla="*/ 19 h 37"/>
                  <a:gd name="T58" fmla="*/ 3 w 32"/>
                  <a:gd name="T59" fmla="*/ 19 h 37"/>
                  <a:gd name="T60" fmla="*/ 3 w 32"/>
                  <a:gd name="T61" fmla="*/ 19 h 37"/>
                  <a:gd name="T62" fmla="*/ 2 w 32"/>
                  <a:gd name="T63" fmla="*/ 21 h 37"/>
                  <a:gd name="T64" fmla="*/ 3 w 32"/>
                  <a:gd name="T65" fmla="*/ 21 h 37"/>
                  <a:gd name="T66" fmla="*/ 5 w 32"/>
                  <a:gd name="T67" fmla="*/ 24 h 37"/>
                  <a:gd name="T68" fmla="*/ 8 w 32"/>
                  <a:gd name="T69" fmla="*/ 26 h 37"/>
                  <a:gd name="T70" fmla="*/ 8 w 32"/>
                  <a:gd name="T71" fmla="*/ 29 h 37"/>
                  <a:gd name="T72" fmla="*/ 10 w 32"/>
                  <a:gd name="T73" fmla="*/ 30 h 37"/>
                  <a:gd name="T74" fmla="*/ 10 w 32"/>
                  <a:gd name="T75" fmla="*/ 33 h 37"/>
                  <a:gd name="T76" fmla="*/ 9 w 32"/>
                  <a:gd name="T77" fmla="*/ 36 h 37"/>
                  <a:gd name="T78" fmla="*/ 10 w 32"/>
                  <a:gd name="T79" fmla="*/ 37 h 37"/>
                  <a:gd name="T80" fmla="*/ 11 w 32"/>
                  <a:gd name="T81" fmla="*/ 36 h 37"/>
                  <a:gd name="T82" fmla="*/ 14 w 32"/>
                  <a:gd name="T83" fmla="*/ 36 h 37"/>
                  <a:gd name="T84" fmla="*/ 16 w 32"/>
                  <a:gd name="T85" fmla="*/ 37 h 37"/>
                  <a:gd name="T86" fmla="*/ 17 w 32"/>
                  <a:gd name="T87" fmla="*/ 35 h 37"/>
                  <a:gd name="T88" fmla="*/ 19 w 32"/>
                  <a:gd name="T89" fmla="*/ 35 h 37"/>
                  <a:gd name="T90" fmla="*/ 20 w 32"/>
                  <a:gd name="T91" fmla="*/ 36 h 37"/>
                  <a:gd name="T92" fmla="*/ 20 w 32"/>
                  <a:gd name="T93" fmla="*/ 34 h 37"/>
                  <a:gd name="T94" fmla="*/ 21 w 32"/>
                  <a:gd name="T95" fmla="*/ 30 h 37"/>
                  <a:gd name="T96" fmla="*/ 23 w 32"/>
                  <a:gd name="T97" fmla="*/ 28 h 37"/>
                  <a:gd name="T98" fmla="*/ 26 w 32"/>
                  <a:gd name="T99" fmla="*/ 27 h 37"/>
                  <a:gd name="T100" fmla="*/ 30 w 32"/>
                  <a:gd name="T101" fmla="*/ 28 h 37"/>
                  <a:gd name="T102" fmla="*/ 31 w 32"/>
                  <a:gd name="T103" fmla="*/ 29 h 37"/>
                  <a:gd name="T104" fmla="*/ 31 w 32"/>
                  <a:gd name="T105" fmla="*/ 29 h 37"/>
                  <a:gd name="T106" fmla="*/ 32 w 32"/>
                  <a:gd name="T107" fmla="*/ 25 h 37"/>
                  <a:gd name="T108" fmla="*/ 31 w 32"/>
                  <a:gd name="T109"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 h="37">
                    <a:moveTo>
                      <a:pt x="31" y="23"/>
                    </a:moveTo>
                    <a:cubicBezTo>
                      <a:pt x="31" y="23"/>
                      <a:pt x="31" y="22"/>
                      <a:pt x="31" y="22"/>
                    </a:cubicBezTo>
                    <a:cubicBezTo>
                      <a:pt x="31" y="22"/>
                      <a:pt x="30" y="22"/>
                      <a:pt x="29" y="22"/>
                    </a:cubicBezTo>
                    <a:cubicBezTo>
                      <a:pt x="29" y="21"/>
                      <a:pt x="29" y="21"/>
                      <a:pt x="29" y="20"/>
                    </a:cubicBezTo>
                    <a:cubicBezTo>
                      <a:pt x="29" y="20"/>
                      <a:pt x="30" y="20"/>
                      <a:pt x="29" y="19"/>
                    </a:cubicBezTo>
                    <a:cubicBezTo>
                      <a:pt x="29" y="19"/>
                      <a:pt x="29" y="19"/>
                      <a:pt x="29" y="19"/>
                    </a:cubicBezTo>
                    <a:cubicBezTo>
                      <a:pt x="28" y="19"/>
                      <a:pt x="27" y="19"/>
                      <a:pt x="26" y="19"/>
                    </a:cubicBezTo>
                    <a:cubicBezTo>
                      <a:pt x="25" y="18"/>
                      <a:pt x="25" y="18"/>
                      <a:pt x="25" y="18"/>
                    </a:cubicBezTo>
                    <a:cubicBezTo>
                      <a:pt x="25" y="18"/>
                      <a:pt x="25" y="18"/>
                      <a:pt x="25" y="18"/>
                    </a:cubicBezTo>
                    <a:cubicBezTo>
                      <a:pt x="25" y="18"/>
                      <a:pt x="25" y="18"/>
                      <a:pt x="25" y="18"/>
                    </a:cubicBezTo>
                    <a:cubicBezTo>
                      <a:pt x="25" y="17"/>
                      <a:pt x="25" y="17"/>
                      <a:pt x="25" y="16"/>
                    </a:cubicBezTo>
                    <a:cubicBezTo>
                      <a:pt x="24" y="16"/>
                      <a:pt x="24" y="16"/>
                      <a:pt x="24" y="16"/>
                    </a:cubicBezTo>
                    <a:cubicBezTo>
                      <a:pt x="23" y="15"/>
                      <a:pt x="24" y="14"/>
                      <a:pt x="24" y="14"/>
                    </a:cubicBezTo>
                    <a:cubicBezTo>
                      <a:pt x="24" y="13"/>
                      <a:pt x="24" y="13"/>
                      <a:pt x="24" y="13"/>
                    </a:cubicBezTo>
                    <a:cubicBezTo>
                      <a:pt x="24" y="13"/>
                      <a:pt x="24" y="12"/>
                      <a:pt x="23" y="12"/>
                    </a:cubicBezTo>
                    <a:cubicBezTo>
                      <a:pt x="23" y="11"/>
                      <a:pt x="23" y="11"/>
                      <a:pt x="23" y="11"/>
                    </a:cubicBezTo>
                    <a:cubicBezTo>
                      <a:pt x="22" y="11"/>
                      <a:pt x="22" y="11"/>
                      <a:pt x="22" y="11"/>
                    </a:cubicBezTo>
                    <a:cubicBezTo>
                      <a:pt x="21" y="11"/>
                      <a:pt x="21" y="11"/>
                      <a:pt x="20" y="11"/>
                    </a:cubicBezTo>
                    <a:cubicBezTo>
                      <a:pt x="20" y="11"/>
                      <a:pt x="20" y="10"/>
                      <a:pt x="20" y="10"/>
                    </a:cubicBezTo>
                    <a:cubicBezTo>
                      <a:pt x="19" y="10"/>
                      <a:pt x="19" y="10"/>
                      <a:pt x="19" y="9"/>
                    </a:cubicBezTo>
                    <a:cubicBezTo>
                      <a:pt x="18" y="9"/>
                      <a:pt x="18" y="9"/>
                      <a:pt x="17" y="9"/>
                    </a:cubicBezTo>
                    <a:cubicBezTo>
                      <a:pt x="17" y="8"/>
                      <a:pt x="17" y="8"/>
                      <a:pt x="16" y="8"/>
                    </a:cubicBezTo>
                    <a:cubicBezTo>
                      <a:pt x="16" y="8"/>
                      <a:pt x="15" y="8"/>
                      <a:pt x="15" y="8"/>
                    </a:cubicBezTo>
                    <a:cubicBezTo>
                      <a:pt x="15" y="8"/>
                      <a:pt x="15" y="8"/>
                      <a:pt x="14" y="8"/>
                    </a:cubicBezTo>
                    <a:cubicBezTo>
                      <a:pt x="14" y="8"/>
                      <a:pt x="14" y="8"/>
                      <a:pt x="13" y="8"/>
                    </a:cubicBezTo>
                    <a:cubicBezTo>
                      <a:pt x="13" y="7"/>
                      <a:pt x="13" y="7"/>
                      <a:pt x="13" y="7"/>
                    </a:cubicBezTo>
                    <a:cubicBezTo>
                      <a:pt x="12" y="6"/>
                      <a:pt x="12" y="7"/>
                      <a:pt x="11" y="6"/>
                    </a:cubicBezTo>
                    <a:cubicBezTo>
                      <a:pt x="11" y="6"/>
                      <a:pt x="11" y="5"/>
                      <a:pt x="11" y="5"/>
                    </a:cubicBezTo>
                    <a:cubicBezTo>
                      <a:pt x="11" y="4"/>
                      <a:pt x="11" y="4"/>
                      <a:pt x="11" y="3"/>
                    </a:cubicBezTo>
                    <a:cubicBezTo>
                      <a:pt x="11" y="3"/>
                      <a:pt x="11" y="2"/>
                      <a:pt x="11" y="2"/>
                    </a:cubicBezTo>
                    <a:cubicBezTo>
                      <a:pt x="11" y="1"/>
                      <a:pt x="11" y="1"/>
                      <a:pt x="11" y="0"/>
                    </a:cubicBezTo>
                    <a:cubicBezTo>
                      <a:pt x="11" y="0"/>
                      <a:pt x="11" y="0"/>
                      <a:pt x="11" y="0"/>
                    </a:cubicBezTo>
                    <a:cubicBezTo>
                      <a:pt x="11" y="0"/>
                      <a:pt x="10" y="0"/>
                      <a:pt x="10" y="0"/>
                    </a:cubicBezTo>
                    <a:cubicBezTo>
                      <a:pt x="10" y="0"/>
                      <a:pt x="10" y="0"/>
                      <a:pt x="9" y="0"/>
                    </a:cubicBezTo>
                    <a:cubicBezTo>
                      <a:pt x="9" y="0"/>
                      <a:pt x="9" y="0"/>
                      <a:pt x="8" y="0"/>
                    </a:cubicBezTo>
                    <a:cubicBezTo>
                      <a:pt x="8" y="0"/>
                      <a:pt x="8" y="0"/>
                      <a:pt x="7" y="1"/>
                    </a:cubicBezTo>
                    <a:cubicBezTo>
                      <a:pt x="7" y="1"/>
                      <a:pt x="7" y="2"/>
                      <a:pt x="6" y="2"/>
                    </a:cubicBezTo>
                    <a:cubicBezTo>
                      <a:pt x="6" y="2"/>
                      <a:pt x="6" y="2"/>
                      <a:pt x="6" y="2"/>
                    </a:cubicBezTo>
                    <a:cubicBezTo>
                      <a:pt x="5" y="2"/>
                      <a:pt x="5" y="2"/>
                      <a:pt x="4" y="2"/>
                    </a:cubicBezTo>
                    <a:cubicBezTo>
                      <a:pt x="4" y="3"/>
                      <a:pt x="4" y="3"/>
                      <a:pt x="4" y="3"/>
                    </a:cubicBezTo>
                    <a:cubicBezTo>
                      <a:pt x="4" y="3"/>
                      <a:pt x="4" y="3"/>
                      <a:pt x="3" y="4"/>
                    </a:cubicBezTo>
                    <a:cubicBezTo>
                      <a:pt x="3" y="4"/>
                      <a:pt x="2" y="4"/>
                      <a:pt x="2" y="4"/>
                    </a:cubicBezTo>
                    <a:cubicBezTo>
                      <a:pt x="1" y="4"/>
                      <a:pt x="1" y="4"/>
                      <a:pt x="0" y="3"/>
                    </a:cubicBezTo>
                    <a:cubicBezTo>
                      <a:pt x="1" y="4"/>
                      <a:pt x="1" y="4"/>
                      <a:pt x="1" y="5"/>
                    </a:cubicBezTo>
                    <a:cubicBezTo>
                      <a:pt x="1" y="5"/>
                      <a:pt x="1" y="5"/>
                      <a:pt x="1" y="6"/>
                    </a:cubicBezTo>
                    <a:cubicBezTo>
                      <a:pt x="2" y="6"/>
                      <a:pt x="2" y="6"/>
                      <a:pt x="2" y="7"/>
                    </a:cubicBezTo>
                    <a:cubicBezTo>
                      <a:pt x="2" y="8"/>
                      <a:pt x="2" y="8"/>
                      <a:pt x="2" y="8"/>
                    </a:cubicBezTo>
                    <a:cubicBezTo>
                      <a:pt x="2" y="9"/>
                      <a:pt x="3" y="9"/>
                      <a:pt x="3" y="10"/>
                    </a:cubicBezTo>
                    <a:cubicBezTo>
                      <a:pt x="2" y="11"/>
                      <a:pt x="2" y="11"/>
                      <a:pt x="2" y="11"/>
                    </a:cubicBezTo>
                    <a:cubicBezTo>
                      <a:pt x="2" y="12"/>
                      <a:pt x="2" y="12"/>
                      <a:pt x="3" y="13"/>
                    </a:cubicBezTo>
                    <a:cubicBezTo>
                      <a:pt x="3" y="13"/>
                      <a:pt x="3" y="13"/>
                      <a:pt x="3" y="14"/>
                    </a:cubicBezTo>
                    <a:cubicBezTo>
                      <a:pt x="3" y="14"/>
                      <a:pt x="3" y="14"/>
                      <a:pt x="2" y="14"/>
                    </a:cubicBezTo>
                    <a:cubicBezTo>
                      <a:pt x="2" y="15"/>
                      <a:pt x="2" y="15"/>
                      <a:pt x="2" y="16"/>
                    </a:cubicBezTo>
                    <a:cubicBezTo>
                      <a:pt x="2" y="16"/>
                      <a:pt x="2" y="16"/>
                      <a:pt x="2" y="17"/>
                    </a:cubicBezTo>
                    <a:cubicBezTo>
                      <a:pt x="3" y="17"/>
                      <a:pt x="3" y="17"/>
                      <a:pt x="3" y="18"/>
                    </a:cubicBezTo>
                    <a:cubicBezTo>
                      <a:pt x="3" y="18"/>
                      <a:pt x="3" y="18"/>
                      <a:pt x="3" y="18"/>
                    </a:cubicBezTo>
                    <a:cubicBezTo>
                      <a:pt x="3" y="18"/>
                      <a:pt x="3" y="18"/>
                      <a:pt x="3" y="18"/>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20"/>
                    </a:cubicBezTo>
                    <a:cubicBezTo>
                      <a:pt x="3" y="20"/>
                      <a:pt x="2" y="20"/>
                      <a:pt x="2" y="21"/>
                    </a:cubicBezTo>
                    <a:cubicBezTo>
                      <a:pt x="2" y="21"/>
                      <a:pt x="2" y="21"/>
                      <a:pt x="2" y="21"/>
                    </a:cubicBezTo>
                    <a:cubicBezTo>
                      <a:pt x="3" y="21"/>
                      <a:pt x="3" y="21"/>
                      <a:pt x="3" y="21"/>
                    </a:cubicBezTo>
                    <a:cubicBezTo>
                      <a:pt x="4" y="22"/>
                      <a:pt x="4" y="22"/>
                      <a:pt x="4" y="22"/>
                    </a:cubicBezTo>
                    <a:cubicBezTo>
                      <a:pt x="4" y="23"/>
                      <a:pt x="5" y="23"/>
                      <a:pt x="5" y="24"/>
                    </a:cubicBezTo>
                    <a:cubicBezTo>
                      <a:pt x="6" y="24"/>
                      <a:pt x="6" y="25"/>
                      <a:pt x="7" y="25"/>
                    </a:cubicBezTo>
                    <a:cubicBezTo>
                      <a:pt x="8" y="25"/>
                      <a:pt x="7" y="25"/>
                      <a:pt x="8" y="26"/>
                    </a:cubicBezTo>
                    <a:cubicBezTo>
                      <a:pt x="8" y="27"/>
                      <a:pt x="8" y="26"/>
                      <a:pt x="8" y="27"/>
                    </a:cubicBezTo>
                    <a:cubicBezTo>
                      <a:pt x="8" y="28"/>
                      <a:pt x="8" y="28"/>
                      <a:pt x="8" y="29"/>
                    </a:cubicBezTo>
                    <a:cubicBezTo>
                      <a:pt x="9" y="29"/>
                      <a:pt x="9" y="29"/>
                      <a:pt x="9" y="29"/>
                    </a:cubicBezTo>
                    <a:cubicBezTo>
                      <a:pt x="10" y="30"/>
                      <a:pt x="10" y="30"/>
                      <a:pt x="10" y="30"/>
                    </a:cubicBezTo>
                    <a:cubicBezTo>
                      <a:pt x="10" y="31"/>
                      <a:pt x="10" y="31"/>
                      <a:pt x="10" y="32"/>
                    </a:cubicBezTo>
                    <a:cubicBezTo>
                      <a:pt x="10" y="32"/>
                      <a:pt x="10" y="32"/>
                      <a:pt x="10" y="33"/>
                    </a:cubicBezTo>
                    <a:cubicBezTo>
                      <a:pt x="9" y="33"/>
                      <a:pt x="9" y="34"/>
                      <a:pt x="9" y="34"/>
                    </a:cubicBezTo>
                    <a:cubicBezTo>
                      <a:pt x="9" y="35"/>
                      <a:pt x="9" y="35"/>
                      <a:pt x="9" y="36"/>
                    </a:cubicBezTo>
                    <a:cubicBezTo>
                      <a:pt x="10" y="36"/>
                      <a:pt x="10" y="36"/>
                      <a:pt x="10" y="37"/>
                    </a:cubicBezTo>
                    <a:cubicBezTo>
                      <a:pt x="10" y="37"/>
                      <a:pt x="10" y="37"/>
                      <a:pt x="10" y="37"/>
                    </a:cubicBezTo>
                    <a:cubicBezTo>
                      <a:pt x="10" y="36"/>
                      <a:pt x="10" y="36"/>
                      <a:pt x="11" y="36"/>
                    </a:cubicBezTo>
                    <a:cubicBezTo>
                      <a:pt x="11" y="36"/>
                      <a:pt x="11" y="36"/>
                      <a:pt x="11" y="36"/>
                    </a:cubicBezTo>
                    <a:cubicBezTo>
                      <a:pt x="11" y="35"/>
                      <a:pt x="12" y="35"/>
                      <a:pt x="12" y="35"/>
                    </a:cubicBezTo>
                    <a:cubicBezTo>
                      <a:pt x="13" y="35"/>
                      <a:pt x="13" y="36"/>
                      <a:pt x="14" y="36"/>
                    </a:cubicBezTo>
                    <a:cubicBezTo>
                      <a:pt x="14" y="36"/>
                      <a:pt x="14" y="36"/>
                      <a:pt x="15" y="36"/>
                    </a:cubicBezTo>
                    <a:cubicBezTo>
                      <a:pt x="15" y="36"/>
                      <a:pt x="15" y="37"/>
                      <a:pt x="16" y="37"/>
                    </a:cubicBezTo>
                    <a:cubicBezTo>
                      <a:pt x="16" y="37"/>
                      <a:pt x="16" y="36"/>
                      <a:pt x="16" y="36"/>
                    </a:cubicBezTo>
                    <a:cubicBezTo>
                      <a:pt x="16" y="36"/>
                      <a:pt x="17" y="36"/>
                      <a:pt x="17" y="35"/>
                    </a:cubicBezTo>
                    <a:cubicBezTo>
                      <a:pt x="18" y="35"/>
                      <a:pt x="18" y="35"/>
                      <a:pt x="18" y="35"/>
                    </a:cubicBezTo>
                    <a:cubicBezTo>
                      <a:pt x="19" y="35"/>
                      <a:pt x="19" y="35"/>
                      <a:pt x="19" y="35"/>
                    </a:cubicBezTo>
                    <a:cubicBezTo>
                      <a:pt x="20" y="36"/>
                      <a:pt x="20" y="36"/>
                      <a:pt x="20" y="36"/>
                    </a:cubicBezTo>
                    <a:cubicBezTo>
                      <a:pt x="20" y="36"/>
                      <a:pt x="20" y="36"/>
                      <a:pt x="20" y="36"/>
                    </a:cubicBezTo>
                    <a:cubicBezTo>
                      <a:pt x="20" y="35"/>
                      <a:pt x="20" y="35"/>
                      <a:pt x="20" y="35"/>
                    </a:cubicBezTo>
                    <a:cubicBezTo>
                      <a:pt x="20" y="35"/>
                      <a:pt x="20" y="34"/>
                      <a:pt x="20" y="34"/>
                    </a:cubicBezTo>
                    <a:cubicBezTo>
                      <a:pt x="20" y="33"/>
                      <a:pt x="20" y="33"/>
                      <a:pt x="20" y="32"/>
                    </a:cubicBezTo>
                    <a:cubicBezTo>
                      <a:pt x="20" y="31"/>
                      <a:pt x="20" y="31"/>
                      <a:pt x="21" y="30"/>
                    </a:cubicBezTo>
                    <a:cubicBezTo>
                      <a:pt x="21" y="29"/>
                      <a:pt x="21" y="29"/>
                      <a:pt x="22" y="29"/>
                    </a:cubicBezTo>
                    <a:cubicBezTo>
                      <a:pt x="22" y="28"/>
                      <a:pt x="23" y="28"/>
                      <a:pt x="23" y="28"/>
                    </a:cubicBezTo>
                    <a:cubicBezTo>
                      <a:pt x="24" y="28"/>
                      <a:pt x="24" y="28"/>
                      <a:pt x="25" y="28"/>
                    </a:cubicBezTo>
                    <a:cubicBezTo>
                      <a:pt x="25" y="28"/>
                      <a:pt x="26" y="27"/>
                      <a:pt x="26" y="27"/>
                    </a:cubicBezTo>
                    <a:cubicBezTo>
                      <a:pt x="27" y="27"/>
                      <a:pt x="28" y="27"/>
                      <a:pt x="28" y="28"/>
                    </a:cubicBezTo>
                    <a:cubicBezTo>
                      <a:pt x="29" y="28"/>
                      <a:pt x="29" y="28"/>
                      <a:pt x="30" y="28"/>
                    </a:cubicBezTo>
                    <a:cubicBezTo>
                      <a:pt x="30" y="29"/>
                      <a:pt x="30" y="29"/>
                      <a:pt x="31" y="29"/>
                    </a:cubicBezTo>
                    <a:cubicBezTo>
                      <a:pt x="31" y="29"/>
                      <a:pt x="31" y="29"/>
                      <a:pt x="31" y="29"/>
                    </a:cubicBezTo>
                    <a:cubicBezTo>
                      <a:pt x="31" y="29"/>
                      <a:pt x="31" y="30"/>
                      <a:pt x="32" y="29"/>
                    </a:cubicBezTo>
                    <a:cubicBezTo>
                      <a:pt x="32" y="29"/>
                      <a:pt x="31" y="29"/>
                      <a:pt x="31" y="29"/>
                    </a:cubicBezTo>
                    <a:cubicBezTo>
                      <a:pt x="31" y="28"/>
                      <a:pt x="31" y="28"/>
                      <a:pt x="32" y="27"/>
                    </a:cubicBezTo>
                    <a:cubicBezTo>
                      <a:pt x="32" y="26"/>
                      <a:pt x="32" y="26"/>
                      <a:pt x="32" y="25"/>
                    </a:cubicBezTo>
                    <a:cubicBezTo>
                      <a:pt x="32" y="24"/>
                      <a:pt x="32" y="24"/>
                      <a:pt x="32" y="24"/>
                    </a:cubicBezTo>
                    <a:cubicBezTo>
                      <a:pt x="32" y="23"/>
                      <a:pt x="32" y="23"/>
                      <a:pt x="31" y="2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2" name="Freeform 51"/>
              <p:cNvSpPr>
                <a:spLocks/>
              </p:cNvSpPr>
              <p:nvPr/>
            </p:nvSpPr>
            <p:spPr bwMode="auto">
              <a:xfrm>
                <a:off x="5348289" y="2492376"/>
                <a:ext cx="292100" cy="193675"/>
              </a:xfrm>
              <a:custGeom>
                <a:avLst/>
                <a:gdLst>
                  <a:gd name="T0" fmla="*/ 23 w 27"/>
                  <a:gd name="T1" fmla="*/ 2 h 18"/>
                  <a:gd name="T2" fmla="*/ 22 w 27"/>
                  <a:gd name="T3" fmla="*/ 0 h 18"/>
                  <a:gd name="T4" fmla="*/ 22 w 27"/>
                  <a:gd name="T5" fmla="*/ 0 h 18"/>
                  <a:gd name="T6" fmla="*/ 21 w 27"/>
                  <a:gd name="T7" fmla="*/ 1 h 18"/>
                  <a:gd name="T8" fmla="*/ 18 w 27"/>
                  <a:gd name="T9" fmla="*/ 2 h 18"/>
                  <a:gd name="T10" fmla="*/ 16 w 27"/>
                  <a:gd name="T11" fmla="*/ 2 h 18"/>
                  <a:gd name="T12" fmla="*/ 13 w 27"/>
                  <a:gd name="T13" fmla="*/ 3 h 18"/>
                  <a:gd name="T14" fmla="*/ 11 w 27"/>
                  <a:gd name="T15" fmla="*/ 4 h 18"/>
                  <a:gd name="T16" fmla="*/ 11 w 27"/>
                  <a:gd name="T17" fmla="*/ 5 h 18"/>
                  <a:gd name="T18" fmla="*/ 10 w 27"/>
                  <a:gd name="T19" fmla="*/ 7 h 18"/>
                  <a:gd name="T20" fmla="*/ 9 w 27"/>
                  <a:gd name="T21" fmla="*/ 8 h 18"/>
                  <a:gd name="T22" fmla="*/ 8 w 27"/>
                  <a:gd name="T23" fmla="*/ 9 h 18"/>
                  <a:gd name="T24" fmla="*/ 8 w 27"/>
                  <a:gd name="T25" fmla="*/ 9 h 18"/>
                  <a:gd name="T26" fmla="*/ 7 w 27"/>
                  <a:gd name="T27" fmla="*/ 7 h 18"/>
                  <a:gd name="T28" fmla="*/ 6 w 27"/>
                  <a:gd name="T29" fmla="*/ 6 h 18"/>
                  <a:gd name="T30" fmla="*/ 5 w 27"/>
                  <a:gd name="T31" fmla="*/ 6 h 18"/>
                  <a:gd name="T32" fmla="*/ 4 w 27"/>
                  <a:gd name="T33" fmla="*/ 5 h 18"/>
                  <a:gd name="T34" fmla="*/ 2 w 27"/>
                  <a:gd name="T35" fmla="*/ 5 h 18"/>
                  <a:gd name="T36" fmla="*/ 0 w 27"/>
                  <a:gd name="T37" fmla="*/ 5 h 18"/>
                  <a:gd name="T38" fmla="*/ 0 w 27"/>
                  <a:gd name="T39" fmla="*/ 5 h 18"/>
                  <a:gd name="T40" fmla="*/ 0 w 27"/>
                  <a:gd name="T41" fmla="*/ 6 h 18"/>
                  <a:gd name="T42" fmla="*/ 1 w 27"/>
                  <a:gd name="T43" fmla="*/ 6 h 18"/>
                  <a:gd name="T44" fmla="*/ 2 w 27"/>
                  <a:gd name="T45" fmla="*/ 8 h 18"/>
                  <a:gd name="T46" fmla="*/ 2 w 27"/>
                  <a:gd name="T47" fmla="*/ 8 h 18"/>
                  <a:gd name="T48" fmla="*/ 1 w 27"/>
                  <a:gd name="T49" fmla="*/ 9 h 18"/>
                  <a:gd name="T50" fmla="*/ 1 w 27"/>
                  <a:gd name="T51" fmla="*/ 10 h 18"/>
                  <a:gd name="T52" fmla="*/ 1 w 27"/>
                  <a:gd name="T53" fmla="*/ 11 h 18"/>
                  <a:gd name="T54" fmla="*/ 2 w 27"/>
                  <a:gd name="T55" fmla="*/ 12 h 18"/>
                  <a:gd name="T56" fmla="*/ 2 w 27"/>
                  <a:gd name="T57" fmla="*/ 13 h 18"/>
                  <a:gd name="T58" fmla="*/ 2 w 27"/>
                  <a:gd name="T59" fmla="*/ 15 h 18"/>
                  <a:gd name="T60" fmla="*/ 3 w 27"/>
                  <a:gd name="T61" fmla="*/ 16 h 18"/>
                  <a:gd name="T62" fmla="*/ 2 w 27"/>
                  <a:gd name="T63" fmla="*/ 17 h 18"/>
                  <a:gd name="T64" fmla="*/ 3 w 27"/>
                  <a:gd name="T65" fmla="*/ 18 h 18"/>
                  <a:gd name="T66" fmla="*/ 4 w 27"/>
                  <a:gd name="T67" fmla="*/ 18 h 18"/>
                  <a:gd name="T68" fmla="*/ 6 w 27"/>
                  <a:gd name="T69" fmla="*/ 18 h 18"/>
                  <a:gd name="T70" fmla="*/ 7 w 27"/>
                  <a:gd name="T71" fmla="*/ 18 h 18"/>
                  <a:gd name="T72" fmla="*/ 8 w 27"/>
                  <a:gd name="T73" fmla="*/ 17 h 18"/>
                  <a:gd name="T74" fmla="*/ 9 w 27"/>
                  <a:gd name="T75" fmla="*/ 16 h 18"/>
                  <a:gd name="T76" fmla="*/ 11 w 27"/>
                  <a:gd name="T77" fmla="*/ 16 h 18"/>
                  <a:gd name="T78" fmla="*/ 12 w 27"/>
                  <a:gd name="T79" fmla="*/ 16 h 18"/>
                  <a:gd name="T80" fmla="*/ 13 w 27"/>
                  <a:gd name="T81" fmla="*/ 15 h 18"/>
                  <a:gd name="T82" fmla="*/ 14 w 27"/>
                  <a:gd name="T83" fmla="*/ 15 h 18"/>
                  <a:gd name="T84" fmla="*/ 15 w 27"/>
                  <a:gd name="T85" fmla="*/ 15 h 18"/>
                  <a:gd name="T86" fmla="*/ 15 w 27"/>
                  <a:gd name="T87" fmla="*/ 15 h 18"/>
                  <a:gd name="T88" fmla="*/ 17 w 27"/>
                  <a:gd name="T89" fmla="*/ 14 h 18"/>
                  <a:gd name="T90" fmla="*/ 17 w 27"/>
                  <a:gd name="T91" fmla="*/ 13 h 18"/>
                  <a:gd name="T92" fmla="*/ 18 w 27"/>
                  <a:gd name="T93" fmla="*/ 13 h 18"/>
                  <a:gd name="T94" fmla="*/ 19 w 27"/>
                  <a:gd name="T95" fmla="*/ 12 h 18"/>
                  <a:gd name="T96" fmla="*/ 21 w 27"/>
                  <a:gd name="T97" fmla="*/ 12 h 18"/>
                  <a:gd name="T98" fmla="*/ 22 w 27"/>
                  <a:gd name="T99" fmla="*/ 11 h 18"/>
                  <a:gd name="T100" fmla="*/ 24 w 27"/>
                  <a:gd name="T101" fmla="*/ 11 h 18"/>
                  <a:gd name="T102" fmla="*/ 25 w 27"/>
                  <a:gd name="T103" fmla="*/ 10 h 18"/>
                  <a:gd name="T104" fmla="*/ 25 w 27"/>
                  <a:gd name="T105" fmla="*/ 10 h 18"/>
                  <a:gd name="T106" fmla="*/ 25 w 27"/>
                  <a:gd name="T107" fmla="*/ 8 h 18"/>
                  <a:gd name="T108" fmla="*/ 26 w 27"/>
                  <a:gd name="T109" fmla="*/ 7 h 18"/>
                  <a:gd name="T110" fmla="*/ 26 w 27"/>
                  <a:gd name="T111" fmla="*/ 7 h 18"/>
                  <a:gd name="T112" fmla="*/ 26 w 27"/>
                  <a:gd name="T113" fmla="*/ 7 h 18"/>
                  <a:gd name="T114" fmla="*/ 27 w 27"/>
                  <a:gd name="T115" fmla="*/ 7 h 18"/>
                  <a:gd name="T116" fmla="*/ 24 w 27"/>
                  <a:gd name="T117" fmla="*/ 4 h 18"/>
                  <a:gd name="T118" fmla="*/ 23 w 27"/>
                  <a:gd name="T1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18">
                    <a:moveTo>
                      <a:pt x="23" y="2"/>
                    </a:moveTo>
                    <a:cubicBezTo>
                      <a:pt x="23" y="1"/>
                      <a:pt x="22" y="1"/>
                      <a:pt x="22" y="0"/>
                    </a:cubicBezTo>
                    <a:cubicBezTo>
                      <a:pt x="22" y="0"/>
                      <a:pt x="22" y="0"/>
                      <a:pt x="22" y="0"/>
                    </a:cubicBezTo>
                    <a:cubicBezTo>
                      <a:pt x="21" y="1"/>
                      <a:pt x="21" y="1"/>
                      <a:pt x="21" y="1"/>
                    </a:cubicBezTo>
                    <a:cubicBezTo>
                      <a:pt x="20" y="1"/>
                      <a:pt x="19" y="1"/>
                      <a:pt x="18" y="2"/>
                    </a:cubicBezTo>
                    <a:cubicBezTo>
                      <a:pt x="17" y="2"/>
                      <a:pt x="17" y="2"/>
                      <a:pt x="16" y="2"/>
                    </a:cubicBezTo>
                    <a:cubicBezTo>
                      <a:pt x="15" y="3"/>
                      <a:pt x="14" y="3"/>
                      <a:pt x="13" y="3"/>
                    </a:cubicBezTo>
                    <a:cubicBezTo>
                      <a:pt x="12" y="4"/>
                      <a:pt x="12" y="3"/>
                      <a:pt x="11" y="4"/>
                    </a:cubicBezTo>
                    <a:cubicBezTo>
                      <a:pt x="11" y="4"/>
                      <a:pt x="11" y="5"/>
                      <a:pt x="11" y="5"/>
                    </a:cubicBezTo>
                    <a:cubicBezTo>
                      <a:pt x="10" y="6"/>
                      <a:pt x="10" y="6"/>
                      <a:pt x="10" y="7"/>
                    </a:cubicBezTo>
                    <a:cubicBezTo>
                      <a:pt x="10" y="7"/>
                      <a:pt x="10" y="8"/>
                      <a:pt x="9" y="8"/>
                    </a:cubicBezTo>
                    <a:cubicBezTo>
                      <a:pt x="9" y="9"/>
                      <a:pt x="9" y="9"/>
                      <a:pt x="8" y="9"/>
                    </a:cubicBezTo>
                    <a:cubicBezTo>
                      <a:pt x="8" y="9"/>
                      <a:pt x="8" y="9"/>
                      <a:pt x="8" y="9"/>
                    </a:cubicBezTo>
                    <a:cubicBezTo>
                      <a:pt x="8" y="8"/>
                      <a:pt x="8" y="8"/>
                      <a:pt x="7" y="7"/>
                    </a:cubicBezTo>
                    <a:cubicBezTo>
                      <a:pt x="7" y="7"/>
                      <a:pt x="7" y="6"/>
                      <a:pt x="6" y="6"/>
                    </a:cubicBezTo>
                    <a:cubicBezTo>
                      <a:pt x="6" y="6"/>
                      <a:pt x="6" y="6"/>
                      <a:pt x="5" y="6"/>
                    </a:cubicBezTo>
                    <a:cubicBezTo>
                      <a:pt x="5" y="6"/>
                      <a:pt x="5" y="5"/>
                      <a:pt x="4" y="5"/>
                    </a:cubicBezTo>
                    <a:cubicBezTo>
                      <a:pt x="4" y="5"/>
                      <a:pt x="3" y="5"/>
                      <a:pt x="2" y="5"/>
                    </a:cubicBezTo>
                    <a:cubicBezTo>
                      <a:pt x="1" y="5"/>
                      <a:pt x="1" y="5"/>
                      <a:pt x="0" y="5"/>
                    </a:cubicBezTo>
                    <a:cubicBezTo>
                      <a:pt x="0" y="5"/>
                      <a:pt x="0" y="5"/>
                      <a:pt x="0" y="5"/>
                    </a:cubicBezTo>
                    <a:cubicBezTo>
                      <a:pt x="0" y="6"/>
                      <a:pt x="0" y="6"/>
                      <a:pt x="0" y="6"/>
                    </a:cubicBezTo>
                    <a:cubicBezTo>
                      <a:pt x="0" y="6"/>
                      <a:pt x="1" y="6"/>
                      <a:pt x="1" y="6"/>
                    </a:cubicBezTo>
                    <a:cubicBezTo>
                      <a:pt x="1" y="7"/>
                      <a:pt x="1" y="7"/>
                      <a:pt x="2" y="8"/>
                    </a:cubicBezTo>
                    <a:cubicBezTo>
                      <a:pt x="2" y="8"/>
                      <a:pt x="2" y="8"/>
                      <a:pt x="2" y="8"/>
                    </a:cubicBezTo>
                    <a:cubicBezTo>
                      <a:pt x="1" y="9"/>
                      <a:pt x="1" y="9"/>
                      <a:pt x="1" y="9"/>
                    </a:cubicBezTo>
                    <a:cubicBezTo>
                      <a:pt x="0" y="9"/>
                      <a:pt x="0" y="10"/>
                      <a:pt x="1" y="10"/>
                    </a:cubicBezTo>
                    <a:cubicBezTo>
                      <a:pt x="1" y="11"/>
                      <a:pt x="1" y="11"/>
                      <a:pt x="1" y="11"/>
                    </a:cubicBezTo>
                    <a:cubicBezTo>
                      <a:pt x="1" y="12"/>
                      <a:pt x="1" y="12"/>
                      <a:pt x="2" y="12"/>
                    </a:cubicBezTo>
                    <a:cubicBezTo>
                      <a:pt x="2" y="13"/>
                      <a:pt x="2" y="13"/>
                      <a:pt x="2" y="13"/>
                    </a:cubicBezTo>
                    <a:cubicBezTo>
                      <a:pt x="2" y="14"/>
                      <a:pt x="2" y="14"/>
                      <a:pt x="2" y="15"/>
                    </a:cubicBezTo>
                    <a:cubicBezTo>
                      <a:pt x="2" y="15"/>
                      <a:pt x="3" y="15"/>
                      <a:pt x="3" y="16"/>
                    </a:cubicBezTo>
                    <a:cubicBezTo>
                      <a:pt x="3" y="16"/>
                      <a:pt x="2" y="17"/>
                      <a:pt x="2" y="17"/>
                    </a:cubicBezTo>
                    <a:cubicBezTo>
                      <a:pt x="3" y="18"/>
                      <a:pt x="3" y="18"/>
                      <a:pt x="3" y="18"/>
                    </a:cubicBezTo>
                    <a:cubicBezTo>
                      <a:pt x="4" y="18"/>
                      <a:pt x="4" y="18"/>
                      <a:pt x="4" y="18"/>
                    </a:cubicBezTo>
                    <a:cubicBezTo>
                      <a:pt x="5" y="18"/>
                      <a:pt x="5" y="18"/>
                      <a:pt x="6" y="18"/>
                    </a:cubicBezTo>
                    <a:cubicBezTo>
                      <a:pt x="6" y="18"/>
                      <a:pt x="6" y="18"/>
                      <a:pt x="7" y="18"/>
                    </a:cubicBezTo>
                    <a:cubicBezTo>
                      <a:pt x="8" y="17"/>
                      <a:pt x="8" y="17"/>
                      <a:pt x="8" y="17"/>
                    </a:cubicBezTo>
                    <a:cubicBezTo>
                      <a:pt x="9" y="17"/>
                      <a:pt x="9" y="17"/>
                      <a:pt x="9" y="16"/>
                    </a:cubicBezTo>
                    <a:cubicBezTo>
                      <a:pt x="10" y="16"/>
                      <a:pt x="10" y="16"/>
                      <a:pt x="11" y="16"/>
                    </a:cubicBezTo>
                    <a:cubicBezTo>
                      <a:pt x="11" y="16"/>
                      <a:pt x="11" y="16"/>
                      <a:pt x="12" y="16"/>
                    </a:cubicBezTo>
                    <a:cubicBezTo>
                      <a:pt x="12" y="16"/>
                      <a:pt x="13" y="16"/>
                      <a:pt x="13" y="15"/>
                    </a:cubicBezTo>
                    <a:cubicBezTo>
                      <a:pt x="14" y="15"/>
                      <a:pt x="14" y="14"/>
                      <a:pt x="14" y="15"/>
                    </a:cubicBezTo>
                    <a:cubicBezTo>
                      <a:pt x="14" y="15"/>
                      <a:pt x="14" y="15"/>
                      <a:pt x="15" y="15"/>
                    </a:cubicBezTo>
                    <a:cubicBezTo>
                      <a:pt x="15" y="15"/>
                      <a:pt x="15" y="15"/>
                      <a:pt x="15" y="15"/>
                    </a:cubicBezTo>
                    <a:cubicBezTo>
                      <a:pt x="16" y="15"/>
                      <a:pt x="16" y="15"/>
                      <a:pt x="17" y="14"/>
                    </a:cubicBezTo>
                    <a:cubicBezTo>
                      <a:pt x="17" y="14"/>
                      <a:pt x="17" y="14"/>
                      <a:pt x="17" y="13"/>
                    </a:cubicBezTo>
                    <a:cubicBezTo>
                      <a:pt x="18" y="13"/>
                      <a:pt x="18" y="13"/>
                      <a:pt x="18" y="13"/>
                    </a:cubicBezTo>
                    <a:cubicBezTo>
                      <a:pt x="19" y="13"/>
                      <a:pt x="19" y="13"/>
                      <a:pt x="19" y="12"/>
                    </a:cubicBezTo>
                    <a:cubicBezTo>
                      <a:pt x="20" y="12"/>
                      <a:pt x="20" y="12"/>
                      <a:pt x="21" y="12"/>
                    </a:cubicBezTo>
                    <a:cubicBezTo>
                      <a:pt x="21" y="12"/>
                      <a:pt x="22" y="12"/>
                      <a:pt x="22" y="11"/>
                    </a:cubicBezTo>
                    <a:cubicBezTo>
                      <a:pt x="23" y="11"/>
                      <a:pt x="23" y="11"/>
                      <a:pt x="24" y="11"/>
                    </a:cubicBezTo>
                    <a:cubicBezTo>
                      <a:pt x="24" y="11"/>
                      <a:pt x="24" y="11"/>
                      <a:pt x="25" y="10"/>
                    </a:cubicBezTo>
                    <a:cubicBezTo>
                      <a:pt x="25" y="10"/>
                      <a:pt x="25" y="10"/>
                      <a:pt x="25" y="10"/>
                    </a:cubicBezTo>
                    <a:cubicBezTo>
                      <a:pt x="25" y="9"/>
                      <a:pt x="24" y="9"/>
                      <a:pt x="25" y="8"/>
                    </a:cubicBezTo>
                    <a:cubicBezTo>
                      <a:pt x="25" y="8"/>
                      <a:pt x="25" y="8"/>
                      <a:pt x="26" y="7"/>
                    </a:cubicBezTo>
                    <a:cubicBezTo>
                      <a:pt x="26" y="7"/>
                      <a:pt x="26" y="7"/>
                      <a:pt x="26" y="7"/>
                    </a:cubicBezTo>
                    <a:cubicBezTo>
                      <a:pt x="26" y="7"/>
                      <a:pt x="26" y="7"/>
                      <a:pt x="26" y="7"/>
                    </a:cubicBezTo>
                    <a:cubicBezTo>
                      <a:pt x="27" y="7"/>
                      <a:pt x="27" y="7"/>
                      <a:pt x="27" y="7"/>
                    </a:cubicBezTo>
                    <a:cubicBezTo>
                      <a:pt x="26" y="6"/>
                      <a:pt x="25" y="5"/>
                      <a:pt x="24" y="4"/>
                    </a:cubicBezTo>
                    <a:cubicBezTo>
                      <a:pt x="24" y="3"/>
                      <a:pt x="24" y="3"/>
                      <a:pt x="2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3" name="Freeform 52"/>
              <p:cNvSpPr>
                <a:spLocks/>
              </p:cNvSpPr>
              <p:nvPr/>
            </p:nvSpPr>
            <p:spPr bwMode="auto">
              <a:xfrm>
                <a:off x="3729039" y="2557464"/>
                <a:ext cx="161925" cy="139700"/>
              </a:xfrm>
              <a:custGeom>
                <a:avLst/>
                <a:gdLst>
                  <a:gd name="T0" fmla="*/ 14 w 15"/>
                  <a:gd name="T1" fmla="*/ 10 h 13"/>
                  <a:gd name="T2" fmla="*/ 13 w 15"/>
                  <a:gd name="T3" fmla="*/ 10 h 13"/>
                  <a:gd name="T4" fmla="*/ 13 w 15"/>
                  <a:gd name="T5" fmla="*/ 9 h 13"/>
                  <a:gd name="T6" fmla="*/ 13 w 15"/>
                  <a:gd name="T7" fmla="*/ 8 h 13"/>
                  <a:gd name="T8" fmla="*/ 13 w 15"/>
                  <a:gd name="T9" fmla="*/ 7 h 13"/>
                  <a:gd name="T10" fmla="*/ 13 w 15"/>
                  <a:gd name="T11" fmla="*/ 6 h 13"/>
                  <a:gd name="T12" fmla="*/ 12 w 15"/>
                  <a:gd name="T13" fmla="*/ 5 h 13"/>
                  <a:gd name="T14" fmla="*/ 11 w 15"/>
                  <a:gd name="T15" fmla="*/ 4 h 13"/>
                  <a:gd name="T16" fmla="*/ 11 w 15"/>
                  <a:gd name="T17" fmla="*/ 4 h 13"/>
                  <a:gd name="T18" fmla="*/ 10 w 15"/>
                  <a:gd name="T19" fmla="*/ 3 h 13"/>
                  <a:gd name="T20" fmla="*/ 10 w 15"/>
                  <a:gd name="T21" fmla="*/ 2 h 13"/>
                  <a:gd name="T22" fmla="*/ 9 w 15"/>
                  <a:gd name="T23" fmla="*/ 2 h 13"/>
                  <a:gd name="T24" fmla="*/ 8 w 15"/>
                  <a:gd name="T25" fmla="*/ 2 h 13"/>
                  <a:gd name="T26" fmla="*/ 8 w 15"/>
                  <a:gd name="T27" fmla="*/ 1 h 13"/>
                  <a:gd name="T28" fmla="*/ 7 w 15"/>
                  <a:gd name="T29" fmla="*/ 1 h 13"/>
                  <a:gd name="T30" fmla="*/ 6 w 15"/>
                  <a:gd name="T31" fmla="*/ 0 h 13"/>
                  <a:gd name="T32" fmla="*/ 5 w 15"/>
                  <a:gd name="T33" fmla="*/ 1 h 13"/>
                  <a:gd name="T34" fmla="*/ 4 w 15"/>
                  <a:gd name="T35" fmla="*/ 1 h 13"/>
                  <a:gd name="T36" fmla="*/ 3 w 15"/>
                  <a:gd name="T37" fmla="*/ 1 h 13"/>
                  <a:gd name="T38" fmla="*/ 2 w 15"/>
                  <a:gd name="T39" fmla="*/ 2 h 13"/>
                  <a:gd name="T40" fmla="*/ 2 w 15"/>
                  <a:gd name="T41" fmla="*/ 2 h 13"/>
                  <a:gd name="T42" fmla="*/ 2 w 15"/>
                  <a:gd name="T43" fmla="*/ 3 h 13"/>
                  <a:gd name="T44" fmla="*/ 1 w 15"/>
                  <a:gd name="T45" fmla="*/ 4 h 13"/>
                  <a:gd name="T46" fmla="*/ 0 w 15"/>
                  <a:gd name="T47" fmla="*/ 5 h 13"/>
                  <a:gd name="T48" fmla="*/ 0 w 15"/>
                  <a:gd name="T49" fmla="*/ 7 h 13"/>
                  <a:gd name="T50" fmla="*/ 1 w 15"/>
                  <a:gd name="T51" fmla="*/ 8 h 13"/>
                  <a:gd name="T52" fmla="*/ 1 w 15"/>
                  <a:gd name="T53" fmla="*/ 9 h 13"/>
                  <a:gd name="T54" fmla="*/ 3 w 15"/>
                  <a:gd name="T55" fmla="*/ 9 h 13"/>
                  <a:gd name="T56" fmla="*/ 4 w 15"/>
                  <a:gd name="T57" fmla="*/ 9 h 13"/>
                  <a:gd name="T58" fmla="*/ 5 w 15"/>
                  <a:gd name="T59" fmla="*/ 9 h 13"/>
                  <a:gd name="T60" fmla="*/ 6 w 15"/>
                  <a:gd name="T61" fmla="*/ 9 h 13"/>
                  <a:gd name="T62" fmla="*/ 7 w 15"/>
                  <a:gd name="T63" fmla="*/ 9 h 13"/>
                  <a:gd name="T64" fmla="*/ 8 w 15"/>
                  <a:gd name="T65" fmla="*/ 9 h 13"/>
                  <a:gd name="T66" fmla="*/ 9 w 15"/>
                  <a:gd name="T67" fmla="*/ 10 h 13"/>
                  <a:gd name="T68" fmla="*/ 8 w 15"/>
                  <a:gd name="T69" fmla="*/ 10 h 13"/>
                  <a:gd name="T70" fmla="*/ 7 w 15"/>
                  <a:gd name="T71" fmla="*/ 10 h 13"/>
                  <a:gd name="T72" fmla="*/ 6 w 15"/>
                  <a:gd name="T73" fmla="*/ 10 h 13"/>
                  <a:gd name="T74" fmla="*/ 6 w 15"/>
                  <a:gd name="T75" fmla="*/ 10 h 13"/>
                  <a:gd name="T76" fmla="*/ 5 w 15"/>
                  <a:gd name="T77" fmla="*/ 10 h 13"/>
                  <a:gd name="T78" fmla="*/ 4 w 15"/>
                  <a:gd name="T79" fmla="*/ 10 h 13"/>
                  <a:gd name="T80" fmla="*/ 4 w 15"/>
                  <a:gd name="T81" fmla="*/ 10 h 13"/>
                  <a:gd name="T82" fmla="*/ 3 w 15"/>
                  <a:gd name="T83" fmla="*/ 10 h 13"/>
                  <a:gd name="T84" fmla="*/ 2 w 15"/>
                  <a:gd name="T85" fmla="*/ 10 h 13"/>
                  <a:gd name="T86" fmla="*/ 1 w 15"/>
                  <a:gd name="T87" fmla="*/ 11 h 13"/>
                  <a:gd name="T88" fmla="*/ 1 w 15"/>
                  <a:gd name="T89" fmla="*/ 12 h 13"/>
                  <a:gd name="T90" fmla="*/ 1 w 15"/>
                  <a:gd name="T91" fmla="*/ 13 h 13"/>
                  <a:gd name="T92" fmla="*/ 1 w 15"/>
                  <a:gd name="T93" fmla="*/ 13 h 13"/>
                  <a:gd name="T94" fmla="*/ 3 w 15"/>
                  <a:gd name="T95" fmla="*/ 13 h 13"/>
                  <a:gd name="T96" fmla="*/ 4 w 15"/>
                  <a:gd name="T97" fmla="*/ 13 h 13"/>
                  <a:gd name="T98" fmla="*/ 5 w 15"/>
                  <a:gd name="T99" fmla="*/ 12 h 13"/>
                  <a:gd name="T100" fmla="*/ 5 w 15"/>
                  <a:gd name="T101" fmla="*/ 12 h 13"/>
                  <a:gd name="T102" fmla="*/ 7 w 15"/>
                  <a:gd name="T103" fmla="*/ 12 h 13"/>
                  <a:gd name="T104" fmla="*/ 9 w 15"/>
                  <a:gd name="T105" fmla="*/ 12 h 13"/>
                  <a:gd name="T106" fmla="*/ 9 w 15"/>
                  <a:gd name="T107" fmla="*/ 12 h 13"/>
                  <a:gd name="T108" fmla="*/ 10 w 15"/>
                  <a:gd name="T109" fmla="*/ 12 h 13"/>
                  <a:gd name="T110" fmla="*/ 11 w 15"/>
                  <a:gd name="T111" fmla="*/ 13 h 13"/>
                  <a:gd name="T112" fmla="*/ 12 w 15"/>
                  <a:gd name="T113" fmla="*/ 13 h 13"/>
                  <a:gd name="T114" fmla="*/ 13 w 15"/>
                  <a:gd name="T115" fmla="*/ 13 h 13"/>
                  <a:gd name="T116" fmla="*/ 14 w 15"/>
                  <a:gd name="T117" fmla="*/ 13 h 13"/>
                  <a:gd name="T118" fmla="*/ 15 w 15"/>
                  <a:gd name="T119" fmla="*/ 12 h 13"/>
                  <a:gd name="T120" fmla="*/ 15 w 15"/>
                  <a:gd name="T121" fmla="*/ 11 h 13"/>
                  <a:gd name="T122" fmla="*/ 14 w 15"/>
                  <a:gd name="T123"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 h="13">
                    <a:moveTo>
                      <a:pt x="14" y="10"/>
                    </a:moveTo>
                    <a:cubicBezTo>
                      <a:pt x="14" y="10"/>
                      <a:pt x="14" y="10"/>
                      <a:pt x="13" y="10"/>
                    </a:cubicBezTo>
                    <a:cubicBezTo>
                      <a:pt x="13" y="9"/>
                      <a:pt x="13" y="9"/>
                      <a:pt x="13" y="9"/>
                    </a:cubicBezTo>
                    <a:cubicBezTo>
                      <a:pt x="13" y="8"/>
                      <a:pt x="13" y="8"/>
                      <a:pt x="13" y="8"/>
                    </a:cubicBezTo>
                    <a:cubicBezTo>
                      <a:pt x="13" y="7"/>
                      <a:pt x="13" y="7"/>
                      <a:pt x="13" y="7"/>
                    </a:cubicBezTo>
                    <a:cubicBezTo>
                      <a:pt x="13" y="6"/>
                      <a:pt x="13" y="6"/>
                      <a:pt x="13" y="6"/>
                    </a:cubicBezTo>
                    <a:cubicBezTo>
                      <a:pt x="12" y="6"/>
                      <a:pt x="12" y="5"/>
                      <a:pt x="12" y="5"/>
                    </a:cubicBezTo>
                    <a:cubicBezTo>
                      <a:pt x="12" y="5"/>
                      <a:pt x="11" y="5"/>
                      <a:pt x="11" y="4"/>
                    </a:cubicBezTo>
                    <a:cubicBezTo>
                      <a:pt x="11" y="4"/>
                      <a:pt x="11" y="4"/>
                      <a:pt x="11" y="4"/>
                    </a:cubicBezTo>
                    <a:cubicBezTo>
                      <a:pt x="11" y="3"/>
                      <a:pt x="10" y="4"/>
                      <a:pt x="10" y="3"/>
                    </a:cubicBezTo>
                    <a:cubicBezTo>
                      <a:pt x="10" y="3"/>
                      <a:pt x="10" y="3"/>
                      <a:pt x="10" y="2"/>
                    </a:cubicBezTo>
                    <a:cubicBezTo>
                      <a:pt x="10" y="2"/>
                      <a:pt x="10" y="2"/>
                      <a:pt x="9" y="2"/>
                    </a:cubicBezTo>
                    <a:cubicBezTo>
                      <a:pt x="9" y="2"/>
                      <a:pt x="9" y="2"/>
                      <a:pt x="8" y="2"/>
                    </a:cubicBezTo>
                    <a:cubicBezTo>
                      <a:pt x="8" y="1"/>
                      <a:pt x="8" y="1"/>
                      <a:pt x="8" y="1"/>
                    </a:cubicBezTo>
                    <a:cubicBezTo>
                      <a:pt x="8" y="0"/>
                      <a:pt x="7" y="1"/>
                      <a:pt x="7" y="1"/>
                    </a:cubicBezTo>
                    <a:cubicBezTo>
                      <a:pt x="6" y="0"/>
                      <a:pt x="6" y="0"/>
                      <a:pt x="6" y="0"/>
                    </a:cubicBezTo>
                    <a:cubicBezTo>
                      <a:pt x="5" y="0"/>
                      <a:pt x="5" y="0"/>
                      <a:pt x="5" y="1"/>
                    </a:cubicBezTo>
                    <a:cubicBezTo>
                      <a:pt x="5" y="1"/>
                      <a:pt x="4" y="1"/>
                      <a:pt x="4" y="1"/>
                    </a:cubicBezTo>
                    <a:cubicBezTo>
                      <a:pt x="4" y="1"/>
                      <a:pt x="3" y="1"/>
                      <a:pt x="3" y="1"/>
                    </a:cubicBezTo>
                    <a:cubicBezTo>
                      <a:pt x="3" y="1"/>
                      <a:pt x="3" y="1"/>
                      <a:pt x="2" y="2"/>
                    </a:cubicBezTo>
                    <a:cubicBezTo>
                      <a:pt x="2" y="2"/>
                      <a:pt x="2" y="2"/>
                      <a:pt x="2" y="2"/>
                    </a:cubicBezTo>
                    <a:cubicBezTo>
                      <a:pt x="2" y="2"/>
                      <a:pt x="3" y="3"/>
                      <a:pt x="2" y="3"/>
                    </a:cubicBezTo>
                    <a:cubicBezTo>
                      <a:pt x="2" y="4"/>
                      <a:pt x="2" y="4"/>
                      <a:pt x="1" y="4"/>
                    </a:cubicBezTo>
                    <a:cubicBezTo>
                      <a:pt x="1" y="5"/>
                      <a:pt x="0" y="5"/>
                      <a:pt x="0" y="5"/>
                    </a:cubicBezTo>
                    <a:cubicBezTo>
                      <a:pt x="0" y="6"/>
                      <a:pt x="0" y="6"/>
                      <a:pt x="0" y="7"/>
                    </a:cubicBezTo>
                    <a:cubicBezTo>
                      <a:pt x="1" y="7"/>
                      <a:pt x="1" y="7"/>
                      <a:pt x="1" y="8"/>
                    </a:cubicBezTo>
                    <a:cubicBezTo>
                      <a:pt x="2" y="8"/>
                      <a:pt x="1" y="9"/>
                      <a:pt x="1" y="9"/>
                    </a:cubicBezTo>
                    <a:cubicBezTo>
                      <a:pt x="2" y="9"/>
                      <a:pt x="2" y="9"/>
                      <a:pt x="3" y="9"/>
                    </a:cubicBezTo>
                    <a:cubicBezTo>
                      <a:pt x="3" y="9"/>
                      <a:pt x="4" y="9"/>
                      <a:pt x="4" y="9"/>
                    </a:cubicBezTo>
                    <a:cubicBezTo>
                      <a:pt x="5" y="9"/>
                      <a:pt x="5" y="9"/>
                      <a:pt x="5" y="9"/>
                    </a:cubicBezTo>
                    <a:cubicBezTo>
                      <a:pt x="6" y="8"/>
                      <a:pt x="6" y="8"/>
                      <a:pt x="6" y="9"/>
                    </a:cubicBezTo>
                    <a:cubicBezTo>
                      <a:pt x="7" y="9"/>
                      <a:pt x="7" y="9"/>
                      <a:pt x="7" y="9"/>
                    </a:cubicBezTo>
                    <a:cubicBezTo>
                      <a:pt x="8" y="9"/>
                      <a:pt x="8" y="9"/>
                      <a:pt x="8" y="9"/>
                    </a:cubicBezTo>
                    <a:cubicBezTo>
                      <a:pt x="9" y="9"/>
                      <a:pt x="9" y="9"/>
                      <a:pt x="9" y="10"/>
                    </a:cubicBezTo>
                    <a:cubicBezTo>
                      <a:pt x="9" y="10"/>
                      <a:pt x="8" y="10"/>
                      <a:pt x="8" y="10"/>
                    </a:cubicBezTo>
                    <a:cubicBezTo>
                      <a:pt x="8" y="10"/>
                      <a:pt x="7" y="10"/>
                      <a:pt x="7" y="10"/>
                    </a:cubicBezTo>
                    <a:cubicBezTo>
                      <a:pt x="7" y="10"/>
                      <a:pt x="7" y="10"/>
                      <a:pt x="6" y="10"/>
                    </a:cubicBezTo>
                    <a:cubicBezTo>
                      <a:pt x="6" y="9"/>
                      <a:pt x="6" y="9"/>
                      <a:pt x="6" y="10"/>
                    </a:cubicBezTo>
                    <a:cubicBezTo>
                      <a:pt x="5" y="10"/>
                      <a:pt x="5" y="10"/>
                      <a:pt x="5" y="10"/>
                    </a:cubicBezTo>
                    <a:cubicBezTo>
                      <a:pt x="5" y="10"/>
                      <a:pt x="5" y="10"/>
                      <a:pt x="4" y="10"/>
                    </a:cubicBezTo>
                    <a:cubicBezTo>
                      <a:pt x="4" y="10"/>
                      <a:pt x="4" y="10"/>
                      <a:pt x="4" y="10"/>
                    </a:cubicBezTo>
                    <a:cubicBezTo>
                      <a:pt x="4" y="11"/>
                      <a:pt x="3" y="10"/>
                      <a:pt x="3" y="10"/>
                    </a:cubicBezTo>
                    <a:cubicBezTo>
                      <a:pt x="3" y="10"/>
                      <a:pt x="3" y="10"/>
                      <a:pt x="2" y="10"/>
                    </a:cubicBezTo>
                    <a:cubicBezTo>
                      <a:pt x="1" y="11"/>
                      <a:pt x="1" y="11"/>
                      <a:pt x="1" y="11"/>
                    </a:cubicBezTo>
                    <a:cubicBezTo>
                      <a:pt x="1" y="11"/>
                      <a:pt x="1" y="11"/>
                      <a:pt x="1" y="12"/>
                    </a:cubicBezTo>
                    <a:cubicBezTo>
                      <a:pt x="1" y="12"/>
                      <a:pt x="1" y="12"/>
                      <a:pt x="1" y="13"/>
                    </a:cubicBezTo>
                    <a:cubicBezTo>
                      <a:pt x="1" y="13"/>
                      <a:pt x="1" y="13"/>
                      <a:pt x="1" y="13"/>
                    </a:cubicBezTo>
                    <a:cubicBezTo>
                      <a:pt x="2" y="13"/>
                      <a:pt x="2" y="13"/>
                      <a:pt x="3" y="13"/>
                    </a:cubicBezTo>
                    <a:cubicBezTo>
                      <a:pt x="3" y="13"/>
                      <a:pt x="3" y="13"/>
                      <a:pt x="4" y="13"/>
                    </a:cubicBezTo>
                    <a:cubicBezTo>
                      <a:pt x="4" y="13"/>
                      <a:pt x="4" y="12"/>
                      <a:pt x="5" y="12"/>
                    </a:cubicBezTo>
                    <a:cubicBezTo>
                      <a:pt x="5" y="12"/>
                      <a:pt x="5" y="12"/>
                      <a:pt x="5" y="12"/>
                    </a:cubicBezTo>
                    <a:cubicBezTo>
                      <a:pt x="6" y="12"/>
                      <a:pt x="7" y="12"/>
                      <a:pt x="7" y="12"/>
                    </a:cubicBezTo>
                    <a:cubicBezTo>
                      <a:pt x="8" y="12"/>
                      <a:pt x="8" y="12"/>
                      <a:pt x="9" y="12"/>
                    </a:cubicBezTo>
                    <a:cubicBezTo>
                      <a:pt x="9" y="12"/>
                      <a:pt x="9" y="12"/>
                      <a:pt x="9" y="12"/>
                    </a:cubicBezTo>
                    <a:cubicBezTo>
                      <a:pt x="9" y="12"/>
                      <a:pt x="9" y="12"/>
                      <a:pt x="10" y="12"/>
                    </a:cubicBezTo>
                    <a:cubicBezTo>
                      <a:pt x="10" y="12"/>
                      <a:pt x="10" y="12"/>
                      <a:pt x="11" y="13"/>
                    </a:cubicBezTo>
                    <a:cubicBezTo>
                      <a:pt x="11" y="13"/>
                      <a:pt x="12" y="13"/>
                      <a:pt x="12" y="13"/>
                    </a:cubicBezTo>
                    <a:cubicBezTo>
                      <a:pt x="13" y="13"/>
                      <a:pt x="13" y="12"/>
                      <a:pt x="13" y="13"/>
                    </a:cubicBezTo>
                    <a:cubicBezTo>
                      <a:pt x="14" y="13"/>
                      <a:pt x="14" y="13"/>
                      <a:pt x="14" y="13"/>
                    </a:cubicBezTo>
                    <a:cubicBezTo>
                      <a:pt x="14" y="13"/>
                      <a:pt x="14" y="13"/>
                      <a:pt x="15" y="12"/>
                    </a:cubicBezTo>
                    <a:cubicBezTo>
                      <a:pt x="15" y="12"/>
                      <a:pt x="15" y="12"/>
                      <a:pt x="15" y="11"/>
                    </a:cubicBezTo>
                    <a:cubicBezTo>
                      <a:pt x="15" y="11"/>
                      <a:pt x="15" y="11"/>
                      <a:pt x="14"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4" name="Freeform 53"/>
              <p:cNvSpPr>
                <a:spLocks/>
              </p:cNvSpPr>
              <p:nvPr/>
            </p:nvSpPr>
            <p:spPr bwMode="auto">
              <a:xfrm>
                <a:off x="3740152" y="26543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5" name="Freeform 54"/>
              <p:cNvSpPr>
                <a:spLocks/>
              </p:cNvSpPr>
              <p:nvPr/>
            </p:nvSpPr>
            <p:spPr bwMode="auto">
              <a:xfrm>
                <a:off x="3751264" y="2578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6" name="Freeform 55"/>
              <p:cNvSpPr>
                <a:spLocks/>
              </p:cNvSpPr>
              <p:nvPr/>
            </p:nvSpPr>
            <p:spPr bwMode="auto">
              <a:xfrm>
                <a:off x="4268789" y="2643189"/>
                <a:ext cx="323850" cy="314325"/>
              </a:xfrm>
              <a:custGeom>
                <a:avLst/>
                <a:gdLst>
                  <a:gd name="T0" fmla="*/ 29 w 30"/>
                  <a:gd name="T1" fmla="*/ 5 h 29"/>
                  <a:gd name="T2" fmla="*/ 28 w 30"/>
                  <a:gd name="T3" fmla="*/ 3 h 29"/>
                  <a:gd name="T4" fmla="*/ 29 w 30"/>
                  <a:gd name="T5" fmla="*/ 2 h 29"/>
                  <a:gd name="T6" fmla="*/ 28 w 30"/>
                  <a:gd name="T7" fmla="*/ 1 h 29"/>
                  <a:gd name="T8" fmla="*/ 27 w 30"/>
                  <a:gd name="T9" fmla="*/ 1 h 29"/>
                  <a:gd name="T10" fmla="*/ 26 w 30"/>
                  <a:gd name="T11" fmla="*/ 2 h 29"/>
                  <a:gd name="T12" fmla="*/ 24 w 30"/>
                  <a:gd name="T13" fmla="*/ 3 h 29"/>
                  <a:gd name="T14" fmla="*/ 22 w 30"/>
                  <a:gd name="T15" fmla="*/ 2 h 29"/>
                  <a:gd name="T16" fmla="*/ 20 w 30"/>
                  <a:gd name="T17" fmla="*/ 2 h 29"/>
                  <a:gd name="T18" fmla="*/ 18 w 30"/>
                  <a:gd name="T19" fmla="*/ 3 h 29"/>
                  <a:gd name="T20" fmla="*/ 16 w 30"/>
                  <a:gd name="T21" fmla="*/ 4 h 29"/>
                  <a:gd name="T22" fmla="*/ 14 w 30"/>
                  <a:gd name="T23" fmla="*/ 2 h 29"/>
                  <a:gd name="T24" fmla="*/ 12 w 30"/>
                  <a:gd name="T25" fmla="*/ 3 h 29"/>
                  <a:gd name="T26" fmla="*/ 10 w 30"/>
                  <a:gd name="T27" fmla="*/ 2 h 29"/>
                  <a:gd name="T28" fmla="*/ 8 w 30"/>
                  <a:gd name="T29" fmla="*/ 1 h 29"/>
                  <a:gd name="T30" fmla="*/ 7 w 30"/>
                  <a:gd name="T31" fmla="*/ 1 h 29"/>
                  <a:gd name="T32" fmla="*/ 5 w 30"/>
                  <a:gd name="T33" fmla="*/ 1 h 29"/>
                  <a:gd name="T34" fmla="*/ 4 w 30"/>
                  <a:gd name="T35" fmla="*/ 3 h 29"/>
                  <a:gd name="T36" fmla="*/ 2 w 30"/>
                  <a:gd name="T37" fmla="*/ 5 h 29"/>
                  <a:gd name="T38" fmla="*/ 2 w 30"/>
                  <a:gd name="T39" fmla="*/ 6 h 29"/>
                  <a:gd name="T40" fmla="*/ 2 w 30"/>
                  <a:gd name="T41" fmla="*/ 9 h 29"/>
                  <a:gd name="T42" fmla="*/ 2 w 30"/>
                  <a:gd name="T43" fmla="*/ 11 h 29"/>
                  <a:gd name="T44" fmla="*/ 2 w 30"/>
                  <a:gd name="T45" fmla="*/ 12 h 29"/>
                  <a:gd name="T46" fmla="*/ 1 w 30"/>
                  <a:gd name="T47" fmla="*/ 14 h 29"/>
                  <a:gd name="T48" fmla="*/ 0 w 30"/>
                  <a:gd name="T49" fmla="*/ 15 h 29"/>
                  <a:gd name="T50" fmla="*/ 0 w 30"/>
                  <a:gd name="T51" fmla="*/ 19 h 29"/>
                  <a:gd name="T52" fmla="*/ 0 w 30"/>
                  <a:gd name="T53" fmla="*/ 22 h 29"/>
                  <a:gd name="T54" fmla="*/ 2 w 30"/>
                  <a:gd name="T55" fmla="*/ 22 h 29"/>
                  <a:gd name="T56" fmla="*/ 4 w 30"/>
                  <a:gd name="T57" fmla="*/ 22 h 29"/>
                  <a:gd name="T58" fmla="*/ 5 w 30"/>
                  <a:gd name="T59" fmla="*/ 23 h 29"/>
                  <a:gd name="T60" fmla="*/ 6 w 30"/>
                  <a:gd name="T61" fmla="*/ 24 h 29"/>
                  <a:gd name="T62" fmla="*/ 7 w 30"/>
                  <a:gd name="T63" fmla="*/ 26 h 29"/>
                  <a:gd name="T64" fmla="*/ 8 w 30"/>
                  <a:gd name="T65" fmla="*/ 28 h 29"/>
                  <a:gd name="T66" fmla="*/ 9 w 30"/>
                  <a:gd name="T67" fmla="*/ 28 h 29"/>
                  <a:gd name="T68" fmla="*/ 12 w 30"/>
                  <a:gd name="T69" fmla="*/ 27 h 29"/>
                  <a:gd name="T70" fmla="*/ 14 w 30"/>
                  <a:gd name="T71" fmla="*/ 27 h 29"/>
                  <a:gd name="T72" fmla="*/ 15 w 30"/>
                  <a:gd name="T73" fmla="*/ 26 h 29"/>
                  <a:gd name="T74" fmla="*/ 15 w 30"/>
                  <a:gd name="T75" fmla="*/ 25 h 29"/>
                  <a:gd name="T76" fmla="*/ 16 w 30"/>
                  <a:gd name="T77" fmla="*/ 23 h 29"/>
                  <a:gd name="T78" fmla="*/ 17 w 30"/>
                  <a:gd name="T79" fmla="*/ 22 h 29"/>
                  <a:gd name="T80" fmla="*/ 19 w 30"/>
                  <a:gd name="T81" fmla="*/ 20 h 29"/>
                  <a:gd name="T82" fmla="*/ 20 w 30"/>
                  <a:gd name="T83" fmla="*/ 20 h 29"/>
                  <a:gd name="T84" fmla="*/ 22 w 30"/>
                  <a:gd name="T85" fmla="*/ 21 h 29"/>
                  <a:gd name="T86" fmla="*/ 23 w 30"/>
                  <a:gd name="T87" fmla="*/ 19 h 29"/>
                  <a:gd name="T88" fmla="*/ 23 w 30"/>
                  <a:gd name="T89" fmla="*/ 18 h 29"/>
                  <a:gd name="T90" fmla="*/ 24 w 30"/>
                  <a:gd name="T91" fmla="*/ 16 h 29"/>
                  <a:gd name="T92" fmla="*/ 25 w 30"/>
                  <a:gd name="T93" fmla="*/ 14 h 29"/>
                  <a:gd name="T94" fmla="*/ 26 w 30"/>
                  <a:gd name="T95" fmla="*/ 13 h 29"/>
                  <a:gd name="T96" fmla="*/ 26 w 30"/>
                  <a:gd name="T97" fmla="*/ 11 h 29"/>
                  <a:gd name="T98" fmla="*/ 27 w 30"/>
                  <a:gd name="T99" fmla="*/ 10 h 29"/>
                  <a:gd name="T100" fmla="*/ 28 w 30"/>
                  <a:gd name="T101" fmla="*/ 8 h 29"/>
                  <a:gd name="T102" fmla="*/ 30 w 30"/>
                  <a:gd name="T103" fmla="*/ 7 h 29"/>
                  <a:gd name="T104" fmla="*/ 29 w 30"/>
                  <a:gd name="T10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29">
                    <a:moveTo>
                      <a:pt x="29" y="5"/>
                    </a:moveTo>
                    <a:cubicBezTo>
                      <a:pt x="29" y="5"/>
                      <a:pt x="29" y="5"/>
                      <a:pt x="29" y="5"/>
                    </a:cubicBezTo>
                    <a:cubicBezTo>
                      <a:pt x="28" y="5"/>
                      <a:pt x="28" y="4"/>
                      <a:pt x="28" y="4"/>
                    </a:cubicBezTo>
                    <a:cubicBezTo>
                      <a:pt x="28" y="4"/>
                      <a:pt x="28" y="4"/>
                      <a:pt x="28" y="3"/>
                    </a:cubicBezTo>
                    <a:cubicBezTo>
                      <a:pt x="29" y="3"/>
                      <a:pt x="29" y="3"/>
                      <a:pt x="29" y="3"/>
                    </a:cubicBezTo>
                    <a:cubicBezTo>
                      <a:pt x="29" y="2"/>
                      <a:pt x="29" y="2"/>
                      <a:pt x="29" y="2"/>
                    </a:cubicBezTo>
                    <a:cubicBezTo>
                      <a:pt x="28" y="2"/>
                      <a:pt x="29" y="1"/>
                      <a:pt x="28" y="1"/>
                    </a:cubicBezTo>
                    <a:cubicBezTo>
                      <a:pt x="28" y="1"/>
                      <a:pt x="28" y="1"/>
                      <a:pt x="28" y="1"/>
                    </a:cubicBezTo>
                    <a:cubicBezTo>
                      <a:pt x="28" y="1"/>
                      <a:pt x="28" y="1"/>
                      <a:pt x="28" y="1"/>
                    </a:cubicBezTo>
                    <a:cubicBezTo>
                      <a:pt x="27" y="1"/>
                      <a:pt x="27" y="1"/>
                      <a:pt x="27" y="1"/>
                    </a:cubicBezTo>
                    <a:cubicBezTo>
                      <a:pt x="27" y="2"/>
                      <a:pt x="27" y="2"/>
                      <a:pt x="27" y="2"/>
                    </a:cubicBezTo>
                    <a:cubicBezTo>
                      <a:pt x="26" y="2"/>
                      <a:pt x="26" y="2"/>
                      <a:pt x="26" y="2"/>
                    </a:cubicBezTo>
                    <a:cubicBezTo>
                      <a:pt x="25" y="2"/>
                      <a:pt x="25" y="2"/>
                      <a:pt x="25" y="3"/>
                    </a:cubicBezTo>
                    <a:cubicBezTo>
                      <a:pt x="24" y="3"/>
                      <a:pt x="24" y="3"/>
                      <a:pt x="24" y="3"/>
                    </a:cubicBezTo>
                    <a:cubicBezTo>
                      <a:pt x="23" y="3"/>
                      <a:pt x="23" y="3"/>
                      <a:pt x="23" y="3"/>
                    </a:cubicBezTo>
                    <a:cubicBezTo>
                      <a:pt x="22" y="3"/>
                      <a:pt x="22" y="3"/>
                      <a:pt x="22" y="2"/>
                    </a:cubicBezTo>
                    <a:cubicBezTo>
                      <a:pt x="22" y="2"/>
                      <a:pt x="21" y="2"/>
                      <a:pt x="21" y="2"/>
                    </a:cubicBezTo>
                    <a:cubicBezTo>
                      <a:pt x="21" y="2"/>
                      <a:pt x="20" y="2"/>
                      <a:pt x="20" y="2"/>
                    </a:cubicBezTo>
                    <a:cubicBezTo>
                      <a:pt x="19" y="2"/>
                      <a:pt x="19" y="2"/>
                      <a:pt x="19" y="3"/>
                    </a:cubicBezTo>
                    <a:cubicBezTo>
                      <a:pt x="18" y="3"/>
                      <a:pt x="18" y="3"/>
                      <a:pt x="18" y="3"/>
                    </a:cubicBezTo>
                    <a:cubicBezTo>
                      <a:pt x="17" y="4"/>
                      <a:pt x="17" y="4"/>
                      <a:pt x="17" y="4"/>
                    </a:cubicBezTo>
                    <a:cubicBezTo>
                      <a:pt x="16" y="4"/>
                      <a:pt x="16" y="4"/>
                      <a:pt x="16" y="4"/>
                    </a:cubicBezTo>
                    <a:cubicBezTo>
                      <a:pt x="15" y="3"/>
                      <a:pt x="15" y="3"/>
                      <a:pt x="15" y="3"/>
                    </a:cubicBezTo>
                    <a:cubicBezTo>
                      <a:pt x="14" y="3"/>
                      <a:pt x="14" y="2"/>
                      <a:pt x="14" y="2"/>
                    </a:cubicBezTo>
                    <a:cubicBezTo>
                      <a:pt x="13" y="2"/>
                      <a:pt x="13" y="2"/>
                      <a:pt x="13" y="2"/>
                    </a:cubicBezTo>
                    <a:cubicBezTo>
                      <a:pt x="12" y="2"/>
                      <a:pt x="12" y="3"/>
                      <a:pt x="12" y="3"/>
                    </a:cubicBezTo>
                    <a:cubicBezTo>
                      <a:pt x="11" y="3"/>
                      <a:pt x="11" y="3"/>
                      <a:pt x="10" y="3"/>
                    </a:cubicBezTo>
                    <a:cubicBezTo>
                      <a:pt x="10" y="3"/>
                      <a:pt x="10" y="2"/>
                      <a:pt x="10" y="2"/>
                    </a:cubicBezTo>
                    <a:cubicBezTo>
                      <a:pt x="9" y="2"/>
                      <a:pt x="9" y="2"/>
                      <a:pt x="9" y="2"/>
                    </a:cubicBezTo>
                    <a:cubicBezTo>
                      <a:pt x="8" y="2"/>
                      <a:pt x="8" y="1"/>
                      <a:pt x="8" y="1"/>
                    </a:cubicBezTo>
                    <a:cubicBezTo>
                      <a:pt x="8" y="1"/>
                      <a:pt x="8" y="1"/>
                      <a:pt x="7" y="1"/>
                    </a:cubicBezTo>
                    <a:cubicBezTo>
                      <a:pt x="7" y="0"/>
                      <a:pt x="7" y="1"/>
                      <a:pt x="7" y="1"/>
                    </a:cubicBezTo>
                    <a:cubicBezTo>
                      <a:pt x="6" y="1"/>
                      <a:pt x="6" y="1"/>
                      <a:pt x="6" y="1"/>
                    </a:cubicBezTo>
                    <a:cubicBezTo>
                      <a:pt x="6" y="1"/>
                      <a:pt x="5" y="1"/>
                      <a:pt x="5" y="1"/>
                    </a:cubicBezTo>
                    <a:cubicBezTo>
                      <a:pt x="5" y="1"/>
                      <a:pt x="4" y="2"/>
                      <a:pt x="4" y="2"/>
                    </a:cubicBezTo>
                    <a:cubicBezTo>
                      <a:pt x="4" y="2"/>
                      <a:pt x="4" y="2"/>
                      <a:pt x="4" y="3"/>
                    </a:cubicBezTo>
                    <a:cubicBezTo>
                      <a:pt x="3" y="3"/>
                      <a:pt x="4" y="4"/>
                      <a:pt x="3" y="4"/>
                    </a:cubicBezTo>
                    <a:cubicBezTo>
                      <a:pt x="3" y="4"/>
                      <a:pt x="2" y="4"/>
                      <a:pt x="2" y="5"/>
                    </a:cubicBezTo>
                    <a:cubicBezTo>
                      <a:pt x="2" y="5"/>
                      <a:pt x="2" y="5"/>
                      <a:pt x="2" y="6"/>
                    </a:cubicBezTo>
                    <a:cubicBezTo>
                      <a:pt x="2" y="6"/>
                      <a:pt x="2" y="6"/>
                      <a:pt x="2" y="6"/>
                    </a:cubicBezTo>
                    <a:cubicBezTo>
                      <a:pt x="2" y="7"/>
                      <a:pt x="2" y="7"/>
                      <a:pt x="2" y="7"/>
                    </a:cubicBezTo>
                    <a:cubicBezTo>
                      <a:pt x="2" y="8"/>
                      <a:pt x="2" y="8"/>
                      <a:pt x="2" y="9"/>
                    </a:cubicBezTo>
                    <a:cubicBezTo>
                      <a:pt x="3" y="9"/>
                      <a:pt x="3" y="9"/>
                      <a:pt x="3" y="10"/>
                    </a:cubicBezTo>
                    <a:cubicBezTo>
                      <a:pt x="3" y="10"/>
                      <a:pt x="3" y="10"/>
                      <a:pt x="2" y="11"/>
                    </a:cubicBezTo>
                    <a:cubicBezTo>
                      <a:pt x="2" y="11"/>
                      <a:pt x="2" y="11"/>
                      <a:pt x="2" y="12"/>
                    </a:cubicBezTo>
                    <a:cubicBezTo>
                      <a:pt x="2" y="12"/>
                      <a:pt x="2" y="12"/>
                      <a:pt x="2" y="12"/>
                    </a:cubicBezTo>
                    <a:cubicBezTo>
                      <a:pt x="1" y="13"/>
                      <a:pt x="1" y="13"/>
                      <a:pt x="1" y="13"/>
                    </a:cubicBezTo>
                    <a:cubicBezTo>
                      <a:pt x="1" y="14"/>
                      <a:pt x="1" y="14"/>
                      <a:pt x="1" y="14"/>
                    </a:cubicBezTo>
                    <a:cubicBezTo>
                      <a:pt x="1" y="14"/>
                      <a:pt x="1" y="14"/>
                      <a:pt x="1" y="14"/>
                    </a:cubicBezTo>
                    <a:cubicBezTo>
                      <a:pt x="0" y="15"/>
                      <a:pt x="0" y="15"/>
                      <a:pt x="0" y="15"/>
                    </a:cubicBezTo>
                    <a:cubicBezTo>
                      <a:pt x="0" y="15"/>
                      <a:pt x="0" y="16"/>
                      <a:pt x="0" y="17"/>
                    </a:cubicBezTo>
                    <a:cubicBezTo>
                      <a:pt x="0" y="17"/>
                      <a:pt x="0" y="18"/>
                      <a:pt x="0" y="19"/>
                    </a:cubicBezTo>
                    <a:cubicBezTo>
                      <a:pt x="0" y="19"/>
                      <a:pt x="0" y="20"/>
                      <a:pt x="0" y="20"/>
                    </a:cubicBezTo>
                    <a:cubicBezTo>
                      <a:pt x="0" y="21"/>
                      <a:pt x="0" y="21"/>
                      <a:pt x="0" y="22"/>
                    </a:cubicBezTo>
                    <a:cubicBezTo>
                      <a:pt x="0" y="22"/>
                      <a:pt x="0" y="22"/>
                      <a:pt x="0" y="22"/>
                    </a:cubicBezTo>
                    <a:cubicBezTo>
                      <a:pt x="1" y="22"/>
                      <a:pt x="1" y="22"/>
                      <a:pt x="2" y="22"/>
                    </a:cubicBezTo>
                    <a:cubicBezTo>
                      <a:pt x="2" y="22"/>
                      <a:pt x="3" y="22"/>
                      <a:pt x="3" y="22"/>
                    </a:cubicBezTo>
                    <a:cubicBezTo>
                      <a:pt x="4" y="22"/>
                      <a:pt x="4" y="22"/>
                      <a:pt x="4" y="22"/>
                    </a:cubicBezTo>
                    <a:cubicBezTo>
                      <a:pt x="4" y="22"/>
                      <a:pt x="5" y="22"/>
                      <a:pt x="5" y="23"/>
                    </a:cubicBezTo>
                    <a:cubicBezTo>
                      <a:pt x="5" y="23"/>
                      <a:pt x="5" y="23"/>
                      <a:pt x="5" y="23"/>
                    </a:cubicBezTo>
                    <a:cubicBezTo>
                      <a:pt x="5" y="24"/>
                      <a:pt x="6" y="23"/>
                      <a:pt x="6" y="24"/>
                    </a:cubicBezTo>
                    <a:cubicBezTo>
                      <a:pt x="6" y="24"/>
                      <a:pt x="6" y="24"/>
                      <a:pt x="6" y="24"/>
                    </a:cubicBezTo>
                    <a:cubicBezTo>
                      <a:pt x="7" y="25"/>
                      <a:pt x="7" y="25"/>
                      <a:pt x="7" y="25"/>
                    </a:cubicBezTo>
                    <a:cubicBezTo>
                      <a:pt x="7" y="26"/>
                      <a:pt x="7" y="26"/>
                      <a:pt x="7" y="26"/>
                    </a:cubicBezTo>
                    <a:cubicBezTo>
                      <a:pt x="7" y="27"/>
                      <a:pt x="7" y="27"/>
                      <a:pt x="7" y="27"/>
                    </a:cubicBezTo>
                    <a:cubicBezTo>
                      <a:pt x="8" y="28"/>
                      <a:pt x="8" y="28"/>
                      <a:pt x="8" y="28"/>
                    </a:cubicBezTo>
                    <a:cubicBezTo>
                      <a:pt x="8" y="28"/>
                      <a:pt x="8" y="28"/>
                      <a:pt x="9" y="28"/>
                    </a:cubicBezTo>
                    <a:cubicBezTo>
                      <a:pt x="9" y="28"/>
                      <a:pt x="9" y="28"/>
                      <a:pt x="9" y="28"/>
                    </a:cubicBezTo>
                    <a:cubicBezTo>
                      <a:pt x="10" y="29"/>
                      <a:pt x="10" y="28"/>
                      <a:pt x="10" y="28"/>
                    </a:cubicBezTo>
                    <a:cubicBezTo>
                      <a:pt x="11" y="28"/>
                      <a:pt x="11" y="27"/>
                      <a:pt x="12" y="27"/>
                    </a:cubicBezTo>
                    <a:cubicBezTo>
                      <a:pt x="13" y="27"/>
                      <a:pt x="13" y="27"/>
                      <a:pt x="13" y="27"/>
                    </a:cubicBezTo>
                    <a:cubicBezTo>
                      <a:pt x="14" y="27"/>
                      <a:pt x="14" y="27"/>
                      <a:pt x="14" y="27"/>
                    </a:cubicBezTo>
                    <a:cubicBezTo>
                      <a:pt x="14" y="27"/>
                      <a:pt x="14" y="27"/>
                      <a:pt x="14" y="27"/>
                    </a:cubicBezTo>
                    <a:cubicBezTo>
                      <a:pt x="14" y="26"/>
                      <a:pt x="14" y="26"/>
                      <a:pt x="15" y="26"/>
                    </a:cubicBezTo>
                    <a:cubicBezTo>
                      <a:pt x="15" y="26"/>
                      <a:pt x="15" y="26"/>
                      <a:pt x="15" y="26"/>
                    </a:cubicBezTo>
                    <a:cubicBezTo>
                      <a:pt x="15" y="25"/>
                      <a:pt x="15" y="25"/>
                      <a:pt x="15" y="25"/>
                    </a:cubicBezTo>
                    <a:cubicBezTo>
                      <a:pt x="15" y="25"/>
                      <a:pt x="15" y="24"/>
                      <a:pt x="15" y="24"/>
                    </a:cubicBezTo>
                    <a:cubicBezTo>
                      <a:pt x="15" y="24"/>
                      <a:pt x="16" y="23"/>
                      <a:pt x="16" y="23"/>
                    </a:cubicBezTo>
                    <a:cubicBezTo>
                      <a:pt x="16" y="23"/>
                      <a:pt x="16" y="23"/>
                      <a:pt x="17" y="22"/>
                    </a:cubicBezTo>
                    <a:cubicBezTo>
                      <a:pt x="17" y="22"/>
                      <a:pt x="17" y="22"/>
                      <a:pt x="17" y="22"/>
                    </a:cubicBezTo>
                    <a:cubicBezTo>
                      <a:pt x="18" y="22"/>
                      <a:pt x="18" y="21"/>
                      <a:pt x="18" y="21"/>
                    </a:cubicBezTo>
                    <a:cubicBezTo>
                      <a:pt x="18" y="21"/>
                      <a:pt x="18" y="20"/>
                      <a:pt x="19" y="20"/>
                    </a:cubicBezTo>
                    <a:cubicBezTo>
                      <a:pt x="19" y="20"/>
                      <a:pt x="19" y="20"/>
                      <a:pt x="20" y="20"/>
                    </a:cubicBezTo>
                    <a:cubicBezTo>
                      <a:pt x="20" y="20"/>
                      <a:pt x="20" y="20"/>
                      <a:pt x="20" y="20"/>
                    </a:cubicBezTo>
                    <a:cubicBezTo>
                      <a:pt x="21" y="20"/>
                      <a:pt x="21" y="21"/>
                      <a:pt x="21" y="21"/>
                    </a:cubicBezTo>
                    <a:cubicBezTo>
                      <a:pt x="21" y="21"/>
                      <a:pt x="21" y="21"/>
                      <a:pt x="22" y="21"/>
                    </a:cubicBezTo>
                    <a:cubicBezTo>
                      <a:pt x="22" y="22"/>
                      <a:pt x="22" y="21"/>
                      <a:pt x="22" y="21"/>
                    </a:cubicBezTo>
                    <a:cubicBezTo>
                      <a:pt x="23" y="20"/>
                      <a:pt x="23" y="20"/>
                      <a:pt x="23" y="19"/>
                    </a:cubicBezTo>
                    <a:cubicBezTo>
                      <a:pt x="23" y="19"/>
                      <a:pt x="23" y="19"/>
                      <a:pt x="23" y="19"/>
                    </a:cubicBezTo>
                    <a:cubicBezTo>
                      <a:pt x="23" y="18"/>
                      <a:pt x="23" y="18"/>
                      <a:pt x="23" y="18"/>
                    </a:cubicBezTo>
                    <a:cubicBezTo>
                      <a:pt x="24" y="17"/>
                      <a:pt x="24" y="17"/>
                      <a:pt x="24" y="16"/>
                    </a:cubicBezTo>
                    <a:cubicBezTo>
                      <a:pt x="24" y="16"/>
                      <a:pt x="24" y="16"/>
                      <a:pt x="24" y="16"/>
                    </a:cubicBezTo>
                    <a:cubicBezTo>
                      <a:pt x="25" y="15"/>
                      <a:pt x="25" y="15"/>
                      <a:pt x="25" y="15"/>
                    </a:cubicBezTo>
                    <a:cubicBezTo>
                      <a:pt x="25" y="15"/>
                      <a:pt x="25" y="15"/>
                      <a:pt x="25" y="14"/>
                    </a:cubicBezTo>
                    <a:cubicBezTo>
                      <a:pt x="25" y="14"/>
                      <a:pt x="25" y="14"/>
                      <a:pt x="26" y="14"/>
                    </a:cubicBezTo>
                    <a:cubicBezTo>
                      <a:pt x="26" y="14"/>
                      <a:pt x="25" y="13"/>
                      <a:pt x="26" y="13"/>
                    </a:cubicBezTo>
                    <a:cubicBezTo>
                      <a:pt x="26" y="13"/>
                      <a:pt x="26" y="13"/>
                      <a:pt x="26" y="13"/>
                    </a:cubicBezTo>
                    <a:cubicBezTo>
                      <a:pt x="27" y="12"/>
                      <a:pt x="26" y="12"/>
                      <a:pt x="26" y="11"/>
                    </a:cubicBezTo>
                    <a:cubicBezTo>
                      <a:pt x="27" y="11"/>
                      <a:pt x="27" y="11"/>
                      <a:pt x="27" y="11"/>
                    </a:cubicBezTo>
                    <a:cubicBezTo>
                      <a:pt x="27" y="10"/>
                      <a:pt x="27" y="10"/>
                      <a:pt x="27" y="10"/>
                    </a:cubicBezTo>
                    <a:cubicBezTo>
                      <a:pt x="28" y="9"/>
                      <a:pt x="28" y="9"/>
                      <a:pt x="28" y="9"/>
                    </a:cubicBezTo>
                    <a:cubicBezTo>
                      <a:pt x="28" y="8"/>
                      <a:pt x="28" y="8"/>
                      <a:pt x="28" y="8"/>
                    </a:cubicBezTo>
                    <a:cubicBezTo>
                      <a:pt x="29" y="8"/>
                      <a:pt x="29" y="8"/>
                      <a:pt x="29" y="8"/>
                    </a:cubicBezTo>
                    <a:cubicBezTo>
                      <a:pt x="30" y="8"/>
                      <a:pt x="30" y="7"/>
                      <a:pt x="30" y="7"/>
                    </a:cubicBezTo>
                    <a:cubicBezTo>
                      <a:pt x="30" y="7"/>
                      <a:pt x="30" y="6"/>
                      <a:pt x="30" y="6"/>
                    </a:cubicBezTo>
                    <a:cubicBezTo>
                      <a:pt x="30" y="5"/>
                      <a:pt x="30" y="5"/>
                      <a:pt x="29"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7" name="Freeform 56"/>
              <p:cNvSpPr>
                <a:spLocks/>
              </p:cNvSpPr>
              <p:nvPr/>
            </p:nvSpPr>
            <p:spPr bwMode="auto">
              <a:xfrm>
                <a:off x="4862514" y="3573464"/>
                <a:ext cx="215900" cy="215900"/>
              </a:xfrm>
              <a:custGeom>
                <a:avLst/>
                <a:gdLst>
                  <a:gd name="T0" fmla="*/ 20 w 20"/>
                  <a:gd name="T1" fmla="*/ 3 h 20"/>
                  <a:gd name="T2" fmla="*/ 19 w 20"/>
                  <a:gd name="T3" fmla="*/ 3 h 20"/>
                  <a:gd name="T4" fmla="*/ 18 w 20"/>
                  <a:gd name="T5" fmla="*/ 2 h 20"/>
                  <a:gd name="T6" fmla="*/ 16 w 20"/>
                  <a:gd name="T7" fmla="*/ 1 h 20"/>
                  <a:gd name="T8" fmla="*/ 15 w 20"/>
                  <a:gd name="T9" fmla="*/ 1 h 20"/>
                  <a:gd name="T10" fmla="*/ 14 w 20"/>
                  <a:gd name="T11" fmla="*/ 0 h 20"/>
                  <a:gd name="T12" fmla="*/ 14 w 20"/>
                  <a:gd name="T13" fmla="*/ 0 h 20"/>
                  <a:gd name="T14" fmla="*/ 13 w 20"/>
                  <a:gd name="T15" fmla="*/ 0 h 20"/>
                  <a:gd name="T16" fmla="*/ 12 w 20"/>
                  <a:gd name="T17" fmla="*/ 0 h 20"/>
                  <a:gd name="T18" fmla="*/ 11 w 20"/>
                  <a:gd name="T19" fmla="*/ 0 h 20"/>
                  <a:gd name="T20" fmla="*/ 11 w 20"/>
                  <a:gd name="T21" fmla="*/ 0 h 20"/>
                  <a:gd name="T22" fmla="*/ 10 w 20"/>
                  <a:gd name="T23" fmla="*/ 1 h 20"/>
                  <a:gd name="T24" fmla="*/ 9 w 20"/>
                  <a:gd name="T25" fmla="*/ 2 h 20"/>
                  <a:gd name="T26" fmla="*/ 9 w 20"/>
                  <a:gd name="T27" fmla="*/ 3 h 20"/>
                  <a:gd name="T28" fmla="*/ 9 w 20"/>
                  <a:gd name="T29" fmla="*/ 3 h 20"/>
                  <a:gd name="T30" fmla="*/ 8 w 20"/>
                  <a:gd name="T31" fmla="*/ 4 h 20"/>
                  <a:gd name="T32" fmla="*/ 7 w 20"/>
                  <a:gd name="T33" fmla="*/ 4 h 20"/>
                  <a:gd name="T34" fmla="*/ 6 w 20"/>
                  <a:gd name="T35" fmla="*/ 5 h 20"/>
                  <a:gd name="T36" fmla="*/ 5 w 20"/>
                  <a:gd name="T37" fmla="*/ 6 h 20"/>
                  <a:gd name="T38" fmla="*/ 5 w 20"/>
                  <a:gd name="T39" fmla="*/ 7 h 20"/>
                  <a:gd name="T40" fmla="*/ 5 w 20"/>
                  <a:gd name="T41" fmla="*/ 7 h 20"/>
                  <a:gd name="T42" fmla="*/ 4 w 20"/>
                  <a:gd name="T43" fmla="*/ 7 h 20"/>
                  <a:gd name="T44" fmla="*/ 3 w 20"/>
                  <a:gd name="T45" fmla="*/ 7 h 20"/>
                  <a:gd name="T46" fmla="*/ 3 w 20"/>
                  <a:gd name="T47" fmla="*/ 6 h 20"/>
                  <a:gd name="T48" fmla="*/ 2 w 20"/>
                  <a:gd name="T49" fmla="*/ 6 h 20"/>
                  <a:gd name="T50" fmla="*/ 1 w 20"/>
                  <a:gd name="T51" fmla="*/ 6 h 20"/>
                  <a:gd name="T52" fmla="*/ 0 w 20"/>
                  <a:gd name="T53" fmla="*/ 6 h 20"/>
                  <a:gd name="T54" fmla="*/ 1 w 20"/>
                  <a:gd name="T55" fmla="*/ 6 h 20"/>
                  <a:gd name="T56" fmla="*/ 1 w 20"/>
                  <a:gd name="T57" fmla="*/ 7 h 20"/>
                  <a:gd name="T58" fmla="*/ 2 w 20"/>
                  <a:gd name="T59" fmla="*/ 8 h 20"/>
                  <a:gd name="T60" fmla="*/ 2 w 20"/>
                  <a:gd name="T61" fmla="*/ 9 h 20"/>
                  <a:gd name="T62" fmla="*/ 3 w 20"/>
                  <a:gd name="T63" fmla="*/ 11 h 20"/>
                  <a:gd name="T64" fmla="*/ 3 w 20"/>
                  <a:gd name="T65" fmla="*/ 12 h 20"/>
                  <a:gd name="T66" fmla="*/ 4 w 20"/>
                  <a:gd name="T67" fmla="*/ 13 h 20"/>
                  <a:gd name="T68" fmla="*/ 5 w 20"/>
                  <a:gd name="T69" fmla="*/ 13 h 20"/>
                  <a:gd name="T70" fmla="*/ 6 w 20"/>
                  <a:gd name="T71" fmla="*/ 14 h 20"/>
                  <a:gd name="T72" fmla="*/ 6 w 20"/>
                  <a:gd name="T73" fmla="*/ 15 h 20"/>
                  <a:gd name="T74" fmla="*/ 7 w 20"/>
                  <a:gd name="T75" fmla="*/ 16 h 20"/>
                  <a:gd name="T76" fmla="*/ 8 w 20"/>
                  <a:gd name="T77" fmla="*/ 17 h 20"/>
                  <a:gd name="T78" fmla="*/ 9 w 20"/>
                  <a:gd name="T79" fmla="*/ 17 h 20"/>
                  <a:gd name="T80" fmla="*/ 10 w 20"/>
                  <a:gd name="T81" fmla="*/ 19 h 20"/>
                  <a:gd name="T82" fmla="*/ 11 w 20"/>
                  <a:gd name="T83" fmla="*/ 19 h 20"/>
                  <a:gd name="T84" fmla="*/ 12 w 20"/>
                  <a:gd name="T85" fmla="*/ 19 h 20"/>
                  <a:gd name="T86" fmla="*/ 14 w 20"/>
                  <a:gd name="T87" fmla="*/ 20 h 20"/>
                  <a:gd name="T88" fmla="*/ 15 w 20"/>
                  <a:gd name="T89" fmla="*/ 20 h 20"/>
                  <a:gd name="T90" fmla="*/ 15 w 20"/>
                  <a:gd name="T91" fmla="*/ 20 h 20"/>
                  <a:gd name="T92" fmla="*/ 16 w 20"/>
                  <a:gd name="T93" fmla="*/ 19 h 20"/>
                  <a:gd name="T94" fmla="*/ 17 w 20"/>
                  <a:gd name="T95" fmla="*/ 18 h 20"/>
                  <a:gd name="T96" fmla="*/ 17 w 20"/>
                  <a:gd name="T97" fmla="*/ 17 h 20"/>
                  <a:gd name="T98" fmla="*/ 18 w 20"/>
                  <a:gd name="T99" fmla="*/ 16 h 20"/>
                  <a:gd name="T100" fmla="*/ 19 w 20"/>
                  <a:gd name="T101" fmla="*/ 15 h 20"/>
                  <a:gd name="T102" fmla="*/ 19 w 20"/>
                  <a:gd name="T103" fmla="*/ 14 h 20"/>
                  <a:gd name="T104" fmla="*/ 20 w 20"/>
                  <a:gd name="T105" fmla="*/ 12 h 20"/>
                  <a:gd name="T106" fmla="*/ 20 w 20"/>
                  <a:gd name="T107" fmla="*/ 10 h 20"/>
                  <a:gd name="T108" fmla="*/ 20 w 20"/>
                  <a:gd name="T109" fmla="*/ 8 h 20"/>
                  <a:gd name="T110" fmla="*/ 20 w 20"/>
                  <a:gd name="T111" fmla="*/ 6 h 20"/>
                  <a:gd name="T112" fmla="*/ 20 w 20"/>
                  <a:gd name="T113" fmla="*/ 4 h 20"/>
                  <a:gd name="T114" fmla="*/ 20 w 20"/>
                  <a:gd name="T11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0">
                    <a:moveTo>
                      <a:pt x="20" y="3"/>
                    </a:moveTo>
                    <a:cubicBezTo>
                      <a:pt x="20" y="3"/>
                      <a:pt x="19" y="3"/>
                      <a:pt x="19" y="3"/>
                    </a:cubicBezTo>
                    <a:cubicBezTo>
                      <a:pt x="19" y="2"/>
                      <a:pt x="18" y="2"/>
                      <a:pt x="18" y="2"/>
                    </a:cubicBezTo>
                    <a:cubicBezTo>
                      <a:pt x="17" y="2"/>
                      <a:pt x="17" y="2"/>
                      <a:pt x="16" y="1"/>
                    </a:cubicBezTo>
                    <a:cubicBezTo>
                      <a:pt x="16" y="1"/>
                      <a:pt x="15" y="1"/>
                      <a:pt x="15" y="1"/>
                    </a:cubicBezTo>
                    <a:cubicBezTo>
                      <a:pt x="14" y="0"/>
                      <a:pt x="14" y="0"/>
                      <a:pt x="14" y="0"/>
                    </a:cubicBezTo>
                    <a:cubicBezTo>
                      <a:pt x="14" y="0"/>
                      <a:pt x="14" y="0"/>
                      <a:pt x="14" y="0"/>
                    </a:cubicBezTo>
                    <a:cubicBezTo>
                      <a:pt x="13" y="0"/>
                      <a:pt x="13" y="0"/>
                      <a:pt x="13" y="0"/>
                    </a:cubicBezTo>
                    <a:cubicBezTo>
                      <a:pt x="13" y="0"/>
                      <a:pt x="12" y="0"/>
                      <a:pt x="12" y="0"/>
                    </a:cubicBezTo>
                    <a:cubicBezTo>
                      <a:pt x="12" y="0"/>
                      <a:pt x="12" y="0"/>
                      <a:pt x="11" y="0"/>
                    </a:cubicBezTo>
                    <a:cubicBezTo>
                      <a:pt x="11" y="0"/>
                      <a:pt x="11" y="0"/>
                      <a:pt x="11" y="0"/>
                    </a:cubicBezTo>
                    <a:cubicBezTo>
                      <a:pt x="10" y="0"/>
                      <a:pt x="10" y="1"/>
                      <a:pt x="10" y="1"/>
                    </a:cubicBezTo>
                    <a:cubicBezTo>
                      <a:pt x="9" y="1"/>
                      <a:pt x="9" y="2"/>
                      <a:pt x="9" y="2"/>
                    </a:cubicBezTo>
                    <a:cubicBezTo>
                      <a:pt x="9" y="2"/>
                      <a:pt x="9" y="3"/>
                      <a:pt x="9" y="3"/>
                    </a:cubicBezTo>
                    <a:cubicBezTo>
                      <a:pt x="9" y="3"/>
                      <a:pt x="9" y="3"/>
                      <a:pt x="9" y="3"/>
                    </a:cubicBezTo>
                    <a:cubicBezTo>
                      <a:pt x="8" y="3"/>
                      <a:pt x="8" y="3"/>
                      <a:pt x="8" y="4"/>
                    </a:cubicBezTo>
                    <a:cubicBezTo>
                      <a:pt x="7" y="4"/>
                      <a:pt x="7" y="4"/>
                      <a:pt x="7" y="4"/>
                    </a:cubicBezTo>
                    <a:cubicBezTo>
                      <a:pt x="7" y="5"/>
                      <a:pt x="7" y="5"/>
                      <a:pt x="6" y="5"/>
                    </a:cubicBezTo>
                    <a:cubicBezTo>
                      <a:pt x="6" y="6"/>
                      <a:pt x="6" y="6"/>
                      <a:pt x="5" y="6"/>
                    </a:cubicBezTo>
                    <a:cubicBezTo>
                      <a:pt x="5" y="6"/>
                      <a:pt x="6" y="7"/>
                      <a:pt x="5" y="7"/>
                    </a:cubicBezTo>
                    <a:cubicBezTo>
                      <a:pt x="5" y="7"/>
                      <a:pt x="5" y="7"/>
                      <a:pt x="5" y="7"/>
                    </a:cubicBezTo>
                    <a:cubicBezTo>
                      <a:pt x="4" y="7"/>
                      <a:pt x="4" y="7"/>
                      <a:pt x="4" y="7"/>
                    </a:cubicBezTo>
                    <a:cubicBezTo>
                      <a:pt x="4" y="7"/>
                      <a:pt x="4" y="7"/>
                      <a:pt x="3" y="7"/>
                    </a:cubicBezTo>
                    <a:cubicBezTo>
                      <a:pt x="3" y="7"/>
                      <a:pt x="3" y="7"/>
                      <a:pt x="3" y="6"/>
                    </a:cubicBezTo>
                    <a:cubicBezTo>
                      <a:pt x="2" y="6"/>
                      <a:pt x="2" y="6"/>
                      <a:pt x="2" y="6"/>
                    </a:cubicBezTo>
                    <a:cubicBezTo>
                      <a:pt x="2" y="6"/>
                      <a:pt x="1" y="6"/>
                      <a:pt x="1" y="6"/>
                    </a:cubicBezTo>
                    <a:cubicBezTo>
                      <a:pt x="1" y="6"/>
                      <a:pt x="1" y="6"/>
                      <a:pt x="0" y="6"/>
                    </a:cubicBezTo>
                    <a:cubicBezTo>
                      <a:pt x="1" y="6"/>
                      <a:pt x="1" y="6"/>
                      <a:pt x="1" y="6"/>
                    </a:cubicBezTo>
                    <a:cubicBezTo>
                      <a:pt x="1" y="6"/>
                      <a:pt x="1" y="7"/>
                      <a:pt x="1" y="7"/>
                    </a:cubicBezTo>
                    <a:cubicBezTo>
                      <a:pt x="1" y="7"/>
                      <a:pt x="2" y="7"/>
                      <a:pt x="2" y="8"/>
                    </a:cubicBezTo>
                    <a:cubicBezTo>
                      <a:pt x="2" y="8"/>
                      <a:pt x="2" y="8"/>
                      <a:pt x="2" y="9"/>
                    </a:cubicBezTo>
                    <a:cubicBezTo>
                      <a:pt x="2" y="10"/>
                      <a:pt x="2" y="10"/>
                      <a:pt x="3" y="11"/>
                    </a:cubicBezTo>
                    <a:cubicBezTo>
                      <a:pt x="3" y="11"/>
                      <a:pt x="3" y="12"/>
                      <a:pt x="3" y="12"/>
                    </a:cubicBezTo>
                    <a:cubicBezTo>
                      <a:pt x="4" y="12"/>
                      <a:pt x="4" y="13"/>
                      <a:pt x="4" y="13"/>
                    </a:cubicBezTo>
                    <a:cubicBezTo>
                      <a:pt x="5" y="13"/>
                      <a:pt x="5" y="13"/>
                      <a:pt x="5" y="13"/>
                    </a:cubicBezTo>
                    <a:cubicBezTo>
                      <a:pt x="6" y="14"/>
                      <a:pt x="6" y="14"/>
                      <a:pt x="6" y="14"/>
                    </a:cubicBezTo>
                    <a:cubicBezTo>
                      <a:pt x="6" y="14"/>
                      <a:pt x="6" y="14"/>
                      <a:pt x="6" y="15"/>
                    </a:cubicBezTo>
                    <a:cubicBezTo>
                      <a:pt x="6" y="15"/>
                      <a:pt x="6" y="16"/>
                      <a:pt x="7" y="16"/>
                    </a:cubicBezTo>
                    <a:cubicBezTo>
                      <a:pt x="7" y="17"/>
                      <a:pt x="7" y="17"/>
                      <a:pt x="8" y="17"/>
                    </a:cubicBezTo>
                    <a:cubicBezTo>
                      <a:pt x="9" y="17"/>
                      <a:pt x="9" y="17"/>
                      <a:pt x="9" y="17"/>
                    </a:cubicBezTo>
                    <a:cubicBezTo>
                      <a:pt x="10" y="18"/>
                      <a:pt x="10" y="18"/>
                      <a:pt x="10" y="19"/>
                    </a:cubicBezTo>
                    <a:cubicBezTo>
                      <a:pt x="10" y="19"/>
                      <a:pt x="10" y="19"/>
                      <a:pt x="11" y="19"/>
                    </a:cubicBezTo>
                    <a:cubicBezTo>
                      <a:pt x="11" y="20"/>
                      <a:pt x="12" y="19"/>
                      <a:pt x="12" y="19"/>
                    </a:cubicBezTo>
                    <a:cubicBezTo>
                      <a:pt x="13" y="19"/>
                      <a:pt x="13" y="19"/>
                      <a:pt x="14" y="20"/>
                    </a:cubicBezTo>
                    <a:cubicBezTo>
                      <a:pt x="14" y="20"/>
                      <a:pt x="15" y="20"/>
                      <a:pt x="15" y="20"/>
                    </a:cubicBezTo>
                    <a:cubicBezTo>
                      <a:pt x="15" y="20"/>
                      <a:pt x="15" y="20"/>
                      <a:pt x="15" y="20"/>
                    </a:cubicBezTo>
                    <a:cubicBezTo>
                      <a:pt x="15" y="19"/>
                      <a:pt x="16" y="19"/>
                      <a:pt x="16" y="19"/>
                    </a:cubicBezTo>
                    <a:cubicBezTo>
                      <a:pt x="16" y="18"/>
                      <a:pt x="17" y="18"/>
                      <a:pt x="17" y="18"/>
                    </a:cubicBezTo>
                    <a:cubicBezTo>
                      <a:pt x="17" y="18"/>
                      <a:pt x="17" y="17"/>
                      <a:pt x="17" y="17"/>
                    </a:cubicBezTo>
                    <a:cubicBezTo>
                      <a:pt x="18" y="17"/>
                      <a:pt x="18" y="17"/>
                      <a:pt x="18" y="16"/>
                    </a:cubicBezTo>
                    <a:cubicBezTo>
                      <a:pt x="18" y="16"/>
                      <a:pt x="19" y="15"/>
                      <a:pt x="19" y="15"/>
                    </a:cubicBezTo>
                    <a:cubicBezTo>
                      <a:pt x="19" y="15"/>
                      <a:pt x="19" y="14"/>
                      <a:pt x="19" y="14"/>
                    </a:cubicBezTo>
                    <a:cubicBezTo>
                      <a:pt x="19" y="13"/>
                      <a:pt x="20" y="13"/>
                      <a:pt x="20" y="12"/>
                    </a:cubicBezTo>
                    <a:cubicBezTo>
                      <a:pt x="20" y="11"/>
                      <a:pt x="20" y="11"/>
                      <a:pt x="20" y="10"/>
                    </a:cubicBezTo>
                    <a:cubicBezTo>
                      <a:pt x="20" y="9"/>
                      <a:pt x="20" y="9"/>
                      <a:pt x="20" y="8"/>
                    </a:cubicBezTo>
                    <a:cubicBezTo>
                      <a:pt x="20" y="7"/>
                      <a:pt x="20" y="7"/>
                      <a:pt x="20" y="6"/>
                    </a:cubicBezTo>
                    <a:cubicBezTo>
                      <a:pt x="20" y="5"/>
                      <a:pt x="20" y="5"/>
                      <a:pt x="20" y="4"/>
                    </a:cubicBezTo>
                    <a:cubicBezTo>
                      <a:pt x="20" y="4"/>
                      <a:pt x="20" y="3"/>
                      <a:pt x="2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8" name="Freeform 57"/>
              <p:cNvSpPr>
                <a:spLocks/>
              </p:cNvSpPr>
              <p:nvPr/>
            </p:nvSpPr>
            <p:spPr bwMode="auto">
              <a:xfrm>
                <a:off x="5003802" y="2957514"/>
                <a:ext cx="150813" cy="173038"/>
              </a:xfrm>
              <a:custGeom>
                <a:avLst/>
                <a:gdLst>
                  <a:gd name="T0" fmla="*/ 14 w 14"/>
                  <a:gd name="T1" fmla="*/ 5 h 16"/>
                  <a:gd name="T2" fmla="*/ 14 w 14"/>
                  <a:gd name="T3" fmla="*/ 4 h 16"/>
                  <a:gd name="T4" fmla="*/ 13 w 14"/>
                  <a:gd name="T5" fmla="*/ 3 h 16"/>
                  <a:gd name="T6" fmla="*/ 12 w 14"/>
                  <a:gd name="T7" fmla="*/ 1 h 16"/>
                  <a:gd name="T8" fmla="*/ 12 w 14"/>
                  <a:gd name="T9" fmla="*/ 1 h 16"/>
                  <a:gd name="T10" fmla="*/ 11 w 14"/>
                  <a:gd name="T11" fmla="*/ 0 h 16"/>
                  <a:gd name="T12" fmla="*/ 11 w 14"/>
                  <a:gd name="T13" fmla="*/ 0 h 16"/>
                  <a:gd name="T14" fmla="*/ 10 w 14"/>
                  <a:gd name="T15" fmla="*/ 0 h 16"/>
                  <a:gd name="T16" fmla="*/ 9 w 14"/>
                  <a:gd name="T17" fmla="*/ 1 h 16"/>
                  <a:gd name="T18" fmla="*/ 8 w 14"/>
                  <a:gd name="T19" fmla="*/ 1 h 16"/>
                  <a:gd name="T20" fmla="*/ 7 w 14"/>
                  <a:gd name="T21" fmla="*/ 1 h 16"/>
                  <a:gd name="T22" fmla="*/ 7 w 14"/>
                  <a:gd name="T23" fmla="*/ 1 h 16"/>
                  <a:gd name="T24" fmla="*/ 5 w 14"/>
                  <a:gd name="T25" fmla="*/ 1 h 16"/>
                  <a:gd name="T26" fmla="*/ 4 w 14"/>
                  <a:gd name="T27" fmla="*/ 1 h 16"/>
                  <a:gd name="T28" fmla="*/ 3 w 14"/>
                  <a:gd name="T29" fmla="*/ 1 h 16"/>
                  <a:gd name="T30" fmla="*/ 3 w 14"/>
                  <a:gd name="T31" fmla="*/ 1 h 16"/>
                  <a:gd name="T32" fmla="*/ 3 w 14"/>
                  <a:gd name="T33" fmla="*/ 3 h 16"/>
                  <a:gd name="T34" fmla="*/ 3 w 14"/>
                  <a:gd name="T35" fmla="*/ 4 h 16"/>
                  <a:gd name="T36" fmla="*/ 4 w 14"/>
                  <a:gd name="T37" fmla="*/ 5 h 16"/>
                  <a:gd name="T38" fmla="*/ 4 w 14"/>
                  <a:gd name="T39" fmla="*/ 6 h 16"/>
                  <a:gd name="T40" fmla="*/ 4 w 14"/>
                  <a:gd name="T41" fmla="*/ 6 h 16"/>
                  <a:gd name="T42" fmla="*/ 4 w 14"/>
                  <a:gd name="T43" fmla="*/ 6 h 16"/>
                  <a:gd name="T44" fmla="*/ 3 w 14"/>
                  <a:gd name="T45" fmla="*/ 7 h 16"/>
                  <a:gd name="T46" fmla="*/ 3 w 14"/>
                  <a:gd name="T47" fmla="*/ 7 h 16"/>
                  <a:gd name="T48" fmla="*/ 3 w 14"/>
                  <a:gd name="T49" fmla="*/ 8 h 16"/>
                  <a:gd name="T50" fmla="*/ 2 w 14"/>
                  <a:gd name="T51" fmla="*/ 8 h 16"/>
                  <a:gd name="T52" fmla="*/ 1 w 14"/>
                  <a:gd name="T53" fmla="*/ 9 h 16"/>
                  <a:gd name="T54" fmla="*/ 1 w 14"/>
                  <a:gd name="T55" fmla="*/ 11 h 16"/>
                  <a:gd name="T56" fmla="*/ 0 w 14"/>
                  <a:gd name="T57" fmla="*/ 13 h 16"/>
                  <a:gd name="T58" fmla="*/ 0 w 14"/>
                  <a:gd name="T59" fmla="*/ 15 h 16"/>
                  <a:gd name="T60" fmla="*/ 0 w 14"/>
                  <a:gd name="T61" fmla="*/ 15 h 16"/>
                  <a:gd name="T62" fmla="*/ 1 w 14"/>
                  <a:gd name="T63" fmla="*/ 16 h 16"/>
                  <a:gd name="T64" fmla="*/ 2 w 14"/>
                  <a:gd name="T65" fmla="*/ 15 h 16"/>
                  <a:gd name="T66" fmla="*/ 3 w 14"/>
                  <a:gd name="T67" fmla="*/ 15 h 16"/>
                  <a:gd name="T68" fmla="*/ 5 w 14"/>
                  <a:gd name="T69" fmla="*/ 15 h 16"/>
                  <a:gd name="T70" fmla="*/ 6 w 14"/>
                  <a:gd name="T71" fmla="*/ 15 h 16"/>
                  <a:gd name="T72" fmla="*/ 6 w 14"/>
                  <a:gd name="T73" fmla="*/ 15 h 16"/>
                  <a:gd name="T74" fmla="*/ 6 w 14"/>
                  <a:gd name="T75" fmla="*/ 14 h 16"/>
                  <a:gd name="T76" fmla="*/ 7 w 14"/>
                  <a:gd name="T77" fmla="*/ 13 h 16"/>
                  <a:gd name="T78" fmla="*/ 7 w 14"/>
                  <a:gd name="T79" fmla="*/ 12 h 16"/>
                  <a:gd name="T80" fmla="*/ 8 w 14"/>
                  <a:gd name="T81" fmla="*/ 11 h 16"/>
                  <a:gd name="T82" fmla="*/ 9 w 14"/>
                  <a:gd name="T83" fmla="*/ 11 h 16"/>
                  <a:gd name="T84" fmla="*/ 10 w 14"/>
                  <a:gd name="T85" fmla="*/ 11 h 16"/>
                  <a:gd name="T86" fmla="*/ 11 w 14"/>
                  <a:gd name="T87" fmla="*/ 11 h 16"/>
                  <a:gd name="T88" fmla="*/ 11 w 14"/>
                  <a:gd name="T89" fmla="*/ 12 h 16"/>
                  <a:gd name="T90" fmla="*/ 11 w 14"/>
                  <a:gd name="T91" fmla="*/ 12 h 16"/>
                  <a:gd name="T92" fmla="*/ 11 w 14"/>
                  <a:gd name="T93" fmla="*/ 10 h 16"/>
                  <a:gd name="T94" fmla="*/ 12 w 14"/>
                  <a:gd name="T95" fmla="*/ 9 h 16"/>
                  <a:gd name="T96" fmla="*/ 13 w 14"/>
                  <a:gd name="T97" fmla="*/ 8 h 16"/>
                  <a:gd name="T98" fmla="*/ 14 w 14"/>
                  <a:gd name="T99" fmla="*/ 8 h 16"/>
                  <a:gd name="T100" fmla="*/ 14 w 14"/>
                  <a:gd name="T101" fmla="*/ 6 h 16"/>
                  <a:gd name="T102" fmla="*/ 14 w 14"/>
                  <a:gd name="T10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 h="16">
                    <a:moveTo>
                      <a:pt x="14" y="5"/>
                    </a:moveTo>
                    <a:cubicBezTo>
                      <a:pt x="14" y="5"/>
                      <a:pt x="14" y="4"/>
                      <a:pt x="14" y="4"/>
                    </a:cubicBezTo>
                    <a:cubicBezTo>
                      <a:pt x="14" y="3"/>
                      <a:pt x="13" y="3"/>
                      <a:pt x="13" y="3"/>
                    </a:cubicBezTo>
                    <a:cubicBezTo>
                      <a:pt x="13" y="2"/>
                      <a:pt x="13" y="2"/>
                      <a:pt x="12" y="1"/>
                    </a:cubicBezTo>
                    <a:cubicBezTo>
                      <a:pt x="12" y="1"/>
                      <a:pt x="12" y="1"/>
                      <a:pt x="12" y="1"/>
                    </a:cubicBezTo>
                    <a:cubicBezTo>
                      <a:pt x="12" y="0"/>
                      <a:pt x="12" y="0"/>
                      <a:pt x="11" y="0"/>
                    </a:cubicBezTo>
                    <a:cubicBezTo>
                      <a:pt x="11" y="0"/>
                      <a:pt x="11" y="0"/>
                      <a:pt x="11" y="0"/>
                    </a:cubicBezTo>
                    <a:cubicBezTo>
                      <a:pt x="11" y="0"/>
                      <a:pt x="11" y="0"/>
                      <a:pt x="10" y="0"/>
                    </a:cubicBezTo>
                    <a:cubicBezTo>
                      <a:pt x="10" y="0"/>
                      <a:pt x="10" y="1"/>
                      <a:pt x="9" y="1"/>
                    </a:cubicBezTo>
                    <a:cubicBezTo>
                      <a:pt x="9" y="1"/>
                      <a:pt x="9" y="1"/>
                      <a:pt x="8" y="1"/>
                    </a:cubicBezTo>
                    <a:cubicBezTo>
                      <a:pt x="8" y="1"/>
                      <a:pt x="8" y="1"/>
                      <a:pt x="7" y="1"/>
                    </a:cubicBezTo>
                    <a:cubicBezTo>
                      <a:pt x="7" y="1"/>
                      <a:pt x="7" y="1"/>
                      <a:pt x="7" y="1"/>
                    </a:cubicBezTo>
                    <a:cubicBezTo>
                      <a:pt x="6" y="1"/>
                      <a:pt x="6" y="1"/>
                      <a:pt x="5" y="1"/>
                    </a:cubicBezTo>
                    <a:cubicBezTo>
                      <a:pt x="5" y="1"/>
                      <a:pt x="4" y="1"/>
                      <a:pt x="4" y="1"/>
                    </a:cubicBezTo>
                    <a:cubicBezTo>
                      <a:pt x="4" y="1"/>
                      <a:pt x="3" y="1"/>
                      <a:pt x="3" y="1"/>
                    </a:cubicBezTo>
                    <a:cubicBezTo>
                      <a:pt x="3" y="1"/>
                      <a:pt x="3" y="1"/>
                      <a:pt x="3" y="1"/>
                    </a:cubicBezTo>
                    <a:cubicBezTo>
                      <a:pt x="3" y="2"/>
                      <a:pt x="3" y="2"/>
                      <a:pt x="3" y="3"/>
                    </a:cubicBezTo>
                    <a:cubicBezTo>
                      <a:pt x="3" y="3"/>
                      <a:pt x="3" y="4"/>
                      <a:pt x="3" y="4"/>
                    </a:cubicBezTo>
                    <a:cubicBezTo>
                      <a:pt x="4" y="5"/>
                      <a:pt x="4" y="5"/>
                      <a:pt x="4" y="5"/>
                    </a:cubicBezTo>
                    <a:cubicBezTo>
                      <a:pt x="4" y="5"/>
                      <a:pt x="4" y="6"/>
                      <a:pt x="4" y="6"/>
                    </a:cubicBezTo>
                    <a:cubicBezTo>
                      <a:pt x="4" y="6"/>
                      <a:pt x="4" y="6"/>
                      <a:pt x="4" y="6"/>
                    </a:cubicBezTo>
                    <a:cubicBezTo>
                      <a:pt x="4" y="6"/>
                      <a:pt x="4" y="6"/>
                      <a:pt x="4" y="6"/>
                    </a:cubicBezTo>
                    <a:cubicBezTo>
                      <a:pt x="4" y="6"/>
                      <a:pt x="3" y="7"/>
                      <a:pt x="3" y="7"/>
                    </a:cubicBezTo>
                    <a:cubicBezTo>
                      <a:pt x="3" y="7"/>
                      <a:pt x="3" y="7"/>
                      <a:pt x="3" y="7"/>
                    </a:cubicBezTo>
                    <a:cubicBezTo>
                      <a:pt x="3" y="8"/>
                      <a:pt x="3" y="8"/>
                      <a:pt x="3" y="8"/>
                    </a:cubicBezTo>
                    <a:cubicBezTo>
                      <a:pt x="2" y="8"/>
                      <a:pt x="2" y="8"/>
                      <a:pt x="2" y="8"/>
                    </a:cubicBezTo>
                    <a:cubicBezTo>
                      <a:pt x="2" y="8"/>
                      <a:pt x="2" y="8"/>
                      <a:pt x="1" y="9"/>
                    </a:cubicBezTo>
                    <a:cubicBezTo>
                      <a:pt x="1" y="9"/>
                      <a:pt x="1" y="10"/>
                      <a:pt x="1" y="11"/>
                    </a:cubicBezTo>
                    <a:cubicBezTo>
                      <a:pt x="0" y="12"/>
                      <a:pt x="1" y="12"/>
                      <a:pt x="0" y="13"/>
                    </a:cubicBezTo>
                    <a:cubicBezTo>
                      <a:pt x="0" y="14"/>
                      <a:pt x="0" y="14"/>
                      <a:pt x="0" y="15"/>
                    </a:cubicBezTo>
                    <a:cubicBezTo>
                      <a:pt x="0" y="15"/>
                      <a:pt x="0" y="15"/>
                      <a:pt x="0" y="15"/>
                    </a:cubicBezTo>
                    <a:cubicBezTo>
                      <a:pt x="0" y="16"/>
                      <a:pt x="0" y="16"/>
                      <a:pt x="1" y="16"/>
                    </a:cubicBezTo>
                    <a:cubicBezTo>
                      <a:pt x="1" y="16"/>
                      <a:pt x="1" y="15"/>
                      <a:pt x="2" y="15"/>
                    </a:cubicBezTo>
                    <a:cubicBezTo>
                      <a:pt x="2" y="15"/>
                      <a:pt x="3" y="15"/>
                      <a:pt x="3" y="15"/>
                    </a:cubicBezTo>
                    <a:cubicBezTo>
                      <a:pt x="4" y="14"/>
                      <a:pt x="4" y="15"/>
                      <a:pt x="5" y="15"/>
                    </a:cubicBezTo>
                    <a:cubicBezTo>
                      <a:pt x="5" y="15"/>
                      <a:pt x="5" y="15"/>
                      <a:pt x="6" y="15"/>
                    </a:cubicBezTo>
                    <a:cubicBezTo>
                      <a:pt x="6" y="15"/>
                      <a:pt x="6" y="15"/>
                      <a:pt x="6" y="15"/>
                    </a:cubicBezTo>
                    <a:cubicBezTo>
                      <a:pt x="6" y="14"/>
                      <a:pt x="6" y="14"/>
                      <a:pt x="6" y="14"/>
                    </a:cubicBezTo>
                    <a:cubicBezTo>
                      <a:pt x="6" y="13"/>
                      <a:pt x="6" y="13"/>
                      <a:pt x="7" y="13"/>
                    </a:cubicBezTo>
                    <a:cubicBezTo>
                      <a:pt x="7" y="12"/>
                      <a:pt x="7" y="12"/>
                      <a:pt x="7" y="12"/>
                    </a:cubicBezTo>
                    <a:cubicBezTo>
                      <a:pt x="7" y="12"/>
                      <a:pt x="8" y="12"/>
                      <a:pt x="8" y="11"/>
                    </a:cubicBezTo>
                    <a:cubicBezTo>
                      <a:pt x="9" y="11"/>
                      <a:pt x="9" y="11"/>
                      <a:pt x="9" y="11"/>
                    </a:cubicBezTo>
                    <a:cubicBezTo>
                      <a:pt x="10" y="11"/>
                      <a:pt x="10" y="11"/>
                      <a:pt x="10" y="11"/>
                    </a:cubicBezTo>
                    <a:cubicBezTo>
                      <a:pt x="10" y="11"/>
                      <a:pt x="10" y="11"/>
                      <a:pt x="11" y="11"/>
                    </a:cubicBezTo>
                    <a:cubicBezTo>
                      <a:pt x="11" y="12"/>
                      <a:pt x="11" y="12"/>
                      <a:pt x="11" y="12"/>
                    </a:cubicBezTo>
                    <a:cubicBezTo>
                      <a:pt x="11" y="12"/>
                      <a:pt x="11" y="12"/>
                      <a:pt x="11" y="12"/>
                    </a:cubicBezTo>
                    <a:cubicBezTo>
                      <a:pt x="11" y="11"/>
                      <a:pt x="11" y="11"/>
                      <a:pt x="11" y="10"/>
                    </a:cubicBezTo>
                    <a:cubicBezTo>
                      <a:pt x="11" y="10"/>
                      <a:pt x="12" y="10"/>
                      <a:pt x="12" y="9"/>
                    </a:cubicBezTo>
                    <a:cubicBezTo>
                      <a:pt x="12" y="9"/>
                      <a:pt x="12" y="9"/>
                      <a:pt x="13" y="8"/>
                    </a:cubicBezTo>
                    <a:cubicBezTo>
                      <a:pt x="13" y="8"/>
                      <a:pt x="13" y="8"/>
                      <a:pt x="14" y="8"/>
                    </a:cubicBezTo>
                    <a:cubicBezTo>
                      <a:pt x="14" y="7"/>
                      <a:pt x="14" y="7"/>
                      <a:pt x="14" y="6"/>
                    </a:cubicBezTo>
                    <a:cubicBezTo>
                      <a:pt x="14" y="6"/>
                      <a:pt x="14" y="6"/>
                      <a:pt x="14"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9" name="Freeform 58"/>
              <p:cNvSpPr>
                <a:spLocks/>
              </p:cNvSpPr>
              <p:nvPr/>
            </p:nvSpPr>
            <p:spPr bwMode="auto">
              <a:xfrm>
                <a:off x="3719514" y="2178051"/>
                <a:ext cx="9525" cy="11113"/>
              </a:xfrm>
              <a:custGeom>
                <a:avLst/>
                <a:gdLst>
                  <a:gd name="T0" fmla="*/ 1 w 1"/>
                  <a:gd name="T1" fmla="*/ 1 h 1"/>
                  <a:gd name="T2" fmla="*/ 1 w 1"/>
                  <a:gd name="T3" fmla="*/ 1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1"/>
                      <a:pt x="1" y="1"/>
                    </a:cubicBezTo>
                    <a:cubicBezTo>
                      <a:pt x="0" y="1"/>
                      <a:pt x="0" y="1"/>
                      <a:pt x="0" y="1"/>
                    </a:cubicBezTo>
                    <a:cubicBezTo>
                      <a:pt x="0" y="1"/>
                      <a:pt x="1"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0" name="Freeform 59"/>
              <p:cNvSpPr>
                <a:spLocks/>
              </p:cNvSpPr>
              <p:nvPr/>
            </p:nvSpPr>
            <p:spPr bwMode="auto">
              <a:xfrm>
                <a:off x="3719514" y="2189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1" name="Freeform 60"/>
              <p:cNvSpPr>
                <a:spLocks/>
              </p:cNvSpPr>
              <p:nvPr/>
            </p:nvSpPr>
            <p:spPr bwMode="auto">
              <a:xfrm>
                <a:off x="3751264" y="2189164"/>
                <a:ext cx="22225" cy="22225"/>
              </a:xfrm>
              <a:custGeom>
                <a:avLst/>
                <a:gdLst>
                  <a:gd name="T0" fmla="*/ 0 w 2"/>
                  <a:gd name="T1" fmla="*/ 1 h 2"/>
                  <a:gd name="T2" fmla="*/ 1 w 2"/>
                  <a:gd name="T3" fmla="*/ 2 h 2"/>
                  <a:gd name="T4" fmla="*/ 2 w 2"/>
                  <a:gd name="T5" fmla="*/ 1 h 2"/>
                  <a:gd name="T6" fmla="*/ 2 w 2"/>
                  <a:gd name="T7" fmla="*/ 1 h 2"/>
                  <a:gd name="T8" fmla="*/ 2 w 2"/>
                  <a:gd name="T9" fmla="*/ 0 h 2"/>
                  <a:gd name="T10" fmla="*/ 1 w 2"/>
                  <a:gd name="T11" fmla="*/ 0 h 2"/>
                  <a:gd name="T12" fmla="*/ 0 w 2"/>
                  <a:gd name="T13" fmla="*/ 0 h 2"/>
                  <a:gd name="T14" fmla="*/ 0 w 2"/>
                  <a:gd name="T15" fmla="*/ 1 h 2"/>
                  <a:gd name="T16" fmla="*/ 0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1"/>
                    </a:moveTo>
                    <a:cubicBezTo>
                      <a:pt x="1" y="1"/>
                      <a:pt x="1" y="2"/>
                      <a:pt x="1" y="2"/>
                    </a:cubicBezTo>
                    <a:cubicBezTo>
                      <a:pt x="1" y="2"/>
                      <a:pt x="1" y="2"/>
                      <a:pt x="2" y="1"/>
                    </a:cubicBezTo>
                    <a:cubicBezTo>
                      <a:pt x="2" y="1"/>
                      <a:pt x="2" y="1"/>
                      <a:pt x="2" y="1"/>
                    </a:cubicBezTo>
                    <a:cubicBezTo>
                      <a:pt x="2" y="0"/>
                      <a:pt x="2" y="0"/>
                      <a:pt x="2" y="0"/>
                    </a:cubicBezTo>
                    <a:cubicBezTo>
                      <a:pt x="2" y="0"/>
                      <a:pt x="2" y="0"/>
                      <a:pt x="1" y="0"/>
                    </a:cubicBezTo>
                    <a:cubicBezTo>
                      <a:pt x="1" y="0"/>
                      <a:pt x="1"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2" name="Freeform 61"/>
              <p:cNvSpPr>
                <a:spLocks/>
              </p:cNvSpPr>
              <p:nvPr/>
            </p:nvSpPr>
            <p:spPr bwMode="auto">
              <a:xfrm>
                <a:off x="3783014" y="2200276"/>
                <a:ext cx="11113" cy="22225"/>
              </a:xfrm>
              <a:custGeom>
                <a:avLst/>
                <a:gdLst>
                  <a:gd name="T0" fmla="*/ 1 w 1"/>
                  <a:gd name="T1" fmla="*/ 2 h 2"/>
                  <a:gd name="T2" fmla="*/ 1 w 1"/>
                  <a:gd name="T3" fmla="*/ 1 h 2"/>
                  <a:gd name="T4" fmla="*/ 1 w 1"/>
                  <a:gd name="T5" fmla="*/ 1 h 2"/>
                  <a:gd name="T6" fmla="*/ 1 w 1"/>
                  <a:gd name="T7" fmla="*/ 0 h 2"/>
                  <a:gd name="T8" fmla="*/ 0 w 1"/>
                  <a:gd name="T9" fmla="*/ 0 h 2"/>
                  <a:gd name="T10" fmla="*/ 0 w 1"/>
                  <a:gd name="T11" fmla="*/ 1 h 2"/>
                  <a:gd name="T12" fmla="*/ 0 w 1"/>
                  <a:gd name="T13" fmla="*/ 1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1" y="1"/>
                    </a:cubicBezTo>
                    <a:cubicBezTo>
                      <a:pt x="1" y="1"/>
                      <a:pt x="1" y="1"/>
                      <a:pt x="1" y="1"/>
                    </a:cubicBezTo>
                    <a:cubicBezTo>
                      <a:pt x="1" y="0"/>
                      <a:pt x="1" y="0"/>
                      <a:pt x="1" y="0"/>
                    </a:cubicBezTo>
                    <a:cubicBezTo>
                      <a:pt x="0" y="0"/>
                      <a:pt x="0" y="0"/>
                      <a:pt x="0" y="0"/>
                    </a:cubicBezTo>
                    <a:cubicBezTo>
                      <a:pt x="0" y="0"/>
                      <a:pt x="0" y="1"/>
                      <a:pt x="0" y="1"/>
                    </a:cubicBezTo>
                    <a:cubicBezTo>
                      <a:pt x="0" y="1"/>
                      <a:pt x="0" y="1"/>
                      <a:pt x="0" y="1"/>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3" name="Freeform 62"/>
              <p:cNvSpPr>
                <a:spLocks/>
              </p:cNvSpPr>
              <p:nvPr/>
            </p:nvSpPr>
            <p:spPr bwMode="auto">
              <a:xfrm>
                <a:off x="3816352" y="2178051"/>
                <a:ext cx="20638" cy="33338"/>
              </a:xfrm>
              <a:custGeom>
                <a:avLst/>
                <a:gdLst>
                  <a:gd name="T0" fmla="*/ 1 w 2"/>
                  <a:gd name="T1" fmla="*/ 3 h 3"/>
                  <a:gd name="T2" fmla="*/ 2 w 2"/>
                  <a:gd name="T3" fmla="*/ 2 h 3"/>
                  <a:gd name="T4" fmla="*/ 2 w 2"/>
                  <a:gd name="T5" fmla="*/ 2 h 3"/>
                  <a:gd name="T6" fmla="*/ 2 w 2"/>
                  <a:gd name="T7" fmla="*/ 1 h 3"/>
                  <a:gd name="T8" fmla="*/ 2 w 2"/>
                  <a:gd name="T9" fmla="*/ 1 h 3"/>
                  <a:gd name="T10" fmla="*/ 1 w 2"/>
                  <a:gd name="T11" fmla="*/ 0 h 3"/>
                  <a:gd name="T12" fmla="*/ 1 w 2"/>
                  <a:gd name="T13" fmla="*/ 1 h 3"/>
                  <a:gd name="T14" fmla="*/ 0 w 2"/>
                  <a:gd name="T15" fmla="*/ 2 h 3"/>
                  <a:gd name="T16" fmla="*/ 0 w 2"/>
                  <a:gd name="T17" fmla="*/ 2 h 3"/>
                  <a:gd name="T18" fmla="*/ 1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1" y="3"/>
                      <a:pt x="2" y="2"/>
                    </a:cubicBezTo>
                    <a:cubicBezTo>
                      <a:pt x="2" y="2"/>
                      <a:pt x="2" y="2"/>
                      <a:pt x="2" y="2"/>
                    </a:cubicBezTo>
                    <a:cubicBezTo>
                      <a:pt x="2" y="2"/>
                      <a:pt x="2" y="2"/>
                      <a:pt x="2" y="1"/>
                    </a:cubicBezTo>
                    <a:cubicBezTo>
                      <a:pt x="2" y="1"/>
                      <a:pt x="2" y="1"/>
                      <a:pt x="2" y="1"/>
                    </a:cubicBezTo>
                    <a:cubicBezTo>
                      <a:pt x="2" y="1"/>
                      <a:pt x="1" y="0"/>
                      <a:pt x="1" y="0"/>
                    </a:cubicBezTo>
                    <a:cubicBezTo>
                      <a:pt x="1" y="0"/>
                      <a:pt x="1" y="1"/>
                      <a:pt x="1" y="1"/>
                    </a:cubicBezTo>
                    <a:cubicBezTo>
                      <a:pt x="1" y="1"/>
                      <a:pt x="0" y="1"/>
                      <a:pt x="0" y="2"/>
                    </a:cubicBezTo>
                    <a:cubicBezTo>
                      <a:pt x="0" y="2"/>
                      <a:pt x="0" y="2"/>
                      <a:pt x="0" y="2"/>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4" name="Freeform 63"/>
              <p:cNvSpPr>
                <a:spLocks/>
              </p:cNvSpPr>
              <p:nvPr/>
            </p:nvSpPr>
            <p:spPr bwMode="auto">
              <a:xfrm>
                <a:off x="3836989" y="2168526"/>
                <a:ext cx="11113" cy="9525"/>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1" y="1"/>
                    </a:cubicBezTo>
                    <a:cubicBezTo>
                      <a:pt x="1" y="0"/>
                      <a:pt x="1" y="0"/>
                      <a:pt x="1" y="0"/>
                    </a:cubicBezTo>
                    <a:cubicBezTo>
                      <a:pt x="1" y="0"/>
                      <a:pt x="1" y="0"/>
                      <a:pt x="0"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5" name="Freeform 64"/>
              <p:cNvSpPr>
                <a:spLocks/>
              </p:cNvSpPr>
              <p:nvPr/>
            </p:nvSpPr>
            <p:spPr bwMode="auto">
              <a:xfrm>
                <a:off x="5640389" y="2686051"/>
                <a:ext cx="31750" cy="22225"/>
              </a:xfrm>
              <a:custGeom>
                <a:avLst/>
                <a:gdLst>
                  <a:gd name="T0" fmla="*/ 2 w 3"/>
                  <a:gd name="T1" fmla="*/ 0 h 2"/>
                  <a:gd name="T2" fmla="*/ 1 w 3"/>
                  <a:gd name="T3" fmla="*/ 0 h 2"/>
                  <a:gd name="T4" fmla="*/ 0 w 3"/>
                  <a:gd name="T5" fmla="*/ 1 h 2"/>
                  <a:gd name="T6" fmla="*/ 0 w 3"/>
                  <a:gd name="T7" fmla="*/ 2 h 2"/>
                  <a:gd name="T8" fmla="*/ 1 w 3"/>
                  <a:gd name="T9" fmla="*/ 2 h 2"/>
                  <a:gd name="T10" fmla="*/ 1 w 3"/>
                  <a:gd name="T11" fmla="*/ 2 h 2"/>
                  <a:gd name="T12" fmla="*/ 2 w 3"/>
                  <a:gd name="T13" fmla="*/ 1 h 2"/>
                  <a:gd name="T14" fmla="*/ 3 w 3"/>
                  <a:gd name="T15" fmla="*/ 1 h 2"/>
                  <a:gd name="T16" fmla="*/ 3 w 3"/>
                  <a:gd name="T17" fmla="*/ 1 h 2"/>
                  <a:gd name="T18" fmla="*/ 2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0"/>
                    </a:moveTo>
                    <a:cubicBezTo>
                      <a:pt x="2" y="0"/>
                      <a:pt x="1" y="0"/>
                      <a:pt x="1" y="0"/>
                    </a:cubicBezTo>
                    <a:cubicBezTo>
                      <a:pt x="1" y="0"/>
                      <a:pt x="0" y="0"/>
                      <a:pt x="0" y="1"/>
                    </a:cubicBezTo>
                    <a:cubicBezTo>
                      <a:pt x="0" y="1"/>
                      <a:pt x="0" y="1"/>
                      <a:pt x="0" y="2"/>
                    </a:cubicBezTo>
                    <a:cubicBezTo>
                      <a:pt x="1" y="2"/>
                      <a:pt x="1" y="2"/>
                      <a:pt x="1" y="2"/>
                    </a:cubicBezTo>
                    <a:cubicBezTo>
                      <a:pt x="1" y="2"/>
                      <a:pt x="1" y="2"/>
                      <a:pt x="1" y="2"/>
                    </a:cubicBezTo>
                    <a:cubicBezTo>
                      <a:pt x="2" y="2"/>
                      <a:pt x="2" y="1"/>
                      <a:pt x="2" y="1"/>
                    </a:cubicBezTo>
                    <a:cubicBezTo>
                      <a:pt x="2" y="1"/>
                      <a:pt x="3" y="1"/>
                      <a:pt x="3" y="1"/>
                    </a:cubicBezTo>
                    <a:cubicBezTo>
                      <a:pt x="3" y="1"/>
                      <a:pt x="3" y="1"/>
                      <a:pt x="3" y="1"/>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6" name="Freeform 65"/>
              <p:cNvSpPr>
                <a:spLocks/>
              </p:cNvSpPr>
              <p:nvPr/>
            </p:nvSpPr>
            <p:spPr bwMode="auto">
              <a:xfrm>
                <a:off x="4754564" y="1368426"/>
                <a:ext cx="152400" cy="139700"/>
              </a:xfrm>
              <a:custGeom>
                <a:avLst/>
                <a:gdLst>
                  <a:gd name="T0" fmla="*/ 0 w 14"/>
                  <a:gd name="T1" fmla="*/ 8 h 13"/>
                  <a:gd name="T2" fmla="*/ 0 w 14"/>
                  <a:gd name="T3" fmla="*/ 9 h 13"/>
                  <a:gd name="T4" fmla="*/ 0 w 14"/>
                  <a:gd name="T5" fmla="*/ 9 h 13"/>
                  <a:gd name="T6" fmla="*/ 0 w 14"/>
                  <a:gd name="T7" fmla="*/ 11 h 13"/>
                  <a:gd name="T8" fmla="*/ 1 w 14"/>
                  <a:gd name="T9" fmla="*/ 12 h 13"/>
                  <a:gd name="T10" fmla="*/ 1 w 14"/>
                  <a:gd name="T11" fmla="*/ 12 h 13"/>
                  <a:gd name="T12" fmla="*/ 2 w 14"/>
                  <a:gd name="T13" fmla="*/ 11 h 13"/>
                  <a:gd name="T14" fmla="*/ 3 w 14"/>
                  <a:gd name="T15" fmla="*/ 10 h 13"/>
                  <a:gd name="T16" fmla="*/ 3 w 14"/>
                  <a:gd name="T17" fmla="*/ 11 h 13"/>
                  <a:gd name="T18" fmla="*/ 5 w 14"/>
                  <a:gd name="T19" fmla="*/ 11 h 13"/>
                  <a:gd name="T20" fmla="*/ 5 w 14"/>
                  <a:gd name="T21" fmla="*/ 11 h 13"/>
                  <a:gd name="T22" fmla="*/ 6 w 14"/>
                  <a:gd name="T23" fmla="*/ 11 h 13"/>
                  <a:gd name="T24" fmla="*/ 7 w 14"/>
                  <a:gd name="T25" fmla="*/ 12 h 13"/>
                  <a:gd name="T26" fmla="*/ 8 w 14"/>
                  <a:gd name="T27" fmla="*/ 12 h 13"/>
                  <a:gd name="T28" fmla="*/ 8 w 14"/>
                  <a:gd name="T29" fmla="*/ 12 h 13"/>
                  <a:gd name="T30" fmla="*/ 9 w 14"/>
                  <a:gd name="T31" fmla="*/ 12 h 13"/>
                  <a:gd name="T32" fmla="*/ 10 w 14"/>
                  <a:gd name="T33" fmla="*/ 13 h 13"/>
                  <a:gd name="T34" fmla="*/ 11 w 14"/>
                  <a:gd name="T35" fmla="*/ 12 h 13"/>
                  <a:gd name="T36" fmla="*/ 11 w 14"/>
                  <a:gd name="T37" fmla="*/ 11 h 13"/>
                  <a:gd name="T38" fmla="*/ 12 w 14"/>
                  <a:gd name="T39" fmla="*/ 10 h 13"/>
                  <a:gd name="T40" fmla="*/ 12 w 14"/>
                  <a:gd name="T41" fmla="*/ 10 h 13"/>
                  <a:gd name="T42" fmla="*/ 12 w 14"/>
                  <a:gd name="T43" fmla="*/ 10 h 13"/>
                  <a:gd name="T44" fmla="*/ 12 w 14"/>
                  <a:gd name="T45" fmla="*/ 9 h 13"/>
                  <a:gd name="T46" fmla="*/ 12 w 14"/>
                  <a:gd name="T47" fmla="*/ 8 h 13"/>
                  <a:gd name="T48" fmla="*/ 13 w 14"/>
                  <a:gd name="T49" fmla="*/ 8 h 13"/>
                  <a:gd name="T50" fmla="*/ 14 w 14"/>
                  <a:gd name="T51" fmla="*/ 8 h 13"/>
                  <a:gd name="T52" fmla="*/ 13 w 14"/>
                  <a:gd name="T53" fmla="*/ 7 h 13"/>
                  <a:gd name="T54" fmla="*/ 12 w 14"/>
                  <a:gd name="T55" fmla="*/ 6 h 13"/>
                  <a:gd name="T56" fmla="*/ 12 w 14"/>
                  <a:gd name="T57" fmla="*/ 5 h 13"/>
                  <a:gd name="T58" fmla="*/ 12 w 14"/>
                  <a:gd name="T59" fmla="*/ 4 h 13"/>
                  <a:gd name="T60" fmla="*/ 11 w 14"/>
                  <a:gd name="T61" fmla="*/ 3 h 13"/>
                  <a:gd name="T62" fmla="*/ 10 w 14"/>
                  <a:gd name="T63" fmla="*/ 2 h 13"/>
                  <a:gd name="T64" fmla="*/ 9 w 14"/>
                  <a:gd name="T65" fmla="*/ 1 h 13"/>
                  <a:gd name="T66" fmla="*/ 8 w 14"/>
                  <a:gd name="T67" fmla="*/ 1 h 13"/>
                  <a:gd name="T68" fmla="*/ 8 w 14"/>
                  <a:gd name="T69" fmla="*/ 1 h 13"/>
                  <a:gd name="T70" fmla="*/ 6 w 14"/>
                  <a:gd name="T71" fmla="*/ 0 h 13"/>
                  <a:gd name="T72" fmla="*/ 6 w 14"/>
                  <a:gd name="T73" fmla="*/ 0 h 13"/>
                  <a:gd name="T74" fmla="*/ 5 w 14"/>
                  <a:gd name="T75" fmla="*/ 0 h 13"/>
                  <a:gd name="T76" fmla="*/ 5 w 14"/>
                  <a:gd name="T77" fmla="*/ 0 h 13"/>
                  <a:gd name="T78" fmla="*/ 4 w 14"/>
                  <a:gd name="T79" fmla="*/ 0 h 13"/>
                  <a:gd name="T80" fmla="*/ 3 w 14"/>
                  <a:gd name="T81" fmla="*/ 0 h 13"/>
                  <a:gd name="T82" fmla="*/ 3 w 14"/>
                  <a:gd name="T83" fmla="*/ 2 h 13"/>
                  <a:gd name="T84" fmla="*/ 2 w 14"/>
                  <a:gd name="T85" fmla="*/ 2 h 13"/>
                  <a:gd name="T86" fmla="*/ 1 w 14"/>
                  <a:gd name="T87" fmla="*/ 3 h 13"/>
                  <a:gd name="T88" fmla="*/ 0 w 14"/>
                  <a:gd name="T89" fmla="*/ 4 h 13"/>
                  <a:gd name="T90" fmla="*/ 0 w 14"/>
                  <a:gd name="T91" fmla="*/ 5 h 13"/>
                  <a:gd name="T92" fmla="*/ 0 w 14"/>
                  <a:gd name="T93" fmla="*/ 5 h 13"/>
                  <a:gd name="T94" fmla="*/ 0 w 14"/>
                  <a:gd name="T95" fmla="*/ 6 h 13"/>
                  <a:gd name="T96" fmla="*/ 1 w 14"/>
                  <a:gd name="T97" fmla="*/ 7 h 13"/>
                  <a:gd name="T98" fmla="*/ 1 w 14"/>
                  <a:gd name="T99" fmla="*/ 8 h 13"/>
                  <a:gd name="T100" fmla="*/ 0 w 14"/>
                  <a:gd name="T10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13">
                    <a:moveTo>
                      <a:pt x="0" y="8"/>
                    </a:moveTo>
                    <a:cubicBezTo>
                      <a:pt x="0" y="8"/>
                      <a:pt x="0" y="8"/>
                      <a:pt x="0" y="9"/>
                    </a:cubicBezTo>
                    <a:cubicBezTo>
                      <a:pt x="0" y="9"/>
                      <a:pt x="0" y="9"/>
                      <a:pt x="0" y="9"/>
                    </a:cubicBezTo>
                    <a:cubicBezTo>
                      <a:pt x="1" y="10"/>
                      <a:pt x="0" y="10"/>
                      <a:pt x="0" y="11"/>
                    </a:cubicBezTo>
                    <a:cubicBezTo>
                      <a:pt x="1" y="11"/>
                      <a:pt x="1" y="11"/>
                      <a:pt x="1" y="12"/>
                    </a:cubicBezTo>
                    <a:cubicBezTo>
                      <a:pt x="1" y="12"/>
                      <a:pt x="1" y="12"/>
                      <a:pt x="1" y="12"/>
                    </a:cubicBezTo>
                    <a:cubicBezTo>
                      <a:pt x="2" y="11"/>
                      <a:pt x="2" y="11"/>
                      <a:pt x="2" y="11"/>
                    </a:cubicBezTo>
                    <a:cubicBezTo>
                      <a:pt x="2" y="10"/>
                      <a:pt x="3" y="10"/>
                      <a:pt x="3" y="10"/>
                    </a:cubicBezTo>
                    <a:cubicBezTo>
                      <a:pt x="3" y="10"/>
                      <a:pt x="3" y="11"/>
                      <a:pt x="3" y="11"/>
                    </a:cubicBezTo>
                    <a:cubicBezTo>
                      <a:pt x="4" y="11"/>
                      <a:pt x="4" y="11"/>
                      <a:pt x="5" y="11"/>
                    </a:cubicBezTo>
                    <a:cubicBezTo>
                      <a:pt x="5" y="11"/>
                      <a:pt x="5" y="11"/>
                      <a:pt x="5" y="11"/>
                    </a:cubicBezTo>
                    <a:cubicBezTo>
                      <a:pt x="6" y="11"/>
                      <a:pt x="6" y="11"/>
                      <a:pt x="6" y="11"/>
                    </a:cubicBezTo>
                    <a:cubicBezTo>
                      <a:pt x="6" y="12"/>
                      <a:pt x="6" y="12"/>
                      <a:pt x="7" y="12"/>
                    </a:cubicBezTo>
                    <a:cubicBezTo>
                      <a:pt x="7" y="12"/>
                      <a:pt x="7" y="12"/>
                      <a:pt x="8" y="12"/>
                    </a:cubicBezTo>
                    <a:cubicBezTo>
                      <a:pt x="8" y="12"/>
                      <a:pt x="8" y="12"/>
                      <a:pt x="8" y="12"/>
                    </a:cubicBezTo>
                    <a:cubicBezTo>
                      <a:pt x="8" y="12"/>
                      <a:pt x="9" y="12"/>
                      <a:pt x="9" y="12"/>
                    </a:cubicBezTo>
                    <a:cubicBezTo>
                      <a:pt x="9" y="12"/>
                      <a:pt x="9" y="13"/>
                      <a:pt x="10" y="13"/>
                    </a:cubicBezTo>
                    <a:cubicBezTo>
                      <a:pt x="10" y="13"/>
                      <a:pt x="11" y="13"/>
                      <a:pt x="11" y="12"/>
                    </a:cubicBezTo>
                    <a:cubicBezTo>
                      <a:pt x="11" y="12"/>
                      <a:pt x="11" y="12"/>
                      <a:pt x="11" y="11"/>
                    </a:cubicBezTo>
                    <a:cubicBezTo>
                      <a:pt x="11" y="11"/>
                      <a:pt x="12" y="11"/>
                      <a:pt x="12" y="10"/>
                    </a:cubicBezTo>
                    <a:cubicBezTo>
                      <a:pt x="12" y="10"/>
                      <a:pt x="12" y="10"/>
                      <a:pt x="12" y="10"/>
                    </a:cubicBezTo>
                    <a:cubicBezTo>
                      <a:pt x="12" y="10"/>
                      <a:pt x="12" y="10"/>
                      <a:pt x="12" y="10"/>
                    </a:cubicBezTo>
                    <a:cubicBezTo>
                      <a:pt x="12" y="9"/>
                      <a:pt x="12" y="9"/>
                      <a:pt x="12" y="9"/>
                    </a:cubicBezTo>
                    <a:cubicBezTo>
                      <a:pt x="13" y="8"/>
                      <a:pt x="12" y="8"/>
                      <a:pt x="12" y="8"/>
                    </a:cubicBezTo>
                    <a:cubicBezTo>
                      <a:pt x="13" y="8"/>
                      <a:pt x="13" y="8"/>
                      <a:pt x="13" y="8"/>
                    </a:cubicBezTo>
                    <a:cubicBezTo>
                      <a:pt x="13" y="8"/>
                      <a:pt x="14" y="8"/>
                      <a:pt x="14" y="8"/>
                    </a:cubicBezTo>
                    <a:cubicBezTo>
                      <a:pt x="14" y="7"/>
                      <a:pt x="13" y="7"/>
                      <a:pt x="13" y="7"/>
                    </a:cubicBezTo>
                    <a:cubicBezTo>
                      <a:pt x="13" y="6"/>
                      <a:pt x="13" y="6"/>
                      <a:pt x="12" y="6"/>
                    </a:cubicBezTo>
                    <a:cubicBezTo>
                      <a:pt x="12" y="6"/>
                      <a:pt x="12" y="6"/>
                      <a:pt x="12" y="5"/>
                    </a:cubicBezTo>
                    <a:cubicBezTo>
                      <a:pt x="11" y="5"/>
                      <a:pt x="12" y="4"/>
                      <a:pt x="12" y="4"/>
                    </a:cubicBezTo>
                    <a:cubicBezTo>
                      <a:pt x="11" y="3"/>
                      <a:pt x="11" y="3"/>
                      <a:pt x="11" y="3"/>
                    </a:cubicBezTo>
                    <a:cubicBezTo>
                      <a:pt x="11" y="2"/>
                      <a:pt x="10" y="3"/>
                      <a:pt x="10" y="2"/>
                    </a:cubicBezTo>
                    <a:cubicBezTo>
                      <a:pt x="10" y="2"/>
                      <a:pt x="10" y="2"/>
                      <a:pt x="9" y="1"/>
                    </a:cubicBezTo>
                    <a:cubicBezTo>
                      <a:pt x="9" y="1"/>
                      <a:pt x="9" y="1"/>
                      <a:pt x="8" y="1"/>
                    </a:cubicBezTo>
                    <a:cubicBezTo>
                      <a:pt x="8" y="1"/>
                      <a:pt x="8" y="1"/>
                      <a:pt x="8" y="1"/>
                    </a:cubicBezTo>
                    <a:cubicBezTo>
                      <a:pt x="7" y="0"/>
                      <a:pt x="7" y="0"/>
                      <a:pt x="6" y="0"/>
                    </a:cubicBezTo>
                    <a:cubicBezTo>
                      <a:pt x="6" y="0"/>
                      <a:pt x="6" y="1"/>
                      <a:pt x="6" y="0"/>
                    </a:cubicBezTo>
                    <a:cubicBezTo>
                      <a:pt x="5" y="0"/>
                      <a:pt x="5" y="0"/>
                      <a:pt x="5" y="0"/>
                    </a:cubicBezTo>
                    <a:cubicBezTo>
                      <a:pt x="5" y="0"/>
                      <a:pt x="5" y="0"/>
                      <a:pt x="5" y="0"/>
                    </a:cubicBezTo>
                    <a:cubicBezTo>
                      <a:pt x="5" y="0"/>
                      <a:pt x="4" y="0"/>
                      <a:pt x="4" y="0"/>
                    </a:cubicBezTo>
                    <a:cubicBezTo>
                      <a:pt x="3" y="0"/>
                      <a:pt x="3" y="0"/>
                      <a:pt x="3" y="0"/>
                    </a:cubicBezTo>
                    <a:cubicBezTo>
                      <a:pt x="2" y="1"/>
                      <a:pt x="3" y="1"/>
                      <a:pt x="3" y="2"/>
                    </a:cubicBezTo>
                    <a:cubicBezTo>
                      <a:pt x="2" y="2"/>
                      <a:pt x="2" y="2"/>
                      <a:pt x="2" y="2"/>
                    </a:cubicBezTo>
                    <a:cubicBezTo>
                      <a:pt x="1" y="3"/>
                      <a:pt x="1" y="3"/>
                      <a:pt x="1" y="3"/>
                    </a:cubicBezTo>
                    <a:cubicBezTo>
                      <a:pt x="1" y="4"/>
                      <a:pt x="1" y="4"/>
                      <a:pt x="0" y="4"/>
                    </a:cubicBezTo>
                    <a:cubicBezTo>
                      <a:pt x="0" y="4"/>
                      <a:pt x="0" y="4"/>
                      <a:pt x="0" y="5"/>
                    </a:cubicBezTo>
                    <a:cubicBezTo>
                      <a:pt x="0" y="5"/>
                      <a:pt x="0" y="5"/>
                      <a:pt x="0" y="5"/>
                    </a:cubicBezTo>
                    <a:cubicBezTo>
                      <a:pt x="0" y="5"/>
                      <a:pt x="0" y="5"/>
                      <a:pt x="0" y="6"/>
                    </a:cubicBezTo>
                    <a:cubicBezTo>
                      <a:pt x="0" y="6"/>
                      <a:pt x="0" y="6"/>
                      <a:pt x="1" y="7"/>
                    </a:cubicBezTo>
                    <a:cubicBezTo>
                      <a:pt x="1" y="7"/>
                      <a:pt x="1" y="7"/>
                      <a:pt x="1" y="8"/>
                    </a:cubicBezTo>
                    <a:cubicBezTo>
                      <a:pt x="1" y="8"/>
                      <a:pt x="0" y="8"/>
                      <a:pt x="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7" name="Freeform 66"/>
              <p:cNvSpPr>
                <a:spLocks/>
              </p:cNvSpPr>
              <p:nvPr/>
            </p:nvSpPr>
            <p:spPr bwMode="auto">
              <a:xfrm>
                <a:off x="4614864" y="1292226"/>
                <a:ext cx="22225" cy="31750"/>
              </a:xfrm>
              <a:custGeom>
                <a:avLst/>
                <a:gdLst>
                  <a:gd name="T0" fmla="*/ 0 w 2"/>
                  <a:gd name="T1" fmla="*/ 3 h 3"/>
                  <a:gd name="T2" fmla="*/ 1 w 2"/>
                  <a:gd name="T3" fmla="*/ 3 h 3"/>
                  <a:gd name="T4" fmla="*/ 1 w 2"/>
                  <a:gd name="T5" fmla="*/ 2 h 3"/>
                  <a:gd name="T6" fmla="*/ 2 w 2"/>
                  <a:gd name="T7" fmla="*/ 1 h 3"/>
                  <a:gd name="T8" fmla="*/ 2 w 2"/>
                  <a:gd name="T9" fmla="*/ 0 h 3"/>
                  <a:gd name="T10" fmla="*/ 1 w 2"/>
                  <a:gd name="T11" fmla="*/ 0 h 3"/>
                  <a:gd name="T12" fmla="*/ 0 w 2"/>
                  <a:gd name="T13" fmla="*/ 1 h 3"/>
                  <a:gd name="T14" fmla="*/ 0 w 2"/>
                  <a:gd name="T15" fmla="*/ 2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1" y="3"/>
                      <a:pt x="1" y="3"/>
                    </a:cubicBezTo>
                    <a:cubicBezTo>
                      <a:pt x="1" y="3"/>
                      <a:pt x="1" y="2"/>
                      <a:pt x="1" y="2"/>
                    </a:cubicBezTo>
                    <a:cubicBezTo>
                      <a:pt x="1" y="2"/>
                      <a:pt x="2" y="2"/>
                      <a:pt x="2" y="1"/>
                    </a:cubicBezTo>
                    <a:cubicBezTo>
                      <a:pt x="2" y="1"/>
                      <a:pt x="2" y="1"/>
                      <a:pt x="2" y="0"/>
                    </a:cubicBezTo>
                    <a:cubicBezTo>
                      <a:pt x="2" y="0"/>
                      <a:pt x="1" y="0"/>
                      <a:pt x="1" y="0"/>
                    </a:cubicBezTo>
                    <a:cubicBezTo>
                      <a:pt x="1" y="0"/>
                      <a:pt x="0" y="0"/>
                      <a:pt x="0" y="1"/>
                    </a:cubicBezTo>
                    <a:cubicBezTo>
                      <a:pt x="0" y="1"/>
                      <a:pt x="0" y="1"/>
                      <a:pt x="0" y="2"/>
                    </a:cubicBezTo>
                    <a:cubicBezTo>
                      <a:pt x="0" y="2"/>
                      <a:pt x="0" y="2"/>
                      <a:pt x="0" y="2"/>
                    </a:cubicBezTo>
                    <a:cubicBezTo>
                      <a:pt x="0" y="2"/>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8" name="Freeform 67"/>
              <p:cNvSpPr>
                <a:spLocks/>
              </p:cNvSpPr>
              <p:nvPr/>
            </p:nvSpPr>
            <p:spPr bwMode="auto">
              <a:xfrm>
                <a:off x="4572002" y="1323976"/>
                <a:ext cx="20638" cy="22225"/>
              </a:xfrm>
              <a:custGeom>
                <a:avLst/>
                <a:gdLst>
                  <a:gd name="T0" fmla="*/ 1 w 2"/>
                  <a:gd name="T1" fmla="*/ 0 h 2"/>
                  <a:gd name="T2" fmla="*/ 1 w 2"/>
                  <a:gd name="T3" fmla="*/ 1 h 2"/>
                  <a:gd name="T4" fmla="*/ 1 w 2"/>
                  <a:gd name="T5" fmla="*/ 2 h 2"/>
                  <a:gd name="T6" fmla="*/ 1 w 2"/>
                  <a:gd name="T7" fmla="*/ 1 h 2"/>
                  <a:gd name="T8" fmla="*/ 2 w 2"/>
                  <a:gd name="T9" fmla="*/ 1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1" y="0"/>
                      <a:pt x="1" y="1"/>
                    </a:cubicBezTo>
                    <a:cubicBezTo>
                      <a:pt x="1" y="1"/>
                      <a:pt x="0" y="1"/>
                      <a:pt x="1" y="2"/>
                    </a:cubicBezTo>
                    <a:cubicBezTo>
                      <a:pt x="1" y="2"/>
                      <a:pt x="1" y="2"/>
                      <a:pt x="1" y="1"/>
                    </a:cubicBezTo>
                    <a:cubicBezTo>
                      <a:pt x="2" y="1"/>
                      <a:pt x="2" y="1"/>
                      <a:pt x="2" y="1"/>
                    </a:cubicBezTo>
                    <a:cubicBezTo>
                      <a:pt x="2" y="0"/>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9" name="Freeform 68"/>
              <p:cNvSpPr>
                <a:spLocks/>
              </p:cNvSpPr>
              <p:nvPr/>
            </p:nvSpPr>
            <p:spPr bwMode="auto">
              <a:xfrm>
                <a:off x="4452939" y="989014"/>
                <a:ext cx="247650" cy="388938"/>
              </a:xfrm>
              <a:custGeom>
                <a:avLst/>
                <a:gdLst>
                  <a:gd name="T0" fmla="*/ 1 w 23"/>
                  <a:gd name="T1" fmla="*/ 26 h 36"/>
                  <a:gd name="T2" fmla="*/ 2 w 23"/>
                  <a:gd name="T3" fmla="*/ 27 h 36"/>
                  <a:gd name="T4" fmla="*/ 3 w 23"/>
                  <a:gd name="T5" fmla="*/ 30 h 36"/>
                  <a:gd name="T6" fmla="*/ 4 w 23"/>
                  <a:gd name="T7" fmla="*/ 31 h 36"/>
                  <a:gd name="T8" fmla="*/ 4 w 23"/>
                  <a:gd name="T9" fmla="*/ 33 h 36"/>
                  <a:gd name="T10" fmla="*/ 5 w 23"/>
                  <a:gd name="T11" fmla="*/ 34 h 36"/>
                  <a:gd name="T12" fmla="*/ 7 w 23"/>
                  <a:gd name="T13" fmla="*/ 35 h 36"/>
                  <a:gd name="T14" fmla="*/ 8 w 23"/>
                  <a:gd name="T15" fmla="*/ 34 h 36"/>
                  <a:gd name="T16" fmla="*/ 9 w 23"/>
                  <a:gd name="T17" fmla="*/ 33 h 36"/>
                  <a:gd name="T18" fmla="*/ 10 w 23"/>
                  <a:gd name="T19" fmla="*/ 33 h 36"/>
                  <a:gd name="T20" fmla="*/ 11 w 23"/>
                  <a:gd name="T21" fmla="*/ 31 h 36"/>
                  <a:gd name="T22" fmla="*/ 12 w 23"/>
                  <a:gd name="T23" fmla="*/ 29 h 36"/>
                  <a:gd name="T24" fmla="*/ 12 w 23"/>
                  <a:gd name="T25" fmla="*/ 27 h 36"/>
                  <a:gd name="T26" fmla="*/ 13 w 23"/>
                  <a:gd name="T27" fmla="*/ 26 h 36"/>
                  <a:gd name="T28" fmla="*/ 15 w 23"/>
                  <a:gd name="T29" fmla="*/ 26 h 36"/>
                  <a:gd name="T30" fmla="*/ 15 w 23"/>
                  <a:gd name="T31" fmla="*/ 24 h 36"/>
                  <a:gd name="T32" fmla="*/ 16 w 23"/>
                  <a:gd name="T33" fmla="*/ 23 h 36"/>
                  <a:gd name="T34" fmla="*/ 14 w 23"/>
                  <a:gd name="T35" fmla="*/ 21 h 36"/>
                  <a:gd name="T36" fmla="*/ 13 w 23"/>
                  <a:gd name="T37" fmla="*/ 21 h 36"/>
                  <a:gd name="T38" fmla="*/ 12 w 23"/>
                  <a:gd name="T39" fmla="*/ 19 h 36"/>
                  <a:gd name="T40" fmla="*/ 12 w 23"/>
                  <a:gd name="T41" fmla="*/ 18 h 36"/>
                  <a:gd name="T42" fmla="*/ 13 w 23"/>
                  <a:gd name="T43" fmla="*/ 17 h 36"/>
                  <a:gd name="T44" fmla="*/ 14 w 23"/>
                  <a:gd name="T45" fmla="*/ 16 h 36"/>
                  <a:gd name="T46" fmla="*/ 15 w 23"/>
                  <a:gd name="T47" fmla="*/ 15 h 36"/>
                  <a:gd name="T48" fmla="*/ 16 w 23"/>
                  <a:gd name="T49" fmla="*/ 14 h 36"/>
                  <a:gd name="T50" fmla="*/ 18 w 23"/>
                  <a:gd name="T51" fmla="*/ 13 h 36"/>
                  <a:gd name="T52" fmla="*/ 19 w 23"/>
                  <a:gd name="T53" fmla="*/ 12 h 36"/>
                  <a:gd name="T54" fmla="*/ 19 w 23"/>
                  <a:gd name="T55" fmla="*/ 11 h 36"/>
                  <a:gd name="T56" fmla="*/ 20 w 23"/>
                  <a:gd name="T57" fmla="*/ 9 h 36"/>
                  <a:gd name="T58" fmla="*/ 21 w 23"/>
                  <a:gd name="T59" fmla="*/ 9 h 36"/>
                  <a:gd name="T60" fmla="*/ 22 w 23"/>
                  <a:gd name="T61" fmla="*/ 8 h 36"/>
                  <a:gd name="T62" fmla="*/ 23 w 23"/>
                  <a:gd name="T63" fmla="*/ 7 h 36"/>
                  <a:gd name="T64" fmla="*/ 23 w 23"/>
                  <a:gd name="T65" fmla="*/ 5 h 36"/>
                  <a:gd name="T66" fmla="*/ 22 w 23"/>
                  <a:gd name="T67" fmla="*/ 5 h 36"/>
                  <a:gd name="T68" fmla="*/ 21 w 23"/>
                  <a:gd name="T69" fmla="*/ 3 h 36"/>
                  <a:gd name="T70" fmla="*/ 19 w 23"/>
                  <a:gd name="T71" fmla="*/ 2 h 36"/>
                  <a:gd name="T72" fmla="*/ 17 w 23"/>
                  <a:gd name="T73" fmla="*/ 1 h 36"/>
                  <a:gd name="T74" fmla="*/ 15 w 23"/>
                  <a:gd name="T75" fmla="*/ 0 h 36"/>
                  <a:gd name="T76" fmla="*/ 15 w 23"/>
                  <a:gd name="T77" fmla="*/ 1 h 36"/>
                  <a:gd name="T78" fmla="*/ 14 w 23"/>
                  <a:gd name="T79" fmla="*/ 2 h 36"/>
                  <a:gd name="T80" fmla="*/ 12 w 23"/>
                  <a:gd name="T81" fmla="*/ 2 h 36"/>
                  <a:gd name="T82" fmla="*/ 11 w 23"/>
                  <a:gd name="T83" fmla="*/ 2 h 36"/>
                  <a:gd name="T84" fmla="*/ 9 w 23"/>
                  <a:gd name="T85" fmla="*/ 3 h 36"/>
                  <a:gd name="T86" fmla="*/ 8 w 23"/>
                  <a:gd name="T87" fmla="*/ 5 h 36"/>
                  <a:gd name="T88" fmla="*/ 7 w 23"/>
                  <a:gd name="T89" fmla="*/ 7 h 36"/>
                  <a:gd name="T90" fmla="*/ 5 w 23"/>
                  <a:gd name="T91" fmla="*/ 7 h 36"/>
                  <a:gd name="T92" fmla="*/ 5 w 23"/>
                  <a:gd name="T93" fmla="*/ 9 h 36"/>
                  <a:gd name="T94" fmla="*/ 4 w 23"/>
                  <a:gd name="T95" fmla="*/ 11 h 36"/>
                  <a:gd name="T96" fmla="*/ 5 w 23"/>
                  <a:gd name="T97" fmla="*/ 13 h 36"/>
                  <a:gd name="T98" fmla="*/ 3 w 23"/>
                  <a:gd name="T99" fmla="*/ 13 h 36"/>
                  <a:gd name="T100" fmla="*/ 2 w 23"/>
                  <a:gd name="T101" fmla="*/ 13 h 36"/>
                  <a:gd name="T102" fmla="*/ 1 w 23"/>
                  <a:gd name="T103" fmla="*/ 16 h 36"/>
                  <a:gd name="T104" fmla="*/ 2 w 23"/>
                  <a:gd name="T105" fmla="*/ 18 h 36"/>
                  <a:gd name="T106" fmla="*/ 3 w 23"/>
                  <a:gd name="T107" fmla="*/ 19 h 36"/>
                  <a:gd name="T108" fmla="*/ 2 w 23"/>
                  <a:gd name="T109" fmla="*/ 20 h 36"/>
                  <a:gd name="T110" fmla="*/ 3 w 23"/>
                  <a:gd name="T111" fmla="*/ 22 h 36"/>
                  <a:gd name="T112" fmla="*/ 1 w 23"/>
                  <a:gd name="T113" fmla="*/ 24 h 36"/>
                  <a:gd name="T114" fmla="*/ 2 w 23"/>
                  <a:gd name="T115" fmla="*/ 25 h 36"/>
                  <a:gd name="T116" fmla="*/ 0 w 23"/>
                  <a:gd name="T11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6">
                    <a:moveTo>
                      <a:pt x="1" y="26"/>
                    </a:moveTo>
                    <a:cubicBezTo>
                      <a:pt x="1" y="26"/>
                      <a:pt x="1" y="26"/>
                      <a:pt x="1" y="26"/>
                    </a:cubicBezTo>
                    <a:cubicBezTo>
                      <a:pt x="1" y="27"/>
                      <a:pt x="1" y="27"/>
                      <a:pt x="1" y="27"/>
                    </a:cubicBezTo>
                    <a:cubicBezTo>
                      <a:pt x="1" y="27"/>
                      <a:pt x="2" y="27"/>
                      <a:pt x="2" y="27"/>
                    </a:cubicBezTo>
                    <a:cubicBezTo>
                      <a:pt x="2" y="28"/>
                      <a:pt x="2" y="28"/>
                      <a:pt x="2" y="28"/>
                    </a:cubicBezTo>
                    <a:cubicBezTo>
                      <a:pt x="2" y="29"/>
                      <a:pt x="3" y="29"/>
                      <a:pt x="3" y="30"/>
                    </a:cubicBezTo>
                    <a:cubicBezTo>
                      <a:pt x="3" y="30"/>
                      <a:pt x="3" y="30"/>
                      <a:pt x="3" y="31"/>
                    </a:cubicBezTo>
                    <a:cubicBezTo>
                      <a:pt x="3" y="31"/>
                      <a:pt x="4" y="31"/>
                      <a:pt x="4" y="31"/>
                    </a:cubicBezTo>
                    <a:cubicBezTo>
                      <a:pt x="4" y="31"/>
                      <a:pt x="4" y="32"/>
                      <a:pt x="4" y="32"/>
                    </a:cubicBezTo>
                    <a:cubicBezTo>
                      <a:pt x="4" y="32"/>
                      <a:pt x="4" y="32"/>
                      <a:pt x="4" y="33"/>
                    </a:cubicBezTo>
                    <a:cubicBezTo>
                      <a:pt x="4" y="33"/>
                      <a:pt x="4" y="33"/>
                      <a:pt x="5" y="34"/>
                    </a:cubicBezTo>
                    <a:cubicBezTo>
                      <a:pt x="5" y="34"/>
                      <a:pt x="5" y="34"/>
                      <a:pt x="5" y="34"/>
                    </a:cubicBezTo>
                    <a:cubicBezTo>
                      <a:pt x="5" y="35"/>
                      <a:pt x="5" y="35"/>
                      <a:pt x="5" y="35"/>
                    </a:cubicBezTo>
                    <a:cubicBezTo>
                      <a:pt x="5" y="36"/>
                      <a:pt x="6" y="35"/>
                      <a:pt x="7" y="35"/>
                    </a:cubicBezTo>
                    <a:cubicBezTo>
                      <a:pt x="7" y="35"/>
                      <a:pt x="7" y="35"/>
                      <a:pt x="8" y="35"/>
                    </a:cubicBezTo>
                    <a:cubicBezTo>
                      <a:pt x="8" y="34"/>
                      <a:pt x="8" y="34"/>
                      <a:pt x="8" y="34"/>
                    </a:cubicBezTo>
                    <a:cubicBezTo>
                      <a:pt x="8" y="34"/>
                      <a:pt x="8" y="33"/>
                      <a:pt x="8" y="33"/>
                    </a:cubicBezTo>
                    <a:cubicBezTo>
                      <a:pt x="8" y="33"/>
                      <a:pt x="8" y="33"/>
                      <a:pt x="9" y="33"/>
                    </a:cubicBezTo>
                    <a:cubicBezTo>
                      <a:pt x="9" y="33"/>
                      <a:pt x="9" y="33"/>
                      <a:pt x="9" y="33"/>
                    </a:cubicBezTo>
                    <a:cubicBezTo>
                      <a:pt x="10" y="33"/>
                      <a:pt x="10" y="33"/>
                      <a:pt x="10" y="33"/>
                    </a:cubicBezTo>
                    <a:cubicBezTo>
                      <a:pt x="11" y="33"/>
                      <a:pt x="11" y="33"/>
                      <a:pt x="11" y="32"/>
                    </a:cubicBezTo>
                    <a:cubicBezTo>
                      <a:pt x="11" y="32"/>
                      <a:pt x="11" y="32"/>
                      <a:pt x="11" y="31"/>
                    </a:cubicBezTo>
                    <a:cubicBezTo>
                      <a:pt x="12" y="31"/>
                      <a:pt x="11" y="31"/>
                      <a:pt x="12" y="30"/>
                    </a:cubicBezTo>
                    <a:cubicBezTo>
                      <a:pt x="12" y="30"/>
                      <a:pt x="12" y="30"/>
                      <a:pt x="12" y="29"/>
                    </a:cubicBezTo>
                    <a:cubicBezTo>
                      <a:pt x="12" y="29"/>
                      <a:pt x="12" y="29"/>
                      <a:pt x="12" y="28"/>
                    </a:cubicBezTo>
                    <a:cubicBezTo>
                      <a:pt x="12" y="28"/>
                      <a:pt x="12" y="28"/>
                      <a:pt x="12" y="27"/>
                    </a:cubicBezTo>
                    <a:cubicBezTo>
                      <a:pt x="12" y="27"/>
                      <a:pt x="12" y="26"/>
                      <a:pt x="12" y="26"/>
                    </a:cubicBezTo>
                    <a:cubicBezTo>
                      <a:pt x="13" y="26"/>
                      <a:pt x="13" y="26"/>
                      <a:pt x="13" y="26"/>
                    </a:cubicBezTo>
                    <a:cubicBezTo>
                      <a:pt x="13" y="26"/>
                      <a:pt x="13" y="25"/>
                      <a:pt x="14" y="25"/>
                    </a:cubicBezTo>
                    <a:cubicBezTo>
                      <a:pt x="14" y="25"/>
                      <a:pt x="14" y="26"/>
                      <a:pt x="15" y="26"/>
                    </a:cubicBezTo>
                    <a:cubicBezTo>
                      <a:pt x="15" y="25"/>
                      <a:pt x="15" y="25"/>
                      <a:pt x="15" y="25"/>
                    </a:cubicBezTo>
                    <a:cubicBezTo>
                      <a:pt x="15" y="24"/>
                      <a:pt x="15" y="24"/>
                      <a:pt x="15" y="24"/>
                    </a:cubicBezTo>
                    <a:cubicBezTo>
                      <a:pt x="15" y="24"/>
                      <a:pt x="16" y="24"/>
                      <a:pt x="16" y="24"/>
                    </a:cubicBezTo>
                    <a:cubicBezTo>
                      <a:pt x="16" y="23"/>
                      <a:pt x="16" y="23"/>
                      <a:pt x="16" y="23"/>
                    </a:cubicBezTo>
                    <a:cubicBezTo>
                      <a:pt x="15" y="22"/>
                      <a:pt x="15" y="22"/>
                      <a:pt x="15" y="22"/>
                    </a:cubicBezTo>
                    <a:cubicBezTo>
                      <a:pt x="14" y="22"/>
                      <a:pt x="15" y="22"/>
                      <a:pt x="14" y="21"/>
                    </a:cubicBezTo>
                    <a:cubicBezTo>
                      <a:pt x="14" y="21"/>
                      <a:pt x="14" y="21"/>
                      <a:pt x="14" y="21"/>
                    </a:cubicBezTo>
                    <a:cubicBezTo>
                      <a:pt x="13" y="21"/>
                      <a:pt x="13" y="21"/>
                      <a:pt x="13" y="21"/>
                    </a:cubicBezTo>
                    <a:cubicBezTo>
                      <a:pt x="12" y="21"/>
                      <a:pt x="12" y="21"/>
                      <a:pt x="12" y="20"/>
                    </a:cubicBezTo>
                    <a:cubicBezTo>
                      <a:pt x="12" y="20"/>
                      <a:pt x="12" y="20"/>
                      <a:pt x="12" y="19"/>
                    </a:cubicBezTo>
                    <a:cubicBezTo>
                      <a:pt x="12" y="19"/>
                      <a:pt x="12" y="19"/>
                      <a:pt x="12" y="19"/>
                    </a:cubicBezTo>
                    <a:cubicBezTo>
                      <a:pt x="12" y="18"/>
                      <a:pt x="12" y="18"/>
                      <a:pt x="12" y="18"/>
                    </a:cubicBezTo>
                    <a:cubicBezTo>
                      <a:pt x="12" y="18"/>
                      <a:pt x="12" y="18"/>
                      <a:pt x="13" y="18"/>
                    </a:cubicBezTo>
                    <a:cubicBezTo>
                      <a:pt x="13" y="17"/>
                      <a:pt x="13" y="17"/>
                      <a:pt x="13" y="17"/>
                    </a:cubicBezTo>
                    <a:cubicBezTo>
                      <a:pt x="13" y="16"/>
                      <a:pt x="13" y="16"/>
                      <a:pt x="13" y="16"/>
                    </a:cubicBezTo>
                    <a:cubicBezTo>
                      <a:pt x="13" y="16"/>
                      <a:pt x="14" y="16"/>
                      <a:pt x="14" y="16"/>
                    </a:cubicBezTo>
                    <a:cubicBezTo>
                      <a:pt x="14" y="16"/>
                      <a:pt x="14" y="16"/>
                      <a:pt x="14" y="15"/>
                    </a:cubicBezTo>
                    <a:cubicBezTo>
                      <a:pt x="14" y="15"/>
                      <a:pt x="15" y="15"/>
                      <a:pt x="15" y="15"/>
                    </a:cubicBezTo>
                    <a:cubicBezTo>
                      <a:pt x="16" y="15"/>
                      <a:pt x="16" y="15"/>
                      <a:pt x="16" y="14"/>
                    </a:cubicBezTo>
                    <a:cubicBezTo>
                      <a:pt x="16" y="14"/>
                      <a:pt x="16" y="14"/>
                      <a:pt x="16" y="14"/>
                    </a:cubicBezTo>
                    <a:cubicBezTo>
                      <a:pt x="17" y="14"/>
                      <a:pt x="17" y="14"/>
                      <a:pt x="17" y="13"/>
                    </a:cubicBezTo>
                    <a:cubicBezTo>
                      <a:pt x="17" y="13"/>
                      <a:pt x="18" y="13"/>
                      <a:pt x="18" y="13"/>
                    </a:cubicBezTo>
                    <a:cubicBezTo>
                      <a:pt x="18" y="13"/>
                      <a:pt x="18" y="13"/>
                      <a:pt x="19" y="12"/>
                    </a:cubicBezTo>
                    <a:cubicBezTo>
                      <a:pt x="19" y="12"/>
                      <a:pt x="19" y="12"/>
                      <a:pt x="19" y="12"/>
                    </a:cubicBezTo>
                    <a:cubicBezTo>
                      <a:pt x="19" y="12"/>
                      <a:pt x="19" y="12"/>
                      <a:pt x="19" y="11"/>
                    </a:cubicBezTo>
                    <a:cubicBezTo>
                      <a:pt x="19" y="11"/>
                      <a:pt x="19" y="11"/>
                      <a:pt x="19" y="11"/>
                    </a:cubicBezTo>
                    <a:cubicBezTo>
                      <a:pt x="19" y="11"/>
                      <a:pt x="19" y="10"/>
                      <a:pt x="19" y="10"/>
                    </a:cubicBezTo>
                    <a:cubicBezTo>
                      <a:pt x="19" y="10"/>
                      <a:pt x="20" y="10"/>
                      <a:pt x="20" y="9"/>
                    </a:cubicBezTo>
                    <a:cubicBezTo>
                      <a:pt x="20" y="9"/>
                      <a:pt x="21" y="9"/>
                      <a:pt x="21" y="9"/>
                    </a:cubicBezTo>
                    <a:cubicBezTo>
                      <a:pt x="21" y="9"/>
                      <a:pt x="20" y="9"/>
                      <a:pt x="21" y="9"/>
                    </a:cubicBezTo>
                    <a:cubicBezTo>
                      <a:pt x="21" y="8"/>
                      <a:pt x="21" y="8"/>
                      <a:pt x="21" y="8"/>
                    </a:cubicBezTo>
                    <a:cubicBezTo>
                      <a:pt x="22" y="8"/>
                      <a:pt x="22" y="8"/>
                      <a:pt x="22" y="8"/>
                    </a:cubicBezTo>
                    <a:cubicBezTo>
                      <a:pt x="22" y="8"/>
                      <a:pt x="22" y="8"/>
                      <a:pt x="22" y="8"/>
                    </a:cubicBezTo>
                    <a:cubicBezTo>
                      <a:pt x="22" y="8"/>
                      <a:pt x="22" y="7"/>
                      <a:pt x="23" y="7"/>
                    </a:cubicBezTo>
                    <a:cubicBezTo>
                      <a:pt x="23" y="7"/>
                      <a:pt x="23" y="7"/>
                      <a:pt x="23" y="6"/>
                    </a:cubicBezTo>
                    <a:cubicBezTo>
                      <a:pt x="23" y="6"/>
                      <a:pt x="23" y="6"/>
                      <a:pt x="23" y="5"/>
                    </a:cubicBezTo>
                    <a:cubicBezTo>
                      <a:pt x="22" y="5"/>
                      <a:pt x="22" y="5"/>
                      <a:pt x="22" y="5"/>
                    </a:cubicBezTo>
                    <a:cubicBezTo>
                      <a:pt x="22" y="5"/>
                      <a:pt x="22" y="5"/>
                      <a:pt x="22" y="5"/>
                    </a:cubicBezTo>
                    <a:cubicBezTo>
                      <a:pt x="22" y="4"/>
                      <a:pt x="21" y="4"/>
                      <a:pt x="21" y="4"/>
                    </a:cubicBezTo>
                    <a:cubicBezTo>
                      <a:pt x="21" y="3"/>
                      <a:pt x="21" y="3"/>
                      <a:pt x="21" y="3"/>
                    </a:cubicBezTo>
                    <a:cubicBezTo>
                      <a:pt x="21" y="2"/>
                      <a:pt x="20" y="2"/>
                      <a:pt x="20" y="2"/>
                    </a:cubicBezTo>
                    <a:cubicBezTo>
                      <a:pt x="20" y="2"/>
                      <a:pt x="19" y="2"/>
                      <a:pt x="19" y="2"/>
                    </a:cubicBezTo>
                    <a:cubicBezTo>
                      <a:pt x="19" y="2"/>
                      <a:pt x="18" y="2"/>
                      <a:pt x="18" y="2"/>
                    </a:cubicBezTo>
                    <a:cubicBezTo>
                      <a:pt x="18" y="2"/>
                      <a:pt x="17" y="2"/>
                      <a:pt x="17" y="1"/>
                    </a:cubicBezTo>
                    <a:cubicBezTo>
                      <a:pt x="17" y="1"/>
                      <a:pt x="16" y="1"/>
                      <a:pt x="16" y="1"/>
                    </a:cubicBezTo>
                    <a:cubicBezTo>
                      <a:pt x="16" y="0"/>
                      <a:pt x="16" y="0"/>
                      <a:pt x="15" y="0"/>
                    </a:cubicBezTo>
                    <a:cubicBezTo>
                      <a:pt x="15" y="0"/>
                      <a:pt x="15" y="0"/>
                      <a:pt x="15" y="0"/>
                    </a:cubicBezTo>
                    <a:cubicBezTo>
                      <a:pt x="15" y="0"/>
                      <a:pt x="15" y="1"/>
                      <a:pt x="15" y="1"/>
                    </a:cubicBezTo>
                    <a:cubicBezTo>
                      <a:pt x="15" y="1"/>
                      <a:pt x="15" y="1"/>
                      <a:pt x="15" y="2"/>
                    </a:cubicBezTo>
                    <a:cubicBezTo>
                      <a:pt x="15" y="2"/>
                      <a:pt x="14" y="2"/>
                      <a:pt x="14" y="2"/>
                    </a:cubicBezTo>
                    <a:cubicBezTo>
                      <a:pt x="14" y="2"/>
                      <a:pt x="13" y="2"/>
                      <a:pt x="13" y="2"/>
                    </a:cubicBezTo>
                    <a:cubicBezTo>
                      <a:pt x="13" y="2"/>
                      <a:pt x="13" y="2"/>
                      <a:pt x="12" y="2"/>
                    </a:cubicBezTo>
                    <a:cubicBezTo>
                      <a:pt x="12" y="2"/>
                      <a:pt x="12" y="1"/>
                      <a:pt x="11" y="1"/>
                    </a:cubicBezTo>
                    <a:cubicBezTo>
                      <a:pt x="11" y="2"/>
                      <a:pt x="11" y="2"/>
                      <a:pt x="11" y="2"/>
                    </a:cubicBezTo>
                    <a:cubicBezTo>
                      <a:pt x="11" y="2"/>
                      <a:pt x="10" y="3"/>
                      <a:pt x="10" y="3"/>
                    </a:cubicBezTo>
                    <a:cubicBezTo>
                      <a:pt x="10" y="3"/>
                      <a:pt x="9" y="3"/>
                      <a:pt x="9" y="3"/>
                    </a:cubicBezTo>
                    <a:cubicBezTo>
                      <a:pt x="9" y="3"/>
                      <a:pt x="8" y="3"/>
                      <a:pt x="8" y="4"/>
                    </a:cubicBezTo>
                    <a:cubicBezTo>
                      <a:pt x="8" y="4"/>
                      <a:pt x="8" y="5"/>
                      <a:pt x="8" y="5"/>
                    </a:cubicBezTo>
                    <a:cubicBezTo>
                      <a:pt x="8" y="6"/>
                      <a:pt x="8" y="6"/>
                      <a:pt x="8" y="6"/>
                    </a:cubicBezTo>
                    <a:cubicBezTo>
                      <a:pt x="7" y="6"/>
                      <a:pt x="7" y="6"/>
                      <a:pt x="7" y="7"/>
                    </a:cubicBezTo>
                    <a:cubicBezTo>
                      <a:pt x="6" y="7"/>
                      <a:pt x="6" y="7"/>
                      <a:pt x="6" y="7"/>
                    </a:cubicBezTo>
                    <a:cubicBezTo>
                      <a:pt x="6" y="7"/>
                      <a:pt x="5" y="7"/>
                      <a:pt x="5" y="7"/>
                    </a:cubicBezTo>
                    <a:cubicBezTo>
                      <a:pt x="5" y="8"/>
                      <a:pt x="5" y="8"/>
                      <a:pt x="5" y="9"/>
                    </a:cubicBezTo>
                    <a:cubicBezTo>
                      <a:pt x="5" y="9"/>
                      <a:pt x="6" y="9"/>
                      <a:pt x="5" y="9"/>
                    </a:cubicBezTo>
                    <a:cubicBezTo>
                      <a:pt x="5" y="10"/>
                      <a:pt x="5" y="10"/>
                      <a:pt x="5" y="10"/>
                    </a:cubicBezTo>
                    <a:cubicBezTo>
                      <a:pt x="5" y="11"/>
                      <a:pt x="4" y="11"/>
                      <a:pt x="4" y="11"/>
                    </a:cubicBezTo>
                    <a:cubicBezTo>
                      <a:pt x="4" y="12"/>
                      <a:pt x="5" y="12"/>
                      <a:pt x="5" y="12"/>
                    </a:cubicBezTo>
                    <a:cubicBezTo>
                      <a:pt x="5" y="12"/>
                      <a:pt x="5" y="13"/>
                      <a:pt x="5" y="13"/>
                    </a:cubicBezTo>
                    <a:cubicBezTo>
                      <a:pt x="5" y="13"/>
                      <a:pt x="4" y="13"/>
                      <a:pt x="4" y="13"/>
                    </a:cubicBezTo>
                    <a:cubicBezTo>
                      <a:pt x="4" y="13"/>
                      <a:pt x="4" y="13"/>
                      <a:pt x="3" y="13"/>
                    </a:cubicBezTo>
                    <a:cubicBezTo>
                      <a:pt x="3" y="12"/>
                      <a:pt x="3" y="13"/>
                      <a:pt x="2" y="13"/>
                    </a:cubicBezTo>
                    <a:cubicBezTo>
                      <a:pt x="2" y="13"/>
                      <a:pt x="2" y="13"/>
                      <a:pt x="2" y="13"/>
                    </a:cubicBezTo>
                    <a:cubicBezTo>
                      <a:pt x="1" y="14"/>
                      <a:pt x="1" y="14"/>
                      <a:pt x="1" y="15"/>
                    </a:cubicBezTo>
                    <a:cubicBezTo>
                      <a:pt x="1" y="15"/>
                      <a:pt x="1" y="16"/>
                      <a:pt x="1" y="16"/>
                    </a:cubicBezTo>
                    <a:cubicBezTo>
                      <a:pt x="2" y="17"/>
                      <a:pt x="2" y="17"/>
                      <a:pt x="2" y="17"/>
                    </a:cubicBezTo>
                    <a:cubicBezTo>
                      <a:pt x="2" y="17"/>
                      <a:pt x="2" y="18"/>
                      <a:pt x="2" y="18"/>
                    </a:cubicBezTo>
                    <a:cubicBezTo>
                      <a:pt x="2" y="18"/>
                      <a:pt x="2" y="18"/>
                      <a:pt x="2" y="18"/>
                    </a:cubicBezTo>
                    <a:cubicBezTo>
                      <a:pt x="2" y="19"/>
                      <a:pt x="3" y="19"/>
                      <a:pt x="3" y="19"/>
                    </a:cubicBezTo>
                    <a:cubicBezTo>
                      <a:pt x="3" y="19"/>
                      <a:pt x="3" y="20"/>
                      <a:pt x="3" y="20"/>
                    </a:cubicBezTo>
                    <a:cubicBezTo>
                      <a:pt x="3" y="20"/>
                      <a:pt x="2" y="20"/>
                      <a:pt x="2" y="20"/>
                    </a:cubicBezTo>
                    <a:cubicBezTo>
                      <a:pt x="2" y="21"/>
                      <a:pt x="3" y="21"/>
                      <a:pt x="3" y="21"/>
                    </a:cubicBezTo>
                    <a:cubicBezTo>
                      <a:pt x="3" y="22"/>
                      <a:pt x="3" y="22"/>
                      <a:pt x="3" y="22"/>
                    </a:cubicBezTo>
                    <a:cubicBezTo>
                      <a:pt x="2" y="23"/>
                      <a:pt x="2" y="23"/>
                      <a:pt x="2" y="23"/>
                    </a:cubicBezTo>
                    <a:cubicBezTo>
                      <a:pt x="2" y="23"/>
                      <a:pt x="1" y="23"/>
                      <a:pt x="1" y="24"/>
                    </a:cubicBezTo>
                    <a:cubicBezTo>
                      <a:pt x="1" y="24"/>
                      <a:pt x="2" y="24"/>
                      <a:pt x="2" y="24"/>
                    </a:cubicBezTo>
                    <a:cubicBezTo>
                      <a:pt x="2" y="25"/>
                      <a:pt x="2" y="25"/>
                      <a:pt x="2" y="25"/>
                    </a:cubicBezTo>
                    <a:cubicBezTo>
                      <a:pt x="1" y="25"/>
                      <a:pt x="1" y="25"/>
                      <a:pt x="0" y="25"/>
                    </a:cubicBezTo>
                    <a:cubicBezTo>
                      <a:pt x="0" y="25"/>
                      <a:pt x="0" y="25"/>
                      <a:pt x="0" y="25"/>
                    </a:cubicBezTo>
                    <a:cubicBezTo>
                      <a:pt x="0" y="25"/>
                      <a:pt x="0" y="25"/>
                      <a:pt x="1" y="2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0" name="Freeform 69"/>
              <p:cNvSpPr>
                <a:spLocks/>
              </p:cNvSpPr>
              <p:nvPr/>
            </p:nvSpPr>
            <p:spPr bwMode="auto">
              <a:xfrm>
                <a:off x="4691064" y="10763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1" name="Freeform 70"/>
              <p:cNvSpPr>
                <a:spLocks/>
              </p:cNvSpPr>
              <p:nvPr/>
            </p:nvSpPr>
            <p:spPr bwMode="auto">
              <a:xfrm>
                <a:off x="4603752" y="1573214"/>
                <a:ext cx="161925" cy="85725"/>
              </a:xfrm>
              <a:custGeom>
                <a:avLst/>
                <a:gdLst>
                  <a:gd name="T0" fmla="*/ 14 w 15"/>
                  <a:gd name="T1" fmla="*/ 1 h 8"/>
                  <a:gd name="T2" fmla="*/ 14 w 15"/>
                  <a:gd name="T3" fmla="*/ 1 h 8"/>
                  <a:gd name="T4" fmla="*/ 13 w 15"/>
                  <a:gd name="T5" fmla="*/ 1 h 8"/>
                  <a:gd name="T6" fmla="*/ 12 w 15"/>
                  <a:gd name="T7" fmla="*/ 1 h 8"/>
                  <a:gd name="T8" fmla="*/ 12 w 15"/>
                  <a:gd name="T9" fmla="*/ 0 h 8"/>
                  <a:gd name="T10" fmla="*/ 10 w 15"/>
                  <a:gd name="T11" fmla="*/ 0 h 8"/>
                  <a:gd name="T12" fmla="*/ 10 w 15"/>
                  <a:gd name="T13" fmla="*/ 0 h 8"/>
                  <a:gd name="T14" fmla="*/ 9 w 15"/>
                  <a:gd name="T15" fmla="*/ 0 h 8"/>
                  <a:gd name="T16" fmla="*/ 8 w 15"/>
                  <a:gd name="T17" fmla="*/ 1 h 8"/>
                  <a:gd name="T18" fmla="*/ 7 w 15"/>
                  <a:gd name="T19" fmla="*/ 1 h 8"/>
                  <a:gd name="T20" fmla="*/ 6 w 15"/>
                  <a:gd name="T21" fmla="*/ 1 h 8"/>
                  <a:gd name="T22" fmla="*/ 5 w 15"/>
                  <a:gd name="T23" fmla="*/ 2 h 8"/>
                  <a:gd name="T24" fmla="*/ 3 w 15"/>
                  <a:gd name="T25" fmla="*/ 2 h 8"/>
                  <a:gd name="T26" fmla="*/ 2 w 15"/>
                  <a:gd name="T27" fmla="*/ 2 h 8"/>
                  <a:gd name="T28" fmla="*/ 1 w 15"/>
                  <a:gd name="T29" fmla="*/ 2 h 8"/>
                  <a:gd name="T30" fmla="*/ 1 w 15"/>
                  <a:gd name="T31" fmla="*/ 2 h 8"/>
                  <a:gd name="T32" fmla="*/ 0 w 15"/>
                  <a:gd name="T33" fmla="*/ 4 h 8"/>
                  <a:gd name="T34" fmla="*/ 0 w 15"/>
                  <a:gd name="T35" fmla="*/ 4 h 8"/>
                  <a:gd name="T36" fmla="*/ 0 w 15"/>
                  <a:gd name="T37" fmla="*/ 5 h 8"/>
                  <a:gd name="T38" fmla="*/ 0 w 15"/>
                  <a:gd name="T39" fmla="*/ 5 h 8"/>
                  <a:gd name="T40" fmla="*/ 1 w 15"/>
                  <a:gd name="T41" fmla="*/ 6 h 8"/>
                  <a:gd name="T42" fmla="*/ 1 w 15"/>
                  <a:gd name="T43" fmla="*/ 6 h 8"/>
                  <a:gd name="T44" fmla="*/ 2 w 15"/>
                  <a:gd name="T45" fmla="*/ 7 h 8"/>
                  <a:gd name="T46" fmla="*/ 3 w 15"/>
                  <a:gd name="T47" fmla="*/ 7 h 8"/>
                  <a:gd name="T48" fmla="*/ 4 w 15"/>
                  <a:gd name="T49" fmla="*/ 8 h 8"/>
                  <a:gd name="T50" fmla="*/ 5 w 15"/>
                  <a:gd name="T51" fmla="*/ 7 h 8"/>
                  <a:gd name="T52" fmla="*/ 6 w 15"/>
                  <a:gd name="T53" fmla="*/ 7 h 8"/>
                  <a:gd name="T54" fmla="*/ 6 w 15"/>
                  <a:gd name="T55" fmla="*/ 8 h 8"/>
                  <a:gd name="T56" fmla="*/ 7 w 15"/>
                  <a:gd name="T57" fmla="*/ 7 h 8"/>
                  <a:gd name="T58" fmla="*/ 8 w 15"/>
                  <a:gd name="T59" fmla="*/ 7 h 8"/>
                  <a:gd name="T60" fmla="*/ 9 w 15"/>
                  <a:gd name="T61" fmla="*/ 8 h 8"/>
                  <a:gd name="T62" fmla="*/ 10 w 15"/>
                  <a:gd name="T63" fmla="*/ 8 h 8"/>
                  <a:gd name="T64" fmla="*/ 11 w 15"/>
                  <a:gd name="T65" fmla="*/ 7 h 8"/>
                  <a:gd name="T66" fmla="*/ 11 w 15"/>
                  <a:gd name="T67" fmla="*/ 6 h 8"/>
                  <a:gd name="T68" fmla="*/ 11 w 15"/>
                  <a:gd name="T69" fmla="*/ 4 h 8"/>
                  <a:gd name="T70" fmla="*/ 12 w 15"/>
                  <a:gd name="T71" fmla="*/ 4 h 8"/>
                  <a:gd name="T72" fmla="*/ 13 w 15"/>
                  <a:gd name="T73" fmla="*/ 3 h 8"/>
                  <a:gd name="T74" fmla="*/ 13 w 15"/>
                  <a:gd name="T75" fmla="*/ 2 h 8"/>
                  <a:gd name="T76" fmla="*/ 14 w 15"/>
                  <a:gd name="T77" fmla="*/ 2 h 8"/>
                  <a:gd name="T78" fmla="*/ 14 w 15"/>
                  <a:gd name="T79" fmla="*/ 2 h 8"/>
                  <a:gd name="T80" fmla="*/ 15 w 15"/>
                  <a:gd name="T81" fmla="*/ 1 h 8"/>
                  <a:gd name="T82" fmla="*/ 14 w 15"/>
                  <a:gd name="T8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8">
                    <a:moveTo>
                      <a:pt x="14" y="1"/>
                    </a:moveTo>
                    <a:cubicBezTo>
                      <a:pt x="14" y="1"/>
                      <a:pt x="14" y="1"/>
                      <a:pt x="14" y="1"/>
                    </a:cubicBezTo>
                    <a:cubicBezTo>
                      <a:pt x="13" y="1"/>
                      <a:pt x="13" y="1"/>
                      <a:pt x="13" y="1"/>
                    </a:cubicBezTo>
                    <a:cubicBezTo>
                      <a:pt x="13" y="1"/>
                      <a:pt x="12" y="1"/>
                      <a:pt x="12" y="1"/>
                    </a:cubicBezTo>
                    <a:cubicBezTo>
                      <a:pt x="12" y="0"/>
                      <a:pt x="12" y="0"/>
                      <a:pt x="12" y="0"/>
                    </a:cubicBezTo>
                    <a:cubicBezTo>
                      <a:pt x="11" y="0"/>
                      <a:pt x="11" y="0"/>
                      <a:pt x="10" y="0"/>
                    </a:cubicBezTo>
                    <a:cubicBezTo>
                      <a:pt x="10" y="0"/>
                      <a:pt x="10" y="0"/>
                      <a:pt x="10" y="0"/>
                    </a:cubicBezTo>
                    <a:cubicBezTo>
                      <a:pt x="9" y="0"/>
                      <a:pt x="9" y="0"/>
                      <a:pt x="9" y="0"/>
                    </a:cubicBezTo>
                    <a:cubicBezTo>
                      <a:pt x="9" y="1"/>
                      <a:pt x="9" y="1"/>
                      <a:pt x="8" y="1"/>
                    </a:cubicBezTo>
                    <a:cubicBezTo>
                      <a:pt x="8" y="1"/>
                      <a:pt x="7" y="1"/>
                      <a:pt x="7" y="1"/>
                    </a:cubicBezTo>
                    <a:cubicBezTo>
                      <a:pt x="7" y="1"/>
                      <a:pt x="6" y="1"/>
                      <a:pt x="6" y="1"/>
                    </a:cubicBezTo>
                    <a:cubicBezTo>
                      <a:pt x="6" y="2"/>
                      <a:pt x="5" y="2"/>
                      <a:pt x="5" y="2"/>
                    </a:cubicBezTo>
                    <a:cubicBezTo>
                      <a:pt x="4" y="2"/>
                      <a:pt x="4" y="2"/>
                      <a:pt x="3" y="2"/>
                    </a:cubicBezTo>
                    <a:cubicBezTo>
                      <a:pt x="2" y="2"/>
                      <a:pt x="2" y="2"/>
                      <a:pt x="2" y="2"/>
                    </a:cubicBezTo>
                    <a:cubicBezTo>
                      <a:pt x="1" y="2"/>
                      <a:pt x="1" y="2"/>
                      <a:pt x="1" y="2"/>
                    </a:cubicBezTo>
                    <a:cubicBezTo>
                      <a:pt x="1" y="2"/>
                      <a:pt x="1" y="2"/>
                      <a:pt x="1" y="2"/>
                    </a:cubicBezTo>
                    <a:cubicBezTo>
                      <a:pt x="1" y="3"/>
                      <a:pt x="0" y="3"/>
                      <a:pt x="0" y="4"/>
                    </a:cubicBezTo>
                    <a:cubicBezTo>
                      <a:pt x="0" y="4"/>
                      <a:pt x="0" y="4"/>
                      <a:pt x="0" y="4"/>
                    </a:cubicBezTo>
                    <a:cubicBezTo>
                      <a:pt x="0" y="4"/>
                      <a:pt x="0" y="4"/>
                      <a:pt x="0" y="5"/>
                    </a:cubicBezTo>
                    <a:cubicBezTo>
                      <a:pt x="0" y="5"/>
                      <a:pt x="0" y="5"/>
                      <a:pt x="0" y="5"/>
                    </a:cubicBezTo>
                    <a:cubicBezTo>
                      <a:pt x="0" y="6"/>
                      <a:pt x="0" y="6"/>
                      <a:pt x="1" y="6"/>
                    </a:cubicBezTo>
                    <a:cubicBezTo>
                      <a:pt x="1" y="6"/>
                      <a:pt x="1" y="6"/>
                      <a:pt x="1" y="6"/>
                    </a:cubicBezTo>
                    <a:cubicBezTo>
                      <a:pt x="1" y="6"/>
                      <a:pt x="1" y="6"/>
                      <a:pt x="2" y="7"/>
                    </a:cubicBezTo>
                    <a:cubicBezTo>
                      <a:pt x="2" y="7"/>
                      <a:pt x="2" y="7"/>
                      <a:pt x="3" y="7"/>
                    </a:cubicBezTo>
                    <a:cubicBezTo>
                      <a:pt x="3" y="8"/>
                      <a:pt x="4" y="8"/>
                      <a:pt x="4" y="8"/>
                    </a:cubicBezTo>
                    <a:cubicBezTo>
                      <a:pt x="5" y="8"/>
                      <a:pt x="5" y="8"/>
                      <a:pt x="5" y="7"/>
                    </a:cubicBezTo>
                    <a:cubicBezTo>
                      <a:pt x="5" y="7"/>
                      <a:pt x="6" y="7"/>
                      <a:pt x="6" y="7"/>
                    </a:cubicBezTo>
                    <a:cubicBezTo>
                      <a:pt x="6" y="8"/>
                      <a:pt x="6" y="8"/>
                      <a:pt x="6" y="8"/>
                    </a:cubicBezTo>
                    <a:cubicBezTo>
                      <a:pt x="6" y="7"/>
                      <a:pt x="6" y="7"/>
                      <a:pt x="7" y="7"/>
                    </a:cubicBezTo>
                    <a:cubicBezTo>
                      <a:pt x="7" y="7"/>
                      <a:pt x="7" y="7"/>
                      <a:pt x="8" y="7"/>
                    </a:cubicBezTo>
                    <a:cubicBezTo>
                      <a:pt x="8" y="7"/>
                      <a:pt x="8" y="7"/>
                      <a:pt x="9" y="8"/>
                    </a:cubicBezTo>
                    <a:cubicBezTo>
                      <a:pt x="9" y="8"/>
                      <a:pt x="9" y="8"/>
                      <a:pt x="10" y="8"/>
                    </a:cubicBezTo>
                    <a:cubicBezTo>
                      <a:pt x="11" y="8"/>
                      <a:pt x="11" y="8"/>
                      <a:pt x="11" y="7"/>
                    </a:cubicBezTo>
                    <a:cubicBezTo>
                      <a:pt x="12" y="6"/>
                      <a:pt x="11" y="6"/>
                      <a:pt x="11" y="6"/>
                    </a:cubicBezTo>
                    <a:cubicBezTo>
                      <a:pt x="11" y="5"/>
                      <a:pt x="11" y="5"/>
                      <a:pt x="11" y="4"/>
                    </a:cubicBezTo>
                    <a:cubicBezTo>
                      <a:pt x="12" y="4"/>
                      <a:pt x="12" y="4"/>
                      <a:pt x="12" y="4"/>
                    </a:cubicBezTo>
                    <a:cubicBezTo>
                      <a:pt x="12" y="4"/>
                      <a:pt x="12" y="3"/>
                      <a:pt x="13" y="3"/>
                    </a:cubicBezTo>
                    <a:cubicBezTo>
                      <a:pt x="13" y="2"/>
                      <a:pt x="13" y="2"/>
                      <a:pt x="13" y="2"/>
                    </a:cubicBezTo>
                    <a:cubicBezTo>
                      <a:pt x="13" y="2"/>
                      <a:pt x="13" y="2"/>
                      <a:pt x="14" y="2"/>
                    </a:cubicBezTo>
                    <a:cubicBezTo>
                      <a:pt x="14" y="2"/>
                      <a:pt x="14" y="2"/>
                      <a:pt x="14" y="2"/>
                    </a:cubicBezTo>
                    <a:cubicBezTo>
                      <a:pt x="14" y="2"/>
                      <a:pt x="14" y="2"/>
                      <a:pt x="15" y="1"/>
                    </a:cubicBezTo>
                    <a:cubicBezTo>
                      <a:pt x="14" y="1"/>
                      <a:pt x="14" y="1"/>
                      <a:pt x="1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2" name="Freeform 71"/>
              <p:cNvSpPr>
                <a:spLocks/>
              </p:cNvSpPr>
              <p:nvPr/>
            </p:nvSpPr>
            <p:spPr bwMode="auto">
              <a:xfrm>
                <a:off x="4237039" y="1865314"/>
                <a:ext cx="11113" cy="11113"/>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0"/>
                      <a:pt x="0" y="0"/>
                      <a:pt x="0" y="1"/>
                    </a:cubicBezTo>
                    <a:cubicBezTo>
                      <a:pt x="0" y="1"/>
                      <a:pt x="1" y="1"/>
                      <a:pt x="1" y="1"/>
                    </a:cubicBezTo>
                    <a:cubicBezTo>
                      <a:pt x="1" y="1"/>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3" name="Freeform 72"/>
              <p:cNvSpPr>
                <a:spLocks/>
              </p:cNvSpPr>
              <p:nvPr/>
            </p:nvSpPr>
            <p:spPr bwMode="auto">
              <a:xfrm>
                <a:off x="4268789" y="1843089"/>
                <a:ext cx="22225" cy="11113"/>
              </a:xfrm>
              <a:custGeom>
                <a:avLst/>
                <a:gdLst>
                  <a:gd name="T0" fmla="*/ 1 w 2"/>
                  <a:gd name="T1" fmla="*/ 1 h 1"/>
                  <a:gd name="T2" fmla="*/ 1 w 2"/>
                  <a:gd name="T3" fmla="*/ 1 h 1"/>
                  <a:gd name="T4" fmla="*/ 2 w 2"/>
                  <a:gd name="T5" fmla="*/ 1 h 1"/>
                  <a:gd name="T6" fmla="*/ 2 w 2"/>
                  <a:gd name="T7" fmla="*/ 0 h 1"/>
                  <a:gd name="T8" fmla="*/ 1 w 2"/>
                  <a:gd name="T9" fmla="*/ 0 h 1"/>
                  <a:gd name="T10" fmla="*/ 0 w 2"/>
                  <a:gd name="T11" fmla="*/ 0 h 1"/>
                  <a:gd name="T12" fmla="*/ 0 w 2"/>
                  <a:gd name="T13" fmla="*/ 1 h 1"/>
                  <a:gd name="T14" fmla="*/ 0 w 2"/>
                  <a:gd name="T15" fmla="*/ 1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1" y="1"/>
                      <a:pt x="1" y="1"/>
                    </a:cubicBezTo>
                    <a:cubicBezTo>
                      <a:pt x="2" y="1"/>
                      <a:pt x="2" y="1"/>
                      <a:pt x="2" y="1"/>
                    </a:cubicBezTo>
                    <a:cubicBezTo>
                      <a:pt x="2" y="0"/>
                      <a:pt x="2" y="0"/>
                      <a:pt x="2" y="0"/>
                    </a:cubicBezTo>
                    <a:cubicBezTo>
                      <a:pt x="1" y="0"/>
                      <a:pt x="1" y="0"/>
                      <a:pt x="1" y="0"/>
                    </a:cubicBezTo>
                    <a:cubicBezTo>
                      <a:pt x="1" y="0"/>
                      <a:pt x="0" y="0"/>
                      <a:pt x="0" y="0"/>
                    </a:cubicBezTo>
                    <a:cubicBezTo>
                      <a:pt x="0" y="0"/>
                      <a:pt x="0" y="0"/>
                      <a:pt x="0" y="1"/>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4" name="Freeform 73"/>
              <p:cNvSpPr>
                <a:spLocks/>
              </p:cNvSpPr>
              <p:nvPr/>
            </p:nvSpPr>
            <p:spPr bwMode="auto">
              <a:xfrm>
                <a:off x="4410077" y="1800226"/>
                <a:ext cx="42863" cy="76200"/>
              </a:xfrm>
              <a:custGeom>
                <a:avLst/>
                <a:gdLst>
                  <a:gd name="T0" fmla="*/ 4 w 4"/>
                  <a:gd name="T1" fmla="*/ 1 h 7"/>
                  <a:gd name="T2" fmla="*/ 3 w 4"/>
                  <a:gd name="T3" fmla="*/ 0 h 7"/>
                  <a:gd name="T4" fmla="*/ 3 w 4"/>
                  <a:gd name="T5" fmla="*/ 0 h 7"/>
                  <a:gd name="T6" fmla="*/ 2 w 4"/>
                  <a:gd name="T7" fmla="*/ 0 h 7"/>
                  <a:gd name="T8" fmla="*/ 1 w 4"/>
                  <a:gd name="T9" fmla="*/ 1 h 7"/>
                  <a:gd name="T10" fmla="*/ 0 w 4"/>
                  <a:gd name="T11" fmla="*/ 1 h 7"/>
                  <a:gd name="T12" fmla="*/ 0 w 4"/>
                  <a:gd name="T13" fmla="*/ 1 h 7"/>
                  <a:gd name="T14" fmla="*/ 0 w 4"/>
                  <a:gd name="T15" fmla="*/ 1 h 7"/>
                  <a:gd name="T16" fmla="*/ 0 w 4"/>
                  <a:gd name="T17" fmla="*/ 2 h 7"/>
                  <a:gd name="T18" fmla="*/ 0 w 4"/>
                  <a:gd name="T19" fmla="*/ 3 h 7"/>
                  <a:gd name="T20" fmla="*/ 1 w 4"/>
                  <a:gd name="T21" fmla="*/ 3 h 7"/>
                  <a:gd name="T22" fmla="*/ 1 w 4"/>
                  <a:gd name="T23" fmla="*/ 4 h 7"/>
                  <a:gd name="T24" fmla="*/ 1 w 4"/>
                  <a:gd name="T25" fmla="*/ 4 h 7"/>
                  <a:gd name="T26" fmla="*/ 1 w 4"/>
                  <a:gd name="T27" fmla="*/ 5 h 7"/>
                  <a:gd name="T28" fmla="*/ 1 w 4"/>
                  <a:gd name="T29" fmla="*/ 5 h 7"/>
                  <a:gd name="T30" fmla="*/ 1 w 4"/>
                  <a:gd name="T31" fmla="*/ 6 h 7"/>
                  <a:gd name="T32" fmla="*/ 1 w 4"/>
                  <a:gd name="T33" fmla="*/ 6 h 7"/>
                  <a:gd name="T34" fmla="*/ 1 w 4"/>
                  <a:gd name="T35" fmla="*/ 6 h 7"/>
                  <a:gd name="T36" fmla="*/ 2 w 4"/>
                  <a:gd name="T37" fmla="*/ 6 h 7"/>
                  <a:gd name="T38" fmla="*/ 3 w 4"/>
                  <a:gd name="T39" fmla="*/ 6 h 7"/>
                  <a:gd name="T40" fmla="*/ 4 w 4"/>
                  <a:gd name="T41" fmla="*/ 5 h 7"/>
                  <a:gd name="T42" fmla="*/ 4 w 4"/>
                  <a:gd name="T43" fmla="*/ 4 h 7"/>
                  <a:gd name="T44" fmla="*/ 4 w 4"/>
                  <a:gd name="T45" fmla="*/ 4 h 7"/>
                  <a:gd name="T46" fmla="*/ 4 w 4"/>
                  <a:gd name="T47" fmla="*/ 3 h 7"/>
                  <a:gd name="T48" fmla="*/ 4 w 4"/>
                  <a:gd name="T4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7">
                    <a:moveTo>
                      <a:pt x="4" y="1"/>
                    </a:moveTo>
                    <a:cubicBezTo>
                      <a:pt x="4" y="1"/>
                      <a:pt x="4" y="1"/>
                      <a:pt x="3" y="0"/>
                    </a:cubicBezTo>
                    <a:cubicBezTo>
                      <a:pt x="3" y="0"/>
                      <a:pt x="3" y="0"/>
                      <a:pt x="3" y="0"/>
                    </a:cubicBezTo>
                    <a:cubicBezTo>
                      <a:pt x="2" y="0"/>
                      <a:pt x="2" y="0"/>
                      <a:pt x="2" y="0"/>
                    </a:cubicBezTo>
                    <a:cubicBezTo>
                      <a:pt x="2" y="0"/>
                      <a:pt x="2" y="0"/>
                      <a:pt x="1" y="1"/>
                    </a:cubicBezTo>
                    <a:cubicBezTo>
                      <a:pt x="1" y="1"/>
                      <a:pt x="0" y="0"/>
                      <a:pt x="0" y="1"/>
                    </a:cubicBezTo>
                    <a:cubicBezTo>
                      <a:pt x="0" y="1"/>
                      <a:pt x="0" y="1"/>
                      <a:pt x="0" y="1"/>
                    </a:cubicBezTo>
                    <a:cubicBezTo>
                      <a:pt x="0" y="1"/>
                      <a:pt x="0" y="1"/>
                      <a:pt x="0" y="1"/>
                    </a:cubicBezTo>
                    <a:cubicBezTo>
                      <a:pt x="1" y="2"/>
                      <a:pt x="0" y="2"/>
                      <a:pt x="0" y="2"/>
                    </a:cubicBezTo>
                    <a:cubicBezTo>
                      <a:pt x="0" y="2"/>
                      <a:pt x="0" y="2"/>
                      <a:pt x="0" y="3"/>
                    </a:cubicBezTo>
                    <a:cubicBezTo>
                      <a:pt x="0" y="3"/>
                      <a:pt x="1" y="3"/>
                      <a:pt x="1" y="3"/>
                    </a:cubicBezTo>
                    <a:cubicBezTo>
                      <a:pt x="1" y="3"/>
                      <a:pt x="1" y="3"/>
                      <a:pt x="1" y="4"/>
                    </a:cubicBezTo>
                    <a:cubicBezTo>
                      <a:pt x="1" y="4"/>
                      <a:pt x="1" y="4"/>
                      <a:pt x="1" y="4"/>
                    </a:cubicBezTo>
                    <a:cubicBezTo>
                      <a:pt x="1" y="4"/>
                      <a:pt x="1" y="4"/>
                      <a:pt x="1" y="5"/>
                    </a:cubicBezTo>
                    <a:cubicBezTo>
                      <a:pt x="1" y="5"/>
                      <a:pt x="1" y="5"/>
                      <a:pt x="1" y="5"/>
                    </a:cubicBezTo>
                    <a:cubicBezTo>
                      <a:pt x="1" y="5"/>
                      <a:pt x="1" y="5"/>
                      <a:pt x="1" y="6"/>
                    </a:cubicBezTo>
                    <a:cubicBezTo>
                      <a:pt x="1" y="6"/>
                      <a:pt x="1" y="6"/>
                      <a:pt x="1" y="6"/>
                    </a:cubicBezTo>
                    <a:cubicBezTo>
                      <a:pt x="1" y="6"/>
                      <a:pt x="1" y="6"/>
                      <a:pt x="1" y="6"/>
                    </a:cubicBezTo>
                    <a:cubicBezTo>
                      <a:pt x="2" y="7"/>
                      <a:pt x="2" y="7"/>
                      <a:pt x="2" y="6"/>
                    </a:cubicBezTo>
                    <a:cubicBezTo>
                      <a:pt x="3" y="6"/>
                      <a:pt x="3" y="6"/>
                      <a:pt x="3" y="6"/>
                    </a:cubicBezTo>
                    <a:cubicBezTo>
                      <a:pt x="3" y="5"/>
                      <a:pt x="4" y="6"/>
                      <a:pt x="4" y="5"/>
                    </a:cubicBezTo>
                    <a:cubicBezTo>
                      <a:pt x="4" y="5"/>
                      <a:pt x="4" y="5"/>
                      <a:pt x="4" y="4"/>
                    </a:cubicBezTo>
                    <a:cubicBezTo>
                      <a:pt x="4" y="4"/>
                      <a:pt x="4" y="4"/>
                      <a:pt x="4" y="4"/>
                    </a:cubicBezTo>
                    <a:cubicBezTo>
                      <a:pt x="4" y="3"/>
                      <a:pt x="4" y="3"/>
                      <a:pt x="4" y="3"/>
                    </a:cubicBezTo>
                    <a:cubicBezTo>
                      <a:pt x="4" y="2"/>
                      <a:pt x="4" y="2"/>
                      <a:pt x="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5" name="Freeform 74"/>
              <p:cNvSpPr>
                <a:spLocks/>
              </p:cNvSpPr>
              <p:nvPr/>
            </p:nvSpPr>
            <p:spPr bwMode="auto">
              <a:xfrm>
                <a:off x="4518027" y="1885951"/>
                <a:ext cx="85725" cy="55563"/>
              </a:xfrm>
              <a:custGeom>
                <a:avLst/>
                <a:gdLst>
                  <a:gd name="T0" fmla="*/ 7 w 8"/>
                  <a:gd name="T1" fmla="*/ 3 h 5"/>
                  <a:gd name="T2" fmla="*/ 7 w 8"/>
                  <a:gd name="T3" fmla="*/ 3 h 5"/>
                  <a:gd name="T4" fmla="*/ 7 w 8"/>
                  <a:gd name="T5" fmla="*/ 2 h 5"/>
                  <a:gd name="T6" fmla="*/ 8 w 8"/>
                  <a:gd name="T7" fmla="*/ 2 h 5"/>
                  <a:gd name="T8" fmla="*/ 8 w 8"/>
                  <a:gd name="T9" fmla="*/ 1 h 5"/>
                  <a:gd name="T10" fmla="*/ 7 w 8"/>
                  <a:gd name="T11" fmla="*/ 0 h 5"/>
                  <a:gd name="T12" fmla="*/ 6 w 8"/>
                  <a:gd name="T13" fmla="*/ 0 h 5"/>
                  <a:gd name="T14" fmla="*/ 5 w 8"/>
                  <a:gd name="T15" fmla="*/ 1 h 5"/>
                  <a:gd name="T16" fmla="*/ 5 w 8"/>
                  <a:gd name="T17" fmla="*/ 1 h 5"/>
                  <a:gd name="T18" fmla="*/ 4 w 8"/>
                  <a:gd name="T19" fmla="*/ 1 h 5"/>
                  <a:gd name="T20" fmla="*/ 3 w 8"/>
                  <a:gd name="T21" fmla="*/ 0 h 5"/>
                  <a:gd name="T22" fmla="*/ 2 w 8"/>
                  <a:gd name="T23" fmla="*/ 0 h 5"/>
                  <a:gd name="T24" fmla="*/ 2 w 8"/>
                  <a:gd name="T25" fmla="*/ 0 h 5"/>
                  <a:gd name="T26" fmla="*/ 1 w 8"/>
                  <a:gd name="T27" fmla="*/ 1 h 5"/>
                  <a:gd name="T28" fmla="*/ 0 w 8"/>
                  <a:gd name="T29" fmla="*/ 2 h 5"/>
                  <a:gd name="T30" fmla="*/ 1 w 8"/>
                  <a:gd name="T31" fmla="*/ 2 h 5"/>
                  <a:gd name="T32" fmla="*/ 2 w 8"/>
                  <a:gd name="T33" fmla="*/ 3 h 5"/>
                  <a:gd name="T34" fmla="*/ 3 w 8"/>
                  <a:gd name="T35" fmla="*/ 3 h 5"/>
                  <a:gd name="T36" fmla="*/ 3 w 8"/>
                  <a:gd name="T37" fmla="*/ 3 h 5"/>
                  <a:gd name="T38" fmla="*/ 4 w 8"/>
                  <a:gd name="T39" fmla="*/ 4 h 5"/>
                  <a:gd name="T40" fmla="*/ 4 w 8"/>
                  <a:gd name="T41" fmla="*/ 4 h 5"/>
                  <a:gd name="T42" fmla="*/ 5 w 8"/>
                  <a:gd name="T43" fmla="*/ 4 h 5"/>
                  <a:gd name="T44" fmla="*/ 6 w 8"/>
                  <a:gd name="T45" fmla="*/ 5 h 5"/>
                  <a:gd name="T46" fmla="*/ 7 w 8"/>
                  <a:gd name="T47" fmla="*/ 5 h 5"/>
                  <a:gd name="T48" fmla="*/ 8 w 8"/>
                  <a:gd name="T49" fmla="*/ 5 h 5"/>
                  <a:gd name="T50" fmla="*/ 8 w 8"/>
                  <a:gd name="T51" fmla="*/ 4 h 5"/>
                  <a:gd name="T52" fmla="*/ 7 w 8"/>
                  <a:gd name="T5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5">
                    <a:moveTo>
                      <a:pt x="7" y="3"/>
                    </a:moveTo>
                    <a:cubicBezTo>
                      <a:pt x="7" y="3"/>
                      <a:pt x="7" y="3"/>
                      <a:pt x="7" y="3"/>
                    </a:cubicBezTo>
                    <a:cubicBezTo>
                      <a:pt x="7" y="2"/>
                      <a:pt x="7" y="2"/>
                      <a:pt x="7" y="2"/>
                    </a:cubicBezTo>
                    <a:cubicBezTo>
                      <a:pt x="7" y="2"/>
                      <a:pt x="8" y="2"/>
                      <a:pt x="8" y="2"/>
                    </a:cubicBezTo>
                    <a:cubicBezTo>
                      <a:pt x="8" y="1"/>
                      <a:pt x="8" y="1"/>
                      <a:pt x="8" y="1"/>
                    </a:cubicBezTo>
                    <a:cubicBezTo>
                      <a:pt x="7" y="0"/>
                      <a:pt x="7" y="0"/>
                      <a:pt x="7" y="0"/>
                    </a:cubicBezTo>
                    <a:cubicBezTo>
                      <a:pt x="7" y="0"/>
                      <a:pt x="7" y="0"/>
                      <a:pt x="6" y="0"/>
                    </a:cubicBezTo>
                    <a:cubicBezTo>
                      <a:pt x="6" y="1"/>
                      <a:pt x="6" y="1"/>
                      <a:pt x="5" y="1"/>
                    </a:cubicBezTo>
                    <a:cubicBezTo>
                      <a:pt x="5" y="1"/>
                      <a:pt x="5" y="1"/>
                      <a:pt x="5" y="1"/>
                    </a:cubicBezTo>
                    <a:cubicBezTo>
                      <a:pt x="4" y="1"/>
                      <a:pt x="4" y="1"/>
                      <a:pt x="4" y="1"/>
                    </a:cubicBezTo>
                    <a:cubicBezTo>
                      <a:pt x="3" y="0"/>
                      <a:pt x="3" y="0"/>
                      <a:pt x="3" y="0"/>
                    </a:cubicBezTo>
                    <a:cubicBezTo>
                      <a:pt x="3" y="0"/>
                      <a:pt x="3" y="0"/>
                      <a:pt x="2" y="0"/>
                    </a:cubicBezTo>
                    <a:cubicBezTo>
                      <a:pt x="2" y="0"/>
                      <a:pt x="2" y="0"/>
                      <a:pt x="2" y="0"/>
                    </a:cubicBezTo>
                    <a:cubicBezTo>
                      <a:pt x="1" y="0"/>
                      <a:pt x="1" y="0"/>
                      <a:pt x="1" y="1"/>
                    </a:cubicBezTo>
                    <a:cubicBezTo>
                      <a:pt x="0" y="1"/>
                      <a:pt x="0" y="1"/>
                      <a:pt x="0" y="2"/>
                    </a:cubicBezTo>
                    <a:cubicBezTo>
                      <a:pt x="1" y="2"/>
                      <a:pt x="1" y="2"/>
                      <a:pt x="1" y="2"/>
                    </a:cubicBezTo>
                    <a:cubicBezTo>
                      <a:pt x="1" y="2"/>
                      <a:pt x="2" y="2"/>
                      <a:pt x="2" y="3"/>
                    </a:cubicBezTo>
                    <a:cubicBezTo>
                      <a:pt x="2" y="3"/>
                      <a:pt x="2" y="3"/>
                      <a:pt x="3" y="3"/>
                    </a:cubicBezTo>
                    <a:cubicBezTo>
                      <a:pt x="3" y="3"/>
                      <a:pt x="3" y="3"/>
                      <a:pt x="3" y="3"/>
                    </a:cubicBezTo>
                    <a:cubicBezTo>
                      <a:pt x="4" y="3"/>
                      <a:pt x="3" y="3"/>
                      <a:pt x="4" y="4"/>
                    </a:cubicBezTo>
                    <a:cubicBezTo>
                      <a:pt x="4" y="4"/>
                      <a:pt x="4" y="3"/>
                      <a:pt x="4" y="4"/>
                    </a:cubicBezTo>
                    <a:cubicBezTo>
                      <a:pt x="5" y="4"/>
                      <a:pt x="5" y="4"/>
                      <a:pt x="5" y="4"/>
                    </a:cubicBezTo>
                    <a:cubicBezTo>
                      <a:pt x="5" y="5"/>
                      <a:pt x="6" y="4"/>
                      <a:pt x="6" y="5"/>
                    </a:cubicBezTo>
                    <a:cubicBezTo>
                      <a:pt x="7" y="5"/>
                      <a:pt x="7" y="5"/>
                      <a:pt x="7" y="5"/>
                    </a:cubicBezTo>
                    <a:cubicBezTo>
                      <a:pt x="7" y="5"/>
                      <a:pt x="7" y="5"/>
                      <a:pt x="8" y="5"/>
                    </a:cubicBezTo>
                    <a:cubicBezTo>
                      <a:pt x="8" y="4"/>
                      <a:pt x="8" y="4"/>
                      <a:pt x="8" y="4"/>
                    </a:cubicBezTo>
                    <a:cubicBezTo>
                      <a:pt x="7" y="3"/>
                      <a:pt x="7"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6" name="Freeform 75"/>
              <p:cNvSpPr>
                <a:spLocks/>
              </p:cNvSpPr>
              <p:nvPr/>
            </p:nvSpPr>
            <p:spPr bwMode="auto">
              <a:xfrm>
                <a:off x="4754564" y="1703389"/>
                <a:ext cx="161925" cy="96838"/>
              </a:xfrm>
              <a:custGeom>
                <a:avLst/>
                <a:gdLst>
                  <a:gd name="T0" fmla="*/ 11 w 15"/>
                  <a:gd name="T1" fmla="*/ 7 h 9"/>
                  <a:gd name="T2" fmla="*/ 12 w 15"/>
                  <a:gd name="T3" fmla="*/ 7 h 9"/>
                  <a:gd name="T4" fmla="*/ 12 w 15"/>
                  <a:gd name="T5" fmla="*/ 7 h 9"/>
                  <a:gd name="T6" fmla="*/ 13 w 15"/>
                  <a:gd name="T7" fmla="*/ 7 h 9"/>
                  <a:gd name="T8" fmla="*/ 14 w 15"/>
                  <a:gd name="T9" fmla="*/ 7 h 9"/>
                  <a:gd name="T10" fmla="*/ 14 w 15"/>
                  <a:gd name="T11" fmla="*/ 7 h 9"/>
                  <a:gd name="T12" fmla="*/ 14 w 15"/>
                  <a:gd name="T13" fmla="*/ 6 h 9"/>
                  <a:gd name="T14" fmla="*/ 13 w 15"/>
                  <a:gd name="T15" fmla="*/ 5 h 9"/>
                  <a:gd name="T16" fmla="*/ 13 w 15"/>
                  <a:gd name="T17" fmla="*/ 4 h 9"/>
                  <a:gd name="T18" fmla="*/ 14 w 15"/>
                  <a:gd name="T19" fmla="*/ 3 h 9"/>
                  <a:gd name="T20" fmla="*/ 14 w 15"/>
                  <a:gd name="T21" fmla="*/ 3 h 9"/>
                  <a:gd name="T22" fmla="*/ 15 w 15"/>
                  <a:gd name="T23" fmla="*/ 2 h 9"/>
                  <a:gd name="T24" fmla="*/ 15 w 15"/>
                  <a:gd name="T25" fmla="*/ 1 h 9"/>
                  <a:gd name="T26" fmla="*/ 14 w 15"/>
                  <a:gd name="T27" fmla="*/ 1 h 9"/>
                  <a:gd name="T28" fmla="*/ 14 w 15"/>
                  <a:gd name="T29" fmla="*/ 2 h 9"/>
                  <a:gd name="T30" fmla="*/ 13 w 15"/>
                  <a:gd name="T31" fmla="*/ 1 h 9"/>
                  <a:gd name="T32" fmla="*/ 12 w 15"/>
                  <a:gd name="T33" fmla="*/ 1 h 9"/>
                  <a:gd name="T34" fmla="*/ 11 w 15"/>
                  <a:gd name="T35" fmla="*/ 1 h 9"/>
                  <a:gd name="T36" fmla="*/ 9 w 15"/>
                  <a:gd name="T37" fmla="*/ 1 h 9"/>
                  <a:gd name="T38" fmla="*/ 8 w 15"/>
                  <a:gd name="T39" fmla="*/ 1 h 9"/>
                  <a:gd name="T40" fmla="*/ 7 w 15"/>
                  <a:gd name="T41" fmla="*/ 2 h 9"/>
                  <a:gd name="T42" fmla="*/ 7 w 15"/>
                  <a:gd name="T43" fmla="*/ 2 h 9"/>
                  <a:gd name="T44" fmla="*/ 5 w 15"/>
                  <a:gd name="T45" fmla="*/ 2 h 9"/>
                  <a:gd name="T46" fmla="*/ 5 w 15"/>
                  <a:gd name="T47" fmla="*/ 2 h 9"/>
                  <a:gd name="T48" fmla="*/ 4 w 15"/>
                  <a:gd name="T49" fmla="*/ 2 h 9"/>
                  <a:gd name="T50" fmla="*/ 3 w 15"/>
                  <a:gd name="T51" fmla="*/ 1 h 9"/>
                  <a:gd name="T52" fmla="*/ 1 w 15"/>
                  <a:gd name="T53" fmla="*/ 1 h 9"/>
                  <a:gd name="T54" fmla="*/ 1 w 15"/>
                  <a:gd name="T55" fmla="*/ 0 h 9"/>
                  <a:gd name="T56" fmla="*/ 1 w 15"/>
                  <a:gd name="T57" fmla="*/ 0 h 9"/>
                  <a:gd name="T58" fmla="*/ 0 w 15"/>
                  <a:gd name="T59" fmla="*/ 1 h 9"/>
                  <a:gd name="T60" fmla="*/ 0 w 15"/>
                  <a:gd name="T61" fmla="*/ 2 h 9"/>
                  <a:gd name="T62" fmla="*/ 1 w 15"/>
                  <a:gd name="T63" fmla="*/ 3 h 9"/>
                  <a:gd name="T64" fmla="*/ 1 w 15"/>
                  <a:gd name="T65" fmla="*/ 4 h 9"/>
                  <a:gd name="T66" fmla="*/ 1 w 15"/>
                  <a:gd name="T67" fmla="*/ 4 h 9"/>
                  <a:gd name="T68" fmla="*/ 1 w 15"/>
                  <a:gd name="T69" fmla="*/ 6 h 9"/>
                  <a:gd name="T70" fmla="*/ 1 w 15"/>
                  <a:gd name="T71" fmla="*/ 6 h 9"/>
                  <a:gd name="T72" fmla="*/ 1 w 15"/>
                  <a:gd name="T73" fmla="*/ 6 h 9"/>
                  <a:gd name="T74" fmla="*/ 2 w 15"/>
                  <a:gd name="T75" fmla="*/ 7 h 9"/>
                  <a:gd name="T76" fmla="*/ 2 w 15"/>
                  <a:gd name="T77" fmla="*/ 8 h 9"/>
                  <a:gd name="T78" fmla="*/ 2 w 15"/>
                  <a:gd name="T79" fmla="*/ 9 h 9"/>
                  <a:gd name="T80" fmla="*/ 2 w 15"/>
                  <a:gd name="T81" fmla="*/ 9 h 9"/>
                  <a:gd name="T82" fmla="*/ 4 w 15"/>
                  <a:gd name="T83" fmla="*/ 8 h 9"/>
                  <a:gd name="T84" fmla="*/ 5 w 15"/>
                  <a:gd name="T85" fmla="*/ 8 h 9"/>
                  <a:gd name="T86" fmla="*/ 6 w 15"/>
                  <a:gd name="T87" fmla="*/ 8 h 9"/>
                  <a:gd name="T88" fmla="*/ 7 w 15"/>
                  <a:gd name="T89" fmla="*/ 8 h 9"/>
                  <a:gd name="T90" fmla="*/ 8 w 15"/>
                  <a:gd name="T91" fmla="*/ 9 h 9"/>
                  <a:gd name="T92" fmla="*/ 9 w 15"/>
                  <a:gd name="T93" fmla="*/ 9 h 9"/>
                  <a:gd name="T94" fmla="*/ 9 w 15"/>
                  <a:gd name="T95" fmla="*/ 8 h 9"/>
                  <a:gd name="T96" fmla="*/ 9 w 15"/>
                  <a:gd name="T97" fmla="*/ 7 h 9"/>
                  <a:gd name="T98" fmla="*/ 10 w 15"/>
                  <a:gd name="T99" fmla="*/ 7 h 9"/>
                  <a:gd name="T100" fmla="*/ 10 w 15"/>
                  <a:gd name="T101" fmla="*/ 7 h 9"/>
                  <a:gd name="T102" fmla="*/ 11 w 15"/>
                  <a:gd name="T10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9">
                    <a:moveTo>
                      <a:pt x="11" y="7"/>
                    </a:moveTo>
                    <a:cubicBezTo>
                      <a:pt x="11" y="7"/>
                      <a:pt x="11" y="7"/>
                      <a:pt x="12" y="7"/>
                    </a:cubicBezTo>
                    <a:cubicBezTo>
                      <a:pt x="12" y="7"/>
                      <a:pt x="12" y="7"/>
                      <a:pt x="12" y="7"/>
                    </a:cubicBezTo>
                    <a:cubicBezTo>
                      <a:pt x="12" y="7"/>
                      <a:pt x="13" y="7"/>
                      <a:pt x="13" y="7"/>
                    </a:cubicBezTo>
                    <a:cubicBezTo>
                      <a:pt x="13" y="7"/>
                      <a:pt x="13" y="7"/>
                      <a:pt x="14" y="7"/>
                    </a:cubicBezTo>
                    <a:cubicBezTo>
                      <a:pt x="14" y="7"/>
                      <a:pt x="14" y="7"/>
                      <a:pt x="14" y="7"/>
                    </a:cubicBezTo>
                    <a:cubicBezTo>
                      <a:pt x="14" y="6"/>
                      <a:pt x="14" y="6"/>
                      <a:pt x="14" y="6"/>
                    </a:cubicBezTo>
                    <a:cubicBezTo>
                      <a:pt x="13" y="6"/>
                      <a:pt x="13" y="6"/>
                      <a:pt x="13" y="5"/>
                    </a:cubicBezTo>
                    <a:cubicBezTo>
                      <a:pt x="13" y="5"/>
                      <a:pt x="13" y="5"/>
                      <a:pt x="13" y="4"/>
                    </a:cubicBezTo>
                    <a:cubicBezTo>
                      <a:pt x="13" y="4"/>
                      <a:pt x="13" y="3"/>
                      <a:pt x="14" y="3"/>
                    </a:cubicBezTo>
                    <a:cubicBezTo>
                      <a:pt x="14" y="3"/>
                      <a:pt x="14" y="3"/>
                      <a:pt x="14" y="3"/>
                    </a:cubicBezTo>
                    <a:cubicBezTo>
                      <a:pt x="15" y="2"/>
                      <a:pt x="15" y="2"/>
                      <a:pt x="15" y="2"/>
                    </a:cubicBezTo>
                    <a:cubicBezTo>
                      <a:pt x="15" y="2"/>
                      <a:pt x="15" y="2"/>
                      <a:pt x="15" y="1"/>
                    </a:cubicBezTo>
                    <a:cubicBezTo>
                      <a:pt x="14" y="1"/>
                      <a:pt x="14" y="1"/>
                      <a:pt x="14" y="1"/>
                    </a:cubicBezTo>
                    <a:cubicBezTo>
                      <a:pt x="14" y="2"/>
                      <a:pt x="14" y="2"/>
                      <a:pt x="14" y="2"/>
                    </a:cubicBezTo>
                    <a:cubicBezTo>
                      <a:pt x="13" y="2"/>
                      <a:pt x="13" y="1"/>
                      <a:pt x="13" y="1"/>
                    </a:cubicBezTo>
                    <a:cubicBezTo>
                      <a:pt x="13" y="1"/>
                      <a:pt x="12" y="1"/>
                      <a:pt x="12" y="1"/>
                    </a:cubicBezTo>
                    <a:cubicBezTo>
                      <a:pt x="11" y="1"/>
                      <a:pt x="11" y="1"/>
                      <a:pt x="11" y="1"/>
                    </a:cubicBezTo>
                    <a:cubicBezTo>
                      <a:pt x="10" y="1"/>
                      <a:pt x="10" y="1"/>
                      <a:pt x="9" y="1"/>
                    </a:cubicBezTo>
                    <a:cubicBezTo>
                      <a:pt x="9" y="1"/>
                      <a:pt x="9" y="1"/>
                      <a:pt x="8" y="1"/>
                    </a:cubicBezTo>
                    <a:cubicBezTo>
                      <a:pt x="8" y="2"/>
                      <a:pt x="8" y="2"/>
                      <a:pt x="7" y="2"/>
                    </a:cubicBezTo>
                    <a:cubicBezTo>
                      <a:pt x="7" y="2"/>
                      <a:pt x="7" y="2"/>
                      <a:pt x="7" y="2"/>
                    </a:cubicBezTo>
                    <a:cubicBezTo>
                      <a:pt x="6" y="2"/>
                      <a:pt x="6" y="2"/>
                      <a:pt x="5" y="2"/>
                    </a:cubicBezTo>
                    <a:cubicBezTo>
                      <a:pt x="5" y="2"/>
                      <a:pt x="5" y="2"/>
                      <a:pt x="5" y="2"/>
                    </a:cubicBezTo>
                    <a:cubicBezTo>
                      <a:pt x="4" y="2"/>
                      <a:pt x="4" y="2"/>
                      <a:pt x="4" y="2"/>
                    </a:cubicBezTo>
                    <a:cubicBezTo>
                      <a:pt x="3" y="1"/>
                      <a:pt x="3" y="1"/>
                      <a:pt x="3" y="1"/>
                    </a:cubicBezTo>
                    <a:cubicBezTo>
                      <a:pt x="2" y="1"/>
                      <a:pt x="2" y="1"/>
                      <a:pt x="1" y="1"/>
                    </a:cubicBezTo>
                    <a:cubicBezTo>
                      <a:pt x="1" y="1"/>
                      <a:pt x="1" y="0"/>
                      <a:pt x="1" y="0"/>
                    </a:cubicBezTo>
                    <a:cubicBezTo>
                      <a:pt x="1" y="0"/>
                      <a:pt x="1" y="0"/>
                      <a:pt x="1" y="0"/>
                    </a:cubicBezTo>
                    <a:cubicBezTo>
                      <a:pt x="1" y="1"/>
                      <a:pt x="0" y="1"/>
                      <a:pt x="0" y="1"/>
                    </a:cubicBezTo>
                    <a:cubicBezTo>
                      <a:pt x="0" y="1"/>
                      <a:pt x="0" y="2"/>
                      <a:pt x="0" y="2"/>
                    </a:cubicBezTo>
                    <a:cubicBezTo>
                      <a:pt x="1" y="3"/>
                      <a:pt x="1" y="3"/>
                      <a:pt x="1" y="3"/>
                    </a:cubicBezTo>
                    <a:cubicBezTo>
                      <a:pt x="1" y="3"/>
                      <a:pt x="1" y="4"/>
                      <a:pt x="1" y="4"/>
                    </a:cubicBezTo>
                    <a:cubicBezTo>
                      <a:pt x="1" y="4"/>
                      <a:pt x="1" y="4"/>
                      <a:pt x="1" y="4"/>
                    </a:cubicBezTo>
                    <a:cubicBezTo>
                      <a:pt x="0" y="5"/>
                      <a:pt x="1" y="5"/>
                      <a:pt x="1" y="6"/>
                    </a:cubicBezTo>
                    <a:cubicBezTo>
                      <a:pt x="1" y="6"/>
                      <a:pt x="1" y="6"/>
                      <a:pt x="1" y="6"/>
                    </a:cubicBezTo>
                    <a:cubicBezTo>
                      <a:pt x="1" y="6"/>
                      <a:pt x="1" y="6"/>
                      <a:pt x="1" y="6"/>
                    </a:cubicBezTo>
                    <a:cubicBezTo>
                      <a:pt x="2" y="6"/>
                      <a:pt x="2" y="6"/>
                      <a:pt x="2" y="7"/>
                    </a:cubicBezTo>
                    <a:cubicBezTo>
                      <a:pt x="2" y="7"/>
                      <a:pt x="2" y="8"/>
                      <a:pt x="2" y="8"/>
                    </a:cubicBezTo>
                    <a:cubicBezTo>
                      <a:pt x="2" y="8"/>
                      <a:pt x="2" y="8"/>
                      <a:pt x="2" y="9"/>
                    </a:cubicBezTo>
                    <a:cubicBezTo>
                      <a:pt x="2" y="9"/>
                      <a:pt x="2" y="9"/>
                      <a:pt x="2" y="9"/>
                    </a:cubicBezTo>
                    <a:cubicBezTo>
                      <a:pt x="3" y="9"/>
                      <a:pt x="3" y="8"/>
                      <a:pt x="4" y="8"/>
                    </a:cubicBezTo>
                    <a:cubicBezTo>
                      <a:pt x="4" y="8"/>
                      <a:pt x="4" y="8"/>
                      <a:pt x="5" y="8"/>
                    </a:cubicBezTo>
                    <a:cubicBezTo>
                      <a:pt x="5" y="8"/>
                      <a:pt x="6" y="8"/>
                      <a:pt x="6" y="8"/>
                    </a:cubicBezTo>
                    <a:cubicBezTo>
                      <a:pt x="6" y="8"/>
                      <a:pt x="6" y="8"/>
                      <a:pt x="7" y="8"/>
                    </a:cubicBezTo>
                    <a:cubicBezTo>
                      <a:pt x="7" y="9"/>
                      <a:pt x="8" y="9"/>
                      <a:pt x="8" y="9"/>
                    </a:cubicBezTo>
                    <a:cubicBezTo>
                      <a:pt x="8" y="9"/>
                      <a:pt x="9" y="9"/>
                      <a:pt x="9" y="9"/>
                    </a:cubicBezTo>
                    <a:cubicBezTo>
                      <a:pt x="9" y="8"/>
                      <a:pt x="9" y="8"/>
                      <a:pt x="9" y="8"/>
                    </a:cubicBezTo>
                    <a:cubicBezTo>
                      <a:pt x="10" y="8"/>
                      <a:pt x="9" y="7"/>
                      <a:pt x="9" y="7"/>
                    </a:cubicBezTo>
                    <a:cubicBezTo>
                      <a:pt x="10" y="7"/>
                      <a:pt x="10" y="7"/>
                      <a:pt x="10" y="7"/>
                    </a:cubicBezTo>
                    <a:cubicBezTo>
                      <a:pt x="10" y="7"/>
                      <a:pt x="10" y="7"/>
                      <a:pt x="10" y="7"/>
                    </a:cubicBezTo>
                    <a:cubicBezTo>
                      <a:pt x="11" y="7"/>
                      <a:pt x="11" y="7"/>
                      <a:pt x="1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7" name="Freeform 76"/>
              <p:cNvSpPr>
                <a:spLocks/>
              </p:cNvSpPr>
              <p:nvPr/>
            </p:nvSpPr>
            <p:spPr bwMode="auto">
              <a:xfrm>
                <a:off x="4376739" y="1616076"/>
                <a:ext cx="292100" cy="292100"/>
              </a:xfrm>
              <a:custGeom>
                <a:avLst/>
                <a:gdLst>
                  <a:gd name="T0" fmla="*/ 26 w 27"/>
                  <a:gd name="T1" fmla="*/ 19 h 27"/>
                  <a:gd name="T2" fmla="*/ 24 w 27"/>
                  <a:gd name="T3" fmla="*/ 18 h 27"/>
                  <a:gd name="T4" fmla="*/ 21 w 27"/>
                  <a:gd name="T5" fmla="*/ 16 h 27"/>
                  <a:gd name="T6" fmla="*/ 21 w 27"/>
                  <a:gd name="T7" fmla="*/ 15 h 27"/>
                  <a:gd name="T8" fmla="*/ 18 w 27"/>
                  <a:gd name="T9" fmla="*/ 14 h 27"/>
                  <a:gd name="T10" fmla="*/ 17 w 27"/>
                  <a:gd name="T11" fmla="*/ 13 h 27"/>
                  <a:gd name="T12" fmla="*/ 16 w 27"/>
                  <a:gd name="T13" fmla="*/ 12 h 27"/>
                  <a:gd name="T14" fmla="*/ 14 w 27"/>
                  <a:gd name="T15" fmla="*/ 9 h 27"/>
                  <a:gd name="T16" fmla="*/ 12 w 27"/>
                  <a:gd name="T17" fmla="*/ 8 h 27"/>
                  <a:gd name="T18" fmla="*/ 12 w 27"/>
                  <a:gd name="T19" fmla="*/ 5 h 27"/>
                  <a:gd name="T20" fmla="*/ 14 w 27"/>
                  <a:gd name="T21" fmla="*/ 4 h 27"/>
                  <a:gd name="T22" fmla="*/ 15 w 27"/>
                  <a:gd name="T23" fmla="*/ 4 h 27"/>
                  <a:gd name="T24" fmla="*/ 14 w 27"/>
                  <a:gd name="T25" fmla="*/ 2 h 27"/>
                  <a:gd name="T26" fmla="*/ 12 w 27"/>
                  <a:gd name="T27" fmla="*/ 1 h 27"/>
                  <a:gd name="T28" fmla="*/ 10 w 27"/>
                  <a:gd name="T29" fmla="*/ 0 h 27"/>
                  <a:gd name="T30" fmla="*/ 7 w 27"/>
                  <a:gd name="T31" fmla="*/ 0 h 27"/>
                  <a:gd name="T32" fmla="*/ 8 w 27"/>
                  <a:gd name="T33" fmla="*/ 1 h 27"/>
                  <a:gd name="T34" fmla="*/ 6 w 27"/>
                  <a:gd name="T35" fmla="*/ 2 h 27"/>
                  <a:gd name="T36" fmla="*/ 4 w 27"/>
                  <a:gd name="T37" fmla="*/ 3 h 27"/>
                  <a:gd name="T38" fmla="*/ 1 w 27"/>
                  <a:gd name="T39" fmla="*/ 4 h 27"/>
                  <a:gd name="T40" fmla="*/ 1 w 27"/>
                  <a:gd name="T41" fmla="*/ 5 h 27"/>
                  <a:gd name="T42" fmla="*/ 1 w 27"/>
                  <a:gd name="T43" fmla="*/ 7 h 27"/>
                  <a:gd name="T44" fmla="*/ 0 w 27"/>
                  <a:gd name="T45" fmla="*/ 8 h 27"/>
                  <a:gd name="T46" fmla="*/ 2 w 27"/>
                  <a:gd name="T47" fmla="*/ 10 h 27"/>
                  <a:gd name="T48" fmla="*/ 3 w 27"/>
                  <a:gd name="T49" fmla="*/ 10 h 27"/>
                  <a:gd name="T50" fmla="*/ 3 w 27"/>
                  <a:gd name="T51" fmla="*/ 8 h 27"/>
                  <a:gd name="T52" fmla="*/ 5 w 27"/>
                  <a:gd name="T53" fmla="*/ 8 h 27"/>
                  <a:gd name="T54" fmla="*/ 7 w 27"/>
                  <a:gd name="T55" fmla="*/ 9 h 27"/>
                  <a:gd name="T56" fmla="*/ 8 w 27"/>
                  <a:gd name="T57" fmla="*/ 11 h 27"/>
                  <a:gd name="T58" fmla="*/ 10 w 27"/>
                  <a:gd name="T59" fmla="*/ 13 h 27"/>
                  <a:gd name="T60" fmla="*/ 10 w 27"/>
                  <a:gd name="T61" fmla="*/ 14 h 27"/>
                  <a:gd name="T62" fmla="*/ 12 w 27"/>
                  <a:gd name="T63" fmla="*/ 15 h 27"/>
                  <a:gd name="T64" fmla="*/ 14 w 27"/>
                  <a:gd name="T65" fmla="*/ 16 h 27"/>
                  <a:gd name="T66" fmla="*/ 16 w 27"/>
                  <a:gd name="T67" fmla="*/ 17 h 27"/>
                  <a:gd name="T68" fmla="*/ 17 w 27"/>
                  <a:gd name="T69" fmla="*/ 19 h 27"/>
                  <a:gd name="T70" fmla="*/ 19 w 27"/>
                  <a:gd name="T71" fmla="*/ 19 h 27"/>
                  <a:gd name="T72" fmla="*/ 20 w 27"/>
                  <a:gd name="T73" fmla="*/ 21 h 27"/>
                  <a:gd name="T74" fmla="*/ 22 w 27"/>
                  <a:gd name="T75" fmla="*/ 22 h 27"/>
                  <a:gd name="T76" fmla="*/ 22 w 27"/>
                  <a:gd name="T77" fmla="*/ 24 h 27"/>
                  <a:gd name="T78" fmla="*/ 21 w 27"/>
                  <a:gd name="T79" fmla="*/ 25 h 27"/>
                  <a:gd name="T80" fmla="*/ 22 w 27"/>
                  <a:gd name="T81" fmla="*/ 27 h 27"/>
                  <a:gd name="T82" fmla="*/ 23 w 27"/>
                  <a:gd name="T83" fmla="*/ 25 h 27"/>
                  <a:gd name="T84" fmla="*/ 24 w 27"/>
                  <a:gd name="T85" fmla="*/ 24 h 27"/>
                  <a:gd name="T86" fmla="*/ 24 w 27"/>
                  <a:gd name="T87" fmla="*/ 22 h 27"/>
                  <a:gd name="T88" fmla="*/ 23 w 27"/>
                  <a:gd name="T89" fmla="*/ 21 h 27"/>
                  <a:gd name="T90" fmla="*/ 23 w 27"/>
                  <a:gd name="T91" fmla="*/ 20 h 27"/>
                  <a:gd name="T92" fmla="*/ 24 w 27"/>
                  <a:gd name="T93" fmla="*/ 19 h 27"/>
                  <a:gd name="T94" fmla="*/ 26 w 27"/>
                  <a:gd name="T95" fmla="*/ 20 h 27"/>
                  <a:gd name="T96" fmla="*/ 26 w 27"/>
                  <a:gd name="T97" fmla="*/ 21 h 27"/>
                  <a:gd name="T98" fmla="*/ 27 w 27"/>
                  <a:gd name="T9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27">
                    <a:moveTo>
                      <a:pt x="27" y="19"/>
                    </a:moveTo>
                    <a:cubicBezTo>
                      <a:pt x="27" y="19"/>
                      <a:pt x="26" y="19"/>
                      <a:pt x="26" y="19"/>
                    </a:cubicBezTo>
                    <a:cubicBezTo>
                      <a:pt x="25" y="18"/>
                      <a:pt x="25" y="18"/>
                      <a:pt x="25" y="18"/>
                    </a:cubicBezTo>
                    <a:cubicBezTo>
                      <a:pt x="24" y="18"/>
                      <a:pt x="24" y="18"/>
                      <a:pt x="24" y="18"/>
                    </a:cubicBezTo>
                    <a:cubicBezTo>
                      <a:pt x="23" y="17"/>
                      <a:pt x="23" y="17"/>
                      <a:pt x="22" y="17"/>
                    </a:cubicBezTo>
                    <a:cubicBezTo>
                      <a:pt x="22" y="16"/>
                      <a:pt x="21" y="17"/>
                      <a:pt x="21" y="16"/>
                    </a:cubicBezTo>
                    <a:cubicBezTo>
                      <a:pt x="21" y="16"/>
                      <a:pt x="22" y="16"/>
                      <a:pt x="21" y="15"/>
                    </a:cubicBezTo>
                    <a:cubicBezTo>
                      <a:pt x="21" y="15"/>
                      <a:pt x="21" y="15"/>
                      <a:pt x="21" y="15"/>
                    </a:cubicBezTo>
                    <a:cubicBezTo>
                      <a:pt x="21" y="14"/>
                      <a:pt x="20" y="15"/>
                      <a:pt x="20" y="15"/>
                    </a:cubicBezTo>
                    <a:cubicBezTo>
                      <a:pt x="19" y="14"/>
                      <a:pt x="19" y="15"/>
                      <a:pt x="18" y="14"/>
                    </a:cubicBezTo>
                    <a:cubicBezTo>
                      <a:pt x="18" y="14"/>
                      <a:pt x="18" y="14"/>
                      <a:pt x="17" y="14"/>
                    </a:cubicBezTo>
                    <a:cubicBezTo>
                      <a:pt x="17" y="14"/>
                      <a:pt x="17" y="14"/>
                      <a:pt x="17" y="13"/>
                    </a:cubicBezTo>
                    <a:cubicBezTo>
                      <a:pt x="17" y="13"/>
                      <a:pt x="17" y="13"/>
                      <a:pt x="17" y="13"/>
                    </a:cubicBezTo>
                    <a:cubicBezTo>
                      <a:pt x="16" y="12"/>
                      <a:pt x="16" y="12"/>
                      <a:pt x="16" y="12"/>
                    </a:cubicBezTo>
                    <a:cubicBezTo>
                      <a:pt x="16" y="11"/>
                      <a:pt x="16" y="11"/>
                      <a:pt x="15" y="10"/>
                    </a:cubicBezTo>
                    <a:cubicBezTo>
                      <a:pt x="15" y="10"/>
                      <a:pt x="15" y="9"/>
                      <a:pt x="14" y="9"/>
                    </a:cubicBezTo>
                    <a:cubicBezTo>
                      <a:pt x="14" y="9"/>
                      <a:pt x="13" y="9"/>
                      <a:pt x="13" y="9"/>
                    </a:cubicBezTo>
                    <a:cubicBezTo>
                      <a:pt x="13" y="8"/>
                      <a:pt x="13" y="8"/>
                      <a:pt x="12" y="8"/>
                    </a:cubicBezTo>
                    <a:cubicBezTo>
                      <a:pt x="12" y="7"/>
                      <a:pt x="12" y="7"/>
                      <a:pt x="12" y="6"/>
                    </a:cubicBezTo>
                    <a:cubicBezTo>
                      <a:pt x="12" y="6"/>
                      <a:pt x="12" y="5"/>
                      <a:pt x="12" y="5"/>
                    </a:cubicBezTo>
                    <a:cubicBezTo>
                      <a:pt x="13" y="5"/>
                      <a:pt x="13" y="5"/>
                      <a:pt x="13" y="5"/>
                    </a:cubicBezTo>
                    <a:cubicBezTo>
                      <a:pt x="14" y="4"/>
                      <a:pt x="14" y="4"/>
                      <a:pt x="14" y="4"/>
                    </a:cubicBezTo>
                    <a:cubicBezTo>
                      <a:pt x="15" y="4"/>
                      <a:pt x="15" y="4"/>
                      <a:pt x="15" y="4"/>
                    </a:cubicBezTo>
                    <a:cubicBezTo>
                      <a:pt x="15" y="4"/>
                      <a:pt x="15" y="4"/>
                      <a:pt x="15" y="4"/>
                    </a:cubicBezTo>
                    <a:cubicBezTo>
                      <a:pt x="15" y="4"/>
                      <a:pt x="16" y="3"/>
                      <a:pt x="15" y="3"/>
                    </a:cubicBezTo>
                    <a:cubicBezTo>
                      <a:pt x="15" y="2"/>
                      <a:pt x="15" y="2"/>
                      <a:pt x="14" y="2"/>
                    </a:cubicBezTo>
                    <a:cubicBezTo>
                      <a:pt x="14" y="2"/>
                      <a:pt x="14" y="1"/>
                      <a:pt x="14" y="1"/>
                    </a:cubicBezTo>
                    <a:cubicBezTo>
                      <a:pt x="13" y="1"/>
                      <a:pt x="13" y="1"/>
                      <a:pt x="12" y="1"/>
                    </a:cubicBezTo>
                    <a:cubicBezTo>
                      <a:pt x="12" y="1"/>
                      <a:pt x="12" y="1"/>
                      <a:pt x="11" y="1"/>
                    </a:cubicBezTo>
                    <a:cubicBezTo>
                      <a:pt x="11" y="1"/>
                      <a:pt x="10" y="0"/>
                      <a:pt x="10" y="0"/>
                    </a:cubicBezTo>
                    <a:cubicBezTo>
                      <a:pt x="9" y="0"/>
                      <a:pt x="9" y="1"/>
                      <a:pt x="8" y="1"/>
                    </a:cubicBezTo>
                    <a:cubicBezTo>
                      <a:pt x="8" y="1"/>
                      <a:pt x="8" y="0"/>
                      <a:pt x="7" y="0"/>
                    </a:cubicBezTo>
                    <a:cubicBezTo>
                      <a:pt x="8" y="0"/>
                      <a:pt x="8" y="0"/>
                      <a:pt x="8" y="0"/>
                    </a:cubicBezTo>
                    <a:cubicBezTo>
                      <a:pt x="8" y="1"/>
                      <a:pt x="8" y="1"/>
                      <a:pt x="8" y="1"/>
                    </a:cubicBezTo>
                    <a:cubicBezTo>
                      <a:pt x="7" y="2"/>
                      <a:pt x="7" y="2"/>
                      <a:pt x="7" y="2"/>
                    </a:cubicBezTo>
                    <a:cubicBezTo>
                      <a:pt x="6" y="3"/>
                      <a:pt x="6" y="2"/>
                      <a:pt x="6" y="2"/>
                    </a:cubicBezTo>
                    <a:cubicBezTo>
                      <a:pt x="5" y="3"/>
                      <a:pt x="5" y="3"/>
                      <a:pt x="4" y="3"/>
                    </a:cubicBezTo>
                    <a:cubicBezTo>
                      <a:pt x="4" y="3"/>
                      <a:pt x="4" y="3"/>
                      <a:pt x="4" y="3"/>
                    </a:cubicBezTo>
                    <a:cubicBezTo>
                      <a:pt x="3" y="2"/>
                      <a:pt x="3" y="3"/>
                      <a:pt x="2" y="3"/>
                    </a:cubicBezTo>
                    <a:cubicBezTo>
                      <a:pt x="2" y="3"/>
                      <a:pt x="2" y="4"/>
                      <a:pt x="1" y="4"/>
                    </a:cubicBezTo>
                    <a:cubicBezTo>
                      <a:pt x="1" y="4"/>
                      <a:pt x="1" y="4"/>
                      <a:pt x="1" y="5"/>
                    </a:cubicBezTo>
                    <a:cubicBezTo>
                      <a:pt x="1" y="5"/>
                      <a:pt x="1" y="5"/>
                      <a:pt x="1" y="5"/>
                    </a:cubicBezTo>
                    <a:cubicBezTo>
                      <a:pt x="1" y="6"/>
                      <a:pt x="1" y="6"/>
                      <a:pt x="1" y="6"/>
                    </a:cubicBezTo>
                    <a:cubicBezTo>
                      <a:pt x="1" y="7"/>
                      <a:pt x="1" y="6"/>
                      <a:pt x="1" y="7"/>
                    </a:cubicBezTo>
                    <a:cubicBezTo>
                      <a:pt x="0" y="7"/>
                      <a:pt x="0" y="7"/>
                      <a:pt x="0" y="8"/>
                    </a:cubicBezTo>
                    <a:cubicBezTo>
                      <a:pt x="0" y="8"/>
                      <a:pt x="0" y="8"/>
                      <a:pt x="0" y="8"/>
                    </a:cubicBezTo>
                    <a:cubicBezTo>
                      <a:pt x="1" y="9"/>
                      <a:pt x="1" y="8"/>
                      <a:pt x="2" y="8"/>
                    </a:cubicBezTo>
                    <a:cubicBezTo>
                      <a:pt x="2" y="9"/>
                      <a:pt x="2" y="9"/>
                      <a:pt x="2" y="10"/>
                    </a:cubicBezTo>
                    <a:cubicBezTo>
                      <a:pt x="2" y="10"/>
                      <a:pt x="2" y="10"/>
                      <a:pt x="2" y="10"/>
                    </a:cubicBezTo>
                    <a:cubicBezTo>
                      <a:pt x="2" y="10"/>
                      <a:pt x="2" y="10"/>
                      <a:pt x="3" y="10"/>
                    </a:cubicBezTo>
                    <a:cubicBezTo>
                      <a:pt x="3" y="10"/>
                      <a:pt x="3" y="9"/>
                      <a:pt x="3" y="9"/>
                    </a:cubicBezTo>
                    <a:cubicBezTo>
                      <a:pt x="3" y="9"/>
                      <a:pt x="3" y="9"/>
                      <a:pt x="3" y="8"/>
                    </a:cubicBezTo>
                    <a:cubicBezTo>
                      <a:pt x="3" y="8"/>
                      <a:pt x="4" y="8"/>
                      <a:pt x="4" y="8"/>
                    </a:cubicBezTo>
                    <a:cubicBezTo>
                      <a:pt x="5" y="8"/>
                      <a:pt x="5" y="8"/>
                      <a:pt x="5" y="8"/>
                    </a:cubicBezTo>
                    <a:cubicBezTo>
                      <a:pt x="5" y="9"/>
                      <a:pt x="6" y="9"/>
                      <a:pt x="6" y="9"/>
                    </a:cubicBezTo>
                    <a:cubicBezTo>
                      <a:pt x="6" y="9"/>
                      <a:pt x="7" y="9"/>
                      <a:pt x="7" y="9"/>
                    </a:cubicBezTo>
                    <a:cubicBezTo>
                      <a:pt x="7" y="9"/>
                      <a:pt x="7" y="10"/>
                      <a:pt x="7" y="10"/>
                    </a:cubicBezTo>
                    <a:cubicBezTo>
                      <a:pt x="8" y="10"/>
                      <a:pt x="8" y="11"/>
                      <a:pt x="8" y="11"/>
                    </a:cubicBezTo>
                    <a:cubicBezTo>
                      <a:pt x="8" y="11"/>
                      <a:pt x="8" y="12"/>
                      <a:pt x="9" y="12"/>
                    </a:cubicBezTo>
                    <a:cubicBezTo>
                      <a:pt x="9" y="13"/>
                      <a:pt x="9" y="13"/>
                      <a:pt x="10" y="13"/>
                    </a:cubicBezTo>
                    <a:cubicBezTo>
                      <a:pt x="10" y="13"/>
                      <a:pt x="10" y="13"/>
                      <a:pt x="10" y="13"/>
                    </a:cubicBezTo>
                    <a:cubicBezTo>
                      <a:pt x="10" y="14"/>
                      <a:pt x="10" y="14"/>
                      <a:pt x="10" y="14"/>
                    </a:cubicBezTo>
                    <a:cubicBezTo>
                      <a:pt x="11" y="15"/>
                      <a:pt x="11" y="14"/>
                      <a:pt x="11" y="15"/>
                    </a:cubicBezTo>
                    <a:cubicBezTo>
                      <a:pt x="12" y="15"/>
                      <a:pt x="11" y="15"/>
                      <a:pt x="12" y="15"/>
                    </a:cubicBezTo>
                    <a:cubicBezTo>
                      <a:pt x="12" y="16"/>
                      <a:pt x="12" y="16"/>
                      <a:pt x="13" y="16"/>
                    </a:cubicBezTo>
                    <a:cubicBezTo>
                      <a:pt x="13" y="16"/>
                      <a:pt x="13" y="16"/>
                      <a:pt x="14" y="16"/>
                    </a:cubicBezTo>
                    <a:cubicBezTo>
                      <a:pt x="14" y="17"/>
                      <a:pt x="14" y="17"/>
                      <a:pt x="15" y="17"/>
                    </a:cubicBezTo>
                    <a:cubicBezTo>
                      <a:pt x="15" y="17"/>
                      <a:pt x="16" y="17"/>
                      <a:pt x="16" y="17"/>
                    </a:cubicBezTo>
                    <a:cubicBezTo>
                      <a:pt x="17" y="17"/>
                      <a:pt x="16" y="18"/>
                      <a:pt x="17" y="18"/>
                    </a:cubicBezTo>
                    <a:cubicBezTo>
                      <a:pt x="17" y="19"/>
                      <a:pt x="17" y="19"/>
                      <a:pt x="17" y="19"/>
                    </a:cubicBezTo>
                    <a:cubicBezTo>
                      <a:pt x="18" y="19"/>
                      <a:pt x="18" y="19"/>
                      <a:pt x="19" y="19"/>
                    </a:cubicBezTo>
                    <a:cubicBezTo>
                      <a:pt x="19" y="19"/>
                      <a:pt x="19" y="19"/>
                      <a:pt x="19" y="19"/>
                    </a:cubicBezTo>
                    <a:cubicBezTo>
                      <a:pt x="20" y="19"/>
                      <a:pt x="19" y="20"/>
                      <a:pt x="19" y="20"/>
                    </a:cubicBezTo>
                    <a:cubicBezTo>
                      <a:pt x="19" y="20"/>
                      <a:pt x="20" y="20"/>
                      <a:pt x="20" y="21"/>
                    </a:cubicBezTo>
                    <a:cubicBezTo>
                      <a:pt x="21" y="21"/>
                      <a:pt x="21" y="21"/>
                      <a:pt x="21" y="21"/>
                    </a:cubicBezTo>
                    <a:cubicBezTo>
                      <a:pt x="21" y="22"/>
                      <a:pt x="22" y="22"/>
                      <a:pt x="22" y="22"/>
                    </a:cubicBezTo>
                    <a:cubicBezTo>
                      <a:pt x="22" y="22"/>
                      <a:pt x="22" y="23"/>
                      <a:pt x="22" y="23"/>
                    </a:cubicBezTo>
                    <a:cubicBezTo>
                      <a:pt x="22" y="23"/>
                      <a:pt x="22" y="24"/>
                      <a:pt x="22" y="24"/>
                    </a:cubicBezTo>
                    <a:cubicBezTo>
                      <a:pt x="22" y="24"/>
                      <a:pt x="22" y="24"/>
                      <a:pt x="21" y="24"/>
                    </a:cubicBezTo>
                    <a:cubicBezTo>
                      <a:pt x="21" y="24"/>
                      <a:pt x="21" y="25"/>
                      <a:pt x="21" y="25"/>
                    </a:cubicBezTo>
                    <a:cubicBezTo>
                      <a:pt x="21" y="25"/>
                      <a:pt x="21" y="25"/>
                      <a:pt x="21" y="26"/>
                    </a:cubicBezTo>
                    <a:cubicBezTo>
                      <a:pt x="21" y="26"/>
                      <a:pt x="21" y="27"/>
                      <a:pt x="22" y="27"/>
                    </a:cubicBezTo>
                    <a:cubicBezTo>
                      <a:pt x="22" y="27"/>
                      <a:pt x="22" y="26"/>
                      <a:pt x="23" y="26"/>
                    </a:cubicBezTo>
                    <a:cubicBezTo>
                      <a:pt x="23" y="25"/>
                      <a:pt x="23" y="25"/>
                      <a:pt x="23" y="25"/>
                    </a:cubicBezTo>
                    <a:cubicBezTo>
                      <a:pt x="23" y="24"/>
                      <a:pt x="23" y="24"/>
                      <a:pt x="24" y="24"/>
                    </a:cubicBezTo>
                    <a:cubicBezTo>
                      <a:pt x="24" y="24"/>
                      <a:pt x="24" y="24"/>
                      <a:pt x="24" y="24"/>
                    </a:cubicBezTo>
                    <a:cubicBezTo>
                      <a:pt x="25" y="23"/>
                      <a:pt x="25" y="23"/>
                      <a:pt x="24" y="22"/>
                    </a:cubicBezTo>
                    <a:cubicBezTo>
                      <a:pt x="24" y="22"/>
                      <a:pt x="24" y="22"/>
                      <a:pt x="24" y="22"/>
                    </a:cubicBezTo>
                    <a:cubicBezTo>
                      <a:pt x="23" y="21"/>
                      <a:pt x="23" y="22"/>
                      <a:pt x="23" y="21"/>
                    </a:cubicBezTo>
                    <a:cubicBezTo>
                      <a:pt x="23" y="21"/>
                      <a:pt x="23" y="21"/>
                      <a:pt x="23" y="21"/>
                    </a:cubicBezTo>
                    <a:cubicBezTo>
                      <a:pt x="23" y="21"/>
                      <a:pt x="23" y="20"/>
                      <a:pt x="23" y="20"/>
                    </a:cubicBezTo>
                    <a:cubicBezTo>
                      <a:pt x="23" y="20"/>
                      <a:pt x="23" y="20"/>
                      <a:pt x="23" y="20"/>
                    </a:cubicBezTo>
                    <a:cubicBezTo>
                      <a:pt x="24" y="20"/>
                      <a:pt x="23" y="19"/>
                      <a:pt x="24" y="19"/>
                    </a:cubicBezTo>
                    <a:cubicBezTo>
                      <a:pt x="24" y="19"/>
                      <a:pt x="24" y="19"/>
                      <a:pt x="24" y="19"/>
                    </a:cubicBezTo>
                    <a:cubicBezTo>
                      <a:pt x="24" y="19"/>
                      <a:pt x="24" y="19"/>
                      <a:pt x="25" y="19"/>
                    </a:cubicBezTo>
                    <a:cubicBezTo>
                      <a:pt x="25" y="19"/>
                      <a:pt x="25" y="19"/>
                      <a:pt x="26" y="20"/>
                    </a:cubicBezTo>
                    <a:cubicBezTo>
                      <a:pt x="26" y="20"/>
                      <a:pt x="25" y="20"/>
                      <a:pt x="26" y="21"/>
                    </a:cubicBezTo>
                    <a:cubicBezTo>
                      <a:pt x="26" y="21"/>
                      <a:pt x="26" y="21"/>
                      <a:pt x="26" y="21"/>
                    </a:cubicBezTo>
                    <a:cubicBezTo>
                      <a:pt x="26" y="21"/>
                      <a:pt x="27" y="20"/>
                      <a:pt x="27" y="20"/>
                    </a:cubicBezTo>
                    <a:cubicBezTo>
                      <a:pt x="27" y="20"/>
                      <a:pt x="27" y="20"/>
                      <a:pt x="2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8" name="Freeform 77"/>
              <p:cNvSpPr>
                <a:spLocks/>
              </p:cNvSpPr>
              <p:nvPr/>
            </p:nvSpPr>
            <p:spPr bwMode="auto">
              <a:xfrm>
                <a:off x="3989389" y="17780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9" name="Freeform 78"/>
              <p:cNvSpPr>
                <a:spLocks/>
              </p:cNvSpPr>
              <p:nvPr/>
            </p:nvSpPr>
            <p:spPr bwMode="auto">
              <a:xfrm>
                <a:off x="3978277" y="1714501"/>
                <a:ext cx="312738" cy="247650"/>
              </a:xfrm>
              <a:custGeom>
                <a:avLst/>
                <a:gdLst>
                  <a:gd name="T0" fmla="*/ 29 w 29"/>
                  <a:gd name="T1" fmla="*/ 5 h 23"/>
                  <a:gd name="T2" fmla="*/ 28 w 29"/>
                  <a:gd name="T3" fmla="*/ 4 h 23"/>
                  <a:gd name="T4" fmla="*/ 27 w 29"/>
                  <a:gd name="T5" fmla="*/ 5 h 23"/>
                  <a:gd name="T6" fmla="*/ 25 w 29"/>
                  <a:gd name="T7" fmla="*/ 4 h 23"/>
                  <a:gd name="T8" fmla="*/ 23 w 29"/>
                  <a:gd name="T9" fmla="*/ 3 h 23"/>
                  <a:gd name="T10" fmla="*/ 21 w 29"/>
                  <a:gd name="T11" fmla="*/ 3 h 23"/>
                  <a:gd name="T12" fmla="*/ 20 w 29"/>
                  <a:gd name="T13" fmla="*/ 3 h 23"/>
                  <a:gd name="T14" fmla="*/ 18 w 29"/>
                  <a:gd name="T15" fmla="*/ 2 h 23"/>
                  <a:gd name="T16" fmla="*/ 17 w 29"/>
                  <a:gd name="T17" fmla="*/ 1 h 23"/>
                  <a:gd name="T18" fmla="*/ 15 w 29"/>
                  <a:gd name="T19" fmla="*/ 2 h 23"/>
                  <a:gd name="T20" fmla="*/ 14 w 29"/>
                  <a:gd name="T21" fmla="*/ 1 h 23"/>
                  <a:gd name="T22" fmla="*/ 11 w 29"/>
                  <a:gd name="T23" fmla="*/ 2 h 23"/>
                  <a:gd name="T24" fmla="*/ 8 w 29"/>
                  <a:gd name="T25" fmla="*/ 1 h 23"/>
                  <a:gd name="T26" fmla="*/ 5 w 29"/>
                  <a:gd name="T27" fmla="*/ 1 h 23"/>
                  <a:gd name="T28" fmla="*/ 3 w 29"/>
                  <a:gd name="T29" fmla="*/ 0 h 23"/>
                  <a:gd name="T30" fmla="*/ 2 w 29"/>
                  <a:gd name="T31" fmla="*/ 2 h 23"/>
                  <a:gd name="T32" fmla="*/ 0 w 29"/>
                  <a:gd name="T33" fmla="*/ 2 h 23"/>
                  <a:gd name="T34" fmla="*/ 0 w 29"/>
                  <a:gd name="T35" fmla="*/ 4 h 23"/>
                  <a:gd name="T36" fmla="*/ 1 w 29"/>
                  <a:gd name="T37" fmla="*/ 6 h 23"/>
                  <a:gd name="T38" fmla="*/ 2 w 29"/>
                  <a:gd name="T39" fmla="*/ 5 h 23"/>
                  <a:gd name="T40" fmla="*/ 3 w 29"/>
                  <a:gd name="T41" fmla="*/ 5 h 23"/>
                  <a:gd name="T42" fmla="*/ 4 w 29"/>
                  <a:gd name="T43" fmla="*/ 6 h 23"/>
                  <a:gd name="T44" fmla="*/ 5 w 29"/>
                  <a:gd name="T45" fmla="*/ 6 h 23"/>
                  <a:gd name="T46" fmla="*/ 6 w 29"/>
                  <a:gd name="T47" fmla="*/ 6 h 23"/>
                  <a:gd name="T48" fmla="*/ 7 w 29"/>
                  <a:gd name="T49" fmla="*/ 7 h 23"/>
                  <a:gd name="T50" fmla="*/ 5 w 29"/>
                  <a:gd name="T51" fmla="*/ 8 h 23"/>
                  <a:gd name="T52" fmla="*/ 5 w 29"/>
                  <a:gd name="T53" fmla="*/ 10 h 23"/>
                  <a:gd name="T54" fmla="*/ 5 w 29"/>
                  <a:gd name="T55" fmla="*/ 12 h 23"/>
                  <a:gd name="T56" fmla="*/ 4 w 29"/>
                  <a:gd name="T57" fmla="*/ 12 h 23"/>
                  <a:gd name="T58" fmla="*/ 5 w 29"/>
                  <a:gd name="T59" fmla="*/ 13 h 23"/>
                  <a:gd name="T60" fmla="*/ 4 w 29"/>
                  <a:gd name="T61" fmla="*/ 14 h 23"/>
                  <a:gd name="T62" fmla="*/ 4 w 29"/>
                  <a:gd name="T63" fmla="*/ 15 h 23"/>
                  <a:gd name="T64" fmla="*/ 5 w 29"/>
                  <a:gd name="T65" fmla="*/ 16 h 23"/>
                  <a:gd name="T66" fmla="*/ 4 w 29"/>
                  <a:gd name="T67" fmla="*/ 17 h 23"/>
                  <a:gd name="T68" fmla="*/ 4 w 29"/>
                  <a:gd name="T69" fmla="*/ 19 h 23"/>
                  <a:gd name="T70" fmla="*/ 5 w 29"/>
                  <a:gd name="T71" fmla="*/ 20 h 23"/>
                  <a:gd name="T72" fmla="*/ 5 w 29"/>
                  <a:gd name="T73" fmla="*/ 21 h 23"/>
                  <a:gd name="T74" fmla="*/ 7 w 29"/>
                  <a:gd name="T75" fmla="*/ 23 h 23"/>
                  <a:gd name="T76" fmla="*/ 8 w 29"/>
                  <a:gd name="T77" fmla="*/ 21 h 23"/>
                  <a:gd name="T78" fmla="*/ 10 w 29"/>
                  <a:gd name="T79" fmla="*/ 21 h 23"/>
                  <a:gd name="T80" fmla="*/ 14 w 29"/>
                  <a:gd name="T81" fmla="*/ 21 h 23"/>
                  <a:gd name="T82" fmla="*/ 16 w 29"/>
                  <a:gd name="T83" fmla="*/ 20 h 23"/>
                  <a:gd name="T84" fmla="*/ 17 w 29"/>
                  <a:gd name="T85" fmla="*/ 19 h 23"/>
                  <a:gd name="T86" fmla="*/ 19 w 29"/>
                  <a:gd name="T87" fmla="*/ 18 h 23"/>
                  <a:gd name="T88" fmla="*/ 20 w 29"/>
                  <a:gd name="T89" fmla="*/ 17 h 23"/>
                  <a:gd name="T90" fmla="*/ 21 w 29"/>
                  <a:gd name="T91" fmla="*/ 16 h 23"/>
                  <a:gd name="T92" fmla="*/ 22 w 29"/>
                  <a:gd name="T93" fmla="*/ 15 h 23"/>
                  <a:gd name="T94" fmla="*/ 23 w 29"/>
                  <a:gd name="T95" fmla="*/ 14 h 23"/>
                  <a:gd name="T96" fmla="*/ 22 w 29"/>
                  <a:gd name="T97" fmla="*/ 13 h 23"/>
                  <a:gd name="T98" fmla="*/ 22 w 29"/>
                  <a:gd name="T99" fmla="*/ 12 h 23"/>
                  <a:gd name="T100" fmla="*/ 22 w 29"/>
                  <a:gd name="T101" fmla="*/ 11 h 23"/>
                  <a:gd name="T102" fmla="*/ 23 w 29"/>
                  <a:gd name="T103" fmla="*/ 9 h 23"/>
                  <a:gd name="T104" fmla="*/ 26 w 29"/>
                  <a:gd name="T105" fmla="*/ 7 h 23"/>
                  <a:gd name="T106" fmla="*/ 28 w 29"/>
                  <a:gd name="T10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3">
                    <a:moveTo>
                      <a:pt x="28" y="6"/>
                    </a:moveTo>
                    <a:cubicBezTo>
                      <a:pt x="29" y="6"/>
                      <a:pt x="29" y="5"/>
                      <a:pt x="29" y="5"/>
                    </a:cubicBezTo>
                    <a:cubicBezTo>
                      <a:pt x="29" y="5"/>
                      <a:pt x="29" y="4"/>
                      <a:pt x="29" y="4"/>
                    </a:cubicBezTo>
                    <a:cubicBezTo>
                      <a:pt x="28" y="4"/>
                      <a:pt x="28" y="4"/>
                      <a:pt x="28" y="4"/>
                    </a:cubicBezTo>
                    <a:cubicBezTo>
                      <a:pt x="28" y="5"/>
                      <a:pt x="28" y="5"/>
                      <a:pt x="27" y="5"/>
                    </a:cubicBezTo>
                    <a:cubicBezTo>
                      <a:pt x="27" y="5"/>
                      <a:pt x="27" y="5"/>
                      <a:pt x="27" y="5"/>
                    </a:cubicBezTo>
                    <a:cubicBezTo>
                      <a:pt x="26" y="4"/>
                      <a:pt x="26" y="5"/>
                      <a:pt x="26" y="4"/>
                    </a:cubicBezTo>
                    <a:cubicBezTo>
                      <a:pt x="25" y="4"/>
                      <a:pt x="25" y="4"/>
                      <a:pt x="25" y="4"/>
                    </a:cubicBezTo>
                    <a:cubicBezTo>
                      <a:pt x="24" y="4"/>
                      <a:pt x="24" y="4"/>
                      <a:pt x="24" y="3"/>
                    </a:cubicBezTo>
                    <a:cubicBezTo>
                      <a:pt x="24" y="3"/>
                      <a:pt x="23" y="3"/>
                      <a:pt x="23" y="3"/>
                    </a:cubicBezTo>
                    <a:cubicBezTo>
                      <a:pt x="23" y="3"/>
                      <a:pt x="22" y="3"/>
                      <a:pt x="22" y="3"/>
                    </a:cubicBezTo>
                    <a:cubicBezTo>
                      <a:pt x="22" y="3"/>
                      <a:pt x="22" y="3"/>
                      <a:pt x="21" y="3"/>
                    </a:cubicBezTo>
                    <a:cubicBezTo>
                      <a:pt x="21" y="3"/>
                      <a:pt x="21" y="3"/>
                      <a:pt x="20" y="3"/>
                    </a:cubicBezTo>
                    <a:cubicBezTo>
                      <a:pt x="20" y="3"/>
                      <a:pt x="20" y="3"/>
                      <a:pt x="20" y="3"/>
                    </a:cubicBezTo>
                    <a:cubicBezTo>
                      <a:pt x="19" y="2"/>
                      <a:pt x="19" y="2"/>
                      <a:pt x="19" y="2"/>
                    </a:cubicBezTo>
                    <a:cubicBezTo>
                      <a:pt x="18" y="2"/>
                      <a:pt x="18" y="2"/>
                      <a:pt x="18" y="2"/>
                    </a:cubicBezTo>
                    <a:cubicBezTo>
                      <a:pt x="18" y="2"/>
                      <a:pt x="18" y="2"/>
                      <a:pt x="18" y="1"/>
                    </a:cubicBezTo>
                    <a:cubicBezTo>
                      <a:pt x="17" y="1"/>
                      <a:pt x="17" y="1"/>
                      <a:pt x="17" y="1"/>
                    </a:cubicBezTo>
                    <a:cubicBezTo>
                      <a:pt x="17" y="1"/>
                      <a:pt x="17" y="2"/>
                      <a:pt x="16" y="2"/>
                    </a:cubicBezTo>
                    <a:cubicBezTo>
                      <a:pt x="16" y="2"/>
                      <a:pt x="16" y="2"/>
                      <a:pt x="15" y="2"/>
                    </a:cubicBezTo>
                    <a:cubicBezTo>
                      <a:pt x="15" y="2"/>
                      <a:pt x="14" y="2"/>
                      <a:pt x="14" y="2"/>
                    </a:cubicBezTo>
                    <a:cubicBezTo>
                      <a:pt x="14" y="2"/>
                      <a:pt x="14" y="1"/>
                      <a:pt x="14" y="1"/>
                    </a:cubicBezTo>
                    <a:cubicBezTo>
                      <a:pt x="13" y="1"/>
                      <a:pt x="13" y="2"/>
                      <a:pt x="12" y="2"/>
                    </a:cubicBezTo>
                    <a:cubicBezTo>
                      <a:pt x="12" y="2"/>
                      <a:pt x="11" y="2"/>
                      <a:pt x="11" y="2"/>
                    </a:cubicBezTo>
                    <a:cubicBezTo>
                      <a:pt x="10" y="2"/>
                      <a:pt x="10" y="2"/>
                      <a:pt x="9" y="1"/>
                    </a:cubicBezTo>
                    <a:cubicBezTo>
                      <a:pt x="9" y="1"/>
                      <a:pt x="9" y="1"/>
                      <a:pt x="8" y="1"/>
                    </a:cubicBezTo>
                    <a:cubicBezTo>
                      <a:pt x="8" y="1"/>
                      <a:pt x="8" y="1"/>
                      <a:pt x="7" y="1"/>
                    </a:cubicBezTo>
                    <a:cubicBezTo>
                      <a:pt x="7" y="1"/>
                      <a:pt x="6" y="1"/>
                      <a:pt x="5" y="1"/>
                    </a:cubicBezTo>
                    <a:cubicBezTo>
                      <a:pt x="5" y="1"/>
                      <a:pt x="5" y="1"/>
                      <a:pt x="4" y="1"/>
                    </a:cubicBezTo>
                    <a:cubicBezTo>
                      <a:pt x="4" y="1"/>
                      <a:pt x="4" y="0"/>
                      <a:pt x="3" y="0"/>
                    </a:cubicBezTo>
                    <a:cubicBezTo>
                      <a:pt x="3" y="0"/>
                      <a:pt x="3" y="1"/>
                      <a:pt x="3" y="1"/>
                    </a:cubicBezTo>
                    <a:cubicBezTo>
                      <a:pt x="2" y="1"/>
                      <a:pt x="3" y="2"/>
                      <a:pt x="2" y="2"/>
                    </a:cubicBezTo>
                    <a:cubicBezTo>
                      <a:pt x="2" y="2"/>
                      <a:pt x="2" y="2"/>
                      <a:pt x="1" y="2"/>
                    </a:cubicBezTo>
                    <a:cubicBezTo>
                      <a:pt x="1" y="2"/>
                      <a:pt x="0" y="2"/>
                      <a:pt x="0" y="2"/>
                    </a:cubicBezTo>
                    <a:cubicBezTo>
                      <a:pt x="0" y="2"/>
                      <a:pt x="0" y="3"/>
                      <a:pt x="0" y="3"/>
                    </a:cubicBezTo>
                    <a:cubicBezTo>
                      <a:pt x="0" y="4"/>
                      <a:pt x="0" y="4"/>
                      <a:pt x="0" y="4"/>
                    </a:cubicBezTo>
                    <a:cubicBezTo>
                      <a:pt x="1" y="4"/>
                      <a:pt x="1" y="5"/>
                      <a:pt x="1" y="5"/>
                    </a:cubicBezTo>
                    <a:cubicBezTo>
                      <a:pt x="1" y="5"/>
                      <a:pt x="1" y="6"/>
                      <a:pt x="1" y="6"/>
                    </a:cubicBezTo>
                    <a:cubicBezTo>
                      <a:pt x="1" y="6"/>
                      <a:pt x="1" y="6"/>
                      <a:pt x="1" y="6"/>
                    </a:cubicBezTo>
                    <a:cubicBezTo>
                      <a:pt x="2" y="6"/>
                      <a:pt x="1" y="5"/>
                      <a:pt x="2" y="5"/>
                    </a:cubicBezTo>
                    <a:cubicBezTo>
                      <a:pt x="2" y="5"/>
                      <a:pt x="2" y="5"/>
                      <a:pt x="2" y="5"/>
                    </a:cubicBezTo>
                    <a:cubicBezTo>
                      <a:pt x="2" y="5"/>
                      <a:pt x="3" y="5"/>
                      <a:pt x="3" y="5"/>
                    </a:cubicBezTo>
                    <a:cubicBezTo>
                      <a:pt x="3" y="5"/>
                      <a:pt x="3" y="6"/>
                      <a:pt x="3" y="6"/>
                    </a:cubicBezTo>
                    <a:cubicBezTo>
                      <a:pt x="3" y="6"/>
                      <a:pt x="3" y="6"/>
                      <a:pt x="4" y="6"/>
                    </a:cubicBezTo>
                    <a:cubicBezTo>
                      <a:pt x="4" y="6"/>
                      <a:pt x="4" y="6"/>
                      <a:pt x="4" y="6"/>
                    </a:cubicBezTo>
                    <a:cubicBezTo>
                      <a:pt x="4" y="6"/>
                      <a:pt x="5" y="6"/>
                      <a:pt x="5" y="6"/>
                    </a:cubicBezTo>
                    <a:cubicBezTo>
                      <a:pt x="5" y="6"/>
                      <a:pt x="5" y="5"/>
                      <a:pt x="6" y="5"/>
                    </a:cubicBezTo>
                    <a:cubicBezTo>
                      <a:pt x="6" y="5"/>
                      <a:pt x="6" y="6"/>
                      <a:pt x="6" y="6"/>
                    </a:cubicBezTo>
                    <a:cubicBezTo>
                      <a:pt x="6" y="6"/>
                      <a:pt x="6" y="6"/>
                      <a:pt x="7" y="6"/>
                    </a:cubicBezTo>
                    <a:cubicBezTo>
                      <a:pt x="7" y="6"/>
                      <a:pt x="7" y="7"/>
                      <a:pt x="7" y="7"/>
                    </a:cubicBezTo>
                    <a:cubicBezTo>
                      <a:pt x="7" y="8"/>
                      <a:pt x="6" y="7"/>
                      <a:pt x="6" y="8"/>
                    </a:cubicBezTo>
                    <a:cubicBezTo>
                      <a:pt x="6" y="8"/>
                      <a:pt x="5" y="8"/>
                      <a:pt x="5" y="8"/>
                    </a:cubicBezTo>
                    <a:cubicBezTo>
                      <a:pt x="5" y="8"/>
                      <a:pt x="5" y="9"/>
                      <a:pt x="5" y="9"/>
                    </a:cubicBezTo>
                    <a:cubicBezTo>
                      <a:pt x="5" y="10"/>
                      <a:pt x="5" y="10"/>
                      <a:pt x="5" y="10"/>
                    </a:cubicBezTo>
                    <a:cubicBezTo>
                      <a:pt x="5" y="11"/>
                      <a:pt x="5" y="11"/>
                      <a:pt x="5" y="11"/>
                    </a:cubicBezTo>
                    <a:cubicBezTo>
                      <a:pt x="5" y="11"/>
                      <a:pt x="5" y="11"/>
                      <a:pt x="5" y="12"/>
                    </a:cubicBezTo>
                    <a:cubicBezTo>
                      <a:pt x="5" y="12"/>
                      <a:pt x="5" y="12"/>
                      <a:pt x="5" y="12"/>
                    </a:cubicBezTo>
                    <a:cubicBezTo>
                      <a:pt x="5" y="12"/>
                      <a:pt x="4" y="12"/>
                      <a:pt x="4" y="12"/>
                    </a:cubicBezTo>
                    <a:cubicBezTo>
                      <a:pt x="4" y="13"/>
                      <a:pt x="4" y="13"/>
                      <a:pt x="4" y="13"/>
                    </a:cubicBezTo>
                    <a:cubicBezTo>
                      <a:pt x="4" y="13"/>
                      <a:pt x="5" y="13"/>
                      <a:pt x="5" y="13"/>
                    </a:cubicBezTo>
                    <a:cubicBezTo>
                      <a:pt x="5" y="14"/>
                      <a:pt x="5" y="14"/>
                      <a:pt x="5" y="14"/>
                    </a:cubicBezTo>
                    <a:cubicBezTo>
                      <a:pt x="5" y="14"/>
                      <a:pt x="5" y="14"/>
                      <a:pt x="4" y="14"/>
                    </a:cubicBezTo>
                    <a:cubicBezTo>
                      <a:pt x="4" y="15"/>
                      <a:pt x="4" y="15"/>
                      <a:pt x="4" y="15"/>
                    </a:cubicBezTo>
                    <a:cubicBezTo>
                      <a:pt x="4" y="15"/>
                      <a:pt x="4" y="15"/>
                      <a:pt x="4" y="15"/>
                    </a:cubicBezTo>
                    <a:cubicBezTo>
                      <a:pt x="4" y="16"/>
                      <a:pt x="4" y="16"/>
                      <a:pt x="4" y="16"/>
                    </a:cubicBezTo>
                    <a:cubicBezTo>
                      <a:pt x="5" y="16"/>
                      <a:pt x="5" y="16"/>
                      <a:pt x="5" y="16"/>
                    </a:cubicBezTo>
                    <a:cubicBezTo>
                      <a:pt x="5" y="17"/>
                      <a:pt x="4" y="17"/>
                      <a:pt x="4" y="17"/>
                    </a:cubicBezTo>
                    <a:cubicBezTo>
                      <a:pt x="4" y="17"/>
                      <a:pt x="4" y="17"/>
                      <a:pt x="4" y="17"/>
                    </a:cubicBezTo>
                    <a:cubicBezTo>
                      <a:pt x="3" y="18"/>
                      <a:pt x="4" y="18"/>
                      <a:pt x="4" y="19"/>
                    </a:cubicBezTo>
                    <a:cubicBezTo>
                      <a:pt x="4" y="19"/>
                      <a:pt x="4" y="19"/>
                      <a:pt x="4" y="19"/>
                    </a:cubicBezTo>
                    <a:cubicBezTo>
                      <a:pt x="4" y="19"/>
                      <a:pt x="4" y="19"/>
                      <a:pt x="5" y="19"/>
                    </a:cubicBezTo>
                    <a:cubicBezTo>
                      <a:pt x="5" y="19"/>
                      <a:pt x="5" y="19"/>
                      <a:pt x="5" y="20"/>
                    </a:cubicBezTo>
                    <a:cubicBezTo>
                      <a:pt x="5" y="20"/>
                      <a:pt x="5" y="20"/>
                      <a:pt x="5" y="20"/>
                    </a:cubicBezTo>
                    <a:cubicBezTo>
                      <a:pt x="5" y="21"/>
                      <a:pt x="5" y="21"/>
                      <a:pt x="5" y="21"/>
                    </a:cubicBezTo>
                    <a:cubicBezTo>
                      <a:pt x="6" y="22"/>
                      <a:pt x="6" y="22"/>
                      <a:pt x="6" y="22"/>
                    </a:cubicBezTo>
                    <a:cubicBezTo>
                      <a:pt x="7" y="22"/>
                      <a:pt x="7" y="23"/>
                      <a:pt x="7" y="23"/>
                    </a:cubicBezTo>
                    <a:cubicBezTo>
                      <a:pt x="7" y="23"/>
                      <a:pt x="7" y="22"/>
                      <a:pt x="8" y="22"/>
                    </a:cubicBezTo>
                    <a:cubicBezTo>
                      <a:pt x="8" y="22"/>
                      <a:pt x="8" y="22"/>
                      <a:pt x="8" y="21"/>
                    </a:cubicBezTo>
                    <a:cubicBezTo>
                      <a:pt x="9" y="21"/>
                      <a:pt x="9" y="21"/>
                      <a:pt x="9" y="21"/>
                    </a:cubicBezTo>
                    <a:cubicBezTo>
                      <a:pt x="10" y="21"/>
                      <a:pt x="10" y="21"/>
                      <a:pt x="10" y="21"/>
                    </a:cubicBezTo>
                    <a:cubicBezTo>
                      <a:pt x="11" y="21"/>
                      <a:pt x="12" y="21"/>
                      <a:pt x="12" y="21"/>
                    </a:cubicBezTo>
                    <a:cubicBezTo>
                      <a:pt x="13" y="21"/>
                      <a:pt x="14" y="21"/>
                      <a:pt x="14" y="21"/>
                    </a:cubicBezTo>
                    <a:cubicBezTo>
                      <a:pt x="15" y="21"/>
                      <a:pt x="16" y="21"/>
                      <a:pt x="16" y="21"/>
                    </a:cubicBezTo>
                    <a:cubicBezTo>
                      <a:pt x="16" y="20"/>
                      <a:pt x="16" y="20"/>
                      <a:pt x="16" y="20"/>
                    </a:cubicBezTo>
                    <a:cubicBezTo>
                      <a:pt x="16" y="20"/>
                      <a:pt x="16" y="19"/>
                      <a:pt x="17" y="19"/>
                    </a:cubicBezTo>
                    <a:cubicBezTo>
                      <a:pt x="17" y="19"/>
                      <a:pt x="17" y="19"/>
                      <a:pt x="17" y="19"/>
                    </a:cubicBezTo>
                    <a:cubicBezTo>
                      <a:pt x="18" y="18"/>
                      <a:pt x="18" y="19"/>
                      <a:pt x="19" y="18"/>
                    </a:cubicBezTo>
                    <a:cubicBezTo>
                      <a:pt x="19" y="18"/>
                      <a:pt x="19" y="19"/>
                      <a:pt x="19" y="18"/>
                    </a:cubicBezTo>
                    <a:cubicBezTo>
                      <a:pt x="19" y="18"/>
                      <a:pt x="19" y="18"/>
                      <a:pt x="19" y="18"/>
                    </a:cubicBezTo>
                    <a:cubicBezTo>
                      <a:pt x="20" y="17"/>
                      <a:pt x="20" y="17"/>
                      <a:pt x="20" y="17"/>
                    </a:cubicBezTo>
                    <a:cubicBezTo>
                      <a:pt x="20" y="17"/>
                      <a:pt x="20" y="17"/>
                      <a:pt x="20" y="16"/>
                    </a:cubicBezTo>
                    <a:cubicBezTo>
                      <a:pt x="20" y="16"/>
                      <a:pt x="20" y="16"/>
                      <a:pt x="21" y="16"/>
                    </a:cubicBezTo>
                    <a:cubicBezTo>
                      <a:pt x="21" y="16"/>
                      <a:pt x="21" y="16"/>
                      <a:pt x="21" y="16"/>
                    </a:cubicBezTo>
                    <a:cubicBezTo>
                      <a:pt x="22" y="16"/>
                      <a:pt x="22" y="16"/>
                      <a:pt x="22" y="15"/>
                    </a:cubicBezTo>
                    <a:cubicBezTo>
                      <a:pt x="22" y="15"/>
                      <a:pt x="22" y="15"/>
                      <a:pt x="23" y="15"/>
                    </a:cubicBezTo>
                    <a:cubicBezTo>
                      <a:pt x="23" y="15"/>
                      <a:pt x="23" y="14"/>
                      <a:pt x="23" y="14"/>
                    </a:cubicBezTo>
                    <a:cubicBezTo>
                      <a:pt x="22" y="14"/>
                      <a:pt x="22" y="14"/>
                      <a:pt x="22" y="14"/>
                    </a:cubicBezTo>
                    <a:cubicBezTo>
                      <a:pt x="21" y="13"/>
                      <a:pt x="22" y="13"/>
                      <a:pt x="22" y="13"/>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0"/>
                    </a:cubicBezTo>
                    <a:cubicBezTo>
                      <a:pt x="23" y="10"/>
                      <a:pt x="23" y="9"/>
                      <a:pt x="23" y="9"/>
                    </a:cubicBezTo>
                    <a:cubicBezTo>
                      <a:pt x="24" y="8"/>
                      <a:pt x="24" y="8"/>
                      <a:pt x="24" y="8"/>
                    </a:cubicBezTo>
                    <a:cubicBezTo>
                      <a:pt x="25" y="8"/>
                      <a:pt x="26" y="8"/>
                      <a:pt x="26" y="7"/>
                    </a:cubicBezTo>
                    <a:cubicBezTo>
                      <a:pt x="27" y="7"/>
                      <a:pt x="27" y="7"/>
                      <a:pt x="27" y="7"/>
                    </a:cubicBezTo>
                    <a:cubicBezTo>
                      <a:pt x="27" y="6"/>
                      <a:pt x="28" y="7"/>
                      <a:pt x="28"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0" name="Freeform 79"/>
              <p:cNvSpPr>
                <a:spLocks/>
              </p:cNvSpPr>
              <p:nvPr/>
            </p:nvSpPr>
            <p:spPr bwMode="auto">
              <a:xfrm>
                <a:off x="5327652" y="1778001"/>
                <a:ext cx="560388" cy="530225"/>
              </a:xfrm>
              <a:custGeom>
                <a:avLst/>
                <a:gdLst>
                  <a:gd name="T0" fmla="*/ 49 w 52"/>
                  <a:gd name="T1" fmla="*/ 39 h 49"/>
                  <a:gd name="T2" fmla="*/ 47 w 52"/>
                  <a:gd name="T3" fmla="*/ 38 h 49"/>
                  <a:gd name="T4" fmla="*/ 45 w 52"/>
                  <a:gd name="T5" fmla="*/ 35 h 49"/>
                  <a:gd name="T6" fmla="*/ 46 w 52"/>
                  <a:gd name="T7" fmla="*/ 31 h 49"/>
                  <a:gd name="T8" fmla="*/ 44 w 52"/>
                  <a:gd name="T9" fmla="*/ 30 h 49"/>
                  <a:gd name="T10" fmla="*/ 43 w 52"/>
                  <a:gd name="T11" fmla="*/ 27 h 49"/>
                  <a:gd name="T12" fmla="*/ 43 w 52"/>
                  <a:gd name="T13" fmla="*/ 24 h 49"/>
                  <a:gd name="T14" fmla="*/ 43 w 52"/>
                  <a:gd name="T15" fmla="*/ 19 h 49"/>
                  <a:gd name="T16" fmla="*/ 42 w 52"/>
                  <a:gd name="T17" fmla="*/ 17 h 49"/>
                  <a:gd name="T18" fmla="*/ 40 w 52"/>
                  <a:gd name="T19" fmla="*/ 15 h 49"/>
                  <a:gd name="T20" fmla="*/ 37 w 52"/>
                  <a:gd name="T21" fmla="*/ 13 h 49"/>
                  <a:gd name="T22" fmla="*/ 34 w 52"/>
                  <a:gd name="T23" fmla="*/ 12 h 49"/>
                  <a:gd name="T24" fmla="*/ 31 w 52"/>
                  <a:gd name="T25" fmla="*/ 11 h 49"/>
                  <a:gd name="T26" fmla="*/ 28 w 52"/>
                  <a:gd name="T27" fmla="*/ 11 h 49"/>
                  <a:gd name="T28" fmla="*/ 26 w 52"/>
                  <a:gd name="T29" fmla="*/ 12 h 49"/>
                  <a:gd name="T30" fmla="*/ 24 w 52"/>
                  <a:gd name="T31" fmla="*/ 13 h 49"/>
                  <a:gd name="T32" fmla="*/ 23 w 52"/>
                  <a:gd name="T33" fmla="*/ 14 h 49"/>
                  <a:gd name="T34" fmla="*/ 19 w 52"/>
                  <a:gd name="T35" fmla="*/ 15 h 49"/>
                  <a:gd name="T36" fmla="*/ 17 w 52"/>
                  <a:gd name="T37" fmla="*/ 14 h 49"/>
                  <a:gd name="T38" fmla="*/ 14 w 52"/>
                  <a:gd name="T39" fmla="*/ 12 h 49"/>
                  <a:gd name="T40" fmla="*/ 11 w 52"/>
                  <a:gd name="T41" fmla="*/ 11 h 49"/>
                  <a:gd name="T42" fmla="*/ 12 w 52"/>
                  <a:gd name="T43" fmla="*/ 7 h 49"/>
                  <a:gd name="T44" fmla="*/ 14 w 52"/>
                  <a:gd name="T45" fmla="*/ 5 h 49"/>
                  <a:gd name="T46" fmla="*/ 11 w 52"/>
                  <a:gd name="T47" fmla="*/ 3 h 49"/>
                  <a:gd name="T48" fmla="*/ 8 w 52"/>
                  <a:gd name="T49" fmla="*/ 1 h 49"/>
                  <a:gd name="T50" fmla="*/ 4 w 52"/>
                  <a:gd name="T51" fmla="*/ 1 h 49"/>
                  <a:gd name="T52" fmla="*/ 0 w 52"/>
                  <a:gd name="T53" fmla="*/ 0 h 49"/>
                  <a:gd name="T54" fmla="*/ 0 w 52"/>
                  <a:gd name="T55" fmla="*/ 4 h 49"/>
                  <a:gd name="T56" fmla="*/ 0 w 52"/>
                  <a:gd name="T57" fmla="*/ 7 h 49"/>
                  <a:gd name="T58" fmla="*/ 0 w 52"/>
                  <a:gd name="T59" fmla="*/ 10 h 49"/>
                  <a:gd name="T60" fmla="*/ 1 w 52"/>
                  <a:gd name="T61" fmla="*/ 12 h 49"/>
                  <a:gd name="T62" fmla="*/ 2 w 52"/>
                  <a:gd name="T63" fmla="*/ 14 h 49"/>
                  <a:gd name="T64" fmla="*/ 3 w 52"/>
                  <a:gd name="T65" fmla="*/ 16 h 49"/>
                  <a:gd name="T66" fmla="*/ 5 w 52"/>
                  <a:gd name="T67" fmla="*/ 17 h 49"/>
                  <a:gd name="T68" fmla="*/ 6 w 52"/>
                  <a:gd name="T69" fmla="*/ 20 h 49"/>
                  <a:gd name="T70" fmla="*/ 5 w 52"/>
                  <a:gd name="T71" fmla="*/ 23 h 49"/>
                  <a:gd name="T72" fmla="*/ 7 w 52"/>
                  <a:gd name="T73" fmla="*/ 25 h 49"/>
                  <a:gd name="T74" fmla="*/ 8 w 52"/>
                  <a:gd name="T75" fmla="*/ 27 h 49"/>
                  <a:gd name="T76" fmla="*/ 10 w 52"/>
                  <a:gd name="T77" fmla="*/ 28 h 49"/>
                  <a:gd name="T78" fmla="*/ 12 w 52"/>
                  <a:gd name="T79" fmla="*/ 31 h 49"/>
                  <a:gd name="T80" fmla="*/ 13 w 52"/>
                  <a:gd name="T81" fmla="*/ 33 h 49"/>
                  <a:gd name="T82" fmla="*/ 14 w 52"/>
                  <a:gd name="T83" fmla="*/ 35 h 49"/>
                  <a:gd name="T84" fmla="*/ 16 w 52"/>
                  <a:gd name="T85" fmla="*/ 34 h 49"/>
                  <a:gd name="T86" fmla="*/ 17 w 52"/>
                  <a:gd name="T87" fmla="*/ 34 h 49"/>
                  <a:gd name="T88" fmla="*/ 19 w 52"/>
                  <a:gd name="T89" fmla="*/ 36 h 49"/>
                  <a:gd name="T90" fmla="*/ 20 w 52"/>
                  <a:gd name="T91" fmla="*/ 38 h 49"/>
                  <a:gd name="T92" fmla="*/ 23 w 52"/>
                  <a:gd name="T93" fmla="*/ 42 h 49"/>
                  <a:gd name="T94" fmla="*/ 26 w 52"/>
                  <a:gd name="T95" fmla="*/ 43 h 49"/>
                  <a:gd name="T96" fmla="*/ 28 w 52"/>
                  <a:gd name="T97" fmla="*/ 44 h 49"/>
                  <a:gd name="T98" fmla="*/ 30 w 52"/>
                  <a:gd name="T99" fmla="*/ 44 h 49"/>
                  <a:gd name="T100" fmla="*/ 32 w 52"/>
                  <a:gd name="T101" fmla="*/ 43 h 49"/>
                  <a:gd name="T102" fmla="*/ 35 w 52"/>
                  <a:gd name="T103" fmla="*/ 43 h 49"/>
                  <a:gd name="T104" fmla="*/ 37 w 52"/>
                  <a:gd name="T105" fmla="*/ 46 h 49"/>
                  <a:gd name="T106" fmla="*/ 38 w 52"/>
                  <a:gd name="T107" fmla="*/ 47 h 49"/>
                  <a:gd name="T108" fmla="*/ 41 w 52"/>
                  <a:gd name="T109" fmla="*/ 48 h 49"/>
                  <a:gd name="T110" fmla="*/ 46 w 52"/>
                  <a:gd name="T111" fmla="*/ 48 h 49"/>
                  <a:gd name="T112" fmla="*/ 49 w 52"/>
                  <a:gd name="T113" fmla="*/ 49 h 49"/>
                  <a:gd name="T114" fmla="*/ 49 w 52"/>
                  <a:gd name="T115" fmla="*/ 46 h 49"/>
                  <a:gd name="T116" fmla="*/ 52 w 52"/>
                  <a:gd name="T117"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49">
                    <a:moveTo>
                      <a:pt x="51" y="41"/>
                    </a:moveTo>
                    <a:cubicBezTo>
                      <a:pt x="51" y="41"/>
                      <a:pt x="51" y="40"/>
                      <a:pt x="51" y="40"/>
                    </a:cubicBezTo>
                    <a:cubicBezTo>
                      <a:pt x="50" y="39"/>
                      <a:pt x="50" y="39"/>
                      <a:pt x="49" y="39"/>
                    </a:cubicBezTo>
                    <a:cubicBezTo>
                      <a:pt x="49" y="39"/>
                      <a:pt x="49" y="39"/>
                      <a:pt x="49" y="39"/>
                    </a:cubicBezTo>
                    <a:cubicBezTo>
                      <a:pt x="48" y="39"/>
                      <a:pt x="48" y="39"/>
                      <a:pt x="48" y="39"/>
                    </a:cubicBezTo>
                    <a:cubicBezTo>
                      <a:pt x="48" y="39"/>
                      <a:pt x="48" y="38"/>
                      <a:pt x="47" y="38"/>
                    </a:cubicBezTo>
                    <a:cubicBezTo>
                      <a:pt x="47" y="38"/>
                      <a:pt x="47" y="38"/>
                      <a:pt x="46" y="37"/>
                    </a:cubicBezTo>
                    <a:cubicBezTo>
                      <a:pt x="46" y="37"/>
                      <a:pt x="46" y="36"/>
                      <a:pt x="46" y="36"/>
                    </a:cubicBezTo>
                    <a:cubicBezTo>
                      <a:pt x="46" y="35"/>
                      <a:pt x="45" y="35"/>
                      <a:pt x="45" y="35"/>
                    </a:cubicBezTo>
                    <a:cubicBezTo>
                      <a:pt x="45" y="34"/>
                      <a:pt x="45" y="34"/>
                      <a:pt x="45" y="34"/>
                    </a:cubicBezTo>
                    <a:cubicBezTo>
                      <a:pt x="46" y="33"/>
                      <a:pt x="46" y="33"/>
                      <a:pt x="46" y="33"/>
                    </a:cubicBezTo>
                    <a:cubicBezTo>
                      <a:pt x="46" y="32"/>
                      <a:pt x="46" y="32"/>
                      <a:pt x="46" y="31"/>
                    </a:cubicBezTo>
                    <a:cubicBezTo>
                      <a:pt x="46" y="31"/>
                      <a:pt x="46" y="31"/>
                      <a:pt x="46" y="30"/>
                    </a:cubicBezTo>
                    <a:cubicBezTo>
                      <a:pt x="46" y="30"/>
                      <a:pt x="45" y="30"/>
                      <a:pt x="45" y="30"/>
                    </a:cubicBezTo>
                    <a:cubicBezTo>
                      <a:pt x="44" y="30"/>
                      <a:pt x="44" y="30"/>
                      <a:pt x="44" y="30"/>
                    </a:cubicBezTo>
                    <a:cubicBezTo>
                      <a:pt x="44" y="30"/>
                      <a:pt x="44" y="30"/>
                      <a:pt x="43" y="29"/>
                    </a:cubicBezTo>
                    <a:cubicBezTo>
                      <a:pt x="43" y="29"/>
                      <a:pt x="44" y="29"/>
                      <a:pt x="44" y="28"/>
                    </a:cubicBezTo>
                    <a:cubicBezTo>
                      <a:pt x="44" y="28"/>
                      <a:pt x="43" y="27"/>
                      <a:pt x="43" y="27"/>
                    </a:cubicBezTo>
                    <a:cubicBezTo>
                      <a:pt x="43" y="26"/>
                      <a:pt x="43" y="26"/>
                      <a:pt x="43" y="26"/>
                    </a:cubicBezTo>
                    <a:cubicBezTo>
                      <a:pt x="43" y="25"/>
                      <a:pt x="43" y="25"/>
                      <a:pt x="43" y="25"/>
                    </a:cubicBezTo>
                    <a:cubicBezTo>
                      <a:pt x="43" y="24"/>
                      <a:pt x="43" y="24"/>
                      <a:pt x="43" y="24"/>
                    </a:cubicBezTo>
                    <a:cubicBezTo>
                      <a:pt x="43" y="23"/>
                      <a:pt x="43" y="23"/>
                      <a:pt x="43" y="22"/>
                    </a:cubicBezTo>
                    <a:cubicBezTo>
                      <a:pt x="43" y="21"/>
                      <a:pt x="43" y="21"/>
                      <a:pt x="43" y="20"/>
                    </a:cubicBezTo>
                    <a:cubicBezTo>
                      <a:pt x="43" y="20"/>
                      <a:pt x="43" y="19"/>
                      <a:pt x="43" y="19"/>
                    </a:cubicBezTo>
                    <a:cubicBezTo>
                      <a:pt x="43" y="19"/>
                      <a:pt x="43" y="19"/>
                      <a:pt x="43" y="19"/>
                    </a:cubicBezTo>
                    <a:cubicBezTo>
                      <a:pt x="43" y="18"/>
                      <a:pt x="43" y="18"/>
                      <a:pt x="43" y="18"/>
                    </a:cubicBezTo>
                    <a:cubicBezTo>
                      <a:pt x="42" y="17"/>
                      <a:pt x="42" y="17"/>
                      <a:pt x="42" y="17"/>
                    </a:cubicBezTo>
                    <a:cubicBezTo>
                      <a:pt x="42" y="16"/>
                      <a:pt x="42" y="16"/>
                      <a:pt x="41" y="15"/>
                    </a:cubicBezTo>
                    <a:cubicBezTo>
                      <a:pt x="41" y="15"/>
                      <a:pt x="41" y="15"/>
                      <a:pt x="41" y="15"/>
                    </a:cubicBezTo>
                    <a:cubicBezTo>
                      <a:pt x="40" y="15"/>
                      <a:pt x="40" y="15"/>
                      <a:pt x="40" y="15"/>
                    </a:cubicBezTo>
                    <a:cubicBezTo>
                      <a:pt x="39" y="15"/>
                      <a:pt x="39" y="14"/>
                      <a:pt x="39" y="14"/>
                    </a:cubicBezTo>
                    <a:cubicBezTo>
                      <a:pt x="39" y="14"/>
                      <a:pt x="38" y="14"/>
                      <a:pt x="38" y="14"/>
                    </a:cubicBezTo>
                    <a:cubicBezTo>
                      <a:pt x="37" y="14"/>
                      <a:pt x="37" y="13"/>
                      <a:pt x="37" y="13"/>
                    </a:cubicBezTo>
                    <a:cubicBezTo>
                      <a:pt x="37" y="13"/>
                      <a:pt x="37" y="13"/>
                      <a:pt x="36" y="12"/>
                    </a:cubicBezTo>
                    <a:cubicBezTo>
                      <a:pt x="36" y="12"/>
                      <a:pt x="36" y="12"/>
                      <a:pt x="35" y="12"/>
                    </a:cubicBezTo>
                    <a:cubicBezTo>
                      <a:pt x="34" y="12"/>
                      <a:pt x="34" y="12"/>
                      <a:pt x="34" y="12"/>
                    </a:cubicBezTo>
                    <a:cubicBezTo>
                      <a:pt x="34" y="12"/>
                      <a:pt x="33" y="12"/>
                      <a:pt x="33" y="12"/>
                    </a:cubicBezTo>
                    <a:cubicBezTo>
                      <a:pt x="33" y="12"/>
                      <a:pt x="32" y="12"/>
                      <a:pt x="32" y="11"/>
                    </a:cubicBezTo>
                    <a:cubicBezTo>
                      <a:pt x="32" y="11"/>
                      <a:pt x="31" y="11"/>
                      <a:pt x="31" y="11"/>
                    </a:cubicBezTo>
                    <a:cubicBezTo>
                      <a:pt x="30" y="11"/>
                      <a:pt x="30" y="10"/>
                      <a:pt x="29" y="11"/>
                    </a:cubicBezTo>
                    <a:cubicBezTo>
                      <a:pt x="29" y="11"/>
                      <a:pt x="29" y="11"/>
                      <a:pt x="29" y="11"/>
                    </a:cubicBezTo>
                    <a:cubicBezTo>
                      <a:pt x="29" y="11"/>
                      <a:pt x="29" y="11"/>
                      <a:pt x="28" y="11"/>
                    </a:cubicBezTo>
                    <a:cubicBezTo>
                      <a:pt x="28" y="11"/>
                      <a:pt x="28" y="11"/>
                      <a:pt x="28" y="11"/>
                    </a:cubicBezTo>
                    <a:cubicBezTo>
                      <a:pt x="27" y="11"/>
                      <a:pt x="27" y="11"/>
                      <a:pt x="27" y="11"/>
                    </a:cubicBezTo>
                    <a:cubicBezTo>
                      <a:pt x="26" y="12"/>
                      <a:pt x="26" y="12"/>
                      <a:pt x="26" y="12"/>
                    </a:cubicBezTo>
                    <a:cubicBezTo>
                      <a:pt x="26" y="13"/>
                      <a:pt x="25" y="13"/>
                      <a:pt x="25" y="13"/>
                    </a:cubicBezTo>
                    <a:cubicBezTo>
                      <a:pt x="24" y="13"/>
                      <a:pt x="24" y="13"/>
                      <a:pt x="24" y="13"/>
                    </a:cubicBezTo>
                    <a:cubicBezTo>
                      <a:pt x="24" y="13"/>
                      <a:pt x="24" y="13"/>
                      <a:pt x="24" y="13"/>
                    </a:cubicBezTo>
                    <a:cubicBezTo>
                      <a:pt x="24" y="13"/>
                      <a:pt x="24" y="14"/>
                      <a:pt x="24" y="14"/>
                    </a:cubicBezTo>
                    <a:cubicBezTo>
                      <a:pt x="24" y="14"/>
                      <a:pt x="24" y="14"/>
                      <a:pt x="24" y="15"/>
                    </a:cubicBezTo>
                    <a:cubicBezTo>
                      <a:pt x="23" y="15"/>
                      <a:pt x="23" y="14"/>
                      <a:pt x="23" y="14"/>
                    </a:cubicBezTo>
                    <a:cubicBezTo>
                      <a:pt x="22" y="14"/>
                      <a:pt x="22" y="14"/>
                      <a:pt x="22" y="14"/>
                    </a:cubicBezTo>
                    <a:cubicBezTo>
                      <a:pt x="21" y="14"/>
                      <a:pt x="21" y="15"/>
                      <a:pt x="20" y="15"/>
                    </a:cubicBezTo>
                    <a:cubicBezTo>
                      <a:pt x="20" y="15"/>
                      <a:pt x="20" y="15"/>
                      <a:pt x="19" y="15"/>
                    </a:cubicBezTo>
                    <a:cubicBezTo>
                      <a:pt x="19" y="15"/>
                      <a:pt x="19" y="15"/>
                      <a:pt x="19" y="15"/>
                    </a:cubicBezTo>
                    <a:cubicBezTo>
                      <a:pt x="18" y="15"/>
                      <a:pt x="18" y="15"/>
                      <a:pt x="18" y="15"/>
                    </a:cubicBezTo>
                    <a:cubicBezTo>
                      <a:pt x="17" y="15"/>
                      <a:pt x="17" y="15"/>
                      <a:pt x="17" y="14"/>
                    </a:cubicBezTo>
                    <a:cubicBezTo>
                      <a:pt x="16" y="14"/>
                      <a:pt x="16" y="14"/>
                      <a:pt x="16" y="14"/>
                    </a:cubicBezTo>
                    <a:cubicBezTo>
                      <a:pt x="15" y="13"/>
                      <a:pt x="15" y="13"/>
                      <a:pt x="15" y="13"/>
                    </a:cubicBezTo>
                    <a:cubicBezTo>
                      <a:pt x="14" y="13"/>
                      <a:pt x="14" y="13"/>
                      <a:pt x="14" y="12"/>
                    </a:cubicBezTo>
                    <a:cubicBezTo>
                      <a:pt x="13" y="12"/>
                      <a:pt x="13" y="12"/>
                      <a:pt x="13" y="12"/>
                    </a:cubicBezTo>
                    <a:cubicBezTo>
                      <a:pt x="13" y="12"/>
                      <a:pt x="12" y="12"/>
                      <a:pt x="12" y="12"/>
                    </a:cubicBezTo>
                    <a:cubicBezTo>
                      <a:pt x="12" y="12"/>
                      <a:pt x="12" y="11"/>
                      <a:pt x="11" y="11"/>
                    </a:cubicBezTo>
                    <a:cubicBezTo>
                      <a:pt x="11" y="10"/>
                      <a:pt x="11" y="10"/>
                      <a:pt x="11" y="9"/>
                    </a:cubicBezTo>
                    <a:cubicBezTo>
                      <a:pt x="11" y="9"/>
                      <a:pt x="11" y="8"/>
                      <a:pt x="11" y="8"/>
                    </a:cubicBezTo>
                    <a:cubicBezTo>
                      <a:pt x="11" y="8"/>
                      <a:pt x="12" y="7"/>
                      <a:pt x="12" y="7"/>
                    </a:cubicBezTo>
                    <a:cubicBezTo>
                      <a:pt x="12" y="6"/>
                      <a:pt x="12" y="6"/>
                      <a:pt x="12" y="6"/>
                    </a:cubicBezTo>
                    <a:cubicBezTo>
                      <a:pt x="12" y="5"/>
                      <a:pt x="12" y="5"/>
                      <a:pt x="13" y="5"/>
                    </a:cubicBezTo>
                    <a:cubicBezTo>
                      <a:pt x="13" y="5"/>
                      <a:pt x="14" y="6"/>
                      <a:pt x="14" y="5"/>
                    </a:cubicBezTo>
                    <a:cubicBezTo>
                      <a:pt x="14" y="5"/>
                      <a:pt x="14" y="5"/>
                      <a:pt x="13" y="4"/>
                    </a:cubicBezTo>
                    <a:cubicBezTo>
                      <a:pt x="13" y="4"/>
                      <a:pt x="12" y="4"/>
                      <a:pt x="12" y="4"/>
                    </a:cubicBezTo>
                    <a:cubicBezTo>
                      <a:pt x="11" y="3"/>
                      <a:pt x="11" y="3"/>
                      <a:pt x="11" y="3"/>
                    </a:cubicBezTo>
                    <a:cubicBezTo>
                      <a:pt x="10" y="2"/>
                      <a:pt x="10" y="2"/>
                      <a:pt x="10" y="1"/>
                    </a:cubicBezTo>
                    <a:cubicBezTo>
                      <a:pt x="9" y="1"/>
                      <a:pt x="9" y="1"/>
                      <a:pt x="9" y="1"/>
                    </a:cubicBezTo>
                    <a:cubicBezTo>
                      <a:pt x="9" y="2"/>
                      <a:pt x="8" y="2"/>
                      <a:pt x="8" y="1"/>
                    </a:cubicBezTo>
                    <a:cubicBezTo>
                      <a:pt x="7" y="1"/>
                      <a:pt x="7" y="1"/>
                      <a:pt x="6" y="1"/>
                    </a:cubicBezTo>
                    <a:cubicBezTo>
                      <a:pt x="6" y="1"/>
                      <a:pt x="6" y="1"/>
                      <a:pt x="5" y="1"/>
                    </a:cubicBezTo>
                    <a:cubicBezTo>
                      <a:pt x="5" y="1"/>
                      <a:pt x="4" y="1"/>
                      <a:pt x="4" y="1"/>
                    </a:cubicBezTo>
                    <a:cubicBezTo>
                      <a:pt x="3" y="1"/>
                      <a:pt x="3" y="1"/>
                      <a:pt x="2" y="1"/>
                    </a:cubicBezTo>
                    <a:cubicBezTo>
                      <a:pt x="1" y="1"/>
                      <a:pt x="1" y="1"/>
                      <a:pt x="0" y="0"/>
                    </a:cubicBezTo>
                    <a:cubicBezTo>
                      <a:pt x="0" y="0"/>
                      <a:pt x="0" y="0"/>
                      <a:pt x="0" y="0"/>
                    </a:cubicBezTo>
                    <a:cubicBezTo>
                      <a:pt x="0" y="1"/>
                      <a:pt x="0" y="1"/>
                      <a:pt x="0" y="1"/>
                    </a:cubicBezTo>
                    <a:cubicBezTo>
                      <a:pt x="0" y="2"/>
                      <a:pt x="0" y="2"/>
                      <a:pt x="0" y="2"/>
                    </a:cubicBezTo>
                    <a:cubicBezTo>
                      <a:pt x="0" y="3"/>
                      <a:pt x="0" y="3"/>
                      <a:pt x="0" y="4"/>
                    </a:cubicBezTo>
                    <a:cubicBezTo>
                      <a:pt x="0" y="4"/>
                      <a:pt x="1" y="5"/>
                      <a:pt x="1" y="5"/>
                    </a:cubicBezTo>
                    <a:cubicBezTo>
                      <a:pt x="1" y="6"/>
                      <a:pt x="1" y="6"/>
                      <a:pt x="0" y="7"/>
                    </a:cubicBezTo>
                    <a:cubicBezTo>
                      <a:pt x="0" y="7"/>
                      <a:pt x="0" y="7"/>
                      <a:pt x="0" y="7"/>
                    </a:cubicBezTo>
                    <a:cubicBezTo>
                      <a:pt x="0" y="8"/>
                      <a:pt x="0" y="8"/>
                      <a:pt x="0" y="8"/>
                    </a:cubicBezTo>
                    <a:cubicBezTo>
                      <a:pt x="0" y="8"/>
                      <a:pt x="0" y="9"/>
                      <a:pt x="0" y="9"/>
                    </a:cubicBezTo>
                    <a:cubicBezTo>
                      <a:pt x="0" y="9"/>
                      <a:pt x="0" y="10"/>
                      <a:pt x="0" y="10"/>
                    </a:cubicBezTo>
                    <a:cubicBezTo>
                      <a:pt x="1" y="10"/>
                      <a:pt x="1" y="10"/>
                      <a:pt x="1" y="10"/>
                    </a:cubicBezTo>
                    <a:cubicBezTo>
                      <a:pt x="1" y="11"/>
                      <a:pt x="1" y="11"/>
                      <a:pt x="0" y="11"/>
                    </a:cubicBezTo>
                    <a:cubicBezTo>
                      <a:pt x="0" y="11"/>
                      <a:pt x="1" y="12"/>
                      <a:pt x="1" y="12"/>
                    </a:cubicBezTo>
                    <a:cubicBezTo>
                      <a:pt x="1" y="12"/>
                      <a:pt x="1" y="12"/>
                      <a:pt x="1" y="12"/>
                    </a:cubicBezTo>
                    <a:cubicBezTo>
                      <a:pt x="2" y="13"/>
                      <a:pt x="2" y="13"/>
                      <a:pt x="2" y="13"/>
                    </a:cubicBezTo>
                    <a:cubicBezTo>
                      <a:pt x="2" y="13"/>
                      <a:pt x="2" y="13"/>
                      <a:pt x="2" y="14"/>
                    </a:cubicBezTo>
                    <a:cubicBezTo>
                      <a:pt x="2" y="14"/>
                      <a:pt x="2" y="14"/>
                      <a:pt x="2" y="14"/>
                    </a:cubicBezTo>
                    <a:cubicBezTo>
                      <a:pt x="2" y="14"/>
                      <a:pt x="3" y="14"/>
                      <a:pt x="3" y="15"/>
                    </a:cubicBezTo>
                    <a:cubicBezTo>
                      <a:pt x="3" y="15"/>
                      <a:pt x="3" y="15"/>
                      <a:pt x="3" y="16"/>
                    </a:cubicBezTo>
                    <a:cubicBezTo>
                      <a:pt x="3" y="16"/>
                      <a:pt x="4" y="16"/>
                      <a:pt x="4" y="16"/>
                    </a:cubicBezTo>
                    <a:cubicBezTo>
                      <a:pt x="4" y="16"/>
                      <a:pt x="4" y="16"/>
                      <a:pt x="4" y="17"/>
                    </a:cubicBezTo>
                    <a:cubicBezTo>
                      <a:pt x="4" y="17"/>
                      <a:pt x="5" y="17"/>
                      <a:pt x="5" y="17"/>
                    </a:cubicBezTo>
                    <a:cubicBezTo>
                      <a:pt x="5" y="17"/>
                      <a:pt x="6" y="17"/>
                      <a:pt x="6" y="17"/>
                    </a:cubicBezTo>
                    <a:cubicBezTo>
                      <a:pt x="6" y="18"/>
                      <a:pt x="6" y="18"/>
                      <a:pt x="6" y="19"/>
                    </a:cubicBezTo>
                    <a:cubicBezTo>
                      <a:pt x="6" y="19"/>
                      <a:pt x="6" y="19"/>
                      <a:pt x="6" y="20"/>
                    </a:cubicBezTo>
                    <a:cubicBezTo>
                      <a:pt x="6" y="20"/>
                      <a:pt x="5" y="20"/>
                      <a:pt x="5" y="21"/>
                    </a:cubicBezTo>
                    <a:cubicBezTo>
                      <a:pt x="5" y="21"/>
                      <a:pt x="5" y="22"/>
                      <a:pt x="5" y="22"/>
                    </a:cubicBezTo>
                    <a:cubicBezTo>
                      <a:pt x="5" y="23"/>
                      <a:pt x="5" y="23"/>
                      <a:pt x="5" y="23"/>
                    </a:cubicBezTo>
                    <a:cubicBezTo>
                      <a:pt x="6" y="24"/>
                      <a:pt x="6" y="24"/>
                      <a:pt x="6" y="24"/>
                    </a:cubicBezTo>
                    <a:cubicBezTo>
                      <a:pt x="7" y="24"/>
                      <a:pt x="7" y="24"/>
                      <a:pt x="7" y="25"/>
                    </a:cubicBezTo>
                    <a:cubicBezTo>
                      <a:pt x="7" y="25"/>
                      <a:pt x="7" y="25"/>
                      <a:pt x="7" y="25"/>
                    </a:cubicBezTo>
                    <a:cubicBezTo>
                      <a:pt x="7" y="25"/>
                      <a:pt x="7" y="25"/>
                      <a:pt x="7" y="26"/>
                    </a:cubicBezTo>
                    <a:cubicBezTo>
                      <a:pt x="7" y="26"/>
                      <a:pt x="7" y="26"/>
                      <a:pt x="8" y="26"/>
                    </a:cubicBezTo>
                    <a:cubicBezTo>
                      <a:pt x="8" y="27"/>
                      <a:pt x="8" y="27"/>
                      <a:pt x="8" y="27"/>
                    </a:cubicBezTo>
                    <a:cubicBezTo>
                      <a:pt x="9" y="27"/>
                      <a:pt x="9" y="27"/>
                      <a:pt x="9" y="27"/>
                    </a:cubicBezTo>
                    <a:cubicBezTo>
                      <a:pt x="10" y="27"/>
                      <a:pt x="10" y="27"/>
                      <a:pt x="10" y="27"/>
                    </a:cubicBezTo>
                    <a:cubicBezTo>
                      <a:pt x="10" y="27"/>
                      <a:pt x="10" y="27"/>
                      <a:pt x="10" y="28"/>
                    </a:cubicBezTo>
                    <a:cubicBezTo>
                      <a:pt x="11" y="28"/>
                      <a:pt x="11" y="28"/>
                      <a:pt x="11" y="29"/>
                    </a:cubicBezTo>
                    <a:cubicBezTo>
                      <a:pt x="12" y="30"/>
                      <a:pt x="11" y="30"/>
                      <a:pt x="11" y="30"/>
                    </a:cubicBezTo>
                    <a:cubicBezTo>
                      <a:pt x="12" y="31"/>
                      <a:pt x="11" y="31"/>
                      <a:pt x="12" y="31"/>
                    </a:cubicBezTo>
                    <a:cubicBezTo>
                      <a:pt x="12" y="31"/>
                      <a:pt x="12" y="31"/>
                      <a:pt x="12" y="32"/>
                    </a:cubicBezTo>
                    <a:cubicBezTo>
                      <a:pt x="12" y="32"/>
                      <a:pt x="12" y="32"/>
                      <a:pt x="12" y="33"/>
                    </a:cubicBezTo>
                    <a:cubicBezTo>
                      <a:pt x="12" y="33"/>
                      <a:pt x="13" y="33"/>
                      <a:pt x="13" y="33"/>
                    </a:cubicBezTo>
                    <a:cubicBezTo>
                      <a:pt x="13" y="34"/>
                      <a:pt x="13" y="34"/>
                      <a:pt x="14" y="34"/>
                    </a:cubicBezTo>
                    <a:cubicBezTo>
                      <a:pt x="14" y="34"/>
                      <a:pt x="14" y="34"/>
                      <a:pt x="14" y="35"/>
                    </a:cubicBezTo>
                    <a:cubicBezTo>
                      <a:pt x="14" y="35"/>
                      <a:pt x="14" y="35"/>
                      <a:pt x="14" y="35"/>
                    </a:cubicBezTo>
                    <a:cubicBezTo>
                      <a:pt x="14" y="35"/>
                      <a:pt x="15" y="35"/>
                      <a:pt x="15" y="34"/>
                    </a:cubicBezTo>
                    <a:cubicBezTo>
                      <a:pt x="15" y="34"/>
                      <a:pt x="15" y="34"/>
                      <a:pt x="15" y="34"/>
                    </a:cubicBezTo>
                    <a:cubicBezTo>
                      <a:pt x="15" y="34"/>
                      <a:pt x="15" y="34"/>
                      <a:pt x="16" y="34"/>
                    </a:cubicBezTo>
                    <a:cubicBezTo>
                      <a:pt x="16" y="34"/>
                      <a:pt x="16" y="34"/>
                      <a:pt x="16" y="34"/>
                    </a:cubicBezTo>
                    <a:cubicBezTo>
                      <a:pt x="16" y="34"/>
                      <a:pt x="16" y="34"/>
                      <a:pt x="16" y="35"/>
                    </a:cubicBezTo>
                    <a:cubicBezTo>
                      <a:pt x="17" y="35"/>
                      <a:pt x="17" y="34"/>
                      <a:pt x="17" y="34"/>
                    </a:cubicBezTo>
                    <a:cubicBezTo>
                      <a:pt x="17" y="34"/>
                      <a:pt x="17" y="34"/>
                      <a:pt x="18" y="34"/>
                    </a:cubicBezTo>
                    <a:cubicBezTo>
                      <a:pt x="18" y="34"/>
                      <a:pt x="18" y="35"/>
                      <a:pt x="18" y="35"/>
                    </a:cubicBezTo>
                    <a:cubicBezTo>
                      <a:pt x="18" y="35"/>
                      <a:pt x="19" y="35"/>
                      <a:pt x="19" y="36"/>
                    </a:cubicBezTo>
                    <a:cubicBezTo>
                      <a:pt x="19" y="36"/>
                      <a:pt x="19" y="36"/>
                      <a:pt x="19" y="37"/>
                    </a:cubicBezTo>
                    <a:cubicBezTo>
                      <a:pt x="20" y="37"/>
                      <a:pt x="20" y="37"/>
                      <a:pt x="20" y="38"/>
                    </a:cubicBezTo>
                    <a:cubicBezTo>
                      <a:pt x="20" y="38"/>
                      <a:pt x="20" y="38"/>
                      <a:pt x="20" y="38"/>
                    </a:cubicBezTo>
                    <a:cubicBezTo>
                      <a:pt x="21" y="39"/>
                      <a:pt x="21" y="39"/>
                      <a:pt x="21" y="39"/>
                    </a:cubicBezTo>
                    <a:cubicBezTo>
                      <a:pt x="21" y="40"/>
                      <a:pt x="21" y="41"/>
                      <a:pt x="22" y="41"/>
                    </a:cubicBezTo>
                    <a:cubicBezTo>
                      <a:pt x="22" y="42"/>
                      <a:pt x="23" y="42"/>
                      <a:pt x="23" y="42"/>
                    </a:cubicBezTo>
                    <a:cubicBezTo>
                      <a:pt x="23" y="41"/>
                      <a:pt x="23" y="41"/>
                      <a:pt x="24" y="41"/>
                    </a:cubicBezTo>
                    <a:cubicBezTo>
                      <a:pt x="24" y="41"/>
                      <a:pt x="24" y="42"/>
                      <a:pt x="25" y="42"/>
                    </a:cubicBezTo>
                    <a:cubicBezTo>
                      <a:pt x="25" y="42"/>
                      <a:pt x="25" y="42"/>
                      <a:pt x="26" y="43"/>
                    </a:cubicBezTo>
                    <a:cubicBezTo>
                      <a:pt x="26" y="43"/>
                      <a:pt x="26" y="43"/>
                      <a:pt x="27" y="43"/>
                    </a:cubicBezTo>
                    <a:cubicBezTo>
                      <a:pt x="27" y="43"/>
                      <a:pt x="27" y="43"/>
                      <a:pt x="27" y="44"/>
                    </a:cubicBezTo>
                    <a:cubicBezTo>
                      <a:pt x="27" y="44"/>
                      <a:pt x="28" y="44"/>
                      <a:pt x="28" y="44"/>
                    </a:cubicBezTo>
                    <a:cubicBezTo>
                      <a:pt x="28" y="44"/>
                      <a:pt x="29" y="44"/>
                      <a:pt x="29" y="44"/>
                    </a:cubicBezTo>
                    <a:cubicBezTo>
                      <a:pt x="29" y="44"/>
                      <a:pt x="29" y="45"/>
                      <a:pt x="30" y="45"/>
                    </a:cubicBezTo>
                    <a:cubicBezTo>
                      <a:pt x="30" y="45"/>
                      <a:pt x="30" y="44"/>
                      <a:pt x="30" y="44"/>
                    </a:cubicBezTo>
                    <a:cubicBezTo>
                      <a:pt x="31" y="44"/>
                      <a:pt x="31" y="44"/>
                      <a:pt x="31" y="44"/>
                    </a:cubicBezTo>
                    <a:cubicBezTo>
                      <a:pt x="32" y="44"/>
                      <a:pt x="32" y="43"/>
                      <a:pt x="32" y="43"/>
                    </a:cubicBezTo>
                    <a:cubicBezTo>
                      <a:pt x="32" y="43"/>
                      <a:pt x="32" y="43"/>
                      <a:pt x="32" y="43"/>
                    </a:cubicBezTo>
                    <a:cubicBezTo>
                      <a:pt x="33" y="43"/>
                      <a:pt x="33" y="43"/>
                      <a:pt x="33" y="43"/>
                    </a:cubicBezTo>
                    <a:cubicBezTo>
                      <a:pt x="34" y="42"/>
                      <a:pt x="34" y="43"/>
                      <a:pt x="34" y="43"/>
                    </a:cubicBezTo>
                    <a:cubicBezTo>
                      <a:pt x="35" y="43"/>
                      <a:pt x="35" y="43"/>
                      <a:pt x="35" y="43"/>
                    </a:cubicBezTo>
                    <a:cubicBezTo>
                      <a:pt x="35" y="43"/>
                      <a:pt x="36" y="43"/>
                      <a:pt x="36" y="43"/>
                    </a:cubicBezTo>
                    <a:cubicBezTo>
                      <a:pt x="36" y="44"/>
                      <a:pt x="36" y="44"/>
                      <a:pt x="36" y="44"/>
                    </a:cubicBezTo>
                    <a:cubicBezTo>
                      <a:pt x="37" y="45"/>
                      <a:pt x="36" y="45"/>
                      <a:pt x="37" y="46"/>
                    </a:cubicBezTo>
                    <a:cubicBezTo>
                      <a:pt x="37" y="46"/>
                      <a:pt x="37" y="46"/>
                      <a:pt x="37" y="46"/>
                    </a:cubicBezTo>
                    <a:cubicBezTo>
                      <a:pt x="37" y="47"/>
                      <a:pt x="37" y="47"/>
                      <a:pt x="38" y="47"/>
                    </a:cubicBezTo>
                    <a:cubicBezTo>
                      <a:pt x="38" y="47"/>
                      <a:pt x="38" y="47"/>
                      <a:pt x="38" y="47"/>
                    </a:cubicBezTo>
                    <a:cubicBezTo>
                      <a:pt x="38" y="48"/>
                      <a:pt x="39" y="47"/>
                      <a:pt x="39" y="47"/>
                    </a:cubicBezTo>
                    <a:cubicBezTo>
                      <a:pt x="39" y="47"/>
                      <a:pt x="40" y="47"/>
                      <a:pt x="40" y="47"/>
                    </a:cubicBezTo>
                    <a:cubicBezTo>
                      <a:pt x="40" y="47"/>
                      <a:pt x="41" y="48"/>
                      <a:pt x="41" y="48"/>
                    </a:cubicBezTo>
                    <a:cubicBezTo>
                      <a:pt x="42" y="48"/>
                      <a:pt x="42" y="48"/>
                      <a:pt x="43" y="48"/>
                    </a:cubicBezTo>
                    <a:cubicBezTo>
                      <a:pt x="44" y="48"/>
                      <a:pt x="44" y="48"/>
                      <a:pt x="44" y="48"/>
                    </a:cubicBezTo>
                    <a:cubicBezTo>
                      <a:pt x="45" y="48"/>
                      <a:pt x="45" y="48"/>
                      <a:pt x="46" y="48"/>
                    </a:cubicBezTo>
                    <a:cubicBezTo>
                      <a:pt x="46" y="49"/>
                      <a:pt x="46" y="49"/>
                      <a:pt x="47" y="49"/>
                    </a:cubicBezTo>
                    <a:cubicBezTo>
                      <a:pt x="48" y="49"/>
                      <a:pt x="48" y="49"/>
                      <a:pt x="48" y="49"/>
                    </a:cubicBezTo>
                    <a:cubicBezTo>
                      <a:pt x="49" y="49"/>
                      <a:pt x="49" y="49"/>
                      <a:pt x="49" y="49"/>
                    </a:cubicBezTo>
                    <a:cubicBezTo>
                      <a:pt x="49" y="49"/>
                      <a:pt x="49" y="49"/>
                      <a:pt x="49" y="49"/>
                    </a:cubicBezTo>
                    <a:cubicBezTo>
                      <a:pt x="49" y="48"/>
                      <a:pt x="48" y="48"/>
                      <a:pt x="48" y="47"/>
                    </a:cubicBezTo>
                    <a:cubicBezTo>
                      <a:pt x="48" y="46"/>
                      <a:pt x="48" y="46"/>
                      <a:pt x="49" y="46"/>
                    </a:cubicBezTo>
                    <a:cubicBezTo>
                      <a:pt x="49" y="45"/>
                      <a:pt x="49" y="45"/>
                      <a:pt x="50" y="44"/>
                    </a:cubicBezTo>
                    <a:cubicBezTo>
                      <a:pt x="50" y="44"/>
                      <a:pt x="50" y="44"/>
                      <a:pt x="51" y="44"/>
                    </a:cubicBezTo>
                    <a:cubicBezTo>
                      <a:pt x="51" y="44"/>
                      <a:pt x="51" y="44"/>
                      <a:pt x="52" y="43"/>
                    </a:cubicBezTo>
                    <a:cubicBezTo>
                      <a:pt x="52" y="43"/>
                      <a:pt x="51" y="43"/>
                      <a:pt x="51" y="42"/>
                    </a:cubicBezTo>
                    <a:cubicBezTo>
                      <a:pt x="51" y="42"/>
                      <a:pt x="51" y="42"/>
                      <a:pt x="51" y="4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1" name="Freeform 80"/>
              <p:cNvSpPr>
                <a:spLocks/>
              </p:cNvSpPr>
              <p:nvPr/>
            </p:nvSpPr>
            <p:spPr bwMode="auto">
              <a:xfrm>
                <a:off x="5435602" y="178911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2" name="Freeform 81"/>
              <p:cNvSpPr>
                <a:spLocks/>
              </p:cNvSpPr>
              <p:nvPr/>
            </p:nvSpPr>
            <p:spPr bwMode="auto">
              <a:xfrm>
                <a:off x="7173914" y="3421064"/>
                <a:ext cx="1090613" cy="887413"/>
              </a:xfrm>
              <a:custGeom>
                <a:avLst/>
                <a:gdLst>
                  <a:gd name="T0" fmla="*/ 8 w 101"/>
                  <a:gd name="T1" fmla="*/ 69 h 82"/>
                  <a:gd name="T2" fmla="*/ 13 w 101"/>
                  <a:gd name="T3" fmla="*/ 67 h 82"/>
                  <a:gd name="T4" fmla="*/ 22 w 101"/>
                  <a:gd name="T5" fmla="*/ 66 h 82"/>
                  <a:gd name="T6" fmla="*/ 28 w 101"/>
                  <a:gd name="T7" fmla="*/ 62 h 82"/>
                  <a:gd name="T8" fmla="*/ 36 w 101"/>
                  <a:gd name="T9" fmla="*/ 61 h 82"/>
                  <a:gd name="T10" fmla="*/ 43 w 101"/>
                  <a:gd name="T11" fmla="*/ 60 h 82"/>
                  <a:gd name="T12" fmla="*/ 46 w 101"/>
                  <a:gd name="T13" fmla="*/ 62 h 82"/>
                  <a:gd name="T14" fmla="*/ 49 w 101"/>
                  <a:gd name="T15" fmla="*/ 66 h 82"/>
                  <a:gd name="T16" fmla="*/ 50 w 101"/>
                  <a:gd name="T17" fmla="*/ 70 h 82"/>
                  <a:gd name="T18" fmla="*/ 54 w 101"/>
                  <a:gd name="T19" fmla="*/ 66 h 82"/>
                  <a:gd name="T20" fmla="*/ 56 w 101"/>
                  <a:gd name="T21" fmla="*/ 66 h 82"/>
                  <a:gd name="T22" fmla="*/ 53 w 101"/>
                  <a:gd name="T23" fmla="*/ 70 h 82"/>
                  <a:gd name="T24" fmla="*/ 55 w 101"/>
                  <a:gd name="T25" fmla="*/ 69 h 82"/>
                  <a:gd name="T26" fmla="*/ 54 w 101"/>
                  <a:gd name="T27" fmla="*/ 72 h 82"/>
                  <a:gd name="T28" fmla="*/ 55 w 101"/>
                  <a:gd name="T29" fmla="*/ 77 h 82"/>
                  <a:gd name="T30" fmla="*/ 60 w 101"/>
                  <a:gd name="T31" fmla="*/ 80 h 82"/>
                  <a:gd name="T32" fmla="*/ 66 w 101"/>
                  <a:gd name="T33" fmla="*/ 79 h 82"/>
                  <a:gd name="T34" fmla="*/ 70 w 101"/>
                  <a:gd name="T35" fmla="*/ 81 h 82"/>
                  <a:gd name="T36" fmla="*/ 78 w 101"/>
                  <a:gd name="T37" fmla="*/ 79 h 82"/>
                  <a:gd name="T38" fmla="*/ 84 w 101"/>
                  <a:gd name="T39" fmla="*/ 72 h 82"/>
                  <a:gd name="T40" fmla="*/ 91 w 101"/>
                  <a:gd name="T41" fmla="*/ 65 h 82"/>
                  <a:gd name="T42" fmla="*/ 96 w 101"/>
                  <a:gd name="T43" fmla="*/ 59 h 82"/>
                  <a:gd name="T44" fmla="*/ 101 w 101"/>
                  <a:gd name="T45" fmla="*/ 50 h 82"/>
                  <a:gd name="T46" fmla="*/ 101 w 101"/>
                  <a:gd name="T47" fmla="*/ 41 h 82"/>
                  <a:gd name="T48" fmla="*/ 97 w 101"/>
                  <a:gd name="T49" fmla="*/ 34 h 82"/>
                  <a:gd name="T50" fmla="*/ 95 w 101"/>
                  <a:gd name="T51" fmla="*/ 27 h 82"/>
                  <a:gd name="T52" fmla="*/ 90 w 101"/>
                  <a:gd name="T53" fmla="*/ 23 h 82"/>
                  <a:gd name="T54" fmla="*/ 90 w 101"/>
                  <a:gd name="T55" fmla="*/ 14 h 82"/>
                  <a:gd name="T56" fmla="*/ 87 w 101"/>
                  <a:gd name="T57" fmla="*/ 11 h 82"/>
                  <a:gd name="T58" fmla="*/ 86 w 101"/>
                  <a:gd name="T59" fmla="*/ 4 h 82"/>
                  <a:gd name="T60" fmla="*/ 82 w 101"/>
                  <a:gd name="T61" fmla="*/ 4 h 82"/>
                  <a:gd name="T62" fmla="*/ 81 w 101"/>
                  <a:gd name="T63" fmla="*/ 11 h 82"/>
                  <a:gd name="T64" fmla="*/ 76 w 101"/>
                  <a:gd name="T65" fmla="*/ 20 h 82"/>
                  <a:gd name="T66" fmla="*/ 69 w 101"/>
                  <a:gd name="T67" fmla="*/ 15 h 82"/>
                  <a:gd name="T68" fmla="*/ 66 w 101"/>
                  <a:gd name="T69" fmla="*/ 11 h 82"/>
                  <a:gd name="T70" fmla="*/ 69 w 101"/>
                  <a:gd name="T71" fmla="*/ 7 h 82"/>
                  <a:gd name="T72" fmla="*/ 67 w 101"/>
                  <a:gd name="T73" fmla="*/ 3 h 82"/>
                  <a:gd name="T74" fmla="*/ 60 w 101"/>
                  <a:gd name="T75" fmla="*/ 3 h 82"/>
                  <a:gd name="T76" fmla="*/ 58 w 101"/>
                  <a:gd name="T77" fmla="*/ 3 h 82"/>
                  <a:gd name="T78" fmla="*/ 54 w 101"/>
                  <a:gd name="T79" fmla="*/ 6 h 82"/>
                  <a:gd name="T80" fmla="*/ 50 w 101"/>
                  <a:gd name="T81" fmla="*/ 10 h 82"/>
                  <a:gd name="T82" fmla="*/ 47 w 101"/>
                  <a:gd name="T83" fmla="*/ 13 h 82"/>
                  <a:gd name="T84" fmla="*/ 43 w 101"/>
                  <a:gd name="T85" fmla="*/ 9 h 82"/>
                  <a:gd name="T86" fmla="*/ 39 w 101"/>
                  <a:gd name="T87" fmla="*/ 13 h 82"/>
                  <a:gd name="T88" fmla="*/ 35 w 101"/>
                  <a:gd name="T89" fmla="*/ 18 h 82"/>
                  <a:gd name="T90" fmla="*/ 30 w 101"/>
                  <a:gd name="T91" fmla="*/ 20 h 82"/>
                  <a:gd name="T92" fmla="*/ 27 w 101"/>
                  <a:gd name="T93" fmla="*/ 25 h 82"/>
                  <a:gd name="T94" fmla="*/ 21 w 101"/>
                  <a:gd name="T95" fmla="*/ 27 h 82"/>
                  <a:gd name="T96" fmla="*/ 15 w 101"/>
                  <a:gd name="T97" fmla="*/ 29 h 82"/>
                  <a:gd name="T98" fmla="*/ 10 w 101"/>
                  <a:gd name="T99" fmla="*/ 32 h 82"/>
                  <a:gd name="T100" fmla="*/ 7 w 101"/>
                  <a:gd name="T101" fmla="*/ 36 h 82"/>
                  <a:gd name="T102" fmla="*/ 5 w 101"/>
                  <a:gd name="T103" fmla="*/ 41 h 82"/>
                  <a:gd name="T104" fmla="*/ 4 w 101"/>
                  <a:gd name="T105" fmla="*/ 43 h 82"/>
                  <a:gd name="T106" fmla="*/ 4 w 101"/>
                  <a:gd name="T107" fmla="*/ 47 h 82"/>
                  <a:gd name="T108" fmla="*/ 4 w 101"/>
                  <a:gd name="T109" fmla="*/ 55 h 82"/>
                  <a:gd name="T110" fmla="*/ 3 w 101"/>
                  <a:gd name="T111"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82">
                    <a:moveTo>
                      <a:pt x="1" y="69"/>
                    </a:moveTo>
                    <a:cubicBezTo>
                      <a:pt x="1" y="69"/>
                      <a:pt x="1" y="69"/>
                      <a:pt x="1" y="70"/>
                    </a:cubicBezTo>
                    <a:cubicBezTo>
                      <a:pt x="2" y="70"/>
                      <a:pt x="2" y="70"/>
                      <a:pt x="2" y="70"/>
                    </a:cubicBezTo>
                    <a:cubicBezTo>
                      <a:pt x="3" y="70"/>
                      <a:pt x="4" y="70"/>
                      <a:pt x="4" y="70"/>
                    </a:cubicBezTo>
                    <a:cubicBezTo>
                      <a:pt x="5" y="70"/>
                      <a:pt x="5" y="70"/>
                      <a:pt x="6" y="70"/>
                    </a:cubicBezTo>
                    <a:cubicBezTo>
                      <a:pt x="7" y="70"/>
                      <a:pt x="7" y="70"/>
                      <a:pt x="8" y="69"/>
                    </a:cubicBezTo>
                    <a:cubicBezTo>
                      <a:pt x="8" y="69"/>
                      <a:pt x="8" y="69"/>
                      <a:pt x="8" y="69"/>
                    </a:cubicBezTo>
                    <a:cubicBezTo>
                      <a:pt x="9" y="69"/>
                      <a:pt x="9" y="69"/>
                      <a:pt x="9" y="68"/>
                    </a:cubicBezTo>
                    <a:cubicBezTo>
                      <a:pt x="10" y="68"/>
                      <a:pt x="10" y="68"/>
                      <a:pt x="11" y="68"/>
                    </a:cubicBezTo>
                    <a:cubicBezTo>
                      <a:pt x="11" y="68"/>
                      <a:pt x="11" y="68"/>
                      <a:pt x="11" y="68"/>
                    </a:cubicBezTo>
                    <a:cubicBezTo>
                      <a:pt x="11" y="67"/>
                      <a:pt x="12" y="67"/>
                      <a:pt x="12" y="67"/>
                    </a:cubicBezTo>
                    <a:cubicBezTo>
                      <a:pt x="12" y="67"/>
                      <a:pt x="12" y="67"/>
                      <a:pt x="13" y="67"/>
                    </a:cubicBezTo>
                    <a:cubicBezTo>
                      <a:pt x="13" y="67"/>
                      <a:pt x="14" y="67"/>
                      <a:pt x="14" y="67"/>
                    </a:cubicBezTo>
                    <a:cubicBezTo>
                      <a:pt x="15" y="67"/>
                      <a:pt x="15" y="67"/>
                      <a:pt x="16" y="67"/>
                    </a:cubicBezTo>
                    <a:cubicBezTo>
                      <a:pt x="17" y="67"/>
                      <a:pt x="17" y="67"/>
                      <a:pt x="18" y="67"/>
                    </a:cubicBezTo>
                    <a:cubicBezTo>
                      <a:pt x="18" y="67"/>
                      <a:pt x="19" y="67"/>
                      <a:pt x="19" y="67"/>
                    </a:cubicBezTo>
                    <a:cubicBezTo>
                      <a:pt x="20" y="67"/>
                      <a:pt x="20" y="67"/>
                      <a:pt x="21" y="67"/>
                    </a:cubicBezTo>
                    <a:cubicBezTo>
                      <a:pt x="21" y="67"/>
                      <a:pt x="21" y="67"/>
                      <a:pt x="22" y="66"/>
                    </a:cubicBezTo>
                    <a:cubicBezTo>
                      <a:pt x="22" y="66"/>
                      <a:pt x="23" y="66"/>
                      <a:pt x="23" y="65"/>
                    </a:cubicBezTo>
                    <a:cubicBezTo>
                      <a:pt x="23" y="65"/>
                      <a:pt x="24" y="65"/>
                      <a:pt x="24" y="64"/>
                    </a:cubicBezTo>
                    <a:cubicBezTo>
                      <a:pt x="25" y="64"/>
                      <a:pt x="25" y="64"/>
                      <a:pt x="25" y="64"/>
                    </a:cubicBezTo>
                    <a:cubicBezTo>
                      <a:pt x="26" y="64"/>
                      <a:pt x="26" y="64"/>
                      <a:pt x="26" y="63"/>
                    </a:cubicBezTo>
                    <a:cubicBezTo>
                      <a:pt x="26" y="63"/>
                      <a:pt x="27" y="63"/>
                      <a:pt x="27" y="63"/>
                    </a:cubicBezTo>
                    <a:cubicBezTo>
                      <a:pt x="28" y="63"/>
                      <a:pt x="28" y="63"/>
                      <a:pt x="28" y="62"/>
                    </a:cubicBezTo>
                    <a:cubicBezTo>
                      <a:pt x="29" y="62"/>
                      <a:pt x="29" y="62"/>
                      <a:pt x="29" y="62"/>
                    </a:cubicBezTo>
                    <a:cubicBezTo>
                      <a:pt x="30" y="62"/>
                      <a:pt x="30" y="62"/>
                      <a:pt x="31" y="62"/>
                    </a:cubicBezTo>
                    <a:cubicBezTo>
                      <a:pt x="31" y="62"/>
                      <a:pt x="31" y="63"/>
                      <a:pt x="32" y="63"/>
                    </a:cubicBezTo>
                    <a:cubicBezTo>
                      <a:pt x="32" y="63"/>
                      <a:pt x="32" y="63"/>
                      <a:pt x="33" y="63"/>
                    </a:cubicBezTo>
                    <a:cubicBezTo>
                      <a:pt x="34" y="63"/>
                      <a:pt x="34" y="62"/>
                      <a:pt x="35" y="62"/>
                    </a:cubicBezTo>
                    <a:cubicBezTo>
                      <a:pt x="35" y="62"/>
                      <a:pt x="35" y="62"/>
                      <a:pt x="36" y="61"/>
                    </a:cubicBezTo>
                    <a:cubicBezTo>
                      <a:pt x="36" y="61"/>
                      <a:pt x="36" y="61"/>
                      <a:pt x="36" y="61"/>
                    </a:cubicBezTo>
                    <a:cubicBezTo>
                      <a:pt x="36" y="61"/>
                      <a:pt x="37" y="61"/>
                      <a:pt x="37" y="61"/>
                    </a:cubicBezTo>
                    <a:cubicBezTo>
                      <a:pt x="38" y="61"/>
                      <a:pt x="38" y="61"/>
                      <a:pt x="38" y="61"/>
                    </a:cubicBezTo>
                    <a:cubicBezTo>
                      <a:pt x="39" y="61"/>
                      <a:pt x="39" y="61"/>
                      <a:pt x="40" y="61"/>
                    </a:cubicBezTo>
                    <a:cubicBezTo>
                      <a:pt x="40" y="61"/>
                      <a:pt x="41" y="61"/>
                      <a:pt x="41" y="61"/>
                    </a:cubicBezTo>
                    <a:cubicBezTo>
                      <a:pt x="42" y="61"/>
                      <a:pt x="42" y="60"/>
                      <a:pt x="43" y="60"/>
                    </a:cubicBezTo>
                    <a:cubicBezTo>
                      <a:pt x="43" y="60"/>
                      <a:pt x="43" y="61"/>
                      <a:pt x="44" y="61"/>
                    </a:cubicBezTo>
                    <a:cubicBezTo>
                      <a:pt x="44" y="61"/>
                      <a:pt x="44" y="61"/>
                      <a:pt x="44" y="61"/>
                    </a:cubicBezTo>
                    <a:cubicBezTo>
                      <a:pt x="44" y="62"/>
                      <a:pt x="44" y="62"/>
                      <a:pt x="44" y="62"/>
                    </a:cubicBezTo>
                    <a:cubicBezTo>
                      <a:pt x="44" y="62"/>
                      <a:pt x="44" y="62"/>
                      <a:pt x="45" y="62"/>
                    </a:cubicBezTo>
                    <a:cubicBezTo>
                      <a:pt x="45" y="62"/>
                      <a:pt x="45" y="62"/>
                      <a:pt x="46" y="62"/>
                    </a:cubicBezTo>
                    <a:cubicBezTo>
                      <a:pt x="46" y="62"/>
                      <a:pt x="46" y="62"/>
                      <a:pt x="46" y="62"/>
                    </a:cubicBezTo>
                    <a:cubicBezTo>
                      <a:pt x="47" y="62"/>
                      <a:pt x="48" y="62"/>
                      <a:pt x="48" y="62"/>
                    </a:cubicBezTo>
                    <a:cubicBezTo>
                      <a:pt x="48" y="63"/>
                      <a:pt x="48" y="63"/>
                      <a:pt x="48" y="63"/>
                    </a:cubicBezTo>
                    <a:cubicBezTo>
                      <a:pt x="49" y="64"/>
                      <a:pt x="49" y="64"/>
                      <a:pt x="49" y="64"/>
                    </a:cubicBezTo>
                    <a:cubicBezTo>
                      <a:pt x="49" y="64"/>
                      <a:pt x="49" y="64"/>
                      <a:pt x="49" y="65"/>
                    </a:cubicBezTo>
                    <a:cubicBezTo>
                      <a:pt x="49" y="65"/>
                      <a:pt x="49" y="65"/>
                      <a:pt x="49" y="65"/>
                    </a:cubicBezTo>
                    <a:cubicBezTo>
                      <a:pt x="49" y="66"/>
                      <a:pt x="49" y="66"/>
                      <a:pt x="49" y="66"/>
                    </a:cubicBezTo>
                    <a:cubicBezTo>
                      <a:pt x="49" y="67"/>
                      <a:pt x="49" y="67"/>
                      <a:pt x="49" y="67"/>
                    </a:cubicBezTo>
                    <a:cubicBezTo>
                      <a:pt x="49" y="67"/>
                      <a:pt x="49" y="67"/>
                      <a:pt x="49" y="68"/>
                    </a:cubicBezTo>
                    <a:cubicBezTo>
                      <a:pt x="49" y="68"/>
                      <a:pt x="49" y="68"/>
                      <a:pt x="49" y="68"/>
                    </a:cubicBezTo>
                    <a:cubicBezTo>
                      <a:pt x="49" y="69"/>
                      <a:pt x="49" y="69"/>
                      <a:pt x="49" y="69"/>
                    </a:cubicBezTo>
                    <a:cubicBezTo>
                      <a:pt x="49" y="70"/>
                      <a:pt x="49" y="70"/>
                      <a:pt x="49" y="70"/>
                    </a:cubicBezTo>
                    <a:cubicBezTo>
                      <a:pt x="50" y="70"/>
                      <a:pt x="50" y="70"/>
                      <a:pt x="50" y="70"/>
                    </a:cubicBezTo>
                    <a:cubicBezTo>
                      <a:pt x="50" y="69"/>
                      <a:pt x="51" y="69"/>
                      <a:pt x="51" y="69"/>
                    </a:cubicBezTo>
                    <a:cubicBezTo>
                      <a:pt x="51" y="69"/>
                      <a:pt x="51" y="69"/>
                      <a:pt x="52" y="68"/>
                    </a:cubicBezTo>
                    <a:cubicBezTo>
                      <a:pt x="52" y="68"/>
                      <a:pt x="51" y="68"/>
                      <a:pt x="52" y="68"/>
                    </a:cubicBezTo>
                    <a:cubicBezTo>
                      <a:pt x="52" y="67"/>
                      <a:pt x="52" y="67"/>
                      <a:pt x="52" y="67"/>
                    </a:cubicBezTo>
                    <a:cubicBezTo>
                      <a:pt x="53" y="67"/>
                      <a:pt x="53" y="67"/>
                      <a:pt x="53" y="67"/>
                    </a:cubicBezTo>
                    <a:cubicBezTo>
                      <a:pt x="54" y="67"/>
                      <a:pt x="54" y="67"/>
                      <a:pt x="54" y="66"/>
                    </a:cubicBezTo>
                    <a:cubicBezTo>
                      <a:pt x="54" y="66"/>
                      <a:pt x="55" y="66"/>
                      <a:pt x="55" y="66"/>
                    </a:cubicBezTo>
                    <a:cubicBezTo>
                      <a:pt x="55" y="66"/>
                      <a:pt x="55" y="65"/>
                      <a:pt x="55" y="65"/>
                    </a:cubicBezTo>
                    <a:cubicBezTo>
                      <a:pt x="55" y="65"/>
                      <a:pt x="56" y="65"/>
                      <a:pt x="56" y="65"/>
                    </a:cubicBezTo>
                    <a:cubicBezTo>
                      <a:pt x="57" y="65"/>
                      <a:pt x="57" y="64"/>
                      <a:pt x="57" y="65"/>
                    </a:cubicBezTo>
                    <a:cubicBezTo>
                      <a:pt x="57" y="65"/>
                      <a:pt x="57" y="65"/>
                      <a:pt x="56" y="65"/>
                    </a:cubicBezTo>
                    <a:cubicBezTo>
                      <a:pt x="56" y="66"/>
                      <a:pt x="57" y="66"/>
                      <a:pt x="56" y="66"/>
                    </a:cubicBezTo>
                    <a:cubicBezTo>
                      <a:pt x="56" y="66"/>
                      <a:pt x="56" y="67"/>
                      <a:pt x="56" y="67"/>
                    </a:cubicBezTo>
                    <a:cubicBezTo>
                      <a:pt x="56" y="67"/>
                      <a:pt x="55" y="67"/>
                      <a:pt x="55" y="67"/>
                    </a:cubicBezTo>
                    <a:cubicBezTo>
                      <a:pt x="55" y="68"/>
                      <a:pt x="55" y="68"/>
                      <a:pt x="54" y="68"/>
                    </a:cubicBezTo>
                    <a:cubicBezTo>
                      <a:pt x="54" y="68"/>
                      <a:pt x="54" y="68"/>
                      <a:pt x="54" y="69"/>
                    </a:cubicBezTo>
                    <a:cubicBezTo>
                      <a:pt x="54" y="69"/>
                      <a:pt x="54" y="69"/>
                      <a:pt x="54" y="69"/>
                    </a:cubicBezTo>
                    <a:cubicBezTo>
                      <a:pt x="53" y="70"/>
                      <a:pt x="53" y="70"/>
                      <a:pt x="53" y="70"/>
                    </a:cubicBezTo>
                    <a:cubicBezTo>
                      <a:pt x="53" y="70"/>
                      <a:pt x="52" y="70"/>
                      <a:pt x="52" y="70"/>
                    </a:cubicBezTo>
                    <a:cubicBezTo>
                      <a:pt x="52" y="71"/>
                      <a:pt x="52" y="71"/>
                      <a:pt x="52" y="71"/>
                    </a:cubicBezTo>
                    <a:cubicBezTo>
                      <a:pt x="52" y="71"/>
                      <a:pt x="52" y="71"/>
                      <a:pt x="53" y="71"/>
                    </a:cubicBezTo>
                    <a:cubicBezTo>
                      <a:pt x="53" y="71"/>
                      <a:pt x="53" y="71"/>
                      <a:pt x="54" y="71"/>
                    </a:cubicBezTo>
                    <a:cubicBezTo>
                      <a:pt x="54" y="71"/>
                      <a:pt x="54" y="71"/>
                      <a:pt x="54" y="70"/>
                    </a:cubicBezTo>
                    <a:cubicBezTo>
                      <a:pt x="55" y="70"/>
                      <a:pt x="55" y="70"/>
                      <a:pt x="55" y="69"/>
                    </a:cubicBezTo>
                    <a:cubicBezTo>
                      <a:pt x="55" y="69"/>
                      <a:pt x="55" y="69"/>
                      <a:pt x="56" y="69"/>
                    </a:cubicBezTo>
                    <a:cubicBezTo>
                      <a:pt x="56" y="69"/>
                      <a:pt x="56" y="69"/>
                      <a:pt x="56" y="70"/>
                    </a:cubicBezTo>
                    <a:cubicBezTo>
                      <a:pt x="56" y="70"/>
                      <a:pt x="56" y="70"/>
                      <a:pt x="56" y="71"/>
                    </a:cubicBezTo>
                    <a:cubicBezTo>
                      <a:pt x="55" y="71"/>
                      <a:pt x="55" y="71"/>
                      <a:pt x="55" y="71"/>
                    </a:cubicBezTo>
                    <a:cubicBezTo>
                      <a:pt x="55" y="72"/>
                      <a:pt x="55" y="72"/>
                      <a:pt x="55" y="72"/>
                    </a:cubicBezTo>
                    <a:cubicBezTo>
                      <a:pt x="55" y="72"/>
                      <a:pt x="54" y="72"/>
                      <a:pt x="54" y="72"/>
                    </a:cubicBezTo>
                    <a:cubicBezTo>
                      <a:pt x="55" y="73"/>
                      <a:pt x="55" y="72"/>
                      <a:pt x="56" y="72"/>
                    </a:cubicBezTo>
                    <a:cubicBezTo>
                      <a:pt x="56" y="72"/>
                      <a:pt x="56" y="72"/>
                      <a:pt x="56" y="73"/>
                    </a:cubicBezTo>
                    <a:cubicBezTo>
                      <a:pt x="56" y="73"/>
                      <a:pt x="56" y="74"/>
                      <a:pt x="56" y="74"/>
                    </a:cubicBezTo>
                    <a:cubicBezTo>
                      <a:pt x="56" y="75"/>
                      <a:pt x="56" y="75"/>
                      <a:pt x="55" y="75"/>
                    </a:cubicBezTo>
                    <a:cubicBezTo>
                      <a:pt x="55" y="75"/>
                      <a:pt x="55" y="75"/>
                      <a:pt x="55" y="76"/>
                    </a:cubicBezTo>
                    <a:cubicBezTo>
                      <a:pt x="55" y="76"/>
                      <a:pt x="55" y="76"/>
                      <a:pt x="55" y="77"/>
                    </a:cubicBezTo>
                    <a:cubicBezTo>
                      <a:pt x="55" y="77"/>
                      <a:pt x="56" y="77"/>
                      <a:pt x="56" y="78"/>
                    </a:cubicBezTo>
                    <a:cubicBezTo>
                      <a:pt x="56" y="78"/>
                      <a:pt x="56" y="79"/>
                      <a:pt x="56" y="79"/>
                    </a:cubicBezTo>
                    <a:cubicBezTo>
                      <a:pt x="56" y="79"/>
                      <a:pt x="57" y="79"/>
                      <a:pt x="57" y="80"/>
                    </a:cubicBezTo>
                    <a:cubicBezTo>
                      <a:pt x="57" y="80"/>
                      <a:pt x="58" y="80"/>
                      <a:pt x="58" y="80"/>
                    </a:cubicBezTo>
                    <a:cubicBezTo>
                      <a:pt x="58" y="80"/>
                      <a:pt x="59" y="80"/>
                      <a:pt x="59" y="80"/>
                    </a:cubicBezTo>
                    <a:cubicBezTo>
                      <a:pt x="60" y="80"/>
                      <a:pt x="60" y="80"/>
                      <a:pt x="60" y="80"/>
                    </a:cubicBezTo>
                    <a:cubicBezTo>
                      <a:pt x="60" y="81"/>
                      <a:pt x="61" y="81"/>
                      <a:pt x="61" y="81"/>
                    </a:cubicBezTo>
                    <a:cubicBezTo>
                      <a:pt x="61" y="81"/>
                      <a:pt x="62" y="82"/>
                      <a:pt x="62" y="81"/>
                    </a:cubicBezTo>
                    <a:cubicBezTo>
                      <a:pt x="63" y="81"/>
                      <a:pt x="63" y="81"/>
                      <a:pt x="63" y="81"/>
                    </a:cubicBezTo>
                    <a:cubicBezTo>
                      <a:pt x="63" y="80"/>
                      <a:pt x="63" y="80"/>
                      <a:pt x="64" y="80"/>
                    </a:cubicBezTo>
                    <a:cubicBezTo>
                      <a:pt x="64" y="80"/>
                      <a:pt x="65" y="80"/>
                      <a:pt x="65" y="80"/>
                    </a:cubicBezTo>
                    <a:cubicBezTo>
                      <a:pt x="65" y="80"/>
                      <a:pt x="65" y="80"/>
                      <a:pt x="66" y="79"/>
                    </a:cubicBezTo>
                    <a:cubicBezTo>
                      <a:pt x="66" y="79"/>
                      <a:pt x="66" y="79"/>
                      <a:pt x="67" y="79"/>
                    </a:cubicBezTo>
                    <a:cubicBezTo>
                      <a:pt x="67" y="79"/>
                      <a:pt x="67" y="80"/>
                      <a:pt x="67" y="80"/>
                    </a:cubicBezTo>
                    <a:cubicBezTo>
                      <a:pt x="67" y="80"/>
                      <a:pt x="67" y="81"/>
                      <a:pt x="67" y="81"/>
                    </a:cubicBezTo>
                    <a:cubicBezTo>
                      <a:pt x="67" y="81"/>
                      <a:pt x="67" y="81"/>
                      <a:pt x="68" y="82"/>
                    </a:cubicBezTo>
                    <a:cubicBezTo>
                      <a:pt x="68" y="82"/>
                      <a:pt x="68" y="82"/>
                      <a:pt x="69" y="82"/>
                    </a:cubicBezTo>
                    <a:cubicBezTo>
                      <a:pt x="69" y="82"/>
                      <a:pt x="70" y="81"/>
                      <a:pt x="70" y="81"/>
                    </a:cubicBezTo>
                    <a:cubicBezTo>
                      <a:pt x="70" y="81"/>
                      <a:pt x="71" y="81"/>
                      <a:pt x="71" y="80"/>
                    </a:cubicBezTo>
                    <a:cubicBezTo>
                      <a:pt x="72" y="80"/>
                      <a:pt x="72" y="80"/>
                      <a:pt x="72" y="80"/>
                    </a:cubicBezTo>
                    <a:cubicBezTo>
                      <a:pt x="73" y="80"/>
                      <a:pt x="72" y="79"/>
                      <a:pt x="73" y="79"/>
                    </a:cubicBezTo>
                    <a:cubicBezTo>
                      <a:pt x="73" y="79"/>
                      <a:pt x="74" y="79"/>
                      <a:pt x="74" y="79"/>
                    </a:cubicBezTo>
                    <a:cubicBezTo>
                      <a:pt x="75" y="78"/>
                      <a:pt x="75" y="78"/>
                      <a:pt x="76" y="78"/>
                    </a:cubicBezTo>
                    <a:cubicBezTo>
                      <a:pt x="77" y="78"/>
                      <a:pt x="77" y="79"/>
                      <a:pt x="78" y="79"/>
                    </a:cubicBezTo>
                    <a:cubicBezTo>
                      <a:pt x="78" y="79"/>
                      <a:pt x="78" y="79"/>
                      <a:pt x="79" y="78"/>
                    </a:cubicBezTo>
                    <a:cubicBezTo>
                      <a:pt x="79" y="78"/>
                      <a:pt x="79" y="78"/>
                      <a:pt x="79" y="77"/>
                    </a:cubicBezTo>
                    <a:cubicBezTo>
                      <a:pt x="80" y="77"/>
                      <a:pt x="80" y="76"/>
                      <a:pt x="81" y="75"/>
                    </a:cubicBezTo>
                    <a:cubicBezTo>
                      <a:pt x="81" y="74"/>
                      <a:pt x="82" y="74"/>
                      <a:pt x="82" y="74"/>
                    </a:cubicBezTo>
                    <a:cubicBezTo>
                      <a:pt x="83" y="74"/>
                      <a:pt x="83" y="73"/>
                      <a:pt x="83" y="73"/>
                    </a:cubicBezTo>
                    <a:cubicBezTo>
                      <a:pt x="83" y="72"/>
                      <a:pt x="84" y="72"/>
                      <a:pt x="84" y="72"/>
                    </a:cubicBezTo>
                    <a:cubicBezTo>
                      <a:pt x="84" y="72"/>
                      <a:pt x="84" y="72"/>
                      <a:pt x="84" y="72"/>
                    </a:cubicBezTo>
                    <a:cubicBezTo>
                      <a:pt x="85" y="71"/>
                      <a:pt x="85" y="71"/>
                      <a:pt x="85" y="70"/>
                    </a:cubicBezTo>
                    <a:cubicBezTo>
                      <a:pt x="86" y="70"/>
                      <a:pt x="86" y="69"/>
                      <a:pt x="87" y="69"/>
                    </a:cubicBezTo>
                    <a:cubicBezTo>
                      <a:pt x="87" y="68"/>
                      <a:pt x="87" y="68"/>
                      <a:pt x="88" y="67"/>
                    </a:cubicBezTo>
                    <a:cubicBezTo>
                      <a:pt x="89" y="66"/>
                      <a:pt x="89" y="66"/>
                      <a:pt x="89" y="65"/>
                    </a:cubicBezTo>
                    <a:cubicBezTo>
                      <a:pt x="90" y="65"/>
                      <a:pt x="90" y="65"/>
                      <a:pt x="91" y="65"/>
                    </a:cubicBezTo>
                    <a:cubicBezTo>
                      <a:pt x="91" y="64"/>
                      <a:pt x="91" y="64"/>
                      <a:pt x="92" y="64"/>
                    </a:cubicBezTo>
                    <a:cubicBezTo>
                      <a:pt x="92" y="63"/>
                      <a:pt x="92" y="63"/>
                      <a:pt x="93" y="63"/>
                    </a:cubicBezTo>
                    <a:cubicBezTo>
                      <a:pt x="93" y="62"/>
                      <a:pt x="93" y="62"/>
                      <a:pt x="94" y="62"/>
                    </a:cubicBezTo>
                    <a:cubicBezTo>
                      <a:pt x="94" y="62"/>
                      <a:pt x="94" y="62"/>
                      <a:pt x="94" y="61"/>
                    </a:cubicBezTo>
                    <a:cubicBezTo>
                      <a:pt x="94" y="61"/>
                      <a:pt x="95" y="61"/>
                      <a:pt x="95" y="60"/>
                    </a:cubicBezTo>
                    <a:cubicBezTo>
                      <a:pt x="96" y="60"/>
                      <a:pt x="96" y="59"/>
                      <a:pt x="96" y="59"/>
                    </a:cubicBezTo>
                    <a:cubicBezTo>
                      <a:pt x="97" y="58"/>
                      <a:pt x="97" y="58"/>
                      <a:pt x="98" y="57"/>
                    </a:cubicBezTo>
                    <a:cubicBezTo>
                      <a:pt x="98" y="57"/>
                      <a:pt x="98" y="56"/>
                      <a:pt x="98" y="56"/>
                    </a:cubicBezTo>
                    <a:cubicBezTo>
                      <a:pt x="99" y="55"/>
                      <a:pt x="98" y="55"/>
                      <a:pt x="99" y="54"/>
                    </a:cubicBezTo>
                    <a:cubicBezTo>
                      <a:pt x="99" y="54"/>
                      <a:pt x="100" y="54"/>
                      <a:pt x="100" y="53"/>
                    </a:cubicBezTo>
                    <a:cubicBezTo>
                      <a:pt x="100" y="53"/>
                      <a:pt x="100" y="52"/>
                      <a:pt x="101" y="52"/>
                    </a:cubicBezTo>
                    <a:cubicBezTo>
                      <a:pt x="101" y="51"/>
                      <a:pt x="101" y="51"/>
                      <a:pt x="101" y="50"/>
                    </a:cubicBezTo>
                    <a:cubicBezTo>
                      <a:pt x="101" y="49"/>
                      <a:pt x="101" y="49"/>
                      <a:pt x="101" y="48"/>
                    </a:cubicBezTo>
                    <a:cubicBezTo>
                      <a:pt x="101" y="48"/>
                      <a:pt x="101" y="47"/>
                      <a:pt x="101" y="47"/>
                    </a:cubicBezTo>
                    <a:cubicBezTo>
                      <a:pt x="101" y="46"/>
                      <a:pt x="101" y="46"/>
                      <a:pt x="101" y="45"/>
                    </a:cubicBezTo>
                    <a:cubicBezTo>
                      <a:pt x="101" y="45"/>
                      <a:pt x="101" y="44"/>
                      <a:pt x="101" y="43"/>
                    </a:cubicBezTo>
                    <a:cubicBezTo>
                      <a:pt x="101" y="42"/>
                      <a:pt x="101" y="42"/>
                      <a:pt x="101" y="41"/>
                    </a:cubicBezTo>
                    <a:cubicBezTo>
                      <a:pt x="101" y="41"/>
                      <a:pt x="101" y="41"/>
                      <a:pt x="101" y="41"/>
                    </a:cubicBezTo>
                    <a:cubicBezTo>
                      <a:pt x="101" y="41"/>
                      <a:pt x="101" y="41"/>
                      <a:pt x="101" y="40"/>
                    </a:cubicBezTo>
                    <a:cubicBezTo>
                      <a:pt x="100" y="40"/>
                      <a:pt x="100" y="39"/>
                      <a:pt x="100" y="39"/>
                    </a:cubicBezTo>
                    <a:cubicBezTo>
                      <a:pt x="99" y="38"/>
                      <a:pt x="98" y="38"/>
                      <a:pt x="98" y="37"/>
                    </a:cubicBezTo>
                    <a:cubicBezTo>
                      <a:pt x="98" y="37"/>
                      <a:pt x="98" y="36"/>
                      <a:pt x="98" y="36"/>
                    </a:cubicBezTo>
                    <a:cubicBezTo>
                      <a:pt x="99" y="35"/>
                      <a:pt x="99" y="35"/>
                      <a:pt x="98" y="34"/>
                    </a:cubicBezTo>
                    <a:cubicBezTo>
                      <a:pt x="98" y="34"/>
                      <a:pt x="98" y="34"/>
                      <a:pt x="97" y="34"/>
                    </a:cubicBezTo>
                    <a:cubicBezTo>
                      <a:pt x="97" y="34"/>
                      <a:pt x="97" y="34"/>
                      <a:pt x="96" y="34"/>
                    </a:cubicBezTo>
                    <a:cubicBezTo>
                      <a:pt x="96" y="33"/>
                      <a:pt x="96" y="33"/>
                      <a:pt x="96" y="32"/>
                    </a:cubicBezTo>
                    <a:cubicBezTo>
                      <a:pt x="96" y="32"/>
                      <a:pt x="96" y="31"/>
                      <a:pt x="96" y="31"/>
                    </a:cubicBezTo>
                    <a:cubicBezTo>
                      <a:pt x="95" y="30"/>
                      <a:pt x="95" y="30"/>
                      <a:pt x="95" y="30"/>
                    </a:cubicBezTo>
                    <a:cubicBezTo>
                      <a:pt x="95" y="29"/>
                      <a:pt x="95" y="29"/>
                      <a:pt x="95" y="28"/>
                    </a:cubicBezTo>
                    <a:cubicBezTo>
                      <a:pt x="95" y="28"/>
                      <a:pt x="95" y="28"/>
                      <a:pt x="95" y="27"/>
                    </a:cubicBezTo>
                    <a:cubicBezTo>
                      <a:pt x="95" y="27"/>
                      <a:pt x="94" y="27"/>
                      <a:pt x="94" y="27"/>
                    </a:cubicBezTo>
                    <a:cubicBezTo>
                      <a:pt x="94" y="27"/>
                      <a:pt x="93" y="27"/>
                      <a:pt x="93" y="26"/>
                    </a:cubicBezTo>
                    <a:cubicBezTo>
                      <a:pt x="93" y="26"/>
                      <a:pt x="93" y="26"/>
                      <a:pt x="93" y="25"/>
                    </a:cubicBezTo>
                    <a:cubicBezTo>
                      <a:pt x="92" y="25"/>
                      <a:pt x="92" y="25"/>
                      <a:pt x="92" y="25"/>
                    </a:cubicBezTo>
                    <a:cubicBezTo>
                      <a:pt x="91" y="25"/>
                      <a:pt x="91" y="25"/>
                      <a:pt x="91" y="24"/>
                    </a:cubicBezTo>
                    <a:cubicBezTo>
                      <a:pt x="90" y="24"/>
                      <a:pt x="90" y="24"/>
                      <a:pt x="90" y="23"/>
                    </a:cubicBezTo>
                    <a:cubicBezTo>
                      <a:pt x="90" y="23"/>
                      <a:pt x="90" y="22"/>
                      <a:pt x="90" y="21"/>
                    </a:cubicBezTo>
                    <a:cubicBezTo>
                      <a:pt x="90" y="21"/>
                      <a:pt x="90" y="21"/>
                      <a:pt x="90" y="21"/>
                    </a:cubicBezTo>
                    <a:cubicBezTo>
                      <a:pt x="90" y="20"/>
                      <a:pt x="90" y="20"/>
                      <a:pt x="90" y="19"/>
                    </a:cubicBezTo>
                    <a:cubicBezTo>
                      <a:pt x="90" y="19"/>
                      <a:pt x="90" y="19"/>
                      <a:pt x="90" y="18"/>
                    </a:cubicBezTo>
                    <a:cubicBezTo>
                      <a:pt x="90" y="18"/>
                      <a:pt x="90" y="17"/>
                      <a:pt x="90" y="17"/>
                    </a:cubicBezTo>
                    <a:cubicBezTo>
                      <a:pt x="90" y="16"/>
                      <a:pt x="90" y="15"/>
                      <a:pt x="90" y="14"/>
                    </a:cubicBezTo>
                    <a:cubicBezTo>
                      <a:pt x="90" y="13"/>
                      <a:pt x="90" y="13"/>
                      <a:pt x="90" y="12"/>
                    </a:cubicBezTo>
                    <a:cubicBezTo>
                      <a:pt x="89" y="12"/>
                      <a:pt x="89" y="12"/>
                      <a:pt x="89" y="11"/>
                    </a:cubicBezTo>
                    <a:cubicBezTo>
                      <a:pt x="89" y="11"/>
                      <a:pt x="89" y="11"/>
                      <a:pt x="89" y="11"/>
                    </a:cubicBezTo>
                    <a:cubicBezTo>
                      <a:pt x="89" y="10"/>
                      <a:pt x="89" y="10"/>
                      <a:pt x="88" y="10"/>
                    </a:cubicBezTo>
                    <a:cubicBezTo>
                      <a:pt x="88" y="10"/>
                      <a:pt x="88" y="10"/>
                      <a:pt x="87" y="11"/>
                    </a:cubicBezTo>
                    <a:cubicBezTo>
                      <a:pt x="87" y="11"/>
                      <a:pt x="87" y="11"/>
                      <a:pt x="87" y="11"/>
                    </a:cubicBezTo>
                    <a:cubicBezTo>
                      <a:pt x="87" y="11"/>
                      <a:pt x="86" y="11"/>
                      <a:pt x="86" y="11"/>
                    </a:cubicBezTo>
                    <a:cubicBezTo>
                      <a:pt x="86" y="11"/>
                      <a:pt x="86" y="11"/>
                      <a:pt x="86" y="11"/>
                    </a:cubicBezTo>
                    <a:cubicBezTo>
                      <a:pt x="86" y="10"/>
                      <a:pt x="86" y="10"/>
                      <a:pt x="86" y="9"/>
                    </a:cubicBezTo>
                    <a:cubicBezTo>
                      <a:pt x="86" y="9"/>
                      <a:pt x="86" y="8"/>
                      <a:pt x="86" y="7"/>
                    </a:cubicBezTo>
                    <a:cubicBezTo>
                      <a:pt x="86" y="7"/>
                      <a:pt x="86" y="6"/>
                      <a:pt x="86" y="5"/>
                    </a:cubicBezTo>
                    <a:cubicBezTo>
                      <a:pt x="86" y="5"/>
                      <a:pt x="86" y="4"/>
                      <a:pt x="86" y="4"/>
                    </a:cubicBezTo>
                    <a:cubicBezTo>
                      <a:pt x="86" y="3"/>
                      <a:pt x="85" y="3"/>
                      <a:pt x="85" y="3"/>
                    </a:cubicBezTo>
                    <a:cubicBezTo>
                      <a:pt x="85" y="2"/>
                      <a:pt x="86" y="1"/>
                      <a:pt x="85" y="1"/>
                    </a:cubicBezTo>
                    <a:cubicBezTo>
                      <a:pt x="85" y="0"/>
                      <a:pt x="84" y="0"/>
                      <a:pt x="84" y="0"/>
                    </a:cubicBezTo>
                    <a:cubicBezTo>
                      <a:pt x="83" y="1"/>
                      <a:pt x="83" y="1"/>
                      <a:pt x="83" y="2"/>
                    </a:cubicBezTo>
                    <a:cubicBezTo>
                      <a:pt x="83" y="2"/>
                      <a:pt x="83" y="2"/>
                      <a:pt x="83" y="3"/>
                    </a:cubicBezTo>
                    <a:cubicBezTo>
                      <a:pt x="83" y="3"/>
                      <a:pt x="82" y="4"/>
                      <a:pt x="82" y="4"/>
                    </a:cubicBezTo>
                    <a:cubicBezTo>
                      <a:pt x="82" y="5"/>
                      <a:pt x="82" y="5"/>
                      <a:pt x="82" y="6"/>
                    </a:cubicBezTo>
                    <a:cubicBezTo>
                      <a:pt x="82" y="7"/>
                      <a:pt x="82" y="7"/>
                      <a:pt x="82" y="8"/>
                    </a:cubicBezTo>
                    <a:cubicBezTo>
                      <a:pt x="81" y="9"/>
                      <a:pt x="81" y="9"/>
                      <a:pt x="81" y="9"/>
                    </a:cubicBezTo>
                    <a:cubicBezTo>
                      <a:pt x="81" y="10"/>
                      <a:pt x="81" y="10"/>
                      <a:pt x="81" y="10"/>
                    </a:cubicBezTo>
                    <a:cubicBezTo>
                      <a:pt x="81" y="10"/>
                      <a:pt x="81" y="10"/>
                      <a:pt x="81" y="11"/>
                    </a:cubicBezTo>
                    <a:cubicBezTo>
                      <a:pt x="81" y="11"/>
                      <a:pt x="81" y="11"/>
                      <a:pt x="81" y="11"/>
                    </a:cubicBezTo>
                    <a:cubicBezTo>
                      <a:pt x="80" y="12"/>
                      <a:pt x="80" y="12"/>
                      <a:pt x="80" y="13"/>
                    </a:cubicBezTo>
                    <a:cubicBezTo>
                      <a:pt x="80" y="14"/>
                      <a:pt x="80" y="14"/>
                      <a:pt x="79" y="15"/>
                    </a:cubicBezTo>
                    <a:cubicBezTo>
                      <a:pt x="79" y="16"/>
                      <a:pt x="79" y="16"/>
                      <a:pt x="79" y="17"/>
                    </a:cubicBezTo>
                    <a:cubicBezTo>
                      <a:pt x="79" y="17"/>
                      <a:pt x="79" y="18"/>
                      <a:pt x="79" y="19"/>
                    </a:cubicBezTo>
                    <a:cubicBezTo>
                      <a:pt x="78" y="19"/>
                      <a:pt x="78" y="19"/>
                      <a:pt x="77" y="20"/>
                    </a:cubicBezTo>
                    <a:cubicBezTo>
                      <a:pt x="77" y="20"/>
                      <a:pt x="76" y="20"/>
                      <a:pt x="76" y="20"/>
                    </a:cubicBezTo>
                    <a:cubicBezTo>
                      <a:pt x="75" y="20"/>
                      <a:pt x="75" y="20"/>
                      <a:pt x="74" y="20"/>
                    </a:cubicBezTo>
                    <a:cubicBezTo>
                      <a:pt x="74" y="20"/>
                      <a:pt x="74" y="19"/>
                      <a:pt x="73" y="19"/>
                    </a:cubicBezTo>
                    <a:cubicBezTo>
                      <a:pt x="73" y="18"/>
                      <a:pt x="72" y="18"/>
                      <a:pt x="72" y="18"/>
                    </a:cubicBezTo>
                    <a:cubicBezTo>
                      <a:pt x="71" y="17"/>
                      <a:pt x="71" y="17"/>
                      <a:pt x="70" y="16"/>
                    </a:cubicBezTo>
                    <a:cubicBezTo>
                      <a:pt x="70" y="16"/>
                      <a:pt x="70" y="16"/>
                      <a:pt x="69" y="16"/>
                    </a:cubicBezTo>
                    <a:cubicBezTo>
                      <a:pt x="69" y="15"/>
                      <a:pt x="69" y="15"/>
                      <a:pt x="69" y="15"/>
                    </a:cubicBezTo>
                    <a:cubicBezTo>
                      <a:pt x="68" y="15"/>
                      <a:pt x="68" y="15"/>
                      <a:pt x="67" y="15"/>
                    </a:cubicBezTo>
                    <a:cubicBezTo>
                      <a:pt x="67" y="14"/>
                      <a:pt x="67" y="14"/>
                      <a:pt x="67" y="13"/>
                    </a:cubicBezTo>
                    <a:cubicBezTo>
                      <a:pt x="66" y="13"/>
                      <a:pt x="66" y="13"/>
                      <a:pt x="66" y="13"/>
                    </a:cubicBezTo>
                    <a:cubicBezTo>
                      <a:pt x="65" y="13"/>
                      <a:pt x="65" y="12"/>
                      <a:pt x="65" y="12"/>
                    </a:cubicBezTo>
                    <a:cubicBezTo>
                      <a:pt x="65" y="12"/>
                      <a:pt x="66" y="11"/>
                      <a:pt x="66" y="11"/>
                    </a:cubicBezTo>
                    <a:cubicBezTo>
                      <a:pt x="66" y="11"/>
                      <a:pt x="66" y="11"/>
                      <a:pt x="66" y="11"/>
                    </a:cubicBezTo>
                    <a:cubicBezTo>
                      <a:pt x="66" y="11"/>
                      <a:pt x="67" y="10"/>
                      <a:pt x="67" y="10"/>
                    </a:cubicBezTo>
                    <a:cubicBezTo>
                      <a:pt x="67" y="10"/>
                      <a:pt x="67" y="10"/>
                      <a:pt x="67" y="10"/>
                    </a:cubicBezTo>
                    <a:cubicBezTo>
                      <a:pt x="67" y="9"/>
                      <a:pt x="67" y="9"/>
                      <a:pt x="67" y="9"/>
                    </a:cubicBezTo>
                    <a:cubicBezTo>
                      <a:pt x="67" y="8"/>
                      <a:pt x="67" y="8"/>
                      <a:pt x="67" y="8"/>
                    </a:cubicBezTo>
                    <a:cubicBezTo>
                      <a:pt x="67" y="7"/>
                      <a:pt x="67" y="7"/>
                      <a:pt x="68" y="7"/>
                    </a:cubicBezTo>
                    <a:cubicBezTo>
                      <a:pt x="68" y="7"/>
                      <a:pt x="69" y="8"/>
                      <a:pt x="69" y="7"/>
                    </a:cubicBezTo>
                    <a:cubicBezTo>
                      <a:pt x="69" y="7"/>
                      <a:pt x="69" y="6"/>
                      <a:pt x="69" y="6"/>
                    </a:cubicBezTo>
                    <a:cubicBezTo>
                      <a:pt x="69" y="6"/>
                      <a:pt x="70" y="5"/>
                      <a:pt x="70" y="5"/>
                    </a:cubicBezTo>
                    <a:cubicBezTo>
                      <a:pt x="70" y="5"/>
                      <a:pt x="70" y="4"/>
                      <a:pt x="69" y="4"/>
                    </a:cubicBezTo>
                    <a:cubicBezTo>
                      <a:pt x="69" y="4"/>
                      <a:pt x="69" y="4"/>
                      <a:pt x="68" y="4"/>
                    </a:cubicBezTo>
                    <a:cubicBezTo>
                      <a:pt x="68" y="4"/>
                      <a:pt x="68" y="4"/>
                      <a:pt x="67" y="4"/>
                    </a:cubicBezTo>
                    <a:cubicBezTo>
                      <a:pt x="67" y="4"/>
                      <a:pt x="67" y="3"/>
                      <a:pt x="67" y="3"/>
                    </a:cubicBezTo>
                    <a:cubicBezTo>
                      <a:pt x="67" y="3"/>
                      <a:pt x="67" y="3"/>
                      <a:pt x="66" y="3"/>
                    </a:cubicBezTo>
                    <a:cubicBezTo>
                      <a:pt x="66" y="4"/>
                      <a:pt x="66" y="4"/>
                      <a:pt x="65" y="4"/>
                    </a:cubicBezTo>
                    <a:cubicBezTo>
                      <a:pt x="65" y="4"/>
                      <a:pt x="65" y="4"/>
                      <a:pt x="64" y="4"/>
                    </a:cubicBezTo>
                    <a:cubicBezTo>
                      <a:pt x="64" y="4"/>
                      <a:pt x="63" y="4"/>
                      <a:pt x="63" y="4"/>
                    </a:cubicBezTo>
                    <a:cubicBezTo>
                      <a:pt x="62" y="3"/>
                      <a:pt x="62" y="3"/>
                      <a:pt x="62" y="3"/>
                    </a:cubicBezTo>
                    <a:cubicBezTo>
                      <a:pt x="61" y="3"/>
                      <a:pt x="61" y="3"/>
                      <a:pt x="60" y="3"/>
                    </a:cubicBezTo>
                    <a:cubicBezTo>
                      <a:pt x="60" y="3"/>
                      <a:pt x="60" y="2"/>
                      <a:pt x="60" y="2"/>
                    </a:cubicBezTo>
                    <a:cubicBezTo>
                      <a:pt x="59" y="2"/>
                      <a:pt x="59" y="2"/>
                      <a:pt x="59" y="2"/>
                    </a:cubicBezTo>
                    <a:cubicBezTo>
                      <a:pt x="58" y="2"/>
                      <a:pt x="58" y="1"/>
                      <a:pt x="57" y="2"/>
                    </a:cubicBezTo>
                    <a:cubicBezTo>
                      <a:pt x="57" y="2"/>
                      <a:pt x="57" y="2"/>
                      <a:pt x="57" y="2"/>
                    </a:cubicBezTo>
                    <a:cubicBezTo>
                      <a:pt x="57" y="3"/>
                      <a:pt x="57" y="3"/>
                      <a:pt x="58" y="3"/>
                    </a:cubicBezTo>
                    <a:cubicBezTo>
                      <a:pt x="58" y="3"/>
                      <a:pt x="58" y="3"/>
                      <a:pt x="58" y="3"/>
                    </a:cubicBezTo>
                    <a:cubicBezTo>
                      <a:pt x="59" y="3"/>
                      <a:pt x="58" y="4"/>
                      <a:pt x="58" y="4"/>
                    </a:cubicBezTo>
                    <a:cubicBezTo>
                      <a:pt x="58" y="5"/>
                      <a:pt x="58" y="4"/>
                      <a:pt x="57" y="5"/>
                    </a:cubicBezTo>
                    <a:cubicBezTo>
                      <a:pt x="57" y="5"/>
                      <a:pt x="57" y="5"/>
                      <a:pt x="57" y="5"/>
                    </a:cubicBezTo>
                    <a:cubicBezTo>
                      <a:pt x="56" y="5"/>
                      <a:pt x="56" y="4"/>
                      <a:pt x="56" y="4"/>
                    </a:cubicBezTo>
                    <a:cubicBezTo>
                      <a:pt x="55" y="4"/>
                      <a:pt x="55" y="5"/>
                      <a:pt x="55" y="5"/>
                    </a:cubicBezTo>
                    <a:cubicBezTo>
                      <a:pt x="54" y="5"/>
                      <a:pt x="54" y="5"/>
                      <a:pt x="54" y="6"/>
                    </a:cubicBezTo>
                    <a:cubicBezTo>
                      <a:pt x="53" y="6"/>
                      <a:pt x="53" y="6"/>
                      <a:pt x="53" y="6"/>
                    </a:cubicBezTo>
                    <a:cubicBezTo>
                      <a:pt x="53" y="6"/>
                      <a:pt x="52" y="6"/>
                      <a:pt x="52" y="7"/>
                    </a:cubicBezTo>
                    <a:cubicBezTo>
                      <a:pt x="52" y="7"/>
                      <a:pt x="53" y="8"/>
                      <a:pt x="52" y="8"/>
                    </a:cubicBezTo>
                    <a:cubicBezTo>
                      <a:pt x="52" y="9"/>
                      <a:pt x="52" y="8"/>
                      <a:pt x="51" y="9"/>
                    </a:cubicBezTo>
                    <a:cubicBezTo>
                      <a:pt x="51" y="9"/>
                      <a:pt x="51" y="9"/>
                      <a:pt x="51" y="10"/>
                    </a:cubicBezTo>
                    <a:cubicBezTo>
                      <a:pt x="50" y="10"/>
                      <a:pt x="50" y="10"/>
                      <a:pt x="50" y="10"/>
                    </a:cubicBezTo>
                    <a:cubicBezTo>
                      <a:pt x="50" y="10"/>
                      <a:pt x="50" y="11"/>
                      <a:pt x="50" y="11"/>
                    </a:cubicBezTo>
                    <a:cubicBezTo>
                      <a:pt x="50" y="11"/>
                      <a:pt x="50" y="11"/>
                      <a:pt x="50" y="11"/>
                    </a:cubicBezTo>
                    <a:cubicBezTo>
                      <a:pt x="50" y="12"/>
                      <a:pt x="51" y="12"/>
                      <a:pt x="51" y="12"/>
                    </a:cubicBezTo>
                    <a:cubicBezTo>
                      <a:pt x="50" y="13"/>
                      <a:pt x="50" y="13"/>
                      <a:pt x="50" y="13"/>
                    </a:cubicBezTo>
                    <a:cubicBezTo>
                      <a:pt x="49" y="13"/>
                      <a:pt x="49" y="12"/>
                      <a:pt x="48" y="12"/>
                    </a:cubicBezTo>
                    <a:cubicBezTo>
                      <a:pt x="47" y="12"/>
                      <a:pt x="47" y="13"/>
                      <a:pt x="47" y="13"/>
                    </a:cubicBezTo>
                    <a:cubicBezTo>
                      <a:pt x="47" y="13"/>
                      <a:pt x="47" y="12"/>
                      <a:pt x="47" y="12"/>
                    </a:cubicBezTo>
                    <a:cubicBezTo>
                      <a:pt x="46" y="12"/>
                      <a:pt x="46" y="12"/>
                      <a:pt x="46" y="11"/>
                    </a:cubicBezTo>
                    <a:cubicBezTo>
                      <a:pt x="46" y="11"/>
                      <a:pt x="46" y="11"/>
                      <a:pt x="46" y="11"/>
                    </a:cubicBezTo>
                    <a:cubicBezTo>
                      <a:pt x="46" y="10"/>
                      <a:pt x="46" y="10"/>
                      <a:pt x="45" y="10"/>
                    </a:cubicBezTo>
                    <a:cubicBezTo>
                      <a:pt x="45" y="10"/>
                      <a:pt x="45" y="10"/>
                      <a:pt x="44" y="9"/>
                    </a:cubicBezTo>
                    <a:cubicBezTo>
                      <a:pt x="44" y="9"/>
                      <a:pt x="44" y="9"/>
                      <a:pt x="43" y="9"/>
                    </a:cubicBezTo>
                    <a:cubicBezTo>
                      <a:pt x="43" y="9"/>
                      <a:pt x="43" y="9"/>
                      <a:pt x="42" y="10"/>
                    </a:cubicBezTo>
                    <a:cubicBezTo>
                      <a:pt x="42" y="10"/>
                      <a:pt x="42" y="10"/>
                      <a:pt x="42" y="11"/>
                    </a:cubicBezTo>
                    <a:cubicBezTo>
                      <a:pt x="42" y="11"/>
                      <a:pt x="42" y="11"/>
                      <a:pt x="42" y="11"/>
                    </a:cubicBezTo>
                    <a:cubicBezTo>
                      <a:pt x="41" y="11"/>
                      <a:pt x="41" y="11"/>
                      <a:pt x="40" y="11"/>
                    </a:cubicBezTo>
                    <a:cubicBezTo>
                      <a:pt x="40" y="11"/>
                      <a:pt x="40" y="12"/>
                      <a:pt x="39" y="12"/>
                    </a:cubicBezTo>
                    <a:cubicBezTo>
                      <a:pt x="39" y="13"/>
                      <a:pt x="39" y="13"/>
                      <a:pt x="39" y="13"/>
                    </a:cubicBezTo>
                    <a:cubicBezTo>
                      <a:pt x="38" y="14"/>
                      <a:pt x="38" y="13"/>
                      <a:pt x="37" y="14"/>
                    </a:cubicBezTo>
                    <a:cubicBezTo>
                      <a:pt x="37" y="14"/>
                      <a:pt x="37" y="14"/>
                      <a:pt x="37" y="15"/>
                    </a:cubicBezTo>
                    <a:cubicBezTo>
                      <a:pt x="37" y="15"/>
                      <a:pt x="37" y="16"/>
                      <a:pt x="37" y="16"/>
                    </a:cubicBezTo>
                    <a:cubicBezTo>
                      <a:pt x="36" y="16"/>
                      <a:pt x="36" y="16"/>
                      <a:pt x="36" y="17"/>
                    </a:cubicBezTo>
                    <a:cubicBezTo>
                      <a:pt x="35" y="17"/>
                      <a:pt x="34" y="16"/>
                      <a:pt x="34" y="17"/>
                    </a:cubicBezTo>
                    <a:cubicBezTo>
                      <a:pt x="34" y="17"/>
                      <a:pt x="34" y="17"/>
                      <a:pt x="35" y="18"/>
                    </a:cubicBezTo>
                    <a:cubicBezTo>
                      <a:pt x="35" y="18"/>
                      <a:pt x="34" y="19"/>
                      <a:pt x="33" y="19"/>
                    </a:cubicBezTo>
                    <a:cubicBezTo>
                      <a:pt x="33" y="19"/>
                      <a:pt x="33" y="19"/>
                      <a:pt x="33" y="18"/>
                    </a:cubicBezTo>
                    <a:cubicBezTo>
                      <a:pt x="33" y="18"/>
                      <a:pt x="33" y="17"/>
                      <a:pt x="33" y="17"/>
                    </a:cubicBezTo>
                    <a:cubicBezTo>
                      <a:pt x="32" y="17"/>
                      <a:pt x="32" y="17"/>
                      <a:pt x="32" y="17"/>
                    </a:cubicBezTo>
                    <a:cubicBezTo>
                      <a:pt x="31" y="18"/>
                      <a:pt x="31" y="18"/>
                      <a:pt x="31" y="19"/>
                    </a:cubicBezTo>
                    <a:cubicBezTo>
                      <a:pt x="31" y="19"/>
                      <a:pt x="31" y="19"/>
                      <a:pt x="30" y="20"/>
                    </a:cubicBezTo>
                    <a:cubicBezTo>
                      <a:pt x="30" y="20"/>
                      <a:pt x="30" y="20"/>
                      <a:pt x="30" y="20"/>
                    </a:cubicBezTo>
                    <a:cubicBezTo>
                      <a:pt x="30" y="20"/>
                      <a:pt x="30" y="21"/>
                      <a:pt x="30" y="21"/>
                    </a:cubicBezTo>
                    <a:cubicBezTo>
                      <a:pt x="30" y="21"/>
                      <a:pt x="30" y="22"/>
                      <a:pt x="30" y="22"/>
                    </a:cubicBezTo>
                    <a:cubicBezTo>
                      <a:pt x="30" y="22"/>
                      <a:pt x="29" y="22"/>
                      <a:pt x="29" y="23"/>
                    </a:cubicBezTo>
                    <a:cubicBezTo>
                      <a:pt x="29" y="23"/>
                      <a:pt x="28" y="23"/>
                      <a:pt x="28" y="24"/>
                    </a:cubicBezTo>
                    <a:cubicBezTo>
                      <a:pt x="28" y="24"/>
                      <a:pt x="27" y="24"/>
                      <a:pt x="27" y="25"/>
                    </a:cubicBezTo>
                    <a:cubicBezTo>
                      <a:pt x="27" y="25"/>
                      <a:pt x="27" y="25"/>
                      <a:pt x="27" y="26"/>
                    </a:cubicBezTo>
                    <a:cubicBezTo>
                      <a:pt x="27" y="26"/>
                      <a:pt x="26" y="26"/>
                      <a:pt x="26" y="27"/>
                    </a:cubicBezTo>
                    <a:cubicBezTo>
                      <a:pt x="26" y="27"/>
                      <a:pt x="26" y="27"/>
                      <a:pt x="25" y="27"/>
                    </a:cubicBezTo>
                    <a:cubicBezTo>
                      <a:pt x="25" y="27"/>
                      <a:pt x="25" y="27"/>
                      <a:pt x="24" y="27"/>
                    </a:cubicBezTo>
                    <a:cubicBezTo>
                      <a:pt x="23" y="28"/>
                      <a:pt x="23" y="27"/>
                      <a:pt x="22" y="27"/>
                    </a:cubicBezTo>
                    <a:cubicBezTo>
                      <a:pt x="22" y="27"/>
                      <a:pt x="21" y="27"/>
                      <a:pt x="21" y="27"/>
                    </a:cubicBezTo>
                    <a:cubicBezTo>
                      <a:pt x="21" y="28"/>
                      <a:pt x="21" y="28"/>
                      <a:pt x="20" y="28"/>
                    </a:cubicBezTo>
                    <a:cubicBezTo>
                      <a:pt x="20" y="29"/>
                      <a:pt x="20" y="28"/>
                      <a:pt x="19" y="28"/>
                    </a:cubicBezTo>
                    <a:cubicBezTo>
                      <a:pt x="19" y="28"/>
                      <a:pt x="18" y="28"/>
                      <a:pt x="18" y="29"/>
                    </a:cubicBezTo>
                    <a:cubicBezTo>
                      <a:pt x="18" y="29"/>
                      <a:pt x="18" y="29"/>
                      <a:pt x="17" y="29"/>
                    </a:cubicBezTo>
                    <a:cubicBezTo>
                      <a:pt x="17" y="30"/>
                      <a:pt x="17" y="29"/>
                      <a:pt x="16" y="30"/>
                    </a:cubicBezTo>
                    <a:cubicBezTo>
                      <a:pt x="16" y="30"/>
                      <a:pt x="16" y="29"/>
                      <a:pt x="15" y="29"/>
                    </a:cubicBezTo>
                    <a:cubicBezTo>
                      <a:pt x="15" y="30"/>
                      <a:pt x="14" y="30"/>
                      <a:pt x="14" y="30"/>
                    </a:cubicBezTo>
                    <a:cubicBezTo>
                      <a:pt x="14" y="30"/>
                      <a:pt x="13" y="30"/>
                      <a:pt x="13" y="30"/>
                    </a:cubicBezTo>
                    <a:cubicBezTo>
                      <a:pt x="13" y="30"/>
                      <a:pt x="12" y="31"/>
                      <a:pt x="12" y="31"/>
                    </a:cubicBezTo>
                    <a:cubicBezTo>
                      <a:pt x="12" y="31"/>
                      <a:pt x="12" y="31"/>
                      <a:pt x="11" y="31"/>
                    </a:cubicBezTo>
                    <a:cubicBezTo>
                      <a:pt x="11" y="32"/>
                      <a:pt x="11" y="32"/>
                      <a:pt x="11" y="32"/>
                    </a:cubicBezTo>
                    <a:cubicBezTo>
                      <a:pt x="10" y="32"/>
                      <a:pt x="10" y="32"/>
                      <a:pt x="10" y="32"/>
                    </a:cubicBezTo>
                    <a:cubicBezTo>
                      <a:pt x="9" y="33"/>
                      <a:pt x="9" y="33"/>
                      <a:pt x="9" y="33"/>
                    </a:cubicBezTo>
                    <a:cubicBezTo>
                      <a:pt x="9" y="33"/>
                      <a:pt x="9" y="33"/>
                      <a:pt x="8" y="34"/>
                    </a:cubicBezTo>
                    <a:cubicBezTo>
                      <a:pt x="8" y="34"/>
                      <a:pt x="8" y="34"/>
                      <a:pt x="8" y="34"/>
                    </a:cubicBezTo>
                    <a:cubicBezTo>
                      <a:pt x="8" y="34"/>
                      <a:pt x="8" y="34"/>
                      <a:pt x="7" y="34"/>
                    </a:cubicBezTo>
                    <a:cubicBezTo>
                      <a:pt x="7" y="34"/>
                      <a:pt x="7" y="34"/>
                      <a:pt x="7" y="34"/>
                    </a:cubicBezTo>
                    <a:cubicBezTo>
                      <a:pt x="7" y="35"/>
                      <a:pt x="7" y="35"/>
                      <a:pt x="7" y="36"/>
                    </a:cubicBezTo>
                    <a:cubicBezTo>
                      <a:pt x="7" y="36"/>
                      <a:pt x="7" y="36"/>
                      <a:pt x="7" y="36"/>
                    </a:cubicBezTo>
                    <a:cubicBezTo>
                      <a:pt x="7" y="37"/>
                      <a:pt x="7" y="37"/>
                      <a:pt x="6" y="37"/>
                    </a:cubicBezTo>
                    <a:cubicBezTo>
                      <a:pt x="6" y="38"/>
                      <a:pt x="6" y="38"/>
                      <a:pt x="6" y="38"/>
                    </a:cubicBezTo>
                    <a:cubicBezTo>
                      <a:pt x="6" y="39"/>
                      <a:pt x="5" y="39"/>
                      <a:pt x="5" y="39"/>
                    </a:cubicBezTo>
                    <a:cubicBezTo>
                      <a:pt x="5" y="40"/>
                      <a:pt x="5" y="40"/>
                      <a:pt x="5" y="41"/>
                    </a:cubicBezTo>
                    <a:cubicBezTo>
                      <a:pt x="5" y="41"/>
                      <a:pt x="5" y="41"/>
                      <a:pt x="5" y="41"/>
                    </a:cubicBezTo>
                    <a:cubicBezTo>
                      <a:pt x="5" y="41"/>
                      <a:pt x="5" y="41"/>
                      <a:pt x="6" y="42"/>
                    </a:cubicBezTo>
                    <a:cubicBezTo>
                      <a:pt x="6" y="42"/>
                      <a:pt x="6" y="42"/>
                      <a:pt x="6" y="43"/>
                    </a:cubicBezTo>
                    <a:cubicBezTo>
                      <a:pt x="6" y="44"/>
                      <a:pt x="6" y="44"/>
                      <a:pt x="6" y="45"/>
                    </a:cubicBezTo>
                    <a:cubicBezTo>
                      <a:pt x="6" y="45"/>
                      <a:pt x="6" y="45"/>
                      <a:pt x="5" y="45"/>
                    </a:cubicBezTo>
                    <a:cubicBezTo>
                      <a:pt x="5" y="45"/>
                      <a:pt x="5" y="45"/>
                      <a:pt x="5" y="44"/>
                    </a:cubicBezTo>
                    <a:cubicBezTo>
                      <a:pt x="5" y="44"/>
                      <a:pt x="5" y="43"/>
                      <a:pt x="4" y="43"/>
                    </a:cubicBezTo>
                    <a:cubicBezTo>
                      <a:pt x="4" y="43"/>
                      <a:pt x="4" y="44"/>
                      <a:pt x="4" y="44"/>
                    </a:cubicBezTo>
                    <a:cubicBezTo>
                      <a:pt x="4" y="44"/>
                      <a:pt x="4" y="44"/>
                      <a:pt x="4" y="45"/>
                    </a:cubicBezTo>
                    <a:cubicBezTo>
                      <a:pt x="4" y="45"/>
                      <a:pt x="4" y="45"/>
                      <a:pt x="4" y="46"/>
                    </a:cubicBezTo>
                    <a:cubicBezTo>
                      <a:pt x="4" y="46"/>
                      <a:pt x="3" y="45"/>
                      <a:pt x="3" y="45"/>
                    </a:cubicBezTo>
                    <a:cubicBezTo>
                      <a:pt x="3" y="45"/>
                      <a:pt x="3" y="46"/>
                      <a:pt x="3" y="46"/>
                    </a:cubicBezTo>
                    <a:cubicBezTo>
                      <a:pt x="3" y="47"/>
                      <a:pt x="3" y="47"/>
                      <a:pt x="4" y="47"/>
                    </a:cubicBezTo>
                    <a:cubicBezTo>
                      <a:pt x="4" y="48"/>
                      <a:pt x="4" y="48"/>
                      <a:pt x="4" y="48"/>
                    </a:cubicBezTo>
                    <a:cubicBezTo>
                      <a:pt x="4" y="49"/>
                      <a:pt x="4" y="49"/>
                      <a:pt x="4" y="49"/>
                    </a:cubicBezTo>
                    <a:cubicBezTo>
                      <a:pt x="4" y="50"/>
                      <a:pt x="4" y="50"/>
                      <a:pt x="4" y="51"/>
                    </a:cubicBezTo>
                    <a:cubicBezTo>
                      <a:pt x="4" y="51"/>
                      <a:pt x="5" y="52"/>
                      <a:pt x="5" y="52"/>
                    </a:cubicBezTo>
                    <a:cubicBezTo>
                      <a:pt x="5" y="53"/>
                      <a:pt x="5" y="53"/>
                      <a:pt x="5" y="54"/>
                    </a:cubicBezTo>
                    <a:cubicBezTo>
                      <a:pt x="5" y="54"/>
                      <a:pt x="4" y="55"/>
                      <a:pt x="4" y="55"/>
                    </a:cubicBezTo>
                    <a:cubicBezTo>
                      <a:pt x="4" y="56"/>
                      <a:pt x="4" y="57"/>
                      <a:pt x="4" y="57"/>
                    </a:cubicBezTo>
                    <a:cubicBezTo>
                      <a:pt x="4" y="58"/>
                      <a:pt x="4" y="59"/>
                      <a:pt x="4" y="60"/>
                    </a:cubicBezTo>
                    <a:cubicBezTo>
                      <a:pt x="4" y="60"/>
                      <a:pt x="4" y="61"/>
                      <a:pt x="4" y="61"/>
                    </a:cubicBezTo>
                    <a:cubicBezTo>
                      <a:pt x="4" y="62"/>
                      <a:pt x="4" y="62"/>
                      <a:pt x="4" y="62"/>
                    </a:cubicBezTo>
                    <a:cubicBezTo>
                      <a:pt x="4" y="62"/>
                      <a:pt x="4" y="63"/>
                      <a:pt x="4" y="63"/>
                    </a:cubicBezTo>
                    <a:cubicBezTo>
                      <a:pt x="4" y="64"/>
                      <a:pt x="3" y="64"/>
                      <a:pt x="3" y="64"/>
                    </a:cubicBezTo>
                    <a:cubicBezTo>
                      <a:pt x="3" y="65"/>
                      <a:pt x="3" y="66"/>
                      <a:pt x="2" y="66"/>
                    </a:cubicBezTo>
                    <a:cubicBezTo>
                      <a:pt x="2" y="66"/>
                      <a:pt x="2" y="66"/>
                      <a:pt x="1" y="67"/>
                    </a:cubicBezTo>
                    <a:cubicBezTo>
                      <a:pt x="1" y="67"/>
                      <a:pt x="1" y="67"/>
                      <a:pt x="0" y="67"/>
                    </a:cubicBezTo>
                    <a:cubicBezTo>
                      <a:pt x="0" y="67"/>
                      <a:pt x="0" y="68"/>
                      <a:pt x="0" y="68"/>
                    </a:cubicBezTo>
                    <a:cubicBezTo>
                      <a:pt x="1" y="68"/>
                      <a:pt x="1" y="68"/>
                      <a:pt x="1" y="6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3" name="Freeform 82"/>
              <p:cNvSpPr>
                <a:spLocks/>
              </p:cNvSpPr>
              <p:nvPr/>
            </p:nvSpPr>
            <p:spPr bwMode="auto">
              <a:xfrm>
                <a:off x="7745414" y="3432176"/>
                <a:ext cx="42863" cy="33338"/>
              </a:xfrm>
              <a:custGeom>
                <a:avLst/>
                <a:gdLst>
                  <a:gd name="T0" fmla="*/ 1 w 4"/>
                  <a:gd name="T1" fmla="*/ 2 h 3"/>
                  <a:gd name="T2" fmla="*/ 1 w 4"/>
                  <a:gd name="T3" fmla="*/ 2 h 3"/>
                  <a:gd name="T4" fmla="*/ 1 w 4"/>
                  <a:gd name="T5" fmla="*/ 3 h 3"/>
                  <a:gd name="T6" fmla="*/ 2 w 4"/>
                  <a:gd name="T7" fmla="*/ 3 h 3"/>
                  <a:gd name="T8" fmla="*/ 3 w 4"/>
                  <a:gd name="T9" fmla="*/ 2 h 3"/>
                  <a:gd name="T10" fmla="*/ 4 w 4"/>
                  <a:gd name="T11" fmla="*/ 1 h 3"/>
                  <a:gd name="T12" fmla="*/ 3 w 4"/>
                  <a:gd name="T13" fmla="*/ 1 h 3"/>
                  <a:gd name="T14" fmla="*/ 2 w 4"/>
                  <a:gd name="T15" fmla="*/ 1 h 3"/>
                  <a:gd name="T16" fmla="*/ 1 w 4"/>
                  <a:gd name="T17" fmla="*/ 1 h 3"/>
                  <a:gd name="T18" fmla="*/ 0 w 4"/>
                  <a:gd name="T19" fmla="*/ 1 h 3"/>
                  <a:gd name="T20" fmla="*/ 0 w 4"/>
                  <a:gd name="T21" fmla="*/ 2 h 3"/>
                  <a:gd name="T22" fmla="*/ 1 w 4"/>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2"/>
                    </a:moveTo>
                    <a:cubicBezTo>
                      <a:pt x="1" y="2"/>
                      <a:pt x="1" y="2"/>
                      <a:pt x="1" y="2"/>
                    </a:cubicBezTo>
                    <a:cubicBezTo>
                      <a:pt x="1" y="3"/>
                      <a:pt x="1" y="3"/>
                      <a:pt x="1" y="3"/>
                    </a:cubicBezTo>
                    <a:cubicBezTo>
                      <a:pt x="1" y="3"/>
                      <a:pt x="2" y="3"/>
                      <a:pt x="2" y="3"/>
                    </a:cubicBezTo>
                    <a:cubicBezTo>
                      <a:pt x="3" y="2"/>
                      <a:pt x="3" y="2"/>
                      <a:pt x="3" y="2"/>
                    </a:cubicBezTo>
                    <a:cubicBezTo>
                      <a:pt x="3" y="2"/>
                      <a:pt x="4" y="2"/>
                      <a:pt x="4" y="1"/>
                    </a:cubicBezTo>
                    <a:cubicBezTo>
                      <a:pt x="4" y="1"/>
                      <a:pt x="4" y="1"/>
                      <a:pt x="3" y="1"/>
                    </a:cubicBezTo>
                    <a:cubicBezTo>
                      <a:pt x="3" y="0"/>
                      <a:pt x="3" y="1"/>
                      <a:pt x="2" y="1"/>
                    </a:cubicBezTo>
                    <a:cubicBezTo>
                      <a:pt x="2" y="1"/>
                      <a:pt x="2" y="1"/>
                      <a:pt x="1" y="1"/>
                    </a:cubicBezTo>
                    <a:cubicBezTo>
                      <a:pt x="1" y="1"/>
                      <a:pt x="0" y="0"/>
                      <a:pt x="0" y="1"/>
                    </a:cubicBezTo>
                    <a:cubicBezTo>
                      <a:pt x="0" y="1"/>
                      <a:pt x="0" y="1"/>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4" name="Freeform 83"/>
              <p:cNvSpPr>
                <a:spLocks/>
              </p:cNvSpPr>
              <p:nvPr/>
            </p:nvSpPr>
            <p:spPr bwMode="auto">
              <a:xfrm>
                <a:off x="7702552" y="4200526"/>
                <a:ext cx="42863" cy="11113"/>
              </a:xfrm>
              <a:custGeom>
                <a:avLst/>
                <a:gdLst>
                  <a:gd name="T0" fmla="*/ 1 w 4"/>
                  <a:gd name="T1" fmla="*/ 1 h 1"/>
                  <a:gd name="T2" fmla="*/ 2 w 4"/>
                  <a:gd name="T3" fmla="*/ 1 h 1"/>
                  <a:gd name="T4" fmla="*/ 3 w 4"/>
                  <a:gd name="T5" fmla="*/ 1 h 1"/>
                  <a:gd name="T6" fmla="*/ 4 w 4"/>
                  <a:gd name="T7" fmla="*/ 1 h 1"/>
                  <a:gd name="T8" fmla="*/ 4 w 4"/>
                  <a:gd name="T9" fmla="*/ 0 h 1"/>
                  <a:gd name="T10" fmla="*/ 3 w 4"/>
                  <a:gd name="T11" fmla="*/ 0 h 1"/>
                  <a:gd name="T12" fmla="*/ 2 w 4"/>
                  <a:gd name="T13" fmla="*/ 0 h 1"/>
                  <a:gd name="T14" fmla="*/ 0 w 4"/>
                  <a:gd name="T15" fmla="*/ 1 h 1"/>
                  <a:gd name="T16" fmla="*/ 0 w 4"/>
                  <a:gd name="T17" fmla="*/ 1 h 1"/>
                  <a:gd name="T18" fmla="*/ 1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1" y="1"/>
                    </a:moveTo>
                    <a:cubicBezTo>
                      <a:pt x="1" y="1"/>
                      <a:pt x="2" y="1"/>
                      <a:pt x="2" y="1"/>
                    </a:cubicBezTo>
                    <a:cubicBezTo>
                      <a:pt x="2" y="1"/>
                      <a:pt x="2" y="1"/>
                      <a:pt x="3" y="1"/>
                    </a:cubicBezTo>
                    <a:cubicBezTo>
                      <a:pt x="3" y="1"/>
                      <a:pt x="3" y="1"/>
                      <a:pt x="4" y="1"/>
                    </a:cubicBezTo>
                    <a:cubicBezTo>
                      <a:pt x="4" y="1"/>
                      <a:pt x="4" y="1"/>
                      <a:pt x="4" y="0"/>
                    </a:cubicBezTo>
                    <a:cubicBezTo>
                      <a:pt x="4" y="0"/>
                      <a:pt x="3" y="0"/>
                      <a:pt x="3" y="0"/>
                    </a:cubicBezTo>
                    <a:cubicBezTo>
                      <a:pt x="2" y="0"/>
                      <a:pt x="2" y="0"/>
                      <a:pt x="2" y="0"/>
                    </a:cubicBezTo>
                    <a:cubicBezTo>
                      <a:pt x="1" y="0"/>
                      <a:pt x="1" y="0"/>
                      <a:pt x="0" y="1"/>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5" name="Freeform 84"/>
              <p:cNvSpPr>
                <a:spLocks/>
              </p:cNvSpPr>
              <p:nvPr/>
            </p:nvSpPr>
            <p:spPr bwMode="auto">
              <a:xfrm>
                <a:off x="7821614" y="4330701"/>
                <a:ext cx="20638" cy="9525"/>
              </a:xfrm>
              <a:custGeom>
                <a:avLst/>
                <a:gdLst>
                  <a:gd name="T0" fmla="*/ 1 w 2"/>
                  <a:gd name="T1" fmla="*/ 1 h 1"/>
                  <a:gd name="T2" fmla="*/ 1 w 2"/>
                  <a:gd name="T3" fmla="*/ 1 h 1"/>
                  <a:gd name="T4" fmla="*/ 2 w 2"/>
                  <a:gd name="T5" fmla="*/ 0 h 1"/>
                  <a:gd name="T6" fmla="*/ 1 w 2"/>
                  <a:gd name="T7" fmla="*/ 0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1" y="1"/>
                    </a:cubicBezTo>
                    <a:cubicBezTo>
                      <a:pt x="1" y="0"/>
                      <a:pt x="2" y="0"/>
                      <a:pt x="2" y="0"/>
                    </a:cubicBezTo>
                    <a:cubicBezTo>
                      <a:pt x="2" y="0"/>
                      <a:pt x="1" y="0"/>
                      <a:pt x="1" y="0"/>
                    </a:cubicBezTo>
                    <a:cubicBezTo>
                      <a:pt x="1" y="0"/>
                      <a:pt x="1" y="0"/>
                      <a:pt x="0" y="0"/>
                    </a:cubicBezTo>
                    <a:cubicBezTo>
                      <a:pt x="0" y="0"/>
                      <a:pt x="0" y="0"/>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6" name="Freeform 85"/>
              <p:cNvSpPr>
                <a:spLocks/>
              </p:cNvSpPr>
              <p:nvPr/>
            </p:nvSpPr>
            <p:spPr bwMode="auto">
              <a:xfrm>
                <a:off x="7918452" y="4330701"/>
                <a:ext cx="22225" cy="20638"/>
              </a:xfrm>
              <a:custGeom>
                <a:avLst/>
                <a:gdLst>
                  <a:gd name="T0" fmla="*/ 1 w 2"/>
                  <a:gd name="T1" fmla="*/ 2 h 2"/>
                  <a:gd name="T2" fmla="*/ 2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2" y="1"/>
                      <a:pt x="2" y="1"/>
                      <a:pt x="2" y="1"/>
                    </a:cubicBezTo>
                    <a:cubicBezTo>
                      <a:pt x="2" y="1"/>
                      <a:pt x="2" y="0"/>
                      <a:pt x="2" y="0"/>
                    </a:cubicBezTo>
                    <a:cubicBezTo>
                      <a:pt x="2" y="0"/>
                      <a:pt x="2" y="0"/>
                      <a:pt x="1" y="0"/>
                    </a:cubicBezTo>
                    <a:cubicBezTo>
                      <a:pt x="1" y="0"/>
                      <a:pt x="1" y="0"/>
                      <a:pt x="1" y="0"/>
                    </a:cubicBezTo>
                    <a:cubicBezTo>
                      <a:pt x="0" y="1"/>
                      <a:pt x="0" y="1"/>
                      <a:pt x="0" y="1"/>
                    </a:cubicBezTo>
                    <a:cubicBezTo>
                      <a:pt x="0" y="1"/>
                      <a:pt x="0" y="1"/>
                      <a:pt x="0" y="2"/>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7" name="Freeform 86"/>
              <p:cNvSpPr>
                <a:spLocks/>
              </p:cNvSpPr>
              <p:nvPr/>
            </p:nvSpPr>
            <p:spPr bwMode="auto">
              <a:xfrm>
                <a:off x="7799389" y="4362451"/>
                <a:ext cx="130175" cy="85725"/>
              </a:xfrm>
              <a:custGeom>
                <a:avLst/>
                <a:gdLst>
                  <a:gd name="T0" fmla="*/ 1 w 12"/>
                  <a:gd name="T1" fmla="*/ 8 h 8"/>
                  <a:gd name="T2" fmla="*/ 2 w 12"/>
                  <a:gd name="T3" fmla="*/ 8 h 8"/>
                  <a:gd name="T4" fmla="*/ 3 w 12"/>
                  <a:gd name="T5" fmla="*/ 7 h 8"/>
                  <a:gd name="T6" fmla="*/ 4 w 12"/>
                  <a:gd name="T7" fmla="*/ 7 h 8"/>
                  <a:gd name="T8" fmla="*/ 6 w 12"/>
                  <a:gd name="T9" fmla="*/ 6 h 8"/>
                  <a:gd name="T10" fmla="*/ 7 w 12"/>
                  <a:gd name="T11" fmla="*/ 6 h 8"/>
                  <a:gd name="T12" fmla="*/ 8 w 12"/>
                  <a:gd name="T13" fmla="*/ 4 h 8"/>
                  <a:gd name="T14" fmla="*/ 9 w 12"/>
                  <a:gd name="T15" fmla="*/ 4 h 8"/>
                  <a:gd name="T16" fmla="*/ 10 w 12"/>
                  <a:gd name="T17" fmla="*/ 2 h 8"/>
                  <a:gd name="T18" fmla="*/ 10 w 12"/>
                  <a:gd name="T19" fmla="*/ 1 h 8"/>
                  <a:gd name="T20" fmla="*/ 11 w 12"/>
                  <a:gd name="T21" fmla="*/ 0 h 8"/>
                  <a:gd name="T22" fmla="*/ 10 w 12"/>
                  <a:gd name="T23" fmla="*/ 0 h 8"/>
                  <a:gd name="T24" fmla="*/ 9 w 12"/>
                  <a:gd name="T25" fmla="*/ 0 h 8"/>
                  <a:gd name="T26" fmla="*/ 8 w 12"/>
                  <a:gd name="T27" fmla="*/ 0 h 8"/>
                  <a:gd name="T28" fmla="*/ 7 w 12"/>
                  <a:gd name="T29" fmla="*/ 1 h 8"/>
                  <a:gd name="T30" fmla="*/ 6 w 12"/>
                  <a:gd name="T31" fmla="*/ 1 h 8"/>
                  <a:gd name="T32" fmla="*/ 6 w 12"/>
                  <a:gd name="T33" fmla="*/ 0 h 8"/>
                  <a:gd name="T34" fmla="*/ 5 w 12"/>
                  <a:gd name="T35" fmla="*/ 0 h 8"/>
                  <a:gd name="T36" fmla="*/ 3 w 12"/>
                  <a:gd name="T37" fmla="*/ 0 h 8"/>
                  <a:gd name="T38" fmla="*/ 3 w 12"/>
                  <a:gd name="T39" fmla="*/ 0 h 8"/>
                  <a:gd name="T40" fmla="*/ 2 w 12"/>
                  <a:gd name="T41" fmla="*/ 1 h 8"/>
                  <a:gd name="T42" fmla="*/ 2 w 12"/>
                  <a:gd name="T43" fmla="*/ 3 h 8"/>
                  <a:gd name="T44" fmla="*/ 2 w 12"/>
                  <a:gd name="T45" fmla="*/ 4 h 8"/>
                  <a:gd name="T46" fmla="*/ 1 w 12"/>
                  <a:gd name="T47" fmla="*/ 5 h 8"/>
                  <a:gd name="T48" fmla="*/ 1 w 12"/>
                  <a:gd name="T49" fmla="*/ 6 h 8"/>
                  <a:gd name="T50" fmla="*/ 1 w 12"/>
                  <a:gd name="T51" fmla="*/ 7 h 8"/>
                  <a:gd name="T52" fmla="*/ 1 w 1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8">
                    <a:moveTo>
                      <a:pt x="1" y="8"/>
                    </a:moveTo>
                    <a:cubicBezTo>
                      <a:pt x="1" y="8"/>
                      <a:pt x="1" y="8"/>
                      <a:pt x="2" y="8"/>
                    </a:cubicBezTo>
                    <a:cubicBezTo>
                      <a:pt x="2" y="8"/>
                      <a:pt x="3" y="8"/>
                      <a:pt x="3" y="7"/>
                    </a:cubicBezTo>
                    <a:cubicBezTo>
                      <a:pt x="4" y="7"/>
                      <a:pt x="4" y="7"/>
                      <a:pt x="4" y="7"/>
                    </a:cubicBezTo>
                    <a:cubicBezTo>
                      <a:pt x="5" y="7"/>
                      <a:pt x="5" y="6"/>
                      <a:pt x="6" y="6"/>
                    </a:cubicBezTo>
                    <a:cubicBezTo>
                      <a:pt x="6" y="6"/>
                      <a:pt x="7" y="6"/>
                      <a:pt x="7" y="6"/>
                    </a:cubicBezTo>
                    <a:cubicBezTo>
                      <a:pt x="8" y="5"/>
                      <a:pt x="8" y="5"/>
                      <a:pt x="8" y="4"/>
                    </a:cubicBezTo>
                    <a:cubicBezTo>
                      <a:pt x="9" y="4"/>
                      <a:pt x="9" y="4"/>
                      <a:pt x="9" y="4"/>
                    </a:cubicBezTo>
                    <a:cubicBezTo>
                      <a:pt x="10" y="3"/>
                      <a:pt x="10" y="3"/>
                      <a:pt x="10" y="2"/>
                    </a:cubicBezTo>
                    <a:cubicBezTo>
                      <a:pt x="10" y="2"/>
                      <a:pt x="10" y="1"/>
                      <a:pt x="10" y="1"/>
                    </a:cubicBezTo>
                    <a:cubicBezTo>
                      <a:pt x="11" y="1"/>
                      <a:pt x="12" y="1"/>
                      <a:pt x="11" y="0"/>
                    </a:cubicBezTo>
                    <a:cubicBezTo>
                      <a:pt x="11" y="0"/>
                      <a:pt x="11" y="0"/>
                      <a:pt x="10" y="0"/>
                    </a:cubicBezTo>
                    <a:cubicBezTo>
                      <a:pt x="10" y="0"/>
                      <a:pt x="10" y="0"/>
                      <a:pt x="9" y="0"/>
                    </a:cubicBezTo>
                    <a:cubicBezTo>
                      <a:pt x="9" y="0"/>
                      <a:pt x="8" y="0"/>
                      <a:pt x="8" y="0"/>
                    </a:cubicBezTo>
                    <a:cubicBezTo>
                      <a:pt x="8" y="0"/>
                      <a:pt x="8" y="1"/>
                      <a:pt x="7" y="1"/>
                    </a:cubicBezTo>
                    <a:cubicBezTo>
                      <a:pt x="7" y="1"/>
                      <a:pt x="7" y="1"/>
                      <a:pt x="6" y="1"/>
                    </a:cubicBezTo>
                    <a:cubicBezTo>
                      <a:pt x="6" y="1"/>
                      <a:pt x="6" y="0"/>
                      <a:pt x="6" y="0"/>
                    </a:cubicBezTo>
                    <a:cubicBezTo>
                      <a:pt x="5" y="0"/>
                      <a:pt x="5" y="0"/>
                      <a:pt x="5" y="0"/>
                    </a:cubicBezTo>
                    <a:cubicBezTo>
                      <a:pt x="4" y="0"/>
                      <a:pt x="4" y="0"/>
                      <a:pt x="3" y="0"/>
                    </a:cubicBezTo>
                    <a:cubicBezTo>
                      <a:pt x="3" y="0"/>
                      <a:pt x="3" y="0"/>
                      <a:pt x="3" y="0"/>
                    </a:cubicBezTo>
                    <a:cubicBezTo>
                      <a:pt x="3" y="1"/>
                      <a:pt x="3" y="1"/>
                      <a:pt x="2" y="1"/>
                    </a:cubicBezTo>
                    <a:cubicBezTo>
                      <a:pt x="2" y="2"/>
                      <a:pt x="2" y="2"/>
                      <a:pt x="2" y="3"/>
                    </a:cubicBezTo>
                    <a:cubicBezTo>
                      <a:pt x="2" y="3"/>
                      <a:pt x="2" y="3"/>
                      <a:pt x="2" y="4"/>
                    </a:cubicBezTo>
                    <a:cubicBezTo>
                      <a:pt x="2" y="4"/>
                      <a:pt x="1" y="4"/>
                      <a:pt x="1" y="5"/>
                    </a:cubicBezTo>
                    <a:cubicBezTo>
                      <a:pt x="1" y="5"/>
                      <a:pt x="1" y="5"/>
                      <a:pt x="1" y="6"/>
                    </a:cubicBezTo>
                    <a:cubicBezTo>
                      <a:pt x="1" y="6"/>
                      <a:pt x="1" y="6"/>
                      <a:pt x="1" y="7"/>
                    </a:cubicBezTo>
                    <a:cubicBezTo>
                      <a:pt x="1" y="7"/>
                      <a:pt x="0"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8" name="Freeform 87"/>
              <p:cNvSpPr>
                <a:spLocks/>
              </p:cNvSpPr>
              <p:nvPr/>
            </p:nvSpPr>
            <p:spPr bwMode="auto">
              <a:xfrm>
                <a:off x="5672139" y="2243139"/>
                <a:ext cx="22225" cy="22225"/>
              </a:xfrm>
              <a:custGeom>
                <a:avLst/>
                <a:gdLst>
                  <a:gd name="T0" fmla="*/ 1 w 2"/>
                  <a:gd name="T1" fmla="*/ 0 h 2"/>
                  <a:gd name="T2" fmla="*/ 1 w 2"/>
                  <a:gd name="T3" fmla="*/ 0 h 2"/>
                  <a:gd name="T4" fmla="*/ 0 w 2"/>
                  <a:gd name="T5" fmla="*/ 1 h 2"/>
                  <a:gd name="T6" fmla="*/ 0 w 2"/>
                  <a:gd name="T7" fmla="*/ 1 h 2"/>
                  <a:gd name="T8" fmla="*/ 1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1" y="0"/>
                    </a:cubicBezTo>
                    <a:cubicBezTo>
                      <a:pt x="0" y="0"/>
                      <a:pt x="0" y="0"/>
                      <a:pt x="0" y="1"/>
                    </a:cubicBezTo>
                    <a:cubicBezTo>
                      <a:pt x="0" y="1"/>
                      <a:pt x="0" y="1"/>
                      <a:pt x="0" y="1"/>
                    </a:cubicBezTo>
                    <a:cubicBezTo>
                      <a:pt x="1" y="2"/>
                      <a:pt x="1" y="1"/>
                      <a:pt x="1" y="1"/>
                    </a:cubicBezTo>
                    <a:cubicBezTo>
                      <a:pt x="1" y="1"/>
                      <a:pt x="2" y="1"/>
                      <a:pt x="2" y="1"/>
                    </a:cubicBezTo>
                    <a:cubicBezTo>
                      <a:pt x="2" y="1"/>
                      <a:pt x="2" y="1"/>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9" name="Freeform 88"/>
              <p:cNvSpPr>
                <a:spLocks/>
              </p:cNvSpPr>
              <p:nvPr/>
            </p:nvSpPr>
            <p:spPr bwMode="auto">
              <a:xfrm>
                <a:off x="7346952" y="1757364"/>
                <a:ext cx="117475" cy="161925"/>
              </a:xfrm>
              <a:custGeom>
                <a:avLst/>
                <a:gdLst>
                  <a:gd name="T0" fmla="*/ 2 w 11"/>
                  <a:gd name="T1" fmla="*/ 9 h 15"/>
                  <a:gd name="T2" fmla="*/ 3 w 11"/>
                  <a:gd name="T3" fmla="*/ 9 h 15"/>
                  <a:gd name="T4" fmla="*/ 4 w 11"/>
                  <a:gd name="T5" fmla="*/ 10 h 15"/>
                  <a:gd name="T6" fmla="*/ 4 w 11"/>
                  <a:gd name="T7" fmla="*/ 11 h 15"/>
                  <a:gd name="T8" fmla="*/ 4 w 11"/>
                  <a:gd name="T9" fmla="*/ 13 h 15"/>
                  <a:gd name="T10" fmla="*/ 4 w 11"/>
                  <a:gd name="T11" fmla="*/ 14 h 15"/>
                  <a:gd name="T12" fmla="*/ 6 w 11"/>
                  <a:gd name="T13" fmla="*/ 14 h 15"/>
                  <a:gd name="T14" fmla="*/ 7 w 11"/>
                  <a:gd name="T15" fmla="*/ 14 h 15"/>
                  <a:gd name="T16" fmla="*/ 8 w 11"/>
                  <a:gd name="T17" fmla="*/ 14 h 15"/>
                  <a:gd name="T18" fmla="*/ 8 w 11"/>
                  <a:gd name="T19" fmla="*/ 14 h 15"/>
                  <a:gd name="T20" fmla="*/ 9 w 11"/>
                  <a:gd name="T21" fmla="*/ 14 h 15"/>
                  <a:gd name="T22" fmla="*/ 9 w 11"/>
                  <a:gd name="T23" fmla="*/ 13 h 15"/>
                  <a:gd name="T24" fmla="*/ 10 w 11"/>
                  <a:gd name="T25" fmla="*/ 12 h 15"/>
                  <a:gd name="T26" fmla="*/ 11 w 11"/>
                  <a:gd name="T27" fmla="*/ 11 h 15"/>
                  <a:gd name="T28" fmla="*/ 11 w 11"/>
                  <a:gd name="T29" fmla="*/ 11 h 15"/>
                  <a:gd name="T30" fmla="*/ 10 w 11"/>
                  <a:gd name="T31" fmla="*/ 10 h 15"/>
                  <a:gd name="T32" fmla="*/ 10 w 11"/>
                  <a:gd name="T33" fmla="*/ 10 h 15"/>
                  <a:gd name="T34" fmla="*/ 9 w 11"/>
                  <a:gd name="T35" fmla="*/ 9 h 15"/>
                  <a:gd name="T36" fmla="*/ 9 w 11"/>
                  <a:gd name="T37" fmla="*/ 8 h 15"/>
                  <a:gd name="T38" fmla="*/ 9 w 11"/>
                  <a:gd name="T39" fmla="*/ 8 h 15"/>
                  <a:gd name="T40" fmla="*/ 10 w 11"/>
                  <a:gd name="T41" fmla="*/ 7 h 15"/>
                  <a:gd name="T42" fmla="*/ 10 w 11"/>
                  <a:gd name="T43" fmla="*/ 7 h 15"/>
                  <a:gd name="T44" fmla="*/ 11 w 11"/>
                  <a:gd name="T45" fmla="*/ 6 h 15"/>
                  <a:gd name="T46" fmla="*/ 11 w 11"/>
                  <a:gd name="T47" fmla="*/ 4 h 15"/>
                  <a:gd name="T48" fmla="*/ 11 w 11"/>
                  <a:gd name="T49" fmla="*/ 4 h 15"/>
                  <a:gd name="T50" fmla="*/ 10 w 11"/>
                  <a:gd name="T51" fmla="*/ 2 h 15"/>
                  <a:gd name="T52" fmla="*/ 11 w 11"/>
                  <a:gd name="T53" fmla="*/ 1 h 15"/>
                  <a:gd name="T54" fmla="*/ 11 w 11"/>
                  <a:gd name="T55" fmla="*/ 1 h 15"/>
                  <a:gd name="T56" fmla="*/ 10 w 11"/>
                  <a:gd name="T57" fmla="*/ 0 h 15"/>
                  <a:gd name="T58" fmla="*/ 10 w 11"/>
                  <a:gd name="T59" fmla="*/ 1 h 15"/>
                  <a:gd name="T60" fmla="*/ 9 w 11"/>
                  <a:gd name="T61" fmla="*/ 0 h 15"/>
                  <a:gd name="T62" fmla="*/ 8 w 11"/>
                  <a:gd name="T63" fmla="*/ 0 h 15"/>
                  <a:gd name="T64" fmla="*/ 8 w 11"/>
                  <a:gd name="T65" fmla="*/ 1 h 15"/>
                  <a:gd name="T66" fmla="*/ 8 w 11"/>
                  <a:gd name="T67" fmla="*/ 2 h 15"/>
                  <a:gd name="T68" fmla="*/ 6 w 11"/>
                  <a:gd name="T69" fmla="*/ 4 h 15"/>
                  <a:gd name="T70" fmla="*/ 6 w 11"/>
                  <a:gd name="T71" fmla="*/ 5 h 15"/>
                  <a:gd name="T72" fmla="*/ 5 w 11"/>
                  <a:gd name="T73" fmla="*/ 6 h 15"/>
                  <a:gd name="T74" fmla="*/ 3 w 11"/>
                  <a:gd name="T75" fmla="*/ 6 h 15"/>
                  <a:gd name="T76" fmla="*/ 2 w 11"/>
                  <a:gd name="T77" fmla="*/ 7 h 15"/>
                  <a:gd name="T78" fmla="*/ 1 w 11"/>
                  <a:gd name="T79" fmla="*/ 7 h 15"/>
                  <a:gd name="T80" fmla="*/ 1 w 11"/>
                  <a:gd name="T81" fmla="*/ 8 h 15"/>
                  <a:gd name="T82" fmla="*/ 0 w 11"/>
                  <a:gd name="T83" fmla="*/ 8 h 15"/>
                  <a:gd name="T84" fmla="*/ 0 w 11"/>
                  <a:gd name="T85" fmla="*/ 8 h 15"/>
                  <a:gd name="T86" fmla="*/ 1 w 11"/>
                  <a:gd name="T87" fmla="*/ 9 h 15"/>
                  <a:gd name="T88" fmla="*/ 2 w 11"/>
                  <a:gd name="T8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15">
                    <a:moveTo>
                      <a:pt x="2" y="9"/>
                    </a:moveTo>
                    <a:cubicBezTo>
                      <a:pt x="2" y="9"/>
                      <a:pt x="3" y="9"/>
                      <a:pt x="3" y="9"/>
                    </a:cubicBezTo>
                    <a:cubicBezTo>
                      <a:pt x="3" y="9"/>
                      <a:pt x="4" y="9"/>
                      <a:pt x="4" y="10"/>
                    </a:cubicBezTo>
                    <a:cubicBezTo>
                      <a:pt x="4" y="10"/>
                      <a:pt x="4" y="11"/>
                      <a:pt x="4" y="11"/>
                    </a:cubicBezTo>
                    <a:cubicBezTo>
                      <a:pt x="4" y="12"/>
                      <a:pt x="4" y="12"/>
                      <a:pt x="4" y="13"/>
                    </a:cubicBezTo>
                    <a:cubicBezTo>
                      <a:pt x="4" y="13"/>
                      <a:pt x="4" y="14"/>
                      <a:pt x="4" y="14"/>
                    </a:cubicBezTo>
                    <a:cubicBezTo>
                      <a:pt x="5" y="15"/>
                      <a:pt x="5" y="14"/>
                      <a:pt x="6" y="14"/>
                    </a:cubicBezTo>
                    <a:cubicBezTo>
                      <a:pt x="6" y="14"/>
                      <a:pt x="7" y="14"/>
                      <a:pt x="7" y="14"/>
                    </a:cubicBezTo>
                    <a:cubicBezTo>
                      <a:pt x="8" y="14"/>
                      <a:pt x="8" y="14"/>
                      <a:pt x="8" y="14"/>
                    </a:cubicBezTo>
                    <a:cubicBezTo>
                      <a:pt x="8" y="14"/>
                      <a:pt x="8" y="14"/>
                      <a:pt x="8" y="14"/>
                    </a:cubicBezTo>
                    <a:cubicBezTo>
                      <a:pt x="8" y="14"/>
                      <a:pt x="8" y="14"/>
                      <a:pt x="9" y="14"/>
                    </a:cubicBezTo>
                    <a:cubicBezTo>
                      <a:pt x="9" y="13"/>
                      <a:pt x="9" y="13"/>
                      <a:pt x="9" y="13"/>
                    </a:cubicBezTo>
                    <a:cubicBezTo>
                      <a:pt x="10" y="13"/>
                      <a:pt x="10" y="12"/>
                      <a:pt x="10" y="12"/>
                    </a:cubicBezTo>
                    <a:cubicBezTo>
                      <a:pt x="11" y="12"/>
                      <a:pt x="11" y="12"/>
                      <a:pt x="11" y="11"/>
                    </a:cubicBezTo>
                    <a:cubicBezTo>
                      <a:pt x="11" y="11"/>
                      <a:pt x="11" y="11"/>
                      <a:pt x="11" y="11"/>
                    </a:cubicBezTo>
                    <a:cubicBezTo>
                      <a:pt x="11" y="11"/>
                      <a:pt x="10" y="11"/>
                      <a:pt x="10" y="10"/>
                    </a:cubicBezTo>
                    <a:cubicBezTo>
                      <a:pt x="10" y="10"/>
                      <a:pt x="10" y="10"/>
                      <a:pt x="10" y="10"/>
                    </a:cubicBezTo>
                    <a:cubicBezTo>
                      <a:pt x="10" y="9"/>
                      <a:pt x="9" y="10"/>
                      <a:pt x="9" y="9"/>
                    </a:cubicBezTo>
                    <a:cubicBezTo>
                      <a:pt x="9" y="9"/>
                      <a:pt x="8" y="9"/>
                      <a:pt x="9" y="8"/>
                    </a:cubicBezTo>
                    <a:cubicBezTo>
                      <a:pt x="9" y="8"/>
                      <a:pt x="9" y="8"/>
                      <a:pt x="9" y="8"/>
                    </a:cubicBezTo>
                    <a:cubicBezTo>
                      <a:pt x="10" y="7"/>
                      <a:pt x="10" y="7"/>
                      <a:pt x="10" y="7"/>
                    </a:cubicBezTo>
                    <a:cubicBezTo>
                      <a:pt x="10" y="7"/>
                      <a:pt x="10" y="7"/>
                      <a:pt x="10" y="7"/>
                    </a:cubicBezTo>
                    <a:cubicBezTo>
                      <a:pt x="11" y="7"/>
                      <a:pt x="11" y="6"/>
                      <a:pt x="11" y="6"/>
                    </a:cubicBezTo>
                    <a:cubicBezTo>
                      <a:pt x="11" y="5"/>
                      <a:pt x="11" y="5"/>
                      <a:pt x="11" y="4"/>
                    </a:cubicBezTo>
                    <a:cubicBezTo>
                      <a:pt x="11" y="4"/>
                      <a:pt x="11" y="4"/>
                      <a:pt x="11" y="4"/>
                    </a:cubicBezTo>
                    <a:cubicBezTo>
                      <a:pt x="11" y="3"/>
                      <a:pt x="10" y="3"/>
                      <a:pt x="10" y="2"/>
                    </a:cubicBezTo>
                    <a:cubicBezTo>
                      <a:pt x="10" y="2"/>
                      <a:pt x="11" y="2"/>
                      <a:pt x="11" y="1"/>
                    </a:cubicBezTo>
                    <a:cubicBezTo>
                      <a:pt x="11" y="1"/>
                      <a:pt x="11" y="1"/>
                      <a:pt x="11" y="1"/>
                    </a:cubicBezTo>
                    <a:cubicBezTo>
                      <a:pt x="10" y="1"/>
                      <a:pt x="10" y="0"/>
                      <a:pt x="10" y="0"/>
                    </a:cubicBezTo>
                    <a:cubicBezTo>
                      <a:pt x="10" y="0"/>
                      <a:pt x="10" y="1"/>
                      <a:pt x="10" y="1"/>
                    </a:cubicBezTo>
                    <a:cubicBezTo>
                      <a:pt x="9" y="1"/>
                      <a:pt x="9" y="0"/>
                      <a:pt x="9" y="0"/>
                    </a:cubicBezTo>
                    <a:cubicBezTo>
                      <a:pt x="9" y="0"/>
                      <a:pt x="9" y="0"/>
                      <a:pt x="8" y="0"/>
                    </a:cubicBezTo>
                    <a:cubicBezTo>
                      <a:pt x="8" y="0"/>
                      <a:pt x="9" y="1"/>
                      <a:pt x="8" y="1"/>
                    </a:cubicBezTo>
                    <a:cubicBezTo>
                      <a:pt x="8" y="1"/>
                      <a:pt x="8" y="2"/>
                      <a:pt x="8" y="2"/>
                    </a:cubicBezTo>
                    <a:cubicBezTo>
                      <a:pt x="7" y="3"/>
                      <a:pt x="7" y="3"/>
                      <a:pt x="6" y="4"/>
                    </a:cubicBezTo>
                    <a:cubicBezTo>
                      <a:pt x="6" y="4"/>
                      <a:pt x="6" y="5"/>
                      <a:pt x="6" y="5"/>
                    </a:cubicBezTo>
                    <a:cubicBezTo>
                      <a:pt x="5" y="6"/>
                      <a:pt x="5" y="6"/>
                      <a:pt x="5" y="6"/>
                    </a:cubicBezTo>
                    <a:cubicBezTo>
                      <a:pt x="4" y="6"/>
                      <a:pt x="4" y="6"/>
                      <a:pt x="3" y="6"/>
                    </a:cubicBezTo>
                    <a:cubicBezTo>
                      <a:pt x="3" y="7"/>
                      <a:pt x="2" y="7"/>
                      <a:pt x="2" y="7"/>
                    </a:cubicBezTo>
                    <a:cubicBezTo>
                      <a:pt x="2" y="7"/>
                      <a:pt x="1" y="7"/>
                      <a:pt x="1" y="7"/>
                    </a:cubicBezTo>
                    <a:cubicBezTo>
                      <a:pt x="1" y="7"/>
                      <a:pt x="1" y="7"/>
                      <a:pt x="1" y="8"/>
                    </a:cubicBezTo>
                    <a:cubicBezTo>
                      <a:pt x="0" y="8"/>
                      <a:pt x="0" y="8"/>
                      <a:pt x="0" y="8"/>
                    </a:cubicBezTo>
                    <a:cubicBezTo>
                      <a:pt x="0" y="8"/>
                      <a:pt x="0" y="8"/>
                      <a:pt x="0" y="8"/>
                    </a:cubicBezTo>
                    <a:cubicBezTo>
                      <a:pt x="0" y="8"/>
                      <a:pt x="1" y="8"/>
                      <a:pt x="1" y="9"/>
                    </a:cubicBezTo>
                    <a:cubicBezTo>
                      <a:pt x="1" y="9"/>
                      <a:pt x="1" y="9"/>
                      <a:pt x="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0" name="Freeform 89"/>
              <p:cNvSpPr>
                <a:spLocks/>
              </p:cNvSpPr>
              <p:nvPr/>
            </p:nvSpPr>
            <p:spPr bwMode="auto">
              <a:xfrm>
                <a:off x="7454902" y="3032126"/>
                <a:ext cx="182563" cy="238125"/>
              </a:xfrm>
              <a:custGeom>
                <a:avLst/>
                <a:gdLst>
                  <a:gd name="T0" fmla="*/ 1 w 17"/>
                  <a:gd name="T1" fmla="*/ 10 h 22"/>
                  <a:gd name="T2" fmla="*/ 1 w 17"/>
                  <a:gd name="T3" fmla="*/ 11 h 22"/>
                  <a:gd name="T4" fmla="*/ 0 w 17"/>
                  <a:gd name="T5" fmla="*/ 13 h 22"/>
                  <a:gd name="T6" fmla="*/ 0 w 17"/>
                  <a:gd name="T7" fmla="*/ 15 h 22"/>
                  <a:gd name="T8" fmla="*/ 2 w 17"/>
                  <a:gd name="T9" fmla="*/ 16 h 22"/>
                  <a:gd name="T10" fmla="*/ 2 w 17"/>
                  <a:gd name="T11" fmla="*/ 18 h 22"/>
                  <a:gd name="T12" fmla="*/ 1 w 17"/>
                  <a:gd name="T13" fmla="*/ 21 h 22"/>
                  <a:gd name="T14" fmla="*/ 4 w 17"/>
                  <a:gd name="T15" fmla="*/ 21 h 22"/>
                  <a:gd name="T16" fmla="*/ 4 w 17"/>
                  <a:gd name="T17" fmla="*/ 18 h 22"/>
                  <a:gd name="T18" fmla="*/ 4 w 17"/>
                  <a:gd name="T19" fmla="*/ 17 h 22"/>
                  <a:gd name="T20" fmla="*/ 4 w 17"/>
                  <a:gd name="T21" fmla="*/ 15 h 22"/>
                  <a:gd name="T22" fmla="*/ 5 w 17"/>
                  <a:gd name="T23" fmla="*/ 13 h 22"/>
                  <a:gd name="T24" fmla="*/ 6 w 17"/>
                  <a:gd name="T25" fmla="*/ 14 h 22"/>
                  <a:gd name="T26" fmla="*/ 6 w 17"/>
                  <a:gd name="T27" fmla="*/ 17 h 22"/>
                  <a:gd name="T28" fmla="*/ 7 w 17"/>
                  <a:gd name="T29" fmla="*/ 17 h 22"/>
                  <a:gd name="T30" fmla="*/ 7 w 17"/>
                  <a:gd name="T31" fmla="*/ 19 h 22"/>
                  <a:gd name="T32" fmla="*/ 8 w 17"/>
                  <a:gd name="T33" fmla="*/ 18 h 22"/>
                  <a:gd name="T34" fmla="*/ 10 w 17"/>
                  <a:gd name="T35" fmla="*/ 18 h 22"/>
                  <a:gd name="T36" fmla="*/ 10 w 17"/>
                  <a:gd name="T37" fmla="*/ 16 h 22"/>
                  <a:gd name="T38" fmla="*/ 9 w 17"/>
                  <a:gd name="T39" fmla="*/ 15 h 22"/>
                  <a:gd name="T40" fmla="*/ 9 w 17"/>
                  <a:gd name="T41" fmla="*/ 14 h 22"/>
                  <a:gd name="T42" fmla="*/ 7 w 17"/>
                  <a:gd name="T43" fmla="*/ 12 h 22"/>
                  <a:gd name="T44" fmla="*/ 7 w 17"/>
                  <a:gd name="T45" fmla="*/ 11 h 22"/>
                  <a:gd name="T46" fmla="*/ 9 w 17"/>
                  <a:gd name="T47" fmla="*/ 10 h 22"/>
                  <a:gd name="T48" fmla="*/ 11 w 17"/>
                  <a:gd name="T49" fmla="*/ 8 h 22"/>
                  <a:gd name="T50" fmla="*/ 12 w 17"/>
                  <a:gd name="T51" fmla="*/ 7 h 22"/>
                  <a:gd name="T52" fmla="*/ 10 w 17"/>
                  <a:gd name="T53" fmla="*/ 7 h 22"/>
                  <a:gd name="T54" fmla="*/ 9 w 17"/>
                  <a:gd name="T55" fmla="*/ 8 h 22"/>
                  <a:gd name="T56" fmla="*/ 7 w 17"/>
                  <a:gd name="T57" fmla="*/ 8 h 22"/>
                  <a:gd name="T58" fmla="*/ 5 w 17"/>
                  <a:gd name="T59" fmla="*/ 9 h 22"/>
                  <a:gd name="T60" fmla="*/ 4 w 17"/>
                  <a:gd name="T61" fmla="*/ 7 h 22"/>
                  <a:gd name="T62" fmla="*/ 4 w 17"/>
                  <a:gd name="T63" fmla="*/ 4 h 22"/>
                  <a:gd name="T64" fmla="*/ 6 w 17"/>
                  <a:gd name="T65" fmla="*/ 5 h 22"/>
                  <a:gd name="T66" fmla="*/ 9 w 17"/>
                  <a:gd name="T67" fmla="*/ 5 h 22"/>
                  <a:gd name="T68" fmla="*/ 11 w 17"/>
                  <a:gd name="T69" fmla="*/ 5 h 22"/>
                  <a:gd name="T70" fmla="*/ 15 w 17"/>
                  <a:gd name="T71" fmla="*/ 4 h 22"/>
                  <a:gd name="T72" fmla="*/ 16 w 17"/>
                  <a:gd name="T73" fmla="*/ 2 h 22"/>
                  <a:gd name="T74" fmla="*/ 17 w 17"/>
                  <a:gd name="T75" fmla="*/ 1 h 22"/>
                  <a:gd name="T76" fmla="*/ 15 w 17"/>
                  <a:gd name="T77" fmla="*/ 1 h 22"/>
                  <a:gd name="T78" fmla="*/ 14 w 17"/>
                  <a:gd name="T79" fmla="*/ 2 h 22"/>
                  <a:gd name="T80" fmla="*/ 13 w 17"/>
                  <a:gd name="T81" fmla="*/ 3 h 22"/>
                  <a:gd name="T82" fmla="*/ 10 w 17"/>
                  <a:gd name="T83" fmla="*/ 3 h 22"/>
                  <a:gd name="T84" fmla="*/ 8 w 17"/>
                  <a:gd name="T85" fmla="*/ 2 h 22"/>
                  <a:gd name="T86" fmla="*/ 5 w 17"/>
                  <a:gd name="T87" fmla="*/ 2 h 22"/>
                  <a:gd name="T88" fmla="*/ 5 w 17"/>
                  <a:gd name="T89" fmla="*/ 3 h 22"/>
                  <a:gd name="T90" fmla="*/ 3 w 17"/>
                  <a:gd name="T91" fmla="*/ 3 h 22"/>
                  <a:gd name="T92" fmla="*/ 2 w 17"/>
                  <a:gd name="T93" fmla="*/ 6 h 22"/>
                  <a:gd name="T94" fmla="*/ 1 w 17"/>
                  <a:gd name="T95"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22">
                    <a:moveTo>
                      <a:pt x="1" y="9"/>
                    </a:moveTo>
                    <a:cubicBezTo>
                      <a:pt x="1" y="9"/>
                      <a:pt x="1" y="9"/>
                      <a:pt x="1" y="10"/>
                    </a:cubicBezTo>
                    <a:cubicBezTo>
                      <a:pt x="1" y="10"/>
                      <a:pt x="1" y="10"/>
                      <a:pt x="1" y="11"/>
                    </a:cubicBezTo>
                    <a:cubicBezTo>
                      <a:pt x="1" y="11"/>
                      <a:pt x="1" y="11"/>
                      <a:pt x="1" y="11"/>
                    </a:cubicBezTo>
                    <a:cubicBezTo>
                      <a:pt x="1" y="11"/>
                      <a:pt x="1" y="11"/>
                      <a:pt x="1" y="12"/>
                    </a:cubicBezTo>
                    <a:cubicBezTo>
                      <a:pt x="1" y="12"/>
                      <a:pt x="0" y="12"/>
                      <a:pt x="0" y="13"/>
                    </a:cubicBezTo>
                    <a:cubicBezTo>
                      <a:pt x="0" y="13"/>
                      <a:pt x="0" y="14"/>
                      <a:pt x="0" y="14"/>
                    </a:cubicBezTo>
                    <a:cubicBezTo>
                      <a:pt x="0" y="15"/>
                      <a:pt x="0" y="15"/>
                      <a:pt x="0" y="15"/>
                    </a:cubicBezTo>
                    <a:cubicBezTo>
                      <a:pt x="1" y="16"/>
                      <a:pt x="1" y="15"/>
                      <a:pt x="1" y="15"/>
                    </a:cubicBezTo>
                    <a:cubicBezTo>
                      <a:pt x="2" y="15"/>
                      <a:pt x="2" y="15"/>
                      <a:pt x="2" y="16"/>
                    </a:cubicBezTo>
                    <a:cubicBezTo>
                      <a:pt x="2" y="16"/>
                      <a:pt x="2" y="16"/>
                      <a:pt x="2" y="17"/>
                    </a:cubicBezTo>
                    <a:cubicBezTo>
                      <a:pt x="2" y="17"/>
                      <a:pt x="2" y="18"/>
                      <a:pt x="2" y="18"/>
                    </a:cubicBezTo>
                    <a:cubicBezTo>
                      <a:pt x="2" y="19"/>
                      <a:pt x="2" y="19"/>
                      <a:pt x="2" y="20"/>
                    </a:cubicBezTo>
                    <a:cubicBezTo>
                      <a:pt x="2" y="20"/>
                      <a:pt x="1" y="21"/>
                      <a:pt x="1" y="21"/>
                    </a:cubicBezTo>
                    <a:cubicBezTo>
                      <a:pt x="1" y="22"/>
                      <a:pt x="2" y="22"/>
                      <a:pt x="3" y="22"/>
                    </a:cubicBezTo>
                    <a:cubicBezTo>
                      <a:pt x="3" y="22"/>
                      <a:pt x="4" y="22"/>
                      <a:pt x="4" y="21"/>
                    </a:cubicBezTo>
                    <a:cubicBezTo>
                      <a:pt x="4" y="21"/>
                      <a:pt x="4" y="20"/>
                      <a:pt x="4" y="20"/>
                    </a:cubicBezTo>
                    <a:cubicBezTo>
                      <a:pt x="4" y="19"/>
                      <a:pt x="4" y="19"/>
                      <a:pt x="4" y="18"/>
                    </a:cubicBezTo>
                    <a:cubicBezTo>
                      <a:pt x="4" y="18"/>
                      <a:pt x="4" y="18"/>
                      <a:pt x="4" y="17"/>
                    </a:cubicBezTo>
                    <a:cubicBezTo>
                      <a:pt x="4" y="17"/>
                      <a:pt x="4" y="17"/>
                      <a:pt x="4" y="17"/>
                    </a:cubicBezTo>
                    <a:cubicBezTo>
                      <a:pt x="4" y="16"/>
                      <a:pt x="4" y="16"/>
                      <a:pt x="4" y="15"/>
                    </a:cubicBezTo>
                    <a:cubicBezTo>
                      <a:pt x="4" y="15"/>
                      <a:pt x="4" y="15"/>
                      <a:pt x="4" y="15"/>
                    </a:cubicBezTo>
                    <a:cubicBezTo>
                      <a:pt x="4" y="14"/>
                      <a:pt x="4" y="14"/>
                      <a:pt x="4" y="14"/>
                    </a:cubicBezTo>
                    <a:cubicBezTo>
                      <a:pt x="4" y="13"/>
                      <a:pt x="4" y="13"/>
                      <a:pt x="5" y="13"/>
                    </a:cubicBezTo>
                    <a:cubicBezTo>
                      <a:pt x="5" y="13"/>
                      <a:pt x="5" y="13"/>
                      <a:pt x="6" y="13"/>
                    </a:cubicBezTo>
                    <a:cubicBezTo>
                      <a:pt x="6" y="13"/>
                      <a:pt x="6" y="14"/>
                      <a:pt x="6" y="14"/>
                    </a:cubicBezTo>
                    <a:cubicBezTo>
                      <a:pt x="6" y="15"/>
                      <a:pt x="5" y="15"/>
                      <a:pt x="6" y="16"/>
                    </a:cubicBezTo>
                    <a:cubicBezTo>
                      <a:pt x="6" y="16"/>
                      <a:pt x="6" y="16"/>
                      <a:pt x="6" y="17"/>
                    </a:cubicBezTo>
                    <a:cubicBezTo>
                      <a:pt x="6" y="17"/>
                      <a:pt x="7" y="16"/>
                      <a:pt x="7" y="17"/>
                    </a:cubicBezTo>
                    <a:cubicBezTo>
                      <a:pt x="7" y="17"/>
                      <a:pt x="7" y="17"/>
                      <a:pt x="7" y="17"/>
                    </a:cubicBezTo>
                    <a:cubicBezTo>
                      <a:pt x="7" y="18"/>
                      <a:pt x="7" y="18"/>
                      <a:pt x="7" y="18"/>
                    </a:cubicBezTo>
                    <a:cubicBezTo>
                      <a:pt x="6" y="18"/>
                      <a:pt x="6" y="19"/>
                      <a:pt x="7" y="19"/>
                    </a:cubicBezTo>
                    <a:cubicBezTo>
                      <a:pt x="7" y="20"/>
                      <a:pt x="8" y="20"/>
                      <a:pt x="8" y="19"/>
                    </a:cubicBezTo>
                    <a:cubicBezTo>
                      <a:pt x="8" y="19"/>
                      <a:pt x="8" y="19"/>
                      <a:pt x="8" y="18"/>
                    </a:cubicBezTo>
                    <a:cubicBezTo>
                      <a:pt x="9" y="18"/>
                      <a:pt x="9" y="18"/>
                      <a:pt x="9" y="18"/>
                    </a:cubicBezTo>
                    <a:cubicBezTo>
                      <a:pt x="9" y="18"/>
                      <a:pt x="10" y="18"/>
                      <a:pt x="10" y="18"/>
                    </a:cubicBezTo>
                    <a:cubicBezTo>
                      <a:pt x="10" y="18"/>
                      <a:pt x="11" y="18"/>
                      <a:pt x="11" y="17"/>
                    </a:cubicBezTo>
                    <a:cubicBezTo>
                      <a:pt x="10" y="17"/>
                      <a:pt x="10" y="17"/>
                      <a:pt x="10" y="16"/>
                    </a:cubicBezTo>
                    <a:cubicBezTo>
                      <a:pt x="10" y="16"/>
                      <a:pt x="9" y="16"/>
                      <a:pt x="9" y="16"/>
                    </a:cubicBezTo>
                    <a:cubicBezTo>
                      <a:pt x="9" y="15"/>
                      <a:pt x="9" y="15"/>
                      <a:pt x="9" y="15"/>
                    </a:cubicBezTo>
                    <a:cubicBezTo>
                      <a:pt x="9" y="15"/>
                      <a:pt x="10" y="15"/>
                      <a:pt x="10" y="14"/>
                    </a:cubicBezTo>
                    <a:cubicBezTo>
                      <a:pt x="10" y="14"/>
                      <a:pt x="9" y="14"/>
                      <a:pt x="9" y="14"/>
                    </a:cubicBezTo>
                    <a:cubicBezTo>
                      <a:pt x="9" y="13"/>
                      <a:pt x="9" y="13"/>
                      <a:pt x="8" y="13"/>
                    </a:cubicBezTo>
                    <a:cubicBezTo>
                      <a:pt x="8" y="12"/>
                      <a:pt x="8" y="12"/>
                      <a:pt x="7" y="12"/>
                    </a:cubicBezTo>
                    <a:cubicBezTo>
                      <a:pt x="7" y="11"/>
                      <a:pt x="7" y="11"/>
                      <a:pt x="7" y="11"/>
                    </a:cubicBezTo>
                    <a:cubicBezTo>
                      <a:pt x="7" y="11"/>
                      <a:pt x="7" y="11"/>
                      <a:pt x="7" y="11"/>
                    </a:cubicBezTo>
                    <a:cubicBezTo>
                      <a:pt x="8" y="11"/>
                      <a:pt x="8" y="11"/>
                      <a:pt x="8" y="10"/>
                    </a:cubicBezTo>
                    <a:cubicBezTo>
                      <a:pt x="8" y="10"/>
                      <a:pt x="8" y="10"/>
                      <a:pt x="9" y="10"/>
                    </a:cubicBezTo>
                    <a:cubicBezTo>
                      <a:pt x="9" y="10"/>
                      <a:pt x="10" y="10"/>
                      <a:pt x="10" y="9"/>
                    </a:cubicBezTo>
                    <a:cubicBezTo>
                      <a:pt x="10" y="9"/>
                      <a:pt x="10" y="8"/>
                      <a:pt x="11" y="8"/>
                    </a:cubicBezTo>
                    <a:cubicBezTo>
                      <a:pt x="11" y="8"/>
                      <a:pt x="12" y="9"/>
                      <a:pt x="12" y="8"/>
                    </a:cubicBezTo>
                    <a:cubicBezTo>
                      <a:pt x="12" y="8"/>
                      <a:pt x="12" y="8"/>
                      <a:pt x="12" y="7"/>
                    </a:cubicBezTo>
                    <a:cubicBezTo>
                      <a:pt x="12" y="7"/>
                      <a:pt x="12" y="7"/>
                      <a:pt x="12" y="7"/>
                    </a:cubicBezTo>
                    <a:cubicBezTo>
                      <a:pt x="11" y="6"/>
                      <a:pt x="11" y="7"/>
                      <a:pt x="10" y="7"/>
                    </a:cubicBezTo>
                    <a:cubicBezTo>
                      <a:pt x="10" y="7"/>
                      <a:pt x="9" y="7"/>
                      <a:pt x="9" y="7"/>
                    </a:cubicBezTo>
                    <a:cubicBezTo>
                      <a:pt x="9" y="7"/>
                      <a:pt x="9" y="7"/>
                      <a:pt x="9" y="8"/>
                    </a:cubicBezTo>
                    <a:cubicBezTo>
                      <a:pt x="8" y="8"/>
                      <a:pt x="8" y="8"/>
                      <a:pt x="8" y="8"/>
                    </a:cubicBezTo>
                    <a:cubicBezTo>
                      <a:pt x="7" y="8"/>
                      <a:pt x="7" y="8"/>
                      <a:pt x="7" y="8"/>
                    </a:cubicBezTo>
                    <a:cubicBezTo>
                      <a:pt x="7" y="8"/>
                      <a:pt x="7" y="8"/>
                      <a:pt x="7" y="9"/>
                    </a:cubicBezTo>
                    <a:cubicBezTo>
                      <a:pt x="6" y="9"/>
                      <a:pt x="6" y="9"/>
                      <a:pt x="5" y="9"/>
                    </a:cubicBezTo>
                    <a:cubicBezTo>
                      <a:pt x="5" y="8"/>
                      <a:pt x="5" y="8"/>
                      <a:pt x="5" y="8"/>
                    </a:cubicBezTo>
                    <a:cubicBezTo>
                      <a:pt x="5" y="7"/>
                      <a:pt x="5" y="7"/>
                      <a:pt x="4" y="7"/>
                    </a:cubicBezTo>
                    <a:cubicBezTo>
                      <a:pt x="4" y="7"/>
                      <a:pt x="4" y="6"/>
                      <a:pt x="4" y="6"/>
                    </a:cubicBezTo>
                    <a:cubicBezTo>
                      <a:pt x="4" y="5"/>
                      <a:pt x="4" y="5"/>
                      <a:pt x="4" y="4"/>
                    </a:cubicBezTo>
                    <a:cubicBezTo>
                      <a:pt x="4" y="4"/>
                      <a:pt x="5" y="4"/>
                      <a:pt x="5" y="4"/>
                    </a:cubicBezTo>
                    <a:cubicBezTo>
                      <a:pt x="6" y="4"/>
                      <a:pt x="6" y="5"/>
                      <a:pt x="6" y="5"/>
                    </a:cubicBezTo>
                    <a:cubicBezTo>
                      <a:pt x="6" y="5"/>
                      <a:pt x="7" y="5"/>
                      <a:pt x="7" y="5"/>
                    </a:cubicBezTo>
                    <a:cubicBezTo>
                      <a:pt x="8" y="5"/>
                      <a:pt x="8" y="5"/>
                      <a:pt x="9" y="5"/>
                    </a:cubicBezTo>
                    <a:cubicBezTo>
                      <a:pt x="9" y="4"/>
                      <a:pt x="10" y="4"/>
                      <a:pt x="10" y="4"/>
                    </a:cubicBezTo>
                    <a:cubicBezTo>
                      <a:pt x="10" y="4"/>
                      <a:pt x="10" y="4"/>
                      <a:pt x="11" y="5"/>
                    </a:cubicBezTo>
                    <a:cubicBezTo>
                      <a:pt x="12" y="5"/>
                      <a:pt x="12" y="4"/>
                      <a:pt x="13" y="4"/>
                    </a:cubicBezTo>
                    <a:cubicBezTo>
                      <a:pt x="14" y="4"/>
                      <a:pt x="14" y="5"/>
                      <a:pt x="15" y="4"/>
                    </a:cubicBezTo>
                    <a:cubicBezTo>
                      <a:pt x="15" y="4"/>
                      <a:pt x="15" y="4"/>
                      <a:pt x="15" y="4"/>
                    </a:cubicBezTo>
                    <a:cubicBezTo>
                      <a:pt x="16" y="3"/>
                      <a:pt x="16" y="3"/>
                      <a:pt x="16" y="2"/>
                    </a:cubicBezTo>
                    <a:cubicBezTo>
                      <a:pt x="16" y="2"/>
                      <a:pt x="16" y="2"/>
                      <a:pt x="17" y="1"/>
                    </a:cubicBezTo>
                    <a:cubicBezTo>
                      <a:pt x="17" y="1"/>
                      <a:pt x="17" y="1"/>
                      <a:pt x="17" y="1"/>
                    </a:cubicBezTo>
                    <a:cubicBezTo>
                      <a:pt x="17" y="0"/>
                      <a:pt x="16" y="0"/>
                      <a:pt x="16" y="0"/>
                    </a:cubicBezTo>
                    <a:cubicBezTo>
                      <a:pt x="15" y="0"/>
                      <a:pt x="15" y="0"/>
                      <a:pt x="15" y="1"/>
                    </a:cubicBezTo>
                    <a:cubicBezTo>
                      <a:pt x="15" y="1"/>
                      <a:pt x="15" y="1"/>
                      <a:pt x="15" y="1"/>
                    </a:cubicBezTo>
                    <a:cubicBezTo>
                      <a:pt x="15" y="2"/>
                      <a:pt x="14" y="1"/>
                      <a:pt x="14" y="2"/>
                    </a:cubicBezTo>
                    <a:cubicBezTo>
                      <a:pt x="14" y="2"/>
                      <a:pt x="14" y="2"/>
                      <a:pt x="14" y="2"/>
                    </a:cubicBezTo>
                    <a:cubicBezTo>
                      <a:pt x="14" y="3"/>
                      <a:pt x="13" y="3"/>
                      <a:pt x="13" y="3"/>
                    </a:cubicBezTo>
                    <a:cubicBezTo>
                      <a:pt x="12" y="3"/>
                      <a:pt x="12" y="3"/>
                      <a:pt x="11" y="3"/>
                    </a:cubicBezTo>
                    <a:cubicBezTo>
                      <a:pt x="11" y="3"/>
                      <a:pt x="11" y="3"/>
                      <a:pt x="10" y="3"/>
                    </a:cubicBezTo>
                    <a:cubicBezTo>
                      <a:pt x="10" y="3"/>
                      <a:pt x="10" y="2"/>
                      <a:pt x="9" y="2"/>
                    </a:cubicBezTo>
                    <a:cubicBezTo>
                      <a:pt x="9" y="2"/>
                      <a:pt x="8" y="2"/>
                      <a:pt x="8" y="2"/>
                    </a:cubicBezTo>
                    <a:cubicBezTo>
                      <a:pt x="7" y="2"/>
                      <a:pt x="7" y="2"/>
                      <a:pt x="7" y="2"/>
                    </a:cubicBezTo>
                    <a:cubicBezTo>
                      <a:pt x="6" y="2"/>
                      <a:pt x="6" y="1"/>
                      <a:pt x="5" y="2"/>
                    </a:cubicBezTo>
                    <a:cubicBezTo>
                      <a:pt x="5" y="2"/>
                      <a:pt x="5" y="2"/>
                      <a:pt x="5" y="2"/>
                    </a:cubicBezTo>
                    <a:cubicBezTo>
                      <a:pt x="5" y="2"/>
                      <a:pt x="5" y="3"/>
                      <a:pt x="5" y="3"/>
                    </a:cubicBezTo>
                    <a:cubicBezTo>
                      <a:pt x="4" y="3"/>
                      <a:pt x="4" y="3"/>
                      <a:pt x="4" y="3"/>
                    </a:cubicBezTo>
                    <a:cubicBezTo>
                      <a:pt x="3" y="3"/>
                      <a:pt x="3" y="3"/>
                      <a:pt x="3" y="3"/>
                    </a:cubicBezTo>
                    <a:cubicBezTo>
                      <a:pt x="2" y="4"/>
                      <a:pt x="2" y="4"/>
                      <a:pt x="2" y="5"/>
                    </a:cubicBezTo>
                    <a:cubicBezTo>
                      <a:pt x="2" y="6"/>
                      <a:pt x="2" y="6"/>
                      <a:pt x="2" y="6"/>
                    </a:cubicBezTo>
                    <a:cubicBezTo>
                      <a:pt x="2" y="7"/>
                      <a:pt x="2" y="7"/>
                      <a:pt x="2" y="8"/>
                    </a:cubicBezTo>
                    <a:cubicBezTo>
                      <a:pt x="2" y="8"/>
                      <a:pt x="1" y="8"/>
                      <a:pt x="1"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1" name="Freeform 90"/>
              <p:cNvSpPr>
                <a:spLocks/>
              </p:cNvSpPr>
              <p:nvPr/>
            </p:nvSpPr>
            <p:spPr bwMode="auto">
              <a:xfrm>
                <a:off x="6677027" y="2200276"/>
                <a:ext cx="227013" cy="573088"/>
              </a:xfrm>
              <a:custGeom>
                <a:avLst/>
                <a:gdLst>
                  <a:gd name="T0" fmla="*/ 4 w 21"/>
                  <a:gd name="T1" fmla="*/ 25 h 53"/>
                  <a:gd name="T2" fmla="*/ 4 w 21"/>
                  <a:gd name="T3" fmla="*/ 27 h 53"/>
                  <a:gd name="T4" fmla="*/ 5 w 21"/>
                  <a:gd name="T5" fmla="*/ 28 h 53"/>
                  <a:gd name="T6" fmla="*/ 6 w 21"/>
                  <a:gd name="T7" fmla="*/ 29 h 53"/>
                  <a:gd name="T8" fmla="*/ 7 w 21"/>
                  <a:gd name="T9" fmla="*/ 34 h 53"/>
                  <a:gd name="T10" fmla="*/ 8 w 21"/>
                  <a:gd name="T11" fmla="*/ 36 h 53"/>
                  <a:gd name="T12" fmla="*/ 12 w 21"/>
                  <a:gd name="T13" fmla="*/ 36 h 53"/>
                  <a:gd name="T14" fmla="*/ 13 w 21"/>
                  <a:gd name="T15" fmla="*/ 34 h 53"/>
                  <a:gd name="T16" fmla="*/ 15 w 21"/>
                  <a:gd name="T17" fmla="*/ 34 h 53"/>
                  <a:gd name="T18" fmla="*/ 16 w 21"/>
                  <a:gd name="T19" fmla="*/ 36 h 53"/>
                  <a:gd name="T20" fmla="*/ 17 w 21"/>
                  <a:gd name="T21" fmla="*/ 42 h 53"/>
                  <a:gd name="T22" fmla="*/ 18 w 21"/>
                  <a:gd name="T23" fmla="*/ 44 h 53"/>
                  <a:gd name="T24" fmla="*/ 18 w 21"/>
                  <a:gd name="T25" fmla="*/ 48 h 53"/>
                  <a:gd name="T26" fmla="*/ 19 w 21"/>
                  <a:gd name="T27" fmla="*/ 50 h 53"/>
                  <a:gd name="T28" fmla="*/ 19 w 21"/>
                  <a:gd name="T29" fmla="*/ 52 h 53"/>
                  <a:gd name="T30" fmla="*/ 20 w 21"/>
                  <a:gd name="T31" fmla="*/ 50 h 53"/>
                  <a:gd name="T32" fmla="*/ 21 w 21"/>
                  <a:gd name="T33" fmla="*/ 47 h 53"/>
                  <a:gd name="T34" fmla="*/ 20 w 21"/>
                  <a:gd name="T35" fmla="*/ 44 h 53"/>
                  <a:gd name="T36" fmla="*/ 19 w 21"/>
                  <a:gd name="T37" fmla="*/ 41 h 53"/>
                  <a:gd name="T38" fmla="*/ 19 w 21"/>
                  <a:gd name="T39" fmla="*/ 38 h 53"/>
                  <a:gd name="T40" fmla="*/ 18 w 21"/>
                  <a:gd name="T41" fmla="*/ 34 h 53"/>
                  <a:gd name="T42" fmla="*/ 15 w 21"/>
                  <a:gd name="T43" fmla="*/ 31 h 53"/>
                  <a:gd name="T44" fmla="*/ 15 w 21"/>
                  <a:gd name="T45" fmla="*/ 28 h 53"/>
                  <a:gd name="T46" fmla="*/ 15 w 21"/>
                  <a:gd name="T47" fmla="*/ 26 h 53"/>
                  <a:gd name="T48" fmla="*/ 17 w 21"/>
                  <a:gd name="T49" fmla="*/ 25 h 53"/>
                  <a:gd name="T50" fmla="*/ 20 w 21"/>
                  <a:gd name="T51" fmla="*/ 22 h 53"/>
                  <a:gd name="T52" fmla="*/ 20 w 21"/>
                  <a:gd name="T53" fmla="*/ 20 h 53"/>
                  <a:gd name="T54" fmla="*/ 17 w 21"/>
                  <a:gd name="T55" fmla="*/ 18 h 53"/>
                  <a:gd name="T56" fmla="*/ 16 w 21"/>
                  <a:gd name="T57" fmla="*/ 16 h 53"/>
                  <a:gd name="T58" fmla="*/ 14 w 21"/>
                  <a:gd name="T59" fmla="*/ 13 h 53"/>
                  <a:gd name="T60" fmla="*/ 12 w 21"/>
                  <a:gd name="T61" fmla="*/ 10 h 53"/>
                  <a:gd name="T62" fmla="*/ 14 w 21"/>
                  <a:gd name="T63" fmla="*/ 6 h 53"/>
                  <a:gd name="T64" fmla="*/ 11 w 21"/>
                  <a:gd name="T65" fmla="*/ 2 h 53"/>
                  <a:gd name="T66" fmla="*/ 9 w 21"/>
                  <a:gd name="T67" fmla="*/ 0 h 53"/>
                  <a:gd name="T68" fmla="*/ 7 w 21"/>
                  <a:gd name="T69" fmla="*/ 4 h 53"/>
                  <a:gd name="T70" fmla="*/ 5 w 21"/>
                  <a:gd name="T71" fmla="*/ 7 h 53"/>
                  <a:gd name="T72" fmla="*/ 5 w 21"/>
                  <a:gd name="T73" fmla="*/ 10 h 53"/>
                  <a:gd name="T74" fmla="*/ 4 w 21"/>
                  <a:gd name="T75" fmla="*/ 14 h 53"/>
                  <a:gd name="T76" fmla="*/ 3 w 21"/>
                  <a:gd name="T77" fmla="*/ 15 h 53"/>
                  <a:gd name="T78" fmla="*/ 2 w 21"/>
                  <a:gd name="T79" fmla="*/ 17 h 53"/>
                  <a:gd name="T80" fmla="*/ 1 w 21"/>
                  <a:gd name="T81" fmla="*/ 18 h 53"/>
                  <a:gd name="T82" fmla="*/ 1 w 21"/>
                  <a:gd name="T83" fmla="*/ 22 h 53"/>
                  <a:gd name="T84" fmla="*/ 0 w 21"/>
                  <a:gd name="T85"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53">
                    <a:moveTo>
                      <a:pt x="1" y="25"/>
                    </a:moveTo>
                    <a:cubicBezTo>
                      <a:pt x="2" y="25"/>
                      <a:pt x="2" y="24"/>
                      <a:pt x="2" y="24"/>
                    </a:cubicBezTo>
                    <a:cubicBezTo>
                      <a:pt x="3" y="24"/>
                      <a:pt x="4" y="24"/>
                      <a:pt x="4" y="25"/>
                    </a:cubicBezTo>
                    <a:cubicBezTo>
                      <a:pt x="4" y="26"/>
                      <a:pt x="5" y="26"/>
                      <a:pt x="4" y="26"/>
                    </a:cubicBezTo>
                    <a:cubicBezTo>
                      <a:pt x="4" y="26"/>
                      <a:pt x="4" y="26"/>
                      <a:pt x="4" y="26"/>
                    </a:cubicBezTo>
                    <a:cubicBezTo>
                      <a:pt x="4" y="27"/>
                      <a:pt x="4" y="27"/>
                      <a:pt x="4" y="27"/>
                    </a:cubicBezTo>
                    <a:cubicBezTo>
                      <a:pt x="3" y="27"/>
                      <a:pt x="4" y="27"/>
                      <a:pt x="4" y="28"/>
                    </a:cubicBezTo>
                    <a:cubicBezTo>
                      <a:pt x="4" y="28"/>
                      <a:pt x="4" y="28"/>
                      <a:pt x="4" y="28"/>
                    </a:cubicBezTo>
                    <a:cubicBezTo>
                      <a:pt x="5" y="28"/>
                      <a:pt x="5" y="28"/>
                      <a:pt x="5" y="28"/>
                    </a:cubicBezTo>
                    <a:cubicBezTo>
                      <a:pt x="5" y="27"/>
                      <a:pt x="5" y="27"/>
                      <a:pt x="5" y="27"/>
                    </a:cubicBezTo>
                    <a:cubicBezTo>
                      <a:pt x="5" y="28"/>
                      <a:pt x="5" y="28"/>
                      <a:pt x="6" y="28"/>
                    </a:cubicBezTo>
                    <a:cubicBezTo>
                      <a:pt x="6" y="28"/>
                      <a:pt x="6" y="29"/>
                      <a:pt x="6" y="29"/>
                    </a:cubicBezTo>
                    <a:cubicBezTo>
                      <a:pt x="7" y="30"/>
                      <a:pt x="7" y="30"/>
                      <a:pt x="7" y="31"/>
                    </a:cubicBezTo>
                    <a:cubicBezTo>
                      <a:pt x="7" y="31"/>
                      <a:pt x="7" y="32"/>
                      <a:pt x="8" y="32"/>
                    </a:cubicBezTo>
                    <a:cubicBezTo>
                      <a:pt x="8" y="33"/>
                      <a:pt x="7" y="33"/>
                      <a:pt x="7" y="34"/>
                    </a:cubicBezTo>
                    <a:cubicBezTo>
                      <a:pt x="7" y="35"/>
                      <a:pt x="7" y="35"/>
                      <a:pt x="7" y="36"/>
                    </a:cubicBezTo>
                    <a:cubicBezTo>
                      <a:pt x="7" y="36"/>
                      <a:pt x="7" y="36"/>
                      <a:pt x="8" y="36"/>
                    </a:cubicBezTo>
                    <a:cubicBezTo>
                      <a:pt x="8" y="36"/>
                      <a:pt x="8" y="36"/>
                      <a:pt x="8" y="36"/>
                    </a:cubicBezTo>
                    <a:cubicBezTo>
                      <a:pt x="9" y="36"/>
                      <a:pt x="9" y="36"/>
                      <a:pt x="9" y="36"/>
                    </a:cubicBezTo>
                    <a:cubicBezTo>
                      <a:pt x="10" y="36"/>
                      <a:pt x="10" y="36"/>
                      <a:pt x="11" y="36"/>
                    </a:cubicBezTo>
                    <a:cubicBezTo>
                      <a:pt x="11" y="36"/>
                      <a:pt x="11" y="36"/>
                      <a:pt x="12" y="36"/>
                    </a:cubicBezTo>
                    <a:cubicBezTo>
                      <a:pt x="12" y="35"/>
                      <a:pt x="12" y="35"/>
                      <a:pt x="12" y="35"/>
                    </a:cubicBezTo>
                    <a:cubicBezTo>
                      <a:pt x="12" y="35"/>
                      <a:pt x="13" y="35"/>
                      <a:pt x="13" y="35"/>
                    </a:cubicBezTo>
                    <a:cubicBezTo>
                      <a:pt x="13" y="35"/>
                      <a:pt x="13" y="34"/>
                      <a:pt x="13" y="34"/>
                    </a:cubicBezTo>
                    <a:cubicBezTo>
                      <a:pt x="13" y="34"/>
                      <a:pt x="13" y="33"/>
                      <a:pt x="13" y="33"/>
                    </a:cubicBezTo>
                    <a:cubicBezTo>
                      <a:pt x="13" y="33"/>
                      <a:pt x="14" y="33"/>
                      <a:pt x="14" y="33"/>
                    </a:cubicBezTo>
                    <a:cubicBezTo>
                      <a:pt x="14" y="33"/>
                      <a:pt x="14" y="33"/>
                      <a:pt x="15" y="34"/>
                    </a:cubicBezTo>
                    <a:cubicBezTo>
                      <a:pt x="15" y="34"/>
                      <a:pt x="15" y="34"/>
                      <a:pt x="15" y="35"/>
                    </a:cubicBezTo>
                    <a:cubicBezTo>
                      <a:pt x="15" y="35"/>
                      <a:pt x="15" y="35"/>
                      <a:pt x="16" y="35"/>
                    </a:cubicBezTo>
                    <a:cubicBezTo>
                      <a:pt x="16" y="36"/>
                      <a:pt x="16" y="36"/>
                      <a:pt x="16" y="36"/>
                    </a:cubicBezTo>
                    <a:cubicBezTo>
                      <a:pt x="17" y="37"/>
                      <a:pt x="16" y="38"/>
                      <a:pt x="16" y="39"/>
                    </a:cubicBezTo>
                    <a:cubicBezTo>
                      <a:pt x="17" y="39"/>
                      <a:pt x="17" y="40"/>
                      <a:pt x="17" y="40"/>
                    </a:cubicBezTo>
                    <a:cubicBezTo>
                      <a:pt x="17" y="41"/>
                      <a:pt x="17" y="41"/>
                      <a:pt x="17" y="42"/>
                    </a:cubicBezTo>
                    <a:cubicBezTo>
                      <a:pt x="17" y="42"/>
                      <a:pt x="17" y="43"/>
                      <a:pt x="17" y="43"/>
                    </a:cubicBezTo>
                    <a:cubicBezTo>
                      <a:pt x="18" y="43"/>
                      <a:pt x="18" y="43"/>
                      <a:pt x="18" y="44"/>
                    </a:cubicBezTo>
                    <a:cubicBezTo>
                      <a:pt x="18" y="44"/>
                      <a:pt x="18" y="44"/>
                      <a:pt x="18" y="44"/>
                    </a:cubicBezTo>
                    <a:cubicBezTo>
                      <a:pt x="19" y="45"/>
                      <a:pt x="18" y="45"/>
                      <a:pt x="18" y="46"/>
                    </a:cubicBezTo>
                    <a:cubicBezTo>
                      <a:pt x="18" y="46"/>
                      <a:pt x="19" y="46"/>
                      <a:pt x="19" y="47"/>
                    </a:cubicBezTo>
                    <a:cubicBezTo>
                      <a:pt x="19" y="47"/>
                      <a:pt x="18" y="48"/>
                      <a:pt x="18" y="48"/>
                    </a:cubicBezTo>
                    <a:cubicBezTo>
                      <a:pt x="19" y="49"/>
                      <a:pt x="19" y="49"/>
                      <a:pt x="19" y="49"/>
                    </a:cubicBezTo>
                    <a:cubicBezTo>
                      <a:pt x="20" y="49"/>
                      <a:pt x="20" y="50"/>
                      <a:pt x="19" y="50"/>
                    </a:cubicBezTo>
                    <a:cubicBezTo>
                      <a:pt x="19" y="50"/>
                      <a:pt x="19" y="50"/>
                      <a:pt x="19" y="50"/>
                    </a:cubicBezTo>
                    <a:cubicBezTo>
                      <a:pt x="19" y="51"/>
                      <a:pt x="19" y="51"/>
                      <a:pt x="19" y="52"/>
                    </a:cubicBezTo>
                    <a:cubicBezTo>
                      <a:pt x="19" y="52"/>
                      <a:pt x="19" y="53"/>
                      <a:pt x="19" y="53"/>
                    </a:cubicBezTo>
                    <a:cubicBezTo>
                      <a:pt x="19" y="52"/>
                      <a:pt x="19" y="52"/>
                      <a:pt x="19" y="52"/>
                    </a:cubicBezTo>
                    <a:cubicBezTo>
                      <a:pt x="19" y="52"/>
                      <a:pt x="19" y="52"/>
                      <a:pt x="19" y="51"/>
                    </a:cubicBezTo>
                    <a:cubicBezTo>
                      <a:pt x="19" y="51"/>
                      <a:pt x="19" y="51"/>
                      <a:pt x="19" y="51"/>
                    </a:cubicBezTo>
                    <a:cubicBezTo>
                      <a:pt x="20" y="50"/>
                      <a:pt x="20" y="50"/>
                      <a:pt x="20" y="50"/>
                    </a:cubicBezTo>
                    <a:cubicBezTo>
                      <a:pt x="20" y="50"/>
                      <a:pt x="21" y="50"/>
                      <a:pt x="21" y="50"/>
                    </a:cubicBezTo>
                    <a:cubicBezTo>
                      <a:pt x="21" y="49"/>
                      <a:pt x="21" y="49"/>
                      <a:pt x="21" y="49"/>
                    </a:cubicBezTo>
                    <a:cubicBezTo>
                      <a:pt x="21" y="48"/>
                      <a:pt x="21" y="48"/>
                      <a:pt x="21" y="47"/>
                    </a:cubicBezTo>
                    <a:cubicBezTo>
                      <a:pt x="21" y="47"/>
                      <a:pt x="21" y="46"/>
                      <a:pt x="21" y="46"/>
                    </a:cubicBezTo>
                    <a:cubicBezTo>
                      <a:pt x="21" y="46"/>
                      <a:pt x="21" y="45"/>
                      <a:pt x="21" y="45"/>
                    </a:cubicBezTo>
                    <a:cubicBezTo>
                      <a:pt x="20" y="45"/>
                      <a:pt x="20" y="44"/>
                      <a:pt x="20" y="44"/>
                    </a:cubicBezTo>
                    <a:cubicBezTo>
                      <a:pt x="20" y="43"/>
                      <a:pt x="20" y="43"/>
                      <a:pt x="20" y="43"/>
                    </a:cubicBezTo>
                    <a:cubicBezTo>
                      <a:pt x="20" y="42"/>
                      <a:pt x="20" y="42"/>
                      <a:pt x="20" y="41"/>
                    </a:cubicBezTo>
                    <a:cubicBezTo>
                      <a:pt x="19" y="41"/>
                      <a:pt x="19" y="41"/>
                      <a:pt x="19" y="41"/>
                    </a:cubicBezTo>
                    <a:cubicBezTo>
                      <a:pt x="18" y="41"/>
                      <a:pt x="18" y="40"/>
                      <a:pt x="18" y="40"/>
                    </a:cubicBezTo>
                    <a:cubicBezTo>
                      <a:pt x="18" y="40"/>
                      <a:pt x="18" y="40"/>
                      <a:pt x="19" y="39"/>
                    </a:cubicBezTo>
                    <a:cubicBezTo>
                      <a:pt x="19" y="39"/>
                      <a:pt x="19" y="38"/>
                      <a:pt x="19" y="38"/>
                    </a:cubicBezTo>
                    <a:cubicBezTo>
                      <a:pt x="19" y="37"/>
                      <a:pt x="19" y="37"/>
                      <a:pt x="19" y="37"/>
                    </a:cubicBezTo>
                    <a:cubicBezTo>
                      <a:pt x="19" y="36"/>
                      <a:pt x="19" y="36"/>
                      <a:pt x="19" y="36"/>
                    </a:cubicBezTo>
                    <a:cubicBezTo>
                      <a:pt x="19" y="35"/>
                      <a:pt x="18" y="35"/>
                      <a:pt x="18" y="34"/>
                    </a:cubicBezTo>
                    <a:cubicBezTo>
                      <a:pt x="18" y="34"/>
                      <a:pt x="18" y="33"/>
                      <a:pt x="17" y="33"/>
                    </a:cubicBezTo>
                    <a:cubicBezTo>
                      <a:pt x="17" y="32"/>
                      <a:pt x="17" y="32"/>
                      <a:pt x="16" y="32"/>
                    </a:cubicBezTo>
                    <a:cubicBezTo>
                      <a:pt x="16" y="31"/>
                      <a:pt x="16" y="31"/>
                      <a:pt x="15" y="31"/>
                    </a:cubicBezTo>
                    <a:cubicBezTo>
                      <a:pt x="15" y="30"/>
                      <a:pt x="15" y="30"/>
                      <a:pt x="15" y="30"/>
                    </a:cubicBezTo>
                    <a:cubicBezTo>
                      <a:pt x="14" y="29"/>
                      <a:pt x="14" y="29"/>
                      <a:pt x="14" y="29"/>
                    </a:cubicBezTo>
                    <a:cubicBezTo>
                      <a:pt x="15" y="28"/>
                      <a:pt x="15" y="28"/>
                      <a:pt x="15" y="28"/>
                    </a:cubicBezTo>
                    <a:cubicBezTo>
                      <a:pt x="15" y="28"/>
                      <a:pt x="15" y="28"/>
                      <a:pt x="15" y="27"/>
                    </a:cubicBezTo>
                    <a:cubicBezTo>
                      <a:pt x="15" y="27"/>
                      <a:pt x="15" y="27"/>
                      <a:pt x="15" y="26"/>
                    </a:cubicBezTo>
                    <a:cubicBezTo>
                      <a:pt x="15" y="26"/>
                      <a:pt x="15" y="26"/>
                      <a:pt x="15" y="26"/>
                    </a:cubicBezTo>
                    <a:cubicBezTo>
                      <a:pt x="15" y="26"/>
                      <a:pt x="15" y="25"/>
                      <a:pt x="15" y="25"/>
                    </a:cubicBezTo>
                    <a:cubicBezTo>
                      <a:pt x="16" y="25"/>
                      <a:pt x="16" y="25"/>
                      <a:pt x="17" y="25"/>
                    </a:cubicBezTo>
                    <a:cubicBezTo>
                      <a:pt x="17" y="25"/>
                      <a:pt x="17" y="25"/>
                      <a:pt x="17" y="25"/>
                    </a:cubicBezTo>
                    <a:cubicBezTo>
                      <a:pt x="18" y="25"/>
                      <a:pt x="18" y="24"/>
                      <a:pt x="18" y="24"/>
                    </a:cubicBezTo>
                    <a:cubicBezTo>
                      <a:pt x="19" y="24"/>
                      <a:pt x="19" y="24"/>
                      <a:pt x="19" y="23"/>
                    </a:cubicBezTo>
                    <a:cubicBezTo>
                      <a:pt x="20" y="23"/>
                      <a:pt x="20" y="23"/>
                      <a:pt x="20" y="22"/>
                    </a:cubicBezTo>
                    <a:cubicBezTo>
                      <a:pt x="21" y="22"/>
                      <a:pt x="21" y="22"/>
                      <a:pt x="21" y="22"/>
                    </a:cubicBezTo>
                    <a:cubicBezTo>
                      <a:pt x="21" y="21"/>
                      <a:pt x="21" y="21"/>
                      <a:pt x="21" y="21"/>
                    </a:cubicBezTo>
                    <a:cubicBezTo>
                      <a:pt x="21" y="21"/>
                      <a:pt x="20" y="21"/>
                      <a:pt x="20" y="20"/>
                    </a:cubicBezTo>
                    <a:cubicBezTo>
                      <a:pt x="19" y="20"/>
                      <a:pt x="19" y="19"/>
                      <a:pt x="19" y="19"/>
                    </a:cubicBezTo>
                    <a:cubicBezTo>
                      <a:pt x="18" y="19"/>
                      <a:pt x="18" y="19"/>
                      <a:pt x="17" y="19"/>
                    </a:cubicBezTo>
                    <a:cubicBezTo>
                      <a:pt x="17" y="18"/>
                      <a:pt x="17" y="18"/>
                      <a:pt x="17" y="18"/>
                    </a:cubicBezTo>
                    <a:cubicBezTo>
                      <a:pt x="17" y="17"/>
                      <a:pt x="18" y="17"/>
                      <a:pt x="18" y="17"/>
                    </a:cubicBezTo>
                    <a:cubicBezTo>
                      <a:pt x="18" y="16"/>
                      <a:pt x="18" y="16"/>
                      <a:pt x="17" y="16"/>
                    </a:cubicBezTo>
                    <a:cubicBezTo>
                      <a:pt x="17" y="16"/>
                      <a:pt x="17" y="16"/>
                      <a:pt x="16" y="16"/>
                    </a:cubicBezTo>
                    <a:cubicBezTo>
                      <a:pt x="16" y="15"/>
                      <a:pt x="16" y="15"/>
                      <a:pt x="16" y="14"/>
                    </a:cubicBezTo>
                    <a:cubicBezTo>
                      <a:pt x="15" y="14"/>
                      <a:pt x="16" y="13"/>
                      <a:pt x="15" y="13"/>
                    </a:cubicBezTo>
                    <a:cubicBezTo>
                      <a:pt x="15" y="12"/>
                      <a:pt x="15" y="13"/>
                      <a:pt x="14" y="13"/>
                    </a:cubicBezTo>
                    <a:cubicBezTo>
                      <a:pt x="14" y="13"/>
                      <a:pt x="13" y="13"/>
                      <a:pt x="13" y="13"/>
                    </a:cubicBezTo>
                    <a:cubicBezTo>
                      <a:pt x="12" y="13"/>
                      <a:pt x="12" y="12"/>
                      <a:pt x="12" y="12"/>
                    </a:cubicBezTo>
                    <a:cubicBezTo>
                      <a:pt x="12" y="11"/>
                      <a:pt x="11" y="11"/>
                      <a:pt x="12" y="10"/>
                    </a:cubicBezTo>
                    <a:cubicBezTo>
                      <a:pt x="12" y="10"/>
                      <a:pt x="12" y="9"/>
                      <a:pt x="13" y="9"/>
                    </a:cubicBezTo>
                    <a:cubicBezTo>
                      <a:pt x="13" y="8"/>
                      <a:pt x="14" y="8"/>
                      <a:pt x="14" y="7"/>
                    </a:cubicBezTo>
                    <a:cubicBezTo>
                      <a:pt x="14" y="7"/>
                      <a:pt x="14" y="7"/>
                      <a:pt x="14" y="6"/>
                    </a:cubicBezTo>
                    <a:cubicBezTo>
                      <a:pt x="13" y="5"/>
                      <a:pt x="14" y="5"/>
                      <a:pt x="13" y="4"/>
                    </a:cubicBezTo>
                    <a:cubicBezTo>
                      <a:pt x="13" y="4"/>
                      <a:pt x="13" y="4"/>
                      <a:pt x="13" y="3"/>
                    </a:cubicBezTo>
                    <a:cubicBezTo>
                      <a:pt x="12" y="3"/>
                      <a:pt x="12" y="2"/>
                      <a:pt x="11" y="2"/>
                    </a:cubicBezTo>
                    <a:cubicBezTo>
                      <a:pt x="11" y="1"/>
                      <a:pt x="11" y="1"/>
                      <a:pt x="10" y="1"/>
                    </a:cubicBezTo>
                    <a:cubicBezTo>
                      <a:pt x="10" y="0"/>
                      <a:pt x="10" y="0"/>
                      <a:pt x="10" y="0"/>
                    </a:cubicBezTo>
                    <a:cubicBezTo>
                      <a:pt x="9" y="0"/>
                      <a:pt x="9" y="0"/>
                      <a:pt x="9" y="0"/>
                    </a:cubicBezTo>
                    <a:cubicBezTo>
                      <a:pt x="9" y="1"/>
                      <a:pt x="10" y="1"/>
                      <a:pt x="10" y="2"/>
                    </a:cubicBezTo>
                    <a:cubicBezTo>
                      <a:pt x="9" y="3"/>
                      <a:pt x="9" y="3"/>
                      <a:pt x="8" y="3"/>
                    </a:cubicBezTo>
                    <a:cubicBezTo>
                      <a:pt x="8" y="4"/>
                      <a:pt x="7" y="4"/>
                      <a:pt x="7" y="4"/>
                    </a:cubicBezTo>
                    <a:cubicBezTo>
                      <a:pt x="7" y="5"/>
                      <a:pt x="6" y="4"/>
                      <a:pt x="6" y="5"/>
                    </a:cubicBezTo>
                    <a:cubicBezTo>
                      <a:pt x="5" y="5"/>
                      <a:pt x="5" y="6"/>
                      <a:pt x="5" y="6"/>
                    </a:cubicBezTo>
                    <a:cubicBezTo>
                      <a:pt x="5" y="7"/>
                      <a:pt x="5" y="7"/>
                      <a:pt x="5" y="7"/>
                    </a:cubicBezTo>
                    <a:cubicBezTo>
                      <a:pt x="5" y="8"/>
                      <a:pt x="5" y="8"/>
                      <a:pt x="5" y="8"/>
                    </a:cubicBezTo>
                    <a:cubicBezTo>
                      <a:pt x="5" y="9"/>
                      <a:pt x="5" y="9"/>
                      <a:pt x="4" y="9"/>
                    </a:cubicBezTo>
                    <a:cubicBezTo>
                      <a:pt x="4" y="9"/>
                      <a:pt x="5" y="10"/>
                      <a:pt x="5" y="10"/>
                    </a:cubicBezTo>
                    <a:cubicBezTo>
                      <a:pt x="5" y="11"/>
                      <a:pt x="5" y="11"/>
                      <a:pt x="5" y="11"/>
                    </a:cubicBezTo>
                    <a:cubicBezTo>
                      <a:pt x="5" y="12"/>
                      <a:pt x="5" y="12"/>
                      <a:pt x="4" y="12"/>
                    </a:cubicBezTo>
                    <a:cubicBezTo>
                      <a:pt x="4" y="13"/>
                      <a:pt x="5" y="13"/>
                      <a:pt x="4" y="14"/>
                    </a:cubicBezTo>
                    <a:cubicBezTo>
                      <a:pt x="4" y="14"/>
                      <a:pt x="4" y="13"/>
                      <a:pt x="3" y="13"/>
                    </a:cubicBezTo>
                    <a:cubicBezTo>
                      <a:pt x="3" y="13"/>
                      <a:pt x="3" y="13"/>
                      <a:pt x="3" y="13"/>
                    </a:cubicBezTo>
                    <a:cubicBezTo>
                      <a:pt x="2" y="13"/>
                      <a:pt x="2" y="14"/>
                      <a:pt x="3" y="15"/>
                    </a:cubicBezTo>
                    <a:cubicBezTo>
                      <a:pt x="3" y="15"/>
                      <a:pt x="3" y="15"/>
                      <a:pt x="3" y="16"/>
                    </a:cubicBezTo>
                    <a:cubicBezTo>
                      <a:pt x="3" y="16"/>
                      <a:pt x="2" y="16"/>
                      <a:pt x="2" y="16"/>
                    </a:cubicBezTo>
                    <a:cubicBezTo>
                      <a:pt x="2" y="17"/>
                      <a:pt x="2" y="17"/>
                      <a:pt x="2" y="17"/>
                    </a:cubicBezTo>
                    <a:cubicBezTo>
                      <a:pt x="2" y="17"/>
                      <a:pt x="3" y="17"/>
                      <a:pt x="3" y="18"/>
                    </a:cubicBezTo>
                    <a:cubicBezTo>
                      <a:pt x="3" y="18"/>
                      <a:pt x="2" y="18"/>
                      <a:pt x="2" y="18"/>
                    </a:cubicBezTo>
                    <a:cubicBezTo>
                      <a:pt x="2" y="19"/>
                      <a:pt x="2" y="18"/>
                      <a:pt x="1" y="18"/>
                    </a:cubicBezTo>
                    <a:cubicBezTo>
                      <a:pt x="1" y="19"/>
                      <a:pt x="1" y="19"/>
                      <a:pt x="1" y="19"/>
                    </a:cubicBezTo>
                    <a:cubicBezTo>
                      <a:pt x="1" y="19"/>
                      <a:pt x="1" y="20"/>
                      <a:pt x="1" y="20"/>
                    </a:cubicBezTo>
                    <a:cubicBezTo>
                      <a:pt x="1" y="21"/>
                      <a:pt x="1" y="21"/>
                      <a:pt x="1" y="22"/>
                    </a:cubicBezTo>
                    <a:cubicBezTo>
                      <a:pt x="0" y="22"/>
                      <a:pt x="0" y="23"/>
                      <a:pt x="0" y="23"/>
                    </a:cubicBezTo>
                    <a:cubicBezTo>
                      <a:pt x="0" y="23"/>
                      <a:pt x="0" y="23"/>
                      <a:pt x="0" y="23"/>
                    </a:cubicBezTo>
                    <a:cubicBezTo>
                      <a:pt x="0" y="24"/>
                      <a:pt x="0" y="24"/>
                      <a:pt x="0" y="24"/>
                    </a:cubicBezTo>
                    <a:cubicBezTo>
                      <a:pt x="1" y="24"/>
                      <a:pt x="1" y="25"/>
                      <a:pt x="1" y="2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2" name="Freeform 91"/>
              <p:cNvSpPr>
                <a:spLocks/>
              </p:cNvSpPr>
              <p:nvPr/>
            </p:nvSpPr>
            <p:spPr bwMode="auto">
              <a:xfrm>
                <a:off x="6816727" y="3000376"/>
                <a:ext cx="22225" cy="11113"/>
              </a:xfrm>
              <a:custGeom>
                <a:avLst/>
                <a:gdLst>
                  <a:gd name="T0" fmla="*/ 1 w 2"/>
                  <a:gd name="T1" fmla="*/ 0 h 1"/>
                  <a:gd name="T2" fmla="*/ 0 w 2"/>
                  <a:gd name="T3" fmla="*/ 0 h 1"/>
                  <a:gd name="T4" fmla="*/ 0 w 2"/>
                  <a:gd name="T5" fmla="*/ 1 h 1"/>
                  <a:gd name="T6" fmla="*/ 1 w 2"/>
                  <a:gd name="T7" fmla="*/ 1 h 1"/>
                  <a:gd name="T8" fmla="*/ 1 w 2"/>
                  <a:gd name="T9" fmla="*/ 1 h 1"/>
                  <a:gd name="T10" fmla="*/ 2 w 2"/>
                  <a:gd name="T11" fmla="*/ 1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0" y="0"/>
                      <a:pt x="0" y="0"/>
                      <a:pt x="0" y="0"/>
                    </a:cubicBezTo>
                    <a:cubicBezTo>
                      <a:pt x="0" y="0"/>
                      <a:pt x="0" y="0"/>
                      <a:pt x="0" y="1"/>
                    </a:cubicBezTo>
                    <a:cubicBezTo>
                      <a:pt x="0" y="1"/>
                      <a:pt x="0" y="1"/>
                      <a:pt x="1" y="1"/>
                    </a:cubicBezTo>
                    <a:cubicBezTo>
                      <a:pt x="1" y="1"/>
                      <a:pt x="1" y="1"/>
                      <a:pt x="1" y="1"/>
                    </a:cubicBezTo>
                    <a:cubicBezTo>
                      <a:pt x="2" y="1"/>
                      <a:pt x="2" y="1"/>
                      <a:pt x="2" y="1"/>
                    </a:cubicBezTo>
                    <a:cubicBezTo>
                      <a:pt x="2" y="1"/>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3" name="Freeform 92"/>
              <p:cNvSpPr>
                <a:spLocks/>
              </p:cNvSpPr>
              <p:nvPr/>
            </p:nvSpPr>
            <p:spPr bwMode="auto">
              <a:xfrm>
                <a:off x="6807202" y="2903539"/>
                <a:ext cx="301625" cy="366713"/>
              </a:xfrm>
              <a:custGeom>
                <a:avLst/>
                <a:gdLst>
                  <a:gd name="T0" fmla="*/ 8 w 28"/>
                  <a:gd name="T1" fmla="*/ 5 h 34"/>
                  <a:gd name="T2" fmla="*/ 7 w 28"/>
                  <a:gd name="T3" fmla="*/ 3 h 34"/>
                  <a:gd name="T4" fmla="*/ 6 w 28"/>
                  <a:gd name="T5" fmla="*/ 2 h 34"/>
                  <a:gd name="T6" fmla="*/ 2 w 28"/>
                  <a:gd name="T7" fmla="*/ 2 h 34"/>
                  <a:gd name="T8" fmla="*/ 0 w 28"/>
                  <a:gd name="T9" fmla="*/ 1 h 34"/>
                  <a:gd name="T10" fmla="*/ 0 w 28"/>
                  <a:gd name="T11" fmla="*/ 2 h 34"/>
                  <a:gd name="T12" fmla="*/ 2 w 28"/>
                  <a:gd name="T13" fmla="*/ 5 h 34"/>
                  <a:gd name="T14" fmla="*/ 3 w 28"/>
                  <a:gd name="T15" fmla="*/ 6 h 34"/>
                  <a:gd name="T16" fmla="*/ 5 w 28"/>
                  <a:gd name="T17" fmla="*/ 7 h 34"/>
                  <a:gd name="T18" fmla="*/ 6 w 28"/>
                  <a:gd name="T19" fmla="*/ 8 h 34"/>
                  <a:gd name="T20" fmla="*/ 6 w 28"/>
                  <a:gd name="T21" fmla="*/ 10 h 34"/>
                  <a:gd name="T22" fmla="*/ 7 w 28"/>
                  <a:gd name="T23" fmla="*/ 12 h 34"/>
                  <a:gd name="T24" fmla="*/ 9 w 28"/>
                  <a:gd name="T25" fmla="*/ 12 h 34"/>
                  <a:gd name="T26" fmla="*/ 10 w 28"/>
                  <a:gd name="T27" fmla="*/ 16 h 34"/>
                  <a:gd name="T28" fmla="*/ 11 w 28"/>
                  <a:gd name="T29" fmla="*/ 17 h 34"/>
                  <a:gd name="T30" fmla="*/ 12 w 28"/>
                  <a:gd name="T31" fmla="*/ 18 h 34"/>
                  <a:gd name="T32" fmla="*/ 13 w 28"/>
                  <a:gd name="T33" fmla="*/ 20 h 34"/>
                  <a:gd name="T34" fmla="*/ 14 w 28"/>
                  <a:gd name="T35" fmla="*/ 22 h 34"/>
                  <a:gd name="T36" fmla="*/ 15 w 28"/>
                  <a:gd name="T37" fmla="*/ 24 h 34"/>
                  <a:gd name="T38" fmla="*/ 16 w 28"/>
                  <a:gd name="T39" fmla="*/ 25 h 34"/>
                  <a:gd name="T40" fmla="*/ 17 w 28"/>
                  <a:gd name="T41" fmla="*/ 28 h 34"/>
                  <a:gd name="T42" fmla="*/ 18 w 28"/>
                  <a:gd name="T43" fmla="*/ 29 h 34"/>
                  <a:gd name="T44" fmla="*/ 20 w 28"/>
                  <a:gd name="T45" fmla="*/ 30 h 34"/>
                  <a:gd name="T46" fmla="*/ 22 w 28"/>
                  <a:gd name="T47" fmla="*/ 33 h 34"/>
                  <a:gd name="T48" fmla="*/ 24 w 28"/>
                  <a:gd name="T49" fmla="*/ 34 h 34"/>
                  <a:gd name="T50" fmla="*/ 25 w 28"/>
                  <a:gd name="T51" fmla="*/ 33 h 34"/>
                  <a:gd name="T52" fmla="*/ 27 w 28"/>
                  <a:gd name="T53" fmla="*/ 33 h 34"/>
                  <a:gd name="T54" fmla="*/ 27 w 28"/>
                  <a:gd name="T55" fmla="*/ 30 h 34"/>
                  <a:gd name="T56" fmla="*/ 28 w 28"/>
                  <a:gd name="T57" fmla="*/ 27 h 34"/>
                  <a:gd name="T58" fmla="*/ 27 w 28"/>
                  <a:gd name="T59" fmla="*/ 26 h 34"/>
                  <a:gd name="T60" fmla="*/ 26 w 28"/>
                  <a:gd name="T61" fmla="*/ 24 h 34"/>
                  <a:gd name="T62" fmla="*/ 25 w 28"/>
                  <a:gd name="T63" fmla="*/ 23 h 34"/>
                  <a:gd name="T64" fmla="*/ 23 w 28"/>
                  <a:gd name="T65" fmla="*/ 22 h 34"/>
                  <a:gd name="T66" fmla="*/ 23 w 28"/>
                  <a:gd name="T67" fmla="*/ 20 h 34"/>
                  <a:gd name="T68" fmla="*/ 21 w 28"/>
                  <a:gd name="T69" fmla="*/ 18 h 34"/>
                  <a:gd name="T70" fmla="*/ 22 w 28"/>
                  <a:gd name="T71" fmla="*/ 17 h 34"/>
                  <a:gd name="T72" fmla="*/ 20 w 28"/>
                  <a:gd name="T73" fmla="*/ 15 h 34"/>
                  <a:gd name="T74" fmla="*/ 20 w 28"/>
                  <a:gd name="T75" fmla="*/ 15 h 34"/>
                  <a:gd name="T76" fmla="*/ 18 w 28"/>
                  <a:gd name="T77" fmla="*/ 13 h 34"/>
                  <a:gd name="T78" fmla="*/ 17 w 28"/>
                  <a:gd name="T79" fmla="*/ 12 h 34"/>
                  <a:gd name="T80" fmla="*/ 16 w 28"/>
                  <a:gd name="T81" fmla="*/ 11 h 34"/>
                  <a:gd name="T82" fmla="*/ 15 w 28"/>
                  <a:gd name="T83" fmla="*/ 11 h 34"/>
                  <a:gd name="T84" fmla="*/ 13 w 28"/>
                  <a:gd name="T85" fmla="*/ 10 h 34"/>
                  <a:gd name="T86" fmla="*/ 11 w 28"/>
                  <a:gd name="T87" fmla="*/ 8 h 34"/>
                  <a:gd name="T88" fmla="*/ 10 w 28"/>
                  <a:gd name="T89" fmla="*/ 7 h 34"/>
                  <a:gd name="T90" fmla="*/ 9 w 28"/>
                  <a:gd name="T9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 h="34">
                    <a:moveTo>
                      <a:pt x="9" y="6"/>
                    </a:moveTo>
                    <a:cubicBezTo>
                      <a:pt x="8" y="6"/>
                      <a:pt x="8" y="5"/>
                      <a:pt x="8" y="5"/>
                    </a:cubicBezTo>
                    <a:cubicBezTo>
                      <a:pt x="8" y="5"/>
                      <a:pt x="8" y="5"/>
                      <a:pt x="7" y="4"/>
                    </a:cubicBezTo>
                    <a:cubicBezTo>
                      <a:pt x="7" y="4"/>
                      <a:pt x="7" y="4"/>
                      <a:pt x="7" y="3"/>
                    </a:cubicBezTo>
                    <a:cubicBezTo>
                      <a:pt x="7" y="3"/>
                      <a:pt x="7" y="3"/>
                      <a:pt x="6" y="3"/>
                    </a:cubicBezTo>
                    <a:cubicBezTo>
                      <a:pt x="6" y="3"/>
                      <a:pt x="6" y="2"/>
                      <a:pt x="6" y="2"/>
                    </a:cubicBezTo>
                    <a:cubicBezTo>
                      <a:pt x="5" y="1"/>
                      <a:pt x="5" y="2"/>
                      <a:pt x="4" y="2"/>
                    </a:cubicBezTo>
                    <a:cubicBezTo>
                      <a:pt x="3" y="2"/>
                      <a:pt x="3" y="2"/>
                      <a:pt x="2" y="2"/>
                    </a:cubicBezTo>
                    <a:cubicBezTo>
                      <a:pt x="2" y="2"/>
                      <a:pt x="2" y="1"/>
                      <a:pt x="1" y="1"/>
                    </a:cubicBezTo>
                    <a:cubicBezTo>
                      <a:pt x="1" y="1"/>
                      <a:pt x="1" y="0"/>
                      <a:pt x="0" y="1"/>
                    </a:cubicBezTo>
                    <a:cubicBezTo>
                      <a:pt x="0" y="1"/>
                      <a:pt x="0" y="1"/>
                      <a:pt x="0" y="1"/>
                    </a:cubicBezTo>
                    <a:cubicBezTo>
                      <a:pt x="0" y="2"/>
                      <a:pt x="0" y="2"/>
                      <a:pt x="0" y="2"/>
                    </a:cubicBezTo>
                    <a:cubicBezTo>
                      <a:pt x="0" y="3"/>
                      <a:pt x="0" y="3"/>
                      <a:pt x="1" y="4"/>
                    </a:cubicBezTo>
                    <a:cubicBezTo>
                      <a:pt x="1" y="4"/>
                      <a:pt x="1" y="4"/>
                      <a:pt x="2" y="5"/>
                    </a:cubicBezTo>
                    <a:cubicBezTo>
                      <a:pt x="2" y="5"/>
                      <a:pt x="2" y="5"/>
                      <a:pt x="2" y="6"/>
                    </a:cubicBezTo>
                    <a:cubicBezTo>
                      <a:pt x="3" y="6"/>
                      <a:pt x="3" y="6"/>
                      <a:pt x="3" y="6"/>
                    </a:cubicBezTo>
                    <a:cubicBezTo>
                      <a:pt x="4" y="6"/>
                      <a:pt x="4" y="6"/>
                      <a:pt x="4" y="6"/>
                    </a:cubicBezTo>
                    <a:cubicBezTo>
                      <a:pt x="4" y="7"/>
                      <a:pt x="5" y="7"/>
                      <a:pt x="5" y="7"/>
                    </a:cubicBezTo>
                    <a:cubicBezTo>
                      <a:pt x="5" y="7"/>
                      <a:pt x="5" y="8"/>
                      <a:pt x="5" y="8"/>
                    </a:cubicBezTo>
                    <a:cubicBezTo>
                      <a:pt x="5" y="8"/>
                      <a:pt x="6" y="8"/>
                      <a:pt x="6" y="8"/>
                    </a:cubicBezTo>
                    <a:cubicBezTo>
                      <a:pt x="6" y="9"/>
                      <a:pt x="6" y="9"/>
                      <a:pt x="6" y="9"/>
                    </a:cubicBezTo>
                    <a:cubicBezTo>
                      <a:pt x="6" y="10"/>
                      <a:pt x="6" y="10"/>
                      <a:pt x="6" y="10"/>
                    </a:cubicBezTo>
                    <a:cubicBezTo>
                      <a:pt x="6" y="11"/>
                      <a:pt x="6" y="11"/>
                      <a:pt x="7" y="11"/>
                    </a:cubicBezTo>
                    <a:cubicBezTo>
                      <a:pt x="7" y="11"/>
                      <a:pt x="7" y="11"/>
                      <a:pt x="7" y="12"/>
                    </a:cubicBezTo>
                    <a:cubicBezTo>
                      <a:pt x="8" y="12"/>
                      <a:pt x="8" y="12"/>
                      <a:pt x="8" y="12"/>
                    </a:cubicBezTo>
                    <a:cubicBezTo>
                      <a:pt x="9" y="12"/>
                      <a:pt x="9" y="12"/>
                      <a:pt x="9" y="12"/>
                    </a:cubicBezTo>
                    <a:cubicBezTo>
                      <a:pt x="9" y="13"/>
                      <a:pt x="9" y="14"/>
                      <a:pt x="9" y="14"/>
                    </a:cubicBezTo>
                    <a:cubicBezTo>
                      <a:pt x="10" y="15"/>
                      <a:pt x="10" y="15"/>
                      <a:pt x="10" y="16"/>
                    </a:cubicBezTo>
                    <a:cubicBezTo>
                      <a:pt x="10" y="16"/>
                      <a:pt x="10" y="17"/>
                      <a:pt x="10" y="17"/>
                    </a:cubicBezTo>
                    <a:cubicBezTo>
                      <a:pt x="10" y="17"/>
                      <a:pt x="10" y="17"/>
                      <a:pt x="11" y="17"/>
                    </a:cubicBezTo>
                    <a:cubicBezTo>
                      <a:pt x="11" y="17"/>
                      <a:pt x="11" y="17"/>
                      <a:pt x="11" y="17"/>
                    </a:cubicBezTo>
                    <a:cubicBezTo>
                      <a:pt x="12" y="18"/>
                      <a:pt x="12" y="18"/>
                      <a:pt x="12" y="18"/>
                    </a:cubicBezTo>
                    <a:cubicBezTo>
                      <a:pt x="12" y="19"/>
                      <a:pt x="13" y="19"/>
                      <a:pt x="13" y="19"/>
                    </a:cubicBezTo>
                    <a:cubicBezTo>
                      <a:pt x="13" y="19"/>
                      <a:pt x="13" y="20"/>
                      <a:pt x="13" y="20"/>
                    </a:cubicBezTo>
                    <a:cubicBezTo>
                      <a:pt x="13" y="20"/>
                      <a:pt x="13" y="21"/>
                      <a:pt x="13" y="21"/>
                    </a:cubicBezTo>
                    <a:cubicBezTo>
                      <a:pt x="13" y="21"/>
                      <a:pt x="14" y="22"/>
                      <a:pt x="14" y="22"/>
                    </a:cubicBezTo>
                    <a:cubicBezTo>
                      <a:pt x="14" y="22"/>
                      <a:pt x="14" y="22"/>
                      <a:pt x="14" y="23"/>
                    </a:cubicBezTo>
                    <a:cubicBezTo>
                      <a:pt x="14" y="23"/>
                      <a:pt x="14" y="23"/>
                      <a:pt x="15" y="24"/>
                    </a:cubicBezTo>
                    <a:cubicBezTo>
                      <a:pt x="15" y="24"/>
                      <a:pt x="15" y="24"/>
                      <a:pt x="15" y="25"/>
                    </a:cubicBezTo>
                    <a:cubicBezTo>
                      <a:pt x="15" y="25"/>
                      <a:pt x="16" y="25"/>
                      <a:pt x="16" y="25"/>
                    </a:cubicBezTo>
                    <a:cubicBezTo>
                      <a:pt x="16" y="26"/>
                      <a:pt x="16" y="26"/>
                      <a:pt x="16" y="27"/>
                    </a:cubicBezTo>
                    <a:cubicBezTo>
                      <a:pt x="17" y="27"/>
                      <a:pt x="17" y="27"/>
                      <a:pt x="17" y="28"/>
                    </a:cubicBezTo>
                    <a:cubicBezTo>
                      <a:pt x="17" y="28"/>
                      <a:pt x="18" y="28"/>
                      <a:pt x="18" y="28"/>
                    </a:cubicBezTo>
                    <a:cubicBezTo>
                      <a:pt x="18" y="29"/>
                      <a:pt x="18" y="29"/>
                      <a:pt x="18" y="29"/>
                    </a:cubicBezTo>
                    <a:cubicBezTo>
                      <a:pt x="19" y="30"/>
                      <a:pt x="19" y="30"/>
                      <a:pt x="19" y="30"/>
                    </a:cubicBezTo>
                    <a:cubicBezTo>
                      <a:pt x="20" y="30"/>
                      <a:pt x="20" y="30"/>
                      <a:pt x="20" y="30"/>
                    </a:cubicBezTo>
                    <a:cubicBezTo>
                      <a:pt x="21" y="31"/>
                      <a:pt x="21" y="31"/>
                      <a:pt x="21" y="32"/>
                    </a:cubicBezTo>
                    <a:cubicBezTo>
                      <a:pt x="22" y="32"/>
                      <a:pt x="22" y="32"/>
                      <a:pt x="22" y="33"/>
                    </a:cubicBezTo>
                    <a:cubicBezTo>
                      <a:pt x="23" y="33"/>
                      <a:pt x="22" y="33"/>
                      <a:pt x="23" y="33"/>
                    </a:cubicBezTo>
                    <a:cubicBezTo>
                      <a:pt x="23" y="34"/>
                      <a:pt x="23" y="34"/>
                      <a:pt x="24" y="34"/>
                    </a:cubicBezTo>
                    <a:cubicBezTo>
                      <a:pt x="24" y="34"/>
                      <a:pt x="24" y="34"/>
                      <a:pt x="24" y="34"/>
                    </a:cubicBezTo>
                    <a:cubicBezTo>
                      <a:pt x="25" y="34"/>
                      <a:pt x="25" y="33"/>
                      <a:pt x="25" y="33"/>
                    </a:cubicBezTo>
                    <a:cubicBezTo>
                      <a:pt x="26" y="34"/>
                      <a:pt x="26" y="34"/>
                      <a:pt x="26" y="34"/>
                    </a:cubicBezTo>
                    <a:cubicBezTo>
                      <a:pt x="27" y="34"/>
                      <a:pt x="27" y="33"/>
                      <a:pt x="27" y="33"/>
                    </a:cubicBezTo>
                    <a:cubicBezTo>
                      <a:pt x="27" y="32"/>
                      <a:pt x="27" y="32"/>
                      <a:pt x="27" y="32"/>
                    </a:cubicBezTo>
                    <a:cubicBezTo>
                      <a:pt x="27" y="31"/>
                      <a:pt x="27" y="30"/>
                      <a:pt x="27" y="30"/>
                    </a:cubicBezTo>
                    <a:cubicBezTo>
                      <a:pt x="27" y="29"/>
                      <a:pt x="27" y="29"/>
                      <a:pt x="27" y="28"/>
                    </a:cubicBezTo>
                    <a:cubicBezTo>
                      <a:pt x="27" y="28"/>
                      <a:pt x="27" y="28"/>
                      <a:pt x="28" y="27"/>
                    </a:cubicBezTo>
                    <a:cubicBezTo>
                      <a:pt x="28" y="27"/>
                      <a:pt x="28" y="27"/>
                      <a:pt x="28" y="27"/>
                    </a:cubicBezTo>
                    <a:cubicBezTo>
                      <a:pt x="28" y="26"/>
                      <a:pt x="28" y="26"/>
                      <a:pt x="27" y="26"/>
                    </a:cubicBezTo>
                    <a:cubicBezTo>
                      <a:pt x="27" y="25"/>
                      <a:pt x="27" y="25"/>
                      <a:pt x="27" y="25"/>
                    </a:cubicBezTo>
                    <a:cubicBezTo>
                      <a:pt x="26" y="25"/>
                      <a:pt x="26" y="24"/>
                      <a:pt x="26" y="24"/>
                    </a:cubicBezTo>
                    <a:cubicBezTo>
                      <a:pt x="26" y="24"/>
                      <a:pt x="25" y="24"/>
                      <a:pt x="25" y="24"/>
                    </a:cubicBezTo>
                    <a:cubicBezTo>
                      <a:pt x="25" y="24"/>
                      <a:pt x="25" y="23"/>
                      <a:pt x="25" y="23"/>
                    </a:cubicBezTo>
                    <a:cubicBezTo>
                      <a:pt x="24" y="23"/>
                      <a:pt x="24" y="23"/>
                      <a:pt x="24" y="22"/>
                    </a:cubicBezTo>
                    <a:cubicBezTo>
                      <a:pt x="24" y="22"/>
                      <a:pt x="23" y="22"/>
                      <a:pt x="23" y="22"/>
                    </a:cubicBezTo>
                    <a:cubicBezTo>
                      <a:pt x="23" y="21"/>
                      <a:pt x="23" y="21"/>
                      <a:pt x="23" y="20"/>
                    </a:cubicBezTo>
                    <a:cubicBezTo>
                      <a:pt x="23" y="20"/>
                      <a:pt x="23" y="20"/>
                      <a:pt x="23" y="20"/>
                    </a:cubicBezTo>
                    <a:cubicBezTo>
                      <a:pt x="22" y="19"/>
                      <a:pt x="22" y="20"/>
                      <a:pt x="22" y="20"/>
                    </a:cubicBezTo>
                    <a:cubicBezTo>
                      <a:pt x="21" y="19"/>
                      <a:pt x="21" y="19"/>
                      <a:pt x="21" y="18"/>
                    </a:cubicBezTo>
                    <a:cubicBezTo>
                      <a:pt x="21" y="18"/>
                      <a:pt x="21" y="18"/>
                      <a:pt x="22" y="17"/>
                    </a:cubicBezTo>
                    <a:cubicBezTo>
                      <a:pt x="22" y="17"/>
                      <a:pt x="22" y="17"/>
                      <a:pt x="22" y="17"/>
                    </a:cubicBezTo>
                    <a:cubicBezTo>
                      <a:pt x="22" y="16"/>
                      <a:pt x="22" y="16"/>
                      <a:pt x="21" y="16"/>
                    </a:cubicBezTo>
                    <a:cubicBezTo>
                      <a:pt x="21" y="15"/>
                      <a:pt x="21" y="15"/>
                      <a:pt x="20" y="15"/>
                    </a:cubicBezTo>
                    <a:cubicBezTo>
                      <a:pt x="20" y="15"/>
                      <a:pt x="20" y="16"/>
                      <a:pt x="20" y="15"/>
                    </a:cubicBezTo>
                    <a:cubicBezTo>
                      <a:pt x="19" y="15"/>
                      <a:pt x="20" y="15"/>
                      <a:pt x="20" y="15"/>
                    </a:cubicBezTo>
                    <a:cubicBezTo>
                      <a:pt x="20" y="14"/>
                      <a:pt x="20" y="14"/>
                      <a:pt x="19" y="13"/>
                    </a:cubicBezTo>
                    <a:cubicBezTo>
                      <a:pt x="19" y="13"/>
                      <a:pt x="19" y="13"/>
                      <a:pt x="18" y="13"/>
                    </a:cubicBezTo>
                    <a:cubicBezTo>
                      <a:pt x="18" y="13"/>
                      <a:pt x="18" y="13"/>
                      <a:pt x="17" y="13"/>
                    </a:cubicBezTo>
                    <a:cubicBezTo>
                      <a:pt x="17" y="13"/>
                      <a:pt x="17" y="13"/>
                      <a:pt x="17" y="12"/>
                    </a:cubicBezTo>
                    <a:cubicBezTo>
                      <a:pt x="17" y="12"/>
                      <a:pt x="17" y="12"/>
                      <a:pt x="17" y="11"/>
                    </a:cubicBezTo>
                    <a:cubicBezTo>
                      <a:pt x="17" y="11"/>
                      <a:pt x="17" y="11"/>
                      <a:pt x="16" y="11"/>
                    </a:cubicBezTo>
                    <a:cubicBezTo>
                      <a:pt x="16" y="11"/>
                      <a:pt x="16" y="12"/>
                      <a:pt x="16" y="12"/>
                    </a:cubicBezTo>
                    <a:cubicBezTo>
                      <a:pt x="15" y="12"/>
                      <a:pt x="15" y="11"/>
                      <a:pt x="15" y="11"/>
                    </a:cubicBezTo>
                    <a:cubicBezTo>
                      <a:pt x="15" y="11"/>
                      <a:pt x="15" y="10"/>
                      <a:pt x="14" y="10"/>
                    </a:cubicBezTo>
                    <a:cubicBezTo>
                      <a:pt x="14" y="10"/>
                      <a:pt x="14" y="10"/>
                      <a:pt x="13" y="10"/>
                    </a:cubicBezTo>
                    <a:cubicBezTo>
                      <a:pt x="13" y="10"/>
                      <a:pt x="13" y="10"/>
                      <a:pt x="12" y="9"/>
                    </a:cubicBezTo>
                    <a:cubicBezTo>
                      <a:pt x="12" y="9"/>
                      <a:pt x="12" y="9"/>
                      <a:pt x="11" y="8"/>
                    </a:cubicBezTo>
                    <a:cubicBezTo>
                      <a:pt x="11" y="8"/>
                      <a:pt x="11" y="8"/>
                      <a:pt x="11" y="8"/>
                    </a:cubicBezTo>
                    <a:cubicBezTo>
                      <a:pt x="11" y="7"/>
                      <a:pt x="10" y="7"/>
                      <a:pt x="10" y="7"/>
                    </a:cubicBezTo>
                    <a:cubicBezTo>
                      <a:pt x="10" y="7"/>
                      <a:pt x="10" y="6"/>
                      <a:pt x="10" y="6"/>
                    </a:cubicBezTo>
                    <a:cubicBezTo>
                      <a:pt x="10" y="6"/>
                      <a:pt x="9" y="6"/>
                      <a:pt x="9"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4" name="Freeform 93"/>
              <p:cNvSpPr>
                <a:spLocks/>
              </p:cNvSpPr>
              <p:nvPr/>
            </p:nvSpPr>
            <p:spPr bwMode="auto">
              <a:xfrm>
                <a:off x="6881814" y="3097214"/>
                <a:ext cx="22225" cy="11113"/>
              </a:xfrm>
              <a:custGeom>
                <a:avLst/>
                <a:gdLst>
                  <a:gd name="T0" fmla="*/ 1 w 2"/>
                  <a:gd name="T1" fmla="*/ 0 h 1"/>
                  <a:gd name="T2" fmla="*/ 1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1" y="0"/>
                    </a:cubicBezTo>
                    <a:cubicBezTo>
                      <a:pt x="1" y="1"/>
                      <a:pt x="1" y="1"/>
                      <a:pt x="1" y="1"/>
                    </a:cubicBezTo>
                    <a:cubicBezTo>
                      <a:pt x="2" y="1"/>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5" name="Freeform 94"/>
              <p:cNvSpPr>
                <a:spLocks/>
              </p:cNvSpPr>
              <p:nvPr/>
            </p:nvSpPr>
            <p:spPr bwMode="auto">
              <a:xfrm>
                <a:off x="7065964" y="3086101"/>
                <a:ext cx="11113" cy="22225"/>
              </a:xfrm>
              <a:custGeom>
                <a:avLst/>
                <a:gdLst>
                  <a:gd name="T0" fmla="*/ 1 w 1"/>
                  <a:gd name="T1" fmla="*/ 1 h 2"/>
                  <a:gd name="T2" fmla="*/ 1 w 1"/>
                  <a:gd name="T3" fmla="*/ 1 h 2"/>
                  <a:gd name="T4" fmla="*/ 0 w 1"/>
                  <a:gd name="T5" fmla="*/ 0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0"/>
                      <a:pt x="0" y="0"/>
                      <a:pt x="0" y="0"/>
                    </a:cubicBezTo>
                    <a:cubicBezTo>
                      <a:pt x="0" y="1"/>
                      <a:pt x="0" y="1"/>
                      <a:pt x="0" y="1"/>
                    </a:cubicBezTo>
                    <a:cubicBezTo>
                      <a:pt x="0" y="1"/>
                      <a:pt x="0"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6" name="Freeform 95"/>
              <p:cNvSpPr>
                <a:spLocks/>
              </p:cNvSpPr>
              <p:nvPr/>
            </p:nvSpPr>
            <p:spPr bwMode="auto">
              <a:xfrm>
                <a:off x="7185027" y="2946401"/>
                <a:ext cx="279400" cy="269875"/>
              </a:xfrm>
              <a:custGeom>
                <a:avLst/>
                <a:gdLst>
                  <a:gd name="T0" fmla="*/ 0 w 26"/>
                  <a:gd name="T1" fmla="*/ 13 h 25"/>
                  <a:gd name="T2" fmla="*/ 0 w 26"/>
                  <a:gd name="T3" fmla="*/ 14 h 25"/>
                  <a:gd name="T4" fmla="*/ 1 w 26"/>
                  <a:gd name="T5" fmla="*/ 15 h 25"/>
                  <a:gd name="T6" fmla="*/ 3 w 26"/>
                  <a:gd name="T7" fmla="*/ 17 h 25"/>
                  <a:gd name="T8" fmla="*/ 3 w 26"/>
                  <a:gd name="T9" fmla="*/ 18 h 25"/>
                  <a:gd name="T10" fmla="*/ 3 w 26"/>
                  <a:gd name="T11" fmla="*/ 20 h 25"/>
                  <a:gd name="T12" fmla="*/ 4 w 26"/>
                  <a:gd name="T13" fmla="*/ 21 h 25"/>
                  <a:gd name="T14" fmla="*/ 4 w 26"/>
                  <a:gd name="T15" fmla="*/ 22 h 25"/>
                  <a:gd name="T16" fmla="*/ 6 w 26"/>
                  <a:gd name="T17" fmla="*/ 22 h 25"/>
                  <a:gd name="T18" fmla="*/ 7 w 26"/>
                  <a:gd name="T19" fmla="*/ 22 h 25"/>
                  <a:gd name="T20" fmla="*/ 8 w 26"/>
                  <a:gd name="T21" fmla="*/ 23 h 25"/>
                  <a:gd name="T22" fmla="*/ 9 w 26"/>
                  <a:gd name="T23" fmla="*/ 23 h 25"/>
                  <a:gd name="T24" fmla="*/ 11 w 26"/>
                  <a:gd name="T25" fmla="*/ 22 h 25"/>
                  <a:gd name="T26" fmla="*/ 13 w 26"/>
                  <a:gd name="T27" fmla="*/ 23 h 25"/>
                  <a:gd name="T28" fmla="*/ 14 w 26"/>
                  <a:gd name="T29" fmla="*/ 24 h 25"/>
                  <a:gd name="T30" fmla="*/ 15 w 26"/>
                  <a:gd name="T31" fmla="*/ 25 h 25"/>
                  <a:gd name="T32" fmla="*/ 17 w 26"/>
                  <a:gd name="T33" fmla="*/ 24 h 25"/>
                  <a:gd name="T34" fmla="*/ 19 w 26"/>
                  <a:gd name="T35" fmla="*/ 21 h 25"/>
                  <a:gd name="T36" fmla="*/ 19 w 26"/>
                  <a:gd name="T37" fmla="*/ 19 h 25"/>
                  <a:gd name="T38" fmla="*/ 20 w 26"/>
                  <a:gd name="T39" fmla="*/ 17 h 25"/>
                  <a:gd name="T40" fmla="*/ 22 w 26"/>
                  <a:gd name="T41" fmla="*/ 16 h 25"/>
                  <a:gd name="T42" fmla="*/ 22 w 26"/>
                  <a:gd name="T43" fmla="*/ 13 h 25"/>
                  <a:gd name="T44" fmla="*/ 22 w 26"/>
                  <a:gd name="T45" fmla="*/ 12 h 25"/>
                  <a:gd name="T46" fmla="*/ 24 w 26"/>
                  <a:gd name="T47" fmla="*/ 11 h 25"/>
                  <a:gd name="T48" fmla="*/ 26 w 26"/>
                  <a:gd name="T49" fmla="*/ 11 h 25"/>
                  <a:gd name="T50" fmla="*/ 25 w 26"/>
                  <a:gd name="T51" fmla="*/ 9 h 25"/>
                  <a:gd name="T52" fmla="*/ 23 w 26"/>
                  <a:gd name="T53" fmla="*/ 8 h 25"/>
                  <a:gd name="T54" fmla="*/ 23 w 26"/>
                  <a:gd name="T55" fmla="*/ 6 h 25"/>
                  <a:gd name="T56" fmla="*/ 22 w 26"/>
                  <a:gd name="T57" fmla="*/ 5 h 25"/>
                  <a:gd name="T58" fmla="*/ 22 w 26"/>
                  <a:gd name="T59" fmla="*/ 3 h 25"/>
                  <a:gd name="T60" fmla="*/ 23 w 26"/>
                  <a:gd name="T61" fmla="*/ 1 h 25"/>
                  <a:gd name="T62" fmla="*/ 22 w 26"/>
                  <a:gd name="T63" fmla="*/ 1 h 25"/>
                  <a:gd name="T64" fmla="*/ 20 w 26"/>
                  <a:gd name="T65" fmla="*/ 0 h 25"/>
                  <a:gd name="T66" fmla="*/ 17 w 26"/>
                  <a:gd name="T67" fmla="*/ 1 h 25"/>
                  <a:gd name="T68" fmla="*/ 17 w 26"/>
                  <a:gd name="T69" fmla="*/ 4 h 25"/>
                  <a:gd name="T70" fmla="*/ 15 w 26"/>
                  <a:gd name="T71" fmla="*/ 6 h 25"/>
                  <a:gd name="T72" fmla="*/ 15 w 26"/>
                  <a:gd name="T73" fmla="*/ 8 h 25"/>
                  <a:gd name="T74" fmla="*/ 13 w 26"/>
                  <a:gd name="T75" fmla="*/ 8 h 25"/>
                  <a:gd name="T76" fmla="*/ 11 w 26"/>
                  <a:gd name="T77" fmla="*/ 9 h 25"/>
                  <a:gd name="T78" fmla="*/ 9 w 26"/>
                  <a:gd name="T79" fmla="*/ 8 h 25"/>
                  <a:gd name="T80" fmla="*/ 7 w 26"/>
                  <a:gd name="T81" fmla="*/ 10 h 25"/>
                  <a:gd name="T82" fmla="*/ 5 w 26"/>
                  <a:gd name="T83" fmla="*/ 9 h 25"/>
                  <a:gd name="T84" fmla="*/ 3 w 26"/>
                  <a:gd name="T85" fmla="*/ 9 h 25"/>
                  <a:gd name="T86" fmla="*/ 2 w 26"/>
                  <a:gd name="T87" fmla="*/ 8 h 25"/>
                  <a:gd name="T88" fmla="*/ 1 w 26"/>
                  <a:gd name="T89" fmla="*/ 8 h 25"/>
                  <a:gd name="T90" fmla="*/ 0 w 26"/>
                  <a:gd name="T91" fmla="*/ 9 h 25"/>
                  <a:gd name="T92" fmla="*/ 0 w 26"/>
                  <a:gd name="T9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25">
                    <a:moveTo>
                      <a:pt x="0" y="13"/>
                    </a:moveTo>
                    <a:cubicBezTo>
                      <a:pt x="0" y="13"/>
                      <a:pt x="0" y="13"/>
                      <a:pt x="0" y="13"/>
                    </a:cubicBezTo>
                    <a:cubicBezTo>
                      <a:pt x="1" y="13"/>
                      <a:pt x="1" y="13"/>
                      <a:pt x="1" y="13"/>
                    </a:cubicBezTo>
                    <a:cubicBezTo>
                      <a:pt x="1" y="14"/>
                      <a:pt x="0" y="14"/>
                      <a:pt x="0" y="14"/>
                    </a:cubicBezTo>
                    <a:cubicBezTo>
                      <a:pt x="0" y="14"/>
                      <a:pt x="1" y="14"/>
                      <a:pt x="1" y="15"/>
                    </a:cubicBezTo>
                    <a:cubicBezTo>
                      <a:pt x="1" y="15"/>
                      <a:pt x="1" y="15"/>
                      <a:pt x="1" y="15"/>
                    </a:cubicBezTo>
                    <a:cubicBezTo>
                      <a:pt x="2" y="16"/>
                      <a:pt x="2" y="16"/>
                      <a:pt x="2" y="16"/>
                    </a:cubicBezTo>
                    <a:cubicBezTo>
                      <a:pt x="2" y="16"/>
                      <a:pt x="2" y="16"/>
                      <a:pt x="3" y="17"/>
                    </a:cubicBezTo>
                    <a:cubicBezTo>
                      <a:pt x="3" y="17"/>
                      <a:pt x="2" y="17"/>
                      <a:pt x="2" y="17"/>
                    </a:cubicBezTo>
                    <a:cubicBezTo>
                      <a:pt x="3" y="18"/>
                      <a:pt x="3" y="18"/>
                      <a:pt x="3" y="18"/>
                    </a:cubicBezTo>
                    <a:cubicBezTo>
                      <a:pt x="3" y="19"/>
                      <a:pt x="3" y="19"/>
                      <a:pt x="3" y="19"/>
                    </a:cubicBezTo>
                    <a:cubicBezTo>
                      <a:pt x="3" y="19"/>
                      <a:pt x="3" y="20"/>
                      <a:pt x="3" y="20"/>
                    </a:cubicBezTo>
                    <a:cubicBezTo>
                      <a:pt x="3" y="20"/>
                      <a:pt x="3" y="20"/>
                      <a:pt x="3" y="20"/>
                    </a:cubicBezTo>
                    <a:cubicBezTo>
                      <a:pt x="3" y="21"/>
                      <a:pt x="4" y="21"/>
                      <a:pt x="4" y="21"/>
                    </a:cubicBezTo>
                    <a:cubicBezTo>
                      <a:pt x="4" y="21"/>
                      <a:pt x="3" y="22"/>
                      <a:pt x="3" y="22"/>
                    </a:cubicBezTo>
                    <a:cubicBezTo>
                      <a:pt x="4" y="22"/>
                      <a:pt x="4" y="22"/>
                      <a:pt x="4" y="22"/>
                    </a:cubicBezTo>
                    <a:cubicBezTo>
                      <a:pt x="5" y="22"/>
                      <a:pt x="5" y="22"/>
                      <a:pt x="5" y="22"/>
                    </a:cubicBezTo>
                    <a:cubicBezTo>
                      <a:pt x="5" y="22"/>
                      <a:pt x="6" y="22"/>
                      <a:pt x="6" y="22"/>
                    </a:cubicBezTo>
                    <a:cubicBezTo>
                      <a:pt x="6" y="22"/>
                      <a:pt x="6" y="22"/>
                      <a:pt x="7" y="22"/>
                    </a:cubicBezTo>
                    <a:cubicBezTo>
                      <a:pt x="7" y="22"/>
                      <a:pt x="7" y="22"/>
                      <a:pt x="7" y="22"/>
                    </a:cubicBezTo>
                    <a:cubicBezTo>
                      <a:pt x="7" y="22"/>
                      <a:pt x="7" y="22"/>
                      <a:pt x="7" y="23"/>
                    </a:cubicBezTo>
                    <a:cubicBezTo>
                      <a:pt x="7" y="23"/>
                      <a:pt x="7" y="23"/>
                      <a:pt x="8" y="23"/>
                    </a:cubicBezTo>
                    <a:cubicBezTo>
                      <a:pt x="8" y="23"/>
                      <a:pt x="8" y="23"/>
                      <a:pt x="9" y="23"/>
                    </a:cubicBezTo>
                    <a:cubicBezTo>
                      <a:pt x="9" y="23"/>
                      <a:pt x="9" y="23"/>
                      <a:pt x="9" y="23"/>
                    </a:cubicBezTo>
                    <a:cubicBezTo>
                      <a:pt x="10" y="23"/>
                      <a:pt x="10" y="23"/>
                      <a:pt x="10" y="22"/>
                    </a:cubicBezTo>
                    <a:cubicBezTo>
                      <a:pt x="10" y="22"/>
                      <a:pt x="11" y="22"/>
                      <a:pt x="11" y="22"/>
                    </a:cubicBezTo>
                    <a:cubicBezTo>
                      <a:pt x="11" y="22"/>
                      <a:pt x="11" y="23"/>
                      <a:pt x="12" y="23"/>
                    </a:cubicBezTo>
                    <a:cubicBezTo>
                      <a:pt x="12" y="23"/>
                      <a:pt x="12" y="23"/>
                      <a:pt x="13" y="23"/>
                    </a:cubicBezTo>
                    <a:cubicBezTo>
                      <a:pt x="13" y="23"/>
                      <a:pt x="13" y="23"/>
                      <a:pt x="14" y="23"/>
                    </a:cubicBezTo>
                    <a:cubicBezTo>
                      <a:pt x="14" y="23"/>
                      <a:pt x="14" y="24"/>
                      <a:pt x="14" y="24"/>
                    </a:cubicBezTo>
                    <a:cubicBezTo>
                      <a:pt x="14" y="25"/>
                      <a:pt x="14" y="25"/>
                      <a:pt x="15" y="25"/>
                    </a:cubicBezTo>
                    <a:cubicBezTo>
                      <a:pt x="15" y="25"/>
                      <a:pt x="15" y="25"/>
                      <a:pt x="15" y="25"/>
                    </a:cubicBezTo>
                    <a:cubicBezTo>
                      <a:pt x="16" y="25"/>
                      <a:pt x="16" y="25"/>
                      <a:pt x="17" y="24"/>
                    </a:cubicBezTo>
                    <a:cubicBezTo>
                      <a:pt x="17" y="24"/>
                      <a:pt x="17" y="24"/>
                      <a:pt x="17" y="24"/>
                    </a:cubicBezTo>
                    <a:cubicBezTo>
                      <a:pt x="18" y="23"/>
                      <a:pt x="18" y="23"/>
                      <a:pt x="18" y="22"/>
                    </a:cubicBezTo>
                    <a:cubicBezTo>
                      <a:pt x="19" y="22"/>
                      <a:pt x="19" y="22"/>
                      <a:pt x="19" y="21"/>
                    </a:cubicBezTo>
                    <a:cubicBezTo>
                      <a:pt x="19" y="21"/>
                      <a:pt x="19" y="21"/>
                      <a:pt x="19" y="20"/>
                    </a:cubicBezTo>
                    <a:cubicBezTo>
                      <a:pt x="19" y="20"/>
                      <a:pt x="19" y="20"/>
                      <a:pt x="19" y="19"/>
                    </a:cubicBezTo>
                    <a:cubicBezTo>
                      <a:pt x="19" y="19"/>
                      <a:pt x="19" y="19"/>
                      <a:pt x="19" y="18"/>
                    </a:cubicBezTo>
                    <a:cubicBezTo>
                      <a:pt x="20" y="18"/>
                      <a:pt x="20" y="18"/>
                      <a:pt x="20" y="17"/>
                    </a:cubicBezTo>
                    <a:cubicBezTo>
                      <a:pt x="21" y="17"/>
                      <a:pt x="21" y="17"/>
                      <a:pt x="21" y="16"/>
                    </a:cubicBezTo>
                    <a:cubicBezTo>
                      <a:pt x="22" y="16"/>
                      <a:pt x="22" y="16"/>
                      <a:pt x="22" y="16"/>
                    </a:cubicBezTo>
                    <a:cubicBezTo>
                      <a:pt x="22" y="15"/>
                      <a:pt x="22" y="15"/>
                      <a:pt x="22" y="14"/>
                    </a:cubicBezTo>
                    <a:cubicBezTo>
                      <a:pt x="22" y="14"/>
                      <a:pt x="22" y="13"/>
                      <a:pt x="22" y="13"/>
                    </a:cubicBezTo>
                    <a:cubicBezTo>
                      <a:pt x="22" y="13"/>
                      <a:pt x="22" y="13"/>
                      <a:pt x="22" y="13"/>
                    </a:cubicBezTo>
                    <a:cubicBezTo>
                      <a:pt x="22" y="12"/>
                      <a:pt x="22" y="12"/>
                      <a:pt x="22" y="12"/>
                    </a:cubicBezTo>
                    <a:cubicBezTo>
                      <a:pt x="22" y="11"/>
                      <a:pt x="23" y="11"/>
                      <a:pt x="23" y="11"/>
                    </a:cubicBezTo>
                    <a:cubicBezTo>
                      <a:pt x="23" y="11"/>
                      <a:pt x="24" y="11"/>
                      <a:pt x="24" y="11"/>
                    </a:cubicBezTo>
                    <a:cubicBezTo>
                      <a:pt x="24" y="11"/>
                      <a:pt x="25" y="11"/>
                      <a:pt x="25" y="11"/>
                    </a:cubicBezTo>
                    <a:cubicBezTo>
                      <a:pt x="25" y="11"/>
                      <a:pt x="26" y="11"/>
                      <a:pt x="26" y="11"/>
                    </a:cubicBezTo>
                    <a:cubicBezTo>
                      <a:pt x="26" y="11"/>
                      <a:pt x="26" y="10"/>
                      <a:pt x="26" y="10"/>
                    </a:cubicBezTo>
                    <a:cubicBezTo>
                      <a:pt x="26" y="10"/>
                      <a:pt x="25" y="10"/>
                      <a:pt x="25" y="9"/>
                    </a:cubicBezTo>
                    <a:cubicBezTo>
                      <a:pt x="25" y="9"/>
                      <a:pt x="25" y="9"/>
                      <a:pt x="24" y="9"/>
                    </a:cubicBezTo>
                    <a:cubicBezTo>
                      <a:pt x="24" y="8"/>
                      <a:pt x="24" y="9"/>
                      <a:pt x="23" y="8"/>
                    </a:cubicBezTo>
                    <a:cubicBezTo>
                      <a:pt x="23" y="8"/>
                      <a:pt x="24" y="8"/>
                      <a:pt x="24" y="7"/>
                    </a:cubicBezTo>
                    <a:cubicBezTo>
                      <a:pt x="24" y="7"/>
                      <a:pt x="24" y="7"/>
                      <a:pt x="23" y="6"/>
                    </a:cubicBezTo>
                    <a:cubicBezTo>
                      <a:pt x="23" y="6"/>
                      <a:pt x="23" y="6"/>
                      <a:pt x="23" y="5"/>
                    </a:cubicBezTo>
                    <a:cubicBezTo>
                      <a:pt x="23" y="5"/>
                      <a:pt x="22" y="5"/>
                      <a:pt x="22" y="5"/>
                    </a:cubicBezTo>
                    <a:cubicBezTo>
                      <a:pt x="22" y="5"/>
                      <a:pt x="22" y="4"/>
                      <a:pt x="22" y="4"/>
                    </a:cubicBezTo>
                    <a:cubicBezTo>
                      <a:pt x="22" y="4"/>
                      <a:pt x="22" y="3"/>
                      <a:pt x="22" y="3"/>
                    </a:cubicBezTo>
                    <a:cubicBezTo>
                      <a:pt x="22" y="2"/>
                      <a:pt x="22" y="2"/>
                      <a:pt x="22" y="2"/>
                    </a:cubicBezTo>
                    <a:cubicBezTo>
                      <a:pt x="23" y="1"/>
                      <a:pt x="23" y="1"/>
                      <a:pt x="23" y="1"/>
                    </a:cubicBezTo>
                    <a:cubicBezTo>
                      <a:pt x="23" y="1"/>
                      <a:pt x="23" y="1"/>
                      <a:pt x="23" y="1"/>
                    </a:cubicBezTo>
                    <a:cubicBezTo>
                      <a:pt x="23" y="1"/>
                      <a:pt x="23" y="1"/>
                      <a:pt x="22" y="1"/>
                    </a:cubicBezTo>
                    <a:cubicBezTo>
                      <a:pt x="22" y="1"/>
                      <a:pt x="21" y="1"/>
                      <a:pt x="21" y="1"/>
                    </a:cubicBezTo>
                    <a:cubicBezTo>
                      <a:pt x="20" y="0"/>
                      <a:pt x="20" y="0"/>
                      <a:pt x="20" y="0"/>
                    </a:cubicBezTo>
                    <a:cubicBezTo>
                      <a:pt x="19" y="0"/>
                      <a:pt x="19" y="0"/>
                      <a:pt x="19" y="1"/>
                    </a:cubicBezTo>
                    <a:cubicBezTo>
                      <a:pt x="18" y="1"/>
                      <a:pt x="18" y="0"/>
                      <a:pt x="17" y="1"/>
                    </a:cubicBezTo>
                    <a:cubicBezTo>
                      <a:pt x="17" y="1"/>
                      <a:pt x="17" y="2"/>
                      <a:pt x="17" y="2"/>
                    </a:cubicBezTo>
                    <a:cubicBezTo>
                      <a:pt x="16" y="3"/>
                      <a:pt x="17" y="3"/>
                      <a:pt x="17" y="4"/>
                    </a:cubicBezTo>
                    <a:cubicBezTo>
                      <a:pt x="16" y="4"/>
                      <a:pt x="16" y="4"/>
                      <a:pt x="16" y="4"/>
                    </a:cubicBezTo>
                    <a:cubicBezTo>
                      <a:pt x="15" y="4"/>
                      <a:pt x="16" y="5"/>
                      <a:pt x="15" y="6"/>
                    </a:cubicBezTo>
                    <a:cubicBezTo>
                      <a:pt x="15" y="6"/>
                      <a:pt x="15" y="6"/>
                      <a:pt x="15" y="7"/>
                    </a:cubicBezTo>
                    <a:cubicBezTo>
                      <a:pt x="14" y="7"/>
                      <a:pt x="15" y="7"/>
                      <a:pt x="15" y="8"/>
                    </a:cubicBezTo>
                    <a:cubicBezTo>
                      <a:pt x="15" y="8"/>
                      <a:pt x="14" y="8"/>
                      <a:pt x="14" y="8"/>
                    </a:cubicBezTo>
                    <a:cubicBezTo>
                      <a:pt x="14" y="8"/>
                      <a:pt x="13" y="8"/>
                      <a:pt x="13" y="8"/>
                    </a:cubicBezTo>
                    <a:cubicBezTo>
                      <a:pt x="13" y="8"/>
                      <a:pt x="13" y="9"/>
                      <a:pt x="12" y="9"/>
                    </a:cubicBezTo>
                    <a:cubicBezTo>
                      <a:pt x="12" y="9"/>
                      <a:pt x="11" y="9"/>
                      <a:pt x="11" y="9"/>
                    </a:cubicBezTo>
                    <a:cubicBezTo>
                      <a:pt x="10" y="9"/>
                      <a:pt x="10" y="8"/>
                      <a:pt x="10" y="8"/>
                    </a:cubicBezTo>
                    <a:cubicBezTo>
                      <a:pt x="9" y="8"/>
                      <a:pt x="9" y="8"/>
                      <a:pt x="9" y="8"/>
                    </a:cubicBezTo>
                    <a:cubicBezTo>
                      <a:pt x="8" y="8"/>
                      <a:pt x="8" y="9"/>
                      <a:pt x="8" y="9"/>
                    </a:cubicBezTo>
                    <a:cubicBezTo>
                      <a:pt x="8" y="10"/>
                      <a:pt x="8" y="10"/>
                      <a:pt x="7" y="10"/>
                    </a:cubicBezTo>
                    <a:cubicBezTo>
                      <a:pt x="7" y="10"/>
                      <a:pt x="7" y="10"/>
                      <a:pt x="6" y="10"/>
                    </a:cubicBezTo>
                    <a:cubicBezTo>
                      <a:pt x="6" y="9"/>
                      <a:pt x="6" y="9"/>
                      <a:pt x="5" y="9"/>
                    </a:cubicBezTo>
                    <a:cubicBezTo>
                      <a:pt x="5" y="9"/>
                      <a:pt x="4" y="10"/>
                      <a:pt x="4" y="10"/>
                    </a:cubicBezTo>
                    <a:cubicBezTo>
                      <a:pt x="3" y="10"/>
                      <a:pt x="3" y="10"/>
                      <a:pt x="3" y="9"/>
                    </a:cubicBezTo>
                    <a:cubicBezTo>
                      <a:pt x="2" y="9"/>
                      <a:pt x="2" y="9"/>
                      <a:pt x="2" y="8"/>
                    </a:cubicBezTo>
                    <a:cubicBezTo>
                      <a:pt x="2" y="8"/>
                      <a:pt x="2" y="8"/>
                      <a:pt x="2" y="8"/>
                    </a:cubicBezTo>
                    <a:cubicBezTo>
                      <a:pt x="1" y="7"/>
                      <a:pt x="1" y="7"/>
                      <a:pt x="1" y="7"/>
                    </a:cubicBezTo>
                    <a:cubicBezTo>
                      <a:pt x="1" y="8"/>
                      <a:pt x="1" y="8"/>
                      <a:pt x="1" y="8"/>
                    </a:cubicBezTo>
                    <a:cubicBezTo>
                      <a:pt x="1" y="8"/>
                      <a:pt x="1" y="8"/>
                      <a:pt x="0" y="8"/>
                    </a:cubicBezTo>
                    <a:cubicBezTo>
                      <a:pt x="0" y="9"/>
                      <a:pt x="0" y="9"/>
                      <a:pt x="0" y="9"/>
                    </a:cubicBezTo>
                    <a:cubicBezTo>
                      <a:pt x="0" y="10"/>
                      <a:pt x="0" y="10"/>
                      <a:pt x="0" y="11"/>
                    </a:cubicBezTo>
                    <a:cubicBezTo>
                      <a:pt x="0" y="11"/>
                      <a:pt x="0" y="11"/>
                      <a:pt x="0" y="12"/>
                    </a:cubicBezTo>
                    <a:cubicBezTo>
                      <a:pt x="0" y="12"/>
                      <a:pt x="0" y="12"/>
                      <a:pt x="0"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7" name="Freeform 96"/>
              <p:cNvSpPr>
                <a:spLocks/>
              </p:cNvSpPr>
              <p:nvPr/>
            </p:nvSpPr>
            <p:spPr bwMode="auto">
              <a:xfrm>
                <a:off x="2530477" y="2740026"/>
                <a:ext cx="22225" cy="33338"/>
              </a:xfrm>
              <a:custGeom>
                <a:avLst/>
                <a:gdLst>
                  <a:gd name="T0" fmla="*/ 1 w 2"/>
                  <a:gd name="T1" fmla="*/ 3 h 3"/>
                  <a:gd name="T2" fmla="*/ 2 w 2"/>
                  <a:gd name="T3" fmla="*/ 3 h 3"/>
                  <a:gd name="T4" fmla="*/ 2 w 2"/>
                  <a:gd name="T5" fmla="*/ 2 h 3"/>
                  <a:gd name="T6" fmla="*/ 2 w 2"/>
                  <a:gd name="T7" fmla="*/ 1 h 3"/>
                  <a:gd name="T8" fmla="*/ 2 w 2"/>
                  <a:gd name="T9" fmla="*/ 0 h 3"/>
                  <a:gd name="T10" fmla="*/ 1 w 2"/>
                  <a:gd name="T11" fmla="*/ 0 h 3"/>
                  <a:gd name="T12" fmla="*/ 1 w 2"/>
                  <a:gd name="T13" fmla="*/ 1 h 3"/>
                  <a:gd name="T14" fmla="*/ 1 w 2"/>
                  <a:gd name="T15" fmla="*/ 2 h 3"/>
                  <a:gd name="T16" fmla="*/ 0 w 2"/>
                  <a:gd name="T17" fmla="*/ 2 h 3"/>
                  <a:gd name="T18" fmla="*/ 1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1" y="3"/>
                      <a:pt x="2" y="3"/>
                    </a:cubicBezTo>
                    <a:cubicBezTo>
                      <a:pt x="2" y="2"/>
                      <a:pt x="2" y="2"/>
                      <a:pt x="2" y="2"/>
                    </a:cubicBezTo>
                    <a:cubicBezTo>
                      <a:pt x="2" y="2"/>
                      <a:pt x="2" y="2"/>
                      <a:pt x="2" y="1"/>
                    </a:cubicBezTo>
                    <a:cubicBezTo>
                      <a:pt x="2" y="1"/>
                      <a:pt x="2" y="1"/>
                      <a:pt x="2" y="0"/>
                    </a:cubicBezTo>
                    <a:cubicBezTo>
                      <a:pt x="2" y="0"/>
                      <a:pt x="2" y="0"/>
                      <a:pt x="1" y="0"/>
                    </a:cubicBezTo>
                    <a:cubicBezTo>
                      <a:pt x="1" y="1"/>
                      <a:pt x="1" y="1"/>
                      <a:pt x="1" y="1"/>
                    </a:cubicBezTo>
                    <a:cubicBezTo>
                      <a:pt x="1" y="1"/>
                      <a:pt x="1" y="1"/>
                      <a:pt x="1" y="2"/>
                    </a:cubicBezTo>
                    <a:cubicBezTo>
                      <a:pt x="1" y="2"/>
                      <a:pt x="0" y="2"/>
                      <a:pt x="0" y="2"/>
                    </a:cubicBezTo>
                    <a:cubicBezTo>
                      <a:pt x="0"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8" name="Freeform 97"/>
              <p:cNvSpPr>
                <a:spLocks/>
              </p:cNvSpPr>
              <p:nvPr/>
            </p:nvSpPr>
            <p:spPr bwMode="auto">
              <a:xfrm>
                <a:off x="2098677" y="2503489"/>
                <a:ext cx="53975" cy="31750"/>
              </a:xfrm>
              <a:custGeom>
                <a:avLst/>
                <a:gdLst>
                  <a:gd name="T0" fmla="*/ 5 w 5"/>
                  <a:gd name="T1" fmla="*/ 1 h 3"/>
                  <a:gd name="T2" fmla="*/ 4 w 5"/>
                  <a:gd name="T3" fmla="*/ 1 h 3"/>
                  <a:gd name="T4" fmla="*/ 2 w 5"/>
                  <a:gd name="T5" fmla="*/ 1 h 3"/>
                  <a:gd name="T6" fmla="*/ 1 w 5"/>
                  <a:gd name="T7" fmla="*/ 1 h 3"/>
                  <a:gd name="T8" fmla="*/ 0 w 5"/>
                  <a:gd name="T9" fmla="*/ 1 h 3"/>
                  <a:gd name="T10" fmla="*/ 0 w 5"/>
                  <a:gd name="T11" fmla="*/ 1 h 3"/>
                  <a:gd name="T12" fmla="*/ 1 w 5"/>
                  <a:gd name="T13" fmla="*/ 2 h 3"/>
                  <a:gd name="T14" fmla="*/ 1 w 5"/>
                  <a:gd name="T15" fmla="*/ 3 h 3"/>
                  <a:gd name="T16" fmla="*/ 2 w 5"/>
                  <a:gd name="T17" fmla="*/ 3 h 3"/>
                  <a:gd name="T18" fmla="*/ 3 w 5"/>
                  <a:gd name="T19" fmla="*/ 2 h 3"/>
                  <a:gd name="T20" fmla="*/ 4 w 5"/>
                  <a:gd name="T21" fmla="*/ 2 h 3"/>
                  <a:gd name="T22" fmla="*/ 5 w 5"/>
                  <a:gd name="T23" fmla="*/ 2 h 3"/>
                  <a:gd name="T24" fmla="*/ 5 w 5"/>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5" y="1"/>
                    </a:moveTo>
                    <a:cubicBezTo>
                      <a:pt x="4" y="1"/>
                      <a:pt x="4" y="1"/>
                      <a:pt x="4" y="1"/>
                    </a:cubicBezTo>
                    <a:cubicBezTo>
                      <a:pt x="3" y="1"/>
                      <a:pt x="3" y="1"/>
                      <a:pt x="2" y="1"/>
                    </a:cubicBezTo>
                    <a:cubicBezTo>
                      <a:pt x="2" y="1"/>
                      <a:pt x="2" y="1"/>
                      <a:pt x="1" y="1"/>
                    </a:cubicBezTo>
                    <a:cubicBezTo>
                      <a:pt x="1" y="1"/>
                      <a:pt x="0" y="0"/>
                      <a:pt x="0" y="1"/>
                    </a:cubicBezTo>
                    <a:cubicBezTo>
                      <a:pt x="0" y="1"/>
                      <a:pt x="0" y="1"/>
                      <a:pt x="0" y="1"/>
                    </a:cubicBezTo>
                    <a:cubicBezTo>
                      <a:pt x="0" y="2"/>
                      <a:pt x="1" y="2"/>
                      <a:pt x="1" y="2"/>
                    </a:cubicBezTo>
                    <a:cubicBezTo>
                      <a:pt x="1" y="2"/>
                      <a:pt x="1" y="3"/>
                      <a:pt x="1" y="3"/>
                    </a:cubicBezTo>
                    <a:cubicBezTo>
                      <a:pt x="1" y="3"/>
                      <a:pt x="2" y="3"/>
                      <a:pt x="2" y="3"/>
                    </a:cubicBezTo>
                    <a:cubicBezTo>
                      <a:pt x="2" y="2"/>
                      <a:pt x="3" y="2"/>
                      <a:pt x="3" y="2"/>
                    </a:cubicBezTo>
                    <a:cubicBezTo>
                      <a:pt x="4" y="2"/>
                      <a:pt x="4" y="2"/>
                      <a:pt x="4" y="2"/>
                    </a:cubicBezTo>
                    <a:cubicBezTo>
                      <a:pt x="5" y="2"/>
                      <a:pt x="5" y="2"/>
                      <a:pt x="5" y="2"/>
                    </a:cubicBezTo>
                    <a:cubicBezTo>
                      <a:pt x="5" y="2"/>
                      <a:pt x="5" y="1"/>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9" name="Freeform 98"/>
              <p:cNvSpPr>
                <a:spLocks/>
              </p:cNvSpPr>
              <p:nvPr/>
            </p:nvSpPr>
            <p:spPr bwMode="auto">
              <a:xfrm>
                <a:off x="1700214" y="2524126"/>
                <a:ext cx="119063" cy="141288"/>
              </a:xfrm>
              <a:custGeom>
                <a:avLst/>
                <a:gdLst>
                  <a:gd name="T0" fmla="*/ 10 w 11"/>
                  <a:gd name="T1" fmla="*/ 6 h 13"/>
                  <a:gd name="T2" fmla="*/ 10 w 11"/>
                  <a:gd name="T3" fmla="*/ 6 h 13"/>
                  <a:gd name="T4" fmla="*/ 9 w 11"/>
                  <a:gd name="T5" fmla="*/ 6 h 13"/>
                  <a:gd name="T6" fmla="*/ 8 w 11"/>
                  <a:gd name="T7" fmla="*/ 4 h 13"/>
                  <a:gd name="T8" fmla="*/ 9 w 11"/>
                  <a:gd name="T9" fmla="*/ 3 h 13"/>
                  <a:gd name="T10" fmla="*/ 9 w 11"/>
                  <a:gd name="T11" fmla="*/ 2 h 13"/>
                  <a:gd name="T12" fmla="*/ 9 w 11"/>
                  <a:gd name="T13" fmla="*/ 0 h 13"/>
                  <a:gd name="T14" fmla="*/ 9 w 11"/>
                  <a:gd name="T15" fmla="*/ 0 h 13"/>
                  <a:gd name="T16" fmla="*/ 8 w 11"/>
                  <a:gd name="T17" fmla="*/ 0 h 13"/>
                  <a:gd name="T18" fmla="*/ 7 w 11"/>
                  <a:gd name="T19" fmla="*/ 0 h 13"/>
                  <a:gd name="T20" fmla="*/ 5 w 11"/>
                  <a:gd name="T21" fmla="*/ 0 h 13"/>
                  <a:gd name="T22" fmla="*/ 5 w 11"/>
                  <a:gd name="T23" fmla="*/ 1 h 13"/>
                  <a:gd name="T24" fmla="*/ 5 w 11"/>
                  <a:gd name="T25" fmla="*/ 2 h 13"/>
                  <a:gd name="T26" fmla="*/ 3 w 11"/>
                  <a:gd name="T27" fmla="*/ 2 h 13"/>
                  <a:gd name="T28" fmla="*/ 4 w 11"/>
                  <a:gd name="T29" fmla="*/ 3 h 13"/>
                  <a:gd name="T30" fmla="*/ 5 w 11"/>
                  <a:gd name="T31" fmla="*/ 4 h 13"/>
                  <a:gd name="T32" fmla="*/ 5 w 11"/>
                  <a:gd name="T33" fmla="*/ 4 h 13"/>
                  <a:gd name="T34" fmla="*/ 5 w 11"/>
                  <a:gd name="T35" fmla="*/ 5 h 13"/>
                  <a:gd name="T36" fmla="*/ 3 w 11"/>
                  <a:gd name="T37" fmla="*/ 5 h 13"/>
                  <a:gd name="T38" fmla="*/ 2 w 11"/>
                  <a:gd name="T39" fmla="*/ 5 h 13"/>
                  <a:gd name="T40" fmla="*/ 1 w 11"/>
                  <a:gd name="T41" fmla="*/ 6 h 13"/>
                  <a:gd name="T42" fmla="*/ 1 w 11"/>
                  <a:gd name="T43" fmla="*/ 7 h 13"/>
                  <a:gd name="T44" fmla="*/ 1 w 11"/>
                  <a:gd name="T45" fmla="*/ 8 h 13"/>
                  <a:gd name="T46" fmla="*/ 0 w 11"/>
                  <a:gd name="T47" fmla="*/ 9 h 13"/>
                  <a:gd name="T48" fmla="*/ 0 w 11"/>
                  <a:gd name="T49" fmla="*/ 10 h 13"/>
                  <a:gd name="T50" fmla="*/ 0 w 11"/>
                  <a:gd name="T51" fmla="*/ 10 h 13"/>
                  <a:gd name="T52" fmla="*/ 1 w 11"/>
                  <a:gd name="T53" fmla="*/ 11 h 13"/>
                  <a:gd name="T54" fmla="*/ 2 w 11"/>
                  <a:gd name="T55" fmla="*/ 12 h 13"/>
                  <a:gd name="T56" fmla="*/ 3 w 11"/>
                  <a:gd name="T57" fmla="*/ 12 h 13"/>
                  <a:gd name="T58" fmla="*/ 5 w 11"/>
                  <a:gd name="T59" fmla="*/ 12 h 13"/>
                  <a:gd name="T60" fmla="*/ 5 w 11"/>
                  <a:gd name="T61" fmla="*/ 13 h 13"/>
                  <a:gd name="T62" fmla="*/ 5 w 11"/>
                  <a:gd name="T63" fmla="*/ 12 h 13"/>
                  <a:gd name="T64" fmla="*/ 6 w 11"/>
                  <a:gd name="T65" fmla="*/ 11 h 13"/>
                  <a:gd name="T66" fmla="*/ 7 w 11"/>
                  <a:gd name="T67" fmla="*/ 10 h 13"/>
                  <a:gd name="T68" fmla="*/ 8 w 11"/>
                  <a:gd name="T69" fmla="*/ 10 h 13"/>
                  <a:gd name="T70" fmla="*/ 8 w 11"/>
                  <a:gd name="T71" fmla="*/ 9 h 13"/>
                  <a:gd name="T72" fmla="*/ 8 w 11"/>
                  <a:gd name="T73" fmla="*/ 8 h 13"/>
                  <a:gd name="T74" fmla="*/ 9 w 11"/>
                  <a:gd name="T75" fmla="*/ 7 h 13"/>
                  <a:gd name="T76" fmla="*/ 11 w 11"/>
                  <a:gd name="T77" fmla="*/ 6 h 13"/>
                  <a:gd name="T78" fmla="*/ 11 w 11"/>
                  <a:gd name="T79" fmla="*/ 6 h 13"/>
                  <a:gd name="T80" fmla="*/ 11 w 11"/>
                  <a:gd name="T81" fmla="*/ 6 h 13"/>
                  <a:gd name="T82" fmla="*/ 10 w 11"/>
                  <a:gd name="T8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3">
                    <a:moveTo>
                      <a:pt x="10" y="6"/>
                    </a:moveTo>
                    <a:cubicBezTo>
                      <a:pt x="10" y="6"/>
                      <a:pt x="10" y="6"/>
                      <a:pt x="10" y="6"/>
                    </a:cubicBezTo>
                    <a:cubicBezTo>
                      <a:pt x="9" y="6"/>
                      <a:pt x="9" y="6"/>
                      <a:pt x="9" y="6"/>
                    </a:cubicBezTo>
                    <a:cubicBezTo>
                      <a:pt x="8" y="6"/>
                      <a:pt x="8" y="5"/>
                      <a:pt x="8" y="4"/>
                    </a:cubicBezTo>
                    <a:cubicBezTo>
                      <a:pt x="8" y="4"/>
                      <a:pt x="9" y="4"/>
                      <a:pt x="9" y="3"/>
                    </a:cubicBezTo>
                    <a:cubicBezTo>
                      <a:pt x="9" y="3"/>
                      <a:pt x="9" y="2"/>
                      <a:pt x="9" y="2"/>
                    </a:cubicBezTo>
                    <a:cubicBezTo>
                      <a:pt x="9" y="1"/>
                      <a:pt x="9" y="1"/>
                      <a:pt x="9" y="0"/>
                    </a:cubicBezTo>
                    <a:cubicBezTo>
                      <a:pt x="9" y="0"/>
                      <a:pt x="9" y="0"/>
                      <a:pt x="9" y="0"/>
                    </a:cubicBezTo>
                    <a:cubicBezTo>
                      <a:pt x="8" y="0"/>
                      <a:pt x="8" y="0"/>
                      <a:pt x="8" y="0"/>
                    </a:cubicBezTo>
                    <a:cubicBezTo>
                      <a:pt x="7" y="0"/>
                      <a:pt x="7" y="0"/>
                      <a:pt x="7" y="0"/>
                    </a:cubicBezTo>
                    <a:cubicBezTo>
                      <a:pt x="6" y="0"/>
                      <a:pt x="6" y="0"/>
                      <a:pt x="5" y="0"/>
                    </a:cubicBezTo>
                    <a:cubicBezTo>
                      <a:pt x="5" y="0"/>
                      <a:pt x="5" y="1"/>
                      <a:pt x="5" y="1"/>
                    </a:cubicBezTo>
                    <a:cubicBezTo>
                      <a:pt x="5" y="1"/>
                      <a:pt x="5" y="2"/>
                      <a:pt x="5" y="2"/>
                    </a:cubicBezTo>
                    <a:cubicBezTo>
                      <a:pt x="4" y="2"/>
                      <a:pt x="4" y="2"/>
                      <a:pt x="3" y="2"/>
                    </a:cubicBezTo>
                    <a:cubicBezTo>
                      <a:pt x="3" y="2"/>
                      <a:pt x="3" y="3"/>
                      <a:pt x="4" y="3"/>
                    </a:cubicBezTo>
                    <a:cubicBezTo>
                      <a:pt x="4" y="4"/>
                      <a:pt x="4" y="4"/>
                      <a:pt x="5" y="4"/>
                    </a:cubicBezTo>
                    <a:cubicBezTo>
                      <a:pt x="5" y="4"/>
                      <a:pt x="5" y="4"/>
                      <a:pt x="5" y="4"/>
                    </a:cubicBezTo>
                    <a:cubicBezTo>
                      <a:pt x="5" y="5"/>
                      <a:pt x="5" y="5"/>
                      <a:pt x="5" y="5"/>
                    </a:cubicBezTo>
                    <a:cubicBezTo>
                      <a:pt x="5" y="6"/>
                      <a:pt x="4" y="5"/>
                      <a:pt x="3" y="5"/>
                    </a:cubicBezTo>
                    <a:cubicBezTo>
                      <a:pt x="3" y="5"/>
                      <a:pt x="3" y="5"/>
                      <a:pt x="2" y="5"/>
                    </a:cubicBezTo>
                    <a:cubicBezTo>
                      <a:pt x="2" y="5"/>
                      <a:pt x="2" y="6"/>
                      <a:pt x="1" y="6"/>
                    </a:cubicBezTo>
                    <a:cubicBezTo>
                      <a:pt x="1" y="6"/>
                      <a:pt x="1" y="7"/>
                      <a:pt x="1" y="7"/>
                    </a:cubicBezTo>
                    <a:cubicBezTo>
                      <a:pt x="1" y="7"/>
                      <a:pt x="1" y="8"/>
                      <a:pt x="1" y="8"/>
                    </a:cubicBezTo>
                    <a:cubicBezTo>
                      <a:pt x="1" y="8"/>
                      <a:pt x="0" y="8"/>
                      <a:pt x="0" y="9"/>
                    </a:cubicBezTo>
                    <a:cubicBezTo>
                      <a:pt x="0" y="9"/>
                      <a:pt x="0" y="9"/>
                      <a:pt x="0" y="10"/>
                    </a:cubicBezTo>
                    <a:cubicBezTo>
                      <a:pt x="0" y="10"/>
                      <a:pt x="0" y="10"/>
                      <a:pt x="0" y="10"/>
                    </a:cubicBezTo>
                    <a:cubicBezTo>
                      <a:pt x="0" y="10"/>
                      <a:pt x="1" y="10"/>
                      <a:pt x="1" y="11"/>
                    </a:cubicBezTo>
                    <a:cubicBezTo>
                      <a:pt x="1" y="11"/>
                      <a:pt x="1" y="12"/>
                      <a:pt x="2" y="12"/>
                    </a:cubicBezTo>
                    <a:cubicBezTo>
                      <a:pt x="2" y="12"/>
                      <a:pt x="3" y="12"/>
                      <a:pt x="3" y="12"/>
                    </a:cubicBezTo>
                    <a:cubicBezTo>
                      <a:pt x="4" y="13"/>
                      <a:pt x="4" y="12"/>
                      <a:pt x="5" y="12"/>
                    </a:cubicBezTo>
                    <a:cubicBezTo>
                      <a:pt x="5" y="12"/>
                      <a:pt x="5" y="12"/>
                      <a:pt x="5" y="13"/>
                    </a:cubicBezTo>
                    <a:cubicBezTo>
                      <a:pt x="5" y="12"/>
                      <a:pt x="5" y="12"/>
                      <a:pt x="5" y="12"/>
                    </a:cubicBezTo>
                    <a:cubicBezTo>
                      <a:pt x="6" y="12"/>
                      <a:pt x="6" y="11"/>
                      <a:pt x="6" y="11"/>
                    </a:cubicBezTo>
                    <a:cubicBezTo>
                      <a:pt x="7" y="11"/>
                      <a:pt x="7" y="11"/>
                      <a:pt x="7" y="10"/>
                    </a:cubicBezTo>
                    <a:cubicBezTo>
                      <a:pt x="8" y="10"/>
                      <a:pt x="8" y="10"/>
                      <a:pt x="8" y="10"/>
                    </a:cubicBezTo>
                    <a:cubicBezTo>
                      <a:pt x="8" y="10"/>
                      <a:pt x="8" y="10"/>
                      <a:pt x="8" y="9"/>
                    </a:cubicBezTo>
                    <a:cubicBezTo>
                      <a:pt x="8" y="9"/>
                      <a:pt x="8" y="8"/>
                      <a:pt x="8" y="8"/>
                    </a:cubicBezTo>
                    <a:cubicBezTo>
                      <a:pt x="8" y="8"/>
                      <a:pt x="9" y="8"/>
                      <a:pt x="9" y="7"/>
                    </a:cubicBezTo>
                    <a:cubicBezTo>
                      <a:pt x="10" y="7"/>
                      <a:pt x="10" y="7"/>
                      <a:pt x="11" y="6"/>
                    </a:cubicBezTo>
                    <a:cubicBezTo>
                      <a:pt x="11" y="6"/>
                      <a:pt x="11" y="6"/>
                      <a:pt x="11" y="6"/>
                    </a:cubicBezTo>
                    <a:cubicBezTo>
                      <a:pt x="11" y="6"/>
                      <a:pt x="11" y="6"/>
                      <a:pt x="11" y="6"/>
                    </a:cubicBezTo>
                    <a:cubicBezTo>
                      <a:pt x="10" y="6"/>
                      <a:pt x="10" y="6"/>
                      <a:pt x="1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0" name="Freeform 99"/>
              <p:cNvSpPr>
                <a:spLocks/>
              </p:cNvSpPr>
              <p:nvPr/>
            </p:nvSpPr>
            <p:spPr bwMode="auto">
              <a:xfrm>
                <a:off x="1936752" y="2784476"/>
                <a:ext cx="161925" cy="74613"/>
              </a:xfrm>
              <a:custGeom>
                <a:avLst/>
                <a:gdLst>
                  <a:gd name="T0" fmla="*/ 14 w 15"/>
                  <a:gd name="T1" fmla="*/ 6 h 7"/>
                  <a:gd name="T2" fmla="*/ 14 w 15"/>
                  <a:gd name="T3" fmla="*/ 6 h 7"/>
                  <a:gd name="T4" fmla="*/ 15 w 15"/>
                  <a:gd name="T5" fmla="*/ 6 h 7"/>
                  <a:gd name="T6" fmla="*/ 15 w 15"/>
                  <a:gd name="T7" fmla="*/ 5 h 7"/>
                  <a:gd name="T8" fmla="*/ 15 w 15"/>
                  <a:gd name="T9" fmla="*/ 4 h 7"/>
                  <a:gd name="T10" fmla="*/ 15 w 15"/>
                  <a:gd name="T11" fmla="*/ 4 h 7"/>
                  <a:gd name="T12" fmla="*/ 15 w 15"/>
                  <a:gd name="T13" fmla="*/ 3 h 7"/>
                  <a:gd name="T14" fmla="*/ 14 w 15"/>
                  <a:gd name="T15" fmla="*/ 2 h 7"/>
                  <a:gd name="T16" fmla="*/ 13 w 15"/>
                  <a:gd name="T17" fmla="*/ 1 h 7"/>
                  <a:gd name="T18" fmla="*/ 12 w 15"/>
                  <a:gd name="T19" fmla="*/ 0 h 7"/>
                  <a:gd name="T20" fmla="*/ 11 w 15"/>
                  <a:gd name="T21" fmla="*/ 0 h 7"/>
                  <a:gd name="T22" fmla="*/ 9 w 15"/>
                  <a:gd name="T23" fmla="*/ 0 h 7"/>
                  <a:gd name="T24" fmla="*/ 8 w 15"/>
                  <a:gd name="T25" fmla="*/ 0 h 7"/>
                  <a:gd name="T26" fmla="*/ 8 w 15"/>
                  <a:gd name="T27" fmla="*/ 1 h 7"/>
                  <a:gd name="T28" fmla="*/ 7 w 15"/>
                  <a:gd name="T29" fmla="*/ 1 h 7"/>
                  <a:gd name="T30" fmla="*/ 6 w 15"/>
                  <a:gd name="T31" fmla="*/ 2 h 7"/>
                  <a:gd name="T32" fmla="*/ 4 w 15"/>
                  <a:gd name="T33" fmla="*/ 2 h 7"/>
                  <a:gd name="T34" fmla="*/ 3 w 15"/>
                  <a:gd name="T35" fmla="*/ 2 h 7"/>
                  <a:gd name="T36" fmla="*/ 3 w 15"/>
                  <a:gd name="T37" fmla="*/ 0 h 7"/>
                  <a:gd name="T38" fmla="*/ 2 w 15"/>
                  <a:gd name="T39" fmla="*/ 0 h 7"/>
                  <a:gd name="T40" fmla="*/ 2 w 15"/>
                  <a:gd name="T41" fmla="*/ 0 h 7"/>
                  <a:gd name="T42" fmla="*/ 1 w 15"/>
                  <a:gd name="T43" fmla="*/ 0 h 7"/>
                  <a:gd name="T44" fmla="*/ 0 w 15"/>
                  <a:gd name="T45" fmla="*/ 1 h 7"/>
                  <a:gd name="T46" fmla="*/ 1 w 15"/>
                  <a:gd name="T47" fmla="*/ 1 h 7"/>
                  <a:gd name="T48" fmla="*/ 1 w 15"/>
                  <a:gd name="T49" fmla="*/ 2 h 7"/>
                  <a:gd name="T50" fmla="*/ 0 w 15"/>
                  <a:gd name="T51" fmla="*/ 3 h 7"/>
                  <a:gd name="T52" fmla="*/ 0 w 15"/>
                  <a:gd name="T53" fmla="*/ 4 h 7"/>
                  <a:gd name="T54" fmla="*/ 1 w 15"/>
                  <a:gd name="T55" fmla="*/ 4 h 7"/>
                  <a:gd name="T56" fmla="*/ 1 w 15"/>
                  <a:gd name="T57" fmla="*/ 4 h 7"/>
                  <a:gd name="T58" fmla="*/ 3 w 15"/>
                  <a:gd name="T59" fmla="*/ 4 h 7"/>
                  <a:gd name="T60" fmla="*/ 4 w 15"/>
                  <a:gd name="T61" fmla="*/ 4 h 7"/>
                  <a:gd name="T62" fmla="*/ 4 w 15"/>
                  <a:gd name="T63" fmla="*/ 6 h 7"/>
                  <a:gd name="T64" fmla="*/ 6 w 15"/>
                  <a:gd name="T65" fmla="*/ 6 h 7"/>
                  <a:gd name="T66" fmla="*/ 6 w 15"/>
                  <a:gd name="T67" fmla="*/ 7 h 7"/>
                  <a:gd name="T68" fmla="*/ 8 w 15"/>
                  <a:gd name="T69" fmla="*/ 7 h 7"/>
                  <a:gd name="T70" fmla="*/ 8 w 15"/>
                  <a:gd name="T71" fmla="*/ 6 h 7"/>
                  <a:gd name="T72" fmla="*/ 8 w 15"/>
                  <a:gd name="T73" fmla="*/ 5 h 7"/>
                  <a:gd name="T74" fmla="*/ 7 w 15"/>
                  <a:gd name="T75" fmla="*/ 5 h 7"/>
                  <a:gd name="T76" fmla="*/ 8 w 15"/>
                  <a:gd name="T77" fmla="*/ 4 h 7"/>
                  <a:gd name="T78" fmla="*/ 9 w 15"/>
                  <a:gd name="T79" fmla="*/ 3 h 7"/>
                  <a:gd name="T80" fmla="*/ 9 w 15"/>
                  <a:gd name="T81" fmla="*/ 3 h 7"/>
                  <a:gd name="T82" fmla="*/ 10 w 15"/>
                  <a:gd name="T83" fmla="*/ 2 h 7"/>
                  <a:gd name="T84" fmla="*/ 11 w 15"/>
                  <a:gd name="T85" fmla="*/ 2 h 7"/>
                  <a:gd name="T86" fmla="*/ 11 w 15"/>
                  <a:gd name="T87" fmla="*/ 2 h 7"/>
                  <a:gd name="T88" fmla="*/ 13 w 15"/>
                  <a:gd name="T89" fmla="*/ 3 h 7"/>
                  <a:gd name="T90" fmla="*/ 13 w 15"/>
                  <a:gd name="T91" fmla="*/ 4 h 7"/>
                  <a:gd name="T92" fmla="*/ 13 w 15"/>
                  <a:gd name="T93" fmla="*/ 5 h 7"/>
                  <a:gd name="T94" fmla="*/ 13 w 15"/>
                  <a:gd name="T95" fmla="*/ 6 h 7"/>
                  <a:gd name="T96" fmla="*/ 14 w 15"/>
                  <a:gd name="T9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 h="7">
                    <a:moveTo>
                      <a:pt x="14" y="6"/>
                    </a:moveTo>
                    <a:cubicBezTo>
                      <a:pt x="14" y="6"/>
                      <a:pt x="14" y="6"/>
                      <a:pt x="14" y="6"/>
                    </a:cubicBezTo>
                    <a:cubicBezTo>
                      <a:pt x="14" y="6"/>
                      <a:pt x="14" y="6"/>
                      <a:pt x="15" y="6"/>
                    </a:cubicBezTo>
                    <a:cubicBezTo>
                      <a:pt x="15" y="6"/>
                      <a:pt x="15" y="5"/>
                      <a:pt x="15" y="5"/>
                    </a:cubicBezTo>
                    <a:cubicBezTo>
                      <a:pt x="15" y="5"/>
                      <a:pt x="15" y="4"/>
                      <a:pt x="15" y="4"/>
                    </a:cubicBezTo>
                    <a:cubicBezTo>
                      <a:pt x="15" y="4"/>
                      <a:pt x="15" y="4"/>
                      <a:pt x="15" y="4"/>
                    </a:cubicBezTo>
                    <a:cubicBezTo>
                      <a:pt x="15" y="3"/>
                      <a:pt x="15" y="3"/>
                      <a:pt x="15" y="3"/>
                    </a:cubicBezTo>
                    <a:cubicBezTo>
                      <a:pt x="14" y="2"/>
                      <a:pt x="14" y="2"/>
                      <a:pt x="14" y="2"/>
                    </a:cubicBezTo>
                    <a:cubicBezTo>
                      <a:pt x="14" y="1"/>
                      <a:pt x="13" y="1"/>
                      <a:pt x="13" y="1"/>
                    </a:cubicBezTo>
                    <a:cubicBezTo>
                      <a:pt x="12" y="0"/>
                      <a:pt x="12" y="0"/>
                      <a:pt x="12" y="0"/>
                    </a:cubicBezTo>
                    <a:cubicBezTo>
                      <a:pt x="11" y="0"/>
                      <a:pt x="11" y="0"/>
                      <a:pt x="11" y="0"/>
                    </a:cubicBezTo>
                    <a:cubicBezTo>
                      <a:pt x="10" y="0"/>
                      <a:pt x="10" y="0"/>
                      <a:pt x="9" y="0"/>
                    </a:cubicBezTo>
                    <a:cubicBezTo>
                      <a:pt x="9" y="0"/>
                      <a:pt x="9" y="0"/>
                      <a:pt x="8" y="0"/>
                    </a:cubicBezTo>
                    <a:cubicBezTo>
                      <a:pt x="8" y="0"/>
                      <a:pt x="8" y="1"/>
                      <a:pt x="8" y="1"/>
                    </a:cubicBezTo>
                    <a:cubicBezTo>
                      <a:pt x="7" y="1"/>
                      <a:pt x="7" y="1"/>
                      <a:pt x="7" y="1"/>
                    </a:cubicBezTo>
                    <a:cubicBezTo>
                      <a:pt x="6" y="1"/>
                      <a:pt x="6" y="1"/>
                      <a:pt x="6" y="2"/>
                    </a:cubicBezTo>
                    <a:cubicBezTo>
                      <a:pt x="5" y="2"/>
                      <a:pt x="5" y="2"/>
                      <a:pt x="4" y="2"/>
                    </a:cubicBezTo>
                    <a:cubicBezTo>
                      <a:pt x="4" y="2"/>
                      <a:pt x="4" y="2"/>
                      <a:pt x="3" y="2"/>
                    </a:cubicBezTo>
                    <a:cubicBezTo>
                      <a:pt x="3" y="1"/>
                      <a:pt x="3" y="0"/>
                      <a:pt x="3" y="0"/>
                    </a:cubicBezTo>
                    <a:cubicBezTo>
                      <a:pt x="2" y="0"/>
                      <a:pt x="2" y="0"/>
                      <a:pt x="2" y="0"/>
                    </a:cubicBezTo>
                    <a:cubicBezTo>
                      <a:pt x="2" y="0"/>
                      <a:pt x="2" y="0"/>
                      <a:pt x="2" y="0"/>
                    </a:cubicBezTo>
                    <a:cubicBezTo>
                      <a:pt x="1" y="0"/>
                      <a:pt x="1" y="0"/>
                      <a:pt x="1" y="0"/>
                    </a:cubicBezTo>
                    <a:cubicBezTo>
                      <a:pt x="0" y="0"/>
                      <a:pt x="0" y="0"/>
                      <a:pt x="0" y="1"/>
                    </a:cubicBezTo>
                    <a:cubicBezTo>
                      <a:pt x="0" y="1"/>
                      <a:pt x="1" y="1"/>
                      <a:pt x="1" y="1"/>
                    </a:cubicBezTo>
                    <a:cubicBezTo>
                      <a:pt x="1" y="2"/>
                      <a:pt x="1" y="2"/>
                      <a:pt x="1" y="2"/>
                    </a:cubicBezTo>
                    <a:cubicBezTo>
                      <a:pt x="1" y="3"/>
                      <a:pt x="0" y="3"/>
                      <a:pt x="0" y="3"/>
                    </a:cubicBezTo>
                    <a:cubicBezTo>
                      <a:pt x="0" y="4"/>
                      <a:pt x="0" y="4"/>
                      <a:pt x="0" y="4"/>
                    </a:cubicBezTo>
                    <a:cubicBezTo>
                      <a:pt x="1" y="4"/>
                      <a:pt x="1" y="4"/>
                      <a:pt x="1" y="4"/>
                    </a:cubicBezTo>
                    <a:cubicBezTo>
                      <a:pt x="1" y="4"/>
                      <a:pt x="1" y="4"/>
                      <a:pt x="1" y="4"/>
                    </a:cubicBezTo>
                    <a:cubicBezTo>
                      <a:pt x="2" y="4"/>
                      <a:pt x="2" y="4"/>
                      <a:pt x="3" y="4"/>
                    </a:cubicBezTo>
                    <a:cubicBezTo>
                      <a:pt x="4" y="4"/>
                      <a:pt x="4" y="4"/>
                      <a:pt x="4" y="4"/>
                    </a:cubicBezTo>
                    <a:cubicBezTo>
                      <a:pt x="4" y="5"/>
                      <a:pt x="4" y="5"/>
                      <a:pt x="4" y="6"/>
                    </a:cubicBezTo>
                    <a:cubicBezTo>
                      <a:pt x="5" y="6"/>
                      <a:pt x="5" y="5"/>
                      <a:pt x="6" y="6"/>
                    </a:cubicBezTo>
                    <a:cubicBezTo>
                      <a:pt x="6" y="6"/>
                      <a:pt x="6" y="6"/>
                      <a:pt x="6" y="7"/>
                    </a:cubicBezTo>
                    <a:cubicBezTo>
                      <a:pt x="7" y="7"/>
                      <a:pt x="7" y="7"/>
                      <a:pt x="8" y="7"/>
                    </a:cubicBezTo>
                    <a:cubicBezTo>
                      <a:pt x="8" y="6"/>
                      <a:pt x="8" y="6"/>
                      <a:pt x="8" y="6"/>
                    </a:cubicBezTo>
                    <a:cubicBezTo>
                      <a:pt x="8" y="6"/>
                      <a:pt x="8" y="5"/>
                      <a:pt x="8" y="5"/>
                    </a:cubicBezTo>
                    <a:cubicBezTo>
                      <a:pt x="7" y="5"/>
                      <a:pt x="7" y="5"/>
                      <a:pt x="7" y="5"/>
                    </a:cubicBezTo>
                    <a:cubicBezTo>
                      <a:pt x="7" y="4"/>
                      <a:pt x="8" y="5"/>
                      <a:pt x="8" y="4"/>
                    </a:cubicBezTo>
                    <a:cubicBezTo>
                      <a:pt x="8" y="4"/>
                      <a:pt x="8" y="4"/>
                      <a:pt x="9" y="3"/>
                    </a:cubicBezTo>
                    <a:cubicBezTo>
                      <a:pt x="9" y="3"/>
                      <a:pt x="9" y="3"/>
                      <a:pt x="9" y="3"/>
                    </a:cubicBezTo>
                    <a:cubicBezTo>
                      <a:pt x="9" y="2"/>
                      <a:pt x="9" y="2"/>
                      <a:pt x="10" y="2"/>
                    </a:cubicBezTo>
                    <a:cubicBezTo>
                      <a:pt x="10" y="2"/>
                      <a:pt x="10" y="2"/>
                      <a:pt x="11" y="2"/>
                    </a:cubicBezTo>
                    <a:cubicBezTo>
                      <a:pt x="11" y="2"/>
                      <a:pt x="11" y="2"/>
                      <a:pt x="11" y="2"/>
                    </a:cubicBezTo>
                    <a:cubicBezTo>
                      <a:pt x="12" y="3"/>
                      <a:pt x="12" y="3"/>
                      <a:pt x="13" y="3"/>
                    </a:cubicBezTo>
                    <a:cubicBezTo>
                      <a:pt x="13" y="4"/>
                      <a:pt x="13" y="4"/>
                      <a:pt x="13" y="4"/>
                    </a:cubicBezTo>
                    <a:cubicBezTo>
                      <a:pt x="13" y="4"/>
                      <a:pt x="13" y="5"/>
                      <a:pt x="13" y="5"/>
                    </a:cubicBezTo>
                    <a:cubicBezTo>
                      <a:pt x="13" y="6"/>
                      <a:pt x="13" y="6"/>
                      <a:pt x="13" y="6"/>
                    </a:cubicBezTo>
                    <a:cubicBezTo>
                      <a:pt x="13" y="6"/>
                      <a:pt x="13" y="6"/>
                      <a:pt x="14"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1" name="Freeform 100"/>
              <p:cNvSpPr>
                <a:spLocks/>
              </p:cNvSpPr>
              <p:nvPr/>
            </p:nvSpPr>
            <p:spPr bwMode="auto">
              <a:xfrm>
                <a:off x="1970089" y="2849564"/>
                <a:ext cx="11113" cy="9525"/>
              </a:xfrm>
              <a:custGeom>
                <a:avLst/>
                <a:gdLst>
                  <a:gd name="T0" fmla="*/ 1 w 1"/>
                  <a:gd name="T1" fmla="*/ 0 h 1"/>
                  <a:gd name="T2" fmla="*/ 1 w 1"/>
                  <a:gd name="T3" fmla="*/ 0 h 1"/>
                  <a:gd name="T4" fmla="*/ 1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1" y="0"/>
                    </a:cubicBezTo>
                    <a:cubicBezTo>
                      <a:pt x="0" y="0"/>
                      <a:pt x="0" y="0"/>
                      <a:pt x="0" y="0"/>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2" name="Freeform 101"/>
              <p:cNvSpPr>
                <a:spLocks/>
              </p:cNvSpPr>
              <p:nvPr/>
            </p:nvSpPr>
            <p:spPr bwMode="auto">
              <a:xfrm>
                <a:off x="2197102" y="2913064"/>
                <a:ext cx="1068388" cy="1200150"/>
              </a:xfrm>
              <a:custGeom>
                <a:avLst/>
                <a:gdLst>
                  <a:gd name="T0" fmla="*/ 93 w 99"/>
                  <a:gd name="T1" fmla="*/ 30 h 111"/>
                  <a:gd name="T2" fmla="*/ 89 w 99"/>
                  <a:gd name="T3" fmla="*/ 27 h 111"/>
                  <a:gd name="T4" fmla="*/ 83 w 99"/>
                  <a:gd name="T5" fmla="*/ 24 h 111"/>
                  <a:gd name="T6" fmla="*/ 76 w 99"/>
                  <a:gd name="T7" fmla="*/ 23 h 111"/>
                  <a:gd name="T8" fmla="*/ 73 w 99"/>
                  <a:gd name="T9" fmla="*/ 20 h 111"/>
                  <a:gd name="T10" fmla="*/ 67 w 99"/>
                  <a:gd name="T11" fmla="*/ 18 h 111"/>
                  <a:gd name="T12" fmla="*/ 62 w 99"/>
                  <a:gd name="T13" fmla="*/ 21 h 111"/>
                  <a:gd name="T14" fmla="*/ 63 w 99"/>
                  <a:gd name="T15" fmla="*/ 19 h 111"/>
                  <a:gd name="T16" fmla="*/ 61 w 99"/>
                  <a:gd name="T17" fmla="*/ 16 h 111"/>
                  <a:gd name="T18" fmla="*/ 57 w 99"/>
                  <a:gd name="T19" fmla="*/ 19 h 111"/>
                  <a:gd name="T20" fmla="*/ 57 w 99"/>
                  <a:gd name="T21" fmla="*/ 18 h 111"/>
                  <a:gd name="T22" fmla="*/ 60 w 99"/>
                  <a:gd name="T23" fmla="*/ 12 h 111"/>
                  <a:gd name="T24" fmla="*/ 58 w 99"/>
                  <a:gd name="T25" fmla="*/ 7 h 111"/>
                  <a:gd name="T26" fmla="*/ 55 w 99"/>
                  <a:gd name="T27" fmla="*/ 5 h 111"/>
                  <a:gd name="T28" fmla="*/ 51 w 99"/>
                  <a:gd name="T29" fmla="*/ 9 h 111"/>
                  <a:gd name="T30" fmla="*/ 46 w 99"/>
                  <a:gd name="T31" fmla="*/ 9 h 111"/>
                  <a:gd name="T32" fmla="*/ 41 w 99"/>
                  <a:gd name="T33" fmla="*/ 11 h 111"/>
                  <a:gd name="T34" fmla="*/ 36 w 99"/>
                  <a:gd name="T35" fmla="*/ 10 h 111"/>
                  <a:gd name="T36" fmla="*/ 36 w 99"/>
                  <a:gd name="T37" fmla="*/ 5 h 111"/>
                  <a:gd name="T38" fmla="*/ 33 w 99"/>
                  <a:gd name="T39" fmla="*/ 1 h 111"/>
                  <a:gd name="T40" fmla="*/ 29 w 99"/>
                  <a:gd name="T41" fmla="*/ 4 h 111"/>
                  <a:gd name="T42" fmla="*/ 23 w 99"/>
                  <a:gd name="T43" fmla="*/ 4 h 111"/>
                  <a:gd name="T44" fmla="*/ 25 w 99"/>
                  <a:gd name="T45" fmla="*/ 10 h 111"/>
                  <a:gd name="T46" fmla="*/ 17 w 99"/>
                  <a:gd name="T47" fmla="*/ 13 h 111"/>
                  <a:gd name="T48" fmla="*/ 10 w 99"/>
                  <a:gd name="T49" fmla="*/ 11 h 111"/>
                  <a:gd name="T50" fmla="*/ 9 w 99"/>
                  <a:gd name="T51" fmla="*/ 15 h 111"/>
                  <a:gd name="T52" fmla="*/ 10 w 99"/>
                  <a:gd name="T53" fmla="*/ 24 h 111"/>
                  <a:gd name="T54" fmla="*/ 8 w 99"/>
                  <a:gd name="T55" fmla="*/ 28 h 111"/>
                  <a:gd name="T56" fmla="*/ 5 w 99"/>
                  <a:gd name="T57" fmla="*/ 28 h 111"/>
                  <a:gd name="T58" fmla="*/ 1 w 99"/>
                  <a:gd name="T59" fmla="*/ 34 h 111"/>
                  <a:gd name="T60" fmla="*/ 1 w 99"/>
                  <a:gd name="T61" fmla="*/ 40 h 111"/>
                  <a:gd name="T62" fmla="*/ 4 w 99"/>
                  <a:gd name="T63" fmla="*/ 44 h 111"/>
                  <a:gd name="T64" fmla="*/ 8 w 99"/>
                  <a:gd name="T65" fmla="*/ 47 h 111"/>
                  <a:gd name="T66" fmla="*/ 14 w 99"/>
                  <a:gd name="T67" fmla="*/ 48 h 111"/>
                  <a:gd name="T68" fmla="*/ 19 w 99"/>
                  <a:gd name="T69" fmla="*/ 44 h 111"/>
                  <a:gd name="T70" fmla="*/ 22 w 99"/>
                  <a:gd name="T71" fmla="*/ 47 h 111"/>
                  <a:gd name="T72" fmla="*/ 26 w 99"/>
                  <a:gd name="T73" fmla="*/ 52 h 111"/>
                  <a:gd name="T74" fmla="*/ 33 w 99"/>
                  <a:gd name="T75" fmla="*/ 55 h 111"/>
                  <a:gd name="T76" fmla="*/ 35 w 99"/>
                  <a:gd name="T77" fmla="*/ 60 h 111"/>
                  <a:gd name="T78" fmla="*/ 40 w 99"/>
                  <a:gd name="T79" fmla="*/ 63 h 111"/>
                  <a:gd name="T80" fmla="*/ 43 w 99"/>
                  <a:gd name="T81" fmla="*/ 69 h 111"/>
                  <a:gd name="T82" fmla="*/ 42 w 99"/>
                  <a:gd name="T83" fmla="*/ 76 h 111"/>
                  <a:gd name="T84" fmla="*/ 45 w 99"/>
                  <a:gd name="T85" fmla="*/ 79 h 111"/>
                  <a:gd name="T86" fmla="*/ 49 w 99"/>
                  <a:gd name="T87" fmla="*/ 84 h 111"/>
                  <a:gd name="T88" fmla="*/ 52 w 99"/>
                  <a:gd name="T89" fmla="*/ 87 h 111"/>
                  <a:gd name="T90" fmla="*/ 54 w 99"/>
                  <a:gd name="T91" fmla="*/ 91 h 111"/>
                  <a:gd name="T92" fmla="*/ 51 w 99"/>
                  <a:gd name="T93" fmla="*/ 96 h 111"/>
                  <a:gd name="T94" fmla="*/ 47 w 99"/>
                  <a:gd name="T95" fmla="*/ 102 h 111"/>
                  <a:gd name="T96" fmla="*/ 50 w 99"/>
                  <a:gd name="T97" fmla="*/ 104 h 111"/>
                  <a:gd name="T98" fmla="*/ 54 w 99"/>
                  <a:gd name="T99" fmla="*/ 107 h 111"/>
                  <a:gd name="T100" fmla="*/ 60 w 99"/>
                  <a:gd name="T101" fmla="*/ 111 h 111"/>
                  <a:gd name="T102" fmla="*/ 64 w 99"/>
                  <a:gd name="T103" fmla="*/ 105 h 111"/>
                  <a:gd name="T104" fmla="*/ 67 w 99"/>
                  <a:gd name="T105" fmla="*/ 97 h 111"/>
                  <a:gd name="T106" fmla="*/ 68 w 99"/>
                  <a:gd name="T107" fmla="*/ 88 h 111"/>
                  <a:gd name="T108" fmla="*/ 75 w 99"/>
                  <a:gd name="T109" fmla="*/ 84 h 111"/>
                  <a:gd name="T110" fmla="*/ 82 w 99"/>
                  <a:gd name="T111" fmla="*/ 82 h 111"/>
                  <a:gd name="T112" fmla="*/ 85 w 99"/>
                  <a:gd name="T113" fmla="*/ 76 h 111"/>
                  <a:gd name="T114" fmla="*/ 88 w 99"/>
                  <a:gd name="T115" fmla="*/ 69 h 111"/>
                  <a:gd name="T116" fmla="*/ 89 w 99"/>
                  <a:gd name="T117" fmla="*/ 61 h 111"/>
                  <a:gd name="T118" fmla="*/ 88 w 99"/>
                  <a:gd name="T119" fmla="*/ 54 h 111"/>
                  <a:gd name="T120" fmla="*/ 92 w 99"/>
                  <a:gd name="T121" fmla="*/ 49 h 111"/>
                  <a:gd name="T122" fmla="*/ 97 w 99"/>
                  <a:gd name="T123" fmla="*/ 43 h 111"/>
                  <a:gd name="T124" fmla="*/ 98 w 99"/>
                  <a:gd name="T125" fmla="*/ 3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11">
                    <a:moveTo>
                      <a:pt x="98" y="33"/>
                    </a:moveTo>
                    <a:cubicBezTo>
                      <a:pt x="98" y="33"/>
                      <a:pt x="98" y="32"/>
                      <a:pt x="98" y="32"/>
                    </a:cubicBezTo>
                    <a:cubicBezTo>
                      <a:pt x="97" y="32"/>
                      <a:pt x="97" y="31"/>
                      <a:pt x="97" y="31"/>
                    </a:cubicBezTo>
                    <a:cubicBezTo>
                      <a:pt x="97" y="31"/>
                      <a:pt x="96" y="30"/>
                      <a:pt x="96" y="30"/>
                    </a:cubicBezTo>
                    <a:cubicBezTo>
                      <a:pt x="95" y="30"/>
                      <a:pt x="95" y="30"/>
                      <a:pt x="94" y="30"/>
                    </a:cubicBezTo>
                    <a:cubicBezTo>
                      <a:pt x="94" y="30"/>
                      <a:pt x="93" y="30"/>
                      <a:pt x="93" y="30"/>
                    </a:cubicBezTo>
                    <a:cubicBezTo>
                      <a:pt x="92" y="30"/>
                      <a:pt x="92" y="29"/>
                      <a:pt x="92" y="29"/>
                    </a:cubicBezTo>
                    <a:cubicBezTo>
                      <a:pt x="92" y="29"/>
                      <a:pt x="92" y="29"/>
                      <a:pt x="91" y="29"/>
                    </a:cubicBezTo>
                    <a:cubicBezTo>
                      <a:pt x="91" y="29"/>
                      <a:pt x="91" y="29"/>
                      <a:pt x="91" y="28"/>
                    </a:cubicBezTo>
                    <a:cubicBezTo>
                      <a:pt x="91" y="28"/>
                      <a:pt x="91" y="28"/>
                      <a:pt x="91" y="28"/>
                    </a:cubicBezTo>
                    <a:cubicBezTo>
                      <a:pt x="90" y="28"/>
                      <a:pt x="90" y="28"/>
                      <a:pt x="90" y="27"/>
                    </a:cubicBezTo>
                    <a:cubicBezTo>
                      <a:pt x="90" y="27"/>
                      <a:pt x="89" y="27"/>
                      <a:pt x="89" y="27"/>
                    </a:cubicBezTo>
                    <a:cubicBezTo>
                      <a:pt x="89" y="26"/>
                      <a:pt x="88" y="26"/>
                      <a:pt x="88" y="26"/>
                    </a:cubicBezTo>
                    <a:cubicBezTo>
                      <a:pt x="88" y="25"/>
                      <a:pt x="87" y="25"/>
                      <a:pt x="87" y="25"/>
                    </a:cubicBezTo>
                    <a:cubicBezTo>
                      <a:pt x="87" y="25"/>
                      <a:pt x="86" y="25"/>
                      <a:pt x="86" y="24"/>
                    </a:cubicBezTo>
                    <a:cubicBezTo>
                      <a:pt x="86" y="24"/>
                      <a:pt x="86" y="24"/>
                      <a:pt x="86" y="24"/>
                    </a:cubicBezTo>
                    <a:cubicBezTo>
                      <a:pt x="85" y="23"/>
                      <a:pt x="85" y="23"/>
                      <a:pt x="84" y="24"/>
                    </a:cubicBezTo>
                    <a:cubicBezTo>
                      <a:pt x="84" y="24"/>
                      <a:pt x="83" y="24"/>
                      <a:pt x="83" y="24"/>
                    </a:cubicBezTo>
                    <a:cubicBezTo>
                      <a:pt x="82" y="24"/>
                      <a:pt x="82" y="24"/>
                      <a:pt x="81" y="24"/>
                    </a:cubicBezTo>
                    <a:cubicBezTo>
                      <a:pt x="81" y="24"/>
                      <a:pt x="81" y="24"/>
                      <a:pt x="80" y="24"/>
                    </a:cubicBezTo>
                    <a:cubicBezTo>
                      <a:pt x="80" y="24"/>
                      <a:pt x="80" y="24"/>
                      <a:pt x="79" y="23"/>
                    </a:cubicBezTo>
                    <a:cubicBezTo>
                      <a:pt x="79" y="23"/>
                      <a:pt x="79" y="23"/>
                      <a:pt x="78" y="23"/>
                    </a:cubicBezTo>
                    <a:cubicBezTo>
                      <a:pt x="78" y="23"/>
                      <a:pt x="77" y="23"/>
                      <a:pt x="77" y="23"/>
                    </a:cubicBezTo>
                    <a:cubicBezTo>
                      <a:pt x="77" y="23"/>
                      <a:pt x="77" y="23"/>
                      <a:pt x="76" y="23"/>
                    </a:cubicBezTo>
                    <a:cubicBezTo>
                      <a:pt x="76" y="23"/>
                      <a:pt x="75" y="23"/>
                      <a:pt x="75" y="23"/>
                    </a:cubicBezTo>
                    <a:cubicBezTo>
                      <a:pt x="74" y="23"/>
                      <a:pt x="74" y="24"/>
                      <a:pt x="74" y="24"/>
                    </a:cubicBezTo>
                    <a:cubicBezTo>
                      <a:pt x="74" y="23"/>
                      <a:pt x="74" y="23"/>
                      <a:pt x="74" y="23"/>
                    </a:cubicBezTo>
                    <a:cubicBezTo>
                      <a:pt x="75" y="22"/>
                      <a:pt x="75" y="22"/>
                      <a:pt x="74" y="22"/>
                    </a:cubicBezTo>
                    <a:cubicBezTo>
                      <a:pt x="74" y="21"/>
                      <a:pt x="74" y="21"/>
                      <a:pt x="74" y="21"/>
                    </a:cubicBezTo>
                    <a:cubicBezTo>
                      <a:pt x="73" y="21"/>
                      <a:pt x="73" y="20"/>
                      <a:pt x="73" y="20"/>
                    </a:cubicBezTo>
                    <a:cubicBezTo>
                      <a:pt x="73" y="20"/>
                      <a:pt x="72" y="20"/>
                      <a:pt x="72" y="20"/>
                    </a:cubicBezTo>
                    <a:cubicBezTo>
                      <a:pt x="72" y="19"/>
                      <a:pt x="72" y="19"/>
                      <a:pt x="71" y="19"/>
                    </a:cubicBezTo>
                    <a:cubicBezTo>
                      <a:pt x="71" y="19"/>
                      <a:pt x="70" y="19"/>
                      <a:pt x="70" y="19"/>
                    </a:cubicBezTo>
                    <a:cubicBezTo>
                      <a:pt x="69" y="19"/>
                      <a:pt x="69" y="18"/>
                      <a:pt x="69" y="18"/>
                    </a:cubicBezTo>
                    <a:cubicBezTo>
                      <a:pt x="68" y="18"/>
                      <a:pt x="68" y="18"/>
                      <a:pt x="68" y="18"/>
                    </a:cubicBezTo>
                    <a:cubicBezTo>
                      <a:pt x="67" y="18"/>
                      <a:pt x="67" y="18"/>
                      <a:pt x="67" y="18"/>
                    </a:cubicBezTo>
                    <a:cubicBezTo>
                      <a:pt x="66" y="18"/>
                      <a:pt x="66" y="17"/>
                      <a:pt x="65" y="18"/>
                    </a:cubicBezTo>
                    <a:cubicBezTo>
                      <a:pt x="65" y="18"/>
                      <a:pt x="65" y="18"/>
                      <a:pt x="65" y="18"/>
                    </a:cubicBezTo>
                    <a:cubicBezTo>
                      <a:pt x="64" y="19"/>
                      <a:pt x="64" y="19"/>
                      <a:pt x="64" y="20"/>
                    </a:cubicBezTo>
                    <a:cubicBezTo>
                      <a:pt x="64" y="20"/>
                      <a:pt x="64" y="20"/>
                      <a:pt x="63" y="20"/>
                    </a:cubicBezTo>
                    <a:cubicBezTo>
                      <a:pt x="63" y="21"/>
                      <a:pt x="63" y="21"/>
                      <a:pt x="63" y="21"/>
                    </a:cubicBezTo>
                    <a:cubicBezTo>
                      <a:pt x="62" y="21"/>
                      <a:pt x="62" y="21"/>
                      <a:pt x="62" y="21"/>
                    </a:cubicBezTo>
                    <a:cubicBezTo>
                      <a:pt x="62" y="21"/>
                      <a:pt x="61" y="22"/>
                      <a:pt x="61" y="21"/>
                    </a:cubicBezTo>
                    <a:cubicBezTo>
                      <a:pt x="61" y="21"/>
                      <a:pt x="61" y="21"/>
                      <a:pt x="61" y="21"/>
                    </a:cubicBezTo>
                    <a:cubicBezTo>
                      <a:pt x="61" y="21"/>
                      <a:pt x="61" y="21"/>
                      <a:pt x="61" y="21"/>
                    </a:cubicBezTo>
                    <a:cubicBezTo>
                      <a:pt x="61" y="21"/>
                      <a:pt x="61" y="20"/>
                      <a:pt x="62" y="20"/>
                    </a:cubicBezTo>
                    <a:cubicBezTo>
                      <a:pt x="62" y="20"/>
                      <a:pt x="62" y="20"/>
                      <a:pt x="63" y="20"/>
                    </a:cubicBezTo>
                    <a:cubicBezTo>
                      <a:pt x="63" y="20"/>
                      <a:pt x="63" y="20"/>
                      <a:pt x="63" y="19"/>
                    </a:cubicBezTo>
                    <a:cubicBezTo>
                      <a:pt x="64" y="19"/>
                      <a:pt x="64" y="18"/>
                      <a:pt x="64" y="18"/>
                    </a:cubicBezTo>
                    <a:cubicBezTo>
                      <a:pt x="64" y="17"/>
                      <a:pt x="65" y="17"/>
                      <a:pt x="64" y="17"/>
                    </a:cubicBezTo>
                    <a:cubicBezTo>
                      <a:pt x="64" y="16"/>
                      <a:pt x="64" y="16"/>
                      <a:pt x="64" y="16"/>
                    </a:cubicBezTo>
                    <a:cubicBezTo>
                      <a:pt x="64" y="16"/>
                      <a:pt x="63" y="16"/>
                      <a:pt x="63" y="16"/>
                    </a:cubicBezTo>
                    <a:cubicBezTo>
                      <a:pt x="62" y="16"/>
                      <a:pt x="62" y="16"/>
                      <a:pt x="62" y="16"/>
                    </a:cubicBezTo>
                    <a:cubicBezTo>
                      <a:pt x="61" y="16"/>
                      <a:pt x="61" y="16"/>
                      <a:pt x="61" y="16"/>
                    </a:cubicBezTo>
                    <a:cubicBezTo>
                      <a:pt x="60" y="16"/>
                      <a:pt x="60" y="16"/>
                      <a:pt x="59" y="16"/>
                    </a:cubicBezTo>
                    <a:cubicBezTo>
                      <a:pt x="59" y="16"/>
                      <a:pt x="59" y="16"/>
                      <a:pt x="59" y="16"/>
                    </a:cubicBezTo>
                    <a:cubicBezTo>
                      <a:pt x="58" y="16"/>
                      <a:pt x="58" y="17"/>
                      <a:pt x="58" y="17"/>
                    </a:cubicBezTo>
                    <a:cubicBezTo>
                      <a:pt x="58" y="17"/>
                      <a:pt x="58" y="18"/>
                      <a:pt x="58" y="18"/>
                    </a:cubicBezTo>
                    <a:cubicBezTo>
                      <a:pt x="58" y="19"/>
                      <a:pt x="58" y="19"/>
                      <a:pt x="58" y="19"/>
                    </a:cubicBezTo>
                    <a:cubicBezTo>
                      <a:pt x="58" y="19"/>
                      <a:pt x="57" y="19"/>
                      <a:pt x="57" y="19"/>
                    </a:cubicBezTo>
                    <a:cubicBezTo>
                      <a:pt x="57" y="19"/>
                      <a:pt x="57" y="20"/>
                      <a:pt x="56" y="20"/>
                    </a:cubicBezTo>
                    <a:cubicBezTo>
                      <a:pt x="56" y="20"/>
                      <a:pt x="56" y="20"/>
                      <a:pt x="56" y="20"/>
                    </a:cubicBezTo>
                    <a:cubicBezTo>
                      <a:pt x="55" y="21"/>
                      <a:pt x="55" y="20"/>
                      <a:pt x="55" y="20"/>
                    </a:cubicBezTo>
                    <a:cubicBezTo>
                      <a:pt x="54" y="20"/>
                      <a:pt x="55" y="20"/>
                      <a:pt x="55" y="20"/>
                    </a:cubicBezTo>
                    <a:cubicBezTo>
                      <a:pt x="55" y="19"/>
                      <a:pt x="56" y="19"/>
                      <a:pt x="56" y="19"/>
                    </a:cubicBezTo>
                    <a:cubicBezTo>
                      <a:pt x="56" y="19"/>
                      <a:pt x="56" y="19"/>
                      <a:pt x="57" y="18"/>
                    </a:cubicBezTo>
                    <a:cubicBezTo>
                      <a:pt x="57" y="18"/>
                      <a:pt x="57" y="17"/>
                      <a:pt x="57" y="17"/>
                    </a:cubicBezTo>
                    <a:cubicBezTo>
                      <a:pt x="57" y="16"/>
                      <a:pt x="57" y="16"/>
                      <a:pt x="58" y="16"/>
                    </a:cubicBezTo>
                    <a:cubicBezTo>
                      <a:pt x="58" y="15"/>
                      <a:pt x="59" y="15"/>
                      <a:pt x="59" y="15"/>
                    </a:cubicBezTo>
                    <a:cubicBezTo>
                      <a:pt x="59" y="15"/>
                      <a:pt x="59" y="15"/>
                      <a:pt x="59" y="15"/>
                    </a:cubicBezTo>
                    <a:cubicBezTo>
                      <a:pt x="59" y="14"/>
                      <a:pt x="59" y="14"/>
                      <a:pt x="59" y="14"/>
                    </a:cubicBezTo>
                    <a:cubicBezTo>
                      <a:pt x="60" y="13"/>
                      <a:pt x="60" y="13"/>
                      <a:pt x="60" y="12"/>
                    </a:cubicBezTo>
                    <a:cubicBezTo>
                      <a:pt x="61" y="12"/>
                      <a:pt x="61" y="12"/>
                      <a:pt x="61" y="11"/>
                    </a:cubicBezTo>
                    <a:cubicBezTo>
                      <a:pt x="60" y="11"/>
                      <a:pt x="60" y="11"/>
                      <a:pt x="60" y="11"/>
                    </a:cubicBezTo>
                    <a:cubicBezTo>
                      <a:pt x="59" y="11"/>
                      <a:pt x="59" y="11"/>
                      <a:pt x="58" y="10"/>
                    </a:cubicBezTo>
                    <a:cubicBezTo>
                      <a:pt x="58" y="10"/>
                      <a:pt x="58" y="10"/>
                      <a:pt x="58" y="9"/>
                    </a:cubicBezTo>
                    <a:cubicBezTo>
                      <a:pt x="58" y="9"/>
                      <a:pt x="58" y="8"/>
                      <a:pt x="58" y="8"/>
                    </a:cubicBezTo>
                    <a:cubicBezTo>
                      <a:pt x="58" y="7"/>
                      <a:pt x="58" y="7"/>
                      <a:pt x="58" y="7"/>
                    </a:cubicBezTo>
                    <a:cubicBezTo>
                      <a:pt x="58" y="7"/>
                      <a:pt x="58" y="7"/>
                      <a:pt x="57" y="6"/>
                    </a:cubicBezTo>
                    <a:cubicBezTo>
                      <a:pt x="57" y="6"/>
                      <a:pt x="57" y="5"/>
                      <a:pt x="57" y="5"/>
                    </a:cubicBezTo>
                    <a:cubicBezTo>
                      <a:pt x="57" y="4"/>
                      <a:pt x="57" y="4"/>
                      <a:pt x="57" y="4"/>
                    </a:cubicBezTo>
                    <a:cubicBezTo>
                      <a:pt x="57" y="4"/>
                      <a:pt x="57" y="4"/>
                      <a:pt x="56" y="4"/>
                    </a:cubicBezTo>
                    <a:cubicBezTo>
                      <a:pt x="56" y="4"/>
                      <a:pt x="56" y="4"/>
                      <a:pt x="56" y="4"/>
                    </a:cubicBezTo>
                    <a:cubicBezTo>
                      <a:pt x="56" y="4"/>
                      <a:pt x="56" y="4"/>
                      <a:pt x="55" y="5"/>
                    </a:cubicBezTo>
                    <a:cubicBezTo>
                      <a:pt x="55" y="5"/>
                      <a:pt x="55" y="6"/>
                      <a:pt x="55" y="6"/>
                    </a:cubicBezTo>
                    <a:cubicBezTo>
                      <a:pt x="54" y="7"/>
                      <a:pt x="54" y="7"/>
                      <a:pt x="54" y="8"/>
                    </a:cubicBezTo>
                    <a:cubicBezTo>
                      <a:pt x="54" y="8"/>
                      <a:pt x="54" y="8"/>
                      <a:pt x="54" y="8"/>
                    </a:cubicBezTo>
                    <a:cubicBezTo>
                      <a:pt x="54" y="8"/>
                      <a:pt x="54" y="8"/>
                      <a:pt x="54" y="9"/>
                    </a:cubicBezTo>
                    <a:cubicBezTo>
                      <a:pt x="53" y="9"/>
                      <a:pt x="53" y="9"/>
                      <a:pt x="52" y="9"/>
                    </a:cubicBezTo>
                    <a:cubicBezTo>
                      <a:pt x="52" y="10"/>
                      <a:pt x="52" y="9"/>
                      <a:pt x="51" y="9"/>
                    </a:cubicBezTo>
                    <a:cubicBezTo>
                      <a:pt x="51" y="9"/>
                      <a:pt x="50" y="10"/>
                      <a:pt x="50" y="10"/>
                    </a:cubicBezTo>
                    <a:cubicBezTo>
                      <a:pt x="50" y="10"/>
                      <a:pt x="50" y="10"/>
                      <a:pt x="49" y="10"/>
                    </a:cubicBezTo>
                    <a:cubicBezTo>
                      <a:pt x="49" y="10"/>
                      <a:pt x="49" y="9"/>
                      <a:pt x="48" y="9"/>
                    </a:cubicBezTo>
                    <a:cubicBezTo>
                      <a:pt x="48" y="9"/>
                      <a:pt x="48" y="9"/>
                      <a:pt x="48" y="9"/>
                    </a:cubicBezTo>
                    <a:cubicBezTo>
                      <a:pt x="47" y="9"/>
                      <a:pt x="47" y="8"/>
                      <a:pt x="46" y="9"/>
                    </a:cubicBezTo>
                    <a:cubicBezTo>
                      <a:pt x="46" y="9"/>
                      <a:pt x="46" y="9"/>
                      <a:pt x="46" y="9"/>
                    </a:cubicBezTo>
                    <a:cubicBezTo>
                      <a:pt x="45" y="9"/>
                      <a:pt x="45" y="9"/>
                      <a:pt x="45" y="9"/>
                    </a:cubicBezTo>
                    <a:cubicBezTo>
                      <a:pt x="45" y="10"/>
                      <a:pt x="45" y="10"/>
                      <a:pt x="45" y="10"/>
                    </a:cubicBezTo>
                    <a:cubicBezTo>
                      <a:pt x="44" y="11"/>
                      <a:pt x="44" y="11"/>
                      <a:pt x="44" y="11"/>
                    </a:cubicBezTo>
                    <a:cubicBezTo>
                      <a:pt x="44" y="11"/>
                      <a:pt x="44" y="11"/>
                      <a:pt x="44" y="11"/>
                    </a:cubicBezTo>
                    <a:cubicBezTo>
                      <a:pt x="43" y="10"/>
                      <a:pt x="43" y="10"/>
                      <a:pt x="42" y="10"/>
                    </a:cubicBezTo>
                    <a:cubicBezTo>
                      <a:pt x="42" y="10"/>
                      <a:pt x="42" y="10"/>
                      <a:pt x="41" y="11"/>
                    </a:cubicBezTo>
                    <a:cubicBezTo>
                      <a:pt x="41" y="11"/>
                      <a:pt x="41" y="11"/>
                      <a:pt x="40" y="11"/>
                    </a:cubicBezTo>
                    <a:cubicBezTo>
                      <a:pt x="40" y="12"/>
                      <a:pt x="39" y="11"/>
                      <a:pt x="39" y="12"/>
                    </a:cubicBezTo>
                    <a:cubicBezTo>
                      <a:pt x="38" y="12"/>
                      <a:pt x="39" y="12"/>
                      <a:pt x="38" y="12"/>
                    </a:cubicBezTo>
                    <a:cubicBezTo>
                      <a:pt x="38" y="12"/>
                      <a:pt x="38" y="12"/>
                      <a:pt x="37" y="12"/>
                    </a:cubicBezTo>
                    <a:cubicBezTo>
                      <a:pt x="37" y="12"/>
                      <a:pt x="37" y="12"/>
                      <a:pt x="36" y="12"/>
                    </a:cubicBezTo>
                    <a:cubicBezTo>
                      <a:pt x="36" y="11"/>
                      <a:pt x="36" y="11"/>
                      <a:pt x="36" y="10"/>
                    </a:cubicBezTo>
                    <a:cubicBezTo>
                      <a:pt x="35" y="10"/>
                      <a:pt x="36" y="9"/>
                      <a:pt x="35" y="9"/>
                    </a:cubicBezTo>
                    <a:cubicBezTo>
                      <a:pt x="35" y="9"/>
                      <a:pt x="35" y="9"/>
                      <a:pt x="35" y="9"/>
                    </a:cubicBezTo>
                    <a:cubicBezTo>
                      <a:pt x="34" y="8"/>
                      <a:pt x="35" y="8"/>
                      <a:pt x="35" y="8"/>
                    </a:cubicBezTo>
                    <a:cubicBezTo>
                      <a:pt x="35" y="8"/>
                      <a:pt x="35" y="7"/>
                      <a:pt x="35" y="7"/>
                    </a:cubicBezTo>
                    <a:cubicBezTo>
                      <a:pt x="35" y="7"/>
                      <a:pt x="35" y="6"/>
                      <a:pt x="35" y="6"/>
                    </a:cubicBezTo>
                    <a:cubicBezTo>
                      <a:pt x="35" y="6"/>
                      <a:pt x="35" y="5"/>
                      <a:pt x="36" y="5"/>
                    </a:cubicBezTo>
                    <a:cubicBezTo>
                      <a:pt x="36" y="5"/>
                      <a:pt x="36" y="5"/>
                      <a:pt x="36" y="4"/>
                    </a:cubicBezTo>
                    <a:cubicBezTo>
                      <a:pt x="36" y="4"/>
                      <a:pt x="36" y="4"/>
                      <a:pt x="35" y="4"/>
                    </a:cubicBezTo>
                    <a:cubicBezTo>
                      <a:pt x="35" y="3"/>
                      <a:pt x="35" y="3"/>
                      <a:pt x="35" y="3"/>
                    </a:cubicBezTo>
                    <a:cubicBezTo>
                      <a:pt x="35" y="2"/>
                      <a:pt x="35" y="2"/>
                      <a:pt x="35" y="1"/>
                    </a:cubicBezTo>
                    <a:cubicBezTo>
                      <a:pt x="35" y="1"/>
                      <a:pt x="35" y="1"/>
                      <a:pt x="35" y="1"/>
                    </a:cubicBezTo>
                    <a:cubicBezTo>
                      <a:pt x="34" y="0"/>
                      <a:pt x="34" y="1"/>
                      <a:pt x="33" y="1"/>
                    </a:cubicBezTo>
                    <a:cubicBezTo>
                      <a:pt x="33" y="1"/>
                      <a:pt x="33" y="1"/>
                      <a:pt x="33" y="1"/>
                    </a:cubicBezTo>
                    <a:cubicBezTo>
                      <a:pt x="33" y="2"/>
                      <a:pt x="33" y="2"/>
                      <a:pt x="32" y="2"/>
                    </a:cubicBezTo>
                    <a:cubicBezTo>
                      <a:pt x="32" y="3"/>
                      <a:pt x="32" y="3"/>
                      <a:pt x="32" y="3"/>
                    </a:cubicBezTo>
                    <a:cubicBezTo>
                      <a:pt x="31" y="3"/>
                      <a:pt x="31" y="3"/>
                      <a:pt x="31" y="3"/>
                    </a:cubicBezTo>
                    <a:cubicBezTo>
                      <a:pt x="30" y="4"/>
                      <a:pt x="30" y="4"/>
                      <a:pt x="29" y="4"/>
                    </a:cubicBezTo>
                    <a:cubicBezTo>
                      <a:pt x="29" y="4"/>
                      <a:pt x="29" y="4"/>
                      <a:pt x="29" y="4"/>
                    </a:cubicBezTo>
                    <a:cubicBezTo>
                      <a:pt x="28" y="4"/>
                      <a:pt x="28" y="5"/>
                      <a:pt x="27" y="5"/>
                    </a:cubicBezTo>
                    <a:cubicBezTo>
                      <a:pt x="27" y="5"/>
                      <a:pt x="27" y="5"/>
                      <a:pt x="26" y="5"/>
                    </a:cubicBezTo>
                    <a:cubicBezTo>
                      <a:pt x="26" y="4"/>
                      <a:pt x="26" y="4"/>
                      <a:pt x="26" y="4"/>
                    </a:cubicBezTo>
                    <a:cubicBezTo>
                      <a:pt x="25" y="4"/>
                      <a:pt x="25" y="4"/>
                      <a:pt x="25" y="4"/>
                    </a:cubicBezTo>
                    <a:cubicBezTo>
                      <a:pt x="24" y="4"/>
                      <a:pt x="24" y="4"/>
                      <a:pt x="24" y="4"/>
                    </a:cubicBezTo>
                    <a:cubicBezTo>
                      <a:pt x="23" y="4"/>
                      <a:pt x="23" y="4"/>
                      <a:pt x="23" y="4"/>
                    </a:cubicBezTo>
                    <a:cubicBezTo>
                      <a:pt x="22" y="4"/>
                      <a:pt x="24" y="5"/>
                      <a:pt x="24" y="6"/>
                    </a:cubicBezTo>
                    <a:cubicBezTo>
                      <a:pt x="24" y="6"/>
                      <a:pt x="24" y="6"/>
                      <a:pt x="24" y="7"/>
                    </a:cubicBezTo>
                    <a:cubicBezTo>
                      <a:pt x="24" y="7"/>
                      <a:pt x="24" y="7"/>
                      <a:pt x="24" y="8"/>
                    </a:cubicBezTo>
                    <a:cubicBezTo>
                      <a:pt x="24" y="8"/>
                      <a:pt x="24" y="8"/>
                      <a:pt x="24" y="9"/>
                    </a:cubicBezTo>
                    <a:cubicBezTo>
                      <a:pt x="25" y="9"/>
                      <a:pt x="26" y="8"/>
                      <a:pt x="26" y="9"/>
                    </a:cubicBezTo>
                    <a:cubicBezTo>
                      <a:pt x="26" y="9"/>
                      <a:pt x="26" y="10"/>
                      <a:pt x="25" y="10"/>
                    </a:cubicBezTo>
                    <a:cubicBezTo>
                      <a:pt x="25" y="11"/>
                      <a:pt x="24" y="11"/>
                      <a:pt x="24" y="11"/>
                    </a:cubicBezTo>
                    <a:cubicBezTo>
                      <a:pt x="23" y="12"/>
                      <a:pt x="23" y="12"/>
                      <a:pt x="22" y="13"/>
                    </a:cubicBezTo>
                    <a:cubicBezTo>
                      <a:pt x="22" y="13"/>
                      <a:pt x="22" y="13"/>
                      <a:pt x="21" y="14"/>
                    </a:cubicBezTo>
                    <a:cubicBezTo>
                      <a:pt x="20" y="14"/>
                      <a:pt x="20" y="14"/>
                      <a:pt x="19" y="14"/>
                    </a:cubicBezTo>
                    <a:cubicBezTo>
                      <a:pt x="19" y="14"/>
                      <a:pt x="18" y="13"/>
                      <a:pt x="18" y="13"/>
                    </a:cubicBezTo>
                    <a:cubicBezTo>
                      <a:pt x="17" y="13"/>
                      <a:pt x="17" y="13"/>
                      <a:pt x="17" y="13"/>
                    </a:cubicBezTo>
                    <a:cubicBezTo>
                      <a:pt x="16" y="12"/>
                      <a:pt x="17" y="12"/>
                      <a:pt x="16" y="12"/>
                    </a:cubicBezTo>
                    <a:cubicBezTo>
                      <a:pt x="16" y="11"/>
                      <a:pt x="16" y="10"/>
                      <a:pt x="16" y="10"/>
                    </a:cubicBezTo>
                    <a:cubicBezTo>
                      <a:pt x="15" y="10"/>
                      <a:pt x="15" y="10"/>
                      <a:pt x="15" y="11"/>
                    </a:cubicBezTo>
                    <a:cubicBezTo>
                      <a:pt x="13" y="11"/>
                      <a:pt x="13" y="11"/>
                      <a:pt x="13" y="11"/>
                    </a:cubicBezTo>
                    <a:cubicBezTo>
                      <a:pt x="12" y="11"/>
                      <a:pt x="11" y="10"/>
                      <a:pt x="11" y="11"/>
                    </a:cubicBezTo>
                    <a:cubicBezTo>
                      <a:pt x="10" y="11"/>
                      <a:pt x="10" y="11"/>
                      <a:pt x="10" y="11"/>
                    </a:cubicBezTo>
                    <a:cubicBezTo>
                      <a:pt x="10" y="12"/>
                      <a:pt x="9" y="12"/>
                      <a:pt x="10" y="13"/>
                    </a:cubicBezTo>
                    <a:cubicBezTo>
                      <a:pt x="10" y="13"/>
                      <a:pt x="11" y="13"/>
                      <a:pt x="11" y="13"/>
                    </a:cubicBezTo>
                    <a:cubicBezTo>
                      <a:pt x="11" y="13"/>
                      <a:pt x="11" y="14"/>
                      <a:pt x="11" y="14"/>
                    </a:cubicBezTo>
                    <a:cubicBezTo>
                      <a:pt x="11" y="14"/>
                      <a:pt x="10" y="14"/>
                      <a:pt x="10" y="14"/>
                    </a:cubicBezTo>
                    <a:cubicBezTo>
                      <a:pt x="9" y="14"/>
                      <a:pt x="9" y="14"/>
                      <a:pt x="9" y="15"/>
                    </a:cubicBezTo>
                    <a:cubicBezTo>
                      <a:pt x="9" y="15"/>
                      <a:pt x="9" y="15"/>
                      <a:pt x="9" y="15"/>
                    </a:cubicBezTo>
                    <a:cubicBezTo>
                      <a:pt x="9" y="15"/>
                      <a:pt x="9" y="16"/>
                      <a:pt x="9" y="16"/>
                    </a:cubicBezTo>
                    <a:cubicBezTo>
                      <a:pt x="9" y="17"/>
                      <a:pt x="9" y="17"/>
                      <a:pt x="10" y="17"/>
                    </a:cubicBezTo>
                    <a:cubicBezTo>
                      <a:pt x="10" y="18"/>
                      <a:pt x="10" y="18"/>
                      <a:pt x="10" y="19"/>
                    </a:cubicBezTo>
                    <a:cubicBezTo>
                      <a:pt x="10" y="20"/>
                      <a:pt x="10" y="20"/>
                      <a:pt x="10" y="21"/>
                    </a:cubicBezTo>
                    <a:cubicBezTo>
                      <a:pt x="10" y="21"/>
                      <a:pt x="11" y="22"/>
                      <a:pt x="10" y="23"/>
                    </a:cubicBezTo>
                    <a:cubicBezTo>
                      <a:pt x="10" y="23"/>
                      <a:pt x="10" y="23"/>
                      <a:pt x="10" y="24"/>
                    </a:cubicBezTo>
                    <a:cubicBezTo>
                      <a:pt x="10" y="25"/>
                      <a:pt x="10" y="25"/>
                      <a:pt x="10" y="26"/>
                    </a:cubicBezTo>
                    <a:cubicBezTo>
                      <a:pt x="10" y="26"/>
                      <a:pt x="9" y="26"/>
                      <a:pt x="9" y="27"/>
                    </a:cubicBezTo>
                    <a:cubicBezTo>
                      <a:pt x="9" y="27"/>
                      <a:pt x="10" y="27"/>
                      <a:pt x="10" y="28"/>
                    </a:cubicBezTo>
                    <a:cubicBezTo>
                      <a:pt x="9" y="28"/>
                      <a:pt x="9" y="28"/>
                      <a:pt x="8" y="28"/>
                    </a:cubicBezTo>
                    <a:cubicBezTo>
                      <a:pt x="8" y="28"/>
                      <a:pt x="8" y="28"/>
                      <a:pt x="8" y="28"/>
                    </a:cubicBezTo>
                    <a:cubicBezTo>
                      <a:pt x="8" y="28"/>
                      <a:pt x="8" y="28"/>
                      <a:pt x="8" y="28"/>
                    </a:cubicBezTo>
                    <a:cubicBezTo>
                      <a:pt x="7" y="28"/>
                      <a:pt x="7" y="28"/>
                      <a:pt x="7" y="28"/>
                    </a:cubicBezTo>
                    <a:cubicBezTo>
                      <a:pt x="7" y="28"/>
                      <a:pt x="7" y="28"/>
                      <a:pt x="7" y="28"/>
                    </a:cubicBezTo>
                    <a:cubicBezTo>
                      <a:pt x="7" y="29"/>
                      <a:pt x="7" y="29"/>
                      <a:pt x="6" y="28"/>
                    </a:cubicBezTo>
                    <a:cubicBezTo>
                      <a:pt x="6" y="28"/>
                      <a:pt x="6" y="28"/>
                      <a:pt x="6" y="28"/>
                    </a:cubicBezTo>
                    <a:cubicBezTo>
                      <a:pt x="6" y="28"/>
                      <a:pt x="5" y="28"/>
                      <a:pt x="5" y="28"/>
                    </a:cubicBezTo>
                    <a:cubicBezTo>
                      <a:pt x="5" y="28"/>
                      <a:pt x="5" y="28"/>
                      <a:pt x="5" y="28"/>
                    </a:cubicBezTo>
                    <a:cubicBezTo>
                      <a:pt x="5" y="29"/>
                      <a:pt x="4" y="29"/>
                      <a:pt x="4" y="29"/>
                    </a:cubicBezTo>
                    <a:cubicBezTo>
                      <a:pt x="4" y="29"/>
                      <a:pt x="4" y="30"/>
                      <a:pt x="3" y="30"/>
                    </a:cubicBezTo>
                    <a:cubicBezTo>
                      <a:pt x="3" y="30"/>
                      <a:pt x="3" y="30"/>
                      <a:pt x="2" y="30"/>
                    </a:cubicBezTo>
                    <a:cubicBezTo>
                      <a:pt x="2" y="30"/>
                      <a:pt x="2" y="30"/>
                      <a:pt x="2" y="31"/>
                    </a:cubicBezTo>
                    <a:cubicBezTo>
                      <a:pt x="2" y="31"/>
                      <a:pt x="2" y="32"/>
                      <a:pt x="2" y="32"/>
                    </a:cubicBezTo>
                    <a:cubicBezTo>
                      <a:pt x="2" y="33"/>
                      <a:pt x="2" y="33"/>
                      <a:pt x="1" y="34"/>
                    </a:cubicBezTo>
                    <a:cubicBezTo>
                      <a:pt x="1" y="34"/>
                      <a:pt x="1" y="34"/>
                      <a:pt x="0" y="35"/>
                    </a:cubicBezTo>
                    <a:cubicBezTo>
                      <a:pt x="0" y="35"/>
                      <a:pt x="0" y="36"/>
                      <a:pt x="0" y="37"/>
                    </a:cubicBezTo>
                    <a:cubicBezTo>
                      <a:pt x="0" y="37"/>
                      <a:pt x="0" y="37"/>
                      <a:pt x="0" y="38"/>
                    </a:cubicBezTo>
                    <a:cubicBezTo>
                      <a:pt x="0" y="38"/>
                      <a:pt x="0" y="38"/>
                      <a:pt x="1" y="39"/>
                    </a:cubicBezTo>
                    <a:cubicBezTo>
                      <a:pt x="1" y="39"/>
                      <a:pt x="1" y="39"/>
                      <a:pt x="1" y="39"/>
                    </a:cubicBezTo>
                    <a:cubicBezTo>
                      <a:pt x="1" y="40"/>
                      <a:pt x="1" y="40"/>
                      <a:pt x="1" y="40"/>
                    </a:cubicBezTo>
                    <a:cubicBezTo>
                      <a:pt x="2" y="41"/>
                      <a:pt x="2" y="41"/>
                      <a:pt x="2" y="41"/>
                    </a:cubicBezTo>
                    <a:cubicBezTo>
                      <a:pt x="2" y="41"/>
                      <a:pt x="2" y="42"/>
                      <a:pt x="2" y="42"/>
                    </a:cubicBezTo>
                    <a:cubicBezTo>
                      <a:pt x="2" y="42"/>
                      <a:pt x="2" y="42"/>
                      <a:pt x="2" y="43"/>
                    </a:cubicBezTo>
                    <a:cubicBezTo>
                      <a:pt x="2" y="43"/>
                      <a:pt x="2" y="43"/>
                      <a:pt x="3" y="43"/>
                    </a:cubicBezTo>
                    <a:cubicBezTo>
                      <a:pt x="3" y="43"/>
                      <a:pt x="3" y="43"/>
                      <a:pt x="4" y="43"/>
                    </a:cubicBezTo>
                    <a:cubicBezTo>
                      <a:pt x="4" y="43"/>
                      <a:pt x="4" y="44"/>
                      <a:pt x="4" y="44"/>
                    </a:cubicBezTo>
                    <a:cubicBezTo>
                      <a:pt x="5" y="44"/>
                      <a:pt x="5" y="44"/>
                      <a:pt x="6" y="44"/>
                    </a:cubicBezTo>
                    <a:cubicBezTo>
                      <a:pt x="6" y="44"/>
                      <a:pt x="6" y="44"/>
                      <a:pt x="7" y="44"/>
                    </a:cubicBezTo>
                    <a:cubicBezTo>
                      <a:pt x="7" y="44"/>
                      <a:pt x="7" y="44"/>
                      <a:pt x="8" y="44"/>
                    </a:cubicBezTo>
                    <a:cubicBezTo>
                      <a:pt x="8" y="44"/>
                      <a:pt x="8" y="43"/>
                      <a:pt x="8" y="45"/>
                    </a:cubicBezTo>
                    <a:cubicBezTo>
                      <a:pt x="8" y="45"/>
                      <a:pt x="8" y="46"/>
                      <a:pt x="8" y="46"/>
                    </a:cubicBezTo>
                    <a:cubicBezTo>
                      <a:pt x="8" y="47"/>
                      <a:pt x="8" y="47"/>
                      <a:pt x="8" y="47"/>
                    </a:cubicBezTo>
                    <a:cubicBezTo>
                      <a:pt x="8" y="48"/>
                      <a:pt x="9" y="47"/>
                      <a:pt x="9" y="47"/>
                    </a:cubicBezTo>
                    <a:cubicBezTo>
                      <a:pt x="10" y="47"/>
                      <a:pt x="10" y="47"/>
                      <a:pt x="10" y="47"/>
                    </a:cubicBezTo>
                    <a:cubicBezTo>
                      <a:pt x="11" y="47"/>
                      <a:pt x="11" y="47"/>
                      <a:pt x="11" y="47"/>
                    </a:cubicBezTo>
                    <a:cubicBezTo>
                      <a:pt x="11" y="47"/>
                      <a:pt x="11" y="47"/>
                      <a:pt x="11" y="47"/>
                    </a:cubicBezTo>
                    <a:cubicBezTo>
                      <a:pt x="12" y="48"/>
                      <a:pt x="12" y="48"/>
                      <a:pt x="13" y="48"/>
                    </a:cubicBezTo>
                    <a:cubicBezTo>
                      <a:pt x="13" y="48"/>
                      <a:pt x="14" y="48"/>
                      <a:pt x="14" y="48"/>
                    </a:cubicBezTo>
                    <a:cubicBezTo>
                      <a:pt x="15" y="47"/>
                      <a:pt x="15" y="47"/>
                      <a:pt x="15" y="47"/>
                    </a:cubicBezTo>
                    <a:cubicBezTo>
                      <a:pt x="15" y="47"/>
                      <a:pt x="15" y="47"/>
                      <a:pt x="15" y="46"/>
                    </a:cubicBezTo>
                    <a:cubicBezTo>
                      <a:pt x="16" y="46"/>
                      <a:pt x="16" y="46"/>
                      <a:pt x="17" y="46"/>
                    </a:cubicBezTo>
                    <a:cubicBezTo>
                      <a:pt x="17" y="46"/>
                      <a:pt x="17" y="46"/>
                      <a:pt x="17" y="46"/>
                    </a:cubicBezTo>
                    <a:cubicBezTo>
                      <a:pt x="18" y="46"/>
                      <a:pt x="18" y="45"/>
                      <a:pt x="18" y="45"/>
                    </a:cubicBezTo>
                    <a:cubicBezTo>
                      <a:pt x="19" y="44"/>
                      <a:pt x="19" y="44"/>
                      <a:pt x="19" y="44"/>
                    </a:cubicBezTo>
                    <a:cubicBezTo>
                      <a:pt x="20" y="44"/>
                      <a:pt x="20" y="44"/>
                      <a:pt x="20" y="44"/>
                    </a:cubicBezTo>
                    <a:cubicBezTo>
                      <a:pt x="21" y="44"/>
                      <a:pt x="21" y="44"/>
                      <a:pt x="21" y="44"/>
                    </a:cubicBezTo>
                    <a:cubicBezTo>
                      <a:pt x="21" y="44"/>
                      <a:pt x="22" y="44"/>
                      <a:pt x="22" y="44"/>
                    </a:cubicBezTo>
                    <a:cubicBezTo>
                      <a:pt x="22" y="44"/>
                      <a:pt x="22" y="44"/>
                      <a:pt x="22" y="44"/>
                    </a:cubicBezTo>
                    <a:cubicBezTo>
                      <a:pt x="22" y="45"/>
                      <a:pt x="22" y="45"/>
                      <a:pt x="22" y="46"/>
                    </a:cubicBezTo>
                    <a:cubicBezTo>
                      <a:pt x="22" y="46"/>
                      <a:pt x="22" y="47"/>
                      <a:pt x="22" y="47"/>
                    </a:cubicBezTo>
                    <a:cubicBezTo>
                      <a:pt x="22" y="48"/>
                      <a:pt x="22" y="48"/>
                      <a:pt x="22" y="49"/>
                    </a:cubicBezTo>
                    <a:cubicBezTo>
                      <a:pt x="22" y="49"/>
                      <a:pt x="22" y="50"/>
                      <a:pt x="22" y="50"/>
                    </a:cubicBezTo>
                    <a:cubicBezTo>
                      <a:pt x="23" y="51"/>
                      <a:pt x="23" y="50"/>
                      <a:pt x="24" y="51"/>
                    </a:cubicBezTo>
                    <a:cubicBezTo>
                      <a:pt x="24" y="51"/>
                      <a:pt x="24" y="51"/>
                      <a:pt x="24" y="52"/>
                    </a:cubicBezTo>
                    <a:cubicBezTo>
                      <a:pt x="25" y="52"/>
                      <a:pt x="25" y="52"/>
                      <a:pt x="25" y="52"/>
                    </a:cubicBezTo>
                    <a:cubicBezTo>
                      <a:pt x="26" y="52"/>
                      <a:pt x="26" y="52"/>
                      <a:pt x="26" y="52"/>
                    </a:cubicBezTo>
                    <a:cubicBezTo>
                      <a:pt x="26" y="52"/>
                      <a:pt x="27" y="52"/>
                      <a:pt x="27" y="52"/>
                    </a:cubicBezTo>
                    <a:cubicBezTo>
                      <a:pt x="28" y="52"/>
                      <a:pt x="28" y="52"/>
                      <a:pt x="28" y="53"/>
                    </a:cubicBezTo>
                    <a:cubicBezTo>
                      <a:pt x="29" y="53"/>
                      <a:pt x="29" y="53"/>
                      <a:pt x="30" y="53"/>
                    </a:cubicBezTo>
                    <a:cubicBezTo>
                      <a:pt x="30" y="54"/>
                      <a:pt x="30" y="54"/>
                      <a:pt x="31" y="54"/>
                    </a:cubicBezTo>
                    <a:cubicBezTo>
                      <a:pt x="31" y="54"/>
                      <a:pt x="31" y="55"/>
                      <a:pt x="31" y="55"/>
                    </a:cubicBezTo>
                    <a:cubicBezTo>
                      <a:pt x="32" y="55"/>
                      <a:pt x="32" y="55"/>
                      <a:pt x="33" y="55"/>
                    </a:cubicBezTo>
                    <a:cubicBezTo>
                      <a:pt x="33" y="55"/>
                      <a:pt x="33" y="55"/>
                      <a:pt x="34" y="55"/>
                    </a:cubicBezTo>
                    <a:cubicBezTo>
                      <a:pt x="34" y="55"/>
                      <a:pt x="34" y="55"/>
                      <a:pt x="34" y="56"/>
                    </a:cubicBezTo>
                    <a:cubicBezTo>
                      <a:pt x="34" y="56"/>
                      <a:pt x="35" y="56"/>
                      <a:pt x="35" y="56"/>
                    </a:cubicBezTo>
                    <a:cubicBezTo>
                      <a:pt x="35" y="56"/>
                      <a:pt x="35" y="57"/>
                      <a:pt x="35" y="57"/>
                    </a:cubicBezTo>
                    <a:cubicBezTo>
                      <a:pt x="35" y="57"/>
                      <a:pt x="35" y="57"/>
                      <a:pt x="35" y="58"/>
                    </a:cubicBezTo>
                    <a:cubicBezTo>
                      <a:pt x="35" y="58"/>
                      <a:pt x="34" y="59"/>
                      <a:pt x="35" y="60"/>
                    </a:cubicBezTo>
                    <a:cubicBezTo>
                      <a:pt x="35" y="60"/>
                      <a:pt x="35" y="60"/>
                      <a:pt x="36" y="60"/>
                    </a:cubicBezTo>
                    <a:cubicBezTo>
                      <a:pt x="36" y="61"/>
                      <a:pt x="36" y="61"/>
                      <a:pt x="36" y="62"/>
                    </a:cubicBezTo>
                    <a:cubicBezTo>
                      <a:pt x="36" y="62"/>
                      <a:pt x="36" y="62"/>
                      <a:pt x="36" y="62"/>
                    </a:cubicBezTo>
                    <a:cubicBezTo>
                      <a:pt x="37" y="63"/>
                      <a:pt x="37" y="63"/>
                      <a:pt x="37" y="63"/>
                    </a:cubicBezTo>
                    <a:cubicBezTo>
                      <a:pt x="38" y="63"/>
                      <a:pt x="39" y="63"/>
                      <a:pt x="40" y="63"/>
                    </a:cubicBezTo>
                    <a:cubicBezTo>
                      <a:pt x="40" y="63"/>
                      <a:pt x="40" y="63"/>
                      <a:pt x="40" y="63"/>
                    </a:cubicBezTo>
                    <a:cubicBezTo>
                      <a:pt x="41" y="64"/>
                      <a:pt x="40" y="64"/>
                      <a:pt x="40" y="64"/>
                    </a:cubicBezTo>
                    <a:cubicBezTo>
                      <a:pt x="40" y="65"/>
                      <a:pt x="40" y="65"/>
                      <a:pt x="40" y="66"/>
                    </a:cubicBezTo>
                    <a:cubicBezTo>
                      <a:pt x="41" y="66"/>
                      <a:pt x="42" y="66"/>
                      <a:pt x="42" y="66"/>
                    </a:cubicBezTo>
                    <a:cubicBezTo>
                      <a:pt x="42" y="66"/>
                      <a:pt x="42" y="67"/>
                      <a:pt x="42" y="67"/>
                    </a:cubicBezTo>
                    <a:cubicBezTo>
                      <a:pt x="43" y="67"/>
                      <a:pt x="43" y="67"/>
                      <a:pt x="43" y="68"/>
                    </a:cubicBezTo>
                    <a:cubicBezTo>
                      <a:pt x="43" y="68"/>
                      <a:pt x="43" y="68"/>
                      <a:pt x="43" y="69"/>
                    </a:cubicBezTo>
                    <a:cubicBezTo>
                      <a:pt x="43" y="70"/>
                      <a:pt x="43" y="70"/>
                      <a:pt x="43" y="71"/>
                    </a:cubicBezTo>
                    <a:cubicBezTo>
                      <a:pt x="42" y="72"/>
                      <a:pt x="42" y="72"/>
                      <a:pt x="42" y="73"/>
                    </a:cubicBezTo>
                    <a:cubicBezTo>
                      <a:pt x="42" y="73"/>
                      <a:pt x="43" y="73"/>
                      <a:pt x="43" y="73"/>
                    </a:cubicBezTo>
                    <a:cubicBezTo>
                      <a:pt x="42" y="74"/>
                      <a:pt x="42" y="73"/>
                      <a:pt x="42" y="73"/>
                    </a:cubicBezTo>
                    <a:cubicBezTo>
                      <a:pt x="42" y="74"/>
                      <a:pt x="42" y="74"/>
                      <a:pt x="42" y="74"/>
                    </a:cubicBezTo>
                    <a:cubicBezTo>
                      <a:pt x="42" y="75"/>
                      <a:pt x="42" y="75"/>
                      <a:pt x="42" y="76"/>
                    </a:cubicBezTo>
                    <a:cubicBezTo>
                      <a:pt x="42" y="76"/>
                      <a:pt x="42" y="76"/>
                      <a:pt x="42" y="77"/>
                    </a:cubicBezTo>
                    <a:cubicBezTo>
                      <a:pt x="42" y="77"/>
                      <a:pt x="42" y="77"/>
                      <a:pt x="42" y="78"/>
                    </a:cubicBezTo>
                    <a:cubicBezTo>
                      <a:pt x="42" y="78"/>
                      <a:pt x="43" y="78"/>
                      <a:pt x="43" y="78"/>
                    </a:cubicBezTo>
                    <a:cubicBezTo>
                      <a:pt x="43" y="79"/>
                      <a:pt x="42" y="79"/>
                      <a:pt x="43" y="79"/>
                    </a:cubicBezTo>
                    <a:cubicBezTo>
                      <a:pt x="43" y="80"/>
                      <a:pt x="43" y="79"/>
                      <a:pt x="44" y="79"/>
                    </a:cubicBezTo>
                    <a:cubicBezTo>
                      <a:pt x="44" y="79"/>
                      <a:pt x="45" y="79"/>
                      <a:pt x="45" y="79"/>
                    </a:cubicBezTo>
                    <a:cubicBezTo>
                      <a:pt x="45" y="79"/>
                      <a:pt x="46" y="79"/>
                      <a:pt x="46" y="79"/>
                    </a:cubicBezTo>
                    <a:cubicBezTo>
                      <a:pt x="47" y="79"/>
                      <a:pt x="47" y="79"/>
                      <a:pt x="47" y="80"/>
                    </a:cubicBezTo>
                    <a:cubicBezTo>
                      <a:pt x="48" y="80"/>
                      <a:pt x="48" y="79"/>
                      <a:pt x="48" y="80"/>
                    </a:cubicBezTo>
                    <a:cubicBezTo>
                      <a:pt x="49" y="80"/>
                      <a:pt x="49" y="81"/>
                      <a:pt x="49" y="81"/>
                    </a:cubicBezTo>
                    <a:cubicBezTo>
                      <a:pt x="49" y="82"/>
                      <a:pt x="49" y="82"/>
                      <a:pt x="49" y="83"/>
                    </a:cubicBezTo>
                    <a:cubicBezTo>
                      <a:pt x="49" y="83"/>
                      <a:pt x="49" y="83"/>
                      <a:pt x="49" y="84"/>
                    </a:cubicBezTo>
                    <a:cubicBezTo>
                      <a:pt x="49" y="84"/>
                      <a:pt x="49" y="84"/>
                      <a:pt x="49" y="84"/>
                    </a:cubicBezTo>
                    <a:cubicBezTo>
                      <a:pt x="49" y="85"/>
                      <a:pt x="50" y="85"/>
                      <a:pt x="50" y="85"/>
                    </a:cubicBezTo>
                    <a:cubicBezTo>
                      <a:pt x="50" y="85"/>
                      <a:pt x="51" y="84"/>
                      <a:pt x="51" y="84"/>
                    </a:cubicBezTo>
                    <a:cubicBezTo>
                      <a:pt x="51" y="84"/>
                      <a:pt x="52" y="84"/>
                      <a:pt x="52" y="84"/>
                    </a:cubicBezTo>
                    <a:cubicBezTo>
                      <a:pt x="52" y="85"/>
                      <a:pt x="52" y="85"/>
                      <a:pt x="52" y="86"/>
                    </a:cubicBezTo>
                    <a:cubicBezTo>
                      <a:pt x="52" y="86"/>
                      <a:pt x="52" y="87"/>
                      <a:pt x="52" y="87"/>
                    </a:cubicBezTo>
                    <a:cubicBezTo>
                      <a:pt x="52" y="88"/>
                      <a:pt x="52" y="88"/>
                      <a:pt x="52" y="88"/>
                    </a:cubicBezTo>
                    <a:cubicBezTo>
                      <a:pt x="52" y="89"/>
                      <a:pt x="52" y="89"/>
                      <a:pt x="52" y="90"/>
                    </a:cubicBezTo>
                    <a:cubicBezTo>
                      <a:pt x="52" y="89"/>
                      <a:pt x="52" y="89"/>
                      <a:pt x="52" y="89"/>
                    </a:cubicBezTo>
                    <a:cubicBezTo>
                      <a:pt x="53" y="90"/>
                      <a:pt x="53" y="89"/>
                      <a:pt x="53" y="90"/>
                    </a:cubicBezTo>
                    <a:cubicBezTo>
                      <a:pt x="54" y="90"/>
                      <a:pt x="54" y="90"/>
                      <a:pt x="54" y="90"/>
                    </a:cubicBezTo>
                    <a:cubicBezTo>
                      <a:pt x="54" y="90"/>
                      <a:pt x="54" y="91"/>
                      <a:pt x="54" y="91"/>
                    </a:cubicBezTo>
                    <a:cubicBezTo>
                      <a:pt x="54" y="92"/>
                      <a:pt x="54" y="92"/>
                      <a:pt x="54" y="93"/>
                    </a:cubicBezTo>
                    <a:cubicBezTo>
                      <a:pt x="54" y="93"/>
                      <a:pt x="54" y="93"/>
                      <a:pt x="54" y="94"/>
                    </a:cubicBezTo>
                    <a:cubicBezTo>
                      <a:pt x="54" y="94"/>
                      <a:pt x="54" y="94"/>
                      <a:pt x="53" y="94"/>
                    </a:cubicBezTo>
                    <a:cubicBezTo>
                      <a:pt x="53" y="95"/>
                      <a:pt x="53" y="94"/>
                      <a:pt x="52" y="95"/>
                    </a:cubicBezTo>
                    <a:cubicBezTo>
                      <a:pt x="52" y="95"/>
                      <a:pt x="52" y="95"/>
                      <a:pt x="52" y="95"/>
                    </a:cubicBezTo>
                    <a:cubicBezTo>
                      <a:pt x="52" y="96"/>
                      <a:pt x="51" y="96"/>
                      <a:pt x="51" y="96"/>
                    </a:cubicBezTo>
                    <a:cubicBezTo>
                      <a:pt x="51" y="96"/>
                      <a:pt x="51" y="96"/>
                      <a:pt x="51" y="97"/>
                    </a:cubicBezTo>
                    <a:cubicBezTo>
                      <a:pt x="50" y="97"/>
                      <a:pt x="50" y="97"/>
                      <a:pt x="50" y="98"/>
                    </a:cubicBezTo>
                    <a:cubicBezTo>
                      <a:pt x="50" y="98"/>
                      <a:pt x="49" y="98"/>
                      <a:pt x="49" y="99"/>
                    </a:cubicBezTo>
                    <a:cubicBezTo>
                      <a:pt x="49" y="99"/>
                      <a:pt x="49" y="99"/>
                      <a:pt x="49" y="100"/>
                    </a:cubicBezTo>
                    <a:cubicBezTo>
                      <a:pt x="48" y="100"/>
                      <a:pt x="48" y="100"/>
                      <a:pt x="48" y="100"/>
                    </a:cubicBezTo>
                    <a:cubicBezTo>
                      <a:pt x="47" y="102"/>
                      <a:pt x="47" y="102"/>
                      <a:pt x="47" y="102"/>
                    </a:cubicBezTo>
                    <a:cubicBezTo>
                      <a:pt x="47" y="102"/>
                      <a:pt x="47" y="102"/>
                      <a:pt x="46" y="103"/>
                    </a:cubicBezTo>
                    <a:cubicBezTo>
                      <a:pt x="47" y="103"/>
                      <a:pt x="47" y="103"/>
                      <a:pt x="47" y="103"/>
                    </a:cubicBezTo>
                    <a:cubicBezTo>
                      <a:pt x="48" y="103"/>
                      <a:pt x="48" y="103"/>
                      <a:pt x="48" y="103"/>
                    </a:cubicBezTo>
                    <a:cubicBezTo>
                      <a:pt x="48" y="103"/>
                      <a:pt x="49" y="103"/>
                      <a:pt x="49" y="103"/>
                    </a:cubicBezTo>
                    <a:cubicBezTo>
                      <a:pt x="49" y="103"/>
                      <a:pt x="50" y="103"/>
                      <a:pt x="50" y="103"/>
                    </a:cubicBezTo>
                    <a:cubicBezTo>
                      <a:pt x="50" y="103"/>
                      <a:pt x="50" y="104"/>
                      <a:pt x="50" y="104"/>
                    </a:cubicBezTo>
                    <a:cubicBezTo>
                      <a:pt x="50" y="105"/>
                      <a:pt x="50" y="105"/>
                      <a:pt x="51" y="105"/>
                    </a:cubicBezTo>
                    <a:cubicBezTo>
                      <a:pt x="51" y="105"/>
                      <a:pt x="51" y="105"/>
                      <a:pt x="51" y="105"/>
                    </a:cubicBezTo>
                    <a:cubicBezTo>
                      <a:pt x="51" y="104"/>
                      <a:pt x="52" y="104"/>
                      <a:pt x="52" y="104"/>
                    </a:cubicBezTo>
                    <a:cubicBezTo>
                      <a:pt x="52" y="105"/>
                      <a:pt x="52" y="105"/>
                      <a:pt x="53" y="106"/>
                    </a:cubicBezTo>
                    <a:cubicBezTo>
                      <a:pt x="53" y="106"/>
                      <a:pt x="53" y="106"/>
                      <a:pt x="54" y="106"/>
                    </a:cubicBezTo>
                    <a:cubicBezTo>
                      <a:pt x="54" y="106"/>
                      <a:pt x="54" y="106"/>
                      <a:pt x="54" y="107"/>
                    </a:cubicBezTo>
                    <a:cubicBezTo>
                      <a:pt x="55" y="107"/>
                      <a:pt x="55" y="107"/>
                      <a:pt x="55" y="107"/>
                    </a:cubicBezTo>
                    <a:cubicBezTo>
                      <a:pt x="56" y="108"/>
                      <a:pt x="56" y="107"/>
                      <a:pt x="56" y="107"/>
                    </a:cubicBezTo>
                    <a:cubicBezTo>
                      <a:pt x="57" y="108"/>
                      <a:pt x="57" y="108"/>
                      <a:pt x="57" y="109"/>
                    </a:cubicBezTo>
                    <a:cubicBezTo>
                      <a:pt x="57" y="109"/>
                      <a:pt x="57" y="110"/>
                      <a:pt x="58" y="110"/>
                    </a:cubicBezTo>
                    <a:cubicBezTo>
                      <a:pt x="58" y="111"/>
                      <a:pt x="59" y="111"/>
                      <a:pt x="60" y="111"/>
                    </a:cubicBezTo>
                    <a:cubicBezTo>
                      <a:pt x="60" y="111"/>
                      <a:pt x="60" y="111"/>
                      <a:pt x="60" y="111"/>
                    </a:cubicBezTo>
                    <a:cubicBezTo>
                      <a:pt x="60" y="111"/>
                      <a:pt x="60" y="111"/>
                      <a:pt x="60" y="110"/>
                    </a:cubicBezTo>
                    <a:cubicBezTo>
                      <a:pt x="60" y="110"/>
                      <a:pt x="60" y="109"/>
                      <a:pt x="61" y="109"/>
                    </a:cubicBezTo>
                    <a:cubicBezTo>
                      <a:pt x="61" y="108"/>
                      <a:pt x="61" y="108"/>
                      <a:pt x="61" y="107"/>
                    </a:cubicBezTo>
                    <a:cubicBezTo>
                      <a:pt x="62" y="107"/>
                      <a:pt x="62" y="107"/>
                      <a:pt x="62" y="107"/>
                    </a:cubicBezTo>
                    <a:cubicBezTo>
                      <a:pt x="63" y="107"/>
                      <a:pt x="62" y="107"/>
                      <a:pt x="63" y="106"/>
                    </a:cubicBezTo>
                    <a:cubicBezTo>
                      <a:pt x="63" y="106"/>
                      <a:pt x="63" y="106"/>
                      <a:pt x="64" y="105"/>
                    </a:cubicBezTo>
                    <a:cubicBezTo>
                      <a:pt x="64" y="105"/>
                      <a:pt x="64" y="104"/>
                      <a:pt x="64" y="104"/>
                    </a:cubicBezTo>
                    <a:cubicBezTo>
                      <a:pt x="64" y="103"/>
                      <a:pt x="64" y="103"/>
                      <a:pt x="64" y="102"/>
                    </a:cubicBezTo>
                    <a:cubicBezTo>
                      <a:pt x="64" y="102"/>
                      <a:pt x="65" y="102"/>
                      <a:pt x="65" y="101"/>
                    </a:cubicBezTo>
                    <a:cubicBezTo>
                      <a:pt x="65" y="100"/>
                      <a:pt x="65" y="100"/>
                      <a:pt x="66" y="100"/>
                    </a:cubicBezTo>
                    <a:cubicBezTo>
                      <a:pt x="66" y="99"/>
                      <a:pt x="66" y="99"/>
                      <a:pt x="66" y="99"/>
                    </a:cubicBezTo>
                    <a:cubicBezTo>
                      <a:pt x="67" y="98"/>
                      <a:pt x="67" y="98"/>
                      <a:pt x="67" y="97"/>
                    </a:cubicBezTo>
                    <a:cubicBezTo>
                      <a:pt x="68" y="96"/>
                      <a:pt x="67" y="95"/>
                      <a:pt x="67" y="94"/>
                    </a:cubicBezTo>
                    <a:cubicBezTo>
                      <a:pt x="67" y="94"/>
                      <a:pt x="67" y="94"/>
                      <a:pt x="67" y="93"/>
                    </a:cubicBezTo>
                    <a:cubicBezTo>
                      <a:pt x="67" y="93"/>
                      <a:pt x="67" y="93"/>
                      <a:pt x="67" y="92"/>
                    </a:cubicBezTo>
                    <a:cubicBezTo>
                      <a:pt x="66" y="91"/>
                      <a:pt x="66" y="91"/>
                      <a:pt x="67" y="90"/>
                    </a:cubicBezTo>
                    <a:cubicBezTo>
                      <a:pt x="67" y="89"/>
                      <a:pt x="67" y="89"/>
                      <a:pt x="67" y="89"/>
                    </a:cubicBezTo>
                    <a:cubicBezTo>
                      <a:pt x="68" y="89"/>
                      <a:pt x="68" y="88"/>
                      <a:pt x="68" y="88"/>
                    </a:cubicBezTo>
                    <a:cubicBezTo>
                      <a:pt x="69" y="88"/>
                      <a:pt x="69" y="88"/>
                      <a:pt x="69" y="87"/>
                    </a:cubicBezTo>
                    <a:cubicBezTo>
                      <a:pt x="69" y="87"/>
                      <a:pt x="70" y="87"/>
                      <a:pt x="70" y="87"/>
                    </a:cubicBezTo>
                    <a:cubicBezTo>
                      <a:pt x="70" y="86"/>
                      <a:pt x="70" y="86"/>
                      <a:pt x="71" y="85"/>
                    </a:cubicBezTo>
                    <a:cubicBezTo>
                      <a:pt x="71" y="85"/>
                      <a:pt x="72" y="85"/>
                      <a:pt x="72" y="85"/>
                    </a:cubicBezTo>
                    <a:cubicBezTo>
                      <a:pt x="73" y="85"/>
                      <a:pt x="73" y="85"/>
                      <a:pt x="74" y="85"/>
                    </a:cubicBezTo>
                    <a:cubicBezTo>
                      <a:pt x="74" y="84"/>
                      <a:pt x="74" y="84"/>
                      <a:pt x="75" y="84"/>
                    </a:cubicBezTo>
                    <a:cubicBezTo>
                      <a:pt x="75" y="84"/>
                      <a:pt x="75" y="84"/>
                      <a:pt x="75" y="84"/>
                    </a:cubicBezTo>
                    <a:cubicBezTo>
                      <a:pt x="75" y="83"/>
                      <a:pt x="75" y="83"/>
                      <a:pt x="76" y="83"/>
                    </a:cubicBezTo>
                    <a:cubicBezTo>
                      <a:pt x="76" y="83"/>
                      <a:pt x="76" y="83"/>
                      <a:pt x="77" y="82"/>
                    </a:cubicBezTo>
                    <a:cubicBezTo>
                      <a:pt x="77" y="82"/>
                      <a:pt x="77" y="82"/>
                      <a:pt x="78" y="82"/>
                    </a:cubicBezTo>
                    <a:cubicBezTo>
                      <a:pt x="79" y="82"/>
                      <a:pt x="79" y="82"/>
                      <a:pt x="80" y="82"/>
                    </a:cubicBezTo>
                    <a:cubicBezTo>
                      <a:pt x="81" y="82"/>
                      <a:pt x="81" y="82"/>
                      <a:pt x="82" y="82"/>
                    </a:cubicBezTo>
                    <a:cubicBezTo>
                      <a:pt x="82" y="82"/>
                      <a:pt x="82" y="81"/>
                      <a:pt x="82" y="81"/>
                    </a:cubicBezTo>
                    <a:cubicBezTo>
                      <a:pt x="83" y="81"/>
                      <a:pt x="83" y="81"/>
                      <a:pt x="83" y="81"/>
                    </a:cubicBezTo>
                    <a:cubicBezTo>
                      <a:pt x="83" y="80"/>
                      <a:pt x="83" y="80"/>
                      <a:pt x="84" y="80"/>
                    </a:cubicBezTo>
                    <a:cubicBezTo>
                      <a:pt x="84" y="79"/>
                      <a:pt x="84" y="79"/>
                      <a:pt x="84" y="79"/>
                    </a:cubicBezTo>
                    <a:cubicBezTo>
                      <a:pt x="85" y="79"/>
                      <a:pt x="85" y="78"/>
                      <a:pt x="85" y="78"/>
                    </a:cubicBezTo>
                    <a:cubicBezTo>
                      <a:pt x="85" y="77"/>
                      <a:pt x="84" y="76"/>
                      <a:pt x="85" y="76"/>
                    </a:cubicBezTo>
                    <a:cubicBezTo>
                      <a:pt x="85" y="76"/>
                      <a:pt x="86" y="76"/>
                      <a:pt x="86" y="76"/>
                    </a:cubicBezTo>
                    <a:cubicBezTo>
                      <a:pt x="86" y="75"/>
                      <a:pt x="86" y="75"/>
                      <a:pt x="86" y="75"/>
                    </a:cubicBezTo>
                    <a:cubicBezTo>
                      <a:pt x="87" y="74"/>
                      <a:pt x="86" y="74"/>
                      <a:pt x="86" y="73"/>
                    </a:cubicBezTo>
                    <a:cubicBezTo>
                      <a:pt x="86" y="73"/>
                      <a:pt x="87" y="73"/>
                      <a:pt x="87" y="73"/>
                    </a:cubicBezTo>
                    <a:cubicBezTo>
                      <a:pt x="87" y="73"/>
                      <a:pt x="87" y="73"/>
                      <a:pt x="88" y="72"/>
                    </a:cubicBezTo>
                    <a:cubicBezTo>
                      <a:pt x="89" y="72"/>
                      <a:pt x="88" y="71"/>
                      <a:pt x="88" y="69"/>
                    </a:cubicBezTo>
                    <a:cubicBezTo>
                      <a:pt x="88" y="69"/>
                      <a:pt x="88" y="68"/>
                      <a:pt x="88" y="68"/>
                    </a:cubicBezTo>
                    <a:cubicBezTo>
                      <a:pt x="88" y="67"/>
                      <a:pt x="89" y="67"/>
                      <a:pt x="89" y="67"/>
                    </a:cubicBezTo>
                    <a:cubicBezTo>
                      <a:pt x="89" y="66"/>
                      <a:pt x="88" y="66"/>
                      <a:pt x="88" y="65"/>
                    </a:cubicBezTo>
                    <a:cubicBezTo>
                      <a:pt x="88" y="65"/>
                      <a:pt x="88" y="64"/>
                      <a:pt x="89" y="64"/>
                    </a:cubicBezTo>
                    <a:cubicBezTo>
                      <a:pt x="89" y="64"/>
                      <a:pt x="89" y="64"/>
                      <a:pt x="89" y="63"/>
                    </a:cubicBezTo>
                    <a:cubicBezTo>
                      <a:pt x="90" y="63"/>
                      <a:pt x="89" y="62"/>
                      <a:pt x="89" y="61"/>
                    </a:cubicBezTo>
                    <a:cubicBezTo>
                      <a:pt x="89" y="61"/>
                      <a:pt x="89" y="60"/>
                      <a:pt x="89" y="60"/>
                    </a:cubicBezTo>
                    <a:cubicBezTo>
                      <a:pt x="89" y="59"/>
                      <a:pt x="89" y="59"/>
                      <a:pt x="89" y="58"/>
                    </a:cubicBezTo>
                    <a:cubicBezTo>
                      <a:pt x="88" y="58"/>
                      <a:pt x="88" y="58"/>
                      <a:pt x="88" y="57"/>
                    </a:cubicBezTo>
                    <a:cubicBezTo>
                      <a:pt x="88" y="57"/>
                      <a:pt x="88" y="56"/>
                      <a:pt x="89" y="56"/>
                    </a:cubicBezTo>
                    <a:cubicBezTo>
                      <a:pt x="89" y="56"/>
                      <a:pt x="89" y="56"/>
                      <a:pt x="89" y="56"/>
                    </a:cubicBezTo>
                    <a:cubicBezTo>
                      <a:pt x="89" y="55"/>
                      <a:pt x="88" y="55"/>
                      <a:pt x="88" y="54"/>
                    </a:cubicBezTo>
                    <a:cubicBezTo>
                      <a:pt x="88" y="54"/>
                      <a:pt x="88" y="54"/>
                      <a:pt x="89" y="53"/>
                    </a:cubicBezTo>
                    <a:cubicBezTo>
                      <a:pt x="89" y="53"/>
                      <a:pt x="89" y="53"/>
                      <a:pt x="90" y="53"/>
                    </a:cubicBezTo>
                    <a:cubicBezTo>
                      <a:pt x="90" y="52"/>
                      <a:pt x="90" y="53"/>
                      <a:pt x="91" y="52"/>
                    </a:cubicBezTo>
                    <a:cubicBezTo>
                      <a:pt x="91" y="52"/>
                      <a:pt x="91" y="52"/>
                      <a:pt x="91" y="51"/>
                    </a:cubicBezTo>
                    <a:cubicBezTo>
                      <a:pt x="91" y="51"/>
                      <a:pt x="91" y="51"/>
                      <a:pt x="92" y="51"/>
                    </a:cubicBezTo>
                    <a:cubicBezTo>
                      <a:pt x="92" y="50"/>
                      <a:pt x="92" y="50"/>
                      <a:pt x="92" y="49"/>
                    </a:cubicBezTo>
                    <a:cubicBezTo>
                      <a:pt x="93" y="49"/>
                      <a:pt x="93" y="48"/>
                      <a:pt x="93" y="47"/>
                    </a:cubicBezTo>
                    <a:cubicBezTo>
                      <a:pt x="93" y="47"/>
                      <a:pt x="93" y="47"/>
                      <a:pt x="93" y="47"/>
                    </a:cubicBezTo>
                    <a:cubicBezTo>
                      <a:pt x="94" y="46"/>
                      <a:pt x="94" y="47"/>
                      <a:pt x="94" y="47"/>
                    </a:cubicBezTo>
                    <a:cubicBezTo>
                      <a:pt x="95" y="46"/>
                      <a:pt x="95" y="46"/>
                      <a:pt x="95" y="45"/>
                    </a:cubicBezTo>
                    <a:cubicBezTo>
                      <a:pt x="95" y="45"/>
                      <a:pt x="96" y="45"/>
                      <a:pt x="96" y="44"/>
                    </a:cubicBezTo>
                    <a:cubicBezTo>
                      <a:pt x="96" y="43"/>
                      <a:pt x="97" y="43"/>
                      <a:pt x="97" y="43"/>
                    </a:cubicBezTo>
                    <a:cubicBezTo>
                      <a:pt x="97" y="42"/>
                      <a:pt x="98" y="42"/>
                      <a:pt x="98" y="42"/>
                    </a:cubicBezTo>
                    <a:cubicBezTo>
                      <a:pt x="98" y="42"/>
                      <a:pt x="98" y="41"/>
                      <a:pt x="98" y="41"/>
                    </a:cubicBezTo>
                    <a:cubicBezTo>
                      <a:pt x="98" y="40"/>
                      <a:pt x="98" y="40"/>
                      <a:pt x="98" y="39"/>
                    </a:cubicBezTo>
                    <a:cubicBezTo>
                      <a:pt x="98" y="39"/>
                      <a:pt x="98" y="38"/>
                      <a:pt x="98" y="38"/>
                    </a:cubicBezTo>
                    <a:cubicBezTo>
                      <a:pt x="98" y="37"/>
                      <a:pt x="99" y="37"/>
                      <a:pt x="99" y="36"/>
                    </a:cubicBezTo>
                    <a:cubicBezTo>
                      <a:pt x="99" y="36"/>
                      <a:pt x="98" y="35"/>
                      <a:pt x="98" y="35"/>
                    </a:cubicBezTo>
                    <a:cubicBezTo>
                      <a:pt x="98" y="34"/>
                      <a:pt x="98" y="34"/>
                      <a:pt x="98" y="3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3" name="Freeform 102"/>
              <p:cNvSpPr>
                <a:spLocks/>
              </p:cNvSpPr>
              <p:nvPr/>
            </p:nvSpPr>
            <p:spPr bwMode="auto">
              <a:xfrm>
                <a:off x="3967164" y="1919289"/>
                <a:ext cx="550863" cy="573088"/>
              </a:xfrm>
              <a:custGeom>
                <a:avLst/>
                <a:gdLst>
                  <a:gd name="T0" fmla="*/ 47 w 51"/>
                  <a:gd name="T1" fmla="*/ 44 h 53"/>
                  <a:gd name="T2" fmla="*/ 49 w 51"/>
                  <a:gd name="T3" fmla="*/ 42 h 53"/>
                  <a:gd name="T4" fmla="*/ 50 w 51"/>
                  <a:gd name="T5" fmla="*/ 41 h 53"/>
                  <a:gd name="T6" fmla="*/ 51 w 51"/>
                  <a:gd name="T7" fmla="*/ 39 h 53"/>
                  <a:gd name="T8" fmla="*/ 49 w 51"/>
                  <a:gd name="T9" fmla="*/ 38 h 53"/>
                  <a:gd name="T10" fmla="*/ 48 w 51"/>
                  <a:gd name="T11" fmla="*/ 37 h 53"/>
                  <a:gd name="T12" fmla="*/ 46 w 51"/>
                  <a:gd name="T13" fmla="*/ 35 h 53"/>
                  <a:gd name="T14" fmla="*/ 46 w 51"/>
                  <a:gd name="T15" fmla="*/ 32 h 53"/>
                  <a:gd name="T16" fmla="*/ 46 w 51"/>
                  <a:gd name="T17" fmla="*/ 29 h 53"/>
                  <a:gd name="T18" fmla="*/ 46 w 51"/>
                  <a:gd name="T19" fmla="*/ 27 h 53"/>
                  <a:gd name="T20" fmla="*/ 46 w 51"/>
                  <a:gd name="T21" fmla="*/ 25 h 53"/>
                  <a:gd name="T22" fmla="*/ 45 w 51"/>
                  <a:gd name="T23" fmla="*/ 22 h 53"/>
                  <a:gd name="T24" fmla="*/ 45 w 51"/>
                  <a:gd name="T25" fmla="*/ 21 h 53"/>
                  <a:gd name="T26" fmla="*/ 45 w 51"/>
                  <a:gd name="T27" fmla="*/ 20 h 53"/>
                  <a:gd name="T28" fmla="*/ 44 w 51"/>
                  <a:gd name="T29" fmla="*/ 17 h 53"/>
                  <a:gd name="T30" fmla="*/ 43 w 51"/>
                  <a:gd name="T31" fmla="*/ 15 h 53"/>
                  <a:gd name="T32" fmla="*/ 42 w 51"/>
                  <a:gd name="T33" fmla="*/ 13 h 53"/>
                  <a:gd name="T34" fmla="*/ 40 w 51"/>
                  <a:gd name="T35" fmla="*/ 12 h 53"/>
                  <a:gd name="T36" fmla="*/ 40 w 51"/>
                  <a:gd name="T37" fmla="*/ 10 h 53"/>
                  <a:gd name="T38" fmla="*/ 42 w 51"/>
                  <a:gd name="T39" fmla="*/ 7 h 53"/>
                  <a:gd name="T40" fmla="*/ 41 w 51"/>
                  <a:gd name="T41" fmla="*/ 4 h 53"/>
                  <a:gd name="T42" fmla="*/ 42 w 51"/>
                  <a:gd name="T43" fmla="*/ 2 h 53"/>
                  <a:gd name="T44" fmla="*/ 42 w 51"/>
                  <a:gd name="T45" fmla="*/ 1 h 53"/>
                  <a:gd name="T46" fmla="*/ 39 w 51"/>
                  <a:gd name="T47" fmla="*/ 1 h 53"/>
                  <a:gd name="T48" fmla="*/ 37 w 51"/>
                  <a:gd name="T49" fmla="*/ 1 h 53"/>
                  <a:gd name="T50" fmla="*/ 35 w 51"/>
                  <a:gd name="T51" fmla="*/ 1 h 53"/>
                  <a:gd name="T52" fmla="*/ 34 w 51"/>
                  <a:gd name="T53" fmla="*/ 2 h 53"/>
                  <a:gd name="T54" fmla="*/ 32 w 51"/>
                  <a:gd name="T55" fmla="*/ 1 h 53"/>
                  <a:gd name="T56" fmla="*/ 29 w 51"/>
                  <a:gd name="T57" fmla="*/ 1 h 53"/>
                  <a:gd name="T58" fmla="*/ 27 w 51"/>
                  <a:gd name="T59" fmla="*/ 2 h 53"/>
                  <a:gd name="T60" fmla="*/ 24 w 51"/>
                  <a:gd name="T61" fmla="*/ 2 h 53"/>
                  <a:gd name="T62" fmla="*/ 22 w 51"/>
                  <a:gd name="T63" fmla="*/ 4 h 53"/>
                  <a:gd name="T64" fmla="*/ 20 w 51"/>
                  <a:gd name="T65" fmla="*/ 4 h 53"/>
                  <a:gd name="T66" fmla="*/ 18 w 51"/>
                  <a:gd name="T67" fmla="*/ 5 h 53"/>
                  <a:gd name="T68" fmla="*/ 17 w 51"/>
                  <a:gd name="T69" fmla="*/ 6 h 53"/>
                  <a:gd name="T70" fmla="*/ 18 w 51"/>
                  <a:gd name="T71" fmla="*/ 9 h 53"/>
                  <a:gd name="T72" fmla="*/ 18 w 51"/>
                  <a:gd name="T73" fmla="*/ 11 h 53"/>
                  <a:gd name="T74" fmla="*/ 18 w 51"/>
                  <a:gd name="T75" fmla="*/ 14 h 53"/>
                  <a:gd name="T76" fmla="*/ 19 w 51"/>
                  <a:gd name="T77" fmla="*/ 15 h 53"/>
                  <a:gd name="T78" fmla="*/ 17 w 51"/>
                  <a:gd name="T79" fmla="*/ 16 h 53"/>
                  <a:gd name="T80" fmla="*/ 14 w 51"/>
                  <a:gd name="T81" fmla="*/ 16 h 53"/>
                  <a:gd name="T82" fmla="*/ 14 w 51"/>
                  <a:gd name="T83" fmla="*/ 19 h 53"/>
                  <a:gd name="T84" fmla="*/ 11 w 51"/>
                  <a:gd name="T85" fmla="*/ 20 h 53"/>
                  <a:gd name="T86" fmla="*/ 9 w 51"/>
                  <a:gd name="T87" fmla="*/ 21 h 53"/>
                  <a:gd name="T88" fmla="*/ 7 w 51"/>
                  <a:gd name="T89" fmla="*/ 22 h 53"/>
                  <a:gd name="T90" fmla="*/ 4 w 51"/>
                  <a:gd name="T91" fmla="*/ 23 h 53"/>
                  <a:gd name="T92" fmla="*/ 2 w 51"/>
                  <a:gd name="T93" fmla="*/ 24 h 53"/>
                  <a:gd name="T94" fmla="*/ 1 w 51"/>
                  <a:gd name="T95" fmla="*/ 25 h 53"/>
                  <a:gd name="T96" fmla="*/ 1 w 51"/>
                  <a:gd name="T97" fmla="*/ 28 h 53"/>
                  <a:gd name="T98" fmla="*/ 10 w 51"/>
                  <a:gd name="T99" fmla="*/ 36 h 53"/>
                  <a:gd name="T100" fmla="*/ 25 w 51"/>
                  <a:gd name="T101" fmla="*/ 47 h 53"/>
                  <a:gd name="T102" fmla="*/ 25 w 51"/>
                  <a:gd name="T103" fmla="*/ 48 h 53"/>
                  <a:gd name="T104" fmla="*/ 27 w 51"/>
                  <a:gd name="T105" fmla="*/ 49 h 53"/>
                  <a:gd name="T106" fmla="*/ 28 w 51"/>
                  <a:gd name="T107" fmla="*/ 50 h 53"/>
                  <a:gd name="T108" fmla="*/ 30 w 51"/>
                  <a:gd name="T109" fmla="*/ 52 h 53"/>
                  <a:gd name="T110" fmla="*/ 30 w 51"/>
                  <a:gd name="T111" fmla="*/ 53 h 53"/>
                  <a:gd name="T112" fmla="*/ 31 w 51"/>
                  <a:gd name="T113" fmla="*/ 53 h 53"/>
                  <a:gd name="T114" fmla="*/ 36 w 51"/>
                  <a:gd name="T115" fmla="*/ 52 h 53"/>
                  <a:gd name="T116" fmla="*/ 39 w 51"/>
                  <a:gd name="T117" fmla="*/ 50 h 53"/>
                  <a:gd name="T118" fmla="*/ 43 w 51"/>
                  <a:gd name="T119"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3">
                    <a:moveTo>
                      <a:pt x="44" y="45"/>
                    </a:moveTo>
                    <a:cubicBezTo>
                      <a:pt x="45" y="44"/>
                      <a:pt x="46" y="45"/>
                      <a:pt x="47" y="44"/>
                    </a:cubicBezTo>
                    <a:cubicBezTo>
                      <a:pt x="47" y="43"/>
                      <a:pt x="47" y="43"/>
                      <a:pt x="48" y="43"/>
                    </a:cubicBezTo>
                    <a:cubicBezTo>
                      <a:pt x="48" y="42"/>
                      <a:pt x="48" y="42"/>
                      <a:pt x="49" y="42"/>
                    </a:cubicBezTo>
                    <a:cubicBezTo>
                      <a:pt x="49" y="42"/>
                      <a:pt x="49" y="42"/>
                      <a:pt x="50" y="41"/>
                    </a:cubicBezTo>
                    <a:cubicBezTo>
                      <a:pt x="50" y="41"/>
                      <a:pt x="50" y="41"/>
                      <a:pt x="50" y="41"/>
                    </a:cubicBezTo>
                    <a:cubicBezTo>
                      <a:pt x="51" y="41"/>
                      <a:pt x="51" y="40"/>
                      <a:pt x="51" y="40"/>
                    </a:cubicBezTo>
                    <a:cubicBezTo>
                      <a:pt x="51" y="40"/>
                      <a:pt x="51" y="39"/>
                      <a:pt x="51" y="39"/>
                    </a:cubicBezTo>
                    <a:cubicBezTo>
                      <a:pt x="51" y="38"/>
                      <a:pt x="50" y="38"/>
                      <a:pt x="50" y="38"/>
                    </a:cubicBezTo>
                    <a:cubicBezTo>
                      <a:pt x="50" y="38"/>
                      <a:pt x="50" y="38"/>
                      <a:pt x="49" y="38"/>
                    </a:cubicBezTo>
                    <a:cubicBezTo>
                      <a:pt x="49" y="37"/>
                      <a:pt x="49" y="37"/>
                      <a:pt x="48" y="37"/>
                    </a:cubicBezTo>
                    <a:cubicBezTo>
                      <a:pt x="48" y="37"/>
                      <a:pt x="48" y="37"/>
                      <a:pt x="48" y="37"/>
                    </a:cubicBezTo>
                    <a:cubicBezTo>
                      <a:pt x="47" y="37"/>
                      <a:pt x="47" y="37"/>
                      <a:pt x="47" y="37"/>
                    </a:cubicBezTo>
                    <a:cubicBezTo>
                      <a:pt x="47" y="36"/>
                      <a:pt x="46" y="36"/>
                      <a:pt x="46" y="35"/>
                    </a:cubicBezTo>
                    <a:cubicBezTo>
                      <a:pt x="46" y="35"/>
                      <a:pt x="46" y="35"/>
                      <a:pt x="46" y="34"/>
                    </a:cubicBezTo>
                    <a:cubicBezTo>
                      <a:pt x="46" y="33"/>
                      <a:pt x="46" y="33"/>
                      <a:pt x="46" y="32"/>
                    </a:cubicBezTo>
                    <a:cubicBezTo>
                      <a:pt x="46" y="32"/>
                      <a:pt x="46" y="31"/>
                      <a:pt x="46" y="31"/>
                    </a:cubicBezTo>
                    <a:cubicBezTo>
                      <a:pt x="46" y="30"/>
                      <a:pt x="46" y="30"/>
                      <a:pt x="46" y="29"/>
                    </a:cubicBezTo>
                    <a:cubicBezTo>
                      <a:pt x="46" y="28"/>
                      <a:pt x="46" y="28"/>
                      <a:pt x="46" y="27"/>
                    </a:cubicBezTo>
                    <a:cubicBezTo>
                      <a:pt x="46" y="27"/>
                      <a:pt x="46" y="27"/>
                      <a:pt x="46" y="27"/>
                    </a:cubicBezTo>
                    <a:cubicBezTo>
                      <a:pt x="46" y="27"/>
                      <a:pt x="46" y="26"/>
                      <a:pt x="46" y="26"/>
                    </a:cubicBezTo>
                    <a:cubicBezTo>
                      <a:pt x="46" y="25"/>
                      <a:pt x="46" y="25"/>
                      <a:pt x="46" y="25"/>
                    </a:cubicBezTo>
                    <a:cubicBezTo>
                      <a:pt x="46" y="24"/>
                      <a:pt x="46" y="24"/>
                      <a:pt x="45" y="24"/>
                    </a:cubicBezTo>
                    <a:cubicBezTo>
                      <a:pt x="45" y="23"/>
                      <a:pt x="46" y="23"/>
                      <a:pt x="45" y="22"/>
                    </a:cubicBezTo>
                    <a:cubicBezTo>
                      <a:pt x="45" y="22"/>
                      <a:pt x="45" y="22"/>
                      <a:pt x="45" y="22"/>
                    </a:cubicBezTo>
                    <a:cubicBezTo>
                      <a:pt x="45" y="21"/>
                      <a:pt x="45" y="21"/>
                      <a:pt x="45" y="21"/>
                    </a:cubicBezTo>
                    <a:cubicBezTo>
                      <a:pt x="45" y="21"/>
                      <a:pt x="45" y="21"/>
                      <a:pt x="45" y="21"/>
                    </a:cubicBezTo>
                    <a:cubicBezTo>
                      <a:pt x="45" y="20"/>
                      <a:pt x="45" y="20"/>
                      <a:pt x="45" y="20"/>
                    </a:cubicBezTo>
                    <a:cubicBezTo>
                      <a:pt x="45" y="19"/>
                      <a:pt x="45" y="19"/>
                      <a:pt x="45" y="18"/>
                    </a:cubicBezTo>
                    <a:cubicBezTo>
                      <a:pt x="44" y="18"/>
                      <a:pt x="44" y="17"/>
                      <a:pt x="44" y="17"/>
                    </a:cubicBezTo>
                    <a:cubicBezTo>
                      <a:pt x="44" y="16"/>
                      <a:pt x="44" y="16"/>
                      <a:pt x="44" y="15"/>
                    </a:cubicBezTo>
                    <a:cubicBezTo>
                      <a:pt x="43" y="15"/>
                      <a:pt x="43" y="15"/>
                      <a:pt x="43" y="15"/>
                    </a:cubicBezTo>
                    <a:cubicBezTo>
                      <a:pt x="42" y="15"/>
                      <a:pt x="42" y="15"/>
                      <a:pt x="42" y="14"/>
                    </a:cubicBezTo>
                    <a:cubicBezTo>
                      <a:pt x="42" y="14"/>
                      <a:pt x="42" y="14"/>
                      <a:pt x="42" y="13"/>
                    </a:cubicBezTo>
                    <a:cubicBezTo>
                      <a:pt x="42" y="13"/>
                      <a:pt x="42" y="13"/>
                      <a:pt x="41" y="12"/>
                    </a:cubicBezTo>
                    <a:cubicBezTo>
                      <a:pt x="41" y="12"/>
                      <a:pt x="41" y="12"/>
                      <a:pt x="40" y="12"/>
                    </a:cubicBezTo>
                    <a:cubicBezTo>
                      <a:pt x="40" y="12"/>
                      <a:pt x="40" y="11"/>
                      <a:pt x="40" y="11"/>
                    </a:cubicBezTo>
                    <a:cubicBezTo>
                      <a:pt x="40" y="10"/>
                      <a:pt x="40" y="10"/>
                      <a:pt x="40" y="10"/>
                    </a:cubicBezTo>
                    <a:cubicBezTo>
                      <a:pt x="40" y="9"/>
                      <a:pt x="41" y="9"/>
                      <a:pt x="41" y="9"/>
                    </a:cubicBezTo>
                    <a:cubicBezTo>
                      <a:pt x="42" y="8"/>
                      <a:pt x="42" y="8"/>
                      <a:pt x="42" y="7"/>
                    </a:cubicBezTo>
                    <a:cubicBezTo>
                      <a:pt x="42" y="7"/>
                      <a:pt x="42" y="6"/>
                      <a:pt x="42" y="6"/>
                    </a:cubicBezTo>
                    <a:cubicBezTo>
                      <a:pt x="42" y="5"/>
                      <a:pt x="41" y="5"/>
                      <a:pt x="41" y="4"/>
                    </a:cubicBezTo>
                    <a:cubicBezTo>
                      <a:pt x="41" y="4"/>
                      <a:pt x="42" y="4"/>
                      <a:pt x="42" y="3"/>
                    </a:cubicBezTo>
                    <a:cubicBezTo>
                      <a:pt x="42" y="3"/>
                      <a:pt x="42" y="3"/>
                      <a:pt x="42" y="2"/>
                    </a:cubicBezTo>
                    <a:cubicBezTo>
                      <a:pt x="42" y="2"/>
                      <a:pt x="42" y="2"/>
                      <a:pt x="42" y="1"/>
                    </a:cubicBezTo>
                    <a:cubicBezTo>
                      <a:pt x="42" y="1"/>
                      <a:pt x="42" y="1"/>
                      <a:pt x="42" y="1"/>
                    </a:cubicBezTo>
                    <a:cubicBezTo>
                      <a:pt x="41" y="2"/>
                      <a:pt x="41" y="1"/>
                      <a:pt x="40" y="1"/>
                    </a:cubicBezTo>
                    <a:cubicBezTo>
                      <a:pt x="40" y="1"/>
                      <a:pt x="39" y="1"/>
                      <a:pt x="39" y="1"/>
                    </a:cubicBezTo>
                    <a:cubicBezTo>
                      <a:pt x="38" y="1"/>
                      <a:pt x="38" y="1"/>
                      <a:pt x="38" y="1"/>
                    </a:cubicBezTo>
                    <a:cubicBezTo>
                      <a:pt x="37" y="1"/>
                      <a:pt x="37" y="0"/>
                      <a:pt x="37" y="1"/>
                    </a:cubicBezTo>
                    <a:cubicBezTo>
                      <a:pt x="37" y="1"/>
                      <a:pt x="37" y="1"/>
                      <a:pt x="37" y="1"/>
                    </a:cubicBezTo>
                    <a:cubicBezTo>
                      <a:pt x="36" y="2"/>
                      <a:pt x="36" y="1"/>
                      <a:pt x="35" y="1"/>
                    </a:cubicBezTo>
                    <a:cubicBezTo>
                      <a:pt x="35" y="2"/>
                      <a:pt x="35" y="2"/>
                      <a:pt x="35" y="2"/>
                    </a:cubicBezTo>
                    <a:cubicBezTo>
                      <a:pt x="35" y="2"/>
                      <a:pt x="35" y="2"/>
                      <a:pt x="34" y="2"/>
                    </a:cubicBezTo>
                    <a:cubicBezTo>
                      <a:pt x="34" y="2"/>
                      <a:pt x="34" y="1"/>
                      <a:pt x="33" y="1"/>
                    </a:cubicBezTo>
                    <a:cubicBezTo>
                      <a:pt x="33" y="1"/>
                      <a:pt x="32" y="1"/>
                      <a:pt x="32" y="1"/>
                    </a:cubicBezTo>
                    <a:cubicBezTo>
                      <a:pt x="31" y="1"/>
                      <a:pt x="31" y="1"/>
                      <a:pt x="30" y="1"/>
                    </a:cubicBezTo>
                    <a:cubicBezTo>
                      <a:pt x="30" y="1"/>
                      <a:pt x="29" y="1"/>
                      <a:pt x="29" y="1"/>
                    </a:cubicBezTo>
                    <a:cubicBezTo>
                      <a:pt x="28" y="1"/>
                      <a:pt x="28" y="2"/>
                      <a:pt x="28" y="2"/>
                    </a:cubicBezTo>
                    <a:cubicBezTo>
                      <a:pt x="28" y="2"/>
                      <a:pt x="27" y="2"/>
                      <a:pt x="27" y="2"/>
                    </a:cubicBezTo>
                    <a:cubicBezTo>
                      <a:pt x="26" y="2"/>
                      <a:pt x="26" y="2"/>
                      <a:pt x="25" y="2"/>
                    </a:cubicBezTo>
                    <a:cubicBezTo>
                      <a:pt x="25" y="2"/>
                      <a:pt x="24" y="2"/>
                      <a:pt x="24" y="2"/>
                    </a:cubicBezTo>
                    <a:cubicBezTo>
                      <a:pt x="24" y="2"/>
                      <a:pt x="23" y="2"/>
                      <a:pt x="23" y="3"/>
                    </a:cubicBezTo>
                    <a:cubicBezTo>
                      <a:pt x="23" y="3"/>
                      <a:pt x="23" y="4"/>
                      <a:pt x="22" y="4"/>
                    </a:cubicBezTo>
                    <a:cubicBezTo>
                      <a:pt x="22" y="4"/>
                      <a:pt x="22" y="4"/>
                      <a:pt x="21" y="4"/>
                    </a:cubicBezTo>
                    <a:cubicBezTo>
                      <a:pt x="21" y="4"/>
                      <a:pt x="20" y="4"/>
                      <a:pt x="20" y="4"/>
                    </a:cubicBezTo>
                    <a:cubicBezTo>
                      <a:pt x="19" y="4"/>
                      <a:pt x="19" y="4"/>
                      <a:pt x="19" y="5"/>
                    </a:cubicBezTo>
                    <a:cubicBezTo>
                      <a:pt x="19" y="5"/>
                      <a:pt x="18" y="5"/>
                      <a:pt x="18" y="5"/>
                    </a:cubicBezTo>
                    <a:cubicBezTo>
                      <a:pt x="18" y="5"/>
                      <a:pt x="18" y="6"/>
                      <a:pt x="17" y="6"/>
                    </a:cubicBezTo>
                    <a:cubicBezTo>
                      <a:pt x="17" y="6"/>
                      <a:pt x="17" y="6"/>
                      <a:pt x="17" y="6"/>
                    </a:cubicBezTo>
                    <a:cubicBezTo>
                      <a:pt x="17" y="7"/>
                      <a:pt x="17" y="7"/>
                      <a:pt x="17" y="7"/>
                    </a:cubicBezTo>
                    <a:cubicBezTo>
                      <a:pt x="18" y="8"/>
                      <a:pt x="18" y="8"/>
                      <a:pt x="18" y="9"/>
                    </a:cubicBezTo>
                    <a:cubicBezTo>
                      <a:pt x="18" y="9"/>
                      <a:pt x="18" y="10"/>
                      <a:pt x="18" y="10"/>
                    </a:cubicBezTo>
                    <a:cubicBezTo>
                      <a:pt x="18" y="10"/>
                      <a:pt x="18" y="11"/>
                      <a:pt x="18" y="11"/>
                    </a:cubicBezTo>
                    <a:cubicBezTo>
                      <a:pt x="18" y="11"/>
                      <a:pt x="18" y="12"/>
                      <a:pt x="18" y="12"/>
                    </a:cubicBezTo>
                    <a:cubicBezTo>
                      <a:pt x="18" y="13"/>
                      <a:pt x="18" y="13"/>
                      <a:pt x="18" y="14"/>
                    </a:cubicBezTo>
                    <a:cubicBezTo>
                      <a:pt x="19" y="14"/>
                      <a:pt x="19" y="14"/>
                      <a:pt x="19" y="14"/>
                    </a:cubicBezTo>
                    <a:cubicBezTo>
                      <a:pt x="19" y="15"/>
                      <a:pt x="19" y="15"/>
                      <a:pt x="19" y="15"/>
                    </a:cubicBezTo>
                    <a:cubicBezTo>
                      <a:pt x="19" y="16"/>
                      <a:pt x="19" y="16"/>
                      <a:pt x="18" y="16"/>
                    </a:cubicBezTo>
                    <a:cubicBezTo>
                      <a:pt x="18" y="16"/>
                      <a:pt x="17" y="16"/>
                      <a:pt x="17" y="16"/>
                    </a:cubicBezTo>
                    <a:cubicBezTo>
                      <a:pt x="17" y="15"/>
                      <a:pt x="16" y="15"/>
                      <a:pt x="16" y="16"/>
                    </a:cubicBezTo>
                    <a:cubicBezTo>
                      <a:pt x="15" y="16"/>
                      <a:pt x="14" y="16"/>
                      <a:pt x="14" y="16"/>
                    </a:cubicBezTo>
                    <a:cubicBezTo>
                      <a:pt x="14" y="17"/>
                      <a:pt x="13" y="17"/>
                      <a:pt x="13" y="18"/>
                    </a:cubicBezTo>
                    <a:cubicBezTo>
                      <a:pt x="13" y="18"/>
                      <a:pt x="14" y="19"/>
                      <a:pt x="14" y="19"/>
                    </a:cubicBezTo>
                    <a:cubicBezTo>
                      <a:pt x="14" y="20"/>
                      <a:pt x="13" y="20"/>
                      <a:pt x="12" y="20"/>
                    </a:cubicBezTo>
                    <a:cubicBezTo>
                      <a:pt x="12" y="20"/>
                      <a:pt x="12" y="20"/>
                      <a:pt x="11" y="20"/>
                    </a:cubicBezTo>
                    <a:cubicBezTo>
                      <a:pt x="11" y="20"/>
                      <a:pt x="11" y="20"/>
                      <a:pt x="10" y="20"/>
                    </a:cubicBezTo>
                    <a:cubicBezTo>
                      <a:pt x="10" y="20"/>
                      <a:pt x="10" y="21"/>
                      <a:pt x="9" y="21"/>
                    </a:cubicBezTo>
                    <a:cubicBezTo>
                      <a:pt x="9" y="21"/>
                      <a:pt x="8" y="22"/>
                      <a:pt x="8" y="22"/>
                    </a:cubicBezTo>
                    <a:cubicBezTo>
                      <a:pt x="7" y="22"/>
                      <a:pt x="7" y="22"/>
                      <a:pt x="7" y="22"/>
                    </a:cubicBezTo>
                    <a:cubicBezTo>
                      <a:pt x="6" y="22"/>
                      <a:pt x="6" y="22"/>
                      <a:pt x="5" y="23"/>
                    </a:cubicBezTo>
                    <a:cubicBezTo>
                      <a:pt x="5" y="23"/>
                      <a:pt x="4" y="23"/>
                      <a:pt x="4" y="23"/>
                    </a:cubicBezTo>
                    <a:cubicBezTo>
                      <a:pt x="3" y="24"/>
                      <a:pt x="3" y="24"/>
                      <a:pt x="3" y="24"/>
                    </a:cubicBezTo>
                    <a:cubicBezTo>
                      <a:pt x="3" y="24"/>
                      <a:pt x="2" y="24"/>
                      <a:pt x="2" y="24"/>
                    </a:cubicBezTo>
                    <a:cubicBezTo>
                      <a:pt x="2" y="24"/>
                      <a:pt x="2" y="25"/>
                      <a:pt x="1" y="25"/>
                    </a:cubicBezTo>
                    <a:cubicBezTo>
                      <a:pt x="1" y="25"/>
                      <a:pt x="1" y="25"/>
                      <a:pt x="1" y="25"/>
                    </a:cubicBezTo>
                    <a:cubicBezTo>
                      <a:pt x="1" y="25"/>
                      <a:pt x="1" y="26"/>
                      <a:pt x="1" y="27"/>
                    </a:cubicBezTo>
                    <a:cubicBezTo>
                      <a:pt x="1" y="27"/>
                      <a:pt x="1" y="28"/>
                      <a:pt x="1" y="28"/>
                    </a:cubicBezTo>
                    <a:cubicBezTo>
                      <a:pt x="0" y="28"/>
                      <a:pt x="0" y="28"/>
                      <a:pt x="0" y="28"/>
                    </a:cubicBezTo>
                    <a:cubicBezTo>
                      <a:pt x="10" y="36"/>
                      <a:pt x="10" y="36"/>
                      <a:pt x="10" y="36"/>
                    </a:cubicBezTo>
                    <a:cubicBezTo>
                      <a:pt x="10" y="36"/>
                      <a:pt x="10" y="36"/>
                      <a:pt x="10" y="36"/>
                    </a:cubicBezTo>
                    <a:cubicBezTo>
                      <a:pt x="25" y="47"/>
                      <a:pt x="25" y="47"/>
                      <a:pt x="25" y="47"/>
                    </a:cubicBezTo>
                    <a:cubicBezTo>
                      <a:pt x="25" y="47"/>
                      <a:pt x="25" y="48"/>
                      <a:pt x="25" y="48"/>
                    </a:cubicBezTo>
                    <a:cubicBezTo>
                      <a:pt x="25" y="48"/>
                      <a:pt x="25" y="48"/>
                      <a:pt x="25" y="48"/>
                    </a:cubicBezTo>
                    <a:cubicBezTo>
                      <a:pt x="26" y="49"/>
                      <a:pt x="26" y="49"/>
                      <a:pt x="26" y="49"/>
                    </a:cubicBezTo>
                    <a:cubicBezTo>
                      <a:pt x="27" y="49"/>
                      <a:pt x="27" y="49"/>
                      <a:pt x="27" y="49"/>
                    </a:cubicBezTo>
                    <a:cubicBezTo>
                      <a:pt x="27" y="50"/>
                      <a:pt x="27" y="50"/>
                      <a:pt x="28" y="50"/>
                    </a:cubicBezTo>
                    <a:cubicBezTo>
                      <a:pt x="28" y="51"/>
                      <a:pt x="28" y="50"/>
                      <a:pt x="28" y="50"/>
                    </a:cubicBezTo>
                    <a:cubicBezTo>
                      <a:pt x="29" y="50"/>
                      <a:pt x="29" y="50"/>
                      <a:pt x="29" y="51"/>
                    </a:cubicBezTo>
                    <a:cubicBezTo>
                      <a:pt x="30" y="51"/>
                      <a:pt x="30" y="52"/>
                      <a:pt x="30" y="52"/>
                    </a:cubicBezTo>
                    <a:cubicBezTo>
                      <a:pt x="30" y="52"/>
                      <a:pt x="29" y="53"/>
                      <a:pt x="30" y="53"/>
                    </a:cubicBezTo>
                    <a:cubicBezTo>
                      <a:pt x="30" y="53"/>
                      <a:pt x="30" y="53"/>
                      <a:pt x="30" y="53"/>
                    </a:cubicBezTo>
                    <a:cubicBezTo>
                      <a:pt x="31" y="53"/>
                      <a:pt x="31" y="53"/>
                      <a:pt x="32" y="53"/>
                    </a:cubicBezTo>
                    <a:cubicBezTo>
                      <a:pt x="31" y="53"/>
                      <a:pt x="31" y="53"/>
                      <a:pt x="31" y="53"/>
                    </a:cubicBezTo>
                    <a:cubicBezTo>
                      <a:pt x="32" y="53"/>
                      <a:pt x="33" y="52"/>
                      <a:pt x="34" y="52"/>
                    </a:cubicBezTo>
                    <a:cubicBezTo>
                      <a:pt x="35" y="52"/>
                      <a:pt x="35" y="52"/>
                      <a:pt x="36" y="52"/>
                    </a:cubicBezTo>
                    <a:cubicBezTo>
                      <a:pt x="36" y="52"/>
                      <a:pt x="36" y="51"/>
                      <a:pt x="37" y="51"/>
                    </a:cubicBezTo>
                    <a:cubicBezTo>
                      <a:pt x="37" y="51"/>
                      <a:pt x="38" y="50"/>
                      <a:pt x="39" y="50"/>
                    </a:cubicBezTo>
                    <a:cubicBezTo>
                      <a:pt x="39" y="49"/>
                      <a:pt x="40" y="49"/>
                      <a:pt x="40" y="48"/>
                    </a:cubicBezTo>
                    <a:cubicBezTo>
                      <a:pt x="41" y="48"/>
                      <a:pt x="42" y="47"/>
                      <a:pt x="43" y="47"/>
                    </a:cubicBezTo>
                    <a:cubicBezTo>
                      <a:pt x="43" y="46"/>
                      <a:pt x="43" y="45"/>
                      <a:pt x="44" y="4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4" name="Freeform 103"/>
              <p:cNvSpPr>
                <a:spLocks/>
              </p:cNvSpPr>
              <p:nvPr/>
            </p:nvSpPr>
            <p:spPr bwMode="auto">
              <a:xfrm>
                <a:off x="4852989" y="2103439"/>
                <a:ext cx="301625" cy="312738"/>
              </a:xfrm>
              <a:custGeom>
                <a:avLst/>
                <a:gdLst>
                  <a:gd name="T0" fmla="*/ 23 w 28"/>
                  <a:gd name="T1" fmla="*/ 29 h 29"/>
                  <a:gd name="T2" fmla="*/ 24 w 28"/>
                  <a:gd name="T3" fmla="*/ 27 h 29"/>
                  <a:gd name="T4" fmla="*/ 25 w 28"/>
                  <a:gd name="T5" fmla="*/ 27 h 29"/>
                  <a:gd name="T6" fmla="*/ 27 w 28"/>
                  <a:gd name="T7" fmla="*/ 25 h 29"/>
                  <a:gd name="T8" fmla="*/ 28 w 28"/>
                  <a:gd name="T9" fmla="*/ 24 h 29"/>
                  <a:gd name="T10" fmla="*/ 28 w 28"/>
                  <a:gd name="T11" fmla="*/ 23 h 29"/>
                  <a:gd name="T12" fmla="*/ 27 w 28"/>
                  <a:gd name="T13" fmla="*/ 21 h 29"/>
                  <a:gd name="T14" fmla="*/ 26 w 28"/>
                  <a:gd name="T15" fmla="*/ 18 h 29"/>
                  <a:gd name="T16" fmla="*/ 25 w 28"/>
                  <a:gd name="T17" fmla="*/ 16 h 29"/>
                  <a:gd name="T18" fmla="*/ 24 w 28"/>
                  <a:gd name="T19" fmla="*/ 15 h 29"/>
                  <a:gd name="T20" fmla="*/ 23 w 28"/>
                  <a:gd name="T21" fmla="*/ 13 h 29"/>
                  <a:gd name="T22" fmla="*/ 22 w 28"/>
                  <a:gd name="T23" fmla="*/ 11 h 29"/>
                  <a:gd name="T24" fmla="*/ 21 w 28"/>
                  <a:gd name="T25" fmla="*/ 9 h 29"/>
                  <a:gd name="T26" fmla="*/ 19 w 28"/>
                  <a:gd name="T27" fmla="*/ 7 h 29"/>
                  <a:gd name="T28" fmla="*/ 19 w 28"/>
                  <a:gd name="T29" fmla="*/ 5 h 29"/>
                  <a:gd name="T30" fmla="*/ 20 w 28"/>
                  <a:gd name="T31" fmla="*/ 7 h 29"/>
                  <a:gd name="T32" fmla="*/ 22 w 28"/>
                  <a:gd name="T33" fmla="*/ 10 h 29"/>
                  <a:gd name="T34" fmla="*/ 24 w 28"/>
                  <a:gd name="T35" fmla="*/ 10 h 29"/>
                  <a:gd name="T36" fmla="*/ 24 w 28"/>
                  <a:gd name="T37" fmla="*/ 8 h 29"/>
                  <a:gd name="T38" fmla="*/ 25 w 28"/>
                  <a:gd name="T39" fmla="*/ 6 h 29"/>
                  <a:gd name="T40" fmla="*/ 25 w 28"/>
                  <a:gd name="T41" fmla="*/ 5 h 29"/>
                  <a:gd name="T42" fmla="*/ 24 w 28"/>
                  <a:gd name="T43" fmla="*/ 3 h 29"/>
                  <a:gd name="T44" fmla="*/ 23 w 28"/>
                  <a:gd name="T45" fmla="*/ 1 h 29"/>
                  <a:gd name="T46" fmla="*/ 22 w 28"/>
                  <a:gd name="T47" fmla="*/ 1 h 29"/>
                  <a:gd name="T48" fmla="*/ 19 w 28"/>
                  <a:gd name="T49" fmla="*/ 1 h 29"/>
                  <a:gd name="T50" fmla="*/ 16 w 28"/>
                  <a:gd name="T51" fmla="*/ 0 h 29"/>
                  <a:gd name="T52" fmla="*/ 14 w 28"/>
                  <a:gd name="T53" fmla="*/ 0 h 29"/>
                  <a:gd name="T54" fmla="*/ 12 w 28"/>
                  <a:gd name="T55" fmla="*/ 2 h 29"/>
                  <a:gd name="T56" fmla="*/ 8 w 28"/>
                  <a:gd name="T57" fmla="*/ 2 h 29"/>
                  <a:gd name="T58" fmla="*/ 6 w 28"/>
                  <a:gd name="T59" fmla="*/ 1 h 29"/>
                  <a:gd name="T60" fmla="*/ 3 w 28"/>
                  <a:gd name="T61" fmla="*/ 0 h 29"/>
                  <a:gd name="T62" fmla="*/ 2 w 28"/>
                  <a:gd name="T63" fmla="*/ 1 h 29"/>
                  <a:gd name="T64" fmla="*/ 1 w 28"/>
                  <a:gd name="T65" fmla="*/ 0 h 29"/>
                  <a:gd name="T66" fmla="*/ 0 w 28"/>
                  <a:gd name="T67" fmla="*/ 1 h 29"/>
                  <a:gd name="T68" fmla="*/ 1 w 28"/>
                  <a:gd name="T69" fmla="*/ 5 h 29"/>
                  <a:gd name="T70" fmla="*/ 2 w 28"/>
                  <a:gd name="T71" fmla="*/ 27 h 29"/>
                  <a:gd name="T72" fmla="*/ 22 w 28"/>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9">
                    <a:moveTo>
                      <a:pt x="23" y="28"/>
                    </a:moveTo>
                    <a:cubicBezTo>
                      <a:pt x="23" y="29"/>
                      <a:pt x="23" y="29"/>
                      <a:pt x="23" y="29"/>
                    </a:cubicBezTo>
                    <a:cubicBezTo>
                      <a:pt x="23" y="29"/>
                      <a:pt x="23" y="29"/>
                      <a:pt x="24" y="29"/>
                    </a:cubicBezTo>
                    <a:cubicBezTo>
                      <a:pt x="24" y="28"/>
                      <a:pt x="24" y="28"/>
                      <a:pt x="24" y="27"/>
                    </a:cubicBezTo>
                    <a:cubicBezTo>
                      <a:pt x="25" y="27"/>
                      <a:pt x="25" y="27"/>
                      <a:pt x="25" y="27"/>
                    </a:cubicBezTo>
                    <a:cubicBezTo>
                      <a:pt x="25" y="27"/>
                      <a:pt x="25" y="27"/>
                      <a:pt x="25" y="27"/>
                    </a:cubicBezTo>
                    <a:cubicBezTo>
                      <a:pt x="26" y="26"/>
                      <a:pt x="25" y="26"/>
                      <a:pt x="26" y="26"/>
                    </a:cubicBezTo>
                    <a:cubicBezTo>
                      <a:pt x="26" y="25"/>
                      <a:pt x="26" y="25"/>
                      <a:pt x="27" y="25"/>
                    </a:cubicBezTo>
                    <a:cubicBezTo>
                      <a:pt x="27" y="25"/>
                      <a:pt x="27" y="25"/>
                      <a:pt x="27" y="25"/>
                    </a:cubicBezTo>
                    <a:cubicBezTo>
                      <a:pt x="28" y="25"/>
                      <a:pt x="28" y="25"/>
                      <a:pt x="28" y="24"/>
                    </a:cubicBezTo>
                    <a:cubicBezTo>
                      <a:pt x="28" y="24"/>
                      <a:pt x="28" y="24"/>
                      <a:pt x="28" y="24"/>
                    </a:cubicBezTo>
                    <a:cubicBezTo>
                      <a:pt x="28" y="24"/>
                      <a:pt x="28" y="24"/>
                      <a:pt x="28" y="23"/>
                    </a:cubicBezTo>
                    <a:cubicBezTo>
                      <a:pt x="28" y="22"/>
                      <a:pt x="28" y="22"/>
                      <a:pt x="28" y="21"/>
                    </a:cubicBezTo>
                    <a:cubicBezTo>
                      <a:pt x="28" y="21"/>
                      <a:pt x="27" y="21"/>
                      <a:pt x="27" y="21"/>
                    </a:cubicBezTo>
                    <a:cubicBezTo>
                      <a:pt x="27" y="20"/>
                      <a:pt x="27" y="20"/>
                      <a:pt x="27" y="19"/>
                    </a:cubicBezTo>
                    <a:cubicBezTo>
                      <a:pt x="27" y="19"/>
                      <a:pt x="26" y="19"/>
                      <a:pt x="26" y="18"/>
                    </a:cubicBezTo>
                    <a:cubicBezTo>
                      <a:pt x="26" y="18"/>
                      <a:pt x="26" y="18"/>
                      <a:pt x="26" y="17"/>
                    </a:cubicBezTo>
                    <a:cubicBezTo>
                      <a:pt x="25" y="17"/>
                      <a:pt x="25" y="17"/>
                      <a:pt x="25" y="16"/>
                    </a:cubicBezTo>
                    <a:cubicBezTo>
                      <a:pt x="25" y="16"/>
                      <a:pt x="25" y="16"/>
                      <a:pt x="25" y="16"/>
                    </a:cubicBezTo>
                    <a:cubicBezTo>
                      <a:pt x="24" y="15"/>
                      <a:pt x="24" y="15"/>
                      <a:pt x="24" y="15"/>
                    </a:cubicBezTo>
                    <a:cubicBezTo>
                      <a:pt x="24" y="14"/>
                      <a:pt x="23" y="14"/>
                      <a:pt x="23" y="14"/>
                    </a:cubicBezTo>
                    <a:cubicBezTo>
                      <a:pt x="23" y="13"/>
                      <a:pt x="23" y="13"/>
                      <a:pt x="23" y="13"/>
                    </a:cubicBezTo>
                    <a:cubicBezTo>
                      <a:pt x="23" y="12"/>
                      <a:pt x="23" y="12"/>
                      <a:pt x="23" y="12"/>
                    </a:cubicBezTo>
                    <a:cubicBezTo>
                      <a:pt x="23" y="11"/>
                      <a:pt x="22" y="11"/>
                      <a:pt x="22" y="11"/>
                    </a:cubicBezTo>
                    <a:cubicBezTo>
                      <a:pt x="22" y="11"/>
                      <a:pt x="22" y="11"/>
                      <a:pt x="21" y="10"/>
                    </a:cubicBezTo>
                    <a:cubicBezTo>
                      <a:pt x="21" y="10"/>
                      <a:pt x="21" y="10"/>
                      <a:pt x="21" y="9"/>
                    </a:cubicBezTo>
                    <a:cubicBezTo>
                      <a:pt x="20" y="9"/>
                      <a:pt x="20" y="8"/>
                      <a:pt x="20" y="8"/>
                    </a:cubicBezTo>
                    <a:cubicBezTo>
                      <a:pt x="20" y="7"/>
                      <a:pt x="19" y="7"/>
                      <a:pt x="19" y="7"/>
                    </a:cubicBezTo>
                    <a:cubicBezTo>
                      <a:pt x="19" y="6"/>
                      <a:pt x="19" y="6"/>
                      <a:pt x="19" y="5"/>
                    </a:cubicBezTo>
                    <a:cubicBezTo>
                      <a:pt x="19" y="5"/>
                      <a:pt x="19" y="5"/>
                      <a:pt x="19" y="5"/>
                    </a:cubicBezTo>
                    <a:cubicBezTo>
                      <a:pt x="20" y="5"/>
                      <a:pt x="20" y="5"/>
                      <a:pt x="20" y="6"/>
                    </a:cubicBezTo>
                    <a:cubicBezTo>
                      <a:pt x="20" y="6"/>
                      <a:pt x="20" y="7"/>
                      <a:pt x="20" y="7"/>
                    </a:cubicBezTo>
                    <a:cubicBezTo>
                      <a:pt x="21" y="8"/>
                      <a:pt x="21" y="8"/>
                      <a:pt x="21" y="9"/>
                    </a:cubicBezTo>
                    <a:cubicBezTo>
                      <a:pt x="22" y="9"/>
                      <a:pt x="22" y="9"/>
                      <a:pt x="22" y="10"/>
                    </a:cubicBezTo>
                    <a:cubicBezTo>
                      <a:pt x="23" y="10"/>
                      <a:pt x="22" y="11"/>
                      <a:pt x="23" y="11"/>
                    </a:cubicBezTo>
                    <a:cubicBezTo>
                      <a:pt x="23" y="11"/>
                      <a:pt x="23" y="11"/>
                      <a:pt x="24" y="10"/>
                    </a:cubicBezTo>
                    <a:cubicBezTo>
                      <a:pt x="24" y="10"/>
                      <a:pt x="24" y="10"/>
                      <a:pt x="24" y="9"/>
                    </a:cubicBezTo>
                    <a:cubicBezTo>
                      <a:pt x="24" y="9"/>
                      <a:pt x="24" y="9"/>
                      <a:pt x="24" y="8"/>
                    </a:cubicBezTo>
                    <a:cubicBezTo>
                      <a:pt x="24" y="8"/>
                      <a:pt x="24" y="8"/>
                      <a:pt x="25" y="7"/>
                    </a:cubicBezTo>
                    <a:cubicBezTo>
                      <a:pt x="25" y="7"/>
                      <a:pt x="24" y="6"/>
                      <a:pt x="25" y="6"/>
                    </a:cubicBezTo>
                    <a:cubicBezTo>
                      <a:pt x="25" y="6"/>
                      <a:pt x="25" y="6"/>
                      <a:pt x="25" y="6"/>
                    </a:cubicBezTo>
                    <a:cubicBezTo>
                      <a:pt x="25" y="6"/>
                      <a:pt x="25" y="5"/>
                      <a:pt x="25" y="5"/>
                    </a:cubicBezTo>
                    <a:cubicBezTo>
                      <a:pt x="25" y="5"/>
                      <a:pt x="25" y="4"/>
                      <a:pt x="25" y="4"/>
                    </a:cubicBezTo>
                    <a:cubicBezTo>
                      <a:pt x="25" y="4"/>
                      <a:pt x="24" y="4"/>
                      <a:pt x="24" y="3"/>
                    </a:cubicBezTo>
                    <a:cubicBezTo>
                      <a:pt x="24" y="3"/>
                      <a:pt x="24" y="3"/>
                      <a:pt x="24" y="2"/>
                    </a:cubicBezTo>
                    <a:cubicBezTo>
                      <a:pt x="24" y="2"/>
                      <a:pt x="24" y="2"/>
                      <a:pt x="23" y="1"/>
                    </a:cubicBezTo>
                    <a:cubicBezTo>
                      <a:pt x="23" y="1"/>
                      <a:pt x="23" y="1"/>
                      <a:pt x="23" y="1"/>
                    </a:cubicBezTo>
                    <a:cubicBezTo>
                      <a:pt x="22" y="1"/>
                      <a:pt x="22" y="1"/>
                      <a:pt x="22" y="1"/>
                    </a:cubicBezTo>
                    <a:cubicBezTo>
                      <a:pt x="22" y="1"/>
                      <a:pt x="22" y="1"/>
                      <a:pt x="21" y="1"/>
                    </a:cubicBezTo>
                    <a:cubicBezTo>
                      <a:pt x="20" y="1"/>
                      <a:pt x="20" y="1"/>
                      <a:pt x="19" y="1"/>
                    </a:cubicBezTo>
                    <a:cubicBezTo>
                      <a:pt x="19" y="1"/>
                      <a:pt x="18" y="1"/>
                      <a:pt x="18" y="1"/>
                    </a:cubicBezTo>
                    <a:cubicBezTo>
                      <a:pt x="17" y="0"/>
                      <a:pt x="17" y="0"/>
                      <a:pt x="16" y="0"/>
                    </a:cubicBezTo>
                    <a:cubicBezTo>
                      <a:pt x="15" y="0"/>
                      <a:pt x="15" y="0"/>
                      <a:pt x="14" y="0"/>
                    </a:cubicBezTo>
                    <a:cubicBezTo>
                      <a:pt x="14" y="0"/>
                      <a:pt x="14" y="0"/>
                      <a:pt x="14" y="0"/>
                    </a:cubicBezTo>
                    <a:cubicBezTo>
                      <a:pt x="13" y="1"/>
                      <a:pt x="13" y="1"/>
                      <a:pt x="13" y="1"/>
                    </a:cubicBezTo>
                    <a:cubicBezTo>
                      <a:pt x="12" y="1"/>
                      <a:pt x="12" y="2"/>
                      <a:pt x="12" y="2"/>
                    </a:cubicBezTo>
                    <a:cubicBezTo>
                      <a:pt x="11" y="2"/>
                      <a:pt x="11" y="2"/>
                      <a:pt x="10" y="2"/>
                    </a:cubicBezTo>
                    <a:cubicBezTo>
                      <a:pt x="10" y="2"/>
                      <a:pt x="9" y="2"/>
                      <a:pt x="8" y="2"/>
                    </a:cubicBezTo>
                    <a:cubicBezTo>
                      <a:pt x="8" y="1"/>
                      <a:pt x="7" y="2"/>
                      <a:pt x="7" y="1"/>
                    </a:cubicBezTo>
                    <a:cubicBezTo>
                      <a:pt x="6" y="1"/>
                      <a:pt x="6" y="1"/>
                      <a:pt x="6" y="1"/>
                    </a:cubicBezTo>
                    <a:cubicBezTo>
                      <a:pt x="5" y="0"/>
                      <a:pt x="5" y="0"/>
                      <a:pt x="5" y="0"/>
                    </a:cubicBezTo>
                    <a:cubicBezTo>
                      <a:pt x="4" y="0"/>
                      <a:pt x="4" y="0"/>
                      <a:pt x="3" y="0"/>
                    </a:cubicBezTo>
                    <a:cubicBezTo>
                      <a:pt x="3" y="0"/>
                      <a:pt x="3" y="0"/>
                      <a:pt x="2" y="0"/>
                    </a:cubicBezTo>
                    <a:cubicBezTo>
                      <a:pt x="2" y="0"/>
                      <a:pt x="2" y="0"/>
                      <a:pt x="2" y="1"/>
                    </a:cubicBezTo>
                    <a:cubicBezTo>
                      <a:pt x="1" y="1"/>
                      <a:pt x="1" y="0"/>
                      <a:pt x="1" y="0"/>
                    </a:cubicBezTo>
                    <a:cubicBezTo>
                      <a:pt x="1" y="0"/>
                      <a:pt x="1" y="0"/>
                      <a:pt x="1" y="0"/>
                    </a:cubicBezTo>
                    <a:cubicBezTo>
                      <a:pt x="1" y="0"/>
                      <a:pt x="0" y="0"/>
                      <a:pt x="0" y="0"/>
                    </a:cubicBezTo>
                    <a:cubicBezTo>
                      <a:pt x="0" y="1"/>
                      <a:pt x="0" y="1"/>
                      <a:pt x="0" y="1"/>
                    </a:cubicBezTo>
                    <a:cubicBezTo>
                      <a:pt x="0" y="2"/>
                      <a:pt x="0" y="2"/>
                      <a:pt x="0" y="2"/>
                    </a:cubicBezTo>
                    <a:cubicBezTo>
                      <a:pt x="0" y="3"/>
                      <a:pt x="1" y="4"/>
                      <a:pt x="1" y="5"/>
                    </a:cubicBezTo>
                    <a:cubicBezTo>
                      <a:pt x="1" y="6"/>
                      <a:pt x="1" y="6"/>
                      <a:pt x="1" y="6"/>
                    </a:cubicBezTo>
                    <a:cubicBezTo>
                      <a:pt x="2" y="27"/>
                      <a:pt x="2" y="27"/>
                      <a:pt x="2" y="27"/>
                    </a:cubicBezTo>
                    <a:cubicBezTo>
                      <a:pt x="2" y="28"/>
                      <a:pt x="2" y="28"/>
                      <a:pt x="2" y="28"/>
                    </a:cubicBezTo>
                    <a:cubicBezTo>
                      <a:pt x="22" y="28"/>
                      <a:pt x="22" y="28"/>
                      <a:pt x="22" y="28"/>
                    </a:cubicBezTo>
                    <a:cubicBezTo>
                      <a:pt x="22" y="28"/>
                      <a:pt x="23" y="28"/>
                      <a:pt x="23"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5" name="Freeform 104"/>
              <p:cNvSpPr>
                <a:spLocks/>
              </p:cNvSpPr>
              <p:nvPr/>
            </p:nvSpPr>
            <p:spPr bwMode="auto">
              <a:xfrm>
                <a:off x="5554664" y="2265364"/>
                <a:ext cx="150813" cy="119063"/>
              </a:xfrm>
              <a:custGeom>
                <a:avLst/>
                <a:gdLst>
                  <a:gd name="T0" fmla="*/ 13 w 14"/>
                  <a:gd name="T1" fmla="*/ 2 h 11"/>
                  <a:gd name="T2" fmla="*/ 14 w 14"/>
                  <a:gd name="T3" fmla="*/ 1 h 11"/>
                  <a:gd name="T4" fmla="*/ 14 w 14"/>
                  <a:gd name="T5" fmla="*/ 1 h 11"/>
                  <a:gd name="T6" fmla="*/ 13 w 14"/>
                  <a:gd name="T7" fmla="*/ 0 h 11"/>
                  <a:gd name="T8" fmla="*/ 13 w 14"/>
                  <a:gd name="T9" fmla="*/ 1 h 11"/>
                  <a:gd name="T10" fmla="*/ 12 w 14"/>
                  <a:gd name="T11" fmla="*/ 1 h 11"/>
                  <a:gd name="T12" fmla="*/ 12 w 14"/>
                  <a:gd name="T13" fmla="*/ 2 h 11"/>
                  <a:gd name="T14" fmla="*/ 11 w 14"/>
                  <a:gd name="T15" fmla="*/ 3 h 11"/>
                  <a:gd name="T16" fmla="*/ 10 w 14"/>
                  <a:gd name="T17" fmla="*/ 4 h 11"/>
                  <a:gd name="T18" fmla="*/ 10 w 14"/>
                  <a:gd name="T19" fmla="*/ 5 h 11"/>
                  <a:gd name="T20" fmla="*/ 10 w 14"/>
                  <a:gd name="T21" fmla="*/ 6 h 11"/>
                  <a:gd name="T22" fmla="*/ 9 w 14"/>
                  <a:gd name="T23" fmla="*/ 6 h 11"/>
                  <a:gd name="T24" fmla="*/ 8 w 14"/>
                  <a:gd name="T25" fmla="*/ 7 h 11"/>
                  <a:gd name="T26" fmla="*/ 7 w 14"/>
                  <a:gd name="T27" fmla="*/ 7 h 11"/>
                  <a:gd name="T28" fmla="*/ 6 w 14"/>
                  <a:gd name="T29" fmla="*/ 7 h 11"/>
                  <a:gd name="T30" fmla="*/ 5 w 14"/>
                  <a:gd name="T31" fmla="*/ 6 h 11"/>
                  <a:gd name="T32" fmla="*/ 4 w 14"/>
                  <a:gd name="T33" fmla="*/ 7 h 11"/>
                  <a:gd name="T34" fmla="*/ 4 w 14"/>
                  <a:gd name="T35" fmla="*/ 7 h 11"/>
                  <a:gd name="T36" fmla="*/ 3 w 14"/>
                  <a:gd name="T37" fmla="*/ 6 h 11"/>
                  <a:gd name="T38" fmla="*/ 2 w 14"/>
                  <a:gd name="T39" fmla="*/ 6 h 11"/>
                  <a:gd name="T40" fmla="*/ 2 w 14"/>
                  <a:gd name="T41" fmla="*/ 5 h 11"/>
                  <a:gd name="T42" fmla="*/ 2 w 14"/>
                  <a:gd name="T43" fmla="*/ 5 h 11"/>
                  <a:gd name="T44" fmla="*/ 0 w 14"/>
                  <a:gd name="T45" fmla="*/ 4 h 11"/>
                  <a:gd name="T46" fmla="*/ 0 w 14"/>
                  <a:gd name="T47" fmla="*/ 4 h 11"/>
                  <a:gd name="T48" fmla="*/ 0 w 14"/>
                  <a:gd name="T49" fmla="*/ 5 h 11"/>
                  <a:gd name="T50" fmla="*/ 1 w 14"/>
                  <a:gd name="T51" fmla="*/ 6 h 11"/>
                  <a:gd name="T52" fmla="*/ 2 w 14"/>
                  <a:gd name="T53" fmla="*/ 8 h 11"/>
                  <a:gd name="T54" fmla="*/ 3 w 14"/>
                  <a:gd name="T55" fmla="*/ 8 h 11"/>
                  <a:gd name="T56" fmla="*/ 4 w 14"/>
                  <a:gd name="T57" fmla="*/ 9 h 11"/>
                  <a:gd name="T58" fmla="*/ 5 w 14"/>
                  <a:gd name="T59" fmla="*/ 9 h 11"/>
                  <a:gd name="T60" fmla="*/ 7 w 14"/>
                  <a:gd name="T61" fmla="*/ 9 h 11"/>
                  <a:gd name="T62" fmla="*/ 9 w 14"/>
                  <a:gd name="T63" fmla="*/ 10 h 11"/>
                  <a:gd name="T64" fmla="*/ 11 w 14"/>
                  <a:gd name="T65" fmla="*/ 11 h 11"/>
                  <a:gd name="T66" fmla="*/ 11 w 14"/>
                  <a:gd name="T67" fmla="*/ 10 h 11"/>
                  <a:gd name="T68" fmla="*/ 11 w 14"/>
                  <a:gd name="T69" fmla="*/ 8 h 11"/>
                  <a:gd name="T70" fmla="*/ 12 w 14"/>
                  <a:gd name="T71" fmla="*/ 6 h 11"/>
                  <a:gd name="T72" fmla="*/ 12 w 14"/>
                  <a:gd name="T73" fmla="*/ 4 h 11"/>
                  <a:gd name="T74" fmla="*/ 13 w 14"/>
                  <a:gd name="T75" fmla="*/ 3 h 11"/>
                  <a:gd name="T76" fmla="*/ 14 w 14"/>
                  <a:gd name="T77" fmla="*/ 3 h 11"/>
                  <a:gd name="T78" fmla="*/ 14 w 14"/>
                  <a:gd name="T79" fmla="*/ 2 h 11"/>
                  <a:gd name="T80" fmla="*/ 13 w 14"/>
                  <a:gd name="T8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11">
                    <a:moveTo>
                      <a:pt x="13" y="2"/>
                    </a:moveTo>
                    <a:cubicBezTo>
                      <a:pt x="13" y="1"/>
                      <a:pt x="14" y="1"/>
                      <a:pt x="14" y="1"/>
                    </a:cubicBezTo>
                    <a:cubicBezTo>
                      <a:pt x="14" y="1"/>
                      <a:pt x="14" y="1"/>
                      <a:pt x="14" y="1"/>
                    </a:cubicBezTo>
                    <a:cubicBezTo>
                      <a:pt x="14" y="0"/>
                      <a:pt x="14" y="0"/>
                      <a:pt x="13" y="0"/>
                    </a:cubicBezTo>
                    <a:cubicBezTo>
                      <a:pt x="13" y="0"/>
                      <a:pt x="13" y="0"/>
                      <a:pt x="13" y="1"/>
                    </a:cubicBezTo>
                    <a:cubicBezTo>
                      <a:pt x="13" y="1"/>
                      <a:pt x="13" y="1"/>
                      <a:pt x="12" y="1"/>
                    </a:cubicBezTo>
                    <a:cubicBezTo>
                      <a:pt x="12" y="2"/>
                      <a:pt x="12" y="2"/>
                      <a:pt x="12" y="2"/>
                    </a:cubicBezTo>
                    <a:cubicBezTo>
                      <a:pt x="11" y="3"/>
                      <a:pt x="11" y="3"/>
                      <a:pt x="11" y="3"/>
                    </a:cubicBezTo>
                    <a:cubicBezTo>
                      <a:pt x="11" y="4"/>
                      <a:pt x="11" y="4"/>
                      <a:pt x="10" y="4"/>
                    </a:cubicBezTo>
                    <a:cubicBezTo>
                      <a:pt x="10" y="4"/>
                      <a:pt x="10" y="5"/>
                      <a:pt x="10" y="5"/>
                    </a:cubicBezTo>
                    <a:cubicBezTo>
                      <a:pt x="10" y="5"/>
                      <a:pt x="10" y="5"/>
                      <a:pt x="10" y="6"/>
                    </a:cubicBezTo>
                    <a:cubicBezTo>
                      <a:pt x="9" y="6"/>
                      <a:pt x="9" y="6"/>
                      <a:pt x="9" y="6"/>
                    </a:cubicBezTo>
                    <a:cubicBezTo>
                      <a:pt x="8" y="6"/>
                      <a:pt x="8" y="6"/>
                      <a:pt x="8" y="7"/>
                    </a:cubicBezTo>
                    <a:cubicBezTo>
                      <a:pt x="7" y="7"/>
                      <a:pt x="7" y="7"/>
                      <a:pt x="7" y="7"/>
                    </a:cubicBezTo>
                    <a:cubicBezTo>
                      <a:pt x="6" y="7"/>
                      <a:pt x="6" y="7"/>
                      <a:pt x="6" y="7"/>
                    </a:cubicBezTo>
                    <a:cubicBezTo>
                      <a:pt x="6" y="6"/>
                      <a:pt x="5" y="6"/>
                      <a:pt x="5" y="6"/>
                    </a:cubicBezTo>
                    <a:cubicBezTo>
                      <a:pt x="5" y="6"/>
                      <a:pt x="5" y="7"/>
                      <a:pt x="4" y="7"/>
                    </a:cubicBezTo>
                    <a:cubicBezTo>
                      <a:pt x="4" y="7"/>
                      <a:pt x="4" y="7"/>
                      <a:pt x="4" y="7"/>
                    </a:cubicBezTo>
                    <a:cubicBezTo>
                      <a:pt x="3" y="7"/>
                      <a:pt x="3" y="6"/>
                      <a:pt x="3" y="6"/>
                    </a:cubicBezTo>
                    <a:cubicBezTo>
                      <a:pt x="2" y="6"/>
                      <a:pt x="2" y="6"/>
                      <a:pt x="2" y="6"/>
                    </a:cubicBezTo>
                    <a:cubicBezTo>
                      <a:pt x="2" y="5"/>
                      <a:pt x="2" y="5"/>
                      <a:pt x="2" y="5"/>
                    </a:cubicBezTo>
                    <a:cubicBezTo>
                      <a:pt x="2" y="5"/>
                      <a:pt x="2" y="5"/>
                      <a:pt x="2" y="5"/>
                    </a:cubicBezTo>
                    <a:cubicBezTo>
                      <a:pt x="0" y="4"/>
                      <a:pt x="0" y="4"/>
                      <a:pt x="0" y="4"/>
                    </a:cubicBezTo>
                    <a:cubicBezTo>
                      <a:pt x="0" y="5"/>
                      <a:pt x="0" y="4"/>
                      <a:pt x="0" y="4"/>
                    </a:cubicBezTo>
                    <a:cubicBezTo>
                      <a:pt x="0" y="5"/>
                      <a:pt x="0" y="5"/>
                      <a:pt x="0" y="5"/>
                    </a:cubicBezTo>
                    <a:cubicBezTo>
                      <a:pt x="0" y="5"/>
                      <a:pt x="0" y="5"/>
                      <a:pt x="1" y="6"/>
                    </a:cubicBezTo>
                    <a:cubicBezTo>
                      <a:pt x="1" y="7"/>
                      <a:pt x="1" y="7"/>
                      <a:pt x="2" y="8"/>
                    </a:cubicBezTo>
                    <a:cubicBezTo>
                      <a:pt x="2" y="8"/>
                      <a:pt x="2" y="8"/>
                      <a:pt x="3" y="8"/>
                    </a:cubicBezTo>
                    <a:cubicBezTo>
                      <a:pt x="3" y="9"/>
                      <a:pt x="3" y="9"/>
                      <a:pt x="4" y="9"/>
                    </a:cubicBezTo>
                    <a:cubicBezTo>
                      <a:pt x="4" y="9"/>
                      <a:pt x="5" y="9"/>
                      <a:pt x="5" y="9"/>
                    </a:cubicBezTo>
                    <a:cubicBezTo>
                      <a:pt x="6" y="9"/>
                      <a:pt x="6" y="9"/>
                      <a:pt x="7" y="9"/>
                    </a:cubicBezTo>
                    <a:cubicBezTo>
                      <a:pt x="8" y="9"/>
                      <a:pt x="9" y="9"/>
                      <a:pt x="9" y="10"/>
                    </a:cubicBezTo>
                    <a:cubicBezTo>
                      <a:pt x="10" y="10"/>
                      <a:pt x="10" y="10"/>
                      <a:pt x="11" y="11"/>
                    </a:cubicBezTo>
                    <a:cubicBezTo>
                      <a:pt x="11" y="10"/>
                      <a:pt x="11" y="10"/>
                      <a:pt x="11" y="10"/>
                    </a:cubicBezTo>
                    <a:cubicBezTo>
                      <a:pt x="11" y="10"/>
                      <a:pt x="11" y="9"/>
                      <a:pt x="11" y="8"/>
                    </a:cubicBezTo>
                    <a:cubicBezTo>
                      <a:pt x="12" y="8"/>
                      <a:pt x="12" y="7"/>
                      <a:pt x="12" y="6"/>
                    </a:cubicBezTo>
                    <a:cubicBezTo>
                      <a:pt x="12" y="6"/>
                      <a:pt x="12" y="5"/>
                      <a:pt x="12" y="4"/>
                    </a:cubicBezTo>
                    <a:cubicBezTo>
                      <a:pt x="13" y="4"/>
                      <a:pt x="13" y="4"/>
                      <a:pt x="13" y="3"/>
                    </a:cubicBezTo>
                    <a:cubicBezTo>
                      <a:pt x="14" y="3"/>
                      <a:pt x="14" y="3"/>
                      <a:pt x="14" y="3"/>
                    </a:cubicBezTo>
                    <a:cubicBezTo>
                      <a:pt x="14" y="2"/>
                      <a:pt x="14" y="2"/>
                      <a:pt x="14" y="2"/>
                    </a:cubicBezTo>
                    <a:cubicBezTo>
                      <a:pt x="13" y="2"/>
                      <a:pt x="13" y="2"/>
                      <a:pt x="1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6" name="Freeform 105"/>
              <p:cNvSpPr>
                <a:spLocks/>
              </p:cNvSpPr>
              <p:nvPr/>
            </p:nvSpPr>
            <p:spPr bwMode="auto">
              <a:xfrm>
                <a:off x="5813427" y="1930401"/>
                <a:ext cx="400050" cy="420688"/>
              </a:xfrm>
              <a:custGeom>
                <a:avLst/>
                <a:gdLst>
                  <a:gd name="T0" fmla="*/ 15 w 37"/>
                  <a:gd name="T1" fmla="*/ 35 h 39"/>
                  <a:gd name="T2" fmla="*/ 18 w 37"/>
                  <a:gd name="T3" fmla="*/ 37 h 39"/>
                  <a:gd name="T4" fmla="*/ 20 w 37"/>
                  <a:gd name="T5" fmla="*/ 39 h 39"/>
                  <a:gd name="T6" fmla="*/ 22 w 37"/>
                  <a:gd name="T7" fmla="*/ 37 h 39"/>
                  <a:gd name="T8" fmla="*/ 25 w 37"/>
                  <a:gd name="T9" fmla="*/ 36 h 39"/>
                  <a:gd name="T10" fmla="*/ 26 w 37"/>
                  <a:gd name="T11" fmla="*/ 35 h 39"/>
                  <a:gd name="T12" fmla="*/ 24 w 37"/>
                  <a:gd name="T13" fmla="*/ 32 h 39"/>
                  <a:gd name="T14" fmla="*/ 23 w 37"/>
                  <a:gd name="T15" fmla="*/ 30 h 39"/>
                  <a:gd name="T16" fmla="*/ 22 w 37"/>
                  <a:gd name="T17" fmla="*/ 28 h 39"/>
                  <a:gd name="T18" fmla="*/ 24 w 37"/>
                  <a:gd name="T19" fmla="*/ 26 h 39"/>
                  <a:gd name="T20" fmla="*/ 25 w 37"/>
                  <a:gd name="T21" fmla="*/ 27 h 39"/>
                  <a:gd name="T22" fmla="*/ 27 w 37"/>
                  <a:gd name="T23" fmla="*/ 26 h 39"/>
                  <a:gd name="T24" fmla="*/ 29 w 37"/>
                  <a:gd name="T25" fmla="*/ 23 h 39"/>
                  <a:gd name="T26" fmla="*/ 31 w 37"/>
                  <a:gd name="T27" fmla="*/ 20 h 39"/>
                  <a:gd name="T28" fmla="*/ 31 w 37"/>
                  <a:gd name="T29" fmla="*/ 19 h 39"/>
                  <a:gd name="T30" fmla="*/ 32 w 37"/>
                  <a:gd name="T31" fmla="*/ 17 h 39"/>
                  <a:gd name="T32" fmla="*/ 33 w 37"/>
                  <a:gd name="T33" fmla="*/ 15 h 39"/>
                  <a:gd name="T34" fmla="*/ 32 w 37"/>
                  <a:gd name="T35" fmla="*/ 13 h 39"/>
                  <a:gd name="T36" fmla="*/ 30 w 37"/>
                  <a:gd name="T37" fmla="*/ 10 h 39"/>
                  <a:gd name="T38" fmla="*/ 32 w 37"/>
                  <a:gd name="T39" fmla="*/ 7 h 39"/>
                  <a:gd name="T40" fmla="*/ 35 w 37"/>
                  <a:gd name="T41" fmla="*/ 6 h 39"/>
                  <a:gd name="T42" fmla="*/ 37 w 37"/>
                  <a:gd name="T43" fmla="*/ 5 h 39"/>
                  <a:gd name="T44" fmla="*/ 33 w 37"/>
                  <a:gd name="T45" fmla="*/ 4 h 39"/>
                  <a:gd name="T46" fmla="*/ 31 w 37"/>
                  <a:gd name="T47" fmla="*/ 1 h 39"/>
                  <a:gd name="T48" fmla="*/ 29 w 37"/>
                  <a:gd name="T49" fmla="*/ 0 h 39"/>
                  <a:gd name="T50" fmla="*/ 26 w 37"/>
                  <a:gd name="T51" fmla="*/ 1 h 39"/>
                  <a:gd name="T52" fmla="*/ 22 w 37"/>
                  <a:gd name="T53" fmla="*/ 3 h 39"/>
                  <a:gd name="T54" fmla="*/ 24 w 37"/>
                  <a:gd name="T55" fmla="*/ 9 h 39"/>
                  <a:gd name="T56" fmla="*/ 20 w 37"/>
                  <a:gd name="T57" fmla="*/ 12 h 39"/>
                  <a:gd name="T58" fmla="*/ 19 w 37"/>
                  <a:gd name="T59" fmla="*/ 16 h 39"/>
                  <a:gd name="T60" fmla="*/ 17 w 37"/>
                  <a:gd name="T61" fmla="*/ 15 h 39"/>
                  <a:gd name="T62" fmla="*/ 14 w 37"/>
                  <a:gd name="T63" fmla="*/ 17 h 39"/>
                  <a:gd name="T64" fmla="*/ 13 w 37"/>
                  <a:gd name="T65" fmla="*/ 19 h 39"/>
                  <a:gd name="T66" fmla="*/ 11 w 37"/>
                  <a:gd name="T67" fmla="*/ 22 h 39"/>
                  <a:gd name="T68" fmla="*/ 7 w 37"/>
                  <a:gd name="T69" fmla="*/ 22 h 39"/>
                  <a:gd name="T70" fmla="*/ 2 w 37"/>
                  <a:gd name="T71" fmla="*/ 21 h 39"/>
                  <a:gd name="T72" fmla="*/ 1 w 37"/>
                  <a:gd name="T73" fmla="*/ 22 h 39"/>
                  <a:gd name="T74" fmla="*/ 3 w 37"/>
                  <a:gd name="T75" fmla="*/ 25 h 39"/>
                  <a:gd name="T76" fmla="*/ 6 w 37"/>
                  <a:gd name="T77" fmla="*/ 26 h 39"/>
                  <a:gd name="T78" fmla="*/ 7 w 37"/>
                  <a:gd name="T79" fmla="*/ 29 h 39"/>
                  <a:gd name="T80" fmla="*/ 4 w 37"/>
                  <a:gd name="T81" fmla="*/ 32 h 39"/>
                  <a:gd name="T82" fmla="*/ 4 w 37"/>
                  <a:gd name="T83" fmla="*/ 35 h 39"/>
                  <a:gd name="T84" fmla="*/ 8 w 37"/>
                  <a:gd name="T85" fmla="*/ 34 h 39"/>
                  <a:gd name="T86" fmla="*/ 12 w 37"/>
                  <a:gd name="T87" fmla="*/ 34 h 39"/>
                  <a:gd name="T88" fmla="*/ 15 w 37"/>
                  <a:gd name="T89"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 h="39">
                    <a:moveTo>
                      <a:pt x="15" y="34"/>
                    </a:moveTo>
                    <a:cubicBezTo>
                      <a:pt x="15" y="34"/>
                      <a:pt x="15" y="34"/>
                      <a:pt x="16" y="34"/>
                    </a:cubicBezTo>
                    <a:cubicBezTo>
                      <a:pt x="16" y="34"/>
                      <a:pt x="15" y="35"/>
                      <a:pt x="15" y="35"/>
                    </a:cubicBezTo>
                    <a:cubicBezTo>
                      <a:pt x="15" y="35"/>
                      <a:pt x="16" y="36"/>
                      <a:pt x="16" y="36"/>
                    </a:cubicBezTo>
                    <a:cubicBezTo>
                      <a:pt x="16" y="36"/>
                      <a:pt x="17" y="36"/>
                      <a:pt x="17" y="36"/>
                    </a:cubicBezTo>
                    <a:cubicBezTo>
                      <a:pt x="17" y="36"/>
                      <a:pt x="17" y="37"/>
                      <a:pt x="18" y="37"/>
                    </a:cubicBezTo>
                    <a:cubicBezTo>
                      <a:pt x="18" y="38"/>
                      <a:pt x="18" y="38"/>
                      <a:pt x="18" y="38"/>
                    </a:cubicBezTo>
                    <a:cubicBezTo>
                      <a:pt x="19" y="39"/>
                      <a:pt x="19" y="39"/>
                      <a:pt x="19" y="39"/>
                    </a:cubicBezTo>
                    <a:cubicBezTo>
                      <a:pt x="20" y="39"/>
                      <a:pt x="20" y="39"/>
                      <a:pt x="20" y="39"/>
                    </a:cubicBezTo>
                    <a:cubicBezTo>
                      <a:pt x="20" y="38"/>
                      <a:pt x="21" y="38"/>
                      <a:pt x="21" y="38"/>
                    </a:cubicBezTo>
                    <a:cubicBezTo>
                      <a:pt x="21" y="37"/>
                      <a:pt x="21" y="37"/>
                      <a:pt x="22" y="37"/>
                    </a:cubicBezTo>
                    <a:cubicBezTo>
                      <a:pt x="22" y="37"/>
                      <a:pt x="22" y="37"/>
                      <a:pt x="22" y="37"/>
                    </a:cubicBezTo>
                    <a:cubicBezTo>
                      <a:pt x="23" y="37"/>
                      <a:pt x="23" y="37"/>
                      <a:pt x="23" y="37"/>
                    </a:cubicBezTo>
                    <a:cubicBezTo>
                      <a:pt x="24" y="37"/>
                      <a:pt x="24" y="37"/>
                      <a:pt x="24" y="37"/>
                    </a:cubicBezTo>
                    <a:cubicBezTo>
                      <a:pt x="25" y="37"/>
                      <a:pt x="25" y="36"/>
                      <a:pt x="25" y="36"/>
                    </a:cubicBezTo>
                    <a:cubicBezTo>
                      <a:pt x="26" y="36"/>
                      <a:pt x="26" y="37"/>
                      <a:pt x="26" y="37"/>
                    </a:cubicBezTo>
                    <a:cubicBezTo>
                      <a:pt x="26" y="37"/>
                      <a:pt x="27" y="37"/>
                      <a:pt x="27" y="36"/>
                    </a:cubicBezTo>
                    <a:cubicBezTo>
                      <a:pt x="27" y="36"/>
                      <a:pt x="27" y="36"/>
                      <a:pt x="26" y="35"/>
                    </a:cubicBezTo>
                    <a:cubicBezTo>
                      <a:pt x="26" y="35"/>
                      <a:pt x="26" y="35"/>
                      <a:pt x="26" y="34"/>
                    </a:cubicBezTo>
                    <a:cubicBezTo>
                      <a:pt x="26" y="34"/>
                      <a:pt x="26" y="33"/>
                      <a:pt x="25" y="33"/>
                    </a:cubicBezTo>
                    <a:cubicBezTo>
                      <a:pt x="25" y="33"/>
                      <a:pt x="25" y="33"/>
                      <a:pt x="24" y="32"/>
                    </a:cubicBezTo>
                    <a:cubicBezTo>
                      <a:pt x="24" y="32"/>
                      <a:pt x="24" y="32"/>
                      <a:pt x="24" y="32"/>
                    </a:cubicBezTo>
                    <a:cubicBezTo>
                      <a:pt x="24" y="31"/>
                      <a:pt x="24" y="31"/>
                      <a:pt x="24" y="31"/>
                    </a:cubicBezTo>
                    <a:cubicBezTo>
                      <a:pt x="24" y="30"/>
                      <a:pt x="24" y="30"/>
                      <a:pt x="23" y="30"/>
                    </a:cubicBezTo>
                    <a:cubicBezTo>
                      <a:pt x="23" y="30"/>
                      <a:pt x="23" y="31"/>
                      <a:pt x="22" y="31"/>
                    </a:cubicBezTo>
                    <a:cubicBezTo>
                      <a:pt x="22" y="30"/>
                      <a:pt x="22" y="30"/>
                      <a:pt x="22" y="29"/>
                    </a:cubicBezTo>
                    <a:cubicBezTo>
                      <a:pt x="22" y="29"/>
                      <a:pt x="22" y="28"/>
                      <a:pt x="22" y="28"/>
                    </a:cubicBezTo>
                    <a:cubicBezTo>
                      <a:pt x="23" y="28"/>
                      <a:pt x="23" y="28"/>
                      <a:pt x="23" y="28"/>
                    </a:cubicBezTo>
                    <a:cubicBezTo>
                      <a:pt x="24" y="27"/>
                      <a:pt x="23" y="27"/>
                      <a:pt x="23" y="27"/>
                    </a:cubicBezTo>
                    <a:cubicBezTo>
                      <a:pt x="23" y="26"/>
                      <a:pt x="23" y="26"/>
                      <a:pt x="24" y="26"/>
                    </a:cubicBezTo>
                    <a:cubicBezTo>
                      <a:pt x="24" y="26"/>
                      <a:pt x="24" y="26"/>
                      <a:pt x="24" y="26"/>
                    </a:cubicBezTo>
                    <a:cubicBezTo>
                      <a:pt x="24" y="26"/>
                      <a:pt x="24" y="27"/>
                      <a:pt x="24" y="27"/>
                    </a:cubicBezTo>
                    <a:cubicBezTo>
                      <a:pt x="24" y="27"/>
                      <a:pt x="25" y="27"/>
                      <a:pt x="25" y="27"/>
                    </a:cubicBezTo>
                    <a:cubicBezTo>
                      <a:pt x="25" y="27"/>
                      <a:pt x="25" y="27"/>
                      <a:pt x="26" y="26"/>
                    </a:cubicBezTo>
                    <a:cubicBezTo>
                      <a:pt x="26" y="26"/>
                      <a:pt x="26" y="26"/>
                      <a:pt x="27" y="26"/>
                    </a:cubicBezTo>
                    <a:cubicBezTo>
                      <a:pt x="27" y="26"/>
                      <a:pt x="27" y="26"/>
                      <a:pt x="27" y="26"/>
                    </a:cubicBezTo>
                    <a:cubicBezTo>
                      <a:pt x="28" y="26"/>
                      <a:pt x="28" y="25"/>
                      <a:pt x="28" y="25"/>
                    </a:cubicBezTo>
                    <a:cubicBezTo>
                      <a:pt x="28" y="25"/>
                      <a:pt x="28" y="24"/>
                      <a:pt x="28" y="24"/>
                    </a:cubicBezTo>
                    <a:cubicBezTo>
                      <a:pt x="29" y="23"/>
                      <a:pt x="29" y="23"/>
                      <a:pt x="29" y="23"/>
                    </a:cubicBezTo>
                    <a:cubicBezTo>
                      <a:pt x="30" y="23"/>
                      <a:pt x="30" y="23"/>
                      <a:pt x="30" y="22"/>
                    </a:cubicBezTo>
                    <a:cubicBezTo>
                      <a:pt x="30" y="22"/>
                      <a:pt x="30" y="22"/>
                      <a:pt x="30" y="21"/>
                    </a:cubicBezTo>
                    <a:cubicBezTo>
                      <a:pt x="30" y="21"/>
                      <a:pt x="30" y="20"/>
                      <a:pt x="31" y="20"/>
                    </a:cubicBezTo>
                    <a:cubicBezTo>
                      <a:pt x="31" y="20"/>
                      <a:pt x="31" y="20"/>
                      <a:pt x="31" y="20"/>
                    </a:cubicBezTo>
                    <a:cubicBezTo>
                      <a:pt x="32" y="20"/>
                      <a:pt x="32" y="20"/>
                      <a:pt x="31" y="19"/>
                    </a:cubicBezTo>
                    <a:cubicBezTo>
                      <a:pt x="31" y="19"/>
                      <a:pt x="31" y="19"/>
                      <a:pt x="31" y="19"/>
                    </a:cubicBezTo>
                    <a:cubicBezTo>
                      <a:pt x="32" y="19"/>
                      <a:pt x="32" y="19"/>
                      <a:pt x="32" y="18"/>
                    </a:cubicBezTo>
                    <a:cubicBezTo>
                      <a:pt x="32" y="18"/>
                      <a:pt x="32" y="18"/>
                      <a:pt x="32" y="18"/>
                    </a:cubicBezTo>
                    <a:cubicBezTo>
                      <a:pt x="33" y="17"/>
                      <a:pt x="32" y="17"/>
                      <a:pt x="32" y="17"/>
                    </a:cubicBezTo>
                    <a:cubicBezTo>
                      <a:pt x="32" y="17"/>
                      <a:pt x="32" y="16"/>
                      <a:pt x="32" y="16"/>
                    </a:cubicBezTo>
                    <a:cubicBezTo>
                      <a:pt x="32" y="16"/>
                      <a:pt x="32" y="15"/>
                      <a:pt x="32" y="15"/>
                    </a:cubicBezTo>
                    <a:cubicBezTo>
                      <a:pt x="32" y="15"/>
                      <a:pt x="32" y="15"/>
                      <a:pt x="33" y="15"/>
                    </a:cubicBezTo>
                    <a:cubicBezTo>
                      <a:pt x="33" y="15"/>
                      <a:pt x="34" y="14"/>
                      <a:pt x="33" y="14"/>
                    </a:cubicBezTo>
                    <a:cubicBezTo>
                      <a:pt x="33" y="13"/>
                      <a:pt x="33" y="14"/>
                      <a:pt x="33" y="13"/>
                    </a:cubicBezTo>
                    <a:cubicBezTo>
                      <a:pt x="32" y="13"/>
                      <a:pt x="32" y="13"/>
                      <a:pt x="32" y="13"/>
                    </a:cubicBezTo>
                    <a:cubicBezTo>
                      <a:pt x="31" y="13"/>
                      <a:pt x="31" y="13"/>
                      <a:pt x="31" y="12"/>
                    </a:cubicBezTo>
                    <a:cubicBezTo>
                      <a:pt x="30" y="12"/>
                      <a:pt x="30" y="12"/>
                      <a:pt x="30" y="11"/>
                    </a:cubicBezTo>
                    <a:cubicBezTo>
                      <a:pt x="30" y="11"/>
                      <a:pt x="30" y="10"/>
                      <a:pt x="30" y="10"/>
                    </a:cubicBezTo>
                    <a:cubicBezTo>
                      <a:pt x="30" y="9"/>
                      <a:pt x="30" y="9"/>
                      <a:pt x="30" y="8"/>
                    </a:cubicBezTo>
                    <a:cubicBezTo>
                      <a:pt x="30" y="8"/>
                      <a:pt x="30" y="7"/>
                      <a:pt x="30" y="7"/>
                    </a:cubicBezTo>
                    <a:cubicBezTo>
                      <a:pt x="31" y="7"/>
                      <a:pt x="31" y="7"/>
                      <a:pt x="32" y="7"/>
                    </a:cubicBezTo>
                    <a:cubicBezTo>
                      <a:pt x="33" y="8"/>
                      <a:pt x="33" y="8"/>
                      <a:pt x="34" y="8"/>
                    </a:cubicBezTo>
                    <a:cubicBezTo>
                      <a:pt x="34" y="7"/>
                      <a:pt x="34" y="7"/>
                      <a:pt x="34" y="7"/>
                    </a:cubicBezTo>
                    <a:cubicBezTo>
                      <a:pt x="35" y="7"/>
                      <a:pt x="35" y="7"/>
                      <a:pt x="35" y="6"/>
                    </a:cubicBezTo>
                    <a:cubicBezTo>
                      <a:pt x="36" y="6"/>
                      <a:pt x="36" y="6"/>
                      <a:pt x="36" y="6"/>
                    </a:cubicBezTo>
                    <a:cubicBezTo>
                      <a:pt x="37" y="6"/>
                      <a:pt x="36" y="5"/>
                      <a:pt x="37" y="5"/>
                    </a:cubicBezTo>
                    <a:cubicBezTo>
                      <a:pt x="37" y="5"/>
                      <a:pt x="37" y="5"/>
                      <a:pt x="37" y="5"/>
                    </a:cubicBezTo>
                    <a:cubicBezTo>
                      <a:pt x="36" y="5"/>
                      <a:pt x="36" y="5"/>
                      <a:pt x="35" y="4"/>
                    </a:cubicBezTo>
                    <a:cubicBezTo>
                      <a:pt x="35" y="4"/>
                      <a:pt x="35" y="4"/>
                      <a:pt x="34" y="4"/>
                    </a:cubicBezTo>
                    <a:cubicBezTo>
                      <a:pt x="34" y="4"/>
                      <a:pt x="33" y="4"/>
                      <a:pt x="33" y="4"/>
                    </a:cubicBezTo>
                    <a:cubicBezTo>
                      <a:pt x="33" y="3"/>
                      <a:pt x="32" y="3"/>
                      <a:pt x="32" y="3"/>
                    </a:cubicBezTo>
                    <a:cubicBezTo>
                      <a:pt x="32" y="3"/>
                      <a:pt x="32" y="3"/>
                      <a:pt x="32" y="2"/>
                    </a:cubicBezTo>
                    <a:cubicBezTo>
                      <a:pt x="32" y="2"/>
                      <a:pt x="32" y="1"/>
                      <a:pt x="31" y="1"/>
                    </a:cubicBezTo>
                    <a:cubicBezTo>
                      <a:pt x="31" y="1"/>
                      <a:pt x="30" y="1"/>
                      <a:pt x="30" y="1"/>
                    </a:cubicBezTo>
                    <a:cubicBezTo>
                      <a:pt x="30" y="1"/>
                      <a:pt x="30" y="1"/>
                      <a:pt x="30" y="0"/>
                    </a:cubicBezTo>
                    <a:cubicBezTo>
                      <a:pt x="29" y="0"/>
                      <a:pt x="29" y="0"/>
                      <a:pt x="29" y="0"/>
                    </a:cubicBezTo>
                    <a:cubicBezTo>
                      <a:pt x="28" y="0"/>
                      <a:pt x="28" y="0"/>
                      <a:pt x="28" y="0"/>
                    </a:cubicBezTo>
                    <a:cubicBezTo>
                      <a:pt x="28" y="0"/>
                      <a:pt x="28" y="1"/>
                      <a:pt x="27" y="1"/>
                    </a:cubicBezTo>
                    <a:cubicBezTo>
                      <a:pt x="27" y="1"/>
                      <a:pt x="26" y="1"/>
                      <a:pt x="26" y="1"/>
                    </a:cubicBezTo>
                    <a:cubicBezTo>
                      <a:pt x="25" y="1"/>
                      <a:pt x="25" y="1"/>
                      <a:pt x="24" y="1"/>
                    </a:cubicBezTo>
                    <a:cubicBezTo>
                      <a:pt x="24" y="1"/>
                      <a:pt x="23" y="2"/>
                      <a:pt x="23" y="2"/>
                    </a:cubicBezTo>
                    <a:cubicBezTo>
                      <a:pt x="22" y="2"/>
                      <a:pt x="22" y="3"/>
                      <a:pt x="22" y="3"/>
                    </a:cubicBezTo>
                    <a:cubicBezTo>
                      <a:pt x="22" y="4"/>
                      <a:pt x="22" y="4"/>
                      <a:pt x="23" y="5"/>
                    </a:cubicBezTo>
                    <a:cubicBezTo>
                      <a:pt x="23" y="5"/>
                      <a:pt x="23" y="5"/>
                      <a:pt x="24" y="6"/>
                    </a:cubicBezTo>
                    <a:cubicBezTo>
                      <a:pt x="24" y="7"/>
                      <a:pt x="25" y="8"/>
                      <a:pt x="24" y="9"/>
                    </a:cubicBezTo>
                    <a:cubicBezTo>
                      <a:pt x="24" y="9"/>
                      <a:pt x="23" y="9"/>
                      <a:pt x="23" y="9"/>
                    </a:cubicBezTo>
                    <a:cubicBezTo>
                      <a:pt x="22" y="9"/>
                      <a:pt x="22" y="9"/>
                      <a:pt x="21" y="9"/>
                    </a:cubicBezTo>
                    <a:cubicBezTo>
                      <a:pt x="20" y="10"/>
                      <a:pt x="20" y="11"/>
                      <a:pt x="20" y="12"/>
                    </a:cubicBezTo>
                    <a:cubicBezTo>
                      <a:pt x="19" y="12"/>
                      <a:pt x="19" y="12"/>
                      <a:pt x="19" y="13"/>
                    </a:cubicBezTo>
                    <a:cubicBezTo>
                      <a:pt x="19" y="13"/>
                      <a:pt x="19" y="14"/>
                      <a:pt x="19" y="14"/>
                    </a:cubicBezTo>
                    <a:cubicBezTo>
                      <a:pt x="20" y="15"/>
                      <a:pt x="20" y="15"/>
                      <a:pt x="19" y="16"/>
                    </a:cubicBezTo>
                    <a:cubicBezTo>
                      <a:pt x="19" y="16"/>
                      <a:pt x="19" y="16"/>
                      <a:pt x="19" y="16"/>
                    </a:cubicBezTo>
                    <a:cubicBezTo>
                      <a:pt x="18" y="16"/>
                      <a:pt x="18" y="15"/>
                      <a:pt x="18" y="15"/>
                    </a:cubicBezTo>
                    <a:cubicBezTo>
                      <a:pt x="18" y="15"/>
                      <a:pt x="17" y="15"/>
                      <a:pt x="17" y="15"/>
                    </a:cubicBezTo>
                    <a:cubicBezTo>
                      <a:pt x="17" y="15"/>
                      <a:pt x="16" y="15"/>
                      <a:pt x="16" y="16"/>
                    </a:cubicBezTo>
                    <a:cubicBezTo>
                      <a:pt x="15" y="16"/>
                      <a:pt x="16" y="17"/>
                      <a:pt x="15" y="17"/>
                    </a:cubicBezTo>
                    <a:cubicBezTo>
                      <a:pt x="15" y="17"/>
                      <a:pt x="15" y="17"/>
                      <a:pt x="14" y="17"/>
                    </a:cubicBezTo>
                    <a:cubicBezTo>
                      <a:pt x="14" y="17"/>
                      <a:pt x="14" y="17"/>
                      <a:pt x="13" y="17"/>
                    </a:cubicBezTo>
                    <a:cubicBezTo>
                      <a:pt x="13" y="17"/>
                      <a:pt x="13" y="18"/>
                      <a:pt x="13" y="18"/>
                    </a:cubicBezTo>
                    <a:cubicBezTo>
                      <a:pt x="13" y="19"/>
                      <a:pt x="13" y="19"/>
                      <a:pt x="13" y="19"/>
                    </a:cubicBezTo>
                    <a:cubicBezTo>
                      <a:pt x="13" y="19"/>
                      <a:pt x="13" y="19"/>
                      <a:pt x="13" y="19"/>
                    </a:cubicBezTo>
                    <a:cubicBezTo>
                      <a:pt x="13" y="20"/>
                      <a:pt x="13" y="20"/>
                      <a:pt x="13" y="21"/>
                    </a:cubicBezTo>
                    <a:cubicBezTo>
                      <a:pt x="12" y="21"/>
                      <a:pt x="12" y="22"/>
                      <a:pt x="11" y="22"/>
                    </a:cubicBezTo>
                    <a:cubicBezTo>
                      <a:pt x="11" y="22"/>
                      <a:pt x="11" y="22"/>
                      <a:pt x="10" y="22"/>
                    </a:cubicBezTo>
                    <a:cubicBezTo>
                      <a:pt x="9" y="22"/>
                      <a:pt x="9" y="22"/>
                      <a:pt x="8" y="22"/>
                    </a:cubicBezTo>
                    <a:cubicBezTo>
                      <a:pt x="8" y="22"/>
                      <a:pt x="8" y="22"/>
                      <a:pt x="7" y="22"/>
                    </a:cubicBezTo>
                    <a:cubicBezTo>
                      <a:pt x="7" y="22"/>
                      <a:pt x="6" y="22"/>
                      <a:pt x="5" y="22"/>
                    </a:cubicBezTo>
                    <a:cubicBezTo>
                      <a:pt x="5" y="22"/>
                      <a:pt x="4" y="22"/>
                      <a:pt x="4" y="22"/>
                    </a:cubicBezTo>
                    <a:cubicBezTo>
                      <a:pt x="3" y="22"/>
                      <a:pt x="3" y="21"/>
                      <a:pt x="2" y="21"/>
                    </a:cubicBezTo>
                    <a:cubicBezTo>
                      <a:pt x="2" y="21"/>
                      <a:pt x="1" y="21"/>
                      <a:pt x="1" y="21"/>
                    </a:cubicBezTo>
                    <a:cubicBezTo>
                      <a:pt x="0" y="21"/>
                      <a:pt x="0" y="21"/>
                      <a:pt x="0" y="21"/>
                    </a:cubicBezTo>
                    <a:cubicBezTo>
                      <a:pt x="0" y="21"/>
                      <a:pt x="1" y="21"/>
                      <a:pt x="1" y="22"/>
                    </a:cubicBezTo>
                    <a:cubicBezTo>
                      <a:pt x="1" y="22"/>
                      <a:pt x="1" y="23"/>
                      <a:pt x="1" y="23"/>
                    </a:cubicBezTo>
                    <a:cubicBezTo>
                      <a:pt x="2" y="24"/>
                      <a:pt x="2" y="24"/>
                      <a:pt x="2" y="24"/>
                    </a:cubicBezTo>
                    <a:cubicBezTo>
                      <a:pt x="3" y="24"/>
                      <a:pt x="3" y="25"/>
                      <a:pt x="3" y="25"/>
                    </a:cubicBezTo>
                    <a:cubicBezTo>
                      <a:pt x="3" y="25"/>
                      <a:pt x="3" y="25"/>
                      <a:pt x="4" y="25"/>
                    </a:cubicBezTo>
                    <a:cubicBezTo>
                      <a:pt x="4" y="25"/>
                      <a:pt x="4" y="25"/>
                      <a:pt x="4" y="25"/>
                    </a:cubicBezTo>
                    <a:cubicBezTo>
                      <a:pt x="5" y="25"/>
                      <a:pt x="5" y="25"/>
                      <a:pt x="6" y="26"/>
                    </a:cubicBezTo>
                    <a:cubicBezTo>
                      <a:pt x="6" y="26"/>
                      <a:pt x="6" y="27"/>
                      <a:pt x="6" y="27"/>
                    </a:cubicBezTo>
                    <a:cubicBezTo>
                      <a:pt x="6" y="28"/>
                      <a:pt x="6" y="28"/>
                      <a:pt x="6" y="28"/>
                    </a:cubicBezTo>
                    <a:cubicBezTo>
                      <a:pt x="6" y="29"/>
                      <a:pt x="7" y="29"/>
                      <a:pt x="7" y="29"/>
                    </a:cubicBezTo>
                    <a:cubicBezTo>
                      <a:pt x="6" y="30"/>
                      <a:pt x="6" y="30"/>
                      <a:pt x="6" y="30"/>
                    </a:cubicBezTo>
                    <a:cubicBezTo>
                      <a:pt x="5" y="30"/>
                      <a:pt x="5" y="30"/>
                      <a:pt x="5" y="30"/>
                    </a:cubicBezTo>
                    <a:cubicBezTo>
                      <a:pt x="4" y="31"/>
                      <a:pt x="4" y="31"/>
                      <a:pt x="4" y="32"/>
                    </a:cubicBezTo>
                    <a:cubicBezTo>
                      <a:pt x="3" y="32"/>
                      <a:pt x="3" y="32"/>
                      <a:pt x="3" y="33"/>
                    </a:cubicBezTo>
                    <a:cubicBezTo>
                      <a:pt x="3" y="34"/>
                      <a:pt x="4" y="34"/>
                      <a:pt x="4" y="35"/>
                    </a:cubicBezTo>
                    <a:cubicBezTo>
                      <a:pt x="4" y="35"/>
                      <a:pt x="4" y="35"/>
                      <a:pt x="4" y="35"/>
                    </a:cubicBezTo>
                    <a:cubicBezTo>
                      <a:pt x="4" y="35"/>
                      <a:pt x="4" y="35"/>
                      <a:pt x="5" y="35"/>
                    </a:cubicBezTo>
                    <a:cubicBezTo>
                      <a:pt x="5" y="34"/>
                      <a:pt x="6" y="35"/>
                      <a:pt x="7" y="35"/>
                    </a:cubicBezTo>
                    <a:cubicBezTo>
                      <a:pt x="7" y="34"/>
                      <a:pt x="7" y="34"/>
                      <a:pt x="8" y="34"/>
                    </a:cubicBezTo>
                    <a:cubicBezTo>
                      <a:pt x="8" y="34"/>
                      <a:pt x="8" y="34"/>
                      <a:pt x="9" y="34"/>
                    </a:cubicBezTo>
                    <a:cubicBezTo>
                      <a:pt x="9" y="34"/>
                      <a:pt x="10" y="34"/>
                      <a:pt x="10" y="34"/>
                    </a:cubicBezTo>
                    <a:cubicBezTo>
                      <a:pt x="11" y="35"/>
                      <a:pt x="11" y="35"/>
                      <a:pt x="12" y="34"/>
                    </a:cubicBezTo>
                    <a:cubicBezTo>
                      <a:pt x="12" y="34"/>
                      <a:pt x="13" y="34"/>
                      <a:pt x="13" y="34"/>
                    </a:cubicBezTo>
                    <a:cubicBezTo>
                      <a:pt x="13" y="34"/>
                      <a:pt x="13" y="34"/>
                      <a:pt x="14" y="34"/>
                    </a:cubicBezTo>
                    <a:cubicBezTo>
                      <a:pt x="14" y="33"/>
                      <a:pt x="14" y="33"/>
                      <a:pt x="15" y="3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7" name="Freeform 106"/>
              <p:cNvSpPr>
                <a:spLocks/>
              </p:cNvSpPr>
              <p:nvPr/>
            </p:nvSpPr>
            <p:spPr bwMode="auto">
              <a:xfrm>
                <a:off x="4421189" y="2676526"/>
                <a:ext cx="215900" cy="355600"/>
              </a:xfrm>
              <a:custGeom>
                <a:avLst/>
                <a:gdLst>
                  <a:gd name="T0" fmla="*/ 11 w 20"/>
                  <a:gd name="T1" fmla="*/ 31 h 33"/>
                  <a:gd name="T2" fmla="*/ 14 w 20"/>
                  <a:gd name="T3" fmla="*/ 31 h 33"/>
                  <a:gd name="T4" fmla="*/ 16 w 20"/>
                  <a:gd name="T5" fmla="*/ 31 h 33"/>
                  <a:gd name="T6" fmla="*/ 18 w 20"/>
                  <a:gd name="T7" fmla="*/ 32 h 33"/>
                  <a:gd name="T8" fmla="*/ 19 w 20"/>
                  <a:gd name="T9" fmla="*/ 33 h 33"/>
                  <a:gd name="T10" fmla="*/ 20 w 20"/>
                  <a:gd name="T11" fmla="*/ 32 h 33"/>
                  <a:gd name="T12" fmla="*/ 20 w 20"/>
                  <a:gd name="T13" fmla="*/ 31 h 33"/>
                  <a:gd name="T14" fmla="*/ 19 w 20"/>
                  <a:gd name="T15" fmla="*/ 28 h 33"/>
                  <a:gd name="T16" fmla="*/ 17 w 20"/>
                  <a:gd name="T17" fmla="*/ 25 h 33"/>
                  <a:gd name="T18" fmla="*/ 16 w 20"/>
                  <a:gd name="T19" fmla="*/ 23 h 33"/>
                  <a:gd name="T20" fmla="*/ 16 w 20"/>
                  <a:gd name="T21" fmla="*/ 22 h 33"/>
                  <a:gd name="T22" fmla="*/ 16 w 20"/>
                  <a:gd name="T23" fmla="*/ 20 h 33"/>
                  <a:gd name="T24" fmla="*/ 17 w 20"/>
                  <a:gd name="T25" fmla="*/ 19 h 33"/>
                  <a:gd name="T26" fmla="*/ 18 w 20"/>
                  <a:gd name="T27" fmla="*/ 17 h 33"/>
                  <a:gd name="T28" fmla="*/ 18 w 20"/>
                  <a:gd name="T29" fmla="*/ 16 h 33"/>
                  <a:gd name="T30" fmla="*/ 18 w 20"/>
                  <a:gd name="T31" fmla="*/ 14 h 33"/>
                  <a:gd name="T32" fmla="*/ 16 w 20"/>
                  <a:gd name="T33" fmla="*/ 12 h 33"/>
                  <a:gd name="T34" fmla="*/ 15 w 20"/>
                  <a:gd name="T35" fmla="*/ 11 h 33"/>
                  <a:gd name="T36" fmla="*/ 15 w 20"/>
                  <a:gd name="T37" fmla="*/ 9 h 33"/>
                  <a:gd name="T38" fmla="*/ 17 w 20"/>
                  <a:gd name="T39" fmla="*/ 9 h 33"/>
                  <a:gd name="T40" fmla="*/ 18 w 20"/>
                  <a:gd name="T41" fmla="*/ 8 h 33"/>
                  <a:gd name="T42" fmla="*/ 17 w 20"/>
                  <a:gd name="T43" fmla="*/ 6 h 33"/>
                  <a:gd name="T44" fmla="*/ 17 w 20"/>
                  <a:gd name="T45" fmla="*/ 4 h 33"/>
                  <a:gd name="T46" fmla="*/ 17 w 20"/>
                  <a:gd name="T47" fmla="*/ 2 h 33"/>
                  <a:gd name="T48" fmla="*/ 15 w 20"/>
                  <a:gd name="T49" fmla="*/ 0 h 33"/>
                  <a:gd name="T50" fmla="*/ 14 w 20"/>
                  <a:gd name="T51" fmla="*/ 0 h 33"/>
                  <a:gd name="T52" fmla="*/ 15 w 20"/>
                  <a:gd name="T53" fmla="*/ 2 h 33"/>
                  <a:gd name="T54" fmla="*/ 16 w 20"/>
                  <a:gd name="T55" fmla="*/ 3 h 33"/>
                  <a:gd name="T56" fmla="*/ 15 w 20"/>
                  <a:gd name="T57" fmla="*/ 5 h 33"/>
                  <a:gd name="T58" fmla="*/ 14 w 20"/>
                  <a:gd name="T59" fmla="*/ 6 h 33"/>
                  <a:gd name="T60" fmla="*/ 13 w 20"/>
                  <a:gd name="T61" fmla="*/ 8 h 33"/>
                  <a:gd name="T62" fmla="*/ 12 w 20"/>
                  <a:gd name="T63" fmla="*/ 10 h 33"/>
                  <a:gd name="T64" fmla="*/ 12 w 20"/>
                  <a:gd name="T65" fmla="*/ 11 h 33"/>
                  <a:gd name="T66" fmla="*/ 10 w 20"/>
                  <a:gd name="T67" fmla="*/ 13 h 33"/>
                  <a:gd name="T68" fmla="*/ 9 w 20"/>
                  <a:gd name="T69" fmla="*/ 15 h 33"/>
                  <a:gd name="T70" fmla="*/ 9 w 20"/>
                  <a:gd name="T71" fmla="*/ 16 h 33"/>
                  <a:gd name="T72" fmla="*/ 8 w 20"/>
                  <a:gd name="T73" fmla="*/ 18 h 33"/>
                  <a:gd name="T74" fmla="*/ 7 w 20"/>
                  <a:gd name="T75" fmla="*/ 18 h 33"/>
                  <a:gd name="T76" fmla="*/ 6 w 20"/>
                  <a:gd name="T77" fmla="*/ 17 h 33"/>
                  <a:gd name="T78" fmla="*/ 4 w 20"/>
                  <a:gd name="T79" fmla="*/ 18 h 33"/>
                  <a:gd name="T80" fmla="*/ 3 w 20"/>
                  <a:gd name="T81" fmla="*/ 19 h 33"/>
                  <a:gd name="T82" fmla="*/ 1 w 20"/>
                  <a:gd name="T83" fmla="*/ 21 h 33"/>
                  <a:gd name="T84" fmla="*/ 1 w 20"/>
                  <a:gd name="T85" fmla="*/ 23 h 33"/>
                  <a:gd name="T86" fmla="*/ 0 w 20"/>
                  <a:gd name="T87" fmla="*/ 24 h 33"/>
                  <a:gd name="T88" fmla="*/ 1 w 20"/>
                  <a:gd name="T89" fmla="*/ 24 h 33"/>
                  <a:gd name="T90" fmla="*/ 3 w 20"/>
                  <a:gd name="T91" fmla="*/ 26 h 33"/>
                  <a:gd name="T92" fmla="*/ 4 w 20"/>
                  <a:gd name="T93" fmla="*/ 29 h 33"/>
                  <a:gd name="T94" fmla="*/ 4 w 20"/>
                  <a:gd name="T95" fmla="*/ 31 h 33"/>
                  <a:gd name="T96" fmla="*/ 7 w 20"/>
                  <a:gd name="T97" fmla="*/ 31 h 33"/>
                  <a:gd name="T98" fmla="*/ 8 w 20"/>
                  <a:gd name="T99" fmla="*/ 31 h 33"/>
                  <a:gd name="T100" fmla="*/ 10 w 20"/>
                  <a:gd name="T10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3">
                    <a:moveTo>
                      <a:pt x="10" y="31"/>
                    </a:moveTo>
                    <a:cubicBezTo>
                      <a:pt x="10" y="31"/>
                      <a:pt x="10" y="31"/>
                      <a:pt x="11" y="31"/>
                    </a:cubicBezTo>
                    <a:cubicBezTo>
                      <a:pt x="11" y="31"/>
                      <a:pt x="12" y="31"/>
                      <a:pt x="12" y="31"/>
                    </a:cubicBezTo>
                    <a:cubicBezTo>
                      <a:pt x="13" y="31"/>
                      <a:pt x="13" y="31"/>
                      <a:pt x="14" y="31"/>
                    </a:cubicBezTo>
                    <a:cubicBezTo>
                      <a:pt x="14" y="31"/>
                      <a:pt x="14" y="31"/>
                      <a:pt x="15" y="31"/>
                    </a:cubicBezTo>
                    <a:cubicBezTo>
                      <a:pt x="15" y="31"/>
                      <a:pt x="15" y="31"/>
                      <a:pt x="16" y="31"/>
                    </a:cubicBezTo>
                    <a:cubicBezTo>
                      <a:pt x="16" y="31"/>
                      <a:pt x="17" y="31"/>
                      <a:pt x="17" y="31"/>
                    </a:cubicBezTo>
                    <a:cubicBezTo>
                      <a:pt x="17" y="32"/>
                      <a:pt x="18" y="32"/>
                      <a:pt x="18" y="32"/>
                    </a:cubicBezTo>
                    <a:cubicBezTo>
                      <a:pt x="18" y="32"/>
                      <a:pt x="18" y="33"/>
                      <a:pt x="18" y="33"/>
                    </a:cubicBezTo>
                    <a:cubicBezTo>
                      <a:pt x="19" y="33"/>
                      <a:pt x="19" y="33"/>
                      <a:pt x="19" y="33"/>
                    </a:cubicBezTo>
                    <a:cubicBezTo>
                      <a:pt x="20" y="33"/>
                      <a:pt x="20" y="33"/>
                      <a:pt x="20" y="33"/>
                    </a:cubicBezTo>
                    <a:cubicBezTo>
                      <a:pt x="20" y="32"/>
                      <a:pt x="20" y="32"/>
                      <a:pt x="20" y="32"/>
                    </a:cubicBezTo>
                    <a:cubicBezTo>
                      <a:pt x="20" y="31"/>
                      <a:pt x="20" y="31"/>
                      <a:pt x="20" y="31"/>
                    </a:cubicBezTo>
                    <a:cubicBezTo>
                      <a:pt x="20" y="31"/>
                      <a:pt x="20" y="31"/>
                      <a:pt x="20" y="31"/>
                    </a:cubicBezTo>
                    <a:cubicBezTo>
                      <a:pt x="20" y="30"/>
                      <a:pt x="19" y="30"/>
                      <a:pt x="19" y="29"/>
                    </a:cubicBezTo>
                    <a:cubicBezTo>
                      <a:pt x="19" y="28"/>
                      <a:pt x="19" y="28"/>
                      <a:pt x="19" y="28"/>
                    </a:cubicBezTo>
                    <a:cubicBezTo>
                      <a:pt x="19" y="27"/>
                      <a:pt x="19" y="27"/>
                      <a:pt x="18" y="26"/>
                    </a:cubicBezTo>
                    <a:cubicBezTo>
                      <a:pt x="18" y="26"/>
                      <a:pt x="18" y="25"/>
                      <a:pt x="17" y="25"/>
                    </a:cubicBezTo>
                    <a:cubicBezTo>
                      <a:pt x="17" y="24"/>
                      <a:pt x="16" y="24"/>
                      <a:pt x="16" y="24"/>
                    </a:cubicBezTo>
                    <a:cubicBezTo>
                      <a:pt x="16" y="23"/>
                      <a:pt x="16" y="23"/>
                      <a:pt x="16" y="23"/>
                    </a:cubicBezTo>
                    <a:cubicBezTo>
                      <a:pt x="16" y="22"/>
                      <a:pt x="15" y="22"/>
                      <a:pt x="16" y="22"/>
                    </a:cubicBezTo>
                    <a:cubicBezTo>
                      <a:pt x="16" y="22"/>
                      <a:pt x="16" y="22"/>
                      <a:pt x="16" y="22"/>
                    </a:cubicBezTo>
                    <a:cubicBezTo>
                      <a:pt x="17" y="22"/>
                      <a:pt x="16" y="21"/>
                      <a:pt x="16" y="21"/>
                    </a:cubicBezTo>
                    <a:cubicBezTo>
                      <a:pt x="16" y="20"/>
                      <a:pt x="16" y="20"/>
                      <a:pt x="16" y="20"/>
                    </a:cubicBezTo>
                    <a:cubicBezTo>
                      <a:pt x="16" y="19"/>
                      <a:pt x="16" y="20"/>
                      <a:pt x="16" y="19"/>
                    </a:cubicBezTo>
                    <a:cubicBezTo>
                      <a:pt x="17" y="19"/>
                      <a:pt x="17" y="19"/>
                      <a:pt x="17" y="19"/>
                    </a:cubicBezTo>
                    <a:cubicBezTo>
                      <a:pt x="17" y="18"/>
                      <a:pt x="17" y="18"/>
                      <a:pt x="17" y="18"/>
                    </a:cubicBezTo>
                    <a:cubicBezTo>
                      <a:pt x="17" y="17"/>
                      <a:pt x="18" y="17"/>
                      <a:pt x="18" y="17"/>
                    </a:cubicBezTo>
                    <a:cubicBezTo>
                      <a:pt x="18" y="17"/>
                      <a:pt x="18" y="16"/>
                      <a:pt x="18" y="16"/>
                    </a:cubicBezTo>
                    <a:cubicBezTo>
                      <a:pt x="18" y="16"/>
                      <a:pt x="18" y="16"/>
                      <a:pt x="18" y="16"/>
                    </a:cubicBezTo>
                    <a:cubicBezTo>
                      <a:pt x="18" y="16"/>
                      <a:pt x="18" y="16"/>
                      <a:pt x="18" y="16"/>
                    </a:cubicBezTo>
                    <a:cubicBezTo>
                      <a:pt x="18" y="15"/>
                      <a:pt x="18" y="15"/>
                      <a:pt x="18" y="14"/>
                    </a:cubicBezTo>
                    <a:cubicBezTo>
                      <a:pt x="18" y="14"/>
                      <a:pt x="18" y="13"/>
                      <a:pt x="18" y="13"/>
                    </a:cubicBezTo>
                    <a:cubicBezTo>
                      <a:pt x="17" y="12"/>
                      <a:pt x="17" y="12"/>
                      <a:pt x="16" y="12"/>
                    </a:cubicBezTo>
                    <a:cubicBezTo>
                      <a:pt x="16" y="12"/>
                      <a:pt x="16" y="12"/>
                      <a:pt x="16" y="12"/>
                    </a:cubicBezTo>
                    <a:cubicBezTo>
                      <a:pt x="15" y="11"/>
                      <a:pt x="15" y="11"/>
                      <a:pt x="15" y="11"/>
                    </a:cubicBezTo>
                    <a:cubicBezTo>
                      <a:pt x="15" y="10"/>
                      <a:pt x="15" y="10"/>
                      <a:pt x="15" y="10"/>
                    </a:cubicBezTo>
                    <a:cubicBezTo>
                      <a:pt x="15" y="10"/>
                      <a:pt x="15" y="9"/>
                      <a:pt x="15" y="9"/>
                    </a:cubicBezTo>
                    <a:cubicBezTo>
                      <a:pt x="15" y="9"/>
                      <a:pt x="16" y="9"/>
                      <a:pt x="16" y="9"/>
                    </a:cubicBezTo>
                    <a:cubicBezTo>
                      <a:pt x="17" y="9"/>
                      <a:pt x="17" y="9"/>
                      <a:pt x="17" y="9"/>
                    </a:cubicBezTo>
                    <a:cubicBezTo>
                      <a:pt x="18" y="9"/>
                      <a:pt x="18" y="9"/>
                      <a:pt x="18" y="9"/>
                    </a:cubicBezTo>
                    <a:cubicBezTo>
                      <a:pt x="19" y="8"/>
                      <a:pt x="18" y="8"/>
                      <a:pt x="18" y="8"/>
                    </a:cubicBezTo>
                    <a:cubicBezTo>
                      <a:pt x="18" y="8"/>
                      <a:pt x="18" y="8"/>
                      <a:pt x="17" y="7"/>
                    </a:cubicBezTo>
                    <a:cubicBezTo>
                      <a:pt x="17" y="7"/>
                      <a:pt x="17" y="7"/>
                      <a:pt x="17" y="6"/>
                    </a:cubicBezTo>
                    <a:cubicBezTo>
                      <a:pt x="17" y="6"/>
                      <a:pt x="18" y="5"/>
                      <a:pt x="17" y="4"/>
                    </a:cubicBezTo>
                    <a:cubicBezTo>
                      <a:pt x="17" y="4"/>
                      <a:pt x="17" y="4"/>
                      <a:pt x="17" y="4"/>
                    </a:cubicBezTo>
                    <a:cubicBezTo>
                      <a:pt x="17" y="4"/>
                      <a:pt x="17" y="3"/>
                      <a:pt x="17" y="3"/>
                    </a:cubicBezTo>
                    <a:cubicBezTo>
                      <a:pt x="17" y="3"/>
                      <a:pt x="17" y="2"/>
                      <a:pt x="17" y="2"/>
                    </a:cubicBezTo>
                    <a:cubicBezTo>
                      <a:pt x="17" y="1"/>
                      <a:pt x="16" y="1"/>
                      <a:pt x="16" y="1"/>
                    </a:cubicBezTo>
                    <a:cubicBezTo>
                      <a:pt x="16" y="1"/>
                      <a:pt x="16" y="0"/>
                      <a:pt x="15" y="0"/>
                    </a:cubicBezTo>
                    <a:cubicBezTo>
                      <a:pt x="15" y="0"/>
                      <a:pt x="15" y="0"/>
                      <a:pt x="15" y="0"/>
                    </a:cubicBezTo>
                    <a:cubicBezTo>
                      <a:pt x="14" y="0"/>
                      <a:pt x="14" y="0"/>
                      <a:pt x="14" y="0"/>
                    </a:cubicBezTo>
                    <a:cubicBezTo>
                      <a:pt x="14" y="1"/>
                      <a:pt x="14" y="1"/>
                      <a:pt x="14" y="1"/>
                    </a:cubicBezTo>
                    <a:cubicBezTo>
                      <a:pt x="14" y="1"/>
                      <a:pt x="14" y="2"/>
                      <a:pt x="15" y="2"/>
                    </a:cubicBezTo>
                    <a:cubicBezTo>
                      <a:pt x="15" y="2"/>
                      <a:pt x="15" y="2"/>
                      <a:pt x="15" y="2"/>
                    </a:cubicBezTo>
                    <a:cubicBezTo>
                      <a:pt x="16" y="2"/>
                      <a:pt x="16" y="2"/>
                      <a:pt x="16" y="3"/>
                    </a:cubicBezTo>
                    <a:cubicBezTo>
                      <a:pt x="16" y="3"/>
                      <a:pt x="16" y="4"/>
                      <a:pt x="16" y="4"/>
                    </a:cubicBezTo>
                    <a:cubicBezTo>
                      <a:pt x="16" y="4"/>
                      <a:pt x="16" y="5"/>
                      <a:pt x="15" y="5"/>
                    </a:cubicBezTo>
                    <a:cubicBezTo>
                      <a:pt x="15" y="5"/>
                      <a:pt x="15" y="5"/>
                      <a:pt x="14" y="5"/>
                    </a:cubicBezTo>
                    <a:cubicBezTo>
                      <a:pt x="14" y="5"/>
                      <a:pt x="14" y="5"/>
                      <a:pt x="14" y="6"/>
                    </a:cubicBezTo>
                    <a:cubicBezTo>
                      <a:pt x="14" y="6"/>
                      <a:pt x="14" y="6"/>
                      <a:pt x="13" y="7"/>
                    </a:cubicBezTo>
                    <a:cubicBezTo>
                      <a:pt x="13" y="7"/>
                      <a:pt x="13" y="7"/>
                      <a:pt x="13" y="8"/>
                    </a:cubicBezTo>
                    <a:cubicBezTo>
                      <a:pt x="13" y="8"/>
                      <a:pt x="13" y="8"/>
                      <a:pt x="12" y="8"/>
                    </a:cubicBezTo>
                    <a:cubicBezTo>
                      <a:pt x="12" y="9"/>
                      <a:pt x="13" y="9"/>
                      <a:pt x="12" y="10"/>
                    </a:cubicBezTo>
                    <a:cubicBezTo>
                      <a:pt x="12" y="10"/>
                      <a:pt x="12" y="10"/>
                      <a:pt x="12" y="10"/>
                    </a:cubicBezTo>
                    <a:cubicBezTo>
                      <a:pt x="11" y="10"/>
                      <a:pt x="12" y="11"/>
                      <a:pt x="12" y="11"/>
                    </a:cubicBezTo>
                    <a:cubicBezTo>
                      <a:pt x="11" y="11"/>
                      <a:pt x="11" y="12"/>
                      <a:pt x="11" y="12"/>
                    </a:cubicBezTo>
                    <a:cubicBezTo>
                      <a:pt x="11" y="12"/>
                      <a:pt x="11" y="12"/>
                      <a:pt x="10" y="13"/>
                    </a:cubicBezTo>
                    <a:cubicBezTo>
                      <a:pt x="10" y="13"/>
                      <a:pt x="10" y="13"/>
                      <a:pt x="10" y="13"/>
                    </a:cubicBezTo>
                    <a:cubicBezTo>
                      <a:pt x="10" y="14"/>
                      <a:pt x="10" y="14"/>
                      <a:pt x="9" y="15"/>
                    </a:cubicBezTo>
                    <a:cubicBezTo>
                      <a:pt x="9" y="15"/>
                      <a:pt x="9" y="15"/>
                      <a:pt x="9" y="16"/>
                    </a:cubicBezTo>
                    <a:cubicBezTo>
                      <a:pt x="9" y="16"/>
                      <a:pt x="9" y="16"/>
                      <a:pt x="9" y="16"/>
                    </a:cubicBezTo>
                    <a:cubicBezTo>
                      <a:pt x="9" y="17"/>
                      <a:pt x="9" y="17"/>
                      <a:pt x="9" y="17"/>
                    </a:cubicBezTo>
                    <a:cubicBezTo>
                      <a:pt x="9" y="17"/>
                      <a:pt x="9" y="17"/>
                      <a:pt x="8" y="18"/>
                    </a:cubicBezTo>
                    <a:cubicBezTo>
                      <a:pt x="8" y="18"/>
                      <a:pt x="8" y="19"/>
                      <a:pt x="8" y="18"/>
                    </a:cubicBezTo>
                    <a:cubicBezTo>
                      <a:pt x="7" y="18"/>
                      <a:pt x="7" y="18"/>
                      <a:pt x="7" y="18"/>
                    </a:cubicBezTo>
                    <a:cubicBezTo>
                      <a:pt x="7" y="18"/>
                      <a:pt x="7" y="17"/>
                      <a:pt x="6" y="17"/>
                    </a:cubicBezTo>
                    <a:cubicBezTo>
                      <a:pt x="6" y="17"/>
                      <a:pt x="6" y="17"/>
                      <a:pt x="6" y="17"/>
                    </a:cubicBezTo>
                    <a:cubicBezTo>
                      <a:pt x="5" y="17"/>
                      <a:pt x="5" y="17"/>
                      <a:pt x="5" y="17"/>
                    </a:cubicBezTo>
                    <a:cubicBezTo>
                      <a:pt x="4" y="17"/>
                      <a:pt x="4" y="18"/>
                      <a:pt x="4" y="18"/>
                    </a:cubicBezTo>
                    <a:cubicBezTo>
                      <a:pt x="4" y="18"/>
                      <a:pt x="4" y="19"/>
                      <a:pt x="3" y="19"/>
                    </a:cubicBezTo>
                    <a:cubicBezTo>
                      <a:pt x="3" y="19"/>
                      <a:pt x="3" y="19"/>
                      <a:pt x="3" y="19"/>
                    </a:cubicBezTo>
                    <a:cubicBezTo>
                      <a:pt x="2" y="20"/>
                      <a:pt x="2" y="20"/>
                      <a:pt x="2" y="20"/>
                    </a:cubicBezTo>
                    <a:cubicBezTo>
                      <a:pt x="2" y="20"/>
                      <a:pt x="1" y="21"/>
                      <a:pt x="1" y="21"/>
                    </a:cubicBezTo>
                    <a:cubicBezTo>
                      <a:pt x="1" y="21"/>
                      <a:pt x="1" y="22"/>
                      <a:pt x="1" y="22"/>
                    </a:cubicBezTo>
                    <a:cubicBezTo>
                      <a:pt x="1" y="22"/>
                      <a:pt x="1" y="22"/>
                      <a:pt x="1" y="23"/>
                    </a:cubicBezTo>
                    <a:cubicBezTo>
                      <a:pt x="1" y="23"/>
                      <a:pt x="1" y="23"/>
                      <a:pt x="1" y="23"/>
                    </a:cubicBezTo>
                    <a:cubicBezTo>
                      <a:pt x="0" y="23"/>
                      <a:pt x="0" y="23"/>
                      <a:pt x="0" y="24"/>
                    </a:cubicBezTo>
                    <a:cubicBezTo>
                      <a:pt x="0" y="24"/>
                      <a:pt x="0" y="24"/>
                      <a:pt x="0" y="24"/>
                    </a:cubicBezTo>
                    <a:cubicBezTo>
                      <a:pt x="0" y="24"/>
                      <a:pt x="1" y="24"/>
                      <a:pt x="1" y="24"/>
                    </a:cubicBezTo>
                    <a:cubicBezTo>
                      <a:pt x="1" y="24"/>
                      <a:pt x="1" y="25"/>
                      <a:pt x="2" y="25"/>
                    </a:cubicBezTo>
                    <a:cubicBezTo>
                      <a:pt x="2" y="25"/>
                      <a:pt x="2" y="26"/>
                      <a:pt x="3" y="26"/>
                    </a:cubicBezTo>
                    <a:cubicBezTo>
                      <a:pt x="3" y="27"/>
                      <a:pt x="3" y="27"/>
                      <a:pt x="4" y="28"/>
                    </a:cubicBezTo>
                    <a:cubicBezTo>
                      <a:pt x="4" y="28"/>
                      <a:pt x="4" y="29"/>
                      <a:pt x="4" y="29"/>
                    </a:cubicBezTo>
                    <a:cubicBezTo>
                      <a:pt x="4" y="30"/>
                      <a:pt x="4" y="31"/>
                      <a:pt x="4" y="31"/>
                    </a:cubicBezTo>
                    <a:cubicBezTo>
                      <a:pt x="4" y="31"/>
                      <a:pt x="4" y="31"/>
                      <a:pt x="4" y="31"/>
                    </a:cubicBezTo>
                    <a:cubicBezTo>
                      <a:pt x="5" y="31"/>
                      <a:pt x="5" y="31"/>
                      <a:pt x="5" y="31"/>
                    </a:cubicBezTo>
                    <a:cubicBezTo>
                      <a:pt x="6" y="31"/>
                      <a:pt x="6" y="31"/>
                      <a:pt x="7" y="31"/>
                    </a:cubicBezTo>
                    <a:cubicBezTo>
                      <a:pt x="7" y="31"/>
                      <a:pt x="7" y="31"/>
                      <a:pt x="8" y="31"/>
                    </a:cubicBezTo>
                    <a:cubicBezTo>
                      <a:pt x="8" y="31"/>
                      <a:pt x="8" y="31"/>
                      <a:pt x="8" y="31"/>
                    </a:cubicBezTo>
                    <a:cubicBezTo>
                      <a:pt x="8" y="31"/>
                      <a:pt x="8" y="31"/>
                      <a:pt x="9" y="31"/>
                    </a:cubicBezTo>
                    <a:cubicBezTo>
                      <a:pt x="9" y="30"/>
                      <a:pt x="9" y="31"/>
                      <a:pt x="10" y="3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8" name="Freeform 107"/>
              <p:cNvSpPr>
                <a:spLocks/>
              </p:cNvSpPr>
              <p:nvPr/>
            </p:nvSpPr>
            <p:spPr bwMode="auto">
              <a:xfrm>
                <a:off x="3783014" y="2686051"/>
                <a:ext cx="206375" cy="173038"/>
              </a:xfrm>
              <a:custGeom>
                <a:avLst/>
                <a:gdLst>
                  <a:gd name="T0" fmla="*/ 18 w 19"/>
                  <a:gd name="T1" fmla="*/ 10 h 16"/>
                  <a:gd name="T2" fmla="*/ 18 w 19"/>
                  <a:gd name="T3" fmla="*/ 8 h 16"/>
                  <a:gd name="T4" fmla="*/ 18 w 19"/>
                  <a:gd name="T5" fmla="*/ 7 h 16"/>
                  <a:gd name="T6" fmla="*/ 17 w 19"/>
                  <a:gd name="T7" fmla="*/ 5 h 16"/>
                  <a:gd name="T8" fmla="*/ 17 w 19"/>
                  <a:gd name="T9" fmla="*/ 3 h 16"/>
                  <a:gd name="T10" fmla="*/ 16 w 19"/>
                  <a:gd name="T11" fmla="*/ 1 h 16"/>
                  <a:gd name="T12" fmla="*/ 14 w 19"/>
                  <a:gd name="T13" fmla="*/ 1 h 16"/>
                  <a:gd name="T14" fmla="*/ 12 w 19"/>
                  <a:gd name="T15" fmla="*/ 1 h 16"/>
                  <a:gd name="T16" fmla="*/ 11 w 19"/>
                  <a:gd name="T17" fmla="*/ 2 h 16"/>
                  <a:gd name="T18" fmla="*/ 9 w 19"/>
                  <a:gd name="T19" fmla="*/ 1 h 16"/>
                  <a:gd name="T20" fmla="*/ 7 w 19"/>
                  <a:gd name="T21" fmla="*/ 1 h 16"/>
                  <a:gd name="T22" fmla="*/ 5 w 19"/>
                  <a:gd name="T23" fmla="*/ 0 h 16"/>
                  <a:gd name="T24" fmla="*/ 4 w 19"/>
                  <a:gd name="T25" fmla="*/ 0 h 16"/>
                  <a:gd name="T26" fmla="*/ 4 w 19"/>
                  <a:gd name="T27" fmla="*/ 2 h 16"/>
                  <a:gd name="T28" fmla="*/ 2 w 19"/>
                  <a:gd name="T29" fmla="*/ 3 h 16"/>
                  <a:gd name="T30" fmla="*/ 1 w 19"/>
                  <a:gd name="T31" fmla="*/ 4 h 16"/>
                  <a:gd name="T32" fmla="*/ 1 w 19"/>
                  <a:gd name="T33" fmla="*/ 5 h 16"/>
                  <a:gd name="T34" fmla="*/ 2 w 19"/>
                  <a:gd name="T35" fmla="*/ 7 h 16"/>
                  <a:gd name="T36" fmla="*/ 3 w 19"/>
                  <a:gd name="T37" fmla="*/ 8 h 16"/>
                  <a:gd name="T38" fmla="*/ 4 w 19"/>
                  <a:gd name="T39" fmla="*/ 9 h 16"/>
                  <a:gd name="T40" fmla="*/ 5 w 19"/>
                  <a:gd name="T41" fmla="*/ 10 h 16"/>
                  <a:gd name="T42" fmla="*/ 6 w 19"/>
                  <a:gd name="T43" fmla="*/ 10 h 16"/>
                  <a:gd name="T44" fmla="*/ 7 w 19"/>
                  <a:gd name="T45" fmla="*/ 8 h 16"/>
                  <a:gd name="T46" fmla="*/ 9 w 19"/>
                  <a:gd name="T47" fmla="*/ 8 h 16"/>
                  <a:gd name="T48" fmla="*/ 11 w 19"/>
                  <a:gd name="T49" fmla="*/ 9 h 16"/>
                  <a:gd name="T50" fmla="*/ 12 w 19"/>
                  <a:gd name="T51" fmla="*/ 11 h 16"/>
                  <a:gd name="T52" fmla="*/ 11 w 19"/>
                  <a:gd name="T53" fmla="*/ 12 h 16"/>
                  <a:gd name="T54" fmla="*/ 12 w 19"/>
                  <a:gd name="T55" fmla="*/ 12 h 16"/>
                  <a:gd name="T56" fmla="*/ 14 w 19"/>
                  <a:gd name="T57" fmla="*/ 12 h 16"/>
                  <a:gd name="T58" fmla="*/ 14 w 19"/>
                  <a:gd name="T59" fmla="*/ 14 h 16"/>
                  <a:gd name="T60" fmla="*/ 15 w 19"/>
                  <a:gd name="T61" fmla="*/ 15 h 16"/>
                  <a:gd name="T62" fmla="*/ 17 w 19"/>
                  <a:gd name="T63" fmla="*/ 14 h 16"/>
                  <a:gd name="T64" fmla="*/ 18 w 19"/>
                  <a:gd name="T65" fmla="*/ 14 h 16"/>
                  <a:gd name="T66" fmla="*/ 17 w 19"/>
                  <a:gd name="T67" fmla="*/ 12 h 16"/>
                  <a:gd name="T68" fmla="*/ 19 w 19"/>
                  <a:gd name="T69" fmla="*/ 12 h 16"/>
                  <a:gd name="T70" fmla="*/ 18 w 19"/>
                  <a:gd name="T7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16">
                    <a:moveTo>
                      <a:pt x="18" y="11"/>
                    </a:moveTo>
                    <a:cubicBezTo>
                      <a:pt x="18" y="10"/>
                      <a:pt x="18" y="10"/>
                      <a:pt x="18" y="10"/>
                    </a:cubicBezTo>
                    <a:cubicBezTo>
                      <a:pt x="18" y="9"/>
                      <a:pt x="18" y="9"/>
                      <a:pt x="18" y="9"/>
                    </a:cubicBezTo>
                    <a:cubicBezTo>
                      <a:pt x="18" y="9"/>
                      <a:pt x="18" y="9"/>
                      <a:pt x="18" y="8"/>
                    </a:cubicBezTo>
                    <a:cubicBezTo>
                      <a:pt x="18" y="8"/>
                      <a:pt x="18" y="7"/>
                      <a:pt x="18" y="7"/>
                    </a:cubicBezTo>
                    <a:cubicBezTo>
                      <a:pt x="18" y="7"/>
                      <a:pt x="18" y="7"/>
                      <a:pt x="18" y="7"/>
                    </a:cubicBezTo>
                    <a:cubicBezTo>
                      <a:pt x="18" y="6"/>
                      <a:pt x="17" y="6"/>
                      <a:pt x="17" y="6"/>
                    </a:cubicBezTo>
                    <a:cubicBezTo>
                      <a:pt x="17" y="5"/>
                      <a:pt x="18" y="5"/>
                      <a:pt x="17" y="5"/>
                    </a:cubicBezTo>
                    <a:cubicBezTo>
                      <a:pt x="17" y="5"/>
                      <a:pt x="17" y="5"/>
                      <a:pt x="17" y="4"/>
                    </a:cubicBezTo>
                    <a:cubicBezTo>
                      <a:pt x="16" y="4"/>
                      <a:pt x="17" y="4"/>
                      <a:pt x="17" y="3"/>
                    </a:cubicBezTo>
                    <a:cubicBezTo>
                      <a:pt x="16" y="3"/>
                      <a:pt x="16" y="3"/>
                      <a:pt x="16" y="2"/>
                    </a:cubicBezTo>
                    <a:cubicBezTo>
                      <a:pt x="16" y="2"/>
                      <a:pt x="16" y="2"/>
                      <a:pt x="16" y="1"/>
                    </a:cubicBezTo>
                    <a:cubicBezTo>
                      <a:pt x="16" y="1"/>
                      <a:pt x="15" y="1"/>
                      <a:pt x="15" y="1"/>
                    </a:cubicBezTo>
                    <a:cubicBezTo>
                      <a:pt x="15" y="0"/>
                      <a:pt x="15" y="1"/>
                      <a:pt x="14" y="1"/>
                    </a:cubicBezTo>
                    <a:cubicBezTo>
                      <a:pt x="14" y="1"/>
                      <a:pt x="14" y="2"/>
                      <a:pt x="13" y="2"/>
                    </a:cubicBezTo>
                    <a:cubicBezTo>
                      <a:pt x="13" y="2"/>
                      <a:pt x="12" y="1"/>
                      <a:pt x="12" y="1"/>
                    </a:cubicBezTo>
                    <a:cubicBezTo>
                      <a:pt x="12" y="2"/>
                      <a:pt x="12" y="2"/>
                      <a:pt x="11" y="2"/>
                    </a:cubicBezTo>
                    <a:cubicBezTo>
                      <a:pt x="11" y="2"/>
                      <a:pt x="11" y="2"/>
                      <a:pt x="11" y="2"/>
                    </a:cubicBezTo>
                    <a:cubicBezTo>
                      <a:pt x="11" y="1"/>
                      <a:pt x="10" y="1"/>
                      <a:pt x="10" y="1"/>
                    </a:cubicBezTo>
                    <a:cubicBezTo>
                      <a:pt x="10" y="1"/>
                      <a:pt x="10" y="1"/>
                      <a:pt x="9" y="1"/>
                    </a:cubicBezTo>
                    <a:cubicBezTo>
                      <a:pt x="9" y="1"/>
                      <a:pt x="9" y="1"/>
                      <a:pt x="8" y="1"/>
                    </a:cubicBezTo>
                    <a:cubicBezTo>
                      <a:pt x="8" y="0"/>
                      <a:pt x="8" y="1"/>
                      <a:pt x="7" y="1"/>
                    </a:cubicBezTo>
                    <a:cubicBezTo>
                      <a:pt x="7" y="1"/>
                      <a:pt x="6" y="1"/>
                      <a:pt x="6" y="1"/>
                    </a:cubicBezTo>
                    <a:cubicBezTo>
                      <a:pt x="5" y="0"/>
                      <a:pt x="5" y="0"/>
                      <a:pt x="5" y="0"/>
                    </a:cubicBezTo>
                    <a:cubicBezTo>
                      <a:pt x="4" y="0"/>
                      <a:pt x="4" y="0"/>
                      <a:pt x="4" y="0"/>
                    </a:cubicBezTo>
                    <a:cubicBezTo>
                      <a:pt x="4" y="0"/>
                      <a:pt x="4" y="0"/>
                      <a:pt x="4" y="0"/>
                    </a:cubicBezTo>
                    <a:cubicBezTo>
                      <a:pt x="4" y="1"/>
                      <a:pt x="4" y="1"/>
                      <a:pt x="4" y="1"/>
                    </a:cubicBezTo>
                    <a:cubicBezTo>
                      <a:pt x="3" y="1"/>
                      <a:pt x="4" y="2"/>
                      <a:pt x="4" y="2"/>
                    </a:cubicBezTo>
                    <a:cubicBezTo>
                      <a:pt x="4" y="2"/>
                      <a:pt x="4" y="2"/>
                      <a:pt x="3" y="3"/>
                    </a:cubicBezTo>
                    <a:cubicBezTo>
                      <a:pt x="3" y="3"/>
                      <a:pt x="3" y="3"/>
                      <a:pt x="2" y="3"/>
                    </a:cubicBezTo>
                    <a:cubicBezTo>
                      <a:pt x="2" y="3"/>
                      <a:pt x="2" y="3"/>
                      <a:pt x="2" y="3"/>
                    </a:cubicBezTo>
                    <a:cubicBezTo>
                      <a:pt x="1" y="3"/>
                      <a:pt x="1" y="3"/>
                      <a:pt x="1" y="4"/>
                    </a:cubicBezTo>
                    <a:cubicBezTo>
                      <a:pt x="0" y="4"/>
                      <a:pt x="0" y="4"/>
                      <a:pt x="0" y="5"/>
                    </a:cubicBezTo>
                    <a:cubicBezTo>
                      <a:pt x="0" y="5"/>
                      <a:pt x="1" y="5"/>
                      <a:pt x="1" y="5"/>
                    </a:cubicBezTo>
                    <a:cubicBezTo>
                      <a:pt x="1" y="5"/>
                      <a:pt x="1" y="6"/>
                      <a:pt x="1" y="6"/>
                    </a:cubicBezTo>
                    <a:cubicBezTo>
                      <a:pt x="2" y="7"/>
                      <a:pt x="2" y="7"/>
                      <a:pt x="2" y="7"/>
                    </a:cubicBezTo>
                    <a:cubicBezTo>
                      <a:pt x="2" y="7"/>
                      <a:pt x="2" y="8"/>
                      <a:pt x="2" y="8"/>
                    </a:cubicBezTo>
                    <a:cubicBezTo>
                      <a:pt x="2" y="8"/>
                      <a:pt x="3" y="8"/>
                      <a:pt x="3" y="8"/>
                    </a:cubicBezTo>
                    <a:cubicBezTo>
                      <a:pt x="3" y="8"/>
                      <a:pt x="3" y="9"/>
                      <a:pt x="4" y="9"/>
                    </a:cubicBezTo>
                    <a:cubicBezTo>
                      <a:pt x="4" y="9"/>
                      <a:pt x="4" y="9"/>
                      <a:pt x="4" y="9"/>
                    </a:cubicBezTo>
                    <a:cubicBezTo>
                      <a:pt x="4" y="9"/>
                      <a:pt x="5" y="9"/>
                      <a:pt x="5" y="10"/>
                    </a:cubicBezTo>
                    <a:cubicBezTo>
                      <a:pt x="5" y="10"/>
                      <a:pt x="5" y="10"/>
                      <a:pt x="5" y="10"/>
                    </a:cubicBezTo>
                    <a:cubicBezTo>
                      <a:pt x="4" y="10"/>
                      <a:pt x="4" y="10"/>
                      <a:pt x="4" y="10"/>
                    </a:cubicBezTo>
                    <a:cubicBezTo>
                      <a:pt x="5" y="10"/>
                      <a:pt x="5" y="10"/>
                      <a:pt x="6" y="10"/>
                    </a:cubicBezTo>
                    <a:cubicBezTo>
                      <a:pt x="6" y="10"/>
                      <a:pt x="6" y="10"/>
                      <a:pt x="6" y="9"/>
                    </a:cubicBezTo>
                    <a:cubicBezTo>
                      <a:pt x="7" y="9"/>
                      <a:pt x="7" y="8"/>
                      <a:pt x="7" y="8"/>
                    </a:cubicBezTo>
                    <a:cubicBezTo>
                      <a:pt x="8" y="8"/>
                      <a:pt x="8" y="8"/>
                      <a:pt x="8" y="8"/>
                    </a:cubicBezTo>
                    <a:cubicBezTo>
                      <a:pt x="9" y="8"/>
                      <a:pt x="9" y="8"/>
                      <a:pt x="9" y="8"/>
                    </a:cubicBezTo>
                    <a:cubicBezTo>
                      <a:pt x="10" y="8"/>
                      <a:pt x="10" y="8"/>
                      <a:pt x="10" y="8"/>
                    </a:cubicBezTo>
                    <a:cubicBezTo>
                      <a:pt x="11" y="8"/>
                      <a:pt x="11" y="8"/>
                      <a:pt x="11" y="9"/>
                    </a:cubicBezTo>
                    <a:cubicBezTo>
                      <a:pt x="11" y="9"/>
                      <a:pt x="11" y="9"/>
                      <a:pt x="11" y="10"/>
                    </a:cubicBezTo>
                    <a:cubicBezTo>
                      <a:pt x="11" y="10"/>
                      <a:pt x="12" y="10"/>
                      <a:pt x="12" y="11"/>
                    </a:cubicBezTo>
                    <a:cubicBezTo>
                      <a:pt x="12" y="11"/>
                      <a:pt x="12" y="11"/>
                      <a:pt x="12" y="11"/>
                    </a:cubicBezTo>
                    <a:cubicBezTo>
                      <a:pt x="12" y="11"/>
                      <a:pt x="11" y="11"/>
                      <a:pt x="11" y="12"/>
                    </a:cubicBezTo>
                    <a:cubicBezTo>
                      <a:pt x="11" y="12"/>
                      <a:pt x="11" y="12"/>
                      <a:pt x="12" y="12"/>
                    </a:cubicBezTo>
                    <a:cubicBezTo>
                      <a:pt x="12" y="12"/>
                      <a:pt x="12" y="12"/>
                      <a:pt x="12" y="12"/>
                    </a:cubicBezTo>
                    <a:cubicBezTo>
                      <a:pt x="12" y="12"/>
                      <a:pt x="12" y="12"/>
                      <a:pt x="12" y="12"/>
                    </a:cubicBezTo>
                    <a:cubicBezTo>
                      <a:pt x="13" y="12"/>
                      <a:pt x="13" y="11"/>
                      <a:pt x="14" y="12"/>
                    </a:cubicBezTo>
                    <a:cubicBezTo>
                      <a:pt x="14" y="12"/>
                      <a:pt x="14" y="12"/>
                      <a:pt x="14" y="12"/>
                    </a:cubicBezTo>
                    <a:cubicBezTo>
                      <a:pt x="14" y="13"/>
                      <a:pt x="14" y="13"/>
                      <a:pt x="14" y="14"/>
                    </a:cubicBezTo>
                    <a:cubicBezTo>
                      <a:pt x="14" y="14"/>
                      <a:pt x="14" y="15"/>
                      <a:pt x="14" y="15"/>
                    </a:cubicBezTo>
                    <a:cubicBezTo>
                      <a:pt x="15" y="15"/>
                      <a:pt x="15" y="16"/>
                      <a:pt x="15" y="15"/>
                    </a:cubicBezTo>
                    <a:cubicBezTo>
                      <a:pt x="16" y="15"/>
                      <a:pt x="16" y="14"/>
                      <a:pt x="16" y="14"/>
                    </a:cubicBezTo>
                    <a:cubicBezTo>
                      <a:pt x="16" y="14"/>
                      <a:pt x="17" y="14"/>
                      <a:pt x="17" y="14"/>
                    </a:cubicBezTo>
                    <a:cubicBezTo>
                      <a:pt x="18" y="14"/>
                      <a:pt x="18" y="14"/>
                      <a:pt x="18" y="14"/>
                    </a:cubicBezTo>
                    <a:cubicBezTo>
                      <a:pt x="18" y="14"/>
                      <a:pt x="18" y="14"/>
                      <a:pt x="18" y="14"/>
                    </a:cubicBezTo>
                    <a:cubicBezTo>
                      <a:pt x="18" y="13"/>
                      <a:pt x="18" y="13"/>
                      <a:pt x="18" y="13"/>
                    </a:cubicBezTo>
                    <a:cubicBezTo>
                      <a:pt x="18" y="12"/>
                      <a:pt x="17" y="12"/>
                      <a:pt x="17" y="12"/>
                    </a:cubicBezTo>
                    <a:cubicBezTo>
                      <a:pt x="17" y="12"/>
                      <a:pt x="18" y="12"/>
                      <a:pt x="18" y="12"/>
                    </a:cubicBezTo>
                    <a:cubicBezTo>
                      <a:pt x="18" y="12"/>
                      <a:pt x="19" y="12"/>
                      <a:pt x="19" y="12"/>
                    </a:cubicBezTo>
                    <a:cubicBezTo>
                      <a:pt x="19" y="12"/>
                      <a:pt x="19" y="11"/>
                      <a:pt x="19" y="11"/>
                    </a:cubicBezTo>
                    <a:cubicBezTo>
                      <a:pt x="19" y="11"/>
                      <a:pt x="18" y="11"/>
                      <a:pt x="18"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9" name="Freeform 108"/>
              <p:cNvSpPr>
                <a:spLocks/>
              </p:cNvSpPr>
              <p:nvPr/>
            </p:nvSpPr>
            <p:spPr bwMode="auto">
              <a:xfrm>
                <a:off x="3827464" y="2686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0" name="Freeform 109"/>
              <p:cNvSpPr>
                <a:spLocks/>
              </p:cNvSpPr>
              <p:nvPr/>
            </p:nvSpPr>
            <p:spPr bwMode="auto">
              <a:xfrm>
                <a:off x="3783014" y="27400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1" name="Freeform 110"/>
              <p:cNvSpPr>
                <a:spLocks/>
              </p:cNvSpPr>
              <p:nvPr/>
            </p:nvSpPr>
            <p:spPr bwMode="auto">
              <a:xfrm>
                <a:off x="4106864" y="2730501"/>
                <a:ext cx="119063" cy="204788"/>
              </a:xfrm>
              <a:custGeom>
                <a:avLst/>
                <a:gdLst>
                  <a:gd name="T0" fmla="*/ 11 w 11"/>
                  <a:gd name="T1" fmla="*/ 12 h 19"/>
                  <a:gd name="T2" fmla="*/ 11 w 11"/>
                  <a:gd name="T3" fmla="*/ 11 h 19"/>
                  <a:gd name="T4" fmla="*/ 11 w 11"/>
                  <a:gd name="T5" fmla="*/ 10 h 19"/>
                  <a:gd name="T6" fmla="*/ 11 w 11"/>
                  <a:gd name="T7" fmla="*/ 8 h 19"/>
                  <a:gd name="T8" fmla="*/ 10 w 11"/>
                  <a:gd name="T9" fmla="*/ 6 h 19"/>
                  <a:gd name="T10" fmla="*/ 10 w 11"/>
                  <a:gd name="T11" fmla="*/ 5 h 19"/>
                  <a:gd name="T12" fmla="*/ 10 w 11"/>
                  <a:gd name="T13" fmla="*/ 3 h 19"/>
                  <a:gd name="T14" fmla="*/ 10 w 11"/>
                  <a:gd name="T15" fmla="*/ 2 h 19"/>
                  <a:gd name="T16" fmla="*/ 10 w 11"/>
                  <a:gd name="T17" fmla="*/ 1 h 19"/>
                  <a:gd name="T18" fmla="*/ 10 w 11"/>
                  <a:gd name="T19" fmla="*/ 1 h 19"/>
                  <a:gd name="T20" fmla="*/ 9 w 11"/>
                  <a:gd name="T21" fmla="*/ 1 h 19"/>
                  <a:gd name="T22" fmla="*/ 7 w 11"/>
                  <a:gd name="T23" fmla="*/ 0 h 19"/>
                  <a:gd name="T24" fmla="*/ 7 w 11"/>
                  <a:gd name="T25" fmla="*/ 1 h 19"/>
                  <a:gd name="T26" fmla="*/ 6 w 11"/>
                  <a:gd name="T27" fmla="*/ 1 h 19"/>
                  <a:gd name="T28" fmla="*/ 5 w 11"/>
                  <a:gd name="T29" fmla="*/ 1 h 19"/>
                  <a:gd name="T30" fmla="*/ 3 w 11"/>
                  <a:gd name="T31" fmla="*/ 1 h 19"/>
                  <a:gd name="T32" fmla="*/ 2 w 11"/>
                  <a:gd name="T33" fmla="*/ 1 h 19"/>
                  <a:gd name="T34" fmla="*/ 1 w 11"/>
                  <a:gd name="T35" fmla="*/ 2 h 19"/>
                  <a:gd name="T36" fmla="*/ 1 w 11"/>
                  <a:gd name="T37" fmla="*/ 3 h 19"/>
                  <a:gd name="T38" fmla="*/ 1 w 11"/>
                  <a:gd name="T39" fmla="*/ 4 h 19"/>
                  <a:gd name="T40" fmla="*/ 1 w 11"/>
                  <a:gd name="T41" fmla="*/ 5 h 19"/>
                  <a:gd name="T42" fmla="*/ 1 w 11"/>
                  <a:gd name="T43" fmla="*/ 5 h 19"/>
                  <a:gd name="T44" fmla="*/ 2 w 11"/>
                  <a:gd name="T45" fmla="*/ 6 h 19"/>
                  <a:gd name="T46" fmla="*/ 1 w 11"/>
                  <a:gd name="T47" fmla="*/ 7 h 19"/>
                  <a:gd name="T48" fmla="*/ 1 w 11"/>
                  <a:gd name="T49" fmla="*/ 8 h 19"/>
                  <a:gd name="T50" fmla="*/ 1 w 11"/>
                  <a:gd name="T51" fmla="*/ 9 h 19"/>
                  <a:gd name="T52" fmla="*/ 1 w 11"/>
                  <a:gd name="T53" fmla="*/ 11 h 19"/>
                  <a:gd name="T54" fmla="*/ 0 w 11"/>
                  <a:gd name="T55" fmla="*/ 12 h 19"/>
                  <a:gd name="T56" fmla="*/ 0 w 11"/>
                  <a:gd name="T57" fmla="*/ 13 h 19"/>
                  <a:gd name="T58" fmla="*/ 0 w 11"/>
                  <a:gd name="T59" fmla="*/ 14 h 19"/>
                  <a:gd name="T60" fmla="*/ 0 w 11"/>
                  <a:gd name="T61" fmla="*/ 16 h 19"/>
                  <a:gd name="T62" fmla="*/ 1 w 11"/>
                  <a:gd name="T63" fmla="*/ 17 h 19"/>
                  <a:gd name="T64" fmla="*/ 1 w 11"/>
                  <a:gd name="T65" fmla="*/ 18 h 19"/>
                  <a:gd name="T66" fmla="*/ 1 w 11"/>
                  <a:gd name="T67" fmla="*/ 18 h 19"/>
                  <a:gd name="T68" fmla="*/ 2 w 11"/>
                  <a:gd name="T69" fmla="*/ 18 h 19"/>
                  <a:gd name="T70" fmla="*/ 2 w 11"/>
                  <a:gd name="T71" fmla="*/ 19 h 19"/>
                  <a:gd name="T72" fmla="*/ 3 w 11"/>
                  <a:gd name="T73" fmla="*/ 18 h 19"/>
                  <a:gd name="T74" fmla="*/ 5 w 11"/>
                  <a:gd name="T75" fmla="*/ 18 h 19"/>
                  <a:gd name="T76" fmla="*/ 6 w 11"/>
                  <a:gd name="T77" fmla="*/ 17 h 19"/>
                  <a:gd name="T78" fmla="*/ 7 w 11"/>
                  <a:gd name="T79" fmla="*/ 17 h 19"/>
                  <a:gd name="T80" fmla="*/ 7 w 11"/>
                  <a:gd name="T81" fmla="*/ 17 h 19"/>
                  <a:gd name="T82" fmla="*/ 8 w 11"/>
                  <a:gd name="T83" fmla="*/ 16 h 19"/>
                  <a:gd name="T84" fmla="*/ 9 w 11"/>
                  <a:gd name="T85" fmla="*/ 16 h 19"/>
                  <a:gd name="T86" fmla="*/ 10 w 11"/>
                  <a:gd name="T87" fmla="*/ 16 h 19"/>
                  <a:gd name="T88" fmla="*/ 11 w 11"/>
                  <a:gd name="T89" fmla="*/ 15 h 19"/>
                  <a:gd name="T90" fmla="*/ 11 w 11"/>
                  <a:gd name="T91" fmla="*/ 15 h 19"/>
                  <a:gd name="T92" fmla="*/ 11 w 11"/>
                  <a:gd name="T93" fmla="*/ 15 h 19"/>
                  <a:gd name="T94" fmla="*/ 11 w 11"/>
                  <a:gd name="T95" fmla="*/ 14 h 19"/>
                  <a:gd name="T96" fmla="*/ 11 w 11"/>
                  <a:gd name="T9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9">
                    <a:moveTo>
                      <a:pt x="11" y="12"/>
                    </a:moveTo>
                    <a:cubicBezTo>
                      <a:pt x="10" y="12"/>
                      <a:pt x="11" y="11"/>
                      <a:pt x="11" y="11"/>
                    </a:cubicBezTo>
                    <a:cubicBezTo>
                      <a:pt x="11" y="10"/>
                      <a:pt x="11" y="10"/>
                      <a:pt x="11" y="10"/>
                    </a:cubicBezTo>
                    <a:cubicBezTo>
                      <a:pt x="11" y="9"/>
                      <a:pt x="11" y="9"/>
                      <a:pt x="11" y="8"/>
                    </a:cubicBezTo>
                    <a:cubicBezTo>
                      <a:pt x="11" y="7"/>
                      <a:pt x="10" y="7"/>
                      <a:pt x="10" y="6"/>
                    </a:cubicBezTo>
                    <a:cubicBezTo>
                      <a:pt x="10" y="6"/>
                      <a:pt x="10" y="5"/>
                      <a:pt x="10" y="5"/>
                    </a:cubicBezTo>
                    <a:cubicBezTo>
                      <a:pt x="10" y="4"/>
                      <a:pt x="10" y="4"/>
                      <a:pt x="10" y="3"/>
                    </a:cubicBezTo>
                    <a:cubicBezTo>
                      <a:pt x="10" y="3"/>
                      <a:pt x="10" y="3"/>
                      <a:pt x="10" y="2"/>
                    </a:cubicBezTo>
                    <a:cubicBezTo>
                      <a:pt x="10" y="2"/>
                      <a:pt x="10" y="1"/>
                      <a:pt x="10" y="1"/>
                    </a:cubicBezTo>
                    <a:cubicBezTo>
                      <a:pt x="10" y="1"/>
                      <a:pt x="10" y="1"/>
                      <a:pt x="10" y="1"/>
                    </a:cubicBezTo>
                    <a:cubicBezTo>
                      <a:pt x="9" y="1"/>
                      <a:pt x="9" y="1"/>
                      <a:pt x="9" y="1"/>
                    </a:cubicBezTo>
                    <a:cubicBezTo>
                      <a:pt x="8" y="1"/>
                      <a:pt x="8" y="0"/>
                      <a:pt x="7" y="0"/>
                    </a:cubicBezTo>
                    <a:cubicBezTo>
                      <a:pt x="7" y="1"/>
                      <a:pt x="7" y="1"/>
                      <a:pt x="7" y="1"/>
                    </a:cubicBezTo>
                    <a:cubicBezTo>
                      <a:pt x="6" y="1"/>
                      <a:pt x="6" y="1"/>
                      <a:pt x="6" y="1"/>
                    </a:cubicBezTo>
                    <a:cubicBezTo>
                      <a:pt x="6" y="1"/>
                      <a:pt x="6" y="1"/>
                      <a:pt x="5" y="1"/>
                    </a:cubicBezTo>
                    <a:cubicBezTo>
                      <a:pt x="5" y="1"/>
                      <a:pt x="4" y="1"/>
                      <a:pt x="3" y="1"/>
                    </a:cubicBezTo>
                    <a:cubicBezTo>
                      <a:pt x="3" y="1"/>
                      <a:pt x="2" y="0"/>
                      <a:pt x="2" y="1"/>
                    </a:cubicBezTo>
                    <a:cubicBezTo>
                      <a:pt x="1" y="1"/>
                      <a:pt x="1" y="1"/>
                      <a:pt x="1" y="2"/>
                    </a:cubicBezTo>
                    <a:cubicBezTo>
                      <a:pt x="1" y="2"/>
                      <a:pt x="1" y="2"/>
                      <a:pt x="1" y="3"/>
                    </a:cubicBezTo>
                    <a:cubicBezTo>
                      <a:pt x="1" y="3"/>
                      <a:pt x="2" y="4"/>
                      <a:pt x="1" y="4"/>
                    </a:cubicBezTo>
                    <a:cubicBezTo>
                      <a:pt x="1" y="4"/>
                      <a:pt x="1" y="4"/>
                      <a:pt x="1" y="5"/>
                    </a:cubicBezTo>
                    <a:cubicBezTo>
                      <a:pt x="1" y="5"/>
                      <a:pt x="1" y="5"/>
                      <a:pt x="1" y="5"/>
                    </a:cubicBezTo>
                    <a:cubicBezTo>
                      <a:pt x="1" y="5"/>
                      <a:pt x="2" y="5"/>
                      <a:pt x="2" y="6"/>
                    </a:cubicBezTo>
                    <a:cubicBezTo>
                      <a:pt x="2" y="6"/>
                      <a:pt x="1" y="7"/>
                      <a:pt x="1" y="7"/>
                    </a:cubicBezTo>
                    <a:cubicBezTo>
                      <a:pt x="1" y="7"/>
                      <a:pt x="1" y="7"/>
                      <a:pt x="1" y="8"/>
                    </a:cubicBezTo>
                    <a:cubicBezTo>
                      <a:pt x="0" y="8"/>
                      <a:pt x="1" y="9"/>
                      <a:pt x="1" y="9"/>
                    </a:cubicBezTo>
                    <a:cubicBezTo>
                      <a:pt x="1" y="10"/>
                      <a:pt x="1" y="10"/>
                      <a:pt x="1" y="11"/>
                    </a:cubicBezTo>
                    <a:cubicBezTo>
                      <a:pt x="1" y="11"/>
                      <a:pt x="1" y="11"/>
                      <a:pt x="0" y="12"/>
                    </a:cubicBezTo>
                    <a:cubicBezTo>
                      <a:pt x="0" y="12"/>
                      <a:pt x="0" y="12"/>
                      <a:pt x="0" y="13"/>
                    </a:cubicBezTo>
                    <a:cubicBezTo>
                      <a:pt x="0" y="13"/>
                      <a:pt x="0" y="14"/>
                      <a:pt x="0" y="14"/>
                    </a:cubicBezTo>
                    <a:cubicBezTo>
                      <a:pt x="0" y="15"/>
                      <a:pt x="0" y="15"/>
                      <a:pt x="0" y="16"/>
                    </a:cubicBezTo>
                    <a:cubicBezTo>
                      <a:pt x="1" y="16"/>
                      <a:pt x="1" y="16"/>
                      <a:pt x="1" y="17"/>
                    </a:cubicBezTo>
                    <a:cubicBezTo>
                      <a:pt x="1" y="17"/>
                      <a:pt x="1" y="17"/>
                      <a:pt x="1" y="18"/>
                    </a:cubicBezTo>
                    <a:cubicBezTo>
                      <a:pt x="1" y="18"/>
                      <a:pt x="1" y="18"/>
                      <a:pt x="1" y="18"/>
                    </a:cubicBezTo>
                    <a:cubicBezTo>
                      <a:pt x="1" y="18"/>
                      <a:pt x="1" y="18"/>
                      <a:pt x="2" y="18"/>
                    </a:cubicBezTo>
                    <a:cubicBezTo>
                      <a:pt x="2" y="18"/>
                      <a:pt x="2" y="19"/>
                      <a:pt x="2" y="19"/>
                    </a:cubicBezTo>
                    <a:cubicBezTo>
                      <a:pt x="3" y="19"/>
                      <a:pt x="3" y="18"/>
                      <a:pt x="3" y="18"/>
                    </a:cubicBezTo>
                    <a:cubicBezTo>
                      <a:pt x="4" y="18"/>
                      <a:pt x="4" y="18"/>
                      <a:pt x="5" y="18"/>
                    </a:cubicBezTo>
                    <a:cubicBezTo>
                      <a:pt x="5" y="18"/>
                      <a:pt x="5" y="17"/>
                      <a:pt x="6" y="17"/>
                    </a:cubicBezTo>
                    <a:cubicBezTo>
                      <a:pt x="6" y="17"/>
                      <a:pt x="6" y="17"/>
                      <a:pt x="7" y="17"/>
                    </a:cubicBezTo>
                    <a:cubicBezTo>
                      <a:pt x="7" y="17"/>
                      <a:pt x="7" y="17"/>
                      <a:pt x="7" y="17"/>
                    </a:cubicBezTo>
                    <a:cubicBezTo>
                      <a:pt x="8" y="16"/>
                      <a:pt x="8" y="16"/>
                      <a:pt x="8" y="16"/>
                    </a:cubicBezTo>
                    <a:cubicBezTo>
                      <a:pt x="9" y="16"/>
                      <a:pt x="9" y="16"/>
                      <a:pt x="9" y="16"/>
                    </a:cubicBezTo>
                    <a:cubicBezTo>
                      <a:pt x="10" y="16"/>
                      <a:pt x="10" y="16"/>
                      <a:pt x="10" y="16"/>
                    </a:cubicBezTo>
                    <a:cubicBezTo>
                      <a:pt x="11" y="16"/>
                      <a:pt x="11" y="16"/>
                      <a:pt x="11" y="15"/>
                    </a:cubicBezTo>
                    <a:cubicBezTo>
                      <a:pt x="11" y="15"/>
                      <a:pt x="11" y="15"/>
                      <a:pt x="11" y="15"/>
                    </a:cubicBezTo>
                    <a:cubicBezTo>
                      <a:pt x="11" y="15"/>
                      <a:pt x="11" y="15"/>
                      <a:pt x="11" y="15"/>
                    </a:cubicBezTo>
                    <a:cubicBezTo>
                      <a:pt x="11" y="14"/>
                      <a:pt x="11" y="14"/>
                      <a:pt x="11" y="14"/>
                    </a:cubicBezTo>
                    <a:cubicBezTo>
                      <a:pt x="11" y="13"/>
                      <a:pt x="11" y="13"/>
                      <a:pt x="11"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2" name="Freeform 111"/>
              <p:cNvSpPr>
                <a:spLocks/>
              </p:cNvSpPr>
              <p:nvPr/>
            </p:nvSpPr>
            <p:spPr bwMode="auto">
              <a:xfrm>
                <a:off x="4518027" y="3205164"/>
                <a:ext cx="53975" cy="53975"/>
              </a:xfrm>
              <a:custGeom>
                <a:avLst/>
                <a:gdLst>
                  <a:gd name="T0" fmla="*/ 2 w 5"/>
                  <a:gd name="T1" fmla="*/ 2 h 5"/>
                  <a:gd name="T2" fmla="*/ 3 w 5"/>
                  <a:gd name="T3" fmla="*/ 2 h 5"/>
                  <a:gd name="T4" fmla="*/ 4 w 5"/>
                  <a:gd name="T5" fmla="*/ 2 h 5"/>
                  <a:gd name="T6" fmla="*/ 5 w 5"/>
                  <a:gd name="T7" fmla="*/ 2 h 5"/>
                  <a:gd name="T8" fmla="*/ 4 w 5"/>
                  <a:gd name="T9" fmla="*/ 1 h 5"/>
                  <a:gd name="T10" fmla="*/ 3 w 5"/>
                  <a:gd name="T11" fmla="*/ 1 h 5"/>
                  <a:gd name="T12" fmla="*/ 2 w 5"/>
                  <a:gd name="T13" fmla="*/ 1 h 5"/>
                  <a:gd name="T14" fmla="*/ 1 w 5"/>
                  <a:gd name="T15" fmla="*/ 2 h 5"/>
                  <a:gd name="T16" fmla="*/ 0 w 5"/>
                  <a:gd name="T17" fmla="*/ 2 h 5"/>
                  <a:gd name="T18" fmla="*/ 0 w 5"/>
                  <a:gd name="T19" fmla="*/ 3 h 5"/>
                  <a:gd name="T20" fmla="*/ 0 w 5"/>
                  <a:gd name="T21" fmla="*/ 3 h 5"/>
                  <a:gd name="T22" fmla="*/ 0 w 5"/>
                  <a:gd name="T23" fmla="*/ 3 h 5"/>
                  <a:gd name="T24" fmla="*/ 1 w 5"/>
                  <a:gd name="T25" fmla="*/ 4 h 5"/>
                  <a:gd name="T26" fmla="*/ 1 w 5"/>
                  <a:gd name="T27" fmla="*/ 5 h 5"/>
                  <a:gd name="T28" fmla="*/ 1 w 5"/>
                  <a:gd name="T29" fmla="*/ 5 h 5"/>
                  <a:gd name="T30" fmla="*/ 1 w 5"/>
                  <a:gd name="T31" fmla="*/ 4 h 5"/>
                  <a:gd name="T32" fmla="*/ 2 w 5"/>
                  <a:gd name="T33" fmla="*/ 3 h 5"/>
                  <a:gd name="T34" fmla="*/ 2 w 5"/>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2" y="2"/>
                    </a:moveTo>
                    <a:cubicBezTo>
                      <a:pt x="3" y="2"/>
                      <a:pt x="3" y="2"/>
                      <a:pt x="3" y="2"/>
                    </a:cubicBezTo>
                    <a:cubicBezTo>
                      <a:pt x="4" y="2"/>
                      <a:pt x="4" y="2"/>
                      <a:pt x="4" y="2"/>
                    </a:cubicBezTo>
                    <a:cubicBezTo>
                      <a:pt x="5" y="2"/>
                      <a:pt x="5" y="2"/>
                      <a:pt x="5" y="2"/>
                    </a:cubicBezTo>
                    <a:cubicBezTo>
                      <a:pt x="5" y="1"/>
                      <a:pt x="5" y="1"/>
                      <a:pt x="4" y="1"/>
                    </a:cubicBezTo>
                    <a:cubicBezTo>
                      <a:pt x="4" y="0"/>
                      <a:pt x="4" y="1"/>
                      <a:pt x="3" y="1"/>
                    </a:cubicBezTo>
                    <a:cubicBezTo>
                      <a:pt x="3" y="1"/>
                      <a:pt x="3" y="1"/>
                      <a:pt x="2" y="1"/>
                    </a:cubicBezTo>
                    <a:cubicBezTo>
                      <a:pt x="2" y="1"/>
                      <a:pt x="2" y="2"/>
                      <a:pt x="1" y="2"/>
                    </a:cubicBezTo>
                    <a:cubicBezTo>
                      <a:pt x="1" y="2"/>
                      <a:pt x="1" y="2"/>
                      <a:pt x="0" y="2"/>
                    </a:cubicBezTo>
                    <a:cubicBezTo>
                      <a:pt x="0" y="2"/>
                      <a:pt x="0" y="3"/>
                      <a:pt x="0" y="3"/>
                    </a:cubicBezTo>
                    <a:cubicBezTo>
                      <a:pt x="0" y="3"/>
                      <a:pt x="0" y="3"/>
                      <a:pt x="0" y="3"/>
                    </a:cubicBezTo>
                    <a:cubicBezTo>
                      <a:pt x="0" y="3"/>
                      <a:pt x="0" y="3"/>
                      <a:pt x="0" y="3"/>
                    </a:cubicBezTo>
                    <a:cubicBezTo>
                      <a:pt x="0" y="4"/>
                      <a:pt x="0" y="4"/>
                      <a:pt x="1" y="4"/>
                    </a:cubicBezTo>
                    <a:cubicBezTo>
                      <a:pt x="1" y="4"/>
                      <a:pt x="1" y="5"/>
                      <a:pt x="1" y="5"/>
                    </a:cubicBezTo>
                    <a:cubicBezTo>
                      <a:pt x="1" y="5"/>
                      <a:pt x="1" y="5"/>
                      <a:pt x="1" y="5"/>
                    </a:cubicBezTo>
                    <a:cubicBezTo>
                      <a:pt x="1" y="5"/>
                      <a:pt x="1" y="5"/>
                      <a:pt x="1" y="4"/>
                    </a:cubicBezTo>
                    <a:cubicBezTo>
                      <a:pt x="2" y="4"/>
                      <a:pt x="1" y="4"/>
                      <a:pt x="2" y="3"/>
                    </a:cubicBezTo>
                    <a:cubicBezTo>
                      <a:pt x="2" y="3"/>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3" name="Freeform 112"/>
              <p:cNvSpPr>
                <a:spLocks/>
              </p:cNvSpPr>
              <p:nvPr/>
            </p:nvSpPr>
            <p:spPr bwMode="auto">
              <a:xfrm>
                <a:off x="4506914" y="3259139"/>
                <a:ext cx="346075" cy="388938"/>
              </a:xfrm>
              <a:custGeom>
                <a:avLst/>
                <a:gdLst>
                  <a:gd name="T0" fmla="*/ 31 w 32"/>
                  <a:gd name="T1" fmla="*/ 18 h 36"/>
                  <a:gd name="T2" fmla="*/ 31 w 32"/>
                  <a:gd name="T3" fmla="*/ 15 h 36"/>
                  <a:gd name="T4" fmla="*/ 30 w 32"/>
                  <a:gd name="T5" fmla="*/ 15 h 36"/>
                  <a:gd name="T6" fmla="*/ 28 w 32"/>
                  <a:gd name="T7" fmla="*/ 15 h 36"/>
                  <a:gd name="T8" fmla="*/ 27 w 32"/>
                  <a:gd name="T9" fmla="*/ 15 h 36"/>
                  <a:gd name="T10" fmla="*/ 27 w 32"/>
                  <a:gd name="T11" fmla="*/ 12 h 36"/>
                  <a:gd name="T12" fmla="*/ 26 w 32"/>
                  <a:gd name="T13" fmla="*/ 9 h 36"/>
                  <a:gd name="T14" fmla="*/ 26 w 32"/>
                  <a:gd name="T15" fmla="*/ 6 h 36"/>
                  <a:gd name="T16" fmla="*/ 26 w 32"/>
                  <a:gd name="T17" fmla="*/ 4 h 36"/>
                  <a:gd name="T18" fmla="*/ 23 w 32"/>
                  <a:gd name="T19" fmla="*/ 4 h 36"/>
                  <a:gd name="T20" fmla="*/ 22 w 32"/>
                  <a:gd name="T21" fmla="*/ 3 h 36"/>
                  <a:gd name="T22" fmla="*/ 20 w 32"/>
                  <a:gd name="T23" fmla="*/ 4 h 36"/>
                  <a:gd name="T24" fmla="*/ 20 w 32"/>
                  <a:gd name="T25" fmla="*/ 6 h 36"/>
                  <a:gd name="T26" fmla="*/ 18 w 32"/>
                  <a:gd name="T27" fmla="*/ 6 h 36"/>
                  <a:gd name="T28" fmla="*/ 16 w 32"/>
                  <a:gd name="T29" fmla="*/ 7 h 36"/>
                  <a:gd name="T30" fmla="*/ 14 w 32"/>
                  <a:gd name="T31" fmla="*/ 5 h 36"/>
                  <a:gd name="T32" fmla="*/ 13 w 32"/>
                  <a:gd name="T33" fmla="*/ 3 h 36"/>
                  <a:gd name="T34" fmla="*/ 13 w 32"/>
                  <a:gd name="T35" fmla="*/ 1 h 36"/>
                  <a:gd name="T36" fmla="*/ 12 w 32"/>
                  <a:gd name="T37" fmla="*/ 0 h 36"/>
                  <a:gd name="T38" fmla="*/ 8 w 32"/>
                  <a:gd name="T39" fmla="*/ 0 h 36"/>
                  <a:gd name="T40" fmla="*/ 5 w 32"/>
                  <a:gd name="T41" fmla="*/ 0 h 36"/>
                  <a:gd name="T42" fmla="*/ 3 w 32"/>
                  <a:gd name="T43" fmla="*/ 1 h 36"/>
                  <a:gd name="T44" fmla="*/ 2 w 32"/>
                  <a:gd name="T45" fmla="*/ 1 h 36"/>
                  <a:gd name="T46" fmla="*/ 2 w 32"/>
                  <a:gd name="T47" fmla="*/ 3 h 36"/>
                  <a:gd name="T48" fmla="*/ 3 w 32"/>
                  <a:gd name="T49" fmla="*/ 5 h 36"/>
                  <a:gd name="T50" fmla="*/ 4 w 32"/>
                  <a:gd name="T51" fmla="*/ 7 h 36"/>
                  <a:gd name="T52" fmla="*/ 4 w 32"/>
                  <a:gd name="T53" fmla="*/ 9 h 36"/>
                  <a:gd name="T54" fmla="*/ 4 w 32"/>
                  <a:gd name="T55" fmla="*/ 12 h 36"/>
                  <a:gd name="T56" fmla="*/ 5 w 32"/>
                  <a:gd name="T57" fmla="*/ 14 h 36"/>
                  <a:gd name="T58" fmla="*/ 5 w 32"/>
                  <a:gd name="T59" fmla="*/ 18 h 36"/>
                  <a:gd name="T60" fmla="*/ 4 w 32"/>
                  <a:gd name="T61" fmla="*/ 18 h 36"/>
                  <a:gd name="T62" fmla="*/ 3 w 32"/>
                  <a:gd name="T63" fmla="*/ 21 h 36"/>
                  <a:gd name="T64" fmla="*/ 2 w 32"/>
                  <a:gd name="T65" fmla="*/ 22 h 36"/>
                  <a:gd name="T66" fmla="*/ 2 w 32"/>
                  <a:gd name="T67" fmla="*/ 25 h 36"/>
                  <a:gd name="T68" fmla="*/ 1 w 32"/>
                  <a:gd name="T69" fmla="*/ 27 h 36"/>
                  <a:gd name="T70" fmla="*/ 0 w 32"/>
                  <a:gd name="T71" fmla="*/ 30 h 36"/>
                  <a:gd name="T72" fmla="*/ 0 w 32"/>
                  <a:gd name="T73" fmla="*/ 33 h 36"/>
                  <a:gd name="T74" fmla="*/ 1 w 32"/>
                  <a:gd name="T75" fmla="*/ 33 h 36"/>
                  <a:gd name="T76" fmla="*/ 3 w 32"/>
                  <a:gd name="T77" fmla="*/ 32 h 36"/>
                  <a:gd name="T78" fmla="*/ 5 w 32"/>
                  <a:gd name="T79" fmla="*/ 33 h 36"/>
                  <a:gd name="T80" fmla="*/ 8 w 32"/>
                  <a:gd name="T81" fmla="*/ 33 h 36"/>
                  <a:gd name="T82" fmla="*/ 12 w 32"/>
                  <a:gd name="T83" fmla="*/ 33 h 36"/>
                  <a:gd name="T84" fmla="*/ 15 w 32"/>
                  <a:gd name="T85" fmla="*/ 33 h 36"/>
                  <a:gd name="T86" fmla="*/ 17 w 32"/>
                  <a:gd name="T87" fmla="*/ 34 h 36"/>
                  <a:gd name="T88" fmla="*/ 20 w 32"/>
                  <a:gd name="T89" fmla="*/ 35 h 36"/>
                  <a:gd name="T90" fmla="*/ 23 w 32"/>
                  <a:gd name="T91" fmla="*/ 35 h 36"/>
                  <a:gd name="T92" fmla="*/ 24 w 32"/>
                  <a:gd name="T93" fmla="*/ 35 h 36"/>
                  <a:gd name="T94" fmla="*/ 28 w 32"/>
                  <a:gd name="T95" fmla="*/ 35 h 36"/>
                  <a:gd name="T96" fmla="*/ 29 w 32"/>
                  <a:gd name="T97" fmla="*/ 34 h 36"/>
                  <a:gd name="T98" fmla="*/ 26 w 32"/>
                  <a:gd name="T99" fmla="*/ 27 h 36"/>
                  <a:gd name="T100" fmla="*/ 26 w 32"/>
                  <a:gd name="T101" fmla="*/ 22 h 36"/>
                  <a:gd name="T102" fmla="*/ 27 w 32"/>
                  <a:gd name="T103" fmla="*/ 21 h 36"/>
                  <a:gd name="T104" fmla="*/ 30 w 32"/>
                  <a:gd name="T105" fmla="*/ 21 h 36"/>
                  <a:gd name="T106" fmla="*/ 31 w 32"/>
                  <a:gd name="T107"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6">
                    <a:moveTo>
                      <a:pt x="31" y="18"/>
                    </a:moveTo>
                    <a:cubicBezTo>
                      <a:pt x="31" y="18"/>
                      <a:pt x="31" y="18"/>
                      <a:pt x="31" y="18"/>
                    </a:cubicBezTo>
                    <a:cubicBezTo>
                      <a:pt x="31" y="17"/>
                      <a:pt x="31" y="17"/>
                      <a:pt x="31" y="17"/>
                    </a:cubicBezTo>
                    <a:cubicBezTo>
                      <a:pt x="31" y="16"/>
                      <a:pt x="31" y="16"/>
                      <a:pt x="31" y="15"/>
                    </a:cubicBezTo>
                    <a:cubicBezTo>
                      <a:pt x="31" y="15"/>
                      <a:pt x="31" y="15"/>
                      <a:pt x="31" y="15"/>
                    </a:cubicBezTo>
                    <a:cubicBezTo>
                      <a:pt x="31" y="15"/>
                      <a:pt x="31" y="15"/>
                      <a:pt x="30" y="15"/>
                    </a:cubicBezTo>
                    <a:cubicBezTo>
                      <a:pt x="30" y="15"/>
                      <a:pt x="29" y="15"/>
                      <a:pt x="29" y="15"/>
                    </a:cubicBezTo>
                    <a:cubicBezTo>
                      <a:pt x="29" y="15"/>
                      <a:pt x="28" y="15"/>
                      <a:pt x="28" y="15"/>
                    </a:cubicBezTo>
                    <a:cubicBezTo>
                      <a:pt x="28" y="15"/>
                      <a:pt x="27" y="16"/>
                      <a:pt x="27" y="15"/>
                    </a:cubicBezTo>
                    <a:cubicBezTo>
                      <a:pt x="27" y="15"/>
                      <a:pt x="27" y="15"/>
                      <a:pt x="27" y="15"/>
                    </a:cubicBezTo>
                    <a:cubicBezTo>
                      <a:pt x="27" y="14"/>
                      <a:pt x="27" y="14"/>
                      <a:pt x="27" y="14"/>
                    </a:cubicBezTo>
                    <a:cubicBezTo>
                      <a:pt x="27" y="13"/>
                      <a:pt x="27" y="13"/>
                      <a:pt x="27" y="12"/>
                    </a:cubicBezTo>
                    <a:cubicBezTo>
                      <a:pt x="27" y="12"/>
                      <a:pt x="26" y="11"/>
                      <a:pt x="26" y="11"/>
                    </a:cubicBezTo>
                    <a:cubicBezTo>
                      <a:pt x="26" y="10"/>
                      <a:pt x="26" y="10"/>
                      <a:pt x="26" y="9"/>
                    </a:cubicBezTo>
                    <a:cubicBezTo>
                      <a:pt x="26" y="8"/>
                      <a:pt x="26" y="8"/>
                      <a:pt x="26" y="7"/>
                    </a:cubicBezTo>
                    <a:cubicBezTo>
                      <a:pt x="26" y="7"/>
                      <a:pt x="26" y="7"/>
                      <a:pt x="26" y="6"/>
                    </a:cubicBezTo>
                    <a:cubicBezTo>
                      <a:pt x="26" y="6"/>
                      <a:pt x="26" y="6"/>
                      <a:pt x="26" y="5"/>
                    </a:cubicBezTo>
                    <a:cubicBezTo>
                      <a:pt x="26" y="5"/>
                      <a:pt x="26" y="5"/>
                      <a:pt x="26" y="4"/>
                    </a:cubicBezTo>
                    <a:cubicBezTo>
                      <a:pt x="26" y="4"/>
                      <a:pt x="25" y="4"/>
                      <a:pt x="25" y="4"/>
                    </a:cubicBezTo>
                    <a:cubicBezTo>
                      <a:pt x="24" y="4"/>
                      <a:pt x="23" y="5"/>
                      <a:pt x="23" y="4"/>
                    </a:cubicBezTo>
                    <a:cubicBezTo>
                      <a:pt x="23" y="4"/>
                      <a:pt x="23" y="4"/>
                      <a:pt x="23" y="4"/>
                    </a:cubicBezTo>
                    <a:cubicBezTo>
                      <a:pt x="23" y="3"/>
                      <a:pt x="22" y="4"/>
                      <a:pt x="22" y="3"/>
                    </a:cubicBezTo>
                    <a:cubicBezTo>
                      <a:pt x="21" y="3"/>
                      <a:pt x="21" y="3"/>
                      <a:pt x="21" y="4"/>
                    </a:cubicBezTo>
                    <a:cubicBezTo>
                      <a:pt x="20" y="4"/>
                      <a:pt x="20" y="4"/>
                      <a:pt x="20" y="4"/>
                    </a:cubicBezTo>
                    <a:cubicBezTo>
                      <a:pt x="20" y="5"/>
                      <a:pt x="20" y="5"/>
                      <a:pt x="20" y="5"/>
                    </a:cubicBezTo>
                    <a:cubicBezTo>
                      <a:pt x="20" y="6"/>
                      <a:pt x="20" y="6"/>
                      <a:pt x="20" y="6"/>
                    </a:cubicBezTo>
                    <a:cubicBezTo>
                      <a:pt x="20" y="6"/>
                      <a:pt x="19" y="6"/>
                      <a:pt x="19" y="6"/>
                    </a:cubicBezTo>
                    <a:cubicBezTo>
                      <a:pt x="19" y="6"/>
                      <a:pt x="18" y="6"/>
                      <a:pt x="18" y="6"/>
                    </a:cubicBezTo>
                    <a:cubicBezTo>
                      <a:pt x="17" y="6"/>
                      <a:pt x="17" y="6"/>
                      <a:pt x="17" y="6"/>
                    </a:cubicBezTo>
                    <a:cubicBezTo>
                      <a:pt x="16" y="6"/>
                      <a:pt x="16" y="7"/>
                      <a:pt x="16" y="7"/>
                    </a:cubicBezTo>
                    <a:cubicBezTo>
                      <a:pt x="15" y="7"/>
                      <a:pt x="15" y="6"/>
                      <a:pt x="15" y="6"/>
                    </a:cubicBezTo>
                    <a:cubicBezTo>
                      <a:pt x="14" y="6"/>
                      <a:pt x="14" y="5"/>
                      <a:pt x="14" y="5"/>
                    </a:cubicBezTo>
                    <a:cubicBezTo>
                      <a:pt x="14" y="5"/>
                      <a:pt x="14" y="4"/>
                      <a:pt x="14" y="4"/>
                    </a:cubicBezTo>
                    <a:cubicBezTo>
                      <a:pt x="13" y="4"/>
                      <a:pt x="13" y="3"/>
                      <a:pt x="13" y="3"/>
                    </a:cubicBezTo>
                    <a:cubicBezTo>
                      <a:pt x="13" y="2"/>
                      <a:pt x="13" y="2"/>
                      <a:pt x="13" y="2"/>
                    </a:cubicBezTo>
                    <a:cubicBezTo>
                      <a:pt x="13" y="1"/>
                      <a:pt x="13" y="1"/>
                      <a:pt x="13" y="1"/>
                    </a:cubicBezTo>
                    <a:cubicBezTo>
                      <a:pt x="13" y="1"/>
                      <a:pt x="13" y="1"/>
                      <a:pt x="13" y="0"/>
                    </a:cubicBezTo>
                    <a:cubicBezTo>
                      <a:pt x="13" y="0"/>
                      <a:pt x="12" y="0"/>
                      <a:pt x="12" y="0"/>
                    </a:cubicBezTo>
                    <a:cubicBezTo>
                      <a:pt x="11" y="0"/>
                      <a:pt x="11" y="0"/>
                      <a:pt x="10" y="0"/>
                    </a:cubicBezTo>
                    <a:cubicBezTo>
                      <a:pt x="9" y="0"/>
                      <a:pt x="9" y="0"/>
                      <a:pt x="8" y="0"/>
                    </a:cubicBezTo>
                    <a:cubicBezTo>
                      <a:pt x="8" y="0"/>
                      <a:pt x="8" y="0"/>
                      <a:pt x="7" y="0"/>
                    </a:cubicBezTo>
                    <a:cubicBezTo>
                      <a:pt x="6" y="0"/>
                      <a:pt x="6" y="0"/>
                      <a:pt x="5" y="0"/>
                    </a:cubicBezTo>
                    <a:cubicBezTo>
                      <a:pt x="5" y="0"/>
                      <a:pt x="4" y="0"/>
                      <a:pt x="4" y="0"/>
                    </a:cubicBezTo>
                    <a:cubicBezTo>
                      <a:pt x="4" y="0"/>
                      <a:pt x="4" y="1"/>
                      <a:pt x="3" y="1"/>
                    </a:cubicBezTo>
                    <a:cubicBezTo>
                      <a:pt x="3" y="1"/>
                      <a:pt x="3" y="1"/>
                      <a:pt x="3" y="1"/>
                    </a:cubicBezTo>
                    <a:cubicBezTo>
                      <a:pt x="2" y="1"/>
                      <a:pt x="2" y="1"/>
                      <a:pt x="2" y="1"/>
                    </a:cubicBezTo>
                    <a:cubicBezTo>
                      <a:pt x="2" y="1"/>
                      <a:pt x="2" y="1"/>
                      <a:pt x="2" y="1"/>
                    </a:cubicBezTo>
                    <a:cubicBezTo>
                      <a:pt x="1" y="2"/>
                      <a:pt x="2" y="2"/>
                      <a:pt x="2" y="3"/>
                    </a:cubicBezTo>
                    <a:cubicBezTo>
                      <a:pt x="2" y="3"/>
                      <a:pt x="2" y="3"/>
                      <a:pt x="3" y="3"/>
                    </a:cubicBezTo>
                    <a:cubicBezTo>
                      <a:pt x="3" y="4"/>
                      <a:pt x="3" y="4"/>
                      <a:pt x="3" y="5"/>
                    </a:cubicBezTo>
                    <a:cubicBezTo>
                      <a:pt x="3" y="5"/>
                      <a:pt x="3" y="6"/>
                      <a:pt x="4" y="6"/>
                    </a:cubicBezTo>
                    <a:cubicBezTo>
                      <a:pt x="4" y="6"/>
                      <a:pt x="4" y="6"/>
                      <a:pt x="4" y="7"/>
                    </a:cubicBezTo>
                    <a:cubicBezTo>
                      <a:pt x="4" y="7"/>
                      <a:pt x="5" y="8"/>
                      <a:pt x="4" y="8"/>
                    </a:cubicBezTo>
                    <a:cubicBezTo>
                      <a:pt x="4" y="9"/>
                      <a:pt x="4" y="9"/>
                      <a:pt x="4" y="9"/>
                    </a:cubicBezTo>
                    <a:cubicBezTo>
                      <a:pt x="4" y="10"/>
                      <a:pt x="4" y="10"/>
                      <a:pt x="4" y="10"/>
                    </a:cubicBezTo>
                    <a:cubicBezTo>
                      <a:pt x="4" y="11"/>
                      <a:pt x="4" y="11"/>
                      <a:pt x="4" y="12"/>
                    </a:cubicBezTo>
                    <a:cubicBezTo>
                      <a:pt x="4" y="12"/>
                      <a:pt x="5" y="13"/>
                      <a:pt x="5" y="13"/>
                    </a:cubicBezTo>
                    <a:cubicBezTo>
                      <a:pt x="5" y="14"/>
                      <a:pt x="5" y="14"/>
                      <a:pt x="5" y="14"/>
                    </a:cubicBezTo>
                    <a:cubicBezTo>
                      <a:pt x="5" y="15"/>
                      <a:pt x="6" y="15"/>
                      <a:pt x="6" y="16"/>
                    </a:cubicBezTo>
                    <a:cubicBezTo>
                      <a:pt x="6" y="17"/>
                      <a:pt x="5" y="17"/>
                      <a:pt x="5" y="18"/>
                    </a:cubicBezTo>
                    <a:cubicBezTo>
                      <a:pt x="5" y="18"/>
                      <a:pt x="5" y="18"/>
                      <a:pt x="5" y="18"/>
                    </a:cubicBezTo>
                    <a:cubicBezTo>
                      <a:pt x="5" y="18"/>
                      <a:pt x="4" y="18"/>
                      <a:pt x="4" y="18"/>
                    </a:cubicBezTo>
                    <a:cubicBezTo>
                      <a:pt x="4" y="19"/>
                      <a:pt x="4" y="19"/>
                      <a:pt x="3" y="19"/>
                    </a:cubicBezTo>
                    <a:cubicBezTo>
                      <a:pt x="3" y="19"/>
                      <a:pt x="3" y="20"/>
                      <a:pt x="3" y="21"/>
                    </a:cubicBezTo>
                    <a:cubicBezTo>
                      <a:pt x="3" y="21"/>
                      <a:pt x="3" y="21"/>
                      <a:pt x="3" y="22"/>
                    </a:cubicBezTo>
                    <a:cubicBezTo>
                      <a:pt x="2" y="22"/>
                      <a:pt x="2" y="22"/>
                      <a:pt x="2" y="22"/>
                    </a:cubicBezTo>
                    <a:cubicBezTo>
                      <a:pt x="2" y="23"/>
                      <a:pt x="2" y="23"/>
                      <a:pt x="2" y="24"/>
                    </a:cubicBezTo>
                    <a:cubicBezTo>
                      <a:pt x="2" y="24"/>
                      <a:pt x="2" y="25"/>
                      <a:pt x="2" y="25"/>
                    </a:cubicBezTo>
                    <a:cubicBezTo>
                      <a:pt x="2" y="26"/>
                      <a:pt x="2" y="26"/>
                      <a:pt x="2" y="26"/>
                    </a:cubicBezTo>
                    <a:cubicBezTo>
                      <a:pt x="1" y="26"/>
                      <a:pt x="1" y="27"/>
                      <a:pt x="1" y="27"/>
                    </a:cubicBezTo>
                    <a:cubicBezTo>
                      <a:pt x="1" y="27"/>
                      <a:pt x="1" y="28"/>
                      <a:pt x="0" y="28"/>
                    </a:cubicBezTo>
                    <a:cubicBezTo>
                      <a:pt x="0" y="29"/>
                      <a:pt x="0" y="29"/>
                      <a:pt x="0" y="30"/>
                    </a:cubicBezTo>
                    <a:cubicBezTo>
                      <a:pt x="0" y="31"/>
                      <a:pt x="0" y="31"/>
                      <a:pt x="0" y="32"/>
                    </a:cubicBezTo>
                    <a:cubicBezTo>
                      <a:pt x="0" y="32"/>
                      <a:pt x="0" y="32"/>
                      <a:pt x="0" y="33"/>
                    </a:cubicBezTo>
                    <a:cubicBezTo>
                      <a:pt x="0" y="33"/>
                      <a:pt x="0" y="33"/>
                      <a:pt x="0" y="33"/>
                    </a:cubicBezTo>
                    <a:cubicBezTo>
                      <a:pt x="1" y="33"/>
                      <a:pt x="1" y="33"/>
                      <a:pt x="1" y="33"/>
                    </a:cubicBezTo>
                    <a:cubicBezTo>
                      <a:pt x="2" y="33"/>
                      <a:pt x="2" y="33"/>
                      <a:pt x="2" y="33"/>
                    </a:cubicBezTo>
                    <a:cubicBezTo>
                      <a:pt x="3" y="33"/>
                      <a:pt x="3" y="32"/>
                      <a:pt x="3" y="32"/>
                    </a:cubicBezTo>
                    <a:cubicBezTo>
                      <a:pt x="3" y="32"/>
                      <a:pt x="4" y="33"/>
                      <a:pt x="4" y="33"/>
                    </a:cubicBezTo>
                    <a:cubicBezTo>
                      <a:pt x="4" y="33"/>
                      <a:pt x="4" y="33"/>
                      <a:pt x="5" y="33"/>
                    </a:cubicBezTo>
                    <a:cubicBezTo>
                      <a:pt x="5" y="33"/>
                      <a:pt x="5" y="33"/>
                      <a:pt x="6" y="34"/>
                    </a:cubicBezTo>
                    <a:cubicBezTo>
                      <a:pt x="7" y="34"/>
                      <a:pt x="7" y="33"/>
                      <a:pt x="8" y="33"/>
                    </a:cubicBezTo>
                    <a:cubicBezTo>
                      <a:pt x="9" y="33"/>
                      <a:pt x="9" y="33"/>
                      <a:pt x="10" y="33"/>
                    </a:cubicBezTo>
                    <a:cubicBezTo>
                      <a:pt x="10" y="33"/>
                      <a:pt x="11" y="33"/>
                      <a:pt x="12" y="33"/>
                    </a:cubicBezTo>
                    <a:cubicBezTo>
                      <a:pt x="12" y="33"/>
                      <a:pt x="13" y="33"/>
                      <a:pt x="13" y="34"/>
                    </a:cubicBezTo>
                    <a:cubicBezTo>
                      <a:pt x="14" y="34"/>
                      <a:pt x="14" y="33"/>
                      <a:pt x="15" y="33"/>
                    </a:cubicBezTo>
                    <a:cubicBezTo>
                      <a:pt x="16" y="33"/>
                      <a:pt x="16" y="33"/>
                      <a:pt x="17" y="34"/>
                    </a:cubicBezTo>
                    <a:cubicBezTo>
                      <a:pt x="17" y="34"/>
                      <a:pt x="17" y="34"/>
                      <a:pt x="17" y="34"/>
                    </a:cubicBezTo>
                    <a:cubicBezTo>
                      <a:pt x="18" y="35"/>
                      <a:pt x="18" y="35"/>
                      <a:pt x="18" y="35"/>
                    </a:cubicBezTo>
                    <a:cubicBezTo>
                      <a:pt x="19" y="35"/>
                      <a:pt x="19" y="35"/>
                      <a:pt x="20" y="35"/>
                    </a:cubicBezTo>
                    <a:cubicBezTo>
                      <a:pt x="21" y="35"/>
                      <a:pt x="21" y="35"/>
                      <a:pt x="22" y="35"/>
                    </a:cubicBezTo>
                    <a:cubicBezTo>
                      <a:pt x="22" y="35"/>
                      <a:pt x="22" y="35"/>
                      <a:pt x="23" y="35"/>
                    </a:cubicBezTo>
                    <a:cubicBezTo>
                      <a:pt x="23" y="36"/>
                      <a:pt x="23" y="35"/>
                      <a:pt x="24" y="35"/>
                    </a:cubicBezTo>
                    <a:cubicBezTo>
                      <a:pt x="24" y="35"/>
                      <a:pt x="24" y="35"/>
                      <a:pt x="24" y="35"/>
                    </a:cubicBezTo>
                    <a:cubicBezTo>
                      <a:pt x="25" y="35"/>
                      <a:pt x="26" y="35"/>
                      <a:pt x="27" y="35"/>
                    </a:cubicBezTo>
                    <a:cubicBezTo>
                      <a:pt x="27" y="35"/>
                      <a:pt x="27" y="35"/>
                      <a:pt x="28" y="35"/>
                    </a:cubicBezTo>
                    <a:cubicBezTo>
                      <a:pt x="28" y="34"/>
                      <a:pt x="28" y="34"/>
                      <a:pt x="29" y="34"/>
                    </a:cubicBezTo>
                    <a:cubicBezTo>
                      <a:pt x="29" y="34"/>
                      <a:pt x="29" y="34"/>
                      <a:pt x="29" y="34"/>
                    </a:cubicBezTo>
                    <a:cubicBezTo>
                      <a:pt x="26" y="30"/>
                      <a:pt x="26" y="30"/>
                      <a:pt x="26" y="30"/>
                    </a:cubicBezTo>
                    <a:cubicBezTo>
                      <a:pt x="26" y="29"/>
                      <a:pt x="26" y="28"/>
                      <a:pt x="26" y="27"/>
                    </a:cubicBezTo>
                    <a:cubicBezTo>
                      <a:pt x="26" y="26"/>
                      <a:pt x="26" y="25"/>
                      <a:pt x="26" y="24"/>
                    </a:cubicBezTo>
                    <a:cubicBezTo>
                      <a:pt x="26" y="24"/>
                      <a:pt x="26" y="23"/>
                      <a:pt x="26" y="22"/>
                    </a:cubicBezTo>
                    <a:cubicBezTo>
                      <a:pt x="26" y="22"/>
                      <a:pt x="26" y="21"/>
                      <a:pt x="26" y="21"/>
                    </a:cubicBezTo>
                    <a:cubicBezTo>
                      <a:pt x="26" y="21"/>
                      <a:pt x="27" y="21"/>
                      <a:pt x="27" y="21"/>
                    </a:cubicBezTo>
                    <a:cubicBezTo>
                      <a:pt x="28" y="21"/>
                      <a:pt x="28" y="21"/>
                      <a:pt x="29" y="21"/>
                    </a:cubicBezTo>
                    <a:cubicBezTo>
                      <a:pt x="29" y="21"/>
                      <a:pt x="29" y="21"/>
                      <a:pt x="30" y="21"/>
                    </a:cubicBezTo>
                    <a:cubicBezTo>
                      <a:pt x="30" y="21"/>
                      <a:pt x="31" y="21"/>
                      <a:pt x="31" y="21"/>
                    </a:cubicBezTo>
                    <a:cubicBezTo>
                      <a:pt x="32" y="21"/>
                      <a:pt x="31" y="20"/>
                      <a:pt x="31" y="20"/>
                    </a:cubicBezTo>
                    <a:cubicBezTo>
                      <a:pt x="31" y="19"/>
                      <a:pt x="31" y="19"/>
                      <a:pt x="31" y="1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4" name="Freeform 113"/>
              <p:cNvSpPr>
                <a:spLocks/>
              </p:cNvSpPr>
              <p:nvPr/>
            </p:nvSpPr>
            <p:spPr bwMode="auto">
              <a:xfrm>
                <a:off x="4981577" y="3076576"/>
                <a:ext cx="312738" cy="377825"/>
              </a:xfrm>
              <a:custGeom>
                <a:avLst/>
                <a:gdLst>
                  <a:gd name="T0" fmla="*/ 27 w 29"/>
                  <a:gd name="T1" fmla="*/ 29 h 35"/>
                  <a:gd name="T2" fmla="*/ 27 w 29"/>
                  <a:gd name="T3" fmla="*/ 26 h 35"/>
                  <a:gd name="T4" fmla="*/ 26 w 29"/>
                  <a:gd name="T5" fmla="*/ 24 h 35"/>
                  <a:gd name="T6" fmla="*/ 27 w 29"/>
                  <a:gd name="T7" fmla="*/ 22 h 35"/>
                  <a:gd name="T8" fmla="*/ 26 w 29"/>
                  <a:gd name="T9" fmla="*/ 20 h 35"/>
                  <a:gd name="T10" fmla="*/ 26 w 29"/>
                  <a:gd name="T11" fmla="*/ 18 h 35"/>
                  <a:gd name="T12" fmla="*/ 26 w 29"/>
                  <a:gd name="T13" fmla="*/ 17 h 35"/>
                  <a:gd name="T14" fmla="*/ 28 w 29"/>
                  <a:gd name="T15" fmla="*/ 16 h 35"/>
                  <a:gd name="T16" fmla="*/ 28 w 29"/>
                  <a:gd name="T17" fmla="*/ 15 h 35"/>
                  <a:gd name="T18" fmla="*/ 27 w 29"/>
                  <a:gd name="T19" fmla="*/ 14 h 35"/>
                  <a:gd name="T20" fmla="*/ 26 w 29"/>
                  <a:gd name="T21" fmla="*/ 14 h 35"/>
                  <a:gd name="T22" fmla="*/ 24 w 29"/>
                  <a:gd name="T23" fmla="*/ 13 h 35"/>
                  <a:gd name="T24" fmla="*/ 22 w 29"/>
                  <a:gd name="T25" fmla="*/ 9 h 35"/>
                  <a:gd name="T26" fmla="*/ 19 w 29"/>
                  <a:gd name="T27" fmla="*/ 7 h 35"/>
                  <a:gd name="T28" fmla="*/ 15 w 29"/>
                  <a:gd name="T29" fmla="*/ 5 h 35"/>
                  <a:gd name="T30" fmla="*/ 13 w 29"/>
                  <a:gd name="T31" fmla="*/ 3 h 35"/>
                  <a:gd name="T32" fmla="*/ 14 w 29"/>
                  <a:gd name="T33" fmla="*/ 2 h 35"/>
                  <a:gd name="T34" fmla="*/ 13 w 29"/>
                  <a:gd name="T35" fmla="*/ 1 h 35"/>
                  <a:gd name="T36" fmla="*/ 12 w 29"/>
                  <a:gd name="T37" fmla="*/ 0 h 35"/>
                  <a:gd name="T38" fmla="*/ 10 w 29"/>
                  <a:gd name="T39" fmla="*/ 0 h 35"/>
                  <a:gd name="T40" fmla="*/ 9 w 29"/>
                  <a:gd name="T41" fmla="*/ 2 h 35"/>
                  <a:gd name="T42" fmla="*/ 8 w 29"/>
                  <a:gd name="T43" fmla="*/ 4 h 35"/>
                  <a:gd name="T44" fmla="*/ 7 w 29"/>
                  <a:gd name="T45" fmla="*/ 4 h 35"/>
                  <a:gd name="T46" fmla="*/ 4 w 29"/>
                  <a:gd name="T47" fmla="*/ 4 h 35"/>
                  <a:gd name="T48" fmla="*/ 5 w 29"/>
                  <a:gd name="T49" fmla="*/ 5 h 35"/>
                  <a:gd name="T50" fmla="*/ 5 w 29"/>
                  <a:gd name="T51" fmla="*/ 7 h 35"/>
                  <a:gd name="T52" fmla="*/ 4 w 29"/>
                  <a:gd name="T53" fmla="*/ 7 h 35"/>
                  <a:gd name="T54" fmla="*/ 5 w 29"/>
                  <a:gd name="T55" fmla="*/ 9 h 35"/>
                  <a:gd name="T56" fmla="*/ 4 w 29"/>
                  <a:gd name="T57" fmla="*/ 10 h 35"/>
                  <a:gd name="T58" fmla="*/ 4 w 29"/>
                  <a:gd name="T59" fmla="*/ 12 h 35"/>
                  <a:gd name="T60" fmla="*/ 3 w 29"/>
                  <a:gd name="T61" fmla="*/ 13 h 35"/>
                  <a:gd name="T62" fmla="*/ 2 w 29"/>
                  <a:gd name="T63" fmla="*/ 12 h 35"/>
                  <a:gd name="T64" fmla="*/ 1 w 29"/>
                  <a:gd name="T65" fmla="*/ 11 h 35"/>
                  <a:gd name="T66" fmla="*/ 1 w 29"/>
                  <a:gd name="T67" fmla="*/ 14 h 35"/>
                  <a:gd name="T68" fmla="*/ 2 w 29"/>
                  <a:gd name="T69" fmla="*/ 17 h 35"/>
                  <a:gd name="T70" fmla="*/ 2 w 29"/>
                  <a:gd name="T71" fmla="*/ 18 h 35"/>
                  <a:gd name="T72" fmla="*/ 2 w 29"/>
                  <a:gd name="T73" fmla="*/ 20 h 35"/>
                  <a:gd name="T74" fmla="*/ 3 w 29"/>
                  <a:gd name="T75" fmla="*/ 22 h 35"/>
                  <a:gd name="T76" fmla="*/ 4 w 29"/>
                  <a:gd name="T77" fmla="*/ 24 h 35"/>
                  <a:gd name="T78" fmla="*/ 5 w 29"/>
                  <a:gd name="T79" fmla="*/ 26 h 35"/>
                  <a:gd name="T80" fmla="*/ 6 w 29"/>
                  <a:gd name="T81" fmla="*/ 25 h 35"/>
                  <a:gd name="T82" fmla="*/ 8 w 29"/>
                  <a:gd name="T83" fmla="*/ 26 h 35"/>
                  <a:gd name="T84" fmla="*/ 11 w 29"/>
                  <a:gd name="T85" fmla="*/ 28 h 35"/>
                  <a:gd name="T86" fmla="*/ 13 w 29"/>
                  <a:gd name="T87" fmla="*/ 29 h 35"/>
                  <a:gd name="T88" fmla="*/ 14 w 29"/>
                  <a:gd name="T89" fmla="*/ 30 h 35"/>
                  <a:gd name="T90" fmla="*/ 15 w 29"/>
                  <a:gd name="T91" fmla="*/ 33 h 35"/>
                  <a:gd name="T92" fmla="*/ 15 w 29"/>
                  <a:gd name="T93" fmla="*/ 34 h 35"/>
                  <a:gd name="T94" fmla="*/ 16 w 29"/>
                  <a:gd name="T95" fmla="*/ 34 h 35"/>
                  <a:gd name="T96" fmla="*/ 18 w 29"/>
                  <a:gd name="T97" fmla="*/ 34 h 35"/>
                  <a:gd name="T98" fmla="*/ 19 w 29"/>
                  <a:gd name="T99" fmla="*/ 35 h 35"/>
                  <a:gd name="T100" fmla="*/ 20 w 29"/>
                  <a:gd name="T101" fmla="*/ 34 h 35"/>
                  <a:gd name="T102" fmla="*/ 22 w 29"/>
                  <a:gd name="T103" fmla="*/ 34 h 35"/>
                  <a:gd name="T104" fmla="*/ 23 w 29"/>
                  <a:gd name="T105" fmla="*/ 33 h 35"/>
                  <a:gd name="T106" fmla="*/ 25 w 29"/>
                  <a:gd name="T107" fmla="*/ 33 h 35"/>
                  <a:gd name="T108" fmla="*/ 26 w 29"/>
                  <a:gd name="T109" fmla="*/ 33 h 35"/>
                  <a:gd name="T110" fmla="*/ 27 w 29"/>
                  <a:gd name="T111" fmla="*/ 32 h 35"/>
                  <a:gd name="T112" fmla="*/ 28 w 29"/>
                  <a:gd name="T113" fmla="*/ 31 h 35"/>
                  <a:gd name="T114" fmla="*/ 29 w 29"/>
                  <a:gd name="T11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35">
                    <a:moveTo>
                      <a:pt x="28" y="30"/>
                    </a:moveTo>
                    <a:cubicBezTo>
                      <a:pt x="27" y="30"/>
                      <a:pt x="27" y="29"/>
                      <a:pt x="27" y="29"/>
                    </a:cubicBezTo>
                    <a:cubicBezTo>
                      <a:pt x="27" y="28"/>
                      <a:pt x="27" y="28"/>
                      <a:pt x="27" y="27"/>
                    </a:cubicBezTo>
                    <a:cubicBezTo>
                      <a:pt x="27" y="27"/>
                      <a:pt x="27" y="27"/>
                      <a:pt x="27" y="26"/>
                    </a:cubicBezTo>
                    <a:cubicBezTo>
                      <a:pt x="26" y="26"/>
                      <a:pt x="27" y="25"/>
                      <a:pt x="26" y="25"/>
                    </a:cubicBezTo>
                    <a:cubicBezTo>
                      <a:pt x="26" y="24"/>
                      <a:pt x="26" y="24"/>
                      <a:pt x="26" y="24"/>
                    </a:cubicBezTo>
                    <a:cubicBezTo>
                      <a:pt x="26" y="23"/>
                      <a:pt x="26" y="23"/>
                      <a:pt x="26" y="23"/>
                    </a:cubicBezTo>
                    <a:cubicBezTo>
                      <a:pt x="27" y="22"/>
                      <a:pt x="27" y="22"/>
                      <a:pt x="27" y="22"/>
                    </a:cubicBezTo>
                    <a:cubicBezTo>
                      <a:pt x="27" y="21"/>
                      <a:pt x="27" y="21"/>
                      <a:pt x="27" y="20"/>
                    </a:cubicBezTo>
                    <a:cubicBezTo>
                      <a:pt x="27" y="20"/>
                      <a:pt x="26" y="20"/>
                      <a:pt x="26" y="20"/>
                    </a:cubicBezTo>
                    <a:cubicBezTo>
                      <a:pt x="26" y="19"/>
                      <a:pt x="26" y="19"/>
                      <a:pt x="25" y="19"/>
                    </a:cubicBezTo>
                    <a:cubicBezTo>
                      <a:pt x="25" y="18"/>
                      <a:pt x="26" y="18"/>
                      <a:pt x="26" y="18"/>
                    </a:cubicBezTo>
                    <a:cubicBezTo>
                      <a:pt x="26" y="17"/>
                      <a:pt x="26" y="17"/>
                      <a:pt x="26" y="17"/>
                    </a:cubicBezTo>
                    <a:cubicBezTo>
                      <a:pt x="26" y="17"/>
                      <a:pt x="26" y="17"/>
                      <a:pt x="26" y="17"/>
                    </a:cubicBezTo>
                    <a:cubicBezTo>
                      <a:pt x="27" y="17"/>
                      <a:pt x="27" y="16"/>
                      <a:pt x="28" y="16"/>
                    </a:cubicBezTo>
                    <a:cubicBezTo>
                      <a:pt x="28" y="16"/>
                      <a:pt x="28" y="17"/>
                      <a:pt x="28" y="16"/>
                    </a:cubicBezTo>
                    <a:cubicBezTo>
                      <a:pt x="29" y="16"/>
                      <a:pt x="29" y="16"/>
                      <a:pt x="28" y="16"/>
                    </a:cubicBezTo>
                    <a:cubicBezTo>
                      <a:pt x="28" y="15"/>
                      <a:pt x="28" y="15"/>
                      <a:pt x="28" y="15"/>
                    </a:cubicBezTo>
                    <a:cubicBezTo>
                      <a:pt x="28" y="15"/>
                      <a:pt x="28" y="15"/>
                      <a:pt x="28" y="14"/>
                    </a:cubicBezTo>
                    <a:cubicBezTo>
                      <a:pt x="27" y="14"/>
                      <a:pt x="27" y="14"/>
                      <a:pt x="27" y="14"/>
                    </a:cubicBezTo>
                    <a:cubicBezTo>
                      <a:pt x="27" y="14"/>
                      <a:pt x="27" y="14"/>
                      <a:pt x="27" y="14"/>
                    </a:cubicBezTo>
                    <a:cubicBezTo>
                      <a:pt x="27" y="14"/>
                      <a:pt x="26" y="14"/>
                      <a:pt x="26" y="14"/>
                    </a:cubicBezTo>
                    <a:cubicBezTo>
                      <a:pt x="26" y="14"/>
                      <a:pt x="25" y="14"/>
                      <a:pt x="25" y="13"/>
                    </a:cubicBezTo>
                    <a:cubicBezTo>
                      <a:pt x="24" y="13"/>
                      <a:pt x="24" y="13"/>
                      <a:pt x="24" y="13"/>
                    </a:cubicBezTo>
                    <a:cubicBezTo>
                      <a:pt x="23" y="12"/>
                      <a:pt x="23" y="12"/>
                      <a:pt x="22" y="11"/>
                    </a:cubicBezTo>
                    <a:cubicBezTo>
                      <a:pt x="22" y="10"/>
                      <a:pt x="23" y="10"/>
                      <a:pt x="22" y="9"/>
                    </a:cubicBezTo>
                    <a:cubicBezTo>
                      <a:pt x="22" y="9"/>
                      <a:pt x="21" y="9"/>
                      <a:pt x="21" y="8"/>
                    </a:cubicBezTo>
                    <a:cubicBezTo>
                      <a:pt x="20" y="8"/>
                      <a:pt x="20" y="8"/>
                      <a:pt x="19" y="7"/>
                    </a:cubicBezTo>
                    <a:cubicBezTo>
                      <a:pt x="19" y="7"/>
                      <a:pt x="18" y="6"/>
                      <a:pt x="18" y="6"/>
                    </a:cubicBezTo>
                    <a:cubicBezTo>
                      <a:pt x="17" y="5"/>
                      <a:pt x="16" y="5"/>
                      <a:pt x="15" y="5"/>
                    </a:cubicBezTo>
                    <a:cubicBezTo>
                      <a:pt x="15" y="5"/>
                      <a:pt x="14" y="4"/>
                      <a:pt x="13" y="4"/>
                    </a:cubicBezTo>
                    <a:cubicBezTo>
                      <a:pt x="13" y="3"/>
                      <a:pt x="13" y="3"/>
                      <a:pt x="13" y="3"/>
                    </a:cubicBezTo>
                    <a:cubicBezTo>
                      <a:pt x="14" y="3"/>
                      <a:pt x="13" y="3"/>
                      <a:pt x="13" y="3"/>
                    </a:cubicBezTo>
                    <a:cubicBezTo>
                      <a:pt x="13" y="2"/>
                      <a:pt x="14" y="2"/>
                      <a:pt x="14" y="2"/>
                    </a:cubicBezTo>
                    <a:cubicBezTo>
                      <a:pt x="14" y="2"/>
                      <a:pt x="14" y="2"/>
                      <a:pt x="14" y="1"/>
                    </a:cubicBezTo>
                    <a:cubicBezTo>
                      <a:pt x="14" y="1"/>
                      <a:pt x="14" y="1"/>
                      <a:pt x="13" y="1"/>
                    </a:cubicBezTo>
                    <a:cubicBezTo>
                      <a:pt x="13" y="1"/>
                      <a:pt x="13" y="1"/>
                      <a:pt x="13" y="0"/>
                    </a:cubicBezTo>
                    <a:cubicBezTo>
                      <a:pt x="12" y="0"/>
                      <a:pt x="12" y="0"/>
                      <a:pt x="12" y="0"/>
                    </a:cubicBezTo>
                    <a:cubicBezTo>
                      <a:pt x="12" y="0"/>
                      <a:pt x="12" y="0"/>
                      <a:pt x="11" y="0"/>
                    </a:cubicBezTo>
                    <a:cubicBezTo>
                      <a:pt x="11" y="0"/>
                      <a:pt x="11" y="0"/>
                      <a:pt x="10" y="0"/>
                    </a:cubicBezTo>
                    <a:cubicBezTo>
                      <a:pt x="10" y="1"/>
                      <a:pt x="9" y="1"/>
                      <a:pt x="9" y="1"/>
                    </a:cubicBezTo>
                    <a:cubicBezTo>
                      <a:pt x="9" y="1"/>
                      <a:pt x="9" y="1"/>
                      <a:pt x="9" y="2"/>
                    </a:cubicBezTo>
                    <a:cubicBezTo>
                      <a:pt x="8" y="2"/>
                      <a:pt x="8" y="2"/>
                      <a:pt x="8" y="3"/>
                    </a:cubicBezTo>
                    <a:cubicBezTo>
                      <a:pt x="8" y="3"/>
                      <a:pt x="8" y="3"/>
                      <a:pt x="8" y="4"/>
                    </a:cubicBezTo>
                    <a:cubicBezTo>
                      <a:pt x="8" y="4"/>
                      <a:pt x="8" y="4"/>
                      <a:pt x="8" y="4"/>
                    </a:cubicBezTo>
                    <a:cubicBezTo>
                      <a:pt x="7" y="4"/>
                      <a:pt x="7" y="4"/>
                      <a:pt x="7" y="4"/>
                    </a:cubicBezTo>
                    <a:cubicBezTo>
                      <a:pt x="6" y="4"/>
                      <a:pt x="6" y="3"/>
                      <a:pt x="5" y="4"/>
                    </a:cubicBezTo>
                    <a:cubicBezTo>
                      <a:pt x="5" y="4"/>
                      <a:pt x="4" y="4"/>
                      <a:pt x="4" y="4"/>
                    </a:cubicBezTo>
                    <a:cubicBezTo>
                      <a:pt x="4" y="5"/>
                      <a:pt x="4" y="5"/>
                      <a:pt x="4" y="5"/>
                    </a:cubicBezTo>
                    <a:cubicBezTo>
                      <a:pt x="5" y="5"/>
                      <a:pt x="5" y="5"/>
                      <a:pt x="5" y="5"/>
                    </a:cubicBezTo>
                    <a:cubicBezTo>
                      <a:pt x="5" y="6"/>
                      <a:pt x="5" y="6"/>
                      <a:pt x="5" y="6"/>
                    </a:cubicBezTo>
                    <a:cubicBezTo>
                      <a:pt x="5" y="6"/>
                      <a:pt x="6" y="7"/>
                      <a:pt x="5" y="7"/>
                    </a:cubicBezTo>
                    <a:cubicBezTo>
                      <a:pt x="5" y="7"/>
                      <a:pt x="5" y="8"/>
                      <a:pt x="5" y="8"/>
                    </a:cubicBezTo>
                    <a:cubicBezTo>
                      <a:pt x="5" y="8"/>
                      <a:pt x="5" y="7"/>
                      <a:pt x="4" y="7"/>
                    </a:cubicBezTo>
                    <a:cubicBezTo>
                      <a:pt x="4" y="8"/>
                      <a:pt x="4" y="8"/>
                      <a:pt x="4" y="8"/>
                    </a:cubicBezTo>
                    <a:cubicBezTo>
                      <a:pt x="4" y="8"/>
                      <a:pt x="4" y="8"/>
                      <a:pt x="5" y="9"/>
                    </a:cubicBezTo>
                    <a:cubicBezTo>
                      <a:pt x="5" y="9"/>
                      <a:pt x="5" y="9"/>
                      <a:pt x="5" y="9"/>
                    </a:cubicBezTo>
                    <a:cubicBezTo>
                      <a:pt x="5" y="10"/>
                      <a:pt x="5" y="10"/>
                      <a:pt x="4" y="10"/>
                    </a:cubicBezTo>
                    <a:cubicBezTo>
                      <a:pt x="4" y="11"/>
                      <a:pt x="4" y="11"/>
                      <a:pt x="4" y="11"/>
                    </a:cubicBezTo>
                    <a:cubicBezTo>
                      <a:pt x="4" y="12"/>
                      <a:pt x="4" y="12"/>
                      <a:pt x="4" y="12"/>
                    </a:cubicBezTo>
                    <a:cubicBezTo>
                      <a:pt x="4" y="13"/>
                      <a:pt x="4" y="13"/>
                      <a:pt x="3" y="13"/>
                    </a:cubicBezTo>
                    <a:cubicBezTo>
                      <a:pt x="3" y="13"/>
                      <a:pt x="3" y="13"/>
                      <a:pt x="3" y="13"/>
                    </a:cubicBezTo>
                    <a:cubicBezTo>
                      <a:pt x="2" y="13"/>
                      <a:pt x="2" y="13"/>
                      <a:pt x="2" y="13"/>
                    </a:cubicBezTo>
                    <a:cubicBezTo>
                      <a:pt x="2" y="12"/>
                      <a:pt x="2" y="12"/>
                      <a:pt x="2" y="12"/>
                    </a:cubicBezTo>
                    <a:cubicBezTo>
                      <a:pt x="2" y="11"/>
                      <a:pt x="2" y="11"/>
                      <a:pt x="1" y="11"/>
                    </a:cubicBezTo>
                    <a:cubicBezTo>
                      <a:pt x="1" y="11"/>
                      <a:pt x="1" y="11"/>
                      <a:pt x="1" y="11"/>
                    </a:cubicBezTo>
                    <a:cubicBezTo>
                      <a:pt x="0" y="12"/>
                      <a:pt x="1" y="12"/>
                      <a:pt x="1" y="13"/>
                    </a:cubicBezTo>
                    <a:cubicBezTo>
                      <a:pt x="1" y="13"/>
                      <a:pt x="1" y="13"/>
                      <a:pt x="1" y="14"/>
                    </a:cubicBezTo>
                    <a:cubicBezTo>
                      <a:pt x="1" y="14"/>
                      <a:pt x="1" y="14"/>
                      <a:pt x="1" y="15"/>
                    </a:cubicBezTo>
                    <a:cubicBezTo>
                      <a:pt x="1" y="16"/>
                      <a:pt x="1" y="16"/>
                      <a:pt x="2" y="17"/>
                    </a:cubicBezTo>
                    <a:cubicBezTo>
                      <a:pt x="2" y="17"/>
                      <a:pt x="2" y="17"/>
                      <a:pt x="2" y="17"/>
                    </a:cubicBezTo>
                    <a:cubicBezTo>
                      <a:pt x="2" y="18"/>
                      <a:pt x="1" y="18"/>
                      <a:pt x="2" y="18"/>
                    </a:cubicBezTo>
                    <a:cubicBezTo>
                      <a:pt x="2" y="19"/>
                      <a:pt x="2" y="19"/>
                      <a:pt x="2" y="19"/>
                    </a:cubicBezTo>
                    <a:cubicBezTo>
                      <a:pt x="2" y="20"/>
                      <a:pt x="2" y="20"/>
                      <a:pt x="2" y="20"/>
                    </a:cubicBezTo>
                    <a:cubicBezTo>
                      <a:pt x="2" y="21"/>
                      <a:pt x="3" y="20"/>
                      <a:pt x="3" y="21"/>
                    </a:cubicBezTo>
                    <a:cubicBezTo>
                      <a:pt x="3" y="21"/>
                      <a:pt x="3" y="22"/>
                      <a:pt x="3" y="22"/>
                    </a:cubicBezTo>
                    <a:cubicBezTo>
                      <a:pt x="3" y="23"/>
                      <a:pt x="4" y="23"/>
                      <a:pt x="4" y="23"/>
                    </a:cubicBezTo>
                    <a:cubicBezTo>
                      <a:pt x="4" y="24"/>
                      <a:pt x="4" y="24"/>
                      <a:pt x="4" y="24"/>
                    </a:cubicBezTo>
                    <a:cubicBezTo>
                      <a:pt x="4" y="25"/>
                      <a:pt x="5" y="25"/>
                      <a:pt x="5" y="25"/>
                    </a:cubicBezTo>
                    <a:cubicBezTo>
                      <a:pt x="5" y="25"/>
                      <a:pt x="5" y="26"/>
                      <a:pt x="5" y="26"/>
                    </a:cubicBezTo>
                    <a:cubicBezTo>
                      <a:pt x="5" y="26"/>
                      <a:pt x="5" y="26"/>
                      <a:pt x="5" y="26"/>
                    </a:cubicBezTo>
                    <a:cubicBezTo>
                      <a:pt x="6" y="26"/>
                      <a:pt x="6" y="26"/>
                      <a:pt x="6" y="25"/>
                    </a:cubicBezTo>
                    <a:cubicBezTo>
                      <a:pt x="6" y="26"/>
                      <a:pt x="6" y="26"/>
                      <a:pt x="6" y="26"/>
                    </a:cubicBezTo>
                    <a:cubicBezTo>
                      <a:pt x="7" y="26"/>
                      <a:pt x="7" y="26"/>
                      <a:pt x="8" y="26"/>
                    </a:cubicBezTo>
                    <a:cubicBezTo>
                      <a:pt x="8" y="27"/>
                      <a:pt x="9" y="27"/>
                      <a:pt x="9" y="27"/>
                    </a:cubicBezTo>
                    <a:cubicBezTo>
                      <a:pt x="10" y="28"/>
                      <a:pt x="10" y="28"/>
                      <a:pt x="11" y="28"/>
                    </a:cubicBezTo>
                    <a:cubicBezTo>
                      <a:pt x="11" y="28"/>
                      <a:pt x="12" y="28"/>
                      <a:pt x="12" y="28"/>
                    </a:cubicBezTo>
                    <a:cubicBezTo>
                      <a:pt x="12" y="28"/>
                      <a:pt x="13" y="28"/>
                      <a:pt x="13" y="29"/>
                    </a:cubicBezTo>
                    <a:cubicBezTo>
                      <a:pt x="13" y="29"/>
                      <a:pt x="14" y="29"/>
                      <a:pt x="14" y="29"/>
                    </a:cubicBezTo>
                    <a:cubicBezTo>
                      <a:pt x="14" y="30"/>
                      <a:pt x="14" y="30"/>
                      <a:pt x="14" y="30"/>
                    </a:cubicBezTo>
                    <a:cubicBezTo>
                      <a:pt x="15" y="31"/>
                      <a:pt x="14" y="31"/>
                      <a:pt x="14" y="31"/>
                    </a:cubicBezTo>
                    <a:cubicBezTo>
                      <a:pt x="15" y="32"/>
                      <a:pt x="14" y="32"/>
                      <a:pt x="15" y="33"/>
                    </a:cubicBezTo>
                    <a:cubicBezTo>
                      <a:pt x="15" y="33"/>
                      <a:pt x="15" y="33"/>
                      <a:pt x="15" y="33"/>
                    </a:cubicBezTo>
                    <a:cubicBezTo>
                      <a:pt x="15" y="34"/>
                      <a:pt x="15" y="34"/>
                      <a:pt x="15" y="34"/>
                    </a:cubicBezTo>
                    <a:cubicBezTo>
                      <a:pt x="15" y="34"/>
                      <a:pt x="15" y="34"/>
                      <a:pt x="15" y="34"/>
                    </a:cubicBezTo>
                    <a:cubicBezTo>
                      <a:pt x="15" y="34"/>
                      <a:pt x="15" y="34"/>
                      <a:pt x="16" y="34"/>
                    </a:cubicBezTo>
                    <a:cubicBezTo>
                      <a:pt x="16" y="34"/>
                      <a:pt x="16" y="34"/>
                      <a:pt x="17" y="34"/>
                    </a:cubicBezTo>
                    <a:cubicBezTo>
                      <a:pt x="17" y="34"/>
                      <a:pt x="17" y="34"/>
                      <a:pt x="18" y="34"/>
                    </a:cubicBezTo>
                    <a:cubicBezTo>
                      <a:pt x="18" y="34"/>
                      <a:pt x="18" y="34"/>
                      <a:pt x="18" y="34"/>
                    </a:cubicBezTo>
                    <a:cubicBezTo>
                      <a:pt x="18" y="35"/>
                      <a:pt x="19" y="35"/>
                      <a:pt x="19" y="35"/>
                    </a:cubicBezTo>
                    <a:cubicBezTo>
                      <a:pt x="19" y="34"/>
                      <a:pt x="19" y="34"/>
                      <a:pt x="20" y="34"/>
                    </a:cubicBezTo>
                    <a:cubicBezTo>
                      <a:pt x="20" y="34"/>
                      <a:pt x="20" y="34"/>
                      <a:pt x="20" y="34"/>
                    </a:cubicBezTo>
                    <a:cubicBezTo>
                      <a:pt x="21" y="34"/>
                      <a:pt x="21" y="35"/>
                      <a:pt x="21" y="35"/>
                    </a:cubicBezTo>
                    <a:cubicBezTo>
                      <a:pt x="22" y="35"/>
                      <a:pt x="22" y="34"/>
                      <a:pt x="22" y="34"/>
                    </a:cubicBezTo>
                    <a:cubicBezTo>
                      <a:pt x="22" y="34"/>
                      <a:pt x="22" y="33"/>
                      <a:pt x="23" y="33"/>
                    </a:cubicBezTo>
                    <a:cubicBezTo>
                      <a:pt x="23" y="33"/>
                      <a:pt x="23" y="33"/>
                      <a:pt x="23" y="33"/>
                    </a:cubicBezTo>
                    <a:cubicBezTo>
                      <a:pt x="24" y="33"/>
                      <a:pt x="24" y="34"/>
                      <a:pt x="24" y="34"/>
                    </a:cubicBezTo>
                    <a:cubicBezTo>
                      <a:pt x="24" y="34"/>
                      <a:pt x="24" y="33"/>
                      <a:pt x="25" y="33"/>
                    </a:cubicBezTo>
                    <a:cubicBezTo>
                      <a:pt x="25" y="33"/>
                      <a:pt x="25" y="33"/>
                      <a:pt x="26" y="33"/>
                    </a:cubicBezTo>
                    <a:cubicBezTo>
                      <a:pt x="26" y="33"/>
                      <a:pt x="26" y="33"/>
                      <a:pt x="26" y="33"/>
                    </a:cubicBezTo>
                    <a:cubicBezTo>
                      <a:pt x="27" y="33"/>
                      <a:pt x="26" y="32"/>
                      <a:pt x="27" y="32"/>
                    </a:cubicBezTo>
                    <a:cubicBezTo>
                      <a:pt x="27" y="32"/>
                      <a:pt x="27" y="32"/>
                      <a:pt x="27" y="32"/>
                    </a:cubicBezTo>
                    <a:cubicBezTo>
                      <a:pt x="27" y="32"/>
                      <a:pt x="28" y="32"/>
                      <a:pt x="28" y="32"/>
                    </a:cubicBezTo>
                    <a:cubicBezTo>
                      <a:pt x="28" y="32"/>
                      <a:pt x="28" y="32"/>
                      <a:pt x="28" y="31"/>
                    </a:cubicBezTo>
                    <a:cubicBezTo>
                      <a:pt x="28" y="31"/>
                      <a:pt x="29" y="31"/>
                      <a:pt x="29" y="31"/>
                    </a:cubicBezTo>
                    <a:cubicBezTo>
                      <a:pt x="29" y="31"/>
                      <a:pt x="29" y="31"/>
                      <a:pt x="29" y="31"/>
                    </a:cubicBezTo>
                    <a:cubicBezTo>
                      <a:pt x="28" y="30"/>
                      <a:pt x="28" y="30"/>
                      <a:pt x="28" y="3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5" name="Freeform 114"/>
              <p:cNvSpPr>
                <a:spLocks/>
              </p:cNvSpPr>
              <p:nvPr/>
            </p:nvSpPr>
            <p:spPr bwMode="auto">
              <a:xfrm>
                <a:off x="5111752" y="3378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6" name="Freeform 115"/>
              <p:cNvSpPr>
                <a:spLocks/>
              </p:cNvSpPr>
              <p:nvPr/>
            </p:nvSpPr>
            <p:spPr bwMode="auto">
              <a:xfrm>
                <a:off x="5100639" y="2632076"/>
                <a:ext cx="409575" cy="346075"/>
              </a:xfrm>
              <a:custGeom>
                <a:avLst/>
                <a:gdLst>
                  <a:gd name="T0" fmla="*/ 36 w 38"/>
                  <a:gd name="T1" fmla="*/ 19 h 32"/>
                  <a:gd name="T2" fmla="*/ 34 w 38"/>
                  <a:gd name="T3" fmla="*/ 18 h 32"/>
                  <a:gd name="T4" fmla="*/ 31 w 38"/>
                  <a:gd name="T5" fmla="*/ 17 h 32"/>
                  <a:gd name="T6" fmla="*/ 28 w 38"/>
                  <a:gd name="T7" fmla="*/ 16 h 32"/>
                  <a:gd name="T8" fmla="*/ 26 w 38"/>
                  <a:gd name="T9" fmla="*/ 16 h 32"/>
                  <a:gd name="T10" fmla="*/ 25 w 38"/>
                  <a:gd name="T11" fmla="*/ 13 h 32"/>
                  <a:gd name="T12" fmla="*/ 24 w 38"/>
                  <a:gd name="T13" fmla="*/ 11 h 32"/>
                  <a:gd name="T14" fmla="*/ 24 w 38"/>
                  <a:gd name="T15" fmla="*/ 10 h 32"/>
                  <a:gd name="T16" fmla="*/ 23 w 38"/>
                  <a:gd name="T17" fmla="*/ 10 h 32"/>
                  <a:gd name="T18" fmla="*/ 22 w 38"/>
                  <a:gd name="T19" fmla="*/ 10 h 32"/>
                  <a:gd name="T20" fmla="*/ 22 w 38"/>
                  <a:gd name="T21" fmla="*/ 7 h 32"/>
                  <a:gd name="T22" fmla="*/ 23 w 38"/>
                  <a:gd name="T23" fmla="*/ 6 h 32"/>
                  <a:gd name="T24" fmla="*/ 21 w 38"/>
                  <a:gd name="T25" fmla="*/ 4 h 32"/>
                  <a:gd name="T26" fmla="*/ 20 w 38"/>
                  <a:gd name="T27" fmla="*/ 2 h 32"/>
                  <a:gd name="T28" fmla="*/ 17 w 38"/>
                  <a:gd name="T29" fmla="*/ 1 h 32"/>
                  <a:gd name="T30" fmla="*/ 16 w 38"/>
                  <a:gd name="T31" fmla="*/ 0 h 32"/>
                  <a:gd name="T32" fmla="*/ 14 w 38"/>
                  <a:gd name="T33" fmla="*/ 1 h 32"/>
                  <a:gd name="T34" fmla="*/ 13 w 38"/>
                  <a:gd name="T35" fmla="*/ 1 h 32"/>
                  <a:gd name="T36" fmla="*/ 11 w 38"/>
                  <a:gd name="T37" fmla="*/ 1 h 32"/>
                  <a:gd name="T38" fmla="*/ 11 w 38"/>
                  <a:gd name="T39" fmla="*/ 3 h 32"/>
                  <a:gd name="T40" fmla="*/ 9 w 38"/>
                  <a:gd name="T41" fmla="*/ 2 h 32"/>
                  <a:gd name="T42" fmla="*/ 8 w 38"/>
                  <a:gd name="T43" fmla="*/ 2 h 32"/>
                  <a:gd name="T44" fmla="*/ 7 w 38"/>
                  <a:gd name="T45" fmla="*/ 5 h 32"/>
                  <a:gd name="T46" fmla="*/ 6 w 38"/>
                  <a:gd name="T47" fmla="*/ 6 h 32"/>
                  <a:gd name="T48" fmla="*/ 5 w 38"/>
                  <a:gd name="T49" fmla="*/ 7 h 32"/>
                  <a:gd name="T50" fmla="*/ 5 w 38"/>
                  <a:gd name="T51" fmla="*/ 9 h 32"/>
                  <a:gd name="T52" fmla="*/ 4 w 38"/>
                  <a:gd name="T53" fmla="*/ 10 h 32"/>
                  <a:gd name="T54" fmla="*/ 3 w 38"/>
                  <a:gd name="T55" fmla="*/ 12 h 32"/>
                  <a:gd name="T56" fmla="*/ 2 w 38"/>
                  <a:gd name="T57" fmla="*/ 15 h 32"/>
                  <a:gd name="T58" fmla="*/ 2 w 38"/>
                  <a:gd name="T59" fmla="*/ 16 h 32"/>
                  <a:gd name="T60" fmla="*/ 2 w 38"/>
                  <a:gd name="T61" fmla="*/ 18 h 32"/>
                  <a:gd name="T62" fmla="*/ 0 w 38"/>
                  <a:gd name="T63" fmla="*/ 17 h 32"/>
                  <a:gd name="T64" fmla="*/ 0 w 38"/>
                  <a:gd name="T65" fmla="*/ 19 h 32"/>
                  <a:gd name="T66" fmla="*/ 2 w 38"/>
                  <a:gd name="T67" fmla="*/ 20 h 32"/>
                  <a:gd name="T68" fmla="*/ 4 w 38"/>
                  <a:gd name="T69" fmla="*/ 22 h 32"/>
                  <a:gd name="T70" fmla="*/ 5 w 38"/>
                  <a:gd name="T71" fmla="*/ 24 h 32"/>
                  <a:gd name="T72" fmla="*/ 6 w 38"/>
                  <a:gd name="T73" fmla="*/ 26 h 32"/>
                  <a:gd name="T74" fmla="*/ 7 w 38"/>
                  <a:gd name="T75" fmla="*/ 27 h 32"/>
                  <a:gd name="T76" fmla="*/ 7 w 38"/>
                  <a:gd name="T77" fmla="*/ 28 h 32"/>
                  <a:gd name="T78" fmla="*/ 8 w 38"/>
                  <a:gd name="T79" fmla="*/ 29 h 32"/>
                  <a:gd name="T80" fmla="*/ 10 w 38"/>
                  <a:gd name="T81" fmla="*/ 29 h 32"/>
                  <a:gd name="T82" fmla="*/ 12 w 38"/>
                  <a:gd name="T83" fmla="*/ 31 h 32"/>
                  <a:gd name="T84" fmla="*/ 14 w 38"/>
                  <a:gd name="T85" fmla="*/ 31 h 32"/>
                  <a:gd name="T86" fmla="*/ 16 w 38"/>
                  <a:gd name="T87" fmla="*/ 32 h 32"/>
                  <a:gd name="T88" fmla="*/ 17 w 38"/>
                  <a:gd name="T89" fmla="*/ 31 h 32"/>
                  <a:gd name="T90" fmla="*/ 19 w 38"/>
                  <a:gd name="T91" fmla="*/ 30 h 32"/>
                  <a:gd name="T92" fmla="*/ 20 w 38"/>
                  <a:gd name="T93" fmla="*/ 30 h 32"/>
                  <a:gd name="T94" fmla="*/ 22 w 38"/>
                  <a:gd name="T95" fmla="*/ 30 h 32"/>
                  <a:gd name="T96" fmla="*/ 23 w 38"/>
                  <a:gd name="T97" fmla="*/ 30 h 32"/>
                  <a:gd name="T98" fmla="*/ 25 w 38"/>
                  <a:gd name="T99" fmla="*/ 29 h 32"/>
                  <a:gd name="T100" fmla="*/ 26 w 38"/>
                  <a:gd name="T101" fmla="*/ 28 h 32"/>
                  <a:gd name="T102" fmla="*/ 29 w 38"/>
                  <a:gd name="T103" fmla="*/ 28 h 32"/>
                  <a:gd name="T104" fmla="*/ 30 w 38"/>
                  <a:gd name="T105" fmla="*/ 27 h 32"/>
                  <a:gd name="T106" fmla="*/ 32 w 38"/>
                  <a:gd name="T107" fmla="*/ 25 h 32"/>
                  <a:gd name="T108" fmla="*/ 34 w 38"/>
                  <a:gd name="T109" fmla="*/ 23 h 32"/>
                  <a:gd name="T110" fmla="*/ 36 w 38"/>
                  <a:gd name="T111" fmla="*/ 21 h 32"/>
                  <a:gd name="T112" fmla="*/ 37 w 38"/>
                  <a:gd name="T113" fmla="*/ 19 h 32"/>
                  <a:gd name="T114" fmla="*/ 37 w 38"/>
                  <a:gd name="T115"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2">
                    <a:moveTo>
                      <a:pt x="37" y="19"/>
                    </a:moveTo>
                    <a:cubicBezTo>
                      <a:pt x="37" y="19"/>
                      <a:pt x="36" y="19"/>
                      <a:pt x="36" y="19"/>
                    </a:cubicBezTo>
                    <a:cubicBezTo>
                      <a:pt x="35" y="19"/>
                      <a:pt x="35" y="19"/>
                      <a:pt x="34" y="19"/>
                    </a:cubicBezTo>
                    <a:cubicBezTo>
                      <a:pt x="34" y="19"/>
                      <a:pt x="34" y="18"/>
                      <a:pt x="34" y="18"/>
                    </a:cubicBezTo>
                    <a:cubicBezTo>
                      <a:pt x="33" y="18"/>
                      <a:pt x="33" y="18"/>
                      <a:pt x="33" y="18"/>
                    </a:cubicBezTo>
                    <a:cubicBezTo>
                      <a:pt x="32" y="18"/>
                      <a:pt x="32" y="17"/>
                      <a:pt x="31" y="17"/>
                    </a:cubicBezTo>
                    <a:cubicBezTo>
                      <a:pt x="30" y="17"/>
                      <a:pt x="30" y="17"/>
                      <a:pt x="29" y="17"/>
                    </a:cubicBezTo>
                    <a:cubicBezTo>
                      <a:pt x="28" y="17"/>
                      <a:pt x="28" y="17"/>
                      <a:pt x="28" y="16"/>
                    </a:cubicBezTo>
                    <a:cubicBezTo>
                      <a:pt x="27" y="16"/>
                      <a:pt x="27" y="16"/>
                      <a:pt x="26" y="16"/>
                    </a:cubicBezTo>
                    <a:cubicBezTo>
                      <a:pt x="26" y="16"/>
                      <a:pt x="26" y="16"/>
                      <a:pt x="26" y="16"/>
                    </a:cubicBezTo>
                    <a:cubicBezTo>
                      <a:pt x="26" y="15"/>
                      <a:pt x="25" y="15"/>
                      <a:pt x="25" y="15"/>
                    </a:cubicBezTo>
                    <a:cubicBezTo>
                      <a:pt x="25" y="14"/>
                      <a:pt x="26" y="13"/>
                      <a:pt x="25" y="13"/>
                    </a:cubicBezTo>
                    <a:cubicBezTo>
                      <a:pt x="25" y="12"/>
                      <a:pt x="25" y="12"/>
                      <a:pt x="25" y="12"/>
                    </a:cubicBezTo>
                    <a:cubicBezTo>
                      <a:pt x="24" y="12"/>
                      <a:pt x="24" y="11"/>
                      <a:pt x="24" y="11"/>
                    </a:cubicBezTo>
                    <a:cubicBezTo>
                      <a:pt x="24" y="11"/>
                      <a:pt x="24" y="11"/>
                      <a:pt x="24" y="11"/>
                    </a:cubicBezTo>
                    <a:cubicBezTo>
                      <a:pt x="24" y="11"/>
                      <a:pt x="24" y="10"/>
                      <a:pt x="24" y="10"/>
                    </a:cubicBezTo>
                    <a:cubicBezTo>
                      <a:pt x="24" y="10"/>
                      <a:pt x="24" y="10"/>
                      <a:pt x="23" y="10"/>
                    </a:cubicBezTo>
                    <a:cubicBezTo>
                      <a:pt x="23" y="10"/>
                      <a:pt x="23" y="10"/>
                      <a:pt x="23" y="10"/>
                    </a:cubicBezTo>
                    <a:cubicBezTo>
                      <a:pt x="23" y="10"/>
                      <a:pt x="23" y="11"/>
                      <a:pt x="22" y="11"/>
                    </a:cubicBezTo>
                    <a:cubicBezTo>
                      <a:pt x="22" y="11"/>
                      <a:pt x="22" y="10"/>
                      <a:pt x="22" y="10"/>
                    </a:cubicBezTo>
                    <a:cubicBezTo>
                      <a:pt x="21" y="9"/>
                      <a:pt x="22" y="9"/>
                      <a:pt x="22" y="8"/>
                    </a:cubicBezTo>
                    <a:cubicBezTo>
                      <a:pt x="22" y="8"/>
                      <a:pt x="22" y="8"/>
                      <a:pt x="22" y="7"/>
                    </a:cubicBezTo>
                    <a:cubicBezTo>
                      <a:pt x="23" y="7"/>
                      <a:pt x="23" y="6"/>
                      <a:pt x="23" y="6"/>
                    </a:cubicBezTo>
                    <a:cubicBezTo>
                      <a:pt x="23" y="6"/>
                      <a:pt x="23" y="6"/>
                      <a:pt x="23" y="6"/>
                    </a:cubicBezTo>
                    <a:cubicBezTo>
                      <a:pt x="22" y="6"/>
                      <a:pt x="22" y="6"/>
                      <a:pt x="22" y="5"/>
                    </a:cubicBezTo>
                    <a:cubicBezTo>
                      <a:pt x="22" y="5"/>
                      <a:pt x="22" y="5"/>
                      <a:pt x="21" y="4"/>
                    </a:cubicBezTo>
                    <a:cubicBezTo>
                      <a:pt x="21" y="4"/>
                      <a:pt x="21" y="4"/>
                      <a:pt x="21" y="3"/>
                    </a:cubicBezTo>
                    <a:cubicBezTo>
                      <a:pt x="20" y="3"/>
                      <a:pt x="20" y="3"/>
                      <a:pt x="20" y="2"/>
                    </a:cubicBezTo>
                    <a:cubicBezTo>
                      <a:pt x="19" y="2"/>
                      <a:pt x="19" y="2"/>
                      <a:pt x="19" y="2"/>
                    </a:cubicBezTo>
                    <a:cubicBezTo>
                      <a:pt x="18" y="1"/>
                      <a:pt x="18" y="1"/>
                      <a:pt x="17" y="1"/>
                    </a:cubicBezTo>
                    <a:cubicBezTo>
                      <a:pt x="17" y="1"/>
                      <a:pt x="17" y="1"/>
                      <a:pt x="17" y="1"/>
                    </a:cubicBezTo>
                    <a:cubicBezTo>
                      <a:pt x="16" y="1"/>
                      <a:pt x="16" y="0"/>
                      <a:pt x="16" y="0"/>
                    </a:cubicBezTo>
                    <a:cubicBezTo>
                      <a:pt x="16" y="0"/>
                      <a:pt x="15" y="1"/>
                      <a:pt x="15" y="1"/>
                    </a:cubicBezTo>
                    <a:cubicBezTo>
                      <a:pt x="15" y="1"/>
                      <a:pt x="15" y="1"/>
                      <a:pt x="14" y="1"/>
                    </a:cubicBezTo>
                    <a:cubicBezTo>
                      <a:pt x="14" y="1"/>
                      <a:pt x="14" y="2"/>
                      <a:pt x="13" y="1"/>
                    </a:cubicBezTo>
                    <a:cubicBezTo>
                      <a:pt x="13" y="1"/>
                      <a:pt x="13" y="1"/>
                      <a:pt x="13" y="1"/>
                    </a:cubicBezTo>
                    <a:cubicBezTo>
                      <a:pt x="12" y="0"/>
                      <a:pt x="12" y="0"/>
                      <a:pt x="12" y="0"/>
                    </a:cubicBezTo>
                    <a:cubicBezTo>
                      <a:pt x="12" y="0"/>
                      <a:pt x="11" y="0"/>
                      <a:pt x="11" y="1"/>
                    </a:cubicBezTo>
                    <a:cubicBezTo>
                      <a:pt x="11" y="1"/>
                      <a:pt x="11" y="2"/>
                      <a:pt x="11" y="2"/>
                    </a:cubicBezTo>
                    <a:cubicBezTo>
                      <a:pt x="11" y="2"/>
                      <a:pt x="11" y="3"/>
                      <a:pt x="11" y="3"/>
                    </a:cubicBezTo>
                    <a:cubicBezTo>
                      <a:pt x="10" y="3"/>
                      <a:pt x="10" y="2"/>
                      <a:pt x="10" y="2"/>
                    </a:cubicBezTo>
                    <a:cubicBezTo>
                      <a:pt x="10" y="2"/>
                      <a:pt x="9" y="2"/>
                      <a:pt x="9" y="2"/>
                    </a:cubicBezTo>
                    <a:cubicBezTo>
                      <a:pt x="8" y="2"/>
                      <a:pt x="8" y="3"/>
                      <a:pt x="8" y="3"/>
                    </a:cubicBezTo>
                    <a:cubicBezTo>
                      <a:pt x="8" y="2"/>
                      <a:pt x="8" y="2"/>
                      <a:pt x="8" y="2"/>
                    </a:cubicBezTo>
                    <a:cubicBezTo>
                      <a:pt x="8" y="3"/>
                      <a:pt x="8" y="3"/>
                      <a:pt x="8" y="4"/>
                    </a:cubicBezTo>
                    <a:cubicBezTo>
                      <a:pt x="8" y="4"/>
                      <a:pt x="8" y="5"/>
                      <a:pt x="7" y="5"/>
                    </a:cubicBezTo>
                    <a:cubicBezTo>
                      <a:pt x="7" y="5"/>
                      <a:pt x="7" y="5"/>
                      <a:pt x="6" y="5"/>
                    </a:cubicBezTo>
                    <a:cubicBezTo>
                      <a:pt x="6" y="5"/>
                      <a:pt x="6" y="6"/>
                      <a:pt x="6" y="6"/>
                    </a:cubicBezTo>
                    <a:cubicBezTo>
                      <a:pt x="6" y="6"/>
                      <a:pt x="5" y="6"/>
                      <a:pt x="5" y="7"/>
                    </a:cubicBezTo>
                    <a:cubicBezTo>
                      <a:pt x="5" y="7"/>
                      <a:pt x="5" y="7"/>
                      <a:pt x="5" y="7"/>
                    </a:cubicBezTo>
                    <a:cubicBezTo>
                      <a:pt x="5" y="8"/>
                      <a:pt x="5" y="7"/>
                      <a:pt x="5" y="8"/>
                    </a:cubicBezTo>
                    <a:cubicBezTo>
                      <a:pt x="4" y="8"/>
                      <a:pt x="5" y="8"/>
                      <a:pt x="5" y="9"/>
                    </a:cubicBezTo>
                    <a:cubicBezTo>
                      <a:pt x="5" y="9"/>
                      <a:pt x="5" y="9"/>
                      <a:pt x="5" y="10"/>
                    </a:cubicBezTo>
                    <a:cubicBezTo>
                      <a:pt x="4" y="10"/>
                      <a:pt x="4" y="10"/>
                      <a:pt x="4" y="10"/>
                    </a:cubicBezTo>
                    <a:cubicBezTo>
                      <a:pt x="4" y="11"/>
                      <a:pt x="3" y="11"/>
                      <a:pt x="3" y="11"/>
                    </a:cubicBezTo>
                    <a:cubicBezTo>
                      <a:pt x="3" y="11"/>
                      <a:pt x="3" y="12"/>
                      <a:pt x="3" y="12"/>
                    </a:cubicBezTo>
                    <a:cubicBezTo>
                      <a:pt x="2" y="12"/>
                      <a:pt x="2" y="13"/>
                      <a:pt x="2" y="13"/>
                    </a:cubicBezTo>
                    <a:cubicBezTo>
                      <a:pt x="2" y="14"/>
                      <a:pt x="2" y="14"/>
                      <a:pt x="2" y="15"/>
                    </a:cubicBezTo>
                    <a:cubicBezTo>
                      <a:pt x="2" y="15"/>
                      <a:pt x="2" y="16"/>
                      <a:pt x="2" y="16"/>
                    </a:cubicBezTo>
                    <a:cubicBezTo>
                      <a:pt x="2" y="16"/>
                      <a:pt x="2" y="16"/>
                      <a:pt x="2" y="16"/>
                    </a:cubicBezTo>
                    <a:cubicBezTo>
                      <a:pt x="2" y="17"/>
                      <a:pt x="3" y="17"/>
                      <a:pt x="2" y="17"/>
                    </a:cubicBezTo>
                    <a:cubicBezTo>
                      <a:pt x="2" y="18"/>
                      <a:pt x="2" y="18"/>
                      <a:pt x="2" y="18"/>
                    </a:cubicBezTo>
                    <a:cubicBezTo>
                      <a:pt x="1" y="18"/>
                      <a:pt x="1" y="17"/>
                      <a:pt x="1" y="17"/>
                    </a:cubicBezTo>
                    <a:cubicBezTo>
                      <a:pt x="1" y="17"/>
                      <a:pt x="0" y="17"/>
                      <a:pt x="0" y="17"/>
                    </a:cubicBezTo>
                    <a:cubicBezTo>
                      <a:pt x="0" y="18"/>
                      <a:pt x="0" y="18"/>
                      <a:pt x="0" y="19"/>
                    </a:cubicBezTo>
                    <a:cubicBezTo>
                      <a:pt x="0" y="19"/>
                      <a:pt x="0" y="19"/>
                      <a:pt x="0" y="19"/>
                    </a:cubicBezTo>
                    <a:cubicBezTo>
                      <a:pt x="0" y="20"/>
                      <a:pt x="1" y="19"/>
                      <a:pt x="1" y="20"/>
                    </a:cubicBezTo>
                    <a:cubicBezTo>
                      <a:pt x="1" y="20"/>
                      <a:pt x="2" y="20"/>
                      <a:pt x="2" y="20"/>
                    </a:cubicBezTo>
                    <a:cubicBezTo>
                      <a:pt x="2" y="21"/>
                      <a:pt x="3" y="21"/>
                      <a:pt x="3" y="21"/>
                    </a:cubicBezTo>
                    <a:cubicBezTo>
                      <a:pt x="3" y="22"/>
                      <a:pt x="3" y="22"/>
                      <a:pt x="4" y="22"/>
                    </a:cubicBezTo>
                    <a:cubicBezTo>
                      <a:pt x="4" y="22"/>
                      <a:pt x="4" y="22"/>
                      <a:pt x="4" y="23"/>
                    </a:cubicBezTo>
                    <a:cubicBezTo>
                      <a:pt x="5" y="23"/>
                      <a:pt x="4" y="23"/>
                      <a:pt x="5" y="24"/>
                    </a:cubicBezTo>
                    <a:cubicBezTo>
                      <a:pt x="5" y="24"/>
                      <a:pt x="5" y="25"/>
                      <a:pt x="5" y="25"/>
                    </a:cubicBezTo>
                    <a:cubicBezTo>
                      <a:pt x="5" y="25"/>
                      <a:pt x="5" y="26"/>
                      <a:pt x="6" y="26"/>
                    </a:cubicBezTo>
                    <a:cubicBezTo>
                      <a:pt x="6" y="26"/>
                      <a:pt x="6" y="26"/>
                      <a:pt x="6" y="26"/>
                    </a:cubicBezTo>
                    <a:cubicBezTo>
                      <a:pt x="7" y="26"/>
                      <a:pt x="7" y="26"/>
                      <a:pt x="7" y="27"/>
                    </a:cubicBezTo>
                    <a:cubicBezTo>
                      <a:pt x="7" y="27"/>
                      <a:pt x="7" y="27"/>
                      <a:pt x="7" y="27"/>
                    </a:cubicBezTo>
                    <a:cubicBezTo>
                      <a:pt x="7" y="28"/>
                      <a:pt x="7" y="28"/>
                      <a:pt x="7" y="28"/>
                    </a:cubicBezTo>
                    <a:cubicBezTo>
                      <a:pt x="7" y="29"/>
                      <a:pt x="7" y="29"/>
                      <a:pt x="7" y="29"/>
                    </a:cubicBezTo>
                    <a:cubicBezTo>
                      <a:pt x="8" y="29"/>
                      <a:pt x="8" y="29"/>
                      <a:pt x="8" y="29"/>
                    </a:cubicBezTo>
                    <a:cubicBezTo>
                      <a:pt x="9" y="29"/>
                      <a:pt x="9" y="29"/>
                      <a:pt x="10" y="29"/>
                    </a:cubicBezTo>
                    <a:cubicBezTo>
                      <a:pt x="10" y="29"/>
                      <a:pt x="10" y="29"/>
                      <a:pt x="10" y="29"/>
                    </a:cubicBezTo>
                    <a:cubicBezTo>
                      <a:pt x="11" y="29"/>
                      <a:pt x="11" y="29"/>
                      <a:pt x="11" y="30"/>
                    </a:cubicBezTo>
                    <a:cubicBezTo>
                      <a:pt x="12" y="30"/>
                      <a:pt x="12" y="30"/>
                      <a:pt x="12" y="31"/>
                    </a:cubicBezTo>
                    <a:cubicBezTo>
                      <a:pt x="13" y="31"/>
                      <a:pt x="13" y="31"/>
                      <a:pt x="13" y="31"/>
                    </a:cubicBezTo>
                    <a:cubicBezTo>
                      <a:pt x="13" y="31"/>
                      <a:pt x="14" y="31"/>
                      <a:pt x="14" y="31"/>
                    </a:cubicBezTo>
                    <a:cubicBezTo>
                      <a:pt x="14" y="31"/>
                      <a:pt x="15" y="31"/>
                      <a:pt x="15" y="31"/>
                    </a:cubicBezTo>
                    <a:cubicBezTo>
                      <a:pt x="15" y="31"/>
                      <a:pt x="15" y="32"/>
                      <a:pt x="16" y="32"/>
                    </a:cubicBezTo>
                    <a:cubicBezTo>
                      <a:pt x="16" y="32"/>
                      <a:pt x="16" y="32"/>
                      <a:pt x="16" y="32"/>
                    </a:cubicBezTo>
                    <a:cubicBezTo>
                      <a:pt x="17" y="32"/>
                      <a:pt x="17" y="31"/>
                      <a:pt x="17" y="31"/>
                    </a:cubicBezTo>
                    <a:cubicBezTo>
                      <a:pt x="17" y="30"/>
                      <a:pt x="17" y="30"/>
                      <a:pt x="18" y="30"/>
                    </a:cubicBezTo>
                    <a:cubicBezTo>
                      <a:pt x="18" y="30"/>
                      <a:pt x="18" y="30"/>
                      <a:pt x="19" y="30"/>
                    </a:cubicBezTo>
                    <a:cubicBezTo>
                      <a:pt x="19" y="30"/>
                      <a:pt x="19" y="29"/>
                      <a:pt x="19" y="29"/>
                    </a:cubicBezTo>
                    <a:cubicBezTo>
                      <a:pt x="19" y="29"/>
                      <a:pt x="19" y="30"/>
                      <a:pt x="20" y="30"/>
                    </a:cubicBezTo>
                    <a:cubicBezTo>
                      <a:pt x="20" y="30"/>
                      <a:pt x="20" y="30"/>
                      <a:pt x="21" y="30"/>
                    </a:cubicBezTo>
                    <a:cubicBezTo>
                      <a:pt x="21" y="30"/>
                      <a:pt x="21" y="30"/>
                      <a:pt x="22" y="30"/>
                    </a:cubicBezTo>
                    <a:cubicBezTo>
                      <a:pt x="22" y="30"/>
                      <a:pt x="22" y="30"/>
                      <a:pt x="22" y="30"/>
                    </a:cubicBezTo>
                    <a:cubicBezTo>
                      <a:pt x="22" y="30"/>
                      <a:pt x="23" y="30"/>
                      <a:pt x="23" y="30"/>
                    </a:cubicBezTo>
                    <a:cubicBezTo>
                      <a:pt x="24" y="30"/>
                      <a:pt x="24" y="30"/>
                      <a:pt x="24" y="30"/>
                    </a:cubicBezTo>
                    <a:cubicBezTo>
                      <a:pt x="25" y="29"/>
                      <a:pt x="25" y="29"/>
                      <a:pt x="25" y="29"/>
                    </a:cubicBezTo>
                    <a:cubicBezTo>
                      <a:pt x="25" y="29"/>
                      <a:pt x="26" y="29"/>
                      <a:pt x="26" y="28"/>
                    </a:cubicBezTo>
                    <a:cubicBezTo>
                      <a:pt x="26" y="28"/>
                      <a:pt x="26" y="28"/>
                      <a:pt x="26" y="28"/>
                    </a:cubicBezTo>
                    <a:cubicBezTo>
                      <a:pt x="27" y="27"/>
                      <a:pt x="27" y="28"/>
                      <a:pt x="27" y="27"/>
                    </a:cubicBezTo>
                    <a:cubicBezTo>
                      <a:pt x="28" y="27"/>
                      <a:pt x="28" y="28"/>
                      <a:pt x="29" y="28"/>
                    </a:cubicBezTo>
                    <a:cubicBezTo>
                      <a:pt x="29" y="28"/>
                      <a:pt x="29" y="28"/>
                      <a:pt x="30" y="28"/>
                    </a:cubicBezTo>
                    <a:cubicBezTo>
                      <a:pt x="30" y="28"/>
                      <a:pt x="30" y="28"/>
                      <a:pt x="30" y="27"/>
                    </a:cubicBezTo>
                    <a:cubicBezTo>
                      <a:pt x="31" y="27"/>
                      <a:pt x="31" y="27"/>
                      <a:pt x="31" y="27"/>
                    </a:cubicBezTo>
                    <a:cubicBezTo>
                      <a:pt x="31" y="26"/>
                      <a:pt x="31" y="26"/>
                      <a:pt x="32" y="25"/>
                    </a:cubicBezTo>
                    <a:cubicBezTo>
                      <a:pt x="32" y="25"/>
                      <a:pt x="33" y="25"/>
                      <a:pt x="33" y="24"/>
                    </a:cubicBezTo>
                    <a:cubicBezTo>
                      <a:pt x="33" y="24"/>
                      <a:pt x="34" y="24"/>
                      <a:pt x="34" y="23"/>
                    </a:cubicBezTo>
                    <a:cubicBezTo>
                      <a:pt x="34" y="23"/>
                      <a:pt x="34" y="23"/>
                      <a:pt x="35" y="22"/>
                    </a:cubicBezTo>
                    <a:cubicBezTo>
                      <a:pt x="35" y="22"/>
                      <a:pt x="35" y="22"/>
                      <a:pt x="36" y="21"/>
                    </a:cubicBezTo>
                    <a:cubicBezTo>
                      <a:pt x="36" y="21"/>
                      <a:pt x="36" y="21"/>
                      <a:pt x="37" y="20"/>
                    </a:cubicBezTo>
                    <a:cubicBezTo>
                      <a:pt x="37" y="20"/>
                      <a:pt x="37" y="20"/>
                      <a:pt x="37" y="19"/>
                    </a:cubicBezTo>
                    <a:cubicBezTo>
                      <a:pt x="37" y="19"/>
                      <a:pt x="38" y="19"/>
                      <a:pt x="37" y="19"/>
                    </a:cubicBezTo>
                    <a:cubicBezTo>
                      <a:pt x="37" y="19"/>
                      <a:pt x="37" y="19"/>
                      <a:pt x="3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7" name="Freeform 116"/>
              <p:cNvSpPr>
                <a:spLocks/>
              </p:cNvSpPr>
              <p:nvPr/>
            </p:nvSpPr>
            <p:spPr bwMode="auto">
              <a:xfrm>
                <a:off x="3535364" y="1897064"/>
                <a:ext cx="31750" cy="11113"/>
              </a:xfrm>
              <a:custGeom>
                <a:avLst/>
                <a:gdLst>
                  <a:gd name="T0" fmla="*/ 1 w 3"/>
                  <a:gd name="T1" fmla="*/ 0 h 1"/>
                  <a:gd name="T2" fmla="*/ 1 w 3"/>
                  <a:gd name="T3" fmla="*/ 0 h 1"/>
                  <a:gd name="T4" fmla="*/ 1 w 3"/>
                  <a:gd name="T5" fmla="*/ 1 h 1"/>
                  <a:gd name="T6" fmla="*/ 2 w 3"/>
                  <a:gd name="T7" fmla="*/ 1 h 1"/>
                  <a:gd name="T8" fmla="*/ 3 w 3"/>
                  <a:gd name="T9" fmla="*/ 1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1" y="0"/>
                    </a:cubicBezTo>
                    <a:cubicBezTo>
                      <a:pt x="0" y="1"/>
                      <a:pt x="1" y="1"/>
                      <a:pt x="1" y="1"/>
                    </a:cubicBezTo>
                    <a:cubicBezTo>
                      <a:pt x="1" y="1"/>
                      <a:pt x="1" y="1"/>
                      <a:pt x="2" y="1"/>
                    </a:cubicBezTo>
                    <a:cubicBezTo>
                      <a:pt x="2" y="1"/>
                      <a:pt x="3" y="1"/>
                      <a:pt x="3" y="1"/>
                    </a:cubicBezTo>
                    <a:cubicBezTo>
                      <a:pt x="3" y="1"/>
                      <a:pt x="3" y="1"/>
                      <a:pt x="3"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8" name="Freeform 117"/>
              <p:cNvSpPr>
                <a:spLocks/>
              </p:cNvSpPr>
              <p:nvPr/>
            </p:nvSpPr>
            <p:spPr bwMode="auto">
              <a:xfrm>
                <a:off x="4475164" y="1011239"/>
                <a:ext cx="9525" cy="11113"/>
              </a:xfrm>
              <a:custGeom>
                <a:avLst/>
                <a:gdLst>
                  <a:gd name="T0" fmla="*/ 0 w 1"/>
                  <a:gd name="T1" fmla="*/ 0 h 1"/>
                  <a:gd name="T2" fmla="*/ 0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9" name="Freeform 118"/>
              <p:cNvSpPr>
                <a:spLocks/>
              </p:cNvSpPr>
              <p:nvPr/>
            </p:nvSpPr>
            <p:spPr bwMode="auto">
              <a:xfrm>
                <a:off x="4484689" y="1000126"/>
                <a:ext cx="33338" cy="11113"/>
              </a:xfrm>
              <a:custGeom>
                <a:avLst/>
                <a:gdLst>
                  <a:gd name="T0" fmla="*/ 2 w 3"/>
                  <a:gd name="T1" fmla="*/ 1 h 1"/>
                  <a:gd name="T2" fmla="*/ 1 w 3"/>
                  <a:gd name="T3" fmla="*/ 1 h 1"/>
                  <a:gd name="T4" fmla="*/ 0 w 3"/>
                  <a:gd name="T5" fmla="*/ 1 h 1"/>
                  <a:gd name="T6" fmla="*/ 1 w 3"/>
                  <a:gd name="T7" fmla="*/ 1 h 1"/>
                  <a:gd name="T8" fmla="*/ 2 w 3"/>
                  <a:gd name="T9" fmla="*/ 1 h 1"/>
                  <a:gd name="T10" fmla="*/ 3 w 3"/>
                  <a:gd name="T11" fmla="*/ 1 h 1"/>
                  <a:gd name="T12" fmla="*/ 2 w 3"/>
                  <a:gd name="T13" fmla="*/ 0 h 1"/>
                  <a:gd name="T14" fmla="*/ 2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1"/>
                    </a:moveTo>
                    <a:cubicBezTo>
                      <a:pt x="1" y="1"/>
                      <a:pt x="1" y="1"/>
                      <a:pt x="1" y="1"/>
                    </a:cubicBezTo>
                    <a:cubicBezTo>
                      <a:pt x="1" y="1"/>
                      <a:pt x="1" y="1"/>
                      <a:pt x="0" y="1"/>
                    </a:cubicBezTo>
                    <a:cubicBezTo>
                      <a:pt x="1" y="1"/>
                      <a:pt x="1" y="1"/>
                      <a:pt x="1" y="1"/>
                    </a:cubicBezTo>
                    <a:cubicBezTo>
                      <a:pt x="2" y="1"/>
                      <a:pt x="2" y="1"/>
                      <a:pt x="2" y="1"/>
                    </a:cubicBezTo>
                    <a:cubicBezTo>
                      <a:pt x="2" y="1"/>
                      <a:pt x="2" y="1"/>
                      <a:pt x="3" y="1"/>
                    </a:cubicBezTo>
                    <a:cubicBezTo>
                      <a:pt x="3" y="1"/>
                      <a:pt x="3" y="1"/>
                      <a:pt x="2" y="0"/>
                    </a:cubicBezTo>
                    <a:cubicBezTo>
                      <a:pt x="2" y="0"/>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0" name="Freeform 119"/>
              <p:cNvSpPr>
                <a:spLocks/>
              </p:cNvSpPr>
              <p:nvPr/>
            </p:nvSpPr>
            <p:spPr bwMode="auto">
              <a:xfrm>
                <a:off x="4518027" y="989014"/>
                <a:ext cx="20638" cy="22225"/>
              </a:xfrm>
              <a:custGeom>
                <a:avLst/>
                <a:gdLst>
                  <a:gd name="T0" fmla="*/ 1 w 2"/>
                  <a:gd name="T1" fmla="*/ 2 h 2"/>
                  <a:gd name="T2" fmla="*/ 2 w 2"/>
                  <a:gd name="T3" fmla="*/ 1 h 2"/>
                  <a:gd name="T4" fmla="*/ 2 w 2"/>
                  <a:gd name="T5" fmla="*/ 1 h 2"/>
                  <a:gd name="T6" fmla="*/ 2 w 2"/>
                  <a:gd name="T7" fmla="*/ 0 h 2"/>
                  <a:gd name="T8" fmla="*/ 1 w 2"/>
                  <a:gd name="T9" fmla="*/ 0 h 2"/>
                  <a:gd name="T10" fmla="*/ 1 w 2"/>
                  <a:gd name="T11" fmla="*/ 1 h 2"/>
                  <a:gd name="T12" fmla="*/ 0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2" y="1"/>
                      <a:pt x="2" y="1"/>
                      <a:pt x="2" y="1"/>
                    </a:cubicBezTo>
                    <a:cubicBezTo>
                      <a:pt x="2" y="1"/>
                      <a:pt x="2" y="1"/>
                      <a:pt x="2" y="1"/>
                    </a:cubicBezTo>
                    <a:cubicBezTo>
                      <a:pt x="2" y="1"/>
                      <a:pt x="2" y="1"/>
                      <a:pt x="2" y="0"/>
                    </a:cubicBezTo>
                    <a:cubicBezTo>
                      <a:pt x="2" y="0"/>
                      <a:pt x="1" y="0"/>
                      <a:pt x="1" y="0"/>
                    </a:cubicBezTo>
                    <a:cubicBezTo>
                      <a:pt x="1" y="0"/>
                      <a:pt x="1" y="0"/>
                      <a:pt x="1" y="1"/>
                    </a:cubicBezTo>
                    <a:cubicBezTo>
                      <a:pt x="0" y="1"/>
                      <a:pt x="0" y="1"/>
                      <a:pt x="0" y="1"/>
                    </a:cubicBezTo>
                    <a:cubicBezTo>
                      <a:pt x="0" y="1"/>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1" name="Freeform 120"/>
              <p:cNvSpPr>
                <a:spLocks/>
              </p:cNvSpPr>
              <p:nvPr/>
            </p:nvSpPr>
            <p:spPr bwMode="auto">
              <a:xfrm>
                <a:off x="4495802" y="989014"/>
                <a:ext cx="42863" cy="11113"/>
              </a:xfrm>
              <a:custGeom>
                <a:avLst/>
                <a:gdLst>
                  <a:gd name="T0" fmla="*/ 2 w 4"/>
                  <a:gd name="T1" fmla="*/ 0 h 1"/>
                  <a:gd name="T2" fmla="*/ 3 w 4"/>
                  <a:gd name="T3" fmla="*/ 0 h 1"/>
                  <a:gd name="T4" fmla="*/ 3 w 4"/>
                  <a:gd name="T5" fmla="*/ 0 h 1"/>
                  <a:gd name="T6" fmla="*/ 2 w 4"/>
                  <a:gd name="T7" fmla="*/ 0 h 1"/>
                  <a:gd name="T8" fmla="*/ 1 w 4"/>
                  <a:gd name="T9" fmla="*/ 0 h 1"/>
                  <a:gd name="T10" fmla="*/ 1 w 4"/>
                  <a:gd name="T11" fmla="*/ 1 h 1"/>
                  <a:gd name="T12" fmla="*/ 1 w 4"/>
                  <a:gd name="T13" fmla="*/ 1 h 1"/>
                  <a:gd name="T14" fmla="*/ 2 w 4"/>
                  <a:gd name="T15" fmla="*/ 1 h 1"/>
                  <a:gd name="T16" fmla="*/ 2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2" y="0"/>
                    </a:moveTo>
                    <a:cubicBezTo>
                      <a:pt x="3" y="0"/>
                      <a:pt x="4" y="0"/>
                      <a:pt x="3" y="0"/>
                    </a:cubicBezTo>
                    <a:cubicBezTo>
                      <a:pt x="3" y="0"/>
                      <a:pt x="3" y="0"/>
                      <a:pt x="3" y="0"/>
                    </a:cubicBezTo>
                    <a:cubicBezTo>
                      <a:pt x="2" y="0"/>
                      <a:pt x="2" y="0"/>
                      <a:pt x="2" y="0"/>
                    </a:cubicBezTo>
                    <a:cubicBezTo>
                      <a:pt x="2" y="0"/>
                      <a:pt x="1" y="0"/>
                      <a:pt x="1" y="0"/>
                    </a:cubicBezTo>
                    <a:cubicBezTo>
                      <a:pt x="1" y="1"/>
                      <a:pt x="0" y="1"/>
                      <a:pt x="1" y="1"/>
                    </a:cubicBezTo>
                    <a:cubicBezTo>
                      <a:pt x="1" y="1"/>
                      <a:pt x="1" y="1"/>
                      <a:pt x="1" y="1"/>
                    </a:cubicBezTo>
                    <a:cubicBezTo>
                      <a:pt x="2" y="1"/>
                      <a:pt x="2" y="1"/>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2" name="Freeform 121"/>
              <p:cNvSpPr>
                <a:spLocks/>
              </p:cNvSpPr>
              <p:nvPr/>
            </p:nvSpPr>
            <p:spPr bwMode="auto">
              <a:xfrm>
                <a:off x="4646614" y="935039"/>
                <a:ext cx="22225" cy="22225"/>
              </a:xfrm>
              <a:custGeom>
                <a:avLst/>
                <a:gdLst>
                  <a:gd name="T0" fmla="*/ 2 w 2"/>
                  <a:gd name="T1" fmla="*/ 1 h 2"/>
                  <a:gd name="T2" fmla="*/ 1 w 2"/>
                  <a:gd name="T3" fmla="*/ 1 h 2"/>
                  <a:gd name="T4" fmla="*/ 0 w 2"/>
                  <a:gd name="T5" fmla="*/ 1 h 2"/>
                  <a:gd name="T6" fmla="*/ 1 w 2"/>
                  <a:gd name="T7" fmla="*/ 1 h 2"/>
                  <a:gd name="T8" fmla="*/ 1 w 2"/>
                  <a:gd name="T9" fmla="*/ 2 h 2"/>
                  <a:gd name="T10" fmla="*/ 2 w 2"/>
                  <a:gd name="T11" fmla="*/ 1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1" y="0"/>
                      <a:pt x="1" y="1"/>
                      <a:pt x="1" y="1"/>
                    </a:cubicBezTo>
                    <a:cubicBezTo>
                      <a:pt x="0" y="1"/>
                      <a:pt x="0" y="1"/>
                      <a:pt x="0" y="1"/>
                    </a:cubicBezTo>
                    <a:cubicBezTo>
                      <a:pt x="0" y="1"/>
                      <a:pt x="0" y="1"/>
                      <a:pt x="1" y="1"/>
                    </a:cubicBezTo>
                    <a:cubicBezTo>
                      <a:pt x="1" y="1"/>
                      <a:pt x="1" y="1"/>
                      <a:pt x="1" y="2"/>
                    </a:cubicBezTo>
                    <a:cubicBezTo>
                      <a:pt x="1" y="2"/>
                      <a:pt x="2" y="2"/>
                      <a:pt x="2" y="1"/>
                    </a:cubicBezTo>
                    <a:cubicBezTo>
                      <a:pt x="2" y="1"/>
                      <a:pt x="2"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3" name="Freeform 122"/>
              <p:cNvSpPr>
                <a:spLocks/>
              </p:cNvSpPr>
              <p:nvPr/>
            </p:nvSpPr>
            <p:spPr bwMode="auto">
              <a:xfrm>
                <a:off x="4032252" y="935039"/>
                <a:ext cx="20638" cy="11113"/>
              </a:xfrm>
              <a:custGeom>
                <a:avLst/>
                <a:gdLst>
                  <a:gd name="T0" fmla="*/ 1 w 2"/>
                  <a:gd name="T1" fmla="*/ 1 h 1"/>
                  <a:gd name="T2" fmla="*/ 1 w 2"/>
                  <a:gd name="T3" fmla="*/ 1 h 1"/>
                  <a:gd name="T4" fmla="*/ 2 w 2"/>
                  <a:gd name="T5" fmla="*/ 0 h 1"/>
                  <a:gd name="T6" fmla="*/ 1 w 2"/>
                  <a:gd name="T7" fmla="*/ 0 h 1"/>
                  <a:gd name="T8" fmla="*/ 1 w 2"/>
                  <a:gd name="T9" fmla="*/ 0 h 1"/>
                  <a:gd name="T10" fmla="*/ 0 w 2"/>
                  <a:gd name="T11" fmla="*/ 1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2" y="0"/>
                      <a:pt x="2" y="0"/>
                      <a:pt x="2" y="0"/>
                    </a:cubicBezTo>
                    <a:cubicBezTo>
                      <a:pt x="2" y="0"/>
                      <a:pt x="1" y="0"/>
                      <a:pt x="1" y="0"/>
                    </a:cubicBezTo>
                    <a:cubicBezTo>
                      <a:pt x="1" y="0"/>
                      <a:pt x="1" y="0"/>
                      <a:pt x="1" y="0"/>
                    </a:cubicBezTo>
                    <a:cubicBezTo>
                      <a:pt x="1" y="0"/>
                      <a:pt x="0" y="0"/>
                      <a:pt x="0" y="1"/>
                    </a:cubicBezTo>
                    <a:cubicBezTo>
                      <a:pt x="0" y="1"/>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4" name="Freeform 123"/>
              <p:cNvSpPr>
                <a:spLocks/>
              </p:cNvSpPr>
              <p:nvPr/>
            </p:nvSpPr>
            <p:spPr bwMode="auto">
              <a:xfrm>
                <a:off x="4313239" y="935039"/>
                <a:ext cx="517525" cy="357188"/>
              </a:xfrm>
              <a:custGeom>
                <a:avLst/>
                <a:gdLst>
                  <a:gd name="T0" fmla="*/ 1 w 48"/>
                  <a:gd name="T1" fmla="*/ 27 h 33"/>
                  <a:gd name="T2" fmla="*/ 1 w 48"/>
                  <a:gd name="T3" fmla="*/ 29 h 33"/>
                  <a:gd name="T4" fmla="*/ 2 w 48"/>
                  <a:gd name="T5" fmla="*/ 32 h 33"/>
                  <a:gd name="T6" fmla="*/ 6 w 48"/>
                  <a:gd name="T7" fmla="*/ 33 h 33"/>
                  <a:gd name="T8" fmla="*/ 10 w 48"/>
                  <a:gd name="T9" fmla="*/ 31 h 33"/>
                  <a:gd name="T10" fmla="*/ 11 w 48"/>
                  <a:gd name="T11" fmla="*/ 30 h 33"/>
                  <a:gd name="T12" fmla="*/ 13 w 48"/>
                  <a:gd name="T13" fmla="*/ 30 h 33"/>
                  <a:gd name="T14" fmla="*/ 15 w 48"/>
                  <a:gd name="T15" fmla="*/ 29 h 33"/>
                  <a:gd name="T16" fmla="*/ 16 w 48"/>
                  <a:gd name="T17" fmla="*/ 27 h 33"/>
                  <a:gd name="T18" fmla="*/ 16 w 48"/>
                  <a:gd name="T19" fmla="*/ 25 h 33"/>
                  <a:gd name="T20" fmla="*/ 15 w 48"/>
                  <a:gd name="T21" fmla="*/ 22 h 33"/>
                  <a:gd name="T22" fmla="*/ 15 w 48"/>
                  <a:gd name="T23" fmla="*/ 18 h 33"/>
                  <a:gd name="T24" fmla="*/ 17 w 48"/>
                  <a:gd name="T25" fmla="*/ 18 h 33"/>
                  <a:gd name="T26" fmla="*/ 17 w 48"/>
                  <a:gd name="T27" fmla="*/ 17 h 33"/>
                  <a:gd name="T28" fmla="*/ 18 w 48"/>
                  <a:gd name="T29" fmla="*/ 14 h 33"/>
                  <a:gd name="T30" fmla="*/ 19 w 48"/>
                  <a:gd name="T31" fmla="*/ 12 h 33"/>
                  <a:gd name="T32" fmla="*/ 21 w 48"/>
                  <a:gd name="T33" fmla="*/ 10 h 33"/>
                  <a:gd name="T34" fmla="*/ 22 w 48"/>
                  <a:gd name="T35" fmla="*/ 8 h 33"/>
                  <a:gd name="T36" fmla="*/ 24 w 48"/>
                  <a:gd name="T37" fmla="*/ 6 h 33"/>
                  <a:gd name="T38" fmla="*/ 27 w 48"/>
                  <a:gd name="T39" fmla="*/ 7 h 33"/>
                  <a:gd name="T40" fmla="*/ 28 w 48"/>
                  <a:gd name="T41" fmla="*/ 5 h 33"/>
                  <a:gd name="T42" fmla="*/ 30 w 48"/>
                  <a:gd name="T43" fmla="*/ 5 h 33"/>
                  <a:gd name="T44" fmla="*/ 34 w 48"/>
                  <a:gd name="T45" fmla="*/ 6 h 33"/>
                  <a:gd name="T46" fmla="*/ 37 w 48"/>
                  <a:gd name="T47" fmla="*/ 6 h 33"/>
                  <a:gd name="T48" fmla="*/ 38 w 48"/>
                  <a:gd name="T49" fmla="*/ 4 h 33"/>
                  <a:gd name="T50" fmla="*/ 41 w 48"/>
                  <a:gd name="T51" fmla="*/ 3 h 33"/>
                  <a:gd name="T52" fmla="*/ 44 w 48"/>
                  <a:gd name="T53" fmla="*/ 4 h 33"/>
                  <a:gd name="T54" fmla="*/ 44 w 48"/>
                  <a:gd name="T55" fmla="*/ 6 h 33"/>
                  <a:gd name="T56" fmla="*/ 46 w 48"/>
                  <a:gd name="T57" fmla="*/ 4 h 33"/>
                  <a:gd name="T58" fmla="*/ 48 w 48"/>
                  <a:gd name="T59" fmla="*/ 4 h 33"/>
                  <a:gd name="T60" fmla="*/ 45 w 48"/>
                  <a:gd name="T61" fmla="*/ 3 h 33"/>
                  <a:gd name="T62" fmla="*/ 46 w 48"/>
                  <a:gd name="T63" fmla="*/ 2 h 33"/>
                  <a:gd name="T64" fmla="*/ 45 w 48"/>
                  <a:gd name="T65" fmla="*/ 1 h 33"/>
                  <a:gd name="T66" fmla="*/ 42 w 48"/>
                  <a:gd name="T67" fmla="*/ 1 h 33"/>
                  <a:gd name="T68" fmla="*/ 40 w 48"/>
                  <a:gd name="T69" fmla="*/ 0 h 33"/>
                  <a:gd name="T70" fmla="*/ 39 w 48"/>
                  <a:gd name="T71" fmla="*/ 1 h 33"/>
                  <a:gd name="T72" fmla="*/ 37 w 48"/>
                  <a:gd name="T73" fmla="*/ 2 h 33"/>
                  <a:gd name="T74" fmla="*/ 37 w 48"/>
                  <a:gd name="T75" fmla="*/ 1 h 33"/>
                  <a:gd name="T76" fmla="*/ 34 w 48"/>
                  <a:gd name="T77" fmla="*/ 1 h 33"/>
                  <a:gd name="T78" fmla="*/ 33 w 48"/>
                  <a:gd name="T79" fmla="*/ 2 h 33"/>
                  <a:gd name="T80" fmla="*/ 30 w 48"/>
                  <a:gd name="T81" fmla="*/ 2 h 33"/>
                  <a:gd name="T82" fmla="*/ 28 w 48"/>
                  <a:gd name="T83" fmla="*/ 3 h 33"/>
                  <a:gd name="T84" fmla="*/ 26 w 48"/>
                  <a:gd name="T85" fmla="*/ 3 h 33"/>
                  <a:gd name="T86" fmla="*/ 24 w 48"/>
                  <a:gd name="T87" fmla="*/ 4 h 33"/>
                  <a:gd name="T88" fmla="*/ 21 w 48"/>
                  <a:gd name="T89" fmla="*/ 5 h 33"/>
                  <a:gd name="T90" fmla="*/ 20 w 48"/>
                  <a:gd name="T91" fmla="*/ 7 h 33"/>
                  <a:gd name="T92" fmla="*/ 18 w 48"/>
                  <a:gd name="T93" fmla="*/ 8 h 33"/>
                  <a:gd name="T94" fmla="*/ 16 w 48"/>
                  <a:gd name="T95" fmla="*/ 10 h 33"/>
                  <a:gd name="T96" fmla="*/ 15 w 48"/>
                  <a:gd name="T97" fmla="*/ 12 h 33"/>
                  <a:gd name="T98" fmla="*/ 13 w 48"/>
                  <a:gd name="T99" fmla="*/ 15 h 33"/>
                  <a:gd name="T100" fmla="*/ 11 w 48"/>
                  <a:gd name="T101" fmla="*/ 16 h 33"/>
                  <a:gd name="T102" fmla="*/ 10 w 48"/>
                  <a:gd name="T103" fmla="*/ 17 h 33"/>
                  <a:gd name="T104" fmla="*/ 9 w 48"/>
                  <a:gd name="T105" fmla="*/ 18 h 33"/>
                  <a:gd name="T106" fmla="*/ 7 w 48"/>
                  <a:gd name="T107" fmla="*/ 20 h 33"/>
                  <a:gd name="T108" fmla="*/ 4 w 48"/>
                  <a:gd name="T109" fmla="*/ 20 h 33"/>
                  <a:gd name="T110" fmla="*/ 2 w 48"/>
                  <a:gd name="T111" fmla="*/ 22 h 33"/>
                  <a:gd name="T112" fmla="*/ 0 w 48"/>
                  <a:gd name="T113" fmla="*/ 23 h 33"/>
                  <a:gd name="T114" fmla="*/ 0 w 48"/>
                  <a:gd name="T115"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33">
                    <a:moveTo>
                      <a:pt x="0" y="26"/>
                    </a:moveTo>
                    <a:cubicBezTo>
                      <a:pt x="1" y="26"/>
                      <a:pt x="1" y="26"/>
                      <a:pt x="1" y="26"/>
                    </a:cubicBezTo>
                    <a:cubicBezTo>
                      <a:pt x="1" y="27"/>
                      <a:pt x="2" y="27"/>
                      <a:pt x="1" y="27"/>
                    </a:cubicBezTo>
                    <a:cubicBezTo>
                      <a:pt x="1" y="28"/>
                      <a:pt x="1" y="28"/>
                      <a:pt x="1" y="28"/>
                    </a:cubicBezTo>
                    <a:cubicBezTo>
                      <a:pt x="1" y="28"/>
                      <a:pt x="1" y="28"/>
                      <a:pt x="0" y="29"/>
                    </a:cubicBezTo>
                    <a:cubicBezTo>
                      <a:pt x="0" y="29"/>
                      <a:pt x="1" y="29"/>
                      <a:pt x="1" y="29"/>
                    </a:cubicBezTo>
                    <a:cubicBezTo>
                      <a:pt x="2" y="30"/>
                      <a:pt x="1" y="30"/>
                      <a:pt x="1" y="31"/>
                    </a:cubicBezTo>
                    <a:cubicBezTo>
                      <a:pt x="1" y="31"/>
                      <a:pt x="1" y="32"/>
                      <a:pt x="1" y="32"/>
                    </a:cubicBezTo>
                    <a:cubicBezTo>
                      <a:pt x="2" y="32"/>
                      <a:pt x="2" y="32"/>
                      <a:pt x="2" y="32"/>
                    </a:cubicBezTo>
                    <a:cubicBezTo>
                      <a:pt x="3" y="32"/>
                      <a:pt x="3" y="32"/>
                      <a:pt x="3" y="33"/>
                    </a:cubicBezTo>
                    <a:cubicBezTo>
                      <a:pt x="4" y="33"/>
                      <a:pt x="4" y="33"/>
                      <a:pt x="4" y="33"/>
                    </a:cubicBezTo>
                    <a:cubicBezTo>
                      <a:pt x="5" y="33"/>
                      <a:pt x="5" y="33"/>
                      <a:pt x="6" y="33"/>
                    </a:cubicBezTo>
                    <a:cubicBezTo>
                      <a:pt x="7" y="33"/>
                      <a:pt x="7" y="32"/>
                      <a:pt x="8" y="32"/>
                    </a:cubicBezTo>
                    <a:cubicBezTo>
                      <a:pt x="8" y="32"/>
                      <a:pt x="9" y="32"/>
                      <a:pt x="9" y="32"/>
                    </a:cubicBezTo>
                    <a:cubicBezTo>
                      <a:pt x="9" y="31"/>
                      <a:pt x="9" y="31"/>
                      <a:pt x="10" y="31"/>
                    </a:cubicBezTo>
                    <a:cubicBezTo>
                      <a:pt x="10" y="31"/>
                      <a:pt x="10" y="31"/>
                      <a:pt x="10" y="31"/>
                    </a:cubicBezTo>
                    <a:cubicBezTo>
                      <a:pt x="10" y="30"/>
                      <a:pt x="11" y="31"/>
                      <a:pt x="11" y="30"/>
                    </a:cubicBezTo>
                    <a:cubicBezTo>
                      <a:pt x="11" y="30"/>
                      <a:pt x="11" y="30"/>
                      <a:pt x="11" y="30"/>
                    </a:cubicBezTo>
                    <a:cubicBezTo>
                      <a:pt x="12" y="29"/>
                      <a:pt x="11" y="29"/>
                      <a:pt x="12" y="29"/>
                    </a:cubicBezTo>
                    <a:cubicBezTo>
                      <a:pt x="12" y="29"/>
                      <a:pt x="12" y="29"/>
                      <a:pt x="13" y="30"/>
                    </a:cubicBezTo>
                    <a:cubicBezTo>
                      <a:pt x="13" y="30"/>
                      <a:pt x="13" y="30"/>
                      <a:pt x="13" y="30"/>
                    </a:cubicBezTo>
                    <a:cubicBezTo>
                      <a:pt x="13" y="30"/>
                      <a:pt x="13" y="30"/>
                      <a:pt x="13" y="30"/>
                    </a:cubicBezTo>
                    <a:cubicBezTo>
                      <a:pt x="14" y="30"/>
                      <a:pt x="14" y="30"/>
                      <a:pt x="15" y="30"/>
                    </a:cubicBezTo>
                    <a:cubicBezTo>
                      <a:pt x="15" y="30"/>
                      <a:pt x="15" y="30"/>
                      <a:pt x="15" y="29"/>
                    </a:cubicBezTo>
                    <a:cubicBezTo>
                      <a:pt x="15" y="29"/>
                      <a:pt x="14" y="29"/>
                      <a:pt x="14" y="29"/>
                    </a:cubicBezTo>
                    <a:cubicBezTo>
                      <a:pt x="14" y="28"/>
                      <a:pt x="15" y="28"/>
                      <a:pt x="15" y="28"/>
                    </a:cubicBezTo>
                    <a:cubicBezTo>
                      <a:pt x="15" y="28"/>
                      <a:pt x="15" y="28"/>
                      <a:pt x="16" y="27"/>
                    </a:cubicBezTo>
                    <a:cubicBezTo>
                      <a:pt x="16" y="27"/>
                      <a:pt x="16" y="27"/>
                      <a:pt x="16" y="26"/>
                    </a:cubicBezTo>
                    <a:cubicBezTo>
                      <a:pt x="16" y="26"/>
                      <a:pt x="15" y="26"/>
                      <a:pt x="15" y="25"/>
                    </a:cubicBezTo>
                    <a:cubicBezTo>
                      <a:pt x="15" y="25"/>
                      <a:pt x="16" y="25"/>
                      <a:pt x="16" y="25"/>
                    </a:cubicBezTo>
                    <a:cubicBezTo>
                      <a:pt x="16" y="25"/>
                      <a:pt x="16" y="24"/>
                      <a:pt x="16" y="24"/>
                    </a:cubicBezTo>
                    <a:cubicBezTo>
                      <a:pt x="16" y="24"/>
                      <a:pt x="15" y="24"/>
                      <a:pt x="15" y="23"/>
                    </a:cubicBezTo>
                    <a:cubicBezTo>
                      <a:pt x="15" y="23"/>
                      <a:pt x="15" y="23"/>
                      <a:pt x="15" y="22"/>
                    </a:cubicBezTo>
                    <a:cubicBezTo>
                      <a:pt x="15" y="22"/>
                      <a:pt x="15" y="22"/>
                      <a:pt x="14" y="21"/>
                    </a:cubicBezTo>
                    <a:cubicBezTo>
                      <a:pt x="14" y="21"/>
                      <a:pt x="14" y="20"/>
                      <a:pt x="14" y="20"/>
                    </a:cubicBezTo>
                    <a:cubicBezTo>
                      <a:pt x="14" y="19"/>
                      <a:pt x="14" y="19"/>
                      <a:pt x="15" y="18"/>
                    </a:cubicBezTo>
                    <a:cubicBezTo>
                      <a:pt x="15" y="18"/>
                      <a:pt x="15" y="18"/>
                      <a:pt x="15" y="18"/>
                    </a:cubicBezTo>
                    <a:cubicBezTo>
                      <a:pt x="16" y="18"/>
                      <a:pt x="16" y="17"/>
                      <a:pt x="16" y="18"/>
                    </a:cubicBezTo>
                    <a:cubicBezTo>
                      <a:pt x="17" y="18"/>
                      <a:pt x="17" y="18"/>
                      <a:pt x="17" y="18"/>
                    </a:cubicBezTo>
                    <a:cubicBezTo>
                      <a:pt x="17" y="18"/>
                      <a:pt x="18" y="18"/>
                      <a:pt x="18" y="18"/>
                    </a:cubicBezTo>
                    <a:cubicBezTo>
                      <a:pt x="18" y="18"/>
                      <a:pt x="18" y="17"/>
                      <a:pt x="18" y="17"/>
                    </a:cubicBezTo>
                    <a:cubicBezTo>
                      <a:pt x="18" y="17"/>
                      <a:pt x="18" y="17"/>
                      <a:pt x="17" y="17"/>
                    </a:cubicBezTo>
                    <a:cubicBezTo>
                      <a:pt x="17" y="16"/>
                      <a:pt x="17" y="16"/>
                      <a:pt x="17" y="16"/>
                    </a:cubicBezTo>
                    <a:cubicBezTo>
                      <a:pt x="17" y="16"/>
                      <a:pt x="18" y="16"/>
                      <a:pt x="18" y="15"/>
                    </a:cubicBezTo>
                    <a:cubicBezTo>
                      <a:pt x="18" y="15"/>
                      <a:pt x="18" y="15"/>
                      <a:pt x="18" y="14"/>
                    </a:cubicBezTo>
                    <a:cubicBezTo>
                      <a:pt x="19" y="14"/>
                      <a:pt x="18" y="14"/>
                      <a:pt x="18" y="14"/>
                    </a:cubicBezTo>
                    <a:cubicBezTo>
                      <a:pt x="18" y="13"/>
                      <a:pt x="18" y="13"/>
                      <a:pt x="18" y="12"/>
                    </a:cubicBezTo>
                    <a:cubicBezTo>
                      <a:pt x="18" y="12"/>
                      <a:pt x="19" y="12"/>
                      <a:pt x="19" y="12"/>
                    </a:cubicBezTo>
                    <a:cubicBezTo>
                      <a:pt x="19" y="12"/>
                      <a:pt x="19" y="12"/>
                      <a:pt x="20" y="12"/>
                    </a:cubicBezTo>
                    <a:cubicBezTo>
                      <a:pt x="20" y="11"/>
                      <a:pt x="20" y="11"/>
                      <a:pt x="21" y="11"/>
                    </a:cubicBezTo>
                    <a:cubicBezTo>
                      <a:pt x="21" y="11"/>
                      <a:pt x="21" y="11"/>
                      <a:pt x="21" y="10"/>
                    </a:cubicBezTo>
                    <a:cubicBezTo>
                      <a:pt x="21" y="10"/>
                      <a:pt x="21" y="9"/>
                      <a:pt x="21" y="9"/>
                    </a:cubicBezTo>
                    <a:cubicBezTo>
                      <a:pt x="21" y="9"/>
                      <a:pt x="21" y="9"/>
                      <a:pt x="22" y="8"/>
                    </a:cubicBezTo>
                    <a:cubicBezTo>
                      <a:pt x="22" y="8"/>
                      <a:pt x="22" y="8"/>
                      <a:pt x="22" y="8"/>
                    </a:cubicBezTo>
                    <a:cubicBezTo>
                      <a:pt x="22" y="8"/>
                      <a:pt x="23" y="8"/>
                      <a:pt x="23" y="8"/>
                    </a:cubicBezTo>
                    <a:cubicBezTo>
                      <a:pt x="23" y="8"/>
                      <a:pt x="24" y="7"/>
                      <a:pt x="24" y="7"/>
                    </a:cubicBezTo>
                    <a:cubicBezTo>
                      <a:pt x="24" y="7"/>
                      <a:pt x="24" y="7"/>
                      <a:pt x="24" y="6"/>
                    </a:cubicBezTo>
                    <a:cubicBezTo>
                      <a:pt x="25" y="6"/>
                      <a:pt x="25" y="7"/>
                      <a:pt x="25" y="7"/>
                    </a:cubicBezTo>
                    <a:cubicBezTo>
                      <a:pt x="26" y="7"/>
                      <a:pt x="26" y="7"/>
                      <a:pt x="26" y="7"/>
                    </a:cubicBezTo>
                    <a:cubicBezTo>
                      <a:pt x="26" y="7"/>
                      <a:pt x="27" y="7"/>
                      <a:pt x="27" y="7"/>
                    </a:cubicBezTo>
                    <a:cubicBezTo>
                      <a:pt x="27" y="7"/>
                      <a:pt x="28" y="7"/>
                      <a:pt x="28" y="7"/>
                    </a:cubicBezTo>
                    <a:cubicBezTo>
                      <a:pt x="28" y="6"/>
                      <a:pt x="28" y="6"/>
                      <a:pt x="28" y="6"/>
                    </a:cubicBezTo>
                    <a:cubicBezTo>
                      <a:pt x="28" y="6"/>
                      <a:pt x="28" y="5"/>
                      <a:pt x="28" y="5"/>
                    </a:cubicBezTo>
                    <a:cubicBezTo>
                      <a:pt x="29" y="5"/>
                      <a:pt x="29" y="5"/>
                      <a:pt x="29" y="5"/>
                    </a:cubicBezTo>
                    <a:cubicBezTo>
                      <a:pt x="29" y="5"/>
                      <a:pt x="29" y="5"/>
                      <a:pt x="30" y="5"/>
                    </a:cubicBezTo>
                    <a:cubicBezTo>
                      <a:pt x="30" y="5"/>
                      <a:pt x="30" y="5"/>
                      <a:pt x="30" y="5"/>
                    </a:cubicBezTo>
                    <a:cubicBezTo>
                      <a:pt x="31" y="5"/>
                      <a:pt x="31" y="5"/>
                      <a:pt x="32" y="6"/>
                    </a:cubicBezTo>
                    <a:cubicBezTo>
                      <a:pt x="32" y="6"/>
                      <a:pt x="32" y="6"/>
                      <a:pt x="32" y="6"/>
                    </a:cubicBezTo>
                    <a:cubicBezTo>
                      <a:pt x="33" y="6"/>
                      <a:pt x="33" y="6"/>
                      <a:pt x="34" y="6"/>
                    </a:cubicBezTo>
                    <a:cubicBezTo>
                      <a:pt x="34" y="6"/>
                      <a:pt x="34" y="6"/>
                      <a:pt x="35" y="6"/>
                    </a:cubicBezTo>
                    <a:cubicBezTo>
                      <a:pt x="35" y="6"/>
                      <a:pt x="35" y="6"/>
                      <a:pt x="36" y="6"/>
                    </a:cubicBezTo>
                    <a:cubicBezTo>
                      <a:pt x="36" y="6"/>
                      <a:pt x="36" y="7"/>
                      <a:pt x="37" y="6"/>
                    </a:cubicBezTo>
                    <a:cubicBezTo>
                      <a:pt x="37" y="6"/>
                      <a:pt x="37" y="6"/>
                      <a:pt x="37" y="6"/>
                    </a:cubicBezTo>
                    <a:cubicBezTo>
                      <a:pt x="38" y="6"/>
                      <a:pt x="38" y="5"/>
                      <a:pt x="38" y="5"/>
                    </a:cubicBezTo>
                    <a:cubicBezTo>
                      <a:pt x="38" y="5"/>
                      <a:pt x="37" y="4"/>
                      <a:pt x="38" y="4"/>
                    </a:cubicBezTo>
                    <a:cubicBezTo>
                      <a:pt x="38" y="3"/>
                      <a:pt x="39" y="3"/>
                      <a:pt x="39" y="3"/>
                    </a:cubicBezTo>
                    <a:cubicBezTo>
                      <a:pt x="39" y="3"/>
                      <a:pt x="39" y="3"/>
                      <a:pt x="40" y="3"/>
                    </a:cubicBezTo>
                    <a:cubicBezTo>
                      <a:pt x="40" y="3"/>
                      <a:pt x="40" y="3"/>
                      <a:pt x="41" y="3"/>
                    </a:cubicBezTo>
                    <a:cubicBezTo>
                      <a:pt x="41" y="3"/>
                      <a:pt x="41" y="3"/>
                      <a:pt x="42" y="3"/>
                    </a:cubicBezTo>
                    <a:cubicBezTo>
                      <a:pt x="42" y="3"/>
                      <a:pt x="42" y="4"/>
                      <a:pt x="42" y="4"/>
                    </a:cubicBezTo>
                    <a:cubicBezTo>
                      <a:pt x="43" y="4"/>
                      <a:pt x="43" y="3"/>
                      <a:pt x="44" y="4"/>
                    </a:cubicBezTo>
                    <a:cubicBezTo>
                      <a:pt x="44" y="4"/>
                      <a:pt x="43" y="4"/>
                      <a:pt x="43" y="5"/>
                    </a:cubicBezTo>
                    <a:cubicBezTo>
                      <a:pt x="43" y="5"/>
                      <a:pt x="43" y="5"/>
                      <a:pt x="44" y="6"/>
                    </a:cubicBezTo>
                    <a:cubicBezTo>
                      <a:pt x="44" y="6"/>
                      <a:pt x="44" y="6"/>
                      <a:pt x="44" y="6"/>
                    </a:cubicBezTo>
                    <a:cubicBezTo>
                      <a:pt x="44" y="6"/>
                      <a:pt x="44" y="6"/>
                      <a:pt x="44" y="5"/>
                    </a:cubicBezTo>
                    <a:cubicBezTo>
                      <a:pt x="45" y="5"/>
                      <a:pt x="45" y="5"/>
                      <a:pt x="45" y="5"/>
                    </a:cubicBezTo>
                    <a:cubicBezTo>
                      <a:pt x="45" y="4"/>
                      <a:pt x="45" y="4"/>
                      <a:pt x="46" y="4"/>
                    </a:cubicBezTo>
                    <a:cubicBezTo>
                      <a:pt x="46" y="4"/>
                      <a:pt x="47" y="4"/>
                      <a:pt x="47" y="4"/>
                    </a:cubicBezTo>
                    <a:cubicBezTo>
                      <a:pt x="47" y="4"/>
                      <a:pt x="47" y="4"/>
                      <a:pt x="48" y="4"/>
                    </a:cubicBezTo>
                    <a:cubicBezTo>
                      <a:pt x="48" y="4"/>
                      <a:pt x="48" y="4"/>
                      <a:pt x="48" y="4"/>
                    </a:cubicBezTo>
                    <a:cubicBezTo>
                      <a:pt x="47" y="4"/>
                      <a:pt x="47" y="4"/>
                      <a:pt x="47" y="4"/>
                    </a:cubicBezTo>
                    <a:cubicBezTo>
                      <a:pt x="47" y="4"/>
                      <a:pt x="46" y="3"/>
                      <a:pt x="46" y="3"/>
                    </a:cubicBezTo>
                    <a:cubicBezTo>
                      <a:pt x="45" y="3"/>
                      <a:pt x="45" y="3"/>
                      <a:pt x="45" y="3"/>
                    </a:cubicBezTo>
                    <a:cubicBezTo>
                      <a:pt x="44" y="3"/>
                      <a:pt x="44" y="3"/>
                      <a:pt x="44" y="2"/>
                    </a:cubicBezTo>
                    <a:cubicBezTo>
                      <a:pt x="44" y="2"/>
                      <a:pt x="45" y="2"/>
                      <a:pt x="45" y="2"/>
                    </a:cubicBezTo>
                    <a:cubicBezTo>
                      <a:pt x="46" y="2"/>
                      <a:pt x="46" y="2"/>
                      <a:pt x="46" y="2"/>
                    </a:cubicBezTo>
                    <a:cubicBezTo>
                      <a:pt x="46" y="2"/>
                      <a:pt x="47" y="2"/>
                      <a:pt x="47" y="2"/>
                    </a:cubicBezTo>
                    <a:cubicBezTo>
                      <a:pt x="47" y="1"/>
                      <a:pt x="46" y="2"/>
                      <a:pt x="46" y="1"/>
                    </a:cubicBezTo>
                    <a:cubicBezTo>
                      <a:pt x="45" y="1"/>
                      <a:pt x="45" y="1"/>
                      <a:pt x="45" y="1"/>
                    </a:cubicBezTo>
                    <a:cubicBezTo>
                      <a:pt x="44" y="1"/>
                      <a:pt x="44" y="1"/>
                      <a:pt x="43" y="1"/>
                    </a:cubicBezTo>
                    <a:cubicBezTo>
                      <a:pt x="43" y="1"/>
                      <a:pt x="43" y="1"/>
                      <a:pt x="43" y="1"/>
                    </a:cubicBezTo>
                    <a:cubicBezTo>
                      <a:pt x="42" y="1"/>
                      <a:pt x="42" y="1"/>
                      <a:pt x="42" y="1"/>
                    </a:cubicBezTo>
                    <a:cubicBezTo>
                      <a:pt x="42" y="1"/>
                      <a:pt x="42" y="1"/>
                      <a:pt x="42" y="0"/>
                    </a:cubicBezTo>
                    <a:cubicBezTo>
                      <a:pt x="41" y="0"/>
                      <a:pt x="41" y="0"/>
                      <a:pt x="41" y="0"/>
                    </a:cubicBezTo>
                    <a:cubicBezTo>
                      <a:pt x="41" y="0"/>
                      <a:pt x="40" y="0"/>
                      <a:pt x="40" y="0"/>
                    </a:cubicBezTo>
                    <a:cubicBezTo>
                      <a:pt x="40" y="1"/>
                      <a:pt x="40" y="1"/>
                      <a:pt x="40" y="1"/>
                    </a:cubicBezTo>
                    <a:cubicBezTo>
                      <a:pt x="39" y="1"/>
                      <a:pt x="39" y="2"/>
                      <a:pt x="39" y="2"/>
                    </a:cubicBezTo>
                    <a:cubicBezTo>
                      <a:pt x="39" y="1"/>
                      <a:pt x="39" y="1"/>
                      <a:pt x="39" y="1"/>
                    </a:cubicBezTo>
                    <a:cubicBezTo>
                      <a:pt x="39" y="0"/>
                      <a:pt x="39" y="0"/>
                      <a:pt x="38" y="0"/>
                    </a:cubicBezTo>
                    <a:cubicBezTo>
                      <a:pt x="38" y="0"/>
                      <a:pt x="38" y="1"/>
                      <a:pt x="38" y="1"/>
                    </a:cubicBezTo>
                    <a:cubicBezTo>
                      <a:pt x="37" y="1"/>
                      <a:pt x="38" y="2"/>
                      <a:pt x="37" y="2"/>
                    </a:cubicBezTo>
                    <a:cubicBezTo>
                      <a:pt x="37" y="2"/>
                      <a:pt x="36" y="3"/>
                      <a:pt x="36" y="2"/>
                    </a:cubicBezTo>
                    <a:cubicBezTo>
                      <a:pt x="36" y="2"/>
                      <a:pt x="36" y="2"/>
                      <a:pt x="36" y="1"/>
                    </a:cubicBezTo>
                    <a:cubicBezTo>
                      <a:pt x="37" y="1"/>
                      <a:pt x="37" y="1"/>
                      <a:pt x="37" y="1"/>
                    </a:cubicBezTo>
                    <a:cubicBezTo>
                      <a:pt x="37" y="1"/>
                      <a:pt x="37" y="1"/>
                      <a:pt x="37" y="1"/>
                    </a:cubicBezTo>
                    <a:cubicBezTo>
                      <a:pt x="36" y="0"/>
                      <a:pt x="36" y="0"/>
                      <a:pt x="36" y="0"/>
                    </a:cubicBezTo>
                    <a:cubicBezTo>
                      <a:pt x="35" y="0"/>
                      <a:pt x="35" y="0"/>
                      <a:pt x="34" y="1"/>
                    </a:cubicBezTo>
                    <a:cubicBezTo>
                      <a:pt x="34" y="1"/>
                      <a:pt x="34" y="1"/>
                      <a:pt x="34" y="1"/>
                    </a:cubicBezTo>
                    <a:cubicBezTo>
                      <a:pt x="34" y="1"/>
                      <a:pt x="34" y="2"/>
                      <a:pt x="34" y="2"/>
                    </a:cubicBezTo>
                    <a:cubicBezTo>
                      <a:pt x="33" y="2"/>
                      <a:pt x="33" y="2"/>
                      <a:pt x="33" y="2"/>
                    </a:cubicBezTo>
                    <a:cubicBezTo>
                      <a:pt x="32" y="2"/>
                      <a:pt x="32" y="2"/>
                      <a:pt x="32" y="2"/>
                    </a:cubicBezTo>
                    <a:cubicBezTo>
                      <a:pt x="31" y="2"/>
                      <a:pt x="31" y="2"/>
                      <a:pt x="31" y="2"/>
                    </a:cubicBezTo>
                    <a:cubicBezTo>
                      <a:pt x="30" y="2"/>
                      <a:pt x="30" y="1"/>
                      <a:pt x="30" y="2"/>
                    </a:cubicBezTo>
                    <a:cubicBezTo>
                      <a:pt x="29" y="2"/>
                      <a:pt x="30" y="2"/>
                      <a:pt x="29" y="2"/>
                    </a:cubicBezTo>
                    <a:cubicBezTo>
                      <a:pt x="29" y="3"/>
                      <a:pt x="29" y="2"/>
                      <a:pt x="28" y="3"/>
                    </a:cubicBezTo>
                    <a:cubicBezTo>
                      <a:pt x="28" y="3"/>
                      <a:pt x="28" y="3"/>
                      <a:pt x="28" y="3"/>
                    </a:cubicBezTo>
                    <a:cubicBezTo>
                      <a:pt x="28" y="3"/>
                      <a:pt x="28" y="3"/>
                      <a:pt x="28" y="3"/>
                    </a:cubicBezTo>
                    <a:cubicBezTo>
                      <a:pt x="28" y="3"/>
                      <a:pt x="27" y="3"/>
                      <a:pt x="27" y="3"/>
                    </a:cubicBezTo>
                    <a:cubicBezTo>
                      <a:pt x="27" y="3"/>
                      <a:pt x="26" y="3"/>
                      <a:pt x="26" y="3"/>
                    </a:cubicBezTo>
                    <a:cubicBezTo>
                      <a:pt x="26" y="3"/>
                      <a:pt x="25" y="3"/>
                      <a:pt x="25" y="3"/>
                    </a:cubicBezTo>
                    <a:cubicBezTo>
                      <a:pt x="25" y="3"/>
                      <a:pt x="25" y="4"/>
                      <a:pt x="25" y="4"/>
                    </a:cubicBezTo>
                    <a:cubicBezTo>
                      <a:pt x="24" y="4"/>
                      <a:pt x="24" y="4"/>
                      <a:pt x="24" y="4"/>
                    </a:cubicBezTo>
                    <a:cubicBezTo>
                      <a:pt x="24" y="4"/>
                      <a:pt x="23" y="4"/>
                      <a:pt x="23" y="4"/>
                    </a:cubicBezTo>
                    <a:cubicBezTo>
                      <a:pt x="23" y="4"/>
                      <a:pt x="22" y="4"/>
                      <a:pt x="22" y="5"/>
                    </a:cubicBezTo>
                    <a:cubicBezTo>
                      <a:pt x="22" y="5"/>
                      <a:pt x="22" y="5"/>
                      <a:pt x="21" y="5"/>
                    </a:cubicBezTo>
                    <a:cubicBezTo>
                      <a:pt x="21" y="6"/>
                      <a:pt x="21" y="6"/>
                      <a:pt x="21" y="6"/>
                    </a:cubicBezTo>
                    <a:cubicBezTo>
                      <a:pt x="21" y="7"/>
                      <a:pt x="21" y="7"/>
                      <a:pt x="21" y="7"/>
                    </a:cubicBezTo>
                    <a:cubicBezTo>
                      <a:pt x="20" y="8"/>
                      <a:pt x="20" y="7"/>
                      <a:pt x="20" y="7"/>
                    </a:cubicBezTo>
                    <a:cubicBezTo>
                      <a:pt x="19" y="7"/>
                      <a:pt x="19" y="7"/>
                      <a:pt x="19" y="7"/>
                    </a:cubicBezTo>
                    <a:cubicBezTo>
                      <a:pt x="18" y="7"/>
                      <a:pt x="18" y="8"/>
                      <a:pt x="18" y="8"/>
                    </a:cubicBezTo>
                    <a:cubicBezTo>
                      <a:pt x="18" y="8"/>
                      <a:pt x="18" y="8"/>
                      <a:pt x="18" y="8"/>
                    </a:cubicBezTo>
                    <a:cubicBezTo>
                      <a:pt x="18" y="9"/>
                      <a:pt x="18" y="9"/>
                      <a:pt x="18" y="9"/>
                    </a:cubicBezTo>
                    <a:cubicBezTo>
                      <a:pt x="18" y="9"/>
                      <a:pt x="17" y="9"/>
                      <a:pt x="17" y="9"/>
                    </a:cubicBezTo>
                    <a:cubicBezTo>
                      <a:pt x="17" y="10"/>
                      <a:pt x="17" y="10"/>
                      <a:pt x="16" y="10"/>
                    </a:cubicBezTo>
                    <a:cubicBezTo>
                      <a:pt x="16" y="10"/>
                      <a:pt x="16" y="10"/>
                      <a:pt x="15" y="11"/>
                    </a:cubicBezTo>
                    <a:cubicBezTo>
                      <a:pt x="15" y="11"/>
                      <a:pt x="16" y="12"/>
                      <a:pt x="15" y="12"/>
                    </a:cubicBezTo>
                    <a:cubicBezTo>
                      <a:pt x="15" y="12"/>
                      <a:pt x="15" y="12"/>
                      <a:pt x="15" y="12"/>
                    </a:cubicBezTo>
                    <a:cubicBezTo>
                      <a:pt x="14" y="12"/>
                      <a:pt x="14" y="13"/>
                      <a:pt x="14" y="13"/>
                    </a:cubicBezTo>
                    <a:cubicBezTo>
                      <a:pt x="14" y="14"/>
                      <a:pt x="14" y="14"/>
                      <a:pt x="14" y="15"/>
                    </a:cubicBezTo>
                    <a:cubicBezTo>
                      <a:pt x="14" y="15"/>
                      <a:pt x="14" y="15"/>
                      <a:pt x="13" y="15"/>
                    </a:cubicBezTo>
                    <a:cubicBezTo>
                      <a:pt x="13" y="15"/>
                      <a:pt x="13" y="15"/>
                      <a:pt x="12" y="15"/>
                    </a:cubicBezTo>
                    <a:cubicBezTo>
                      <a:pt x="12" y="15"/>
                      <a:pt x="12" y="16"/>
                      <a:pt x="12" y="16"/>
                    </a:cubicBezTo>
                    <a:cubicBezTo>
                      <a:pt x="12" y="16"/>
                      <a:pt x="11" y="16"/>
                      <a:pt x="11" y="16"/>
                    </a:cubicBezTo>
                    <a:cubicBezTo>
                      <a:pt x="11" y="16"/>
                      <a:pt x="11" y="16"/>
                      <a:pt x="11" y="17"/>
                    </a:cubicBezTo>
                    <a:cubicBezTo>
                      <a:pt x="11" y="17"/>
                      <a:pt x="11" y="17"/>
                      <a:pt x="11" y="17"/>
                    </a:cubicBezTo>
                    <a:cubicBezTo>
                      <a:pt x="10" y="17"/>
                      <a:pt x="10" y="17"/>
                      <a:pt x="10" y="17"/>
                    </a:cubicBezTo>
                    <a:cubicBezTo>
                      <a:pt x="9" y="17"/>
                      <a:pt x="10" y="17"/>
                      <a:pt x="9" y="17"/>
                    </a:cubicBezTo>
                    <a:cubicBezTo>
                      <a:pt x="9" y="18"/>
                      <a:pt x="9" y="17"/>
                      <a:pt x="9" y="18"/>
                    </a:cubicBezTo>
                    <a:cubicBezTo>
                      <a:pt x="9" y="18"/>
                      <a:pt x="9" y="18"/>
                      <a:pt x="9" y="18"/>
                    </a:cubicBezTo>
                    <a:cubicBezTo>
                      <a:pt x="8" y="19"/>
                      <a:pt x="8" y="18"/>
                      <a:pt x="7" y="18"/>
                    </a:cubicBezTo>
                    <a:cubicBezTo>
                      <a:pt x="7" y="18"/>
                      <a:pt x="7" y="18"/>
                      <a:pt x="7" y="18"/>
                    </a:cubicBezTo>
                    <a:cubicBezTo>
                      <a:pt x="6" y="19"/>
                      <a:pt x="7" y="19"/>
                      <a:pt x="7" y="20"/>
                    </a:cubicBezTo>
                    <a:cubicBezTo>
                      <a:pt x="7" y="20"/>
                      <a:pt x="6" y="20"/>
                      <a:pt x="6" y="20"/>
                    </a:cubicBezTo>
                    <a:cubicBezTo>
                      <a:pt x="6" y="20"/>
                      <a:pt x="5" y="20"/>
                      <a:pt x="5" y="20"/>
                    </a:cubicBezTo>
                    <a:cubicBezTo>
                      <a:pt x="4" y="20"/>
                      <a:pt x="4" y="20"/>
                      <a:pt x="4" y="20"/>
                    </a:cubicBezTo>
                    <a:cubicBezTo>
                      <a:pt x="4" y="21"/>
                      <a:pt x="4" y="21"/>
                      <a:pt x="4" y="21"/>
                    </a:cubicBezTo>
                    <a:cubicBezTo>
                      <a:pt x="3" y="21"/>
                      <a:pt x="3" y="21"/>
                      <a:pt x="3" y="21"/>
                    </a:cubicBezTo>
                    <a:cubicBezTo>
                      <a:pt x="3" y="22"/>
                      <a:pt x="2" y="22"/>
                      <a:pt x="2" y="22"/>
                    </a:cubicBezTo>
                    <a:cubicBezTo>
                      <a:pt x="2" y="22"/>
                      <a:pt x="1" y="22"/>
                      <a:pt x="1" y="22"/>
                    </a:cubicBezTo>
                    <a:cubicBezTo>
                      <a:pt x="1" y="22"/>
                      <a:pt x="0" y="22"/>
                      <a:pt x="0" y="22"/>
                    </a:cubicBezTo>
                    <a:cubicBezTo>
                      <a:pt x="0" y="23"/>
                      <a:pt x="0" y="23"/>
                      <a:pt x="0" y="23"/>
                    </a:cubicBezTo>
                    <a:cubicBezTo>
                      <a:pt x="0" y="23"/>
                      <a:pt x="0" y="24"/>
                      <a:pt x="0" y="25"/>
                    </a:cubicBezTo>
                    <a:cubicBezTo>
                      <a:pt x="0" y="25"/>
                      <a:pt x="0" y="25"/>
                      <a:pt x="0" y="26"/>
                    </a:cubicBezTo>
                    <a:cubicBezTo>
                      <a:pt x="0" y="26"/>
                      <a:pt x="0" y="26"/>
                      <a:pt x="0" y="2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5" name="Freeform 124"/>
              <p:cNvSpPr>
                <a:spLocks/>
              </p:cNvSpPr>
              <p:nvPr/>
            </p:nvSpPr>
            <p:spPr bwMode="auto">
              <a:xfrm>
                <a:off x="4733927" y="18113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6" name="Freeform 125"/>
              <p:cNvSpPr>
                <a:spLocks/>
              </p:cNvSpPr>
              <p:nvPr/>
            </p:nvSpPr>
            <p:spPr bwMode="auto">
              <a:xfrm>
                <a:off x="4711702" y="1768476"/>
                <a:ext cx="65088" cy="42863"/>
              </a:xfrm>
              <a:custGeom>
                <a:avLst/>
                <a:gdLst>
                  <a:gd name="T0" fmla="*/ 6 w 6"/>
                  <a:gd name="T1" fmla="*/ 1 h 4"/>
                  <a:gd name="T2" fmla="*/ 5 w 6"/>
                  <a:gd name="T3" fmla="*/ 0 h 4"/>
                  <a:gd name="T4" fmla="*/ 5 w 6"/>
                  <a:gd name="T5" fmla="*/ 0 h 4"/>
                  <a:gd name="T6" fmla="*/ 4 w 6"/>
                  <a:gd name="T7" fmla="*/ 0 h 4"/>
                  <a:gd name="T8" fmla="*/ 3 w 6"/>
                  <a:gd name="T9" fmla="*/ 1 h 4"/>
                  <a:gd name="T10" fmla="*/ 2 w 6"/>
                  <a:gd name="T11" fmla="*/ 1 h 4"/>
                  <a:gd name="T12" fmla="*/ 1 w 6"/>
                  <a:gd name="T13" fmla="*/ 1 h 4"/>
                  <a:gd name="T14" fmla="*/ 1 w 6"/>
                  <a:gd name="T15" fmla="*/ 1 h 4"/>
                  <a:gd name="T16" fmla="*/ 0 w 6"/>
                  <a:gd name="T17" fmla="*/ 2 h 4"/>
                  <a:gd name="T18" fmla="*/ 1 w 6"/>
                  <a:gd name="T19" fmla="*/ 3 h 4"/>
                  <a:gd name="T20" fmla="*/ 1 w 6"/>
                  <a:gd name="T21" fmla="*/ 4 h 4"/>
                  <a:gd name="T22" fmla="*/ 2 w 6"/>
                  <a:gd name="T23" fmla="*/ 4 h 4"/>
                  <a:gd name="T24" fmla="*/ 2 w 6"/>
                  <a:gd name="T25" fmla="*/ 4 h 4"/>
                  <a:gd name="T26" fmla="*/ 3 w 6"/>
                  <a:gd name="T27" fmla="*/ 4 h 4"/>
                  <a:gd name="T28" fmla="*/ 5 w 6"/>
                  <a:gd name="T29" fmla="*/ 3 h 4"/>
                  <a:gd name="T30" fmla="*/ 6 w 6"/>
                  <a:gd name="T31" fmla="*/ 3 h 4"/>
                  <a:gd name="T32" fmla="*/ 6 w 6"/>
                  <a:gd name="T33" fmla="*/ 3 h 4"/>
                  <a:gd name="T34" fmla="*/ 6 w 6"/>
                  <a:gd name="T35" fmla="*/ 3 h 4"/>
                  <a:gd name="T36" fmla="*/ 6 w 6"/>
                  <a:gd name="T37" fmla="*/ 2 h 4"/>
                  <a:gd name="T38" fmla="*/ 6 w 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1"/>
                    </a:moveTo>
                    <a:cubicBezTo>
                      <a:pt x="6" y="0"/>
                      <a:pt x="6" y="0"/>
                      <a:pt x="5" y="0"/>
                    </a:cubicBezTo>
                    <a:cubicBezTo>
                      <a:pt x="5" y="0"/>
                      <a:pt x="5" y="0"/>
                      <a:pt x="5" y="0"/>
                    </a:cubicBezTo>
                    <a:cubicBezTo>
                      <a:pt x="4" y="0"/>
                      <a:pt x="4" y="0"/>
                      <a:pt x="4" y="0"/>
                    </a:cubicBezTo>
                    <a:cubicBezTo>
                      <a:pt x="4" y="1"/>
                      <a:pt x="3" y="1"/>
                      <a:pt x="3" y="1"/>
                    </a:cubicBezTo>
                    <a:cubicBezTo>
                      <a:pt x="3" y="1"/>
                      <a:pt x="2" y="1"/>
                      <a:pt x="2" y="1"/>
                    </a:cubicBezTo>
                    <a:cubicBezTo>
                      <a:pt x="1" y="1"/>
                      <a:pt x="1" y="1"/>
                      <a:pt x="1" y="1"/>
                    </a:cubicBezTo>
                    <a:cubicBezTo>
                      <a:pt x="1" y="1"/>
                      <a:pt x="1" y="1"/>
                      <a:pt x="1" y="1"/>
                    </a:cubicBezTo>
                    <a:cubicBezTo>
                      <a:pt x="1" y="1"/>
                      <a:pt x="0" y="2"/>
                      <a:pt x="0" y="2"/>
                    </a:cubicBezTo>
                    <a:cubicBezTo>
                      <a:pt x="0" y="2"/>
                      <a:pt x="0" y="3"/>
                      <a:pt x="1" y="3"/>
                    </a:cubicBezTo>
                    <a:cubicBezTo>
                      <a:pt x="1" y="3"/>
                      <a:pt x="1" y="3"/>
                      <a:pt x="1" y="4"/>
                    </a:cubicBezTo>
                    <a:cubicBezTo>
                      <a:pt x="1" y="4"/>
                      <a:pt x="2" y="4"/>
                      <a:pt x="2" y="4"/>
                    </a:cubicBezTo>
                    <a:cubicBezTo>
                      <a:pt x="2" y="4"/>
                      <a:pt x="2" y="4"/>
                      <a:pt x="2" y="4"/>
                    </a:cubicBezTo>
                    <a:cubicBezTo>
                      <a:pt x="3" y="4"/>
                      <a:pt x="3" y="4"/>
                      <a:pt x="3" y="4"/>
                    </a:cubicBezTo>
                    <a:cubicBezTo>
                      <a:pt x="4" y="3"/>
                      <a:pt x="4" y="4"/>
                      <a:pt x="5" y="3"/>
                    </a:cubicBezTo>
                    <a:cubicBezTo>
                      <a:pt x="5" y="3"/>
                      <a:pt x="5" y="3"/>
                      <a:pt x="6" y="3"/>
                    </a:cubicBezTo>
                    <a:cubicBezTo>
                      <a:pt x="6" y="3"/>
                      <a:pt x="6" y="3"/>
                      <a:pt x="6" y="3"/>
                    </a:cubicBezTo>
                    <a:cubicBezTo>
                      <a:pt x="6" y="3"/>
                      <a:pt x="6" y="3"/>
                      <a:pt x="6" y="3"/>
                    </a:cubicBezTo>
                    <a:cubicBezTo>
                      <a:pt x="6" y="2"/>
                      <a:pt x="6" y="2"/>
                      <a:pt x="6" y="2"/>
                    </a:cubicBezTo>
                    <a:cubicBezTo>
                      <a:pt x="6" y="2"/>
                      <a:pt x="6" y="1"/>
                      <a:pt x="6"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7" name="Freeform 126"/>
              <p:cNvSpPr>
                <a:spLocks/>
              </p:cNvSpPr>
              <p:nvPr/>
            </p:nvSpPr>
            <p:spPr bwMode="auto">
              <a:xfrm>
                <a:off x="4302127" y="1422401"/>
                <a:ext cx="74613" cy="74613"/>
              </a:xfrm>
              <a:custGeom>
                <a:avLst/>
                <a:gdLst>
                  <a:gd name="T0" fmla="*/ 0 w 7"/>
                  <a:gd name="T1" fmla="*/ 6 h 7"/>
                  <a:gd name="T2" fmla="*/ 0 w 7"/>
                  <a:gd name="T3" fmla="*/ 6 h 7"/>
                  <a:gd name="T4" fmla="*/ 1 w 7"/>
                  <a:gd name="T5" fmla="*/ 6 h 7"/>
                  <a:gd name="T6" fmla="*/ 2 w 7"/>
                  <a:gd name="T7" fmla="*/ 6 h 7"/>
                  <a:gd name="T8" fmla="*/ 3 w 7"/>
                  <a:gd name="T9" fmla="*/ 6 h 7"/>
                  <a:gd name="T10" fmla="*/ 5 w 7"/>
                  <a:gd name="T11" fmla="*/ 7 h 7"/>
                  <a:gd name="T12" fmla="*/ 5 w 7"/>
                  <a:gd name="T13" fmla="*/ 7 h 7"/>
                  <a:gd name="T14" fmla="*/ 5 w 7"/>
                  <a:gd name="T15" fmla="*/ 6 h 7"/>
                  <a:gd name="T16" fmla="*/ 5 w 7"/>
                  <a:gd name="T17" fmla="*/ 5 h 7"/>
                  <a:gd name="T18" fmla="*/ 6 w 7"/>
                  <a:gd name="T19" fmla="*/ 4 h 7"/>
                  <a:gd name="T20" fmla="*/ 6 w 7"/>
                  <a:gd name="T21" fmla="*/ 3 h 7"/>
                  <a:gd name="T22" fmla="*/ 6 w 7"/>
                  <a:gd name="T23" fmla="*/ 3 h 7"/>
                  <a:gd name="T24" fmla="*/ 7 w 7"/>
                  <a:gd name="T25" fmla="*/ 2 h 7"/>
                  <a:gd name="T26" fmla="*/ 7 w 7"/>
                  <a:gd name="T27" fmla="*/ 1 h 7"/>
                  <a:gd name="T28" fmla="*/ 6 w 7"/>
                  <a:gd name="T29" fmla="*/ 0 h 7"/>
                  <a:gd name="T30" fmla="*/ 6 w 7"/>
                  <a:gd name="T31" fmla="*/ 0 h 7"/>
                  <a:gd name="T32" fmla="*/ 5 w 7"/>
                  <a:gd name="T33" fmla="*/ 0 h 7"/>
                  <a:gd name="T34" fmla="*/ 4 w 7"/>
                  <a:gd name="T35" fmla="*/ 0 h 7"/>
                  <a:gd name="T36" fmla="*/ 4 w 7"/>
                  <a:gd name="T37" fmla="*/ 1 h 7"/>
                  <a:gd name="T38" fmla="*/ 3 w 7"/>
                  <a:gd name="T39" fmla="*/ 1 h 7"/>
                  <a:gd name="T40" fmla="*/ 2 w 7"/>
                  <a:gd name="T41" fmla="*/ 2 h 7"/>
                  <a:gd name="T42" fmla="*/ 1 w 7"/>
                  <a:gd name="T43" fmla="*/ 2 h 7"/>
                  <a:gd name="T44" fmla="*/ 1 w 7"/>
                  <a:gd name="T45" fmla="*/ 2 h 7"/>
                  <a:gd name="T46" fmla="*/ 0 w 7"/>
                  <a:gd name="T47" fmla="*/ 3 h 7"/>
                  <a:gd name="T48" fmla="*/ 0 w 7"/>
                  <a:gd name="T49" fmla="*/ 4 h 7"/>
                  <a:gd name="T50" fmla="*/ 0 w 7"/>
                  <a:gd name="T51" fmla="*/ 5 h 7"/>
                  <a:gd name="T52" fmla="*/ 0 w 7"/>
                  <a:gd name="T5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7">
                    <a:moveTo>
                      <a:pt x="0" y="6"/>
                    </a:moveTo>
                    <a:cubicBezTo>
                      <a:pt x="0" y="6"/>
                      <a:pt x="0" y="6"/>
                      <a:pt x="0" y="6"/>
                    </a:cubicBezTo>
                    <a:cubicBezTo>
                      <a:pt x="1" y="6"/>
                      <a:pt x="1" y="6"/>
                      <a:pt x="1" y="6"/>
                    </a:cubicBezTo>
                    <a:cubicBezTo>
                      <a:pt x="2" y="6"/>
                      <a:pt x="2" y="6"/>
                      <a:pt x="2" y="6"/>
                    </a:cubicBezTo>
                    <a:cubicBezTo>
                      <a:pt x="3" y="6"/>
                      <a:pt x="3" y="6"/>
                      <a:pt x="3" y="6"/>
                    </a:cubicBezTo>
                    <a:cubicBezTo>
                      <a:pt x="4" y="6"/>
                      <a:pt x="4" y="7"/>
                      <a:pt x="5" y="7"/>
                    </a:cubicBezTo>
                    <a:cubicBezTo>
                      <a:pt x="5" y="7"/>
                      <a:pt x="5" y="7"/>
                      <a:pt x="5" y="7"/>
                    </a:cubicBezTo>
                    <a:cubicBezTo>
                      <a:pt x="5" y="6"/>
                      <a:pt x="5" y="6"/>
                      <a:pt x="5" y="6"/>
                    </a:cubicBezTo>
                    <a:cubicBezTo>
                      <a:pt x="5" y="5"/>
                      <a:pt x="4" y="5"/>
                      <a:pt x="5" y="5"/>
                    </a:cubicBezTo>
                    <a:cubicBezTo>
                      <a:pt x="5" y="4"/>
                      <a:pt x="5" y="5"/>
                      <a:pt x="6" y="4"/>
                    </a:cubicBezTo>
                    <a:cubicBezTo>
                      <a:pt x="6" y="4"/>
                      <a:pt x="6" y="4"/>
                      <a:pt x="6" y="3"/>
                    </a:cubicBezTo>
                    <a:cubicBezTo>
                      <a:pt x="6" y="3"/>
                      <a:pt x="6" y="3"/>
                      <a:pt x="6" y="3"/>
                    </a:cubicBezTo>
                    <a:cubicBezTo>
                      <a:pt x="6" y="2"/>
                      <a:pt x="7" y="2"/>
                      <a:pt x="7" y="2"/>
                    </a:cubicBezTo>
                    <a:cubicBezTo>
                      <a:pt x="7" y="2"/>
                      <a:pt x="7" y="1"/>
                      <a:pt x="7" y="1"/>
                    </a:cubicBezTo>
                    <a:cubicBezTo>
                      <a:pt x="7" y="1"/>
                      <a:pt x="7" y="1"/>
                      <a:pt x="6" y="0"/>
                    </a:cubicBezTo>
                    <a:cubicBezTo>
                      <a:pt x="6" y="0"/>
                      <a:pt x="6" y="0"/>
                      <a:pt x="6" y="0"/>
                    </a:cubicBezTo>
                    <a:cubicBezTo>
                      <a:pt x="6" y="0"/>
                      <a:pt x="6" y="0"/>
                      <a:pt x="5" y="0"/>
                    </a:cubicBezTo>
                    <a:cubicBezTo>
                      <a:pt x="5" y="0"/>
                      <a:pt x="5" y="0"/>
                      <a:pt x="4" y="0"/>
                    </a:cubicBezTo>
                    <a:cubicBezTo>
                      <a:pt x="4" y="0"/>
                      <a:pt x="4" y="0"/>
                      <a:pt x="4" y="1"/>
                    </a:cubicBezTo>
                    <a:cubicBezTo>
                      <a:pt x="3" y="1"/>
                      <a:pt x="3" y="1"/>
                      <a:pt x="3" y="1"/>
                    </a:cubicBezTo>
                    <a:cubicBezTo>
                      <a:pt x="2" y="1"/>
                      <a:pt x="2" y="2"/>
                      <a:pt x="2" y="2"/>
                    </a:cubicBezTo>
                    <a:cubicBezTo>
                      <a:pt x="1" y="2"/>
                      <a:pt x="1" y="2"/>
                      <a:pt x="1" y="2"/>
                    </a:cubicBezTo>
                    <a:cubicBezTo>
                      <a:pt x="1" y="2"/>
                      <a:pt x="1" y="2"/>
                      <a:pt x="1" y="2"/>
                    </a:cubicBezTo>
                    <a:cubicBezTo>
                      <a:pt x="1" y="3"/>
                      <a:pt x="0" y="3"/>
                      <a:pt x="0" y="3"/>
                    </a:cubicBezTo>
                    <a:cubicBezTo>
                      <a:pt x="0" y="4"/>
                      <a:pt x="0" y="4"/>
                      <a:pt x="0" y="4"/>
                    </a:cubicBezTo>
                    <a:cubicBezTo>
                      <a:pt x="0" y="5"/>
                      <a:pt x="0" y="5"/>
                      <a:pt x="0" y="5"/>
                    </a:cubicBezTo>
                    <a:cubicBezTo>
                      <a:pt x="0" y="6"/>
                      <a:pt x="0" y="6"/>
                      <a:pt x="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8" name="Freeform 127"/>
              <p:cNvSpPr>
                <a:spLocks/>
              </p:cNvSpPr>
              <p:nvPr/>
            </p:nvSpPr>
            <p:spPr bwMode="auto">
              <a:xfrm>
                <a:off x="3967164" y="1768476"/>
                <a:ext cx="85725" cy="161925"/>
              </a:xfrm>
              <a:custGeom>
                <a:avLst/>
                <a:gdLst>
                  <a:gd name="T0" fmla="*/ 0 w 8"/>
                  <a:gd name="T1" fmla="*/ 10 h 15"/>
                  <a:gd name="T2" fmla="*/ 1 w 8"/>
                  <a:gd name="T3" fmla="*/ 10 h 15"/>
                  <a:gd name="T4" fmla="*/ 1 w 8"/>
                  <a:gd name="T5" fmla="*/ 11 h 15"/>
                  <a:gd name="T6" fmla="*/ 1 w 8"/>
                  <a:gd name="T7" fmla="*/ 12 h 15"/>
                  <a:gd name="T8" fmla="*/ 1 w 8"/>
                  <a:gd name="T9" fmla="*/ 13 h 15"/>
                  <a:gd name="T10" fmla="*/ 1 w 8"/>
                  <a:gd name="T11" fmla="*/ 14 h 15"/>
                  <a:gd name="T12" fmla="*/ 2 w 8"/>
                  <a:gd name="T13" fmla="*/ 15 h 15"/>
                  <a:gd name="T14" fmla="*/ 3 w 8"/>
                  <a:gd name="T15" fmla="*/ 15 h 15"/>
                  <a:gd name="T16" fmla="*/ 4 w 8"/>
                  <a:gd name="T17" fmla="*/ 14 h 15"/>
                  <a:gd name="T18" fmla="*/ 5 w 8"/>
                  <a:gd name="T19" fmla="*/ 14 h 15"/>
                  <a:gd name="T20" fmla="*/ 5 w 8"/>
                  <a:gd name="T21" fmla="*/ 12 h 15"/>
                  <a:gd name="T22" fmla="*/ 5 w 8"/>
                  <a:gd name="T23" fmla="*/ 12 h 15"/>
                  <a:gd name="T24" fmla="*/ 6 w 8"/>
                  <a:gd name="T25" fmla="*/ 11 h 15"/>
                  <a:gd name="T26" fmla="*/ 5 w 8"/>
                  <a:gd name="T27" fmla="*/ 11 h 15"/>
                  <a:gd name="T28" fmla="*/ 5 w 8"/>
                  <a:gd name="T29" fmla="*/ 10 h 15"/>
                  <a:gd name="T30" fmla="*/ 5 w 8"/>
                  <a:gd name="T31" fmla="*/ 10 h 15"/>
                  <a:gd name="T32" fmla="*/ 5 w 8"/>
                  <a:gd name="T33" fmla="*/ 9 h 15"/>
                  <a:gd name="T34" fmla="*/ 6 w 8"/>
                  <a:gd name="T35" fmla="*/ 9 h 15"/>
                  <a:gd name="T36" fmla="*/ 6 w 8"/>
                  <a:gd name="T37" fmla="*/ 8 h 15"/>
                  <a:gd name="T38" fmla="*/ 5 w 8"/>
                  <a:gd name="T39" fmla="*/ 8 h 15"/>
                  <a:gd name="T40" fmla="*/ 5 w 8"/>
                  <a:gd name="T41" fmla="*/ 7 h 15"/>
                  <a:gd name="T42" fmla="*/ 6 w 8"/>
                  <a:gd name="T43" fmla="*/ 7 h 15"/>
                  <a:gd name="T44" fmla="*/ 6 w 8"/>
                  <a:gd name="T45" fmla="*/ 6 h 15"/>
                  <a:gd name="T46" fmla="*/ 6 w 8"/>
                  <a:gd name="T47" fmla="*/ 5 h 15"/>
                  <a:gd name="T48" fmla="*/ 6 w 8"/>
                  <a:gd name="T49" fmla="*/ 4 h 15"/>
                  <a:gd name="T50" fmla="*/ 6 w 8"/>
                  <a:gd name="T51" fmla="*/ 3 h 15"/>
                  <a:gd name="T52" fmla="*/ 7 w 8"/>
                  <a:gd name="T53" fmla="*/ 3 h 15"/>
                  <a:gd name="T54" fmla="*/ 8 w 8"/>
                  <a:gd name="T55" fmla="*/ 2 h 15"/>
                  <a:gd name="T56" fmla="*/ 8 w 8"/>
                  <a:gd name="T57" fmla="*/ 1 h 15"/>
                  <a:gd name="T58" fmla="*/ 7 w 8"/>
                  <a:gd name="T59" fmla="*/ 1 h 15"/>
                  <a:gd name="T60" fmla="*/ 7 w 8"/>
                  <a:gd name="T61" fmla="*/ 0 h 15"/>
                  <a:gd name="T62" fmla="*/ 6 w 8"/>
                  <a:gd name="T63" fmla="*/ 1 h 15"/>
                  <a:gd name="T64" fmla="*/ 5 w 8"/>
                  <a:gd name="T65" fmla="*/ 1 h 15"/>
                  <a:gd name="T66" fmla="*/ 5 w 8"/>
                  <a:gd name="T67" fmla="*/ 1 h 15"/>
                  <a:gd name="T68" fmla="*/ 4 w 8"/>
                  <a:gd name="T69" fmla="*/ 1 h 15"/>
                  <a:gd name="T70" fmla="*/ 4 w 8"/>
                  <a:gd name="T71" fmla="*/ 0 h 15"/>
                  <a:gd name="T72" fmla="*/ 3 w 8"/>
                  <a:gd name="T73" fmla="*/ 0 h 15"/>
                  <a:gd name="T74" fmla="*/ 3 w 8"/>
                  <a:gd name="T75" fmla="*/ 0 h 15"/>
                  <a:gd name="T76" fmla="*/ 2 w 8"/>
                  <a:gd name="T77" fmla="*/ 1 h 15"/>
                  <a:gd name="T78" fmla="*/ 2 w 8"/>
                  <a:gd name="T79" fmla="*/ 1 h 15"/>
                  <a:gd name="T80" fmla="*/ 2 w 8"/>
                  <a:gd name="T81" fmla="*/ 1 h 15"/>
                  <a:gd name="T82" fmla="*/ 1 w 8"/>
                  <a:gd name="T83" fmla="*/ 2 h 15"/>
                  <a:gd name="T84" fmla="*/ 2 w 8"/>
                  <a:gd name="T85" fmla="*/ 3 h 15"/>
                  <a:gd name="T86" fmla="*/ 2 w 8"/>
                  <a:gd name="T87" fmla="*/ 4 h 15"/>
                  <a:gd name="T88" fmla="*/ 2 w 8"/>
                  <a:gd name="T89" fmla="*/ 5 h 15"/>
                  <a:gd name="T90" fmla="*/ 1 w 8"/>
                  <a:gd name="T91" fmla="*/ 7 h 15"/>
                  <a:gd name="T92" fmla="*/ 1 w 8"/>
                  <a:gd name="T93" fmla="*/ 7 h 15"/>
                  <a:gd name="T94" fmla="*/ 0 w 8"/>
                  <a:gd name="T95" fmla="*/ 8 h 15"/>
                  <a:gd name="T96" fmla="*/ 0 w 8"/>
                  <a:gd name="T97" fmla="*/ 8 h 15"/>
                  <a:gd name="T98" fmla="*/ 0 w 8"/>
                  <a:gd name="T99" fmla="*/ 10 h 15"/>
                  <a:gd name="T100" fmla="*/ 0 w 8"/>
                  <a:gd name="T10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15">
                    <a:moveTo>
                      <a:pt x="0" y="10"/>
                    </a:moveTo>
                    <a:cubicBezTo>
                      <a:pt x="0" y="10"/>
                      <a:pt x="0" y="10"/>
                      <a:pt x="1" y="10"/>
                    </a:cubicBezTo>
                    <a:cubicBezTo>
                      <a:pt x="1" y="10"/>
                      <a:pt x="1" y="11"/>
                      <a:pt x="1" y="11"/>
                    </a:cubicBezTo>
                    <a:cubicBezTo>
                      <a:pt x="1" y="12"/>
                      <a:pt x="1" y="12"/>
                      <a:pt x="1" y="12"/>
                    </a:cubicBezTo>
                    <a:cubicBezTo>
                      <a:pt x="1" y="13"/>
                      <a:pt x="1" y="13"/>
                      <a:pt x="1" y="13"/>
                    </a:cubicBezTo>
                    <a:cubicBezTo>
                      <a:pt x="1" y="14"/>
                      <a:pt x="1" y="14"/>
                      <a:pt x="1" y="14"/>
                    </a:cubicBezTo>
                    <a:cubicBezTo>
                      <a:pt x="1" y="15"/>
                      <a:pt x="2" y="14"/>
                      <a:pt x="2" y="15"/>
                    </a:cubicBezTo>
                    <a:cubicBezTo>
                      <a:pt x="3" y="15"/>
                      <a:pt x="3" y="15"/>
                      <a:pt x="3" y="15"/>
                    </a:cubicBezTo>
                    <a:cubicBezTo>
                      <a:pt x="4" y="15"/>
                      <a:pt x="4" y="14"/>
                      <a:pt x="4" y="14"/>
                    </a:cubicBezTo>
                    <a:cubicBezTo>
                      <a:pt x="4" y="14"/>
                      <a:pt x="4" y="14"/>
                      <a:pt x="5" y="14"/>
                    </a:cubicBezTo>
                    <a:cubicBezTo>
                      <a:pt x="5" y="13"/>
                      <a:pt x="4" y="13"/>
                      <a:pt x="5" y="12"/>
                    </a:cubicBezTo>
                    <a:cubicBezTo>
                      <a:pt x="5" y="12"/>
                      <a:pt x="5" y="12"/>
                      <a:pt x="5" y="12"/>
                    </a:cubicBezTo>
                    <a:cubicBezTo>
                      <a:pt x="5" y="12"/>
                      <a:pt x="6" y="12"/>
                      <a:pt x="6" y="11"/>
                    </a:cubicBezTo>
                    <a:cubicBezTo>
                      <a:pt x="6" y="11"/>
                      <a:pt x="6" y="11"/>
                      <a:pt x="5" y="11"/>
                    </a:cubicBezTo>
                    <a:cubicBezTo>
                      <a:pt x="5" y="11"/>
                      <a:pt x="5" y="11"/>
                      <a:pt x="5" y="10"/>
                    </a:cubicBezTo>
                    <a:cubicBezTo>
                      <a:pt x="5" y="10"/>
                      <a:pt x="5" y="10"/>
                      <a:pt x="5" y="10"/>
                    </a:cubicBezTo>
                    <a:cubicBezTo>
                      <a:pt x="5" y="10"/>
                      <a:pt x="5" y="10"/>
                      <a:pt x="5" y="9"/>
                    </a:cubicBezTo>
                    <a:cubicBezTo>
                      <a:pt x="6" y="9"/>
                      <a:pt x="6" y="9"/>
                      <a:pt x="6" y="9"/>
                    </a:cubicBezTo>
                    <a:cubicBezTo>
                      <a:pt x="6" y="9"/>
                      <a:pt x="6" y="9"/>
                      <a:pt x="6" y="8"/>
                    </a:cubicBezTo>
                    <a:cubicBezTo>
                      <a:pt x="6" y="8"/>
                      <a:pt x="5" y="8"/>
                      <a:pt x="5" y="8"/>
                    </a:cubicBezTo>
                    <a:cubicBezTo>
                      <a:pt x="5" y="8"/>
                      <a:pt x="5" y="8"/>
                      <a:pt x="5" y="7"/>
                    </a:cubicBezTo>
                    <a:cubicBezTo>
                      <a:pt x="5" y="7"/>
                      <a:pt x="6" y="7"/>
                      <a:pt x="6" y="7"/>
                    </a:cubicBezTo>
                    <a:cubicBezTo>
                      <a:pt x="6" y="7"/>
                      <a:pt x="6" y="6"/>
                      <a:pt x="6" y="6"/>
                    </a:cubicBezTo>
                    <a:cubicBezTo>
                      <a:pt x="6" y="6"/>
                      <a:pt x="6" y="6"/>
                      <a:pt x="6" y="5"/>
                    </a:cubicBezTo>
                    <a:cubicBezTo>
                      <a:pt x="6" y="5"/>
                      <a:pt x="6" y="5"/>
                      <a:pt x="6" y="4"/>
                    </a:cubicBezTo>
                    <a:cubicBezTo>
                      <a:pt x="6" y="4"/>
                      <a:pt x="6" y="3"/>
                      <a:pt x="6" y="3"/>
                    </a:cubicBezTo>
                    <a:cubicBezTo>
                      <a:pt x="6" y="3"/>
                      <a:pt x="7" y="3"/>
                      <a:pt x="7" y="3"/>
                    </a:cubicBezTo>
                    <a:cubicBezTo>
                      <a:pt x="7" y="2"/>
                      <a:pt x="8" y="3"/>
                      <a:pt x="8" y="2"/>
                    </a:cubicBezTo>
                    <a:cubicBezTo>
                      <a:pt x="8" y="2"/>
                      <a:pt x="8" y="1"/>
                      <a:pt x="8" y="1"/>
                    </a:cubicBezTo>
                    <a:cubicBezTo>
                      <a:pt x="7" y="1"/>
                      <a:pt x="7" y="1"/>
                      <a:pt x="7" y="1"/>
                    </a:cubicBezTo>
                    <a:cubicBezTo>
                      <a:pt x="7" y="1"/>
                      <a:pt x="7" y="0"/>
                      <a:pt x="7" y="0"/>
                    </a:cubicBezTo>
                    <a:cubicBezTo>
                      <a:pt x="6" y="0"/>
                      <a:pt x="6" y="1"/>
                      <a:pt x="6" y="1"/>
                    </a:cubicBezTo>
                    <a:cubicBezTo>
                      <a:pt x="6" y="1"/>
                      <a:pt x="5" y="1"/>
                      <a:pt x="5" y="1"/>
                    </a:cubicBezTo>
                    <a:cubicBezTo>
                      <a:pt x="5" y="1"/>
                      <a:pt x="5" y="1"/>
                      <a:pt x="5" y="1"/>
                    </a:cubicBezTo>
                    <a:cubicBezTo>
                      <a:pt x="4" y="1"/>
                      <a:pt x="4" y="1"/>
                      <a:pt x="4" y="1"/>
                    </a:cubicBezTo>
                    <a:cubicBezTo>
                      <a:pt x="4" y="1"/>
                      <a:pt x="4" y="0"/>
                      <a:pt x="4" y="0"/>
                    </a:cubicBezTo>
                    <a:cubicBezTo>
                      <a:pt x="4" y="0"/>
                      <a:pt x="3" y="0"/>
                      <a:pt x="3" y="0"/>
                    </a:cubicBezTo>
                    <a:cubicBezTo>
                      <a:pt x="3" y="0"/>
                      <a:pt x="3" y="0"/>
                      <a:pt x="3" y="0"/>
                    </a:cubicBezTo>
                    <a:cubicBezTo>
                      <a:pt x="2" y="0"/>
                      <a:pt x="3" y="1"/>
                      <a:pt x="2" y="1"/>
                    </a:cubicBezTo>
                    <a:cubicBezTo>
                      <a:pt x="2" y="1"/>
                      <a:pt x="2" y="1"/>
                      <a:pt x="2" y="1"/>
                    </a:cubicBezTo>
                    <a:cubicBezTo>
                      <a:pt x="2" y="1"/>
                      <a:pt x="2" y="1"/>
                      <a:pt x="2" y="1"/>
                    </a:cubicBezTo>
                    <a:cubicBezTo>
                      <a:pt x="2" y="2"/>
                      <a:pt x="1" y="2"/>
                      <a:pt x="1" y="2"/>
                    </a:cubicBezTo>
                    <a:cubicBezTo>
                      <a:pt x="2" y="3"/>
                      <a:pt x="2" y="2"/>
                      <a:pt x="2" y="3"/>
                    </a:cubicBezTo>
                    <a:cubicBezTo>
                      <a:pt x="2" y="3"/>
                      <a:pt x="2" y="3"/>
                      <a:pt x="2" y="4"/>
                    </a:cubicBezTo>
                    <a:cubicBezTo>
                      <a:pt x="2" y="4"/>
                      <a:pt x="2" y="5"/>
                      <a:pt x="2" y="5"/>
                    </a:cubicBezTo>
                    <a:cubicBezTo>
                      <a:pt x="1" y="6"/>
                      <a:pt x="1" y="6"/>
                      <a:pt x="1" y="7"/>
                    </a:cubicBezTo>
                    <a:cubicBezTo>
                      <a:pt x="1" y="7"/>
                      <a:pt x="1" y="7"/>
                      <a:pt x="1" y="7"/>
                    </a:cubicBezTo>
                    <a:cubicBezTo>
                      <a:pt x="0" y="8"/>
                      <a:pt x="0" y="8"/>
                      <a:pt x="0" y="8"/>
                    </a:cubicBezTo>
                    <a:cubicBezTo>
                      <a:pt x="0" y="8"/>
                      <a:pt x="0" y="8"/>
                      <a:pt x="0" y="8"/>
                    </a:cubicBezTo>
                    <a:cubicBezTo>
                      <a:pt x="0" y="9"/>
                      <a:pt x="0" y="9"/>
                      <a:pt x="0" y="10"/>
                    </a:cubicBezTo>
                    <a:cubicBezTo>
                      <a:pt x="0" y="10"/>
                      <a:pt x="0" y="10"/>
                      <a:pt x="0"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9" name="Freeform 128"/>
              <p:cNvSpPr>
                <a:spLocks/>
              </p:cNvSpPr>
              <p:nvPr/>
            </p:nvSpPr>
            <p:spPr bwMode="auto">
              <a:xfrm>
                <a:off x="4021139" y="1919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0" name="Freeform 129"/>
              <p:cNvSpPr>
                <a:spLocks/>
              </p:cNvSpPr>
              <p:nvPr/>
            </p:nvSpPr>
            <p:spPr bwMode="auto">
              <a:xfrm>
                <a:off x="4862514" y="1778001"/>
                <a:ext cx="76200" cy="44450"/>
              </a:xfrm>
              <a:custGeom>
                <a:avLst/>
                <a:gdLst>
                  <a:gd name="T0" fmla="*/ 7 w 7"/>
                  <a:gd name="T1" fmla="*/ 2 h 4"/>
                  <a:gd name="T2" fmla="*/ 6 w 7"/>
                  <a:gd name="T3" fmla="*/ 2 h 4"/>
                  <a:gd name="T4" fmla="*/ 5 w 7"/>
                  <a:gd name="T5" fmla="*/ 1 h 4"/>
                  <a:gd name="T6" fmla="*/ 4 w 7"/>
                  <a:gd name="T7" fmla="*/ 1 h 4"/>
                  <a:gd name="T8" fmla="*/ 4 w 7"/>
                  <a:gd name="T9" fmla="*/ 0 h 4"/>
                  <a:gd name="T10" fmla="*/ 4 w 7"/>
                  <a:gd name="T11" fmla="*/ 0 h 4"/>
                  <a:gd name="T12" fmla="*/ 4 w 7"/>
                  <a:gd name="T13" fmla="*/ 0 h 4"/>
                  <a:gd name="T14" fmla="*/ 3 w 7"/>
                  <a:gd name="T15" fmla="*/ 0 h 4"/>
                  <a:gd name="T16" fmla="*/ 2 w 7"/>
                  <a:gd name="T17" fmla="*/ 0 h 4"/>
                  <a:gd name="T18" fmla="*/ 2 w 7"/>
                  <a:gd name="T19" fmla="*/ 0 h 4"/>
                  <a:gd name="T20" fmla="*/ 1 w 7"/>
                  <a:gd name="T21" fmla="*/ 0 h 4"/>
                  <a:gd name="T22" fmla="*/ 0 w 7"/>
                  <a:gd name="T23" fmla="*/ 0 h 4"/>
                  <a:gd name="T24" fmla="*/ 0 w 7"/>
                  <a:gd name="T25" fmla="*/ 1 h 4"/>
                  <a:gd name="T26" fmla="*/ 1 w 7"/>
                  <a:gd name="T27" fmla="*/ 1 h 4"/>
                  <a:gd name="T28" fmla="*/ 0 w 7"/>
                  <a:gd name="T29" fmla="*/ 2 h 4"/>
                  <a:gd name="T30" fmla="*/ 0 w 7"/>
                  <a:gd name="T31" fmla="*/ 4 h 4"/>
                  <a:gd name="T32" fmla="*/ 0 w 7"/>
                  <a:gd name="T33" fmla="*/ 4 h 4"/>
                  <a:gd name="T34" fmla="*/ 1 w 7"/>
                  <a:gd name="T35" fmla="*/ 4 h 4"/>
                  <a:gd name="T36" fmla="*/ 2 w 7"/>
                  <a:gd name="T37" fmla="*/ 4 h 4"/>
                  <a:gd name="T38" fmla="*/ 3 w 7"/>
                  <a:gd name="T39" fmla="*/ 3 h 4"/>
                  <a:gd name="T40" fmla="*/ 3 w 7"/>
                  <a:gd name="T41" fmla="*/ 3 h 4"/>
                  <a:gd name="T42" fmla="*/ 4 w 7"/>
                  <a:gd name="T43" fmla="*/ 3 h 4"/>
                  <a:gd name="T44" fmla="*/ 5 w 7"/>
                  <a:gd name="T45" fmla="*/ 3 h 4"/>
                  <a:gd name="T46" fmla="*/ 6 w 7"/>
                  <a:gd name="T47" fmla="*/ 3 h 4"/>
                  <a:gd name="T48" fmla="*/ 7 w 7"/>
                  <a:gd name="T49" fmla="*/ 3 h 4"/>
                  <a:gd name="T50" fmla="*/ 7 w 7"/>
                  <a:gd name="T51" fmla="*/ 2 h 4"/>
                  <a:gd name="T52" fmla="*/ 7 w 7"/>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4">
                    <a:moveTo>
                      <a:pt x="7" y="2"/>
                    </a:moveTo>
                    <a:cubicBezTo>
                      <a:pt x="7" y="1"/>
                      <a:pt x="6" y="2"/>
                      <a:pt x="6" y="2"/>
                    </a:cubicBezTo>
                    <a:cubicBezTo>
                      <a:pt x="6" y="1"/>
                      <a:pt x="5" y="1"/>
                      <a:pt x="5" y="1"/>
                    </a:cubicBezTo>
                    <a:cubicBezTo>
                      <a:pt x="5" y="1"/>
                      <a:pt x="5" y="1"/>
                      <a:pt x="4" y="1"/>
                    </a:cubicBezTo>
                    <a:cubicBezTo>
                      <a:pt x="4" y="1"/>
                      <a:pt x="4" y="1"/>
                      <a:pt x="4" y="0"/>
                    </a:cubicBezTo>
                    <a:cubicBezTo>
                      <a:pt x="4" y="0"/>
                      <a:pt x="4" y="0"/>
                      <a:pt x="4" y="0"/>
                    </a:cubicBezTo>
                    <a:cubicBezTo>
                      <a:pt x="4" y="0"/>
                      <a:pt x="4" y="0"/>
                      <a:pt x="4" y="0"/>
                    </a:cubicBezTo>
                    <a:cubicBezTo>
                      <a:pt x="3" y="0"/>
                      <a:pt x="3" y="0"/>
                      <a:pt x="3" y="0"/>
                    </a:cubicBezTo>
                    <a:cubicBezTo>
                      <a:pt x="3" y="0"/>
                      <a:pt x="2" y="0"/>
                      <a:pt x="2" y="0"/>
                    </a:cubicBezTo>
                    <a:cubicBezTo>
                      <a:pt x="2" y="0"/>
                      <a:pt x="2" y="0"/>
                      <a:pt x="2" y="0"/>
                    </a:cubicBezTo>
                    <a:cubicBezTo>
                      <a:pt x="1" y="0"/>
                      <a:pt x="1" y="0"/>
                      <a:pt x="1" y="0"/>
                    </a:cubicBezTo>
                    <a:cubicBezTo>
                      <a:pt x="1" y="0"/>
                      <a:pt x="1" y="0"/>
                      <a:pt x="0" y="0"/>
                    </a:cubicBezTo>
                    <a:cubicBezTo>
                      <a:pt x="0" y="0"/>
                      <a:pt x="0" y="0"/>
                      <a:pt x="0" y="1"/>
                    </a:cubicBezTo>
                    <a:cubicBezTo>
                      <a:pt x="0" y="1"/>
                      <a:pt x="1" y="1"/>
                      <a:pt x="1" y="1"/>
                    </a:cubicBezTo>
                    <a:cubicBezTo>
                      <a:pt x="1" y="2"/>
                      <a:pt x="0" y="2"/>
                      <a:pt x="0" y="2"/>
                    </a:cubicBezTo>
                    <a:cubicBezTo>
                      <a:pt x="0" y="3"/>
                      <a:pt x="0" y="3"/>
                      <a:pt x="0" y="4"/>
                    </a:cubicBezTo>
                    <a:cubicBezTo>
                      <a:pt x="0" y="4"/>
                      <a:pt x="0" y="4"/>
                      <a:pt x="0" y="4"/>
                    </a:cubicBezTo>
                    <a:cubicBezTo>
                      <a:pt x="0" y="4"/>
                      <a:pt x="0" y="4"/>
                      <a:pt x="1" y="4"/>
                    </a:cubicBezTo>
                    <a:cubicBezTo>
                      <a:pt x="1" y="4"/>
                      <a:pt x="1" y="4"/>
                      <a:pt x="2" y="4"/>
                    </a:cubicBezTo>
                    <a:cubicBezTo>
                      <a:pt x="2" y="4"/>
                      <a:pt x="3" y="3"/>
                      <a:pt x="3" y="3"/>
                    </a:cubicBezTo>
                    <a:cubicBezTo>
                      <a:pt x="3" y="3"/>
                      <a:pt x="3" y="3"/>
                      <a:pt x="3" y="3"/>
                    </a:cubicBezTo>
                    <a:cubicBezTo>
                      <a:pt x="4" y="3"/>
                      <a:pt x="4" y="3"/>
                      <a:pt x="4" y="3"/>
                    </a:cubicBezTo>
                    <a:cubicBezTo>
                      <a:pt x="5" y="3"/>
                      <a:pt x="5" y="3"/>
                      <a:pt x="5" y="3"/>
                    </a:cubicBezTo>
                    <a:cubicBezTo>
                      <a:pt x="6" y="3"/>
                      <a:pt x="6" y="3"/>
                      <a:pt x="6" y="3"/>
                    </a:cubicBezTo>
                    <a:cubicBezTo>
                      <a:pt x="6" y="3"/>
                      <a:pt x="6" y="3"/>
                      <a:pt x="7" y="3"/>
                    </a:cubicBezTo>
                    <a:cubicBezTo>
                      <a:pt x="7" y="2"/>
                      <a:pt x="7" y="2"/>
                      <a:pt x="7" y="2"/>
                    </a:cubicBezTo>
                    <a:cubicBezTo>
                      <a:pt x="7" y="2"/>
                      <a:pt x="7" y="2"/>
                      <a:pt x="7"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1" name="Freeform 130"/>
              <p:cNvSpPr>
                <a:spLocks/>
              </p:cNvSpPr>
              <p:nvPr/>
            </p:nvSpPr>
            <p:spPr bwMode="auto">
              <a:xfrm>
                <a:off x="4538664" y="1638301"/>
                <a:ext cx="130175" cy="119063"/>
              </a:xfrm>
              <a:custGeom>
                <a:avLst/>
                <a:gdLst>
                  <a:gd name="T0" fmla="*/ 6 w 12"/>
                  <a:gd name="T1" fmla="*/ 3 h 11"/>
                  <a:gd name="T2" fmla="*/ 7 w 12"/>
                  <a:gd name="T3" fmla="*/ 3 h 11"/>
                  <a:gd name="T4" fmla="*/ 8 w 12"/>
                  <a:gd name="T5" fmla="*/ 3 h 11"/>
                  <a:gd name="T6" fmla="*/ 9 w 12"/>
                  <a:gd name="T7" fmla="*/ 3 h 11"/>
                  <a:gd name="T8" fmla="*/ 10 w 12"/>
                  <a:gd name="T9" fmla="*/ 3 h 11"/>
                  <a:gd name="T10" fmla="*/ 11 w 12"/>
                  <a:gd name="T11" fmla="*/ 3 h 11"/>
                  <a:gd name="T12" fmla="*/ 11 w 12"/>
                  <a:gd name="T13" fmla="*/ 4 h 11"/>
                  <a:gd name="T14" fmla="*/ 12 w 12"/>
                  <a:gd name="T15" fmla="*/ 3 h 11"/>
                  <a:gd name="T16" fmla="*/ 12 w 12"/>
                  <a:gd name="T17" fmla="*/ 3 h 11"/>
                  <a:gd name="T18" fmla="*/ 12 w 12"/>
                  <a:gd name="T19" fmla="*/ 1 h 11"/>
                  <a:gd name="T20" fmla="*/ 12 w 12"/>
                  <a:gd name="T21" fmla="*/ 1 h 11"/>
                  <a:gd name="T22" fmla="*/ 11 w 12"/>
                  <a:gd name="T23" fmla="*/ 1 h 11"/>
                  <a:gd name="T24" fmla="*/ 10 w 12"/>
                  <a:gd name="T25" fmla="*/ 2 h 11"/>
                  <a:gd name="T26" fmla="*/ 9 w 12"/>
                  <a:gd name="T27" fmla="*/ 1 h 11"/>
                  <a:gd name="T28" fmla="*/ 8 w 12"/>
                  <a:gd name="T29" fmla="*/ 1 h 11"/>
                  <a:gd name="T30" fmla="*/ 7 w 12"/>
                  <a:gd name="T31" fmla="*/ 0 h 11"/>
                  <a:gd name="T32" fmla="*/ 6 w 12"/>
                  <a:gd name="T33" fmla="*/ 0 h 11"/>
                  <a:gd name="T34" fmla="*/ 6 w 12"/>
                  <a:gd name="T35" fmla="*/ 1 h 11"/>
                  <a:gd name="T36" fmla="*/ 5 w 12"/>
                  <a:gd name="T37" fmla="*/ 1 h 11"/>
                  <a:gd name="T38" fmla="*/ 4 w 12"/>
                  <a:gd name="T39" fmla="*/ 1 h 11"/>
                  <a:gd name="T40" fmla="*/ 4 w 12"/>
                  <a:gd name="T41" fmla="*/ 1 h 11"/>
                  <a:gd name="T42" fmla="*/ 3 w 12"/>
                  <a:gd name="T43" fmla="*/ 1 h 11"/>
                  <a:gd name="T44" fmla="*/ 2 w 12"/>
                  <a:gd name="T45" fmla="*/ 2 h 11"/>
                  <a:gd name="T46" fmla="*/ 1 w 12"/>
                  <a:gd name="T47" fmla="*/ 2 h 11"/>
                  <a:gd name="T48" fmla="*/ 0 w 12"/>
                  <a:gd name="T49" fmla="*/ 2 h 11"/>
                  <a:gd name="T50" fmla="*/ 0 w 12"/>
                  <a:gd name="T51" fmla="*/ 2 h 11"/>
                  <a:gd name="T52" fmla="*/ 0 w 12"/>
                  <a:gd name="T53" fmla="*/ 4 h 11"/>
                  <a:gd name="T54" fmla="*/ 1 w 12"/>
                  <a:gd name="T55" fmla="*/ 5 h 11"/>
                  <a:gd name="T56" fmla="*/ 2 w 12"/>
                  <a:gd name="T57" fmla="*/ 5 h 11"/>
                  <a:gd name="T58" fmla="*/ 2 w 12"/>
                  <a:gd name="T59" fmla="*/ 5 h 11"/>
                  <a:gd name="T60" fmla="*/ 3 w 12"/>
                  <a:gd name="T61" fmla="*/ 5 h 11"/>
                  <a:gd name="T62" fmla="*/ 3 w 12"/>
                  <a:gd name="T63" fmla="*/ 6 h 11"/>
                  <a:gd name="T64" fmla="*/ 3 w 12"/>
                  <a:gd name="T65" fmla="*/ 6 h 11"/>
                  <a:gd name="T66" fmla="*/ 4 w 12"/>
                  <a:gd name="T67" fmla="*/ 7 h 11"/>
                  <a:gd name="T68" fmla="*/ 5 w 12"/>
                  <a:gd name="T69" fmla="*/ 8 h 11"/>
                  <a:gd name="T70" fmla="*/ 6 w 12"/>
                  <a:gd name="T71" fmla="*/ 9 h 11"/>
                  <a:gd name="T72" fmla="*/ 7 w 12"/>
                  <a:gd name="T73" fmla="*/ 9 h 11"/>
                  <a:gd name="T74" fmla="*/ 9 w 12"/>
                  <a:gd name="T75" fmla="*/ 9 h 11"/>
                  <a:gd name="T76" fmla="*/ 9 w 12"/>
                  <a:gd name="T77" fmla="*/ 10 h 11"/>
                  <a:gd name="T78" fmla="*/ 10 w 12"/>
                  <a:gd name="T79" fmla="*/ 11 h 11"/>
                  <a:gd name="T80" fmla="*/ 11 w 12"/>
                  <a:gd name="T81" fmla="*/ 11 h 11"/>
                  <a:gd name="T82" fmla="*/ 10 w 12"/>
                  <a:gd name="T83" fmla="*/ 9 h 11"/>
                  <a:gd name="T84" fmla="*/ 9 w 12"/>
                  <a:gd name="T85" fmla="*/ 9 h 11"/>
                  <a:gd name="T86" fmla="*/ 8 w 12"/>
                  <a:gd name="T87" fmla="*/ 9 h 11"/>
                  <a:gd name="T88" fmla="*/ 7 w 12"/>
                  <a:gd name="T89" fmla="*/ 9 h 11"/>
                  <a:gd name="T90" fmla="*/ 7 w 12"/>
                  <a:gd name="T91" fmla="*/ 8 h 11"/>
                  <a:gd name="T92" fmla="*/ 7 w 12"/>
                  <a:gd name="T93" fmla="*/ 7 h 11"/>
                  <a:gd name="T94" fmla="*/ 6 w 12"/>
                  <a:gd name="T95" fmla="*/ 7 h 11"/>
                  <a:gd name="T96" fmla="*/ 6 w 12"/>
                  <a:gd name="T97" fmla="*/ 6 h 11"/>
                  <a:gd name="T98" fmla="*/ 6 w 12"/>
                  <a:gd name="T99" fmla="*/ 5 h 11"/>
                  <a:gd name="T100" fmla="*/ 5 w 12"/>
                  <a:gd name="T101" fmla="*/ 4 h 11"/>
                  <a:gd name="T102" fmla="*/ 5 w 12"/>
                  <a:gd name="T103" fmla="*/ 3 h 11"/>
                  <a:gd name="T104" fmla="*/ 6 w 12"/>
                  <a:gd name="T105"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6" y="3"/>
                    </a:moveTo>
                    <a:cubicBezTo>
                      <a:pt x="6" y="2"/>
                      <a:pt x="7" y="3"/>
                      <a:pt x="7" y="3"/>
                    </a:cubicBezTo>
                    <a:cubicBezTo>
                      <a:pt x="7" y="3"/>
                      <a:pt x="8" y="3"/>
                      <a:pt x="8" y="3"/>
                    </a:cubicBezTo>
                    <a:cubicBezTo>
                      <a:pt x="8" y="3"/>
                      <a:pt x="9" y="3"/>
                      <a:pt x="9" y="3"/>
                    </a:cubicBezTo>
                    <a:cubicBezTo>
                      <a:pt x="9" y="3"/>
                      <a:pt x="10" y="3"/>
                      <a:pt x="10" y="3"/>
                    </a:cubicBezTo>
                    <a:cubicBezTo>
                      <a:pt x="10" y="3"/>
                      <a:pt x="10" y="3"/>
                      <a:pt x="11" y="3"/>
                    </a:cubicBezTo>
                    <a:cubicBezTo>
                      <a:pt x="11" y="3"/>
                      <a:pt x="11" y="4"/>
                      <a:pt x="11" y="4"/>
                    </a:cubicBezTo>
                    <a:cubicBezTo>
                      <a:pt x="12" y="4"/>
                      <a:pt x="12" y="4"/>
                      <a:pt x="12" y="3"/>
                    </a:cubicBezTo>
                    <a:cubicBezTo>
                      <a:pt x="12" y="3"/>
                      <a:pt x="12" y="3"/>
                      <a:pt x="12" y="3"/>
                    </a:cubicBezTo>
                    <a:cubicBezTo>
                      <a:pt x="12" y="3"/>
                      <a:pt x="12" y="2"/>
                      <a:pt x="12" y="1"/>
                    </a:cubicBezTo>
                    <a:cubicBezTo>
                      <a:pt x="12" y="1"/>
                      <a:pt x="12" y="1"/>
                      <a:pt x="12" y="1"/>
                    </a:cubicBezTo>
                    <a:cubicBezTo>
                      <a:pt x="12" y="1"/>
                      <a:pt x="11" y="1"/>
                      <a:pt x="11" y="1"/>
                    </a:cubicBezTo>
                    <a:cubicBezTo>
                      <a:pt x="11" y="2"/>
                      <a:pt x="11" y="2"/>
                      <a:pt x="10" y="2"/>
                    </a:cubicBezTo>
                    <a:cubicBezTo>
                      <a:pt x="10" y="2"/>
                      <a:pt x="9" y="2"/>
                      <a:pt x="9" y="1"/>
                    </a:cubicBezTo>
                    <a:cubicBezTo>
                      <a:pt x="8" y="1"/>
                      <a:pt x="8" y="1"/>
                      <a:pt x="8" y="1"/>
                    </a:cubicBezTo>
                    <a:cubicBezTo>
                      <a:pt x="7" y="0"/>
                      <a:pt x="7" y="0"/>
                      <a:pt x="7" y="0"/>
                    </a:cubicBezTo>
                    <a:cubicBezTo>
                      <a:pt x="6" y="0"/>
                      <a:pt x="6" y="0"/>
                      <a:pt x="6" y="0"/>
                    </a:cubicBezTo>
                    <a:cubicBezTo>
                      <a:pt x="6" y="1"/>
                      <a:pt x="6" y="1"/>
                      <a:pt x="6" y="1"/>
                    </a:cubicBezTo>
                    <a:cubicBezTo>
                      <a:pt x="5" y="1"/>
                      <a:pt x="5" y="1"/>
                      <a:pt x="5" y="1"/>
                    </a:cubicBezTo>
                    <a:cubicBezTo>
                      <a:pt x="5" y="1"/>
                      <a:pt x="5" y="1"/>
                      <a:pt x="4" y="1"/>
                    </a:cubicBezTo>
                    <a:cubicBezTo>
                      <a:pt x="4" y="1"/>
                      <a:pt x="4" y="1"/>
                      <a:pt x="4" y="1"/>
                    </a:cubicBezTo>
                    <a:cubicBezTo>
                      <a:pt x="3" y="1"/>
                      <a:pt x="3" y="1"/>
                      <a:pt x="3" y="1"/>
                    </a:cubicBezTo>
                    <a:cubicBezTo>
                      <a:pt x="3" y="1"/>
                      <a:pt x="2" y="1"/>
                      <a:pt x="2" y="2"/>
                    </a:cubicBezTo>
                    <a:cubicBezTo>
                      <a:pt x="2" y="2"/>
                      <a:pt x="1" y="2"/>
                      <a:pt x="1" y="2"/>
                    </a:cubicBezTo>
                    <a:cubicBezTo>
                      <a:pt x="1" y="2"/>
                      <a:pt x="1" y="2"/>
                      <a:pt x="0" y="2"/>
                    </a:cubicBezTo>
                    <a:cubicBezTo>
                      <a:pt x="0" y="2"/>
                      <a:pt x="0" y="2"/>
                      <a:pt x="0" y="2"/>
                    </a:cubicBezTo>
                    <a:cubicBezTo>
                      <a:pt x="0" y="3"/>
                      <a:pt x="0" y="3"/>
                      <a:pt x="0" y="4"/>
                    </a:cubicBezTo>
                    <a:cubicBezTo>
                      <a:pt x="0" y="4"/>
                      <a:pt x="0" y="4"/>
                      <a:pt x="1" y="5"/>
                    </a:cubicBezTo>
                    <a:cubicBezTo>
                      <a:pt x="1" y="5"/>
                      <a:pt x="1" y="4"/>
                      <a:pt x="2" y="5"/>
                    </a:cubicBezTo>
                    <a:cubicBezTo>
                      <a:pt x="2" y="5"/>
                      <a:pt x="2" y="5"/>
                      <a:pt x="2" y="5"/>
                    </a:cubicBezTo>
                    <a:cubicBezTo>
                      <a:pt x="2" y="5"/>
                      <a:pt x="3" y="4"/>
                      <a:pt x="3" y="5"/>
                    </a:cubicBezTo>
                    <a:cubicBezTo>
                      <a:pt x="3" y="5"/>
                      <a:pt x="3" y="5"/>
                      <a:pt x="3" y="6"/>
                    </a:cubicBezTo>
                    <a:cubicBezTo>
                      <a:pt x="3" y="6"/>
                      <a:pt x="3" y="6"/>
                      <a:pt x="3" y="6"/>
                    </a:cubicBezTo>
                    <a:cubicBezTo>
                      <a:pt x="4" y="6"/>
                      <a:pt x="3" y="7"/>
                      <a:pt x="4" y="7"/>
                    </a:cubicBezTo>
                    <a:cubicBezTo>
                      <a:pt x="4" y="8"/>
                      <a:pt x="5" y="8"/>
                      <a:pt x="5" y="8"/>
                    </a:cubicBezTo>
                    <a:cubicBezTo>
                      <a:pt x="6" y="8"/>
                      <a:pt x="6" y="9"/>
                      <a:pt x="6" y="9"/>
                    </a:cubicBezTo>
                    <a:cubicBezTo>
                      <a:pt x="7" y="9"/>
                      <a:pt x="7" y="9"/>
                      <a:pt x="7" y="9"/>
                    </a:cubicBezTo>
                    <a:cubicBezTo>
                      <a:pt x="8" y="9"/>
                      <a:pt x="8" y="9"/>
                      <a:pt x="9" y="9"/>
                    </a:cubicBezTo>
                    <a:cubicBezTo>
                      <a:pt x="9" y="9"/>
                      <a:pt x="9" y="10"/>
                      <a:pt x="9" y="10"/>
                    </a:cubicBezTo>
                    <a:cubicBezTo>
                      <a:pt x="10" y="11"/>
                      <a:pt x="10" y="11"/>
                      <a:pt x="10" y="11"/>
                    </a:cubicBezTo>
                    <a:cubicBezTo>
                      <a:pt x="11" y="11"/>
                      <a:pt x="11" y="11"/>
                      <a:pt x="11" y="11"/>
                    </a:cubicBezTo>
                    <a:cubicBezTo>
                      <a:pt x="10" y="10"/>
                      <a:pt x="11" y="10"/>
                      <a:pt x="10" y="9"/>
                    </a:cubicBezTo>
                    <a:cubicBezTo>
                      <a:pt x="10" y="9"/>
                      <a:pt x="10" y="9"/>
                      <a:pt x="9" y="9"/>
                    </a:cubicBezTo>
                    <a:cubicBezTo>
                      <a:pt x="9" y="9"/>
                      <a:pt x="9" y="9"/>
                      <a:pt x="8" y="9"/>
                    </a:cubicBezTo>
                    <a:cubicBezTo>
                      <a:pt x="8" y="9"/>
                      <a:pt x="7" y="9"/>
                      <a:pt x="7" y="9"/>
                    </a:cubicBezTo>
                    <a:cubicBezTo>
                      <a:pt x="7" y="8"/>
                      <a:pt x="8" y="8"/>
                      <a:pt x="7" y="8"/>
                    </a:cubicBezTo>
                    <a:cubicBezTo>
                      <a:pt x="7" y="7"/>
                      <a:pt x="7" y="7"/>
                      <a:pt x="7" y="7"/>
                    </a:cubicBezTo>
                    <a:cubicBezTo>
                      <a:pt x="7" y="7"/>
                      <a:pt x="7" y="7"/>
                      <a:pt x="6" y="7"/>
                    </a:cubicBezTo>
                    <a:cubicBezTo>
                      <a:pt x="6" y="6"/>
                      <a:pt x="6" y="6"/>
                      <a:pt x="6" y="6"/>
                    </a:cubicBezTo>
                    <a:cubicBezTo>
                      <a:pt x="6" y="6"/>
                      <a:pt x="6" y="5"/>
                      <a:pt x="6" y="5"/>
                    </a:cubicBezTo>
                    <a:cubicBezTo>
                      <a:pt x="6" y="4"/>
                      <a:pt x="5" y="4"/>
                      <a:pt x="5" y="4"/>
                    </a:cubicBezTo>
                    <a:cubicBezTo>
                      <a:pt x="5" y="4"/>
                      <a:pt x="5" y="4"/>
                      <a:pt x="5" y="3"/>
                    </a:cubicBezTo>
                    <a:cubicBezTo>
                      <a:pt x="6" y="3"/>
                      <a:pt x="6" y="3"/>
                      <a:pt x="6"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2" name="Freeform 131"/>
              <p:cNvSpPr>
                <a:spLocks/>
              </p:cNvSpPr>
              <p:nvPr/>
            </p:nvSpPr>
            <p:spPr bwMode="auto">
              <a:xfrm>
                <a:off x="5035552" y="1973264"/>
                <a:ext cx="53975" cy="31750"/>
              </a:xfrm>
              <a:custGeom>
                <a:avLst/>
                <a:gdLst>
                  <a:gd name="T0" fmla="*/ 4 w 5"/>
                  <a:gd name="T1" fmla="*/ 0 h 3"/>
                  <a:gd name="T2" fmla="*/ 3 w 5"/>
                  <a:gd name="T3" fmla="*/ 0 h 3"/>
                  <a:gd name="T4" fmla="*/ 3 w 5"/>
                  <a:gd name="T5" fmla="*/ 1 h 3"/>
                  <a:gd name="T6" fmla="*/ 1 w 5"/>
                  <a:gd name="T7" fmla="*/ 1 h 3"/>
                  <a:gd name="T8" fmla="*/ 1 w 5"/>
                  <a:gd name="T9" fmla="*/ 1 h 3"/>
                  <a:gd name="T10" fmla="*/ 0 w 5"/>
                  <a:gd name="T11" fmla="*/ 2 h 3"/>
                  <a:gd name="T12" fmla="*/ 1 w 5"/>
                  <a:gd name="T13" fmla="*/ 3 h 3"/>
                  <a:gd name="T14" fmla="*/ 3 w 5"/>
                  <a:gd name="T15" fmla="*/ 3 h 3"/>
                  <a:gd name="T16" fmla="*/ 4 w 5"/>
                  <a:gd name="T17" fmla="*/ 2 h 3"/>
                  <a:gd name="T18" fmla="*/ 4 w 5"/>
                  <a:gd name="T19" fmla="*/ 1 h 3"/>
                  <a:gd name="T20" fmla="*/ 4 w 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4" y="0"/>
                    </a:moveTo>
                    <a:cubicBezTo>
                      <a:pt x="4" y="0"/>
                      <a:pt x="4" y="0"/>
                      <a:pt x="3" y="0"/>
                    </a:cubicBezTo>
                    <a:cubicBezTo>
                      <a:pt x="3" y="0"/>
                      <a:pt x="3" y="1"/>
                      <a:pt x="3" y="1"/>
                    </a:cubicBezTo>
                    <a:cubicBezTo>
                      <a:pt x="2" y="1"/>
                      <a:pt x="2" y="1"/>
                      <a:pt x="1" y="1"/>
                    </a:cubicBezTo>
                    <a:cubicBezTo>
                      <a:pt x="1" y="1"/>
                      <a:pt x="1" y="1"/>
                      <a:pt x="1" y="1"/>
                    </a:cubicBezTo>
                    <a:cubicBezTo>
                      <a:pt x="0" y="2"/>
                      <a:pt x="0" y="2"/>
                      <a:pt x="0" y="2"/>
                    </a:cubicBezTo>
                    <a:cubicBezTo>
                      <a:pt x="0" y="3"/>
                      <a:pt x="1" y="3"/>
                      <a:pt x="1" y="3"/>
                    </a:cubicBezTo>
                    <a:cubicBezTo>
                      <a:pt x="2" y="3"/>
                      <a:pt x="2" y="3"/>
                      <a:pt x="3" y="3"/>
                    </a:cubicBezTo>
                    <a:cubicBezTo>
                      <a:pt x="3" y="2"/>
                      <a:pt x="3" y="2"/>
                      <a:pt x="4" y="2"/>
                    </a:cubicBezTo>
                    <a:cubicBezTo>
                      <a:pt x="4" y="2"/>
                      <a:pt x="4" y="2"/>
                      <a:pt x="4" y="1"/>
                    </a:cubicBezTo>
                    <a:cubicBezTo>
                      <a:pt x="5" y="1"/>
                      <a:pt x="5"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3" name="Freeform 132"/>
              <p:cNvSpPr>
                <a:spLocks/>
              </p:cNvSpPr>
              <p:nvPr/>
            </p:nvSpPr>
            <p:spPr bwMode="auto">
              <a:xfrm>
                <a:off x="4852989" y="1735139"/>
                <a:ext cx="495300" cy="227013"/>
              </a:xfrm>
              <a:custGeom>
                <a:avLst/>
                <a:gdLst>
                  <a:gd name="T0" fmla="*/ 25 w 46"/>
                  <a:gd name="T1" fmla="*/ 6 h 21"/>
                  <a:gd name="T2" fmla="*/ 22 w 46"/>
                  <a:gd name="T3" fmla="*/ 4 h 21"/>
                  <a:gd name="T4" fmla="*/ 19 w 46"/>
                  <a:gd name="T5" fmla="*/ 4 h 21"/>
                  <a:gd name="T6" fmla="*/ 15 w 46"/>
                  <a:gd name="T7" fmla="*/ 4 h 21"/>
                  <a:gd name="T8" fmla="*/ 12 w 46"/>
                  <a:gd name="T9" fmla="*/ 6 h 21"/>
                  <a:gd name="T10" fmla="*/ 9 w 46"/>
                  <a:gd name="T11" fmla="*/ 6 h 21"/>
                  <a:gd name="T12" fmla="*/ 8 w 46"/>
                  <a:gd name="T13" fmla="*/ 7 h 21"/>
                  <a:gd name="T14" fmla="*/ 7 w 46"/>
                  <a:gd name="T15" fmla="*/ 8 h 21"/>
                  <a:gd name="T16" fmla="*/ 3 w 46"/>
                  <a:gd name="T17" fmla="*/ 8 h 21"/>
                  <a:gd name="T18" fmla="*/ 1 w 46"/>
                  <a:gd name="T19" fmla="*/ 10 h 21"/>
                  <a:gd name="T20" fmla="*/ 3 w 46"/>
                  <a:gd name="T21" fmla="*/ 11 h 21"/>
                  <a:gd name="T22" fmla="*/ 3 w 46"/>
                  <a:gd name="T23" fmla="*/ 13 h 21"/>
                  <a:gd name="T24" fmla="*/ 0 w 46"/>
                  <a:gd name="T25" fmla="*/ 13 h 21"/>
                  <a:gd name="T26" fmla="*/ 3 w 46"/>
                  <a:gd name="T27" fmla="*/ 15 h 21"/>
                  <a:gd name="T28" fmla="*/ 4 w 46"/>
                  <a:gd name="T29" fmla="*/ 16 h 21"/>
                  <a:gd name="T30" fmla="*/ 5 w 46"/>
                  <a:gd name="T31" fmla="*/ 18 h 21"/>
                  <a:gd name="T32" fmla="*/ 8 w 46"/>
                  <a:gd name="T33" fmla="*/ 19 h 21"/>
                  <a:gd name="T34" fmla="*/ 10 w 46"/>
                  <a:gd name="T35" fmla="*/ 20 h 21"/>
                  <a:gd name="T36" fmla="*/ 13 w 46"/>
                  <a:gd name="T37" fmla="*/ 19 h 21"/>
                  <a:gd name="T38" fmla="*/ 17 w 46"/>
                  <a:gd name="T39" fmla="*/ 20 h 21"/>
                  <a:gd name="T40" fmla="*/ 20 w 46"/>
                  <a:gd name="T41" fmla="*/ 20 h 21"/>
                  <a:gd name="T42" fmla="*/ 22 w 46"/>
                  <a:gd name="T43" fmla="*/ 19 h 21"/>
                  <a:gd name="T44" fmla="*/ 25 w 46"/>
                  <a:gd name="T45" fmla="*/ 19 h 21"/>
                  <a:gd name="T46" fmla="*/ 25 w 46"/>
                  <a:gd name="T47" fmla="*/ 21 h 21"/>
                  <a:gd name="T48" fmla="*/ 27 w 46"/>
                  <a:gd name="T49" fmla="*/ 20 h 21"/>
                  <a:gd name="T50" fmla="*/ 28 w 46"/>
                  <a:gd name="T51" fmla="*/ 19 h 21"/>
                  <a:gd name="T52" fmla="*/ 32 w 46"/>
                  <a:gd name="T53" fmla="*/ 19 h 21"/>
                  <a:gd name="T54" fmla="*/ 35 w 46"/>
                  <a:gd name="T55" fmla="*/ 18 h 21"/>
                  <a:gd name="T56" fmla="*/ 38 w 46"/>
                  <a:gd name="T57" fmla="*/ 18 h 21"/>
                  <a:gd name="T58" fmla="*/ 41 w 46"/>
                  <a:gd name="T59" fmla="*/ 17 h 21"/>
                  <a:gd name="T60" fmla="*/ 42 w 46"/>
                  <a:gd name="T61" fmla="*/ 17 h 21"/>
                  <a:gd name="T62" fmla="*/ 45 w 46"/>
                  <a:gd name="T63" fmla="*/ 17 h 21"/>
                  <a:gd name="T64" fmla="*/ 46 w 46"/>
                  <a:gd name="T65" fmla="*/ 17 h 21"/>
                  <a:gd name="T66" fmla="*/ 44 w 46"/>
                  <a:gd name="T67" fmla="*/ 15 h 21"/>
                  <a:gd name="T68" fmla="*/ 44 w 46"/>
                  <a:gd name="T69" fmla="*/ 13 h 21"/>
                  <a:gd name="T70" fmla="*/ 44 w 46"/>
                  <a:gd name="T71" fmla="*/ 11 h 21"/>
                  <a:gd name="T72" fmla="*/ 44 w 46"/>
                  <a:gd name="T73" fmla="*/ 8 h 21"/>
                  <a:gd name="T74" fmla="*/ 44 w 46"/>
                  <a:gd name="T75" fmla="*/ 4 h 21"/>
                  <a:gd name="T76" fmla="*/ 41 w 46"/>
                  <a:gd name="T77" fmla="*/ 2 h 21"/>
                  <a:gd name="T78" fmla="*/ 37 w 46"/>
                  <a:gd name="T79" fmla="*/ 0 h 21"/>
                  <a:gd name="T80" fmla="*/ 33 w 46"/>
                  <a:gd name="T81" fmla="*/ 0 h 21"/>
                  <a:gd name="T82" fmla="*/ 34 w 46"/>
                  <a:gd name="T83" fmla="*/ 1 h 21"/>
                  <a:gd name="T84" fmla="*/ 36 w 46"/>
                  <a:gd name="T85" fmla="*/ 4 h 21"/>
                  <a:gd name="T86" fmla="*/ 33 w 46"/>
                  <a:gd name="T87" fmla="*/ 6 h 21"/>
                  <a:gd name="T88" fmla="*/ 30 w 46"/>
                  <a:gd name="T8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21">
                    <a:moveTo>
                      <a:pt x="27" y="6"/>
                    </a:moveTo>
                    <a:cubicBezTo>
                      <a:pt x="27" y="6"/>
                      <a:pt x="26" y="6"/>
                      <a:pt x="26" y="6"/>
                    </a:cubicBezTo>
                    <a:cubicBezTo>
                      <a:pt x="26" y="6"/>
                      <a:pt x="25" y="6"/>
                      <a:pt x="25" y="6"/>
                    </a:cubicBezTo>
                    <a:cubicBezTo>
                      <a:pt x="24" y="6"/>
                      <a:pt x="24" y="5"/>
                      <a:pt x="24" y="5"/>
                    </a:cubicBezTo>
                    <a:cubicBezTo>
                      <a:pt x="24" y="5"/>
                      <a:pt x="24" y="5"/>
                      <a:pt x="24" y="4"/>
                    </a:cubicBezTo>
                    <a:cubicBezTo>
                      <a:pt x="23" y="4"/>
                      <a:pt x="23" y="5"/>
                      <a:pt x="22" y="4"/>
                    </a:cubicBezTo>
                    <a:cubicBezTo>
                      <a:pt x="22" y="4"/>
                      <a:pt x="22" y="4"/>
                      <a:pt x="21" y="4"/>
                    </a:cubicBezTo>
                    <a:cubicBezTo>
                      <a:pt x="21" y="4"/>
                      <a:pt x="20" y="4"/>
                      <a:pt x="20" y="4"/>
                    </a:cubicBezTo>
                    <a:cubicBezTo>
                      <a:pt x="20" y="4"/>
                      <a:pt x="19" y="4"/>
                      <a:pt x="19" y="4"/>
                    </a:cubicBezTo>
                    <a:cubicBezTo>
                      <a:pt x="18" y="4"/>
                      <a:pt x="18" y="4"/>
                      <a:pt x="18" y="4"/>
                    </a:cubicBezTo>
                    <a:cubicBezTo>
                      <a:pt x="17" y="4"/>
                      <a:pt x="17" y="4"/>
                      <a:pt x="16" y="4"/>
                    </a:cubicBezTo>
                    <a:cubicBezTo>
                      <a:pt x="16" y="4"/>
                      <a:pt x="15" y="4"/>
                      <a:pt x="15" y="4"/>
                    </a:cubicBezTo>
                    <a:cubicBezTo>
                      <a:pt x="14" y="4"/>
                      <a:pt x="14" y="4"/>
                      <a:pt x="14" y="5"/>
                    </a:cubicBezTo>
                    <a:cubicBezTo>
                      <a:pt x="13" y="5"/>
                      <a:pt x="13" y="5"/>
                      <a:pt x="13" y="5"/>
                    </a:cubicBezTo>
                    <a:cubicBezTo>
                      <a:pt x="12" y="6"/>
                      <a:pt x="13" y="6"/>
                      <a:pt x="12" y="6"/>
                    </a:cubicBezTo>
                    <a:cubicBezTo>
                      <a:pt x="12" y="6"/>
                      <a:pt x="12" y="6"/>
                      <a:pt x="11" y="6"/>
                    </a:cubicBezTo>
                    <a:cubicBezTo>
                      <a:pt x="11" y="6"/>
                      <a:pt x="10" y="6"/>
                      <a:pt x="10" y="6"/>
                    </a:cubicBezTo>
                    <a:cubicBezTo>
                      <a:pt x="9" y="6"/>
                      <a:pt x="9" y="6"/>
                      <a:pt x="9" y="6"/>
                    </a:cubicBezTo>
                    <a:cubicBezTo>
                      <a:pt x="8" y="6"/>
                      <a:pt x="8" y="6"/>
                      <a:pt x="8" y="6"/>
                    </a:cubicBezTo>
                    <a:cubicBezTo>
                      <a:pt x="8" y="6"/>
                      <a:pt x="8" y="6"/>
                      <a:pt x="8" y="6"/>
                    </a:cubicBezTo>
                    <a:cubicBezTo>
                      <a:pt x="8" y="7"/>
                      <a:pt x="8" y="7"/>
                      <a:pt x="8" y="7"/>
                    </a:cubicBezTo>
                    <a:cubicBezTo>
                      <a:pt x="8" y="7"/>
                      <a:pt x="9" y="7"/>
                      <a:pt x="9" y="7"/>
                    </a:cubicBezTo>
                    <a:cubicBezTo>
                      <a:pt x="9" y="8"/>
                      <a:pt x="8" y="8"/>
                      <a:pt x="8" y="8"/>
                    </a:cubicBezTo>
                    <a:cubicBezTo>
                      <a:pt x="7" y="8"/>
                      <a:pt x="7" y="8"/>
                      <a:pt x="7" y="8"/>
                    </a:cubicBezTo>
                    <a:cubicBezTo>
                      <a:pt x="6" y="8"/>
                      <a:pt x="6" y="8"/>
                      <a:pt x="5" y="8"/>
                    </a:cubicBezTo>
                    <a:cubicBezTo>
                      <a:pt x="5" y="8"/>
                      <a:pt x="4" y="8"/>
                      <a:pt x="4" y="8"/>
                    </a:cubicBezTo>
                    <a:cubicBezTo>
                      <a:pt x="3" y="8"/>
                      <a:pt x="3" y="8"/>
                      <a:pt x="3" y="8"/>
                    </a:cubicBezTo>
                    <a:cubicBezTo>
                      <a:pt x="2" y="8"/>
                      <a:pt x="2" y="8"/>
                      <a:pt x="2" y="9"/>
                    </a:cubicBezTo>
                    <a:cubicBezTo>
                      <a:pt x="1" y="9"/>
                      <a:pt x="2" y="9"/>
                      <a:pt x="2" y="10"/>
                    </a:cubicBezTo>
                    <a:cubicBezTo>
                      <a:pt x="1" y="10"/>
                      <a:pt x="1" y="10"/>
                      <a:pt x="1" y="10"/>
                    </a:cubicBezTo>
                    <a:cubicBezTo>
                      <a:pt x="1" y="11"/>
                      <a:pt x="1" y="11"/>
                      <a:pt x="1" y="11"/>
                    </a:cubicBezTo>
                    <a:cubicBezTo>
                      <a:pt x="1" y="11"/>
                      <a:pt x="2" y="11"/>
                      <a:pt x="2" y="11"/>
                    </a:cubicBezTo>
                    <a:cubicBezTo>
                      <a:pt x="2" y="11"/>
                      <a:pt x="2" y="11"/>
                      <a:pt x="3" y="11"/>
                    </a:cubicBezTo>
                    <a:cubicBezTo>
                      <a:pt x="3" y="11"/>
                      <a:pt x="3" y="11"/>
                      <a:pt x="3" y="12"/>
                    </a:cubicBezTo>
                    <a:cubicBezTo>
                      <a:pt x="3" y="12"/>
                      <a:pt x="4" y="12"/>
                      <a:pt x="3" y="12"/>
                    </a:cubicBezTo>
                    <a:cubicBezTo>
                      <a:pt x="3" y="13"/>
                      <a:pt x="3" y="13"/>
                      <a:pt x="3" y="13"/>
                    </a:cubicBezTo>
                    <a:cubicBezTo>
                      <a:pt x="3" y="14"/>
                      <a:pt x="2" y="14"/>
                      <a:pt x="2" y="14"/>
                    </a:cubicBezTo>
                    <a:cubicBezTo>
                      <a:pt x="2" y="14"/>
                      <a:pt x="2" y="14"/>
                      <a:pt x="1" y="13"/>
                    </a:cubicBezTo>
                    <a:cubicBezTo>
                      <a:pt x="1" y="13"/>
                      <a:pt x="1" y="13"/>
                      <a:pt x="0" y="13"/>
                    </a:cubicBezTo>
                    <a:cubicBezTo>
                      <a:pt x="0" y="14"/>
                      <a:pt x="0" y="14"/>
                      <a:pt x="1" y="14"/>
                    </a:cubicBezTo>
                    <a:cubicBezTo>
                      <a:pt x="1" y="15"/>
                      <a:pt x="1" y="15"/>
                      <a:pt x="1" y="15"/>
                    </a:cubicBezTo>
                    <a:cubicBezTo>
                      <a:pt x="2" y="15"/>
                      <a:pt x="2" y="15"/>
                      <a:pt x="3" y="15"/>
                    </a:cubicBezTo>
                    <a:cubicBezTo>
                      <a:pt x="3" y="15"/>
                      <a:pt x="3" y="15"/>
                      <a:pt x="3" y="15"/>
                    </a:cubicBezTo>
                    <a:cubicBezTo>
                      <a:pt x="4" y="15"/>
                      <a:pt x="4" y="15"/>
                      <a:pt x="4" y="16"/>
                    </a:cubicBezTo>
                    <a:cubicBezTo>
                      <a:pt x="4" y="16"/>
                      <a:pt x="4" y="16"/>
                      <a:pt x="4" y="16"/>
                    </a:cubicBezTo>
                    <a:cubicBezTo>
                      <a:pt x="4" y="17"/>
                      <a:pt x="5" y="17"/>
                      <a:pt x="5" y="17"/>
                    </a:cubicBezTo>
                    <a:cubicBezTo>
                      <a:pt x="5" y="17"/>
                      <a:pt x="5" y="17"/>
                      <a:pt x="5" y="18"/>
                    </a:cubicBezTo>
                    <a:cubicBezTo>
                      <a:pt x="5" y="18"/>
                      <a:pt x="5" y="18"/>
                      <a:pt x="5" y="18"/>
                    </a:cubicBezTo>
                    <a:cubicBezTo>
                      <a:pt x="5" y="19"/>
                      <a:pt x="6" y="19"/>
                      <a:pt x="6" y="19"/>
                    </a:cubicBezTo>
                    <a:cubicBezTo>
                      <a:pt x="6" y="19"/>
                      <a:pt x="6" y="19"/>
                      <a:pt x="7" y="19"/>
                    </a:cubicBezTo>
                    <a:cubicBezTo>
                      <a:pt x="7" y="19"/>
                      <a:pt x="7" y="19"/>
                      <a:pt x="8" y="19"/>
                    </a:cubicBezTo>
                    <a:cubicBezTo>
                      <a:pt x="8" y="19"/>
                      <a:pt x="8" y="19"/>
                      <a:pt x="9" y="19"/>
                    </a:cubicBezTo>
                    <a:cubicBezTo>
                      <a:pt x="9" y="20"/>
                      <a:pt x="9" y="20"/>
                      <a:pt x="9" y="20"/>
                    </a:cubicBezTo>
                    <a:cubicBezTo>
                      <a:pt x="9" y="21"/>
                      <a:pt x="10" y="20"/>
                      <a:pt x="10" y="20"/>
                    </a:cubicBezTo>
                    <a:cubicBezTo>
                      <a:pt x="11" y="20"/>
                      <a:pt x="11" y="20"/>
                      <a:pt x="12" y="20"/>
                    </a:cubicBezTo>
                    <a:cubicBezTo>
                      <a:pt x="13" y="19"/>
                      <a:pt x="13" y="19"/>
                      <a:pt x="13" y="19"/>
                    </a:cubicBezTo>
                    <a:cubicBezTo>
                      <a:pt x="13" y="19"/>
                      <a:pt x="13" y="19"/>
                      <a:pt x="13" y="19"/>
                    </a:cubicBezTo>
                    <a:cubicBezTo>
                      <a:pt x="14" y="19"/>
                      <a:pt x="14" y="19"/>
                      <a:pt x="15" y="19"/>
                    </a:cubicBezTo>
                    <a:cubicBezTo>
                      <a:pt x="15" y="19"/>
                      <a:pt x="15" y="19"/>
                      <a:pt x="16" y="19"/>
                    </a:cubicBezTo>
                    <a:cubicBezTo>
                      <a:pt x="16" y="20"/>
                      <a:pt x="16" y="20"/>
                      <a:pt x="17" y="20"/>
                    </a:cubicBezTo>
                    <a:cubicBezTo>
                      <a:pt x="17" y="20"/>
                      <a:pt x="17" y="20"/>
                      <a:pt x="18" y="21"/>
                    </a:cubicBezTo>
                    <a:cubicBezTo>
                      <a:pt x="18" y="21"/>
                      <a:pt x="18" y="21"/>
                      <a:pt x="19" y="20"/>
                    </a:cubicBezTo>
                    <a:cubicBezTo>
                      <a:pt x="19" y="20"/>
                      <a:pt x="20" y="21"/>
                      <a:pt x="20" y="20"/>
                    </a:cubicBezTo>
                    <a:cubicBezTo>
                      <a:pt x="20" y="20"/>
                      <a:pt x="21" y="20"/>
                      <a:pt x="21" y="20"/>
                    </a:cubicBezTo>
                    <a:cubicBezTo>
                      <a:pt x="21" y="20"/>
                      <a:pt x="21" y="19"/>
                      <a:pt x="21" y="19"/>
                    </a:cubicBezTo>
                    <a:cubicBezTo>
                      <a:pt x="22" y="19"/>
                      <a:pt x="22" y="19"/>
                      <a:pt x="22" y="19"/>
                    </a:cubicBezTo>
                    <a:cubicBezTo>
                      <a:pt x="22" y="19"/>
                      <a:pt x="23" y="19"/>
                      <a:pt x="23" y="19"/>
                    </a:cubicBezTo>
                    <a:cubicBezTo>
                      <a:pt x="23" y="19"/>
                      <a:pt x="24" y="19"/>
                      <a:pt x="24" y="19"/>
                    </a:cubicBezTo>
                    <a:cubicBezTo>
                      <a:pt x="25" y="19"/>
                      <a:pt x="25" y="19"/>
                      <a:pt x="25" y="19"/>
                    </a:cubicBezTo>
                    <a:cubicBezTo>
                      <a:pt x="25" y="19"/>
                      <a:pt x="26" y="19"/>
                      <a:pt x="26" y="19"/>
                    </a:cubicBezTo>
                    <a:cubicBezTo>
                      <a:pt x="25" y="20"/>
                      <a:pt x="25" y="20"/>
                      <a:pt x="25" y="20"/>
                    </a:cubicBezTo>
                    <a:cubicBezTo>
                      <a:pt x="25" y="20"/>
                      <a:pt x="25" y="21"/>
                      <a:pt x="25" y="21"/>
                    </a:cubicBezTo>
                    <a:cubicBezTo>
                      <a:pt x="25" y="21"/>
                      <a:pt x="25" y="21"/>
                      <a:pt x="25" y="21"/>
                    </a:cubicBezTo>
                    <a:cubicBezTo>
                      <a:pt x="26" y="21"/>
                      <a:pt x="26" y="21"/>
                      <a:pt x="26" y="21"/>
                    </a:cubicBezTo>
                    <a:cubicBezTo>
                      <a:pt x="27" y="21"/>
                      <a:pt x="27" y="20"/>
                      <a:pt x="27" y="20"/>
                    </a:cubicBezTo>
                    <a:cubicBezTo>
                      <a:pt x="27" y="20"/>
                      <a:pt x="27" y="19"/>
                      <a:pt x="27" y="19"/>
                    </a:cubicBezTo>
                    <a:cubicBezTo>
                      <a:pt x="27" y="19"/>
                      <a:pt x="27" y="18"/>
                      <a:pt x="27" y="18"/>
                    </a:cubicBezTo>
                    <a:cubicBezTo>
                      <a:pt x="28" y="18"/>
                      <a:pt x="28" y="19"/>
                      <a:pt x="28" y="19"/>
                    </a:cubicBezTo>
                    <a:cubicBezTo>
                      <a:pt x="29" y="19"/>
                      <a:pt x="29" y="19"/>
                      <a:pt x="29" y="19"/>
                    </a:cubicBezTo>
                    <a:cubicBezTo>
                      <a:pt x="30" y="19"/>
                      <a:pt x="30" y="18"/>
                      <a:pt x="31" y="18"/>
                    </a:cubicBezTo>
                    <a:cubicBezTo>
                      <a:pt x="31" y="18"/>
                      <a:pt x="31" y="19"/>
                      <a:pt x="32" y="19"/>
                    </a:cubicBezTo>
                    <a:cubicBezTo>
                      <a:pt x="32" y="19"/>
                      <a:pt x="33" y="19"/>
                      <a:pt x="33" y="19"/>
                    </a:cubicBezTo>
                    <a:cubicBezTo>
                      <a:pt x="34" y="19"/>
                      <a:pt x="34" y="19"/>
                      <a:pt x="34" y="19"/>
                    </a:cubicBezTo>
                    <a:cubicBezTo>
                      <a:pt x="35" y="19"/>
                      <a:pt x="35" y="19"/>
                      <a:pt x="35" y="18"/>
                    </a:cubicBezTo>
                    <a:cubicBezTo>
                      <a:pt x="36" y="18"/>
                      <a:pt x="36" y="18"/>
                      <a:pt x="36" y="18"/>
                    </a:cubicBezTo>
                    <a:cubicBezTo>
                      <a:pt x="36" y="18"/>
                      <a:pt x="36" y="18"/>
                      <a:pt x="36" y="18"/>
                    </a:cubicBezTo>
                    <a:cubicBezTo>
                      <a:pt x="37" y="17"/>
                      <a:pt x="37" y="18"/>
                      <a:pt x="38" y="18"/>
                    </a:cubicBezTo>
                    <a:cubicBezTo>
                      <a:pt x="38" y="18"/>
                      <a:pt x="39" y="18"/>
                      <a:pt x="39" y="18"/>
                    </a:cubicBezTo>
                    <a:cubicBezTo>
                      <a:pt x="39" y="18"/>
                      <a:pt x="40" y="17"/>
                      <a:pt x="40" y="17"/>
                    </a:cubicBezTo>
                    <a:cubicBezTo>
                      <a:pt x="40" y="17"/>
                      <a:pt x="41" y="17"/>
                      <a:pt x="41" y="17"/>
                    </a:cubicBezTo>
                    <a:cubicBezTo>
                      <a:pt x="41" y="17"/>
                      <a:pt x="41" y="17"/>
                      <a:pt x="41" y="18"/>
                    </a:cubicBezTo>
                    <a:cubicBezTo>
                      <a:pt x="41" y="17"/>
                      <a:pt x="41" y="17"/>
                      <a:pt x="41" y="17"/>
                    </a:cubicBezTo>
                    <a:cubicBezTo>
                      <a:pt x="42" y="17"/>
                      <a:pt x="42" y="17"/>
                      <a:pt x="42" y="17"/>
                    </a:cubicBezTo>
                    <a:cubicBezTo>
                      <a:pt x="43" y="17"/>
                      <a:pt x="43" y="18"/>
                      <a:pt x="43" y="18"/>
                    </a:cubicBezTo>
                    <a:cubicBezTo>
                      <a:pt x="44" y="18"/>
                      <a:pt x="44" y="18"/>
                      <a:pt x="44" y="18"/>
                    </a:cubicBezTo>
                    <a:cubicBezTo>
                      <a:pt x="44" y="18"/>
                      <a:pt x="44" y="17"/>
                      <a:pt x="45" y="17"/>
                    </a:cubicBezTo>
                    <a:cubicBezTo>
                      <a:pt x="45" y="17"/>
                      <a:pt x="45" y="18"/>
                      <a:pt x="45" y="18"/>
                    </a:cubicBezTo>
                    <a:cubicBezTo>
                      <a:pt x="45" y="18"/>
                      <a:pt x="46" y="18"/>
                      <a:pt x="46" y="18"/>
                    </a:cubicBezTo>
                    <a:cubicBezTo>
                      <a:pt x="46" y="17"/>
                      <a:pt x="46" y="17"/>
                      <a:pt x="46" y="17"/>
                    </a:cubicBezTo>
                    <a:cubicBezTo>
                      <a:pt x="46" y="17"/>
                      <a:pt x="46" y="17"/>
                      <a:pt x="45" y="16"/>
                    </a:cubicBezTo>
                    <a:cubicBezTo>
                      <a:pt x="45" y="16"/>
                      <a:pt x="45" y="16"/>
                      <a:pt x="45" y="16"/>
                    </a:cubicBezTo>
                    <a:cubicBezTo>
                      <a:pt x="45" y="16"/>
                      <a:pt x="44" y="15"/>
                      <a:pt x="44" y="15"/>
                    </a:cubicBezTo>
                    <a:cubicBezTo>
                      <a:pt x="45" y="15"/>
                      <a:pt x="45" y="15"/>
                      <a:pt x="45" y="14"/>
                    </a:cubicBezTo>
                    <a:cubicBezTo>
                      <a:pt x="45" y="14"/>
                      <a:pt x="45" y="14"/>
                      <a:pt x="44" y="14"/>
                    </a:cubicBezTo>
                    <a:cubicBezTo>
                      <a:pt x="44" y="14"/>
                      <a:pt x="44" y="13"/>
                      <a:pt x="44" y="13"/>
                    </a:cubicBezTo>
                    <a:cubicBezTo>
                      <a:pt x="44" y="13"/>
                      <a:pt x="44" y="12"/>
                      <a:pt x="44" y="12"/>
                    </a:cubicBezTo>
                    <a:cubicBezTo>
                      <a:pt x="44" y="12"/>
                      <a:pt x="44" y="12"/>
                      <a:pt x="44" y="11"/>
                    </a:cubicBezTo>
                    <a:cubicBezTo>
                      <a:pt x="44" y="11"/>
                      <a:pt x="44" y="11"/>
                      <a:pt x="44" y="11"/>
                    </a:cubicBezTo>
                    <a:cubicBezTo>
                      <a:pt x="45" y="11"/>
                      <a:pt x="45" y="11"/>
                      <a:pt x="45" y="10"/>
                    </a:cubicBezTo>
                    <a:cubicBezTo>
                      <a:pt x="45" y="10"/>
                      <a:pt x="45" y="10"/>
                      <a:pt x="45" y="9"/>
                    </a:cubicBezTo>
                    <a:cubicBezTo>
                      <a:pt x="45" y="9"/>
                      <a:pt x="44" y="8"/>
                      <a:pt x="44" y="8"/>
                    </a:cubicBezTo>
                    <a:cubicBezTo>
                      <a:pt x="44" y="7"/>
                      <a:pt x="44" y="7"/>
                      <a:pt x="44" y="6"/>
                    </a:cubicBezTo>
                    <a:cubicBezTo>
                      <a:pt x="44" y="6"/>
                      <a:pt x="44" y="6"/>
                      <a:pt x="44" y="5"/>
                    </a:cubicBezTo>
                    <a:cubicBezTo>
                      <a:pt x="44" y="5"/>
                      <a:pt x="44" y="5"/>
                      <a:pt x="44" y="4"/>
                    </a:cubicBezTo>
                    <a:cubicBezTo>
                      <a:pt x="44" y="4"/>
                      <a:pt x="44" y="4"/>
                      <a:pt x="44" y="4"/>
                    </a:cubicBezTo>
                    <a:cubicBezTo>
                      <a:pt x="44" y="4"/>
                      <a:pt x="44" y="4"/>
                      <a:pt x="44" y="4"/>
                    </a:cubicBezTo>
                    <a:cubicBezTo>
                      <a:pt x="43" y="3"/>
                      <a:pt x="42" y="2"/>
                      <a:pt x="41" y="2"/>
                    </a:cubicBezTo>
                    <a:cubicBezTo>
                      <a:pt x="40" y="2"/>
                      <a:pt x="40" y="3"/>
                      <a:pt x="39" y="3"/>
                    </a:cubicBezTo>
                    <a:cubicBezTo>
                      <a:pt x="38" y="2"/>
                      <a:pt x="38" y="2"/>
                      <a:pt x="38" y="1"/>
                    </a:cubicBezTo>
                    <a:cubicBezTo>
                      <a:pt x="37" y="1"/>
                      <a:pt x="37" y="0"/>
                      <a:pt x="37" y="0"/>
                    </a:cubicBezTo>
                    <a:cubicBezTo>
                      <a:pt x="36" y="0"/>
                      <a:pt x="35" y="0"/>
                      <a:pt x="35" y="0"/>
                    </a:cubicBezTo>
                    <a:cubicBezTo>
                      <a:pt x="34" y="0"/>
                      <a:pt x="34" y="0"/>
                      <a:pt x="34" y="0"/>
                    </a:cubicBezTo>
                    <a:cubicBezTo>
                      <a:pt x="33" y="0"/>
                      <a:pt x="33" y="0"/>
                      <a:pt x="33" y="0"/>
                    </a:cubicBezTo>
                    <a:cubicBezTo>
                      <a:pt x="33" y="0"/>
                      <a:pt x="33" y="0"/>
                      <a:pt x="33" y="0"/>
                    </a:cubicBezTo>
                    <a:cubicBezTo>
                      <a:pt x="33" y="1"/>
                      <a:pt x="33" y="1"/>
                      <a:pt x="33" y="1"/>
                    </a:cubicBezTo>
                    <a:cubicBezTo>
                      <a:pt x="34" y="1"/>
                      <a:pt x="34" y="1"/>
                      <a:pt x="34" y="1"/>
                    </a:cubicBezTo>
                    <a:cubicBezTo>
                      <a:pt x="35" y="2"/>
                      <a:pt x="35" y="2"/>
                      <a:pt x="35" y="2"/>
                    </a:cubicBezTo>
                    <a:cubicBezTo>
                      <a:pt x="35" y="3"/>
                      <a:pt x="35" y="3"/>
                      <a:pt x="36" y="3"/>
                    </a:cubicBezTo>
                    <a:cubicBezTo>
                      <a:pt x="36" y="4"/>
                      <a:pt x="36" y="4"/>
                      <a:pt x="36" y="4"/>
                    </a:cubicBezTo>
                    <a:cubicBezTo>
                      <a:pt x="36" y="5"/>
                      <a:pt x="36" y="5"/>
                      <a:pt x="35" y="5"/>
                    </a:cubicBezTo>
                    <a:cubicBezTo>
                      <a:pt x="35" y="5"/>
                      <a:pt x="35" y="5"/>
                      <a:pt x="34" y="6"/>
                    </a:cubicBezTo>
                    <a:cubicBezTo>
                      <a:pt x="34" y="6"/>
                      <a:pt x="34" y="6"/>
                      <a:pt x="33" y="6"/>
                    </a:cubicBezTo>
                    <a:cubicBezTo>
                      <a:pt x="33" y="6"/>
                      <a:pt x="33" y="6"/>
                      <a:pt x="32" y="6"/>
                    </a:cubicBezTo>
                    <a:cubicBezTo>
                      <a:pt x="32" y="6"/>
                      <a:pt x="31" y="6"/>
                      <a:pt x="31" y="6"/>
                    </a:cubicBezTo>
                    <a:cubicBezTo>
                      <a:pt x="31" y="6"/>
                      <a:pt x="31" y="6"/>
                      <a:pt x="30" y="6"/>
                    </a:cubicBezTo>
                    <a:cubicBezTo>
                      <a:pt x="30" y="6"/>
                      <a:pt x="30" y="6"/>
                      <a:pt x="29" y="6"/>
                    </a:cubicBezTo>
                    <a:cubicBezTo>
                      <a:pt x="28" y="6"/>
                      <a:pt x="28" y="6"/>
                      <a:pt x="27"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4" name="Freeform 133"/>
              <p:cNvSpPr>
                <a:spLocks/>
              </p:cNvSpPr>
              <p:nvPr/>
            </p:nvSpPr>
            <p:spPr bwMode="auto">
              <a:xfrm>
                <a:off x="5348289" y="19304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5" name="Freeform 134"/>
              <p:cNvSpPr>
                <a:spLocks/>
              </p:cNvSpPr>
              <p:nvPr/>
            </p:nvSpPr>
            <p:spPr bwMode="auto">
              <a:xfrm>
                <a:off x="5359402" y="1400176"/>
                <a:ext cx="971550" cy="388938"/>
              </a:xfrm>
              <a:custGeom>
                <a:avLst/>
                <a:gdLst>
                  <a:gd name="T0" fmla="*/ 49 w 90"/>
                  <a:gd name="T1" fmla="*/ 33 h 36"/>
                  <a:gd name="T2" fmla="*/ 53 w 90"/>
                  <a:gd name="T3" fmla="*/ 36 h 36"/>
                  <a:gd name="T4" fmla="*/ 59 w 90"/>
                  <a:gd name="T5" fmla="*/ 34 h 36"/>
                  <a:gd name="T6" fmla="*/ 64 w 90"/>
                  <a:gd name="T7" fmla="*/ 31 h 36"/>
                  <a:gd name="T8" fmla="*/ 71 w 90"/>
                  <a:gd name="T9" fmla="*/ 32 h 36"/>
                  <a:gd name="T10" fmla="*/ 78 w 90"/>
                  <a:gd name="T11" fmla="*/ 33 h 36"/>
                  <a:gd name="T12" fmla="*/ 77 w 90"/>
                  <a:gd name="T13" fmla="*/ 28 h 36"/>
                  <a:gd name="T14" fmla="*/ 79 w 90"/>
                  <a:gd name="T15" fmla="*/ 26 h 36"/>
                  <a:gd name="T16" fmla="*/ 80 w 90"/>
                  <a:gd name="T17" fmla="*/ 22 h 36"/>
                  <a:gd name="T18" fmla="*/ 84 w 90"/>
                  <a:gd name="T19" fmla="*/ 21 h 36"/>
                  <a:gd name="T20" fmla="*/ 85 w 90"/>
                  <a:gd name="T21" fmla="*/ 18 h 36"/>
                  <a:gd name="T22" fmla="*/ 89 w 90"/>
                  <a:gd name="T23" fmla="*/ 14 h 36"/>
                  <a:gd name="T24" fmla="*/ 84 w 90"/>
                  <a:gd name="T25" fmla="*/ 12 h 36"/>
                  <a:gd name="T26" fmla="*/ 80 w 90"/>
                  <a:gd name="T27" fmla="*/ 11 h 36"/>
                  <a:gd name="T28" fmla="*/ 74 w 90"/>
                  <a:gd name="T29" fmla="*/ 11 h 36"/>
                  <a:gd name="T30" fmla="*/ 70 w 90"/>
                  <a:gd name="T31" fmla="*/ 13 h 36"/>
                  <a:gd name="T32" fmla="*/ 65 w 90"/>
                  <a:gd name="T33" fmla="*/ 11 h 36"/>
                  <a:gd name="T34" fmla="*/ 61 w 90"/>
                  <a:gd name="T35" fmla="*/ 7 h 36"/>
                  <a:gd name="T36" fmla="*/ 54 w 90"/>
                  <a:gd name="T37" fmla="*/ 3 h 36"/>
                  <a:gd name="T38" fmla="*/ 49 w 90"/>
                  <a:gd name="T39" fmla="*/ 4 h 36"/>
                  <a:gd name="T40" fmla="*/ 44 w 90"/>
                  <a:gd name="T41" fmla="*/ 1 h 36"/>
                  <a:gd name="T42" fmla="*/ 40 w 90"/>
                  <a:gd name="T43" fmla="*/ 1 h 36"/>
                  <a:gd name="T44" fmla="*/ 36 w 90"/>
                  <a:gd name="T45" fmla="*/ 2 h 36"/>
                  <a:gd name="T46" fmla="*/ 31 w 90"/>
                  <a:gd name="T47" fmla="*/ 4 h 36"/>
                  <a:gd name="T48" fmla="*/ 29 w 90"/>
                  <a:gd name="T49" fmla="*/ 5 h 36"/>
                  <a:gd name="T50" fmla="*/ 27 w 90"/>
                  <a:gd name="T51" fmla="*/ 8 h 36"/>
                  <a:gd name="T52" fmla="*/ 26 w 90"/>
                  <a:gd name="T53" fmla="*/ 11 h 36"/>
                  <a:gd name="T54" fmla="*/ 27 w 90"/>
                  <a:gd name="T55" fmla="*/ 13 h 36"/>
                  <a:gd name="T56" fmla="*/ 21 w 90"/>
                  <a:gd name="T57" fmla="*/ 13 h 36"/>
                  <a:gd name="T58" fmla="*/ 13 w 90"/>
                  <a:gd name="T59" fmla="*/ 11 h 36"/>
                  <a:gd name="T60" fmla="*/ 5 w 90"/>
                  <a:gd name="T61" fmla="*/ 11 h 36"/>
                  <a:gd name="T62" fmla="*/ 1 w 90"/>
                  <a:gd name="T63" fmla="*/ 14 h 36"/>
                  <a:gd name="T64" fmla="*/ 2 w 90"/>
                  <a:gd name="T65" fmla="*/ 18 h 36"/>
                  <a:gd name="T66" fmla="*/ 3 w 90"/>
                  <a:gd name="T67" fmla="*/ 24 h 36"/>
                  <a:gd name="T68" fmla="*/ 8 w 90"/>
                  <a:gd name="T69" fmla="*/ 20 h 36"/>
                  <a:gd name="T70" fmla="*/ 13 w 90"/>
                  <a:gd name="T71" fmla="*/ 23 h 36"/>
                  <a:gd name="T72" fmla="*/ 11 w 90"/>
                  <a:gd name="T73" fmla="*/ 25 h 36"/>
                  <a:gd name="T74" fmla="*/ 10 w 90"/>
                  <a:gd name="T75" fmla="*/ 27 h 36"/>
                  <a:gd name="T76" fmla="*/ 8 w 90"/>
                  <a:gd name="T77" fmla="*/ 27 h 36"/>
                  <a:gd name="T78" fmla="*/ 11 w 90"/>
                  <a:gd name="T79" fmla="*/ 30 h 36"/>
                  <a:gd name="T80" fmla="*/ 14 w 90"/>
                  <a:gd name="T81" fmla="*/ 32 h 36"/>
                  <a:gd name="T82" fmla="*/ 17 w 90"/>
                  <a:gd name="T83" fmla="*/ 34 h 36"/>
                  <a:gd name="T84" fmla="*/ 22 w 90"/>
                  <a:gd name="T85" fmla="*/ 36 h 36"/>
                  <a:gd name="T86" fmla="*/ 24 w 90"/>
                  <a:gd name="T87" fmla="*/ 33 h 36"/>
                  <a:gd name="T88" fmla="*/ 23 w 90"/>
                  <a:gd name="T89" fmla="*/ 26 h 36"/>
                  <a:gd name="T90" fmla="*/ 26 w 90"/>
                  <a:gd name="T91" fmla="*/ 24 h 36"/>
                  <a:gd name="T92" fmla="*/ 28 w 90"/>
                  <a:gd name="T93" fmla="*/ 22 h 36"/>
                  <a:gd name="T94" fmla="*/ 32 w 90"/>
                  <a:gd name="T95" fmla="*/ 21 h 36"/>
                  <a:gd name="T96" fmla="*/ 32 w 90"/>
                  <a:gd name="T97" fmla="*/ 25 h 36"/>
                  <a:gd name="T98" fmla="*/ 33 w 90"/>
                  <a:gd name="T99" fmla="*/ 27 h 36"/>
                  <a:gd name="T100" fmla="*/ 35 w 90"/>
                  <a:gd name="T101" fmla="*/ 30 h 36"/>
                  <a:gd name="T102" fmla="*/ 43 w 90"/>
                  <a:gd name="T103"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36">
                    <a:moveTo>
                      <a:pt x="44" y="31"/>
                    </a:moveTo>
                    <a:cubicBezTo>
                      <a:pt x="45" y="31"/>
                      <a:pt x="45" y="31"/>
                      <a:pt x="45" y="31"/>
                    </a:cubicBezTo>
                    <a:cubicBezTo>
                      <a:pt x="46" y="31"/>
                      <a:pt x="46" y="30"/>
                      <a:pt x="46" y="30"/>
                    </a:cubicBezTo>
                    <a:cubicBezTo>
                      <a:pt x="47" y="30"/>
                      <a:pt x="47" y="31"/>
                      <a:pt x="47" y="32"/>
                    </a:cubicBezTo>
                    <a:cubicBezTo>
                      <a:pt x="48" y="32"/>
                      <a:pt x="48" y="32"/>
                      <a:pt x="49" y="33"/>
                    </a:cubicBezTo>
                    <a:cubicBezTo>
                      <a:pt x="49" y="33"/>
                      <a:pt x="50" y="33"/>
                      <a:pt x="50" y="34"/>
                    </a:cubicBezTo>
                    <a:cubicBezTo>
                      <a:pt x="50" y="35"/>
                      <a:pt x="49" y="35"/>
                      <a:pt x="50" y="36"/>
                    </a:cubicBezTo>
                    <a:cubicBezTo>
                      <a:pt x="50" y="36"/>
                      <a:pt x="51" y="36"/>
                      <a:pt x="51" y="36"/>
                    </a:cubicBezTo>
                    <a:cubicBezTo>
                      <a:pt x="52" y="36"/>
                      <a:pt x="52" y="36"/>
                      <a:pt x="52" y="36"/>
                    </a:cubicBezTo>
                    <a:cubicBezTo>
                      <a:pt x="53" y="36"/>
                      <a:pt x="53" y="36"/>
                      <a:pt x="53" y="36"/>
                    </a:cubicBezTo>
                    <a:cubicBezTo>
                      <a:pt x="54" y="36"/>
                      <a:pt x="54" y="35"/>
                      <a:pt x="54" y="35"/>
                    </a:cubicBezTo>
                    <a:cubicBezTo>
                      <a:pt x="55" y="35"/>
                      <a:pt x="55" y="35"/>
                      <a:pt x="56" y="35"/>
                    </a:cubicBezTo>
                    <a:cubicBezTo>
                      <a:pt x="56" y="35"/>
                      <a:pt x="57" y="35"/>
                      <a:pt x="58" y="35"/>
                    </a:cubicBezTo>
                    <a:cubicBezTo>
                      <a:pt x="58" y="35"/>
                      <a:pt x="58" y="35"/>
                      <a:pt x="58" y="35"/>
                    </a:cubicBezTo>
                    <a:cubicBezTo>
                      <a:pt x="58" y="34"/>
                      <a:pt x="58" y="34"/>
                      <a:pt x="59" y="34"/>
                    </a:cubicBezTo>
                    <a:cubicBezTo>
                      <a:pt x="59" y="34"/>
                      <a:pt x="59" y="33"/>
                      <a:pt x="60" y="33"/>
                    </a:cubicBezTo>
                    <a:cubicBezTo>
                      <a:pt x="60" y="32"/>
                      <a:pt x="60" y="32"/>
                      <a:pt x="61" y="32"/>
                    </a:cubicBezTo>
                    <a:cubicBezTo>
                      <a:pt x="61" y="32"/>
                      <a:pt x="62" y="32"/>
                      <a:pt x="62" y="32"/>
                    </a:cubicBezTo>
                    <a:cubicBezTo>
                      <a:pt x="62" y="32"/>
                      <a:pt x="63" y="32"/>
                      <a:pt x="63" y="32"/>
                    </a:cubicBezTo>
                    <a:cubicBezTo>
                      <a:pt x="64" y="32"/>
                      <a:pt x="64" y="31"/>
                      <a:pt x="64" y="31"/>
                    </a:cubicBezTo>
                    <a:cubicBezTo>
                      <a:pt x="65" y="31"/>
                      <a:pt x="65" y="31"/>
                      <a:pt x="65" y="31"/>
                    </a:cubicBezTo>
                    <a:cubicBezTo>
                      <a:pt x="66" y="30"/>
                      <a:pt x="66" y="31"/>
                      <a:pt x="67" y="31"/>
                    </a:cubicBezTo>
                    <a:cubicBezTo>
                      <a:pt x="68" y="31"/>
                      <a:pt x="68" y="32"/>
                      <a:pt x="69" y="32"/>
                    </a:cubicBezTo>
                    <a:cubicBezTo>
                      <a:pt x="70" y="32"/>
                      <a:pt x="70" y="32"/>
                      <a:pt x="70" y="32"/>
                    </a:cubicBezTo>
                    <a:cubicBezTo>
                      <a:pt x="71" y="32"/>
                      <a:pt x="71" y="32"/>
                      <a:pt x="71" y="32"/>
                    </a:cubicBezTo>
                    <a:cubicBezTo>
                      <a:pt x="72" y="32"/>
                      <a:pt x="72" y="32"/>
                      <a:pt x="73" y="32"/>
                    </a:cubicBezTo>
                    <a:cubicBezTo>
                      <a:pt x="73" y="32"/>
                      <a:pt x="73" y="33"/>
                      <a:pt x="74" y="33"/>
                    </a:cubicBezTo>
                    <a:cubicBezTo>
                      <a:pt x="75" y="33"/>
                      <a:pt x="75" y="33"/>
                      <a:pt x="76" y="33"/>
                    </a:cubicBezTo>
                    <a:cubicBezTo>
                      <a:pt x="76" y="33"/>
                      <a:pt x="77" y="33"/>
                      <a:pt x="77" y="33"/>
                    </a:cubicBezTo>
                    <a:cubicBezTo>
                      <a:pt x="78" y="33"/>
                      <a:pt x="78" y="33"/>
                      <a:pt x="78" y="33"/>
                    </a:cubicBezTo>
                    <a:cubicBezTo>
                      <a:pt x="79" y="33"/>
                      <a:pt x="79" y="33"/>
                      <a:pt x="79" y="33"/>
                    </a:cubicBezTo>
                    <a:cubicBezTo>
                      <a:pt x="79" y="32"/>
                      <a:pt x="79" y="32"/>
                      <a:pt x="79" y="31"/>
                    </a:cubicBezTo>
                    <a:cubicBezTo>
                      <a:pt x="79" y="31"/>
                      <a:pt x="78" y="30"/>
                      <a:pt x="78" y="30"/>
                    </a:cubicBezTo>
                    <a:cubicBezTo>
                      <a:pt x="78" y="29"/>
                      <a:pt x="78" y="29"/>
                      <a:pt x="77" y="29"/>
                    </a:cubicBezTo>
                    <a:cubicBezTo>
                      <a:pt x="77" y="28"/>
                      <a:pt x="77" y="28"/>
                      <a:pt x="77" y="28"/>
                    </a:cubicBezTo>
                    <a:cubicBezTo>
                      <a:pt x="77" y="27"/>
                      <a:pt x="76" y="28"/>
                      <a:pt x="76" y="27"/>
                    </a:cubicBezTo>
                    <a:cubicBezTo>
                      <a:pt x="76" y="27"/>
                      <a:pt x="76" y="27"/>
                      <a:pt x="76" y="27"/>
                    </a:cubicBezTo>
                    <a:cubicBezTo>
                      <a:pt x="76" y="27"/>
                      <a:pt x="76" y="27"/>
                      <a:pt x="76" y="26"/>
                    </a:cubicBezTo>
                    <a:cubicBezTo>
                      <a:pt x="76" y="26"/>
                      <a:pt x="76" y="26"/>
                      <a:pt x="77" y="26"/>
                    </a:cubicBezTo>
                    <a:cubicBezTo>
                      <a:pt x="77" y="26"/>
                      <a:pt x="78" y="26"/>
                      <a:pt x="79" y="26"/>
                    </a:cubicBezTo>
                    <a:cubicBezTo>
                      <a:pt x="79" y="26"/>
                      <a:pt x="79" y="26"/>
                      <a:pt x="80" y="26"/>
                    </a:cubicBezTo>
                    <a:cubicBezTo>
                      <a:pt x="80" y="26"/>
                      <a:pt x="81" y="27"/>
                      <a:pt x="81" y="27"/>
                    </a:cubicBezTo>
                    <a:cubicBezTo>
                      <a:pt x="81" y="26"/>
                      <a:pt x="81" y="26"/>
                      <a:pt x="81" y="25"/>
                    </a:cubicBezTo>
                    <a:cubicBezTo>
                      <a:pt x="81" y="25"/>
                      <a:pt x="80" y="25"/>
                      <a:pt x="80" y="24"/>
                    </a:cubicBezTo>
                    <a:cubicBezTo>
                      <a:pt x="80" y="23"/>
                      <a:pt x="80" y="23"/>
                      <a:pt x="80" y="22"/>
                    </a:cubicBezTo>
                    <a:cubicBezTo>
                      <a:pt x="80" y="21"/>
                      <a:pt x="80" y="20"/>
                      <a:pt x="81" y="20"/>
                    </a:cubicBezTo>
                    <a:cubicBezTo>
                      <a:pt x="81" y="21"/>
                      <a:pt x="81" y="21"/>
                      <a:pt x="82" y="21"/>
                    </a:cubicBezTo>
                    <a:cubicBezTo>
                      <a:pt x="82" y="21"/>
                      <a:pt x="82" y="21"/>
                      <a:pt x="82" y="21"/>
                    </a:cubicBezTo>
                    <a:cubicBezTo>
                      <a:pt x="83" y="21"/>
                      <a:pt x="83" y="21"/>
                      <a:pt x="83" y="21"/>
                    </a:cubicBezTo>
                    <a:cubicBezTo>
                      <a:pt x="84" y="21"/>
                      <a:pt x="84" y="21"/>
                      <a:pt x="84" y="21"/>
                    </a:cubicBezTo>
                    <a:cubicBezTo>
                      <a:pt x="85" y="21"/>
                      <a:pt x="85" y="21"/>
                      <a:pt x="85" y="20"/>
                    </a:cubicBezTo>
                    <a:cubicBezTo>
                      <a:pt x="85" y="20"/>
                      <a:pt x="85" y="20"/>
                      <a:pt x="85" y="20"/>
                    </a:cubicBezTo>
                    <a:cubicBezTo>
                      <a:pt x="85" y="19"/>
                      <a:pt x="85" y="19"/>
                      <a:pt x="85" y="19"/>
                    </a:cubicBezTo>
                    <a:cubicBezTo>
                      <a:pt x="85" y="18"/>
                      <a:pt x="85" y="18"/>
                      <a:pt x="85" y="18"/>
                    </a:cubicBezTo>
                    <a:cubicBezTo>
                      <a:pt x="85" y="18"/>
                      <a:pt x="85" y="18"/>
                      <a:pt x="85" y="18"/>
                    </a:cubicBezTo>
                    <a:cubicBezTo>
                      <a:pt x="85" y="17"/>
                      <a:pt x="85" y="16"/>
                      <a:pt x="86" y="16"/>
                    </a:cubicBezTo>
                    <a:cubicBezTo>
                      <a:pt x="87" y="15"/>
                      <a:pt x="87" y="15"/>
                      <a:pt x="88" y="15"/>
                    </a:cubicBezTo>
                    <a:cubicBezTo>
                      <a:pt x="89" y="15"/>
                      <a:pt x="89" y="15"/>
                      <a:pt x="90" y="15"/>
                    </a:cubicBezTo>
                    <a:cubicBezTo>
                      <a:pt x="90" y="15"/>
                      <a:pt x="90" y="15"/>
                      <a:pt x="90" y="15"/>
                    </a:cubicBezTo>
                    <a:cubicBezTo>
                      <a:pt x="89" y="14"/>
                      <a:pt x="89" y="14"/>
                      <a:pt x="89" y="14"/>
                    </a:cubicBezTo>
                    <a:cubicBezTo>
                      <a:pt x="89" y="14"/>
                      <a:pt x="88" y="14"/>
                      <a:pt x="87" y="13"/>
                    </a:cubicBezTo>
                    <a:cubicBezTo>
                      <a:pt x="87" y="13"/>
                      <a:pt x="87" y="13"/>
                      <a:pt x="87" y="13"/>
                    </a:cubicBezTo>
                    <a:cubicBezTo>
                      <a:pt x="87" y="12"/>
                      <a:pt x="87" y="12"/>
                      <a:pt x="86" y="12"/>
                    </a:cubicBezTo>
                    <a:cubicBezTo>
                      <a:pt x="86" y="12"/>
                      <a:pt x="86" y="12"/>
                      <a:pt x="85" y="12"/>
                    </a:cubicBezTo>
                    <a:cubicBezTo>
                      <a:pt x="85" y="12"/>
                      <a:pt x="85" y="12"/>
                      <a:pt x="84" y="12"/>
                    </a:cubicBezTo>
                    <a:cubicBezTo>
                      <a:pt x="84" y="13"/>
                      <a:pt x="84" y="13"/>
                      <a:pt x="83" y="13"/>
                    </a:cubicBezTo>
                    <a:cubicBezTo>
                      <a:pt x="83" y="13"/>
                      <a:pt x="82" y="13"/>
                      <a:pt x="82" y="13"/>
                    </a:cubicBezTo>
                    <a:cubicBezTo>
                      <a:pt x="81" y="12"/>
                      <a:pt x="81" y="12"/>
                      <a:pt x="81" y="12"/>
                    </a:cubicBezTo>
                    <a:cubicBezTo>
                      <a:pt x="81" y="12"/>
                      <a:pt x="80" y="12"/>
                      <a:pt x="80" y="12"/>
                    </a:cubicBezTo>
                    <a:cubicBezTo>
                      <a:pt x="80" y="12"/>
                      <a:pt x="80" y="11"/>
                      <a:pt x="80" y="11"/>
                    </a:cubicBezTo>
                    <a:cubicBezTo>
                      <a:pt x="79" y="11"/>
                      <a:pt x="79" y="11"/>
                      <a:pt x="79" y="11"/>
                    </a:cubicBezTo>
                    <a:cubicBezTo>
                      <a:pt x="78" y="10"/>
                      <a:pt x="78" y="11"/>
                      <a:pt x="77" y="11"/>
                    </a:cubicBezTo>
                    <a:cubicBezTo>
                      <a:pt x="77" y="11"/>
                      <a:pt x="77" y="11"/>
                      <a:pt x="76" y="11"/>
                    </a:cubicBezTo>
                    <a:cubicBezTo>
                      <a:pt x="76" y="11"/>
                      <a:pt x="75" y="11"/>
                      <a:pt x="75" y="11"/>
                    </a:cubicBezTo>
                    <a:cubicBezTo>
                      <a:pt x="75" y="11"/>
                      <a:pt x="74" y="11"/>
                      <a:pt x="74" y="11"/>
                    </a:cubicBezTo>
                    <a:cubicBezTo>
                      <a:pt x="74" y="12"/>
                      <a:pt x="73" y="12"/>
                      <a:pt x="73" y="12"/>
                    </a:cubicBezTo>
                    <a:cubicBezTo>
                      <a:pt x="73" y="12"/>
                      <a:pt x="72" y="12"/>
                      <a:pt x="72" y="12"/>
                    </a:cubicBezTo>
                    <a:cubicBezTo>
                      <a:pt x="72" y="11"/>
                      <a:pt x="72" y="11"/>
                      <a:pt x="72" y="11"/>
                    </a:cubicBezTo>
                    <a:cubicBezTo>
                      <a:pt x="71" y="11"/>
                      <a:pt x="71" y="11"/>
                      <a:pt x="71" y="12"/>
                    </a:cubicBezTo>
                    <a:cubicBezTo>
                      <a:pt x="70" y="12"/>
                      <a:pt x="70" y="12"/>
                      <a:pt x="70" y="13"/>
                    </a:cubicBezTo>
                    <a:cubicBezTo>
                      <a:pt x="70" y="13"/>
                      <a:pt x="70" y="13"/>
                      <a:pt x="69" y="13"/>
                    </a:cubicBezTo>
                    <a:cubicBezTo>
                      <a:pt x="69" y="13"/>
                      <a:pt x="68" y="13"/>
                      <a:pt x="68" y="13"/>
                    </a:cubicBezTo>
                    <a:cubicBezTo>
                      <a:pt x="68" y="12"/>
                      <a:pt x="67" y="12"/>
                      <a:pt x="67" y="12"/>
                    </a:cubicBezTo>
                    <a:cubicBezTo>
                      <a:pt x="66" y="12"/>
                      <a:pt x="66" y="12"/>
                      <a:pt x="66" y="11"/>
                    </a:cubicBezTo>
                    <a:cubicBezTo>
                      <a:pt x="66" y="11"/>
                      <a:pt x="65" y="11"/>
                      <a:pt x="65" y="11"/>
                    </a:cubicBezTo>
                    <a:cubicBezTo>
                      <a:pt x="65" y="11"/>
                      <a:pt x="65" y="10"/>
                      <a:pt x="64" y="10"/>
                    </a:cubicBezTo>
                    <a:cubicBezTo>
                      <a:pt x="64" y="10"/>
                      <a:pt x="64" y="9"/>
                      <a:pt x="63" y="9"/>
                    </a:cubicBezTo>
                    <a:cubicBezTo>
                      <a:pt x="63" y="9"/>
                      <a:pt x="63" y="9"/>
                      <a:pt x="63" y="9"/>
                    </a:cubicBezTo>
                    <a:cubicBezTo>
                      <a:pt x="63" y="9"/>
                      <a:pt x="63" y="8"/>
                      <a:pt x="63" y="8"/>
                    </a:cubicBezTo>
                    <a:cubicBezTo>
                      <a:pt x="62" y="7"/>
                      <a:pt x="62" y="7"/>
                      <a:pt x="61" y="7"/>
                    </a:cubicBezTo>
                    <a:cubicBezTo>
                      <a:pt x="60" y="6"/>
                      <a:pt x="60" y="6"/>
                      <a:pt x="59" y="6"/>
                    </a:cubicBezTo>
                    <a:cubicBezTo>
                      <a:pt x="59" y="5"/>
                      <a:pt x="58" y="5"/>
                      <a:pt x="58" y="5"/>
                    </a:cubicBezTo>
                    <a:cubicBezTo>
                      <a:pt x="57" y="5"/>
                      <a:pt x="57" y="5"/>
                      <a:pt x="56" y="5"/>
                    </a:cubicBezTo>
                    <a:cubicBezTo>
                      <a:pt x="56" y="4"/>
                      <a:pt x="56" y="4"/>
                      <a:pt x="56" y="3"/>
                    </a:cubicBezTo>
                    <a:cubicBezTo>
                      <a:pt x="55" y="3"/>
                      <a:pt x="55" y="3"/>
                      <a:pt x="54" y="3"/>
                    </a:cubicBezTo>
                    <a:cubicBezTo>
                      <a:pt x="54" y="3"/>
                      <a:pt x="53" y="3"/>
                      <a:pt x="53" y="3"/>
                    </a:cubicBezTo>
                    <a:cubicBezTo>
                      <a:pt x="53" y="3"/>
                      <a:pt x="52" y="4"/>
                      <a:pt x="52" y="4"/>
                    </a:cubicBezTo>
                    <a:cubicBezTo>
                      <a:pt x="51" y="4"/>
                      <a:pt x="51" y="5"/>
                      <a:pt x="51" y="5"/>
                    </a:cubicBezTo>
                    <a:cubicBezTo>
                      <a:pt x="50" y="5"/>
                      <a:pt x="50" y="5"/>
                      <a:pt x="50" y="5"/>
                    </a:cubicBezTo>
                    <a:cubicBezTo>
                      <a:pt x="50" y="4"/>
                      <a:pt x="49" y="4"/>
                      <a:pt x="49" y="4"/>
                    </a:cubicBezTo>
                    <a:cubicBezTo>
                      <a:pt x="49" y="3"/>
                      <a:pt x="49" y="3"/>
                      <a:pt x="48" y="3"/>
                    </a:cubicBezTo>
                    <a:cubicBezTo>
                      <a:pt x="48" y="3"/>
                      <a:pt x="48" y="3"/>
                      <a:pt x="47" y="3"/>
                    </a:cubicBezTo>
                    <a:cubicBezTo>
                      <a:pt x="47" y="3"/>
                      <a:pt x="46" y="3"/>
                      <a:pt x="46" y="3"/>
                    </a:cubicBezTo>
                    <a:cubicBezTo>
                      <a:pt x="46" y="3"/>
                      <a:pt x="46" y="3"/>
                      <a:pt x="45" y="3"/>
                    </a:cubicBezTo>
                    <a:cubicBezTo>
                      <a:pt x="45" y="2"/>
                      <a:pt x="45" y="2"/>
                      <a:pt x="44" y="1"/>
                    </a:cubicBezTo>
                    <a:cubicBezTo>
                      <a:pt x="44" y="1"/>
                      <a:pt x="44" y="1"/>
                      <a:pt x="44" y="1"/>
                    </a:cubicBezTo>
                    <a:cubicBezTo>
                      <a:pt x="44" y="1"/>
                      <a:pt x="43" y="0"/>
                      <a:pt x="43" y="0"/>
                    </a:cubicBezTo>
                    <a:cubicBezTo>
                      <a:pt x="43" y="0"/>
                      <a:pt x="42" y="0"/>
                      <a:pt x="42" y="0"/>
                    </a:cubicBezTo>
                    <a:cubicBezTo>
                      <a:pt x="41" y="0"/>
                      <a:pt x="41" y="0"/>
                      <a:pt x="41" y="0"/>
                    </a:cubicBezTo>
                    <a:cubicBezTo>
                      <a:pt x="41" y="0"/>
                      <a:pt x="40" y="0"/>
                      <a:pt x="40" y="1"/>
                    </a:cubicBezTo>
                    <a:cubicBezTo>
                      <a:pt x="40" y="1"/>
                      <a:pt x="40" y="0"/>
                      <a:pt x="39" y="1"/>
                    </a:cubicBezTo>
                    <a:cubicBezTo>
                      <a:pt x="39" y="1"/>
                      <a:pt x="39" y="1"/>
                      <a:pt x="39" y="1"/>
                    </a:cubicBezTo>
                    <a:cubicBezTo>
                      <a:pt x="38" y="2"/>
                      <a:pt x="38" y="2"/>
                      <a:pt x="37" y="2"/>
                    </a:cubicBezTo>
                    <a:cubicBezTo>
                      <a:pt x="37" y="2"/>
                      <a:pt x="37" y="2"/>
                      <a:pt x="36" y="2"/>
                    </a:cubicBezTo>
                    <a:cubicBezTo>
                      <a:pt x="36" y="2"/>
                      <a:pt x="36" y="2"/>
                      <a:pt x="36" y="2"/>
                    </a:cubicBezTo>
                    <a:cubicBezTo>
                      <a:pt x="35" y="2"/>
                      <a:pt x="35" y="2"/>
                      <a:pt x="35" y="2"/>
                    </a:cubicBezTo>
                    <a:cubicBezTo>
                      <a:pt x="34" y="3"/>
                      <a:pt x="34" y="3"/>
                      <a:pt x="34" y="3"/>
                    </a:cubicBezTo>
                    <a:cubicBezTo>
                      <a:pt x="33" y="3"/>
                      <a:pt x="33" y="3"/>
                      <a:pt x="32" y="3"/>
                    </a:cubicBezTo>
                    <a:cubicBezTo>
                      <a:pt x="32" y="3"/>
                      <a:pt x="31" y="3"/>
                      <a:pt x="31" y="3"/>
                    </a:cubicBezTo>
                    <a:cubicBezTo>
                      <a:pt x="31" y="3"/>
                      <a:pt x="31" y="3"/>
                      <a:pt x="31" y="4"/>
                    </a:cubicBezTo>
                    <a:cubicBezTo>
                      <a:pt x="30" y="4"/>
                      <a:pt x="30" y="4"/>
                      <a:pt x="29" y="4"/>
                    </a:cubicBezTo>
                    <a:cubicBezTo>
                      <a:pt x="29" y="4"/>
                      <a:pt x="28" y="3"/>
                      <a:pt x="28" y="4"/>
                    </a:cubicBezTo>
                    <a:cubicBezTo>
                      <a:pt x="28" y="4"/>
                      <a:pt x="27" y="4"/>
                      <a:pt x="27" y="5"/>
                    </a:cubicBezTo>
                    <a:cubicBezTo>
                      <a:pt x="27" y="5"/>
                      <a:pt x="27" y="5"/>
                      <a:pt x="28" y="5"/>
                    </a:cubicBezTo>
                    <a:cubicBezTo>
                      <a:pt x="28" y="5"/>
                      <a:pt x="28" y="5"/>
                      <a:pt x="29" y="5"/>
                    </a:cubicBezTo>
                    <a:cubicBezTo>
                      <a:pt x="29" y="6"/>
                      <a:pt x="29" y="6"/>
                      <a:pt x="29" y="6"/>
                    </a:cubicBezTo>
                    <a:cubicBezTo>
                      <a:pt x="29" y="7"/>
                      <a:pt x="29" y="7"/>
                      <a:pt x="29" y="7"/>
                    </a:cubicBezTo>
                    <a:cubicBezTo>
                      <a:pt x="29" y="7"/>
                      <a:pt x="28" y="7"/>
                      <a:pt x="28" y="7"/>
                    </a:cubicBezTo>
                    <a:cubicBezTo>
                      <a:pt x="28" y="7"/>
                      <a:pt x="27" y="7"/>
                      <a:pt x="27" y="7"/>
                    </a:cubicBezTo>
                    <a:cubicBezTo>
                      <a:pt x="27" y="8"/>
                      <a:pt x="27" y="8"/>
                      <a:pt x="27" y="8"/>
                    </a:cubicBezTo>
                    <a:cubicBezTo>
                      <a:pt x="27" y="8"/>
                      <a:pt x="27" y="8"/>
                      <a:pt x="27" y="9"/>
                    </a:cubicBezTo>
                    <a:cubicBezTo>
                      <a:pt x="28" y="9"/>
                      <a:pt x="28" y="9"/>
                      <a:pt x="28" y="9"/>
                    </a:cubicBezTo>
                    <a:cubicBezTo>
                      <a:pt x="27" y="9"/>
                      <a:pt x="27" y="9"/>
                      <a:pt x="27" y="10"/>
                    </a:cubicBezTo>
                    <a:cubicBezTo>
                      <a:pt x="27" y="10"/>
                      <a:pt x="26" y="9"/>
                      <a:pt x="26" y="10"/>
                    </a:cubicBezTo>
                    <a:cubicBezTo>
                      <a:pt x="26" y="10"/>
                      <a:pt x="26" y="11"/>
                      <a:pt x="26" y="11"/>
                    </a:cubicBezTo>
                    <a:cubicBezTo>
                      <a:pt x="27" y="11"/>
                      <a:pt x="27" y="11"/>
                      <a:pt x="27" y="11"/>
                    </a:cubicBezTo>
                    <a:cubicBezTo>
                      <a:pt x="28" y="11"/>
                      <a:pt x="28" y="11"/>
                      <a:pt x="28" y="11"/>
                    </a:cubicBezTo>
                    <a:cubicBezTo>
                      <a:pt x="29" y="11"/>
                      <a:pt x="29" y="11"/>
                      <a:pt x="29" y="12"/>
                    </a:cubicBezTo>
                    <a:cubicBezTo>
                      <a:pt x="29" y="12"/>
                      <a:pt x="29" y="12"/>
                      <a:pt x="29" y="12"/>
                    </a:cubicBezTo>
                    <a:cubicBezTo>
                      <a:pt x="29" y="13"/>
                      <a:pt x="28" y="13"/>
                      <a:pt x="27" y="13"/>
                    </a:cubicBezTo>
                    <a:cubicBezTo>
                      <a:pt x="27" y="13"/>
                      <a:pt x="27" y="13"/>
                      <a:pt x="26" y="13"/>
                    </a:cubicBezTo>
                    <a:cubicBezTo>
                      <a:pt x="26" y="13"/>
                      <a:pt x="26" y="13"/>
                      <a:pt x="25" y="12"/>
                    </a:cubicBezTo>
                    <a:cubicBezTo>
                      <a:pt x="25" y="12"/>
                      <a:pt x="24" y="12"/>
                      <a:pt x="24" y="12"/>
                    </a:cubicBezTo>
                    <a:cubicBezTo>
                      <a:pt x="23" y="12"/>
                      <a:pt x="23" y="12"/>
                      <a:pt x="23" y="12"/>
                    </a:cubicBezTo>
                    <a:cubicBezTo>
                      <a:pt x="22" y="12"/>
                      <a:pt x="21" y="12"/>
                      <a:pt x="21" y="13"/>
                    </a:cubicBezTo>
                    <a:cubicBezTo>
                      <a:pt x="20" y="13"/>
                      <a:pt x="19" y="12"/>
                      <a:pt x="18" y="13"/>
                    </a:cubicBezTo>
                    <a:cubicBezTo>
                      <a:pt x="17" y="13"/>
                      <a:pt x="17" y="13"/>
                      <a:pt x="16" y="13"/>
                    </a:cubicBezTo>
                    <a:cubicBezTo>
                      <a:pt x="16" y="13"/>
                      <a:pt x="16" y="12"/>
                      <a:pt x="15" y="12"/>
                    </a:cubicBezTo>
                    <a:cubicBezTo>
                      <a:pt x="15" y="12"/>
                      <a:pt x="14" y="12"/>
                      <a:pt x="14" y="12"/>
                    </a:cubicBezTo>
                    <a:cubicBezTo>
                      <a:pt x="13" y="12"/>
                      <a:pt x="13" y="11"/>
                      <a:pt x="13" y="11"/>
                    </a:cubicBezTo>
                    <a:cubicBezTo>
                      <a:pt x="12" y="10"/>
                      <a:pt x="12" y="10"/>
                      <a:pt x="11" y="10"/>
                    </a:cubicBezTo>
                    <a:cubicBezTo>
                      <a:pt x="11" y="10"/>
                      <a:pt x="11" y="10"/>
                      <a:pt x="10" y="10"/>
                    </a:cubicBezTo>
                    <a:cubicBezTo>
                      <a:pt x="9" y="10"/>
                      <a:pt x="9" y="10"/>
                      <a:pt x="8" y="10"/>
                    </a:cubicBezTo>
                    <a:cubicBezTo>
                      <a:pt x="7" y="11"/>
                      <a:pt x="7" y="10"/>
                      <a:pt x="6" y="10"/>
                    </a:cubicBezTo>
                    <a:cubicBezTo>
                      <a:pt x="5" y="11"/>
                      <a:pt x="5" y="11"/>
                      <a:pt x="5" y="11"/>
                    </a:cubicBezTo>
                    <a:cubicBezTo>
                      <a:pt x="4" y="12"/>
                      <a:pt x="5" y="12"/>
                      <a:pt x="4" y="13"/>
                    </a:cubicBezTo>
                    <a:cubicBezTo>
                      <a:pt x="4" y="13"/>
                      <a:pt x="4" y="14"/>
                      <a:pt x="3" y="14"/>
                    </a:cubicBezTo>
                    <a:cubicBezTo>
                      <a:pt x="3" y="14"/>
                      <a:pt x="2" y="15"/>
                      <a:pt x="2" y="15"/>
                    </a:cubicBezTo>
                    <a:cubicBezTo>
                      <a:pt x="2" y="15"/>
                      <a:pt x="2" y="14"/>
                      <a:pt x="1" y="14"/>
                    </a:cubicBezTo>
                    <a:cubicBezTo>
                      <a:pt x="1" y="14"/>
                      <a:pt x="1" y="14"/>
                      <a:pt x="1" y="14"/>
                    </a:cubicBezTo>
                    <a:cubicBezTo>
                      <a:pt x="0" y="14"/>
                      <a:pt x="0" y="14"/>
                      <a:pt x="0" y="14"/>
                    </a:cubicBezTo>
                    <a:cubicBezTo>
                      <a:pt x="0" y="15"/>
                      <a:pt x="0" y="15"/>
                      <a:pt x="0" y="16"/>
                    </a:cubicBezTo>
                    <a:cubicBezTo>
                      <a:pt x="0" y="17"/>
                      <a:pt x="0" y="17"/>
                      <a:pt x="1" y="18"/>
                    </a:cubicBezTo>
                    <a:cubicBezTo>
                      <a:pt x="1" y="18"/>
                      <a:pt x="1" y="18"/>
                      <a:pt x="2" y="18"/>
                    </a:cubicBezTo>
                    <a:cubicBezTo>
                      <a:pt x="2" y="18"/>
                      <a:pt x="2" y="18"/>
                      <a:pt x="2" y="18"/>
                    </a:cubicBezTo>
                    <a:cubicBezTo>
                      <a:pt x="2" y="19"/>
                      <a:pt x="2" y="19"/>
                      <a:pt x="2" y="20"/>
                    </a:cubicBezTo>
                    <a:cubicBezTo>
                      <a:pt x="3" y="20"/>
                      <a:pt x="2" y="20"/>
                      <a:pt x="2" y="21"/>
                    </a:cubicBezTo>
                    <a:cubicBezTo>
                      <a:pt x="2" y="22"/>
                      <a:pt x="3" y="22"/>
                      <a:pt x="3" y="23"/>
                    </a:cubicBezTo>
                    <a:cubicBezTo>
                      <a:pt x="3" y="23"/>
                      <a:pt x="3" y="23"/>
                      <a:pt x="3" y="23"/>
                    </a:cubicBezTo>
                    <a:cubicBezTo>
                      <a:pt x="3" y="24"/>
                      <a:pt x="3" y="24"/>
                      <a:pt x="3" y="24"/>
                    </a:cubicBezTo>
                    <a:cubicBezTo>
                      <a:pt x="3" y="24"/>
                      <a:pt x="3" y="23"/>
                      <a:pt x="4" y="23"/>
                    </a:cubicBezTo>
                    <a:cubicBezTo>
                      <a:pt x="4" y="23"/>
                      <a:pt x="4" y="22"/>
                      <a:pt x="5" y="22"/>
                    </a:cubicBezTo>
                    <a:cubicBezTo>
                      <a:pt x="5" y="22"/>
                      <a:pt x="6" y="22"/>
                      <a:pt x="6" y="22"/>
                    </a:cubicBezTo>
                    <a:cubicBezTo>
                      <a:pt x="7" y="22"/>
                      <a:pt x="7" y="22"/>
                      <a:pt x="7" y="22"/>
                    </a:cubicBezTo>
                    <a:cubicBezTo>
                      <a:pt x="8" y="21"/>
                      <a:pt x="7" y="21"/>
                      <a:pt x="8" y="20"/>
                    </a:cubicBezTo>
                    <a:cubicBezTo>
                      <a:pt x="8" y="20"/>
                      <a:pt x="9" y="20"/>
                      <a:pt x="9" y="20"/>
                    </a:cubicBezTo>
                    <a:cubicBezTo>
                      <a:pt x="10" y="21"/>
                      <a:pt x="10" y="21"/>
                      <a:pt x="11" y="21"/>
                    </a:cubicBezTo>
                    <a:cubicBezTo>
                      <a:pt x="11" y="21"/>
                      <a:pt x="12" y="21"/>
                      <a:pt x="12" y="21"/>
                    </a:cubicBezTo>
                    <a:cubicBezTo>
                      <a:pt x="12" y="21"/>
                      <a:pt x="13" y="21"/>
                      <a:pt x="13" y="22"/>
                    </a:cubicBezTo>
                    <a:cubicBezTo>
                      <a:pt x="13" y="22"/>
                      <a:pt x="13" y="23"/>
                      <a:pt x="13" y="23"/>
                    </a:cubicBezTo>
                    <a:cubicBezTo>
                      <a:pt x="13" y="24"/>
                      <a:pt x="13" y="24"/>
                      <a:pt x="13" y="25"/>
                    </a:cubicBezTo>
                    <a:cubicBezTo>
                      <a:pt x="13" y="25"/>
                      <a:pt x="13" y="25"/>
                      <a:pt x="13" y="25"/>
                    </a:cubicBezTo>
                    <a:cubicBezTo>
                      <a:pt x="13" y="25"/>
                      <a:pt x="13" y="25"/>
                      <a:pt x="12" y="25"/>
                    </a:cubicBezTo>
                    <a:cubicBezTo>
                      <a:pt x="12" y="25"/>
                      <a:pt x="12" y="25"/>
                      <a:pt x="12" y="25"/>
                    </a:cubicBezTo>
                    <a:cubicBezTo>
                      <a:pt x="11" y="25"/>
                      <a:pt x="11" y="25"/>
                      <a:pt x="11" y="25"/>
                    </a:cubicBezTo>
                    <a:cubicBezTo>
                      <a:pt x="10" y="25"/>
                      <a:pt x="10" y="25"/>
                      <a:pt x="10" y="25"/>
                    </a:cubicBezTo>
                    <a:cubicBezTo>
                      <a:pt x="9" y="25"/>
                      <a:pt x="9" y="26"/>
                      <a:pt x="9" y="26"/>
                    </a:cubicBezTo>
                    <a:cubicBezTo>
                      <a:pt x="10" y="26"/>
                      <a:pt x="10" y="26"/>
                      <a:pt x="10" y="27"/>
                    </a:cubicBezTo>
                    <a:cubicBezTo>
                      <a:pt x="10" y="27"/>
                      <a:pt x="10" y="27"/>
                      <a:pt x="10" y="27"/>
                    </a:cubicBezTo>
                    <a:cubicBezTo>
                      <a:pt x="10" y="27"/>
                      <a:pt x="10" y="27"/>
                      <a:pt x="10" y="27"/>
                    </a:cubicBezTo>
                    <a:cubicBezTo>
                      <a:pt x="10" y="28"/>
                      <a:pt x="10" y="27"/>
                      <a:pt x="9" y="27"/>
                    </a:cubicBezTo>
                    <a:cubicBezTo>
                      <a:pt x="9" y="27"/>
                      <a:pt x="9" y="27"/>
                      <a:pt x="9" y="27"/>
                    </a:cubicBezTo>
                    <a:cubicBezTo>
                      <a:pt x="9" y="27"/>
                      <a:pt x="9" y="27"/>
                      <a:pt x="8" y="27"/>
                    </a:cubicBezTo>
                    <a:cubicBezTo>
                      <a:pt x="8" y="27"/>
                      <a:pt x="8" y="27"/>
                      <a:pt x="8" y="27"/>
                    </a:cubicBezTo>
                    <a:cubicBezTo>
                      <a:pt x="8" y="27"/>
                      <a:pt x="8" y="27"/>
                      <a:pt x="8" y="27"/>
                    </a:cubicBezTo>
                    <a:cubicBezTo>
                      <a:pt x="8" y="28"/>
                      <a:pt x="8" y="28"/>
                      <a:pt x="8" y="28"/>
                    </a:cubicBezTo>
                    <a:cubicBezTo>
                      <a:pt x="9" y="28"/>
                      <a:pt x="9" y="28"/>
                      <a:pt x="9" y="28"/>
                    </a:cubicBezTo>
                    <a:cubicBezTo>
                      <a:pt x="9" y="29"/>
                      <a:pt x="9" y="29"/>
                      <a:pt x="9" y="29"/>
                    </a:cubicBezTo>
                    <a:cubicBezTo>
                      <a:pt x="10" y="29"/>
                      <a:pt x="10" y="29"/>
                      <a:pt x="10" y="30"/>
                    </a:cubicBezTo>
                    <a:cubicBezTo>
                      <a:pt x="10" y="30"/>
                      <a:pt x="11" y="30"/>
                      <a:pt x="11" y="30"/>
                    </a:cubicBezTo>
                    <a:cubicBezTo>
                      <a:pt x="11" y="30"/>
                      <a:pt x="11" y="31"/>
                      <a:pt x="11" y="31"/>
                    </a:cubicBezTo>
                    <a:cubicBezTo>
                      <a:pt x="11" y="31"/>
                      <a:pt x="12" y="31"/>
                      <a:pt x="12" y="31"/>
                    </a:cubicBezTo>
                    <a:cubicBezTo>
                      <a:pt x="12" y="31"/>
                      <a:pt x="12" y="31"/>
                      <a:pt x="12" y="32"/>
                    </a:cubicBezTo>
                    <a:cubicBezTo>
                      <a:pt x="12" y="32"/>
                      <a:pt x="13" y="32"/>
                      <a:pt x="13" y="32"/>
                    </a:cubicBezTo>
                    <a:cubicBezTo>
                      <a:pt x="13" y="32"/>
                      <a:pt x="14" y="32"/>
                      <a:pt x="14" y="32"/>
                    </a:cubicBezTo>
                    <a:cubicBezTo>
                      <a:pt x="14" y="32"/>
                      <a:pt x="14" y="32"/>
                      <a:pt x="14" y="33"/>
                    </a:cubicBezTo>
                    <a:cubicBezTo>
                      <a:pt x="14" y="33"/>
                      <a:pt x="14" y="33"/>
                      <a:pt x="14" y="34"/>
                    </a:cubicBezTo>
                    <a:cubicBezTo>
                      <a:pt x="15" y="34"/>
                      <a:pt x="15" y="34"/>
                      <a:pt x="15" y="34"/>
                    </a:cubicBezTo>
                    <a:cubicBezTo>
                      <a:pt x="15" y="34"/>
                      <a:pt x="16" y="34"/>
                      <a:pt x="16" y="34"/>
                    </a:cubicBezTo>
                    <a:cubicBezTo>
                      <a:pt x="17" y="34"/>
                      <a:pt x="17" y="34"/>
                      <a:pt x="17" y="34"/>
                    </a:cubicBezTo>
                    <a:cubicBezTo>
                      <a:pt x="18" y="34"/>
                      <a:pt x="18" y="34"/>
                      <a:pt x="18" y="34"/>
                    </a:cubicBezTo>
                    <a:cubicBezTo>
                      <a:pt x="19" y="34"/>
                      <a:pt x="19" y="34"/>
                      <a:pt x="19" y="34"/>
                    </a:cubicBezTo>
                    <a:cubicBezTo>
                      <a:pt x="19" y="34"/>
                      <a:pt x="19" y="35"/>
                      <a:pt x="20" y="35"/>
                    </a:cubicBezTo>
                    <a:cubicBezTo>
                      <a:pt x="20" y="35"/>
                      <a:pt x="21" y="35"/>
                      <a:pt x="21" y="35"/>
                    </a:cubicBezTo>
                    <a:cubicBezTo>
                      <a:pt x="22" y="35"/>
                      <a:pt x="22" y="36"/>
                      <a:pt x="22" y="36"/>
                    </a:cubicBezTo>
                    <a:cubicBezTo>
                      <a:pt x="23" y="36"/>
                      <a:pt x="23" y="36"/>
                      <a:pt x="23" y="36"/>
                    </a:cubicBezTo>
                    <a:cubicBezTo>
                      <a:pt x="23" y="36"/>
                      <a:pt x="24" y="36"/>
                      <a:pt x="24" y="36"/>
                    </a:cubicBezTo>
                    <a:cubicBezTo>
                      <a:pt x="24" y="36"/>
                      <a:pt x="24" y="36"/>
                      <a:pt x="24" y="36"/>
                    </a:cubicBezTo>
                    <a:cubicBezTo>
                      <a:pt x="24" y="35"/>
                      <a:pt x="23" y="35"/>
                      <a:pt x="23" y="34"/>
                    </a:cubicBezTo>
                    <a:cubicBezTo>
                      <a:pt x="23" y="34"/>
                      <a:pt x="24" y="34"/>
                      <a:pt x="24" y="33"/>
                    </a:cubicBezTo>
                    <a:cubicBezTo>
                      <a:pt x="24" y="33"/>
                      <a:pt x="24" y="32"/>
                      <a:pt x="24" y="32"/>
                    </a:cubicBezTo>
                    <a:cubicBezTo>
                      <a:pt x="23" y="31"/>
                      <a:pt x="23" y="31"/>
                      <a:pt x="23" y="30"/>
                    </a:cubicBezTo>
                    <a:cubicBezTo>
                      <a:pt x="23" y="29"/>
                      <a:pt x="22" y="29"/>
                      <a:pt x="22" y="28"/>
                    </a:cubicBezTo>
                    <a:cubicBezTo>
                      <a:pt x="22" y="28"/>
                      <a:pt x="22" y="28"/>
                      <a:pt x="23" y="27"/>
                    </a:cubicBezTo>
                    <a:cubicBezTo>
                      <a:pt x="23" y="27"/>
                      <a:pt x="23" y="26"/>
                      <a:pt x="23" y="26"/>
                    </a:cubicBezTo>
                    <a:cubicBezTo>
                      <a:pt x="23" y="27"/>
                      <a:pt x="23" y="27"/>
                      <a:pt x="24" y="26"/>
                    </a:cubicBezTo>
                    <a:cubicBezTo>
                      <a:pt x="24" y="26"/>
                      <a:pt x="24" y="26"/>
                      <a:pt x="24" y="26"/>
                    </a:cubicBezTo>
                    <a:cubicBezTo>
                      <a:pt x="25" y="26"/>
                      <a:pt x="25" y="26"/>
                      <a:pt x="26" y="26"/>
                    </a:cubicBezTo>
                    <a:cubicBezTo>
                      <a:pt x="26" y="25"/>
                      <a:pt x="26" y="25"/>
                      <a:pt x="26" y="25"/>
                    </a:cubicBezTo>
                    <a:cubicBezTo>
                      <a:pt x="26" y="25"/>
                      <a:pt x="26" y="24"/>
                      <a:pt x="26" y="24"/>
                    </a:cubicBezTo>
                    <a:cubicBezTo>
                      <a:pt x="26" y="24"/>
                      <a:pt x="26" y="24"/>
                      <a:pt x="27" y="24"/>
                    </a:cubicBezTo>
                    <a:cubicBezTo>
                      <a:pt x="27" y="24"/>
                      <a:pt x="27" y="24"/>
                      <a:pt x="27" y="24"/>
                    </a:cubicBezTo>
                    <a:cubicBezTo>
                      <a:pt x="28" y="24"/>
                      <a:pt x="27" y="23"/>
                      <a:pt x="28" y="23"/>
                    </a:cubicBezTo>
                    <a:cubicBezTo>
                      <a:pt x="28" y="23"/>
                      <a:pt x="28" y="23"/>
                      <a:pt x="29" y="23"/>
                    </a:cubicBezTo>
                    <a:cubicBezTo>
                      <a:pt x="29" y="23"/>
                      <a:pt x="28" y="22"/>
                      <a:pt x="28" y="22"/>
                    </a:cubicBezTo>
                    <a:cubicBezTo>
                      <a:pt x="29" y="22"/>
                      <a:pt x="29" y="21"/>
                      <a:pt x="29" y="21"/>
                    </a:cubicBezTo>
                    <a:cubicBezTo>
                      <a:pt x="29" y="21"/>
                      <a:pt x="29" y="21"/>
                      <a:pt x="30" y="21"/>
                    </a:cubicBezTo>
                    <a:cubicBezTo>
                      <a:pt x="30" y="21"/>
                      <a:pt x="30" y="22"/>
                      <a:pt x="30" y="22"/>
                    </a:cubicBezTo>
                    <a:cubicBezTo>
                      <a:pt x="31" y="22"/>
                      <a:pt x="31" y="22"/>
                      <a:pt x="31" y="22"/>
                    </a:cubicBezTo>
                    <a:cubicBezTo>
                      <a:pt x="31" y="22"/>
                      <a:pt x="31" y="21"/>
                      <a:pt x="32" y="21"/>
                    </a:cubicBezTo>
                    <a:cubicBezTo>
                      <a:pt x="32" y="21"/>
                      <a:pt x="32" y="21"/>
                      <a:pt x="32" y="21"/>
                    </a:cubicBezTo>
                    <a:cubicBezTo>
                      <a:pt x="33" y="21"/>
                      <a:pt x="32" y="22"/>
                      <a:pt x="32" y="22"/>
                    </a:cubicBezTo>
                    <a:cubicBezTo>
                      <a:pt x="32" y="23"/>
                      <a:pt x="32" y="23"/>
                      <a:pt x="31" y="23"/>
                    </a:cubicBezTo>
                    <a:cubicBezTo>
                      <a:pt x="31" y="24"/>
                      <a:pt x="31" y="24"/>
                      <a:pt x="32" y="25"/>
                    </a:cubicBezTo>
                    <a:cubicBezTo>
                      <a:pt x="32" y="25"/>
                      <a:pt x="32" y="25"/>
                      <a:pt x="32" y="25"/>
                    </a:cubicBezTo>
                    <a:cubicBezTo>
                      <a:pt x="33" y="25"/>
                      <a:pt x="33" y="25"/>
                      <a:pt x="33" y="25"/>
                    </a:cubicBezTo>
                    <a:cubicBezTo>
                      <a:pt x="33" y="26"/>
                      <a:pt x="33" y="26"/>
                      <a:pt x="33" y="26"/>
                    </a:cubicBezTo>
                    <a:cubicBezTo>
                      <a:pt x="33" y="27"/>
                      <a:pt x="33" y="27"/>
                      <a:pt x="33" y="27"/>
                    </a:cubicBezTo>
                    <a:cubicBezTo>
                      <a:pt x="33" y="27"/>
                      <a:pt x="33" y="27"/>
                      <a:pt x="33" y="27"/>
                    </a:cubicBezTo>
                    <a:cubicBezTo>
                      <a:pt x="33" y="27"/>
                      <a:pt x="33" y="27"/>
                      <a:pt x="33" y="27"/>
                    </a:cubicBezTo>
                    <a:cubicBezTo>
                      <a:pt x="33" y="27"/>
                      <a:pt x="33" y="27"/>
                      <a:pt x="33" y="27"/>
                    </a:cubicBezTo>
                    <a:cubicBezTo>
                      <a:pt x="33" y="28"/>
                      <a:pt x="33" y="28"/>
                      <a:pt x="33" y="28"/>
                    </a:cubicBezTo>
                    <a:cubicBezTo>
                      <a:pt x="34" y="28"/>
                      <a:pt x="34" y="28"/>
                      <a:pt x="35" y="28"/>
                    </a:cubicBezTo>
                    <a:cubicBezTo>
                      <a:pt x="35" y="29"/>
                      <a:pt x="35" y="29"/>
                      <a:pt x="35" y="29"/>
                    </a:cubicBezTo>
                    <a:cubicBezTo>
                      <a:pt x="35" y="30"/>
                      <a:pt x="35" y="30"/>
                      <a:pt x="35" y="30"/>
                    </a:cubicBezTo>
                    <a:cubicBezTo>
                      <a:pt x="35" y="31"/>
                      <a:pt x="36" y="31"/>
                      <a:pt x="37" y="31"/>
                    </a:cubicBezTo>
                    <a:cubicBezTo>
                      <a:pt x="37" y="31"/>
                      <a:pt x="37" y="31"/>
                      <a:pt x="38" y="30"/>
                    </a:cubicBezTo>
                    <a:cubicBezTo>
                      <a:pt x="38" y="30"/>
                      <a:pt x="39" y="30"/>
                      <a:pt x="39" y="30"/>
                    </a:cubicBezTo>
                    <a:cubicBezTo>
                      <a:pt x="40" y="30"/>
                      <a:pt x="40" y="30"/>
                      <a:pt x="41" y="30"/>
                    </a:cubicBezTo>
                    <a:cubicBezTo>
                      <a:pt x="42" y="30"/>
                      <a:pt x="42" y="30"/>
                      <a:pt x="43" y="31"/>
                    </a:cubicBezTo>
                    <a:cubicBezTo>
                      <a:pt x="44" y="31"/>
                      <a:pt x="44" y="31"/>
                      <a:pt x="44" y="3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6" name="Freeform 135"/>
              <p:cNvSpPr>
                <a:spLocks/>
              </p:cNvSpPr>
              <p:nvPr/>
            </p:nvSpPr>
            <p:spPr bwMode="auto">
              <a:xfrm>
                <a:off x="5640389" y="1681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7" name="Freeform 136"/>
              <p:cNvSpPr>
                <a:spLocks/>
              </p:cNvSpPr>
              <p:nvPr/>
            </p:nvSpPr>
            <p:spPr bwMode="auto">
              <a:xfrm>
                <a:off x="4745039" y="1476376"/>
                <a:ext cx="431800" cy="227013"/>
              </a:xfrm>
              <a:custGeom>
                <a:avLst/>
                <a:gdLst>
                  <a:gd name="T0" fmla="*/ 13 w 40"/>
                  <a:gd name="T1" fmla="*/ 10 h 21"/>
                  <a:gd name="T2" fmla="*/ 15 w 40"/>
                  <a:gd name="T3" fmla="*/ 10 h 21"/>
                  <a:gd name="T4" fmla="*/ 16 w 40"/>
                  <a:gd name="T5" fmla="*/ 12 h 21"/>
                  <a:gd name="T6" fmla="*/ 16 w 40"/>
                  <a:gd name="T7" fmla="*/ 16 h 21"/>
                  <a:gd name="T8" fmla="*/ 14 w 40"/>
                  <a:gd name="T9" fmla="*/ 18 h 21"/>
                  <a:gd name="T10" fmla="*/ 16 w 40"/>
                  <a:gd name="T11" fmla="*/ 18 h 21"/>
                  <a:gd name="T12" fmla="*/ 17 w 40"/>
                  <a:gd name="T13" fmla="*/ 18 h 21"/>
                  <a:gd name="T14" fmla="*/ 18 w 40"/>
                  <a:gd name="T15" fmla="*/ 18 h 21"/>
                  <a:gd name="T16" fmla="*/ 19 w 40"/>
                  <a:gd name="T17" fmla="*/ 16 h 21"/>
                  <a:gd name="T18" fmla="*/ 21 w 40"/>
                  <a:gd name="T19" fmla="*/ 14 h 21"/>
                  <a:gd name="T20" fmla="*/ 22 w 40"/>
                  <a:gd name="T21" fmla="*/ 16 h 21"/>
                  <a:gd name="T22" fmla="*/ 25 w 40"/>
                  <a:gd name="T23" fmla="*/ 16 h 21"/>
                  <a:gd name="T24" fmla="*/ 25 w 40"/>
                  <a:gd name="T25" fmla="*/ 17 h 21"/>
                  <a:gd name="T26" fmla="*/ 25 w 40"/>
                  <a:gd name="T27" fmla="*/ 18 h 21"/>
                  <a:gd name="T28" fmla="*/ 26 w 40"/>
                  <a:gd name="T29" fmla="*/ 20 h 21"/>
                  <a:gd name="T30" fmla="*/ 29 w 40"/>
                  <a:gd name="T31" fmla="*/ 20 h 21"/>
                  <a:gd name="T32" fmla="*/ 31 w 40"/>
                  <a:gd name="T33" fmla="*/ 19 h 21"/>
                  <a:gd name="T34" fmla="*/ 33 w 40"/>
                  <a:gd name="T35" fmla="*/ 19 h 21"/>
                  <a:gd name="T36" fmla="*/ 32 w 40"/>
                  <a:gd name="T37" fmla="*/ 18 h 21"/>
                  <a:gd name="T38" fmla="*/ 29 w 40"/>
                  <a:gd name="T39" fmla="*/ 17 h 21"/>
                  <a:gd name="T40" fmla="*/ 29 w 40"/>
                  <a:gd name="T41" fmla="*/ 16 h 21"/>
                  <a:gd name="T42" fmla="*/ 31 w 40"/>
                  <a:gd name="T43" fmla="*/ 14 h 21"/>
                  <a:gd name="T44" fmla="*/ 34 w 40"/>
                  <a:gd name="T45" fmla="*/ 14 h 21"/>
                  <a:gd name="T46" fmla="*/ 36 w 40"/>
                  <a:gd name="T47" fmla="*/ 13 h 21"/>
                  <a:gd name="T48" fmla="*/ 38 w 40"/>
                  <a:gd name="T49" fmla="*/ 10 h 21"/>
                  <a:gd name="T50" fmla="*/ 39 w 40"/>
                  <a:gd name="T51" fmla="*/ 8 h 21"/>
                  <a:gd name="T52" fmla="*/ 36 w 40"/>
                  <a:gd name="T53" fmla="*/ 7 h 21"/>
                  <a:gd name="T54" fmla="*/ 32 w 40"/>
                  <a:gd name="T55" fmla="*/ 7 h 21"/>
                  <a:gd name="T56" fmla="*/ 29 w 40"/>
                  <a:gd name="T57" fmla="*/ 7 h 21"/>
                  <a:gd name="T58" fmla="*/ 25 w 40"/>
                  <a:gd name="T59" fmla="*/ 7 h 21"/>
                  <a:gd name="T60" fmla="*/ 22 w 40"/>
                  <a:gd name="T61" fmla="*/ 4 h 21"/>
                  <a:gd name="T62" fmla="*/ 20 w 40"/>
                  <a:gd name="T63" fmla="*/ 2 h 21"/>
                  <a:gd name="T64" fmla="*/ 17 w 40"/>
                  <a:gd name="T65" fmla="*/ 0 h 21"/>
                  <a:gd name="T66" fmla="*/ 14 w 40"/>
                  <a:gd name="T67" fmla="*/ 1 h 21"/>
                  <a:gd name="T68" fmla="*/ 12 w 40"/>
                  <a:gd name="T69" fmla="*/ 1 h 21"/>
                  <a:gd name="T70" fmla="*/ 10 w 40"/>
                  <a:gd name="T71" fmla="*/ 2 h 21"/>
                  <a:gd name="T72" fmla="*/ 8 w 40"/>
                  <a:gd name="T73" fmla="*/ 2 h 21"/>
                  <a:gd name="T74" fmla="*/ 6 w 40"/>
                  <a:gd name="T75" fmla="*/ 1 h 21"/>
                  <a:gd name="T76" fmla="*/ 3 w 40"/>
                  <a:gd name="T77" fmla="*/ 1 h 21"/>
                  <a:gd name="T78" fmla="*/ 2 w 40"/>
                  <a:gd name="T79" fmla="*/ 2 h 21"/>
                  <a:gd name="T80" fmla="*/ 1 w 40"/>
                  <a:gd name="T81" fmla="*/ 5 h 21"/>
                  <a:gd name="T82" fmla="*/ 1 w 40"/>
                  <a:gd name="T83" fmla="*/ 7 h 21"/>
                  <a:gd name="T84" fmla="*/ 0 w 40"/>
                  <a:gd name="T85" fmla="*/ 8 h 21"/>
                  <a:gd name="T86" fmla="*/ 0 w 40"/>
                  <a:gd name="T87" fmla="*/ 10 h 21"/>
                  <a:gd name="T88" fmla="*/ 1 w 40"/>
                  <a:gd name="T89" fmla="*/ 10 h 21"/>
                  <a:gd name="T90" fmla="*/ 3 w 40"/>
                  <a:gd name="T91" fmla="*/ 10 h 21"/>
                  <a:gd name="T92" fmla="*/ 5 w 40"/>
                  <a:gd name="T93" fmla="*/ 11 h 21"/>
                  <a:gd name="T94" fmla="*/ 7 w 40"/>
                  <a:gd name="T95" fmla="*/ 10 h 21"/>
                  <a:gd name="T96" fmla="*/ 9 w 40"/>
                  <a:gd name="T97" fmla="*/ 10 h 21"/>
                  <a:gd name="T98" fmla="*/ 10 w 40"/>
                  <a:gd name="T9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21">
                    <a:moveTo>
                      <a:pt x="12" y="9"/>
                    </a:moveTo>
                    <a:cubicBezTo>
                      <a:pt x="12" y="9"/>
                      <a:pt x="12" y="9"/>
                      <a:pt x="12" y="9"/>
                    </a:cubicBezTo>
                    <a:cubicBezTo>
                      <a:pt x="12" y="9"/>
                      <a:pt x="12" y="10"/>
                      <a:pt x="13" y="10"/>
                    </a:cubicBezTo>
                    <a:cubicBezTo>
                      <a:pt x="13" y="10"/>
                      <a:pt x="13" y="10"/>
                      <a:pt x="13" y="10"/>
                    </a:cubicBezTo>
                    <a:cubicBezTo>
                      <a:pt x="13" y="10"/>
                      <a:pt x="14" y="10"/>
                      <a:pt x="14" y="10"/>
                    </a:cubicBezTo>
                    <a:cubicBezTo>
                      <a:pt x="14" y="10"/>
                      <a:pt x="15" y="10"/>
                      <a:pt x="15" y="10"/>
                    </a:cubicBezTo>
                    <a:cubicBezTo>
                      <a:pt x="15" y="10"/>
                      <a:pt x="15" y="10"/>
                      <a:pt x="15" y="10"/>
                    </a:cubicBezTo>
                    <a:cubicBezTo>
                      <a:pt x="15" y="11"/>
                      <a:pt x="15" y="11"/>
                      <a:pt x="16" y="11"/>
                    </a:cubicBezTo>
                    <a:cubicBezTo>
                      <a:pt x="16" y="12"/>
                      <a:pt x="16" y="12"/>
                      <a:pt x="16" y="12"/>
                    </a:cubicBezTo>
                    <a:cubicBezTo>
                      <a:pt x="16" y="13"/>
                      <a:pt x="16" y="13"/>
                      <a:pt x="16" y="13"/>
                    </a:cubicBezTo>
                    <a:cubicBezTo>
                      <a:pt x="16" y="14"/>
                      <a:pt x="16" y="14"/>
                      <a:pt x="16" y="15"/>
                    </a:cubicBezTo>
                    <a:cubicBezTo>
                      <a:pt x="16" y="15"/>
                      <a:pt x="16" y="15"/>
                      <a:pt x="16" y="16"/>
                    </a:cubicBezTo>
                    <a:cubicBezTo>
                      <a:pt x="15" y="16"/>
                      <a:pt x="15" y="16"/>
                      <a:pt x="15" y="17"/>
                    </a:cubicBezTo>
                    <a:cubicBezTo>
                      <a:pt x="16" y="17"/>
                      <a:pt x="14" y="17"/>
                      <a:pt x="14" y="18"/>
                    </a:cubicBezTo>
                    <a:cubicBezTo>
                      <a:pt x="14" y="18"/>
                      <a:pt x="14" y="18"/>
                      <a:pt x="14" y="18"/>
                    </a:cubicBezTo>
                    <a:cubicBezTo>
                      <a:pt x="14" y="18"/>
                      <a:pt x="14" y="18"/>
                      <a:pt x="14" y="18"/>
                    </a:cubicBezTo>
                    <a:cubicBezTo>
                      <a:pt x="14" y="18"/>
                      <a:pt x="15" y="18"/>
                      <a:pt x="15" y="18"/>
                    </a:cubicBezTo>
                    <a:cubicBezTo>
                      <a:pt x="15" y="18"/>
                      <a:pt x="15" y="18"/>
                      <a:pt x="16" y="18"/>
                    </a:cubicBezTo>
                    <a:cubicBezTo>
                      <a:pt x="16" y="18"/>
                      <a:pt x="16" y="18"/>
                      <a:pt x="16" y="17"/>
                    </a:cubicBezTo>
                    <a:cubicBezTo>
                      <a:pt x="16" y="17"/>
                      <a:pt x="17" y="17"/>
                      <a:pt x="17" y="17"/>
                    </a:cubicBezTo>
                    <a:cubicBezTo>
                      <a:pt x="17" y="18"/>
                      <a:pt x="17" y="18"/>
                      <a:pt x="17" y="18"/>
                    </a:cubicBezTo>
                    <a:cubicBezTo>
                      <a:pt x="17" y="19"/>
                      <a:pt x="17" y="18"/>
                      <a:pt x="18" y="18"/>
                    </a:cubicBezTo>
                    <a:cubicBezTo>
                      <a:pt x="18" y="18"/>
                      <a:pt x="18" y="18"/>
                      <a:pt x="18" y="18"/>
                    </a:cubicBezTo>
                    <a:cubicBezTo>
                      <a:pt x="18" y="18"/>
                      <a:pt x="18" y="18"/>
                      <a:pt x="18" y="18"/>
                    </a:cubicBezTo>
                    <a:cubicBezTo>
                      <a:pt x="18" y="18"/>
                      <a:pt x="18" y="17"/>
                      <a:pt x="18" y="17"/>
                    </a:cubicBezTo>
                    <a:cubicBezTo>
                      <a:pt x="18" y="17"/>
                      <a:pt x="19" y="17"/>
                      <a:pt x="19" y="17"/>
                    </a:cubicBezTo>
                    <a:cubicBezTo>
                      <a:pt x="19" y="16"/>
                      <a:pt x="19" y="16"/>
                      <a:pt x="19" y="16"/>
                    </a:cubicBezTo>
                    <a:cubicBezTo>
                      <a:pt x="20" y="15"/>
                      <a:pt x="20" y="16"/>
                      <a:pt x="20" y="15"/>
                    </a:cubicBezTo>
                    <a:cubicBezTo>
                      <a:pt x="20" y="15"/>
                      <a:pt x="20" y="15"/>
                      <a:pt x="20" y="15"/>
                    </a:cubicBezTo>
                    <a:cubicBezTo>
                      <a:pt x="20" y="14"/>
                      <a:pt x="21" y="14"/>
                      <a:pt x="21" y="14"/>
                    </a:cubicBezTo>
                    <a:cubicBezTo>
                      <a:pt x="21" y="15"/>
                      <a:pt x="21" y="15"/>
                      <a:pt x="21" y="15"/>
                    </a:cubicBezTo>
                    <a:cubicBezTo>
                      <a:pt x="21" y="15"/>
                      <a:pt x="22" y="15"/>
                      <a:pt x="22" y="15"/>
                    </a:cubicBezTo>
                    <a:cubicBezTo>
                      <a:pt x="22" y="15"/>
                      <a:pt x="22" y="15"/>
                      <a:pt x="22" y="16"/>
                    </a:cubicBezTo>
                    <a:cubicBezTo>
                      <a:pt x="23" y="16"/>
                      <a:pt x="23" y="16"/>
                      <a:pt x="23" y="16"/>
                    </a:cubicBezTo>
                    <a:cubicBezTo>
                      <a:pt x="23" y="16"/>
                      <a:pt x="24" y="16"/>
                      <a:pt x="24" y="16"/>
                    </a:cubicBezTo>
                    <a:cubicBezTo>
                      <a:pt x="24" y="16"/>
                      <a:pt x="25" y="16"/>
                      <a:pt x="25" y="16"/>
                    </a:cubicBezTo>
                    <a:cubicBezTo>
                      <a:pt x="26" y="16"/>
                      <a:pt x="26" y="15"/>
                      <a:pt x="26" y="16"/>
                    </a:cubicBezTo>
                    <a:cubicBezTo>
                      <a:pt x="27" y="16"/>
                      <a:pt x="26" y="16"/>
                      <a:pt x="26" y="17"/>
                    </a:cubicBezTo>
                    <a:cubicBezTo>
                      <a:pt x="25" y="17"/>
                      <a:pt x="25" y="17"/>
                      <a:pt x="25" y="17"/>
                    </a:cubicBezTo>
                    <a:cubicBezTo>
                      <a:pt x="25" y="17"/>
                      <a:pt x="25" y="17"/>
                      <a:pt x="24" y="17"/>
                    </a:cubicBezTo>
                    <a:cubicBezTo>
                      <a:pt x="24" y="18"/>
                      <a:pt x="24" y="18"/>
                      <a:pt x="24" y="18"/>
                    </a:cubicBezTo>
                    <a:cubicBezTo>
                      <a:pt x="24" y="18"/>
                      <a:pt x="24" y="18"/>
                      <a:pt x="25" y="18"/>
                    </a:cubicBezTo>
                    <a:cubicBezTo>
                      <a:pt x="25" y="18"/>
                      <a:pt x="25" y="18"/>
                      <a:pt x="26" y="18"/>
                    </a:cubicBezTo>
                    <a:cubicBezTo>
                      <a:pt x="26" y="19"/>
                      <a:pt x="26" y="19"/>
                      <a:pt x="26" y="19"/>
                    </a:cubicBezTo>
                    <a:cubicBezTo>
                      <a:pt x="27" y="19"/>
                      <a:pt x="26" y="19"/>
                      <a:pt x="26" y="20"/>
                    </a:cubicBezTo>
                    <a:cubicBezTo>
                      <a:pt x="27" y="20"/>
                      <a:pt x="27" y="20"/>
                      <a:pt x="27" y="21"/>
                    </a:cubicBezTo>
                    <a:cubicBezTo>
                      <a:pt x="27" y="21"/>
                      <a:pt x="28" y="21"/>
                      <a:pt x="28" y="21"/>
                    </a:cubicBezTo>
                    <a:cubicBezTo>
                      <a:pt x="28" y="20"/>
                      <a:pt x="28" y="20"/>
                      <a:pt x="29" y="20"/>
                    </a:cubicBezTo>
                    <a:cubicBezTo>
                      <a:pt x="29" y="19"/>
                      <a:pt x="29" y="20"/>
                      <a:pt x="30" y="20"/>
                    </a:cubicBezTo>
                    <a:cubicBezTo>
                      <a:pt x="30" y="20"/>
                      <a:pt x="30" y="20"/>
                      <a:pt x="30" y="19"/>
                    </a:cubicBezTo>
                    <a:cubicBezTo>
                      <a:pt x="30" y="19"/>
                      <a:pt x="30" y="19"/>
                      <a:pt x="31" y="19"/>
                    </a:cubicBezTo>
                    <a:cubicBezTo>
                      <a:pt x="31" y="19"/>
                      <a:pt x="31" y="19"/>
                      <a:pt x="31" y="19"/>
                    </a:cubicBezTo>
                    <a:cubicBezTo>
                      <a:pt x="32" y="19"/>
                      <a:pt x="32" y="19"/>
                      <a:pt x="32" y="19"/>
                    </a:cubicBezTo>
                    <a:cubicBezTo>
                      <a:pt x="32" y="19"/>
                      <a:pt x="33" y="19"/>
                      <a:pt x="33" y="19"/>
                    </a:cubicBezTo>
                    <a:cubicBezTo>
                      <a:pt x="33" y="19"/>
                      <a:pt x="33" y="19"/>
                      <a:pt x="33" y="19"/>
                    </a:cubicBezTo>
                    <a:cubicBezTo>
                      <a:pt x="33" y="18"/>
                      <a:pt x="33" y="18"/>
                      <a:pt x="32" y="18"/>
                    </a:cubicBezTo>
                    <a:cubicBezTo>
                      <a:pt x="32" y="18"/>
                      <a:pt x="32" y="18"/>
                      <a:pt x="32" y="18"/>
                    </a:cubicBezTo>
                    <a:cubicBezTo>
                      <a:pt x="31" y="18"/>
                      <a:pt x="31" y="18"/>
                      <a:pt x="31" y="18"/>
                    </a:cubicBezTo>
                    <a:cubicBezTo>
                      <a:pt x="30" y="18"/>
                      <a:pt x="30" y="18"/>
                      <a:pt x="30" y="18"/>
                    </a:cubicBezTo>
                    <a:cubicBezTo>
                      <a:pt x="30" y="18"/>
                      <a:pt x="29" y="17"/>
                      <a:pt x="29" y="17"/>
                    </a:cubicBezTo>
                    <a:cubicBezTo>
                      <a:pt x="29" y="17"/>
                      <a:pt x="29" y="17"/>
                      <a:pt x="29" y="16"/>
                    </a:cubicBezTo>
                    <a:cubicBezTo>
                      <a:pt x="29" y="16"/>
                      <a:pt x="28" y="16"/>
                      <a:pt x="28" y="16"/>
                    </a:cubicBezTo>
                    <a:cubicBezTo>
                      <a:pt x="28" y="16"/>
                      <a:pt x="29" y="16"/>
                      <a:pt x="29" y="16"/>
                    </a:cubicBezTo>
                    <a:cubicBezTo>
                      <a:pt x="29" y="16"/>
                      <a:pt x="29" y="15"/>
                      <a:pt x="30" y="15"/>
                    </a:cubicBezTo>
                    <a:cubicBezTo>
                      <a:pt x="30" y="15"/>
                      <a:pt x="30" y="15"/>
                      <a:pt x="30" y="15"/>
                    </a:cubicBezTo>
                    <a:cubicBezTo>
                      <a:pt x="31" y="14"/>
                      <a:pt x="31" y="15"/>
                      <a:pt x="31" y="14"/>
                    </a:cubicBezTo>
                    <a:cubicBezTo>
                      <a:pt x="32" y="14"/>
                      <a:pt x="32" y="14"/>
                      <a:pt x="33" y="14"/>
                    </a:cubicBezTo>
                    <a:cubicBezTo>
                      <a:pt x="33" y="14"/>
                      <a:pt x="33" y="14"/>
                      <a:pt x="34" y="14"/>
                    </a:cubicBezTo>
                    <a:cubicBezTo>
                      <a:pt x="34" y="14"/>
                      <a:pt x="34" y="14"/>
                      <a:pt x="34" y="14"/>
                    </a:cubicBezTo>
                    <a:cubicBezTo>
                      <a:pt x="35" y="13"/>
                      <a:pt x="35" y="13"/>
                      <a:pt x="35" y="13"/>
                    </a:cubicBezTo>
                    <a:cubicBezTo>
                      <a:pt x="35" y="13"/>
                      <a:pt x="36" y="13"/>
                      <a:pt x="36" y="13"/>
                    </a:cubicBezTo>
                    <a:cubicBezTo>
                      <a:pt x="36" y="13"/>
                      <a:pt x="36" y="13"/>
                      <a:pt x="36" y="13"/>
                    </a:cubicBezTo>
                    <a:cubicBezTo>
                      <a:pt x="36" y="13"/>
                      <a:pt x="37" y="13"/>
                      <a:pt x="37" y="12"/>
                    </a:cubicBezTo>
                    <a:cubicBezTo>
                      <a:pt x="38" y="12"/>
                      <a:pt x="38" y="12"/>
                      <a:pt x="38" y="11"/>
                    </a:cubicBezTo>
                    <a:cubicBezTo>
                      <a:pt x="38" y="11"/>
                      <a:pt x="38" y="11"/>
                      <a:pt x="38" y="10"/>
                    </a:cubicBezTo>
                    <a:cubicBezTo>
                      <a:pt x="38" y="10"/>
                      <a:pt x="38" y="10"/>
                      <a:pt x="38" y="10"/>
                    </a:cubicBezTo>
                    <a:cubicBezTo>
                      <a:pt x="38" y="10"/>
                      <a:pt x="39" y="10"/>
                      <a:pt x="39" y="10"/>
                    </a:cubicBezTo>
                    <a:cubicBezTo>
                      <a:pt x="40" y="9"/>
                      <a:pt x="40" y="9"/>
                      <a:pt x="39" y="8"/>
                    </a:cubicBezTo>
                    <a:cubicBezTo>
                      <a:pt x="39" y="8"/>
                      <a:pt x="39" y="8"/>
                      <a:pt x="38" y="8"/>
                    </a:cubicBezTo>
                    <a:cubicBezTo>
                      <a:pt x="38" y="8"/>
                      <a:pt x="37" y="8"/>
                      <a:pt x="37" y="7"/>
                    </a:cubicBezTo>
                    <a:cubicBezTo>
                      <a:pt x="37" y="7"/>
                      <a:pt x="36" y="7"/>
                      <a:pt x="36" y="7"/>
                    </a:cubicBezTo>
                    <a:cubicBezTo>
                      <a:pt x="35" y="7"/>
                      <a:pt x="35" y="8"/>
                      <a:pt x="34" y="8"/>
                    </a:cubicBezTo>
                    <a:cubicBezTo>
                      <a:pt x="34" y="8"/>
                      <a:pt x="33" y="8"/>
                      <a:pt x="33" y="8"/>
                    </a:cubicBezTo>
                    <a:cubicBezTo>
                      <a:pt x="32" y="8"/>
                      <a:pt x="33" y="7"/>
                      <a:pt x="32" y="7"/>
                    </a:cubicBezTo>
                    <a:cubicBezTo>
                      <a:pt x="32" y="6"/>
                      <a:pt x="32" y="6"/>
                      <a:pt x="31" y="6"/>
                    </a:cubicBezTo>
                    <a:cubicBezTo>
                      <a:pt x="31" y="6"/>
                      <a:pt x="31" y="6"/>
                      <a:pt x="30" y="6"/>
                    </a:cubicBezTo>
                    <a:cubicBezTo>
                      <a:pt x="30" y="6"/>
                      <a:pt x="30" y="6"/>
                      <a:pt x="29" y="7"/>
                    </a:cubicBezTo>
                    <a:cubicBezTo>
                      <a:pt x="29" y="7"/>
                      <a:pt x="29" y="7"/>
                      <a:pt x="28" y="7"/>
                    </a:cubicBezTo>
                    <a:cubicBezTo>
                      <a:pt x="28" y="7"/>
                      <a:pt x="27" y="7"/>
                      <a:pt x="27" y="7"/>
                    </a:cubicBezTo>
                    <a:cubicBezTo>
                      <a:pt x="26" y="7"/>
                      <a:pt x="26" y="7"/>
                      <a:pt x="25" y="7"/>
                    </a:cubicBezTo>
                    <a:cubicBezTo>
                      <a:pt x="25" y="7"/>
                      <a:pt x="25" y="7"/>
                      <a:pt x="24" y="6"/>
                    </a:cubicBezTo>
                    <a:cubicBezTo>
                      <a:pt x="24" y="6"/>
                      <a:pt x="24" y="6"/>
                      <a:pt x="24" y="5"/>
                    </a:cubicBezTo>
                    <a:cubicBezTo>
                      <a:pt x="23" y="5"/>
                      <a:pt x="23" y="4"/>
                      <a:pt x="22" y="4"/>
                    </a:cubicBezTo>
                    <a:cubicBezTo>
                      <a:pt x="22" y="4"/>
                      <a:pt x="22" y="4"/>
                      <a:pt x="21" y="4"/>
                    </a:cubicBezTo>
                    <a:cubicBezTo>
                      <a:pt x="21" y="4"/>
                      <a:pt x="21" y="4"/>
                      <a:pt x="20" y="4"/>
                    </a:cubicBezTo>
                    <a:cubicBezTo>
                      <a:pt x="20" y="3"/>
                      <a:pt x="20" y="3"/>
                      <a:pt x="20" y="2"/>
                    </a:cubicBezTo>
                    <a:cubicBezTo>
                      <a:pt x="19" y="2"/>
                      <a:pt x="20" y="1"/>
                      <a:pt x="19" y="1"/>
                    </a:cubicBezTo>
                    <a:cubicBezTo>
                      <a:pt x="19" y="0"/>
                      <a:pt x="19" y="0"/>
                      <a:pt x="19" y="0"/>
                    </a:cubicBezTo>
                    <a:cubicBezTo>
                      <a:pt x="18" y="0"/>
                      <a:pt x="18" y="0"/>
                      <a:pt x="17" y="0"/>
                    </a:cubicBezTo>
                    <a:cubicBezTo>
                      <a:pt x="16" y="0"/>
                      <a:pt x="16" y="0"/>
                      <a:pt x="16" y="0"/>
                    </a:cubicBezTo>
                    <a:cubicBezTo>
                      <a:pt x="15" y="0"/>
                      <a:pt x="15" y="1"/>
                      <a:pt x="15" y="1"/>
                    </a:cubicBezTo>
                    <a:cubicBezTo>
                      <a:pt x="14" y="1"/>
                      <a:pt x="14" y="1"/>
                      <a:pt x="14" y="1"/>
                    </a:cubicBezTo>
                    <a:cubicBezTo>
                      <a:pt x="13" y="1"/>
                      <a:pt x="13" y="1"/>
                      <a:pt x="13" y="0"/>
                    </a:cubicBezTo>
                    <a:cubicBezTo>
                      <a:pt x="13" y="0"/>
                      <a:pt x="13" y="0"/>
                      <a:pt x="13" y="0"/>
                    </a:cubicBezTo>
                    <a:cubicBezTo>
                      <a:pt x="13" y="1"/>
                      <a:pt x="12" y="1"/>
                      <a:pt x="12" y="1"/>
                    </a:cubicBezTo>
                    <a:cubicBezTo>
                      <a:pt x="12" y="2"/>
                      <a:pt x="12" y="2"/>
                      <a:pt x="12" y="2"/>
                    </a:cubicBezTo>
                    <a:cubicBezTo>
                      <a:pt x="12" y="3"/>
                      <a:pt x="11" y="3"/>
                      <a:pt x="11" y="3"/>
                    </a:cubicBezTo>
                    <a:cubicBezTo>
                      <a:pt x="10" y="3"/>
                      <a:pt x="10" y="2"/>
                      <a:pt x="10" y="2"/>
                    </a:cubicBezTo>
                    <a:cubicBezTo>
                      <a:pt x="10" y="2"/>
                      <a:pt x="9" y="2"/>
                      <a:pt x="9" y="2"/>
                    </a:cubicBezTo>
                    <a:cubicBezTo>
                      <a:pt x="9" y="2"/>
                      <a:pt x="9" y="2"/>
                      <a:pt x="9" y="2"/>
                    </a:cubicBezTo>
                    <a:cubicBezTo>
                      <a:pt x="8" y="2"/>
                      <a:pt x="8" y="2"/>
                      <a:pt x="8" y="2"/>
                    </a:cubicBezTo>
                    <a:cubicBezTo>
                      <a:pt x="7" y="2"/>
                      <a:pt x="7" y="2"/>
                      <a:pt x="7" y="1"/>
                    </a:cubicBezTo>
                    <a:cubicBezTo>
                      <a:pt x="7" y="1"/>
                      <a:pt x="7" y="1"/>
                      <a:pt x="6" y="1"/>
                    </a:cubicBezTo>
                    <a:cubicBezTo>
                      <a:pt x="6" y="1"/>
                      <a:pt x="6" y="1"/>
                      <a:pt x="6" y="1"/>
                    </a:cubicBezTo>
                    <a:cubicBezTo>
                      <a:pt x="5" y="1"/>
                      <a:pt x="5" y="1"/>
                      <a:pt x="4" y="1"/>
                    </a:cubicBezTo>
                    <a:cubicBezTo>
                      <a:pt x="4" y="1"/>
                      <a:pt x="4" y="0"/>
                      <a:pt x="4" y="0"/>
                    </a:cubicBezTo>
                    <a:cubicBezTo>
                      <a:pt x="4" y="0"/>
                      <a:pt x="3" y="0"/>
                      <a:pt x="3" y="1"/>
                    </a:cubicBezTo>
                    <a:cubicBezTo>
                      <a:pt x="3" y="1"/>
                      <a:pt x="3" y="1"/>
                      <a:pt x="2" y="2"/>
                    </a:cubicBezTo>
                    <a:cubicBezTo>
                      <a:pt x="2" y="2"/>
                      <a:pt x="2" y="2"/>
                      <a:pt x="2" y="2"/>
                    </a:cubicBezTo>
                    <a:cubicBezTo>
                      <a:pt x="2" y="2"/>
                      <a:pt x="2" y="2"/>
                      <a:pt x="2" y="2"/>
                    </a:cubicBezTo>
                    <a:cubicBezTo>
                      <a:pt x="3" y="2"/>
                      <a:pt x="3" y="3"/>
                      <a:pt x="3" y="3"/>
                    </a:cubicBezTo>
                    <a:cubicBezTo>
                      <a:pt x="3" y="3"/>
                      <a:pt x="3" y="4"/>
                      <a:pt x="2" y="4"/>
                    </a:cubicBezTo>
                    <a:cubicBezTo>
                      <a:pt x="2" y="4"/>
                      <a:pt x="2" y="4"/>
                      <a:pt x="1" y="5"/>
                    </a:cubicBezTo>
                    <a:cubicBezTo>
                      <a:pt x="1" y="5"/>
                      <a:pt x="1" y="5"/>
                      <a:pt x="0" y="5"/>
                    </a:cubicBezTo>
                    <a:cubicBezTo>
                      <a:pt x="0" y="6"/>
                      <a:pt x="1" y="6"/>
                      <a:pt x="1" y="7"/>
                    </a:cubicBezTo>
                    <a:cubicBezTo>
                      <a:pt x="1" y="7"/>
                      <a:pt x="1" y="7"/>
                      <a:pt x="1" y="7"/>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10"/>
                      <a:pt x="0" y="10"/>
                      <a:pt x="0" y="10"/>
                    </a:cubicBezTo>
                    <a:cubicBezTo>
                      <a:pt x="0" y="10"/>
                      <a:pt x="0" y="10"/>
                      <a:pt x="1" y="10"/>
                    </a:cubicBezTo>
                    <a:cubicBezTo>
                      <a:pt x="1" y="10"/>
                      <a:pt x="1" y="10"/>
                      <a:pt x="1" y="10"/>
                    </a:cubicBezTo>
                    <a:cubicBezTo>
                      <a:pt x="1" y="10"/>
                      <a:pt x="1" y="10"/>
                      <a:pt x="1" y="10"/>
                    </a:cubicBezTo>
                    <a:cubicBezTo>
                      <a:pt x="1" y="10"/>
                      <a:pt x="2" y="10"/>
                      <a:pt x="2" y="10"/>
                    </a:cubicBezTo>
                    <a:cubicBezTo>
                      <a:pt x="2" y="10"/>
                      <a:pt x="2" y="10"/>
                      <a:pt x="2" y="10"/>
                    </a:cubicBezTo>
                    <a:cubicBezTo>
                      <a:pt x="2" y="10"/>
                      <a:pt x="2" y="10"/>
                      <a:pt x="3" y="10"/>
                    </a:cubicBezTo>
                    <a:cubicBezTo>
                      <a:pt x="3" y="11"/>
                      <a:pt x="3" y="11"/>
                      <a:pt x="3" y="11"/>
                    </a:cubicBezTo>
                    <a:cubicBezTo>
                      <a:pt x="4" y="11"/>
                      <a:pt x="4" y="11"/>
                      <a:pt x="4" y="11"/>
                    </a:cubicBezTo>
                    <a:cubicBezTo>
                      <a:pt x="4" y="11"/>
                      <a:pt x="5" y="11"/>
                      <a:pt x="5" y="11"/>
                    </a:cubicBezTo>
                    <a:cubicBezTo>
                      <a:pt x="6" y="11"/>
                      <a:pt x="6" y="11"/>
                      <a:pt x="6" y="11"/>
                    </a:cubicBezTo>
                    <a:cubicBezTo>
                      <a:pt x="7" y="11"/>
                      <a:pt x="7" y="10"/>
                      <a:pt x="7" y="10"/>
                    </a:cubicBezTo>
                    <a:cubicBezTo>
                      <a:pt x="7" y="10"/>
                      <a:pt x="7" y="10"/>
                      <a:pt x="7" y="10"/>
                    </a:cubicBezTo>
                    <a:cubicBezTo>
                      <a:pt x="7" y="10"/>
                      <a:pt x="7" y="10"/>
                      <a:pt x="7" y="10"/>
                    </a:cubicBezTo>
                    <a:cubicBezTo>
                      <a:pt x="7" y="10"/>
                      <a:pt x="8" y="11"/>
                      <a:pt x="8" y="11"/>
                    </a:cubicBezTo>
                    <a:cubicBezTo>
                      <a:pt x="8" y="11"/>
                      <a:pt x="8" y="11"/>
                      <a:pt x="9" y="10"/>
                    </a:cubicBezTo>
                    <a:cubicBezTo>
                      <a:pt x="9" y="10"/>
                      <a:pt x="9" y="10"/>
                      <a:pt x="9" y="10"/>
                    </a:cubicBezTo>
                    <a:cubicBezTo>
                      <a:pt x="9" y="10"/>
                      <a:pt x="9" y="10"/>
                      <a:pt x="9" y="10"/>
                    </a:cubicBezTo>
                    <a:cubicBezTo>
                      <a:pt x="9" y="10"/>
                      <a:pt x="9" y="10"/>
                      <a:pt x="10" y="10"/>
                    </a:cubicBezTo>
                    <a:cubicBezTo>
                      <a:pt x="10" y="9"/>
                      <a:pt x="10" y="9"/>
                      <a:pt x="10" y="9"/>
                    </a:cubicBezTo>
                    <a:cubicBezTo>
                      <a:pt x="11" y="9"/>
                      <a:pt x="11" y="9"/>
                      <a:pt x="1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8" name="Freeform 137"/>
              <p:cNvSpPr>
                <a:spLocks/>
              </p:cNvSpPr>
              <p:nvPr/>
            </p:nvSpPr>
            <p:spPr bwMode="auto">
              <a:xfrm>
                <a:off x="7713664" y="3011489"/>
                <a:ext cx="11113" cy="20638"/>
              </a:xfrm>
              <a:custGeom>
                <a:avLst/>
                <a:gdLst>
                  <a:gd name="T0" fmla="*/ 0 w 1"/>
                  <a:gd name="T1" fmla="*/ 1 h 2"/>
                  <a:gd name="T2" fmla="*/ 1 w 1"/>
                  <a:gd name="T3" fmla="*/ 2 h 2"/>
                  <a:gd name="T4" fmla="*/ 1 w 1"/>
                  <a:gd name="T5" fmla="*/ 1 h 2"/>
                  <a:gd name="T6" fmla="*/ 1 w 1"/>
                  <a:gd name="T7" fmla="*/ 0 h 2"/>
                  <a:gd name="T8" fmla="*/ 1 w 1"/>
                  <a:gd name="T9" fmla="*/ 0 h 2"/>
                  <a:gd name="T10" fmla="*/ 0 w 1"/>
                  <a:gd name="T11" fmla="*/ 0 h 2"/>
                  <a:gd name="T12" fmla="*/ 0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0" y="2"/>
                      <a:pt x="0" y="2"/>
                      <a:pt x="1" y="2"/>
                    </a:cubicBezTo>
                    <a:cubicBezTo>
                      <a:pt x="1" y="2"/>
                      <a:pt x="1" y="1"/>
                      <a:pt x="1" y="1"/>
                    </a:cubicBezTo>
                    <a:cubicBezTo>
                      <a:pt x="1" y="1"/>
                      <a:pt x="1" y="1"/>
                      <a:pt x="1" y="0"/>
                    </a:cubicBezTo>
                    <a:cubicBezTo>
                      <a:pt x="1" y="0"/>
                      <a:pt x="1" y="0"/>
                      <a:pt x="1"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9" name="Freeform 138"/>
              <p:cNvSpPr>
                <a:spLocks/>
              </p:cNvSpPr>
              <p:nvPr/>
            </p:nvSpPr>
            <p:spPr bwMode="auto">
              <a:xfrm>
                <a:off x="7562852" y="3130551"/>
                <a:ext cx="31750" cy="9525"/>
              </a:xfrm>
              <a:custGeom>
                <a:avLst/>
                <a:gdLst>
                  <a:gd name="T0" fmla="*/ 2 w 3"/>
                  <a:gd name="T1" fmla="*/ 1 h 1"/>
                  <a:gd name="T2" fmla="*/ 3 w 3"/>
                  <a:gd name="T3" fmla="*/ 0 h 1"/>
                  <a:gd name="T4" fmla="*/ 2 w 3"/>
                  <a:gd name="T5" fmla="*/ 0 h 1"/>
                  <a:gd name="T6" fmla="*/ 1 w 3"/>
                  <a:gd name="T7" fmla="*/ 0 h 1"/>
                  <a:gd name="T8" fmla="*/ 1 w 3"/>
                  <a:gd name="T9" fmla="*/ 0 h 1"/>
                  <a:gd name="T10" fmla="*/ 0 w 3"/>
                  <a:gd name="T11" fmla="*/ 1 h 1"/>
                  <a:gd name="T12" fmla="*/ 1 w 3"/>
                  <a:gd name="T13" fmla="*/ 1 h 1"/>
                  <a:gd name="T14" fmla="*/ 1 w 3"/>
                  <a:gd name="T15" fmla="*/ 1 h 1"/>
                  <a:gd name="T16" fmla="*/ 2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1"/>
                    </a:moveTo>
                    <a:cubicBezTo>
                      <a:pt x="2" y="1"/>
                      <a:pt x="2" y="1"/>
                      <a:pt x="3" y="0"/>
                    </a:cubicBezTo>
                    <a:cubicBezTo>
                      <a:pt x="3" y="0"/>
                      <a:pt x="2" y="0"/>
                      <a:pt x="2" y="0"/>
                    </a:cubicBezTo>
                    <a:cubicBezTo>
                      <a:pt x="2" y="0"/>
                      <a:pt x="1" y="0"/>
                      <a:pt x="1" y="0"/>
                    </a:cubicBezTo>
                    <a:cubicBezTo>
                      <a:pt x="1" y="0"/>
                      <a:pt x="1" y="0"/>
                      <a:pt x="1" y="0"/>
                    </a:cubicBezTo>
                    <a:cubicBezTo>
                      <a:pt x="0" y="0"/>
                      <a:pt x="0" y="0"/>
                      <a:pt x="0" y="1"/>
                    </a:cubicBezTo>
                    <a:cubicBezTo>
                      <a:pt x="0" y="1"/>
                      <a:pt x="0" y="1"/>
                      <a:pt x="1" y="1"/>
                    </a:cubicBezTo>
                    <a:cubicBezTo>
                      <a:pt x="1" y="1"/>
                      <a:pt x="1" y="1"/>
                      <a:pt x="1" y="1"/>
                    </a:cubicBezTo>
                    <a:cubicBezTo>
                      <a:pt x="1"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0" name="Freeform 139"/>
              <p:cNvSpPr>
                <a:spLocks/>
              </p:cNvSpPr>
              <p:nvPr/>
            </p:nvSpPr>
            <p:spPr bwMode="auto">
              <a:xfrm>
                <a:off x="7680327" y="3022601"/>
                <a:ext cx="53975" cy="96838"/>
              </a:xfrm>
              <a:custGeom>
                <a:avLst/>
                <a:gdLst>
                  <a:gd name="T0" fmla="*/ 1 w 5"/>
                  <a:gd name="T1" fmla="*/ 8 h 9"/>
                  <a:gd name="T2" fmla="*/ 2 w 5"/>
                  <a:gd name="T3" fmla="*/ 8 h 9"/>
                  <a:gd name="T4" fmla="*/ 2 w 5"/>
                  <a:gd name="T5" fmla="*/ 9 h 9"/>
                  <a:gd name="T6" fmla="*/ 3 w 5"/>
                  <a:gd name="T7" fmla="*/ 9 h 9"/>
                  <a:gd name="T8" fmla="*/ 3 w 5"/>
                  <a:gd name="T9" fmla="*/ 8 h 9"/>
                  <a:gd name="T10" fmla="*/ 3 w 5"/>
                  <a:gd name="T11" fmla="*/ 8 h 9"/>
                  <a:gd name="T12" fmla="*/ 3 w 5"/>
                  <a:gd name="T13" fmla="*/ 7 h 9"/>
                  <a:gd name="T14" fmla="*/ 3 w 5"/>
                  <a:gd name="T15" fmla="*/ 6 h 9"/>
                  <a:gd name="T16" fmla="*/ 4 w 5"/>
                  <a:gd name="T17" fmla="*/ 6 h 9"/>
                  <a:gd name="T18" fmla="*/ 5 w 5"/>
                  <a:gd name="T19" fmla="*/ 5 h 9"/>
                  <a:gd name="T20" fmla="*/ 5 w 5"/>
                  <a:gd name="T21" fmla="*/ 5 h 9"/>
                  <a:gd name="T22" fmla="*/ 4 w 5"/>
                  <a:gd name="T23" fmla="*/ 4 h 9"/>
                  <a:gd name="T24" fmla="*/ 5 w 5"/>
                  <a:gd name="T25" fmla="*/ 3 h 9"/>
                  <a:gd name="T26" fmla="*/ 5 w 5"/>
                  <a:gd name="T27" fmla="*/ 2 h 9"/>
                  <a:gd name="T28" fmla="*/ 5 w 5"/>
                  <a:gd name="T29" fmla="*/ 2 h 9"/>
                  <a:gd name="T30" fmla="*/ 4 w 5"/>
                  <a:gd name="T31" fmla="*/ 2 h 9"/>
                  <a:gd name="T32" fmla="*/ 3 w 5"/>
                  <a:gd name="T33" fmla="*/ 2 h 9"/>
                  <a:gd name="T34" fmla="*/ 3 w 5"/>
                  <a:gd name="T35" fmla="*/ 1 h 9"/>
                  <a:gd name="T36" fmla="*/ 2 w 5"/>
                  <a:gd name="T37" fmla="*/ 0 h 9"/>
                  <a:gd name="T38" fmla="*/ 2 w 5"/>
                  <a:gd name="T39" fmla="*/ 1 h 9"/>
                  <a:gd name="T40" fmla="*/ 1 w 5"/>
                  <a:gd name="T41" fmla="*/ 1 h 9"/>
                  <a:gd name="T42" fmla="*/ 1 w 5"/>
                  <a:gd name="T43" fmla="*/ 2 h 9"/>
                  <a:gd name="T44" fmla="*/ 1 w 5"/>
                  <a:gd name="T45" fmla="*/ 3 h 9"/>
                  <a:gd name="T46" fmla="*/ 1 w 5"/>
                  <a:gd name="T47" fmla="*/ 4 h 9"/>
                  <a:gd name="T48" fmla="*/ 1 w 5"/>
                  <a:gd name="T49" fmla="*/ 4 h 9"/>
                  <a:gd name="T50" fmla="*/ 1 w 5"/>
                  <a:gd name="T51" fmla="*/ 5 h 9"/>
                  <a:gd name="T52" fmla="*/ 2 w 5"/>
                  <a:gd name="T53" fmla="*/ 6 h 9"/>
                  <a:gd name="T54" fmla="*/ 1 w 5"/>
                  <a:gd name="T55" fmla="*/ 7 h 9"/>
                  <a:gd name="T56" fmla="*/ 1 w 5"/>
                  <a:gd name="T57" fmla="*/ 8 h 9"/>
                  <a:gd name="T58" fmla="*/ 0 w 5"/>
                  <a:gd name="T59" fmla="*/ 8 h 9"/>
                  <a:gd name="T60" fmla="*/ 1 w 5"/>
                  <a:gd name="T6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9">
                    <a:moveTo>
                      <a:pt x="1" y="8"/>
                    </a:moveTo>
                    <a:cubicBezTo>
                      <a:pt x="1" y="8"/>
                      <a:pt x="2" y="8"/>
                      <a:pt x="2" y="8"/>
                    </a:cubicBezTo>
                    <a:cubicBezTo>
                      <a:pt x="2" y="8"/>
                      <a:pt x="2" y="9"/>
                      <a:pt x="2" y="9"/>
                    </a:cubicBezTo>
                    <a:cubicBezTo>
                      <a:pt x="3" y="9"/>
                      <a:pt x="3" y="9"/>
                      <a:pt x="3" y="9"/>
                    </a:cubicBezTo>
                    <a:cubicBezTo>
                      <a:pt x="3" y="9"/>
                      <a:pt x="3" y="9"/>
                      <a:pt x="3" y="8"/>
                    </a:cubicBezTo>
                    <a:cubicBezTo>
                      <a:pt x="3" y="8"/>
                      <a:pt x="3" y="8"/>
                      <a:pt x="3" y="8"/>
                    </a:cubicBezTo>
                    <a:cubicBezTo>
                      <a:pt x="2" y="7"/>
                      <a:pt x="3" y="7"/>
                      <a:pt x="3" y="7"/>
                    </a:cubicBezTo>
                    <a:cubicBezTo>
                      <a:pt x="3" y="6"/>
                      <a:pt x="2" y="6"/>
                      <a:pt x="3" y="6"/>
                    </a:cubicBezTo>
                    <a:cubicBezTo>
                      <a:pt x="3" y="5"/>
                      <a:pt x="3" y="6"/>
                      <a:pt x="4" y="6"/>
                    </a:cubicBezTo>
                    <a:cubicBezTo>
                      <a:pt x="4" y="6"/>
                      <a:pt x="4" y="6"/>
                      <a:pt x="5" y="5"/>
                    </a:cubicBezTo>
                    <a:cubicBezTo>
                      <a:pt x="5" y="5"/>
                      <a:pt x="5" y="5"/>
                      <a:pt x="5" y="5"/>
                    </a:cubicBezTo>
                    <a:cubicBezTo>
                      <a:pt x="4" y="4"/>
                      <a:pt x="4" y="4"/>
                      <a:pt x="4" y="4"/>
                    </a:cubicBezTo>
                    <a:cubicBezTo>
                      <a:pt x="4" y="4"/>
                      <a:pt x="5" y="4"/>
                      <a:pt x="5" y="3"/>
                    </a:cubicBezTo>
                    <a:cubicBezTo>
                      <a:pt x="5" y="3"/>
                      <a:pt x="5" y="3"/>
                      <a:pt x="5" y="2"/>
                    </a:cubicBezTo>
                    <a:cubicBezTo>
                      <a:pt x="5" y="2"/>
                      <a:pt x="5" y="2"/>
                      <a:pt x="5" y="2"/>
                    </a:cubicBezTo>
                    <a:cubicBezTo>
                      <a:pt x="4" y="1"/>
                      <a:pt x="4" y="2"/>
                      <a:pt x="4" y="2"/>
                    </a:cubicBezTo>
                    <a:cubicBezTo>
                      <a:pt x="4" y="2"/>
                      <a:pt x="3" y="2"/>
                      <a:pt x="3" y="2"/>
                    </a:cubicBezTo>
                    <a:cubicBezTo>
                      <a:pt x="3" y="2"/>
                      <a:pt x="3" y="1"/>
                      <a:pt x="3" y="1"/>
                    </a:cubicBezTo>
                    <a:cubicBezTo>
                      <a:pt x="3" y="1"/>
                      <a:pt x="3" y="0"/>
                      <a:pt x="2" y="0"/>
                    </a:cubicBezTo>
                    <a:cubicBezTo>
                      <a:pt x="2" y="0"/>
                      <a:pt x="2" y="0"/>
                      <a:pt x="2" y="1"/>
                    </a:cubicBezTo>
                    <a:cubicBezTo>
                      <a:pt x="2" y="1"/>
                      <a:pt x="1" y="1"/>
                      <a:pt x="1" y="1"/>
                    </a:cubicBezTo>
                    <a:cubicBezTo>
                      <a:pt x="1" y="2"/>
                      <a:pt x="1" y="2"/>
                      <a:pt x="1" y="2"/>
                    </a:cubicBezTo>
                    <a:cubicBezTo>
                      <a:pt x="1" y="3"/>
                      <a:pt x="1" y="3"/>
                      <a:pt x="1" y="3"/>
                    </a:cubicBezTo>
                    <a:cubicBezTo>
                      <a:pt x="1" y="3"/>
                      <a:pt x="1" y="3"/>
                      <a:pt x="1" y="4"/>
                    </a:cubicBezTo>
                    <a:cubicBezTo>
                      <a:pt x="1" y="4"/>
                      <a:pt x="1" y="4"/>
                      <a:pt x="1" y="4"/>
                    </a:cubicBezTo>
                    <a:cubicBezTo>
                      <a:pt x="1" y="5"/>
                      <a:pt x="1" y="5"/>
                      <a:pt x="1" y="5"/>
                    </a:cubicBezTo>
                    <a:cubicBezTo>
                      <a:pt x="1" y="6"/>
                      <a:pt x="2" y="6"/>
                      <a:pt x="2" y="6"/>
                    </a:cubicBezTo>
                    <a:cubicBezTo>
                      <a:pt x="1" y="7"/>
                      <a:pt x="1" y="7"/>
                      <a:pt x="1" y="7"/>
                    </a:cubicBezTo>
                    <a:cubicBezTo>
                      <a:pt x="1" y="7"/>
                      <a:pt x="1" y="7"/>
                      <a:pt x="1" y="8"/>
                    </a:cubicBezTo>
                    <a:cubicBezTo>
                      <a:pt x="0" y="8"/>
                      <a:pt x="0" y="8"/>
                      <a:pt x="0" y="8"/>
                    </a:cubicBezTo>
                    <a:cubicBezTo>
                      <a:pt x="0" y="9"/>
                      <a:pt x="1"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1" name="Freeform 140"/>
              <p:cNvSpPr>
                <a:spLocks/>
              </p:cNvSpPr>
              <p:nvPr/>
            </p:nvSpPr>
            <p:spPr bwMode="auto">
              <a:xfrm>
                <a:off x="7767639" y="3086101"/>
                <a:ext cx="31750" cy="22225"/>
              </a:xfrm>
              <a:custGeom>
                <a:avLst/>
                <a:gdLst>
                  <a:gd name="T0" fmla="*/ 1 w 3"/>
                  <a:gd name="T1" fmla="*/ 2 h 2"/>
                  <a:gd name="T2" fmla="*/ 2 w 3"/>
                  <a:gd name="T3" fmla="*/ 2 h 2"/>
                  <a:gd name="T4" fmla="*/ 3 w 3"/>
                  <a:gd name="T5" fmla="*/ 2 h 2"/>
                  <a:gd name="T6" fmla="*/ 3 w 3"/>
                  <a:gd name="T7" fmla="*/ 1 h 2"/>
                  <a:gd name="T8" fmla="*/ 3 w 3"/>
                  <a:gd name="T9" fmla="*/ 0 h 2"/>
                  <a:gd name="T10" fmla="*/ 3 w 3"/>
                  <a:gd name="T11" fmla="*/ 0 h 2"/>
                  <a:gd name="T12" fmla="*/ 2 w 3"/>
                  <a:gd name="T13" fmla="*/ 0 h 2"/>
                  <a:gd name="T14" fmla="*/ 1 w 3"/>
                  <a:gd name="T15" fmla="*/ 0 h 2"/>
                  <a:gd name="T16" fmla="*/ 1 w 3"/>
                  <a:gd name="T17" fmla="*/ 1 h 2"/>
                  <a:gd name="T18" fmla="*/ 0 w 3"/>
                  <a:gd name="T19" fmla="*/ 1 h 2"/>
                  <a:gd name="T20" fmla="*/ 1 w 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2"/>
                    </a:moveTo>
                    <a:cubicBezTo>
                      <a:pt x="1" y="2"/>
                      <a:pt x="2" y="2"/>
                      <a:pt x="2" y="2"/>
                    </a:cubicBezTo>
                    <a:cubicBezTo>
                      <a:pt x="2" y="2"/>
                      <a:pt x="2" y="2"/>
                      <a:pt x="3" y="2"/>
                    </a:cubicBezTo>
                    <a:cubicBezTo>
                      <a:pt x="3" y="1"/>
                      <a:pt x="3" y="1"/>
                      <a:pt x="3" y="1"/>
                    </a:cubicBezTo>
                    <a:cubicBezTo>
                      <a:pt x="3" y="1"/>
                      <a:pt x="3" y="1"/>
                      <a:pt x="3" y="0"/>
                    </a:cubicBezTo>
                    <a:cubicBezTo>
                      <a:pt x="3" y="0"/>
                      <a:pt x="3" y="0"/>
                      <a:pt x="3" y="0"/>
                    </a:cubicBezTo>
                    <a:cubicBezTo>
                      <a:pt x="2" y="0"/>
                      <a:pt x="2" y="0"/>
                      <a:pt x="2" y="0"/>
                    </a:cubicBezTo>
                    <a:cubicBezTo>
                      <a:pt x="2" y="0"/>
                      <a:pt x="1" y="0"/>
                      <a:pt x="1" y="0"/>
                    </a:cubicBezTo>
                    <a:cubicBezTo>
                      <a:pt x="1" y="0"/>
                      <a:pt x="1" y="0"/>
                      <a:pt x="1" y="1"/>
                    </a:cubicBezTo>
                    <a:cubicBezTo>
                      <a:pt x="1" y="1"/>
                      <a:pt x="0" y="1"/>
                      <a:pt x="0" y="1"/>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2" name="Freeform 141"/>
              <p:cNvSpPr>
                <a:spLocks/>
              </p:cNvSpPr>
              <p:nvPr/>
            </p:nvSpPr>
            <p:spPr bwMode="auto">
              <a:xfrm>
                <a:off x="7778752" y="3108326"/>
                <a:ext cx="0" cy="22225"/>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2"/>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3" name="Freeform 142"/>
              <p:cNvSpPr>
                <a:spLocks/>
              </p:cNvSpPr>
              <p:nvPr/>
            </p:nvSpPr>
            <p:spPr bwMode="auto">
              <a:xfrm>
                <a:off x="7907339" y="3108326"/>
                <a:ext cx="33338" cy="22225"/>
              </a:xfrm>
              <a:custGeom>
                <a:avLst/>
                <a:gdLst>
                  <a:gd name="T0" fmla="*/ 1 w 3"/>
                  <a:gd name="T1" fmla="*/ 1 h 2"/>
                  <a:gd name="T2" fmla="*/ 1 w 3"/>
                  <a:gd name="T3" fmla="*/ 2 h 2"/>
                  <a:gd name="T4" fmla="*/ 2 w 3"/>
                  <a:gd name="T5" fmla="*/ 2 h 2"/>
                  <a:gd name="T6" fmla="*/ 2 w 3"/>
                  <a:gd name="T7" fmla="*/ 2 h 2"/>
                  <a:gd name="T8" fmla="*/ 3 w 3"/>
                  <a:gd name="T9" fmla="*/ 1 h 2"/>
                  <a:gd name="T10" fmla="*/ 2 w 3"/>
                  <a:gd name="T11" fmla="*/ 1 h 2"/>
                  <a:gd name="T12" fmla="*/ 1 w 3"/>
                  <a:gd name="T13" fmla="*/ 0 h 2"/>
                  <a:gd name="T14" fmla="*/ 1 w 3"/>
                  <a:gd name="T15" fmla="*/ 0 h 2"/>
                  <a:gd name="T16" fmla="*/ 0 w 3"/>
                  <a:gd name="T17" fmla="*/ 1 h 2"/>
                  <a:gd name="T18" fmla="*/ 1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1"/>
                    </a:moveTo>
                    <a:cubicBezTo>
                      <a:pt x="1" y="1"/>
                      <a:pt x="1" y="2"/>
                      <a:pt x="1" y="2"/>
                    </a:cubicBezTo>
                    <a:cubicBezTo>
                      <a:pt x="1" y="2"/>
                      <a:pt x="2" y="2"/>
                      <a:pt x="2" y="2"/>
                    </a:cubicBezTo>
                    <a:cubicBezTo>
                      <a:pt x="2" y="2"/>
                      <a:pt x="2" y="2"/>
                      <a:pt x="2" y="2"/>
                    </a:cubicBezTo>
                    <a:cubicBezTo>
                      <a:pt x="3" y="2"/>
                      <a:pt x="3" y="2"/>
                      <a:pt x="3" y="1"/>
                    </a:cubicBezTo>
                    <a:cubicBezTo>
                      <a:pt x="2" y="1"/>
                      <a:pt x="2" y="1"/>
                      <a:pt x="2" y="1"/>
                    </a:cubicBezTo>
                    <a:cubicBezTo>
                      <a:pt x="2" y="0"/>
                      <a:pt x="2" y="0"/>
                      <a:pt x="1" y="0"/>
                    </a:cubicBezTo>
                    <a:cubicBezTo>
                      <a:pt x="1" y="0"/>
                      <a:pt x="1" y="0"/>
                      <a:pt x="1" y="0"/>
                    </a:cubicBezTo>
                    <a:cubicBezTo>
                      <a:pt x="0" y="0"/>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4" name="Freeform 143"/>
              <p:cNvSpPr>
                <a:spLocks/>
              </p:cNvSpPr>
              <p:nvPr/>
            </p:nvSpPr>
            <p:spPr bwMode="auto">
              <a:xfrm>
                <a:off x="7605714" y="3130551"/>
                <a:ext cx="31750" cy="20638"/>
              </a:xfrm>
              <a:custGeom>
                <a:avLst/>
                <a:gdLst>
                  <a:gd name="T0" fmla="*/ 2 w 3"/>
                  <a:gd name="T1" fmla="*/ 1 h 2"/>
                  <a:gd name="T2" fmla="*/ 1 w 3"/>
                  <a:gd name="T3" fmla="*/ 1 h 2"/>
                  <a:gd name="T4" fmla="*/ 0 w 3"/>
                  <a:gd name="T5" fmla="*/ 1 h 2"/>
                  <a:gd name="T6" fmla="*/ 0 w 3"/>
                  <a:gd name="T7" fmla="*/ 1 h 2"/>
                  <a:gd name="T8" fmla="*/ 0 w 3"/>
                  <a:gd name="T9" fmla="*/ 2 h 2"/>
                  <a:gd name="T10" fmla="*/ 1 w 3"/>
                  <a:gd name="T11" fmla="*/ 2 h 2"/>
                  <a:gd name="T12" fmla="*/ 1 w 3"/>
                  <a:gd name="T13" fmla="*/ 2 h 2"/>
                  <a:gd name="T14" fmla="*/ 2 w 3"/>
                  <a:gd name="T15" fmla="*/ 2 h 2"/>
                  <a:gd name="T16" fmla="*/ 3 w 3"/>
                  <a:gd name="T17" fmla="*/ 2 h 2"/>
                  <a:gd name="T18" fmla="*/ 3 w 3"/>
                  <a:gd name="T19" fmla="*/ 1 h 2"/>
                  <a:gd name="T20" fmla="*/ 2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2" y="1"/>
                    </a:moveTo>
                    <a:cubicBezTo>
                      <a:pt x="2" y="1"/>
                      <a:pt x="1" y="1"/>
                      <a:pt x="1" y="1"/>
                    </a:cubicBezTo>
                    <a:cubicBezTo>
                      <a:pt x="1" y="1"/>
                      <a:pt x="0" y="0"/>
                      <a:pt x="0" y="1"/>
                    </a:cubicBezTo>
                    <a:cubicBezTo>
                      <a:pt x="0" y="1"/>
                      <a:pt x="0" y="1"/>
                      <a:pt x="0" y="1"/>
                    </a:cubicBezTo>
                    <a:cubicBezTo>
                      <a:pt x="0" y="1"/>
                      <a:pt x="0" y="1"/>
                      <a:pt x="0" y="2"/>
                    </a:cubicBezTo>
                    <a:cubicBezTo>
                      <a:pt x="0" y="2"/>
                      <a:pt x="0" y="2"/>
                      <a:pt x="1" y="2"/>
                    </a:cubicBezTo>
                    <a:cubicBezTo>
                      <a:pt x="1" y="2"/>
                      <a:pt x="1" y="2"/>
                      <a:pt x="1" y="2"/>
                    </a:cubicBezTo>
                    <a:cubicBezTo>
                      <a:pt x="2" y="2"/>
                      <a:pt x="2" y="2"/>
                      <a:pt x="2" y="2"/>
                    </a:cubicBezTo>
                    <a:cubicBezTo>
                      <a:pt x="2" y="2"/>
                      <a:pt x="3" y="2"/>
                      <a:pt x="3" y="2"/>
                    </a:cubicBezTo>
                    <a:cubicBezTo>
                      <a:pt x="3" y="1"/>
                      <a:pt x="3" y="1"/>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5" name="Freeform 144"/>
              <p:cNvSpPr>
                <a:spLocks/>
              </p:cNvSpPr>
              <p:nvPr/>
            </p:nvSpPr>
            <p:spPr bwMode="auto">
              <a:xfrm>
                <a:off x="7691439" y="3130551"/>
                <a:ext cx="22225" cy="20638"/>
              </a:xfrm>
              <a:custGeom>
                <a:avLst/>
                <a:gdLst>
                  <a:gd name="T0" fmla="*/ 2 w 2"/>
                  <a:gd name="T1" fmla="*/ 0 h 2"/>
                  <a:gd name="T2" fmla="*/ 1 w 2"/>
                  <a:gd name="T3" fmla="*/ 0 h 2"/>
                  <a:gd name="T4" fmla="*/ 0 w 2"/>
                  <a:gd name="T5" fmla="*/ 0 h 2"/>
                  <a:gd name="T6" fmla="*/ 0 w 2"/>
                  <a:gd name="T7" fmla="*/ 1 h 2"/>
                  <a:gd name="T8" fmla="*/ 0 w 2"/>
                  <a:gd name="T9" fmla="*/ 2 h 2"/>
                  <a:gd name="T10" fmla="*/ 1 w 2"/>
                  <a:gd name="T11" fmla="*/ 1 h 2"/>
                  <a:gd name="T12" fmla="*/ 1 w 2"/>
                  <a:gd name="T13" fmla="*/ 1 h 2"/>
                  <a:gd name="T14" fmla="*/ 2 w 2"/>
                  <a:gd name="T15" fmla="*/ 1 h 2"/>
                  <a:gd name="T16" fmla="*/ 2 w 2"/>
                  <a:gd name="T17" fmla="*/ 1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cubicBezTo>
                      <a:pt x="1" y="0"/>
                      <a:pt x="1" y="0"/>
                      <a:pt x="1" y="0"/>
                    </a:cubicBezTo>
                    <a:cubicBezTo>
                      <a:pt x="0" y="0"/>
                      <a:pt x="0" y="0"/>
                      <a:pt x="0" y="0"/>
                    </a:cubicBezTo>
                    <a:cubicBezTo>
                      <a:pt x="0" y="1"/>
                      <a:pt x="0" y="1"/>
                      <a:pt x="0" y="1"/>
                    </a:cubicBezTo>
                    <a:cubicBezTo>
                      <a:pt x="0" y="1"/>
                      <a:pt x="0" y="2"/>
                      <a:pt x="0" y="2"/>
                    </a:cubicBezTo>
                    <a:cubicBezTo>
                      <a:pt x="0" y="2"/>
                      <a:pt x="0" y="2"/>
                      <a:pt x="1" y="1"/>
                    </a:cubicBezTo>
                    <a:cubicBezTo>
                      <a:pt x="1" y="1"/>
                      <a:pt x="1" y="1"/>
                      <a:pt x="1" y="1"/>
                    </a:cubicBezTo>
                    <a:cubicBezTo>
                      <a:pt x="2" y="1"/>
                      <a:pt x="2" y="2"/>
                      <a:pt x="2" y="1"/>
                    </a:cubicBezTo>
                    <a:cubicBezTo>
                      <a:pt x="2" y="1"/>
                      <a:pt x="2" y="1"/>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6" name="Freeform 145"/>
              <p:cNvSpPr>
                <a:spLocks/>
              </p:cNvSpPr>
              <p:nvPr/>
            </p:nvSpPr>
            <p:spPr bwMode="auto">
              <a:xfrm>
                <a:off x="7756527" y="3140076"/>
                <a:ext cx="22225" cy="22225"/>
              </a:xfrm>
              <a:custGeom>
                <a:avLst/>
                <a:gdLst>
                  <a:gd name="T0" fmla="*/ 0 w 2"/>
                  <a:gd name="T1" fmla="*/ 1 h 2"/>
                  <a:gd name="T2" fmla="*/ 2 w 2"/>
                  <a:gd name="T3" fmla="*/ 1 h 2"/>
                  <a:gd name="T4" fmla="*/ 2 w 2"/>
                  <a:gd name="T5" fmla="*/ 1 h 2"/>
                  <a:gd name="T6" fmla="*/ 2 w 2"/>
                  <a:gd name="T7" fmla="*/ 0 h 2"/>
                  <a:gd name="T8" fmla="*/ 2 w 2"/>
                  <a:gd name="T9" fmla="*/ 0 h 2"/>
                  <a:gd name="T10" fmla="*/ 1 w 2"/>
                  <a:gd name="T11" fmla="*/ 0 h 2"/>
                  <a:gd name="T12" fmla="*/ 0 w 2"/>
                  <a:gd name="T13" fmla="*/ 0 h 2"/>
                  <a:gd name="T14" fmla="*/ 0 w 2"/>
                  <a:gd name="T15" fmla="*/ 1 h 2"/>
                  <a:gd name="T16" fmla="*/ 0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1"/>
                    </a:moveTo>
                    <a:cubicBezTo>
                      <a:pt x="1" y="2"/>
                      <a:pt x="2" y="2"/>
                      <a:pt x="2" y="1"/>
                    </a:cubicBezTo>
                    <a:cubicBezTo>
                      <a:pt x="2" y="1"/>
                      <a:pt x="2" y="1"/>
                      <a:pt x="2" y="1"/>
                    </a:cubicBezTo>
                    <a:cubicBezTo>
                      <a:pt x="2" y="1"/>
                      <a:pt x="2" y="0"/>
                      <a:pt x="2" y="0"/>
                    </a:cubicBezTo>
                    <a:cubicBezTo>
                      <a:pt x="2" y="0"/>
                      <a:pt x="2" y="0"/>
                      <a:pt x="2" y="0"/>
                    </a:cubicBezTo>
                    <a:cubicBezTo>
                      <a:pt x="1" y="0"/>
                      <a:pt x="1" y="0"/>
                      <a:pt x="1"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7" name="Freeform 146"/>
              <p:cNvSpPr>
                <a:spLocks/>
              </p:cNvSpPr>
              <p:nvPr/>
            </p:nvSpPr>
            <p:spPr bwMode="auto">
              <a:xfrm>
                <a:off x="7140577" y="3162301"/>
                <a:ext cx="22225" cy="31750"/>
              </a:xfrm>
              <a:custGeom>
                <a:avLst/>
                <a:gdLst>
                  <a:gd name="T0" fmla="*/ 0 w 2"/>
                  <a:gd name="T1" fmla="*/ 3 h 3"/>
                  <a:gd name="T2" fmla="*/ 2 w 2"/>
                  <a:gd name="T3" fmla="*/ 2 h 3"/>
                  <a:gd name="T4" fmla="*/ 2 w 2"/>
                  <a:gd name="T5" fmla="*/ 2 h 3"/>
                  <a:gd name="T6" fmla="*/ 2 w 2"/>
                  <a:gd name="T7" fmla="*/ 1 h 3"/>
                  <a:gd name="T8" fmla="*/ 2 w 2"/>
                  <a:gd name="T9" fmla="*/ 1 h 3"/>
                  <a:gd name="T10" fmla="*/ 1 w 2"/>
                  <a:gd name="T11" fmla="*/ 0 h 3"/>
                  <a:gd name="T12" fmla="*/ 1 w 2"/>
                  <a:gd name="T13" fmla="*/ 1 h 3"/>
                  <a:gd name="T14" fmla="*/ 0 w 2"/>
                  <a:gd name="T15" fmla="*/ 2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1" y="3"/>
                      <a:pt x="1" y="3"/>
                      <a:pt x="2" y="2"/>
                    </a:cubicBezTo>
                    <a:cubicBezTo>
                      <a:pt x="2" y="2"/>
                      <a:pt x="2" y="2"/>
                      <a:pt x="2" y="2"/>
                    </a:cubicBezTo>
                    <a:cubicBezTo>
                      <a:pt x="2" y="2"/>
                      <a:pt x="2" y="1"/>
                      <a:pt x="2" y="1"/>
                    </a:cubicBezTo>
                    <a:cubicBezTo>
                      <a:pt x="2" y="1"/>
                      <a:pt x="2" y="1"/>
                      <a:pt x="2" y="1"/>
                    </a:cubicBezTo>
                    <a:cubicBezTo>
                      <a:pt x="1" y="1"/>
                      <a:pt x="1" y="0"/>
                      <a:pt x="1" y="0"/>
                    </a:cubicBezTo>
                    <a:cubicBezTo>
                      <a:pt x="1" y="0"/>
                      <a:pt x="1" y="1"/>
                      <a:pt x="1" y="1"/>
                    </a:cubicBezTo>
                    <a:cubicBezTo>
                      <a:pt x="0" y="1"/>
                      <a:pt x="0" y="1"/>
                      <a:pt x="0" y="2"/>
                    </a:cubicBezTo>
                    <a:cubicBezTo>
                      <a:pt x="0" y="2"/>
                      <a:pt x="0" y="2"/>
                      <a:pt x="0" y="2"/>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8" name="Freeform 147"/>
              <p:cNvSpPr>
                <a:spLocks/>
              </p:cNvSpPr>
              <p:nvPr/>
            </p:nvSpPr>
            <p:spPr bwMode="auto">
              <a:xfrm>
                <a:off x="7077077" y="3130551"/>
                <a:ext cx="53975" cy="63500"/>
              </a:xfrm>
              <a:custGeom>
                <a:avLst/>
                <a:gdLst>
                  <a:gd name="T0" fmla="*/ 0 w 5"/>
                  <a:gd name="T1" fmla="*/ 3 h 6"/>
                  <a:gd name="T2" fmla="*/ 1 w 5"/>
                  <a:gd name="T3" fmla="*/ 3 h 6"/>
                  <a:gd name="T4" fmla="*/ 2 w 5"/>
                  <a:gd name="T5" fmla="*/ 3 h 6"/>
                  <a:gd name="T6" fmla="*/ 2 w 5"/>
                  <a:gd name="T7" fmla="*/ 4 h 6"/>
                  <a:gd name="T8" fmla="*/ 2 w 5"/>
                  <a:gd name="T9" fmla="*/ 4 h 6"/>
                  <a:gd name="T10" fmla="*/ 3 w 5"/>
                  <a:gd name="T11" fmla="*/ 5 h 6"/>
                  <a:gd name="T12" fmla="*/ 4 w 5"/>
                  <a:gd name="T13" fmla="*/ 6 h 6"/>
                  <a:gd name="T14" fmla="*/ 4 w 5"/>
                  <a:gd name="T15" fmla="*/ 5 h 6"/>
                  <a:gd name="T16" fmla="*/ 4 w 5"/>
                  <a:gd name="T17" fmla="*/ 4 h 6"/>
                  <a:gd name="T18" fmla="*/ 5 w 5"/>
                  <a:gd name="T19" fmla="*/ 4 h 6"/>
                  <a:gd name="T20" fmla="*/ 4 w 5"/>
                  <a:gd name="T21" fmla="*/ 3 h 6"/>
                  <a:gd name="T22" fmla="*/ 3 w 5"/>
                  <a:gd name="T23" fmla="*/ 2 h 6"/>
                  <a:gd name="T24" fmla="*/ 3 w 5"/>
                  <a:gd name="T25" fmla="*/ 1 h 6"/>
                  <a:gd name="T26" fmla="*/ 2 w 5"/>
                  <a:gd name="T27" fmla="*/ 0 h 6"/>
                  <a:gd name="T28" fmla="*/ 1 w 5"/>
                  <a:gd name="T29" fmla="*/ 1 h 6"/>
                  <a:gd name="T30" fmla="*/ 0 w 5"/>
                  <a:gd name="T31" fmla="*/ 2 h 6"/>
                  <a:gd name="T32" fmla="*/ 0 w 5"/>
                  <a:gd name="T33" fmla="*/ 2 h 6"/>
                  <a:gd name="T34" fmla="*/ 0 w 5"/>
                  <a:gd name="T35" fmla="*/ 2 h 6"/>
                  <a:gd name="T36" fmla="*/ 0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0" y="3"/>
                    </a:moveTo>
                    <a:cubicBezTo>
                      <a:pt x="0" y="3"/>
                      <a:pt x="1" y="3"/>
                      <a:pt x="1" y="3"/>
                    </a:cubicBezTo>
                    <a:cubicBezTo>
                      <a:pt x="1" y="3"/>
                      <a:pt x="2" y="3"/>
                      <a:pt x="2" y="3"/>
                    </a:cubicBezTo>
                    <a:cubicBezTo>
                      <a:pt x="2" y="3"/>
                      <a:pt x="2" y="3"/>
                      <a:pt x="2" y="4"/>
                    </a:cubicBezTo>
                    <a:cubicBezTo>
                      <a:pt x="2" y="4"/>
                      <a:pt x="2" y="4"/>
                      <a:pt x="2" y="4"/>
                    </a:cubicBezTo>
                    <a:cubicBezTo>
                      <a:pt x="3" y="5"/>
                      <a:pt x="3" y="5"/>
                      <a:pt x="3" y="5"/>
                    </a:cubicBezTo>
                    <a:cubicBezTo>
                      <a:pt x="3" y="5"/>
                      <a:pt x="3" y="6"/>
                      <a:pt x="4" y="6"/>
                    </a:cubicBezTo>
                    <a:cubicBezTo>
                      <a:pt x="4" y="6"/>
                      <a:pt x="4" y="5"/>
                      <a:pt x="4" y="5"/>
                    </a:cubicBezTo>
                    <a:cubicBezTo>
                      <a:pt x="4" y="5"/>
                      <a:pt x="4" y="5"/>
                      <a:pt x="4" y="4"/>
                    </a:cubicBezTo>
                    <a:cubicBezTo>
                      <a:pt x="4" y="4"/>
                      <a:pt x="5" y="4"/>
                      <a:pt x="5" y="4"/>
                    </a:cubicBezTo>
                    <a:cubicBezTo>
                      <a:pt x="4" y="3"/>
                      <a:pt x="4" y="3"/>
                      <a:pt x="4" y="3"/>
                    </a:cubicBezTo>
                    <a:cubicBezTo>
                      <a:pt x="3" y="2"/>
                      <a:pt x="3" y="2"/>
                      <a:pt x="3" y="2"/>
                    </a:cubicBezTo>
                    <a:cubicBezTo>
                      <a:pt x="3" y="2"/>
                      <a:pt x="3" y="2"/>
                      <a:pt x="3" y="1"/>
                    </a:cubicBezTo>
                    <a:cubicBezTo>
                      <a:pt x="3" y="1"/>
                      <a:pt x="3" y="1"/>
                      <a:pt x="2" y="0"/>
                    </a:cubicBezTo>
                    <a:cubicBezTo>
                      <a:pt x="2" y="0"/>
                      <a:pt x="2" y="1"/>
                      <a:pt x="1" y="1"/>
                    </a:cubicBezTo>
                    <a:cubicBezTo>
                      <a:pt x="1" y="1"/>
                      <a:pt x="0" y="1"/>
                      <a:pt x="0" y="2"/>
                    </a:cubicBezTo>
                    <a:cubicBezTo>
                      <a:pt x="0" y="2"/>
                      <a:pt x="0" y="2"/>
                      <a:pt x="0" y="2"/>
                    </a:cubicBezTo>
                    <a:cubicBezTo>
                      <a:pt x="0" y="2"/>
                      <a:pt x="0" y="2"/>
                      <a:pt x="0" y="2"/>
                    </a:cubicBezTo>
                    <a:cubicBezTo>
                      <a:pt x="0" y="2"/>
                      <a:pt x="0" y="2"/>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9" name="Freeform 148"/>
              <p:cNvSpPr>
                <a:spLocks/>
              </p:cNvSpPr>
              <p:nvPr/>
            </p:nvSpPr>
            <p:spPr bwMode="auto">
              <a:xfrm>
                <a:off x="7077077" y="3270251"/>
                <a:ext cx="247650" cy="87313"/>
              </a:xfrm>
              <a:custGeom>
                <a:avLst/>
                <a:gdLst>
                  <a:gd name="T0" fmla="*/ 16 w 23"/>
                  <a:gd name="T1" fmla="*/ 7 h 8"/>
                  <a:gd name="T2" fmla="*/ 17 w 23"/>
                  <a:gd name="T3" fmla="*/ 7 h 8"/>
                  <a:gd name="T4" fmla="*/ 18 w 23"/>
                  <a:gd name="T5" fmla="*/ 8 h 8"/>
                  <a:gd name="T6" fmla="*/ 19 w 23"/>
                  <a:gd name="T7" fmla="*/ 8 h 8"/>
                  <a:gd name="T8" fmla="*/ 20 w 23"/>
                  <a:gd name="T9" fmla="*/ 8 h 8"/>
                  <a:gd name="T10" fmla="*/ 21 w 23"/>
                  <a:gd name="T11" fmla="*/ 8 h 8"/>
                  <a:gd name="T12" fmla="*/ 23 w 23"/>
                  <a:gd name="T13" fmla="*/ 8 h 8"/>
                  <a:gd name="T14" fmla="*/ 23 w 23"/>
                  <a:gd name="T15" fmla="*/ 7 h 8"/>
                  <a:gd name="T16" fmla="*/ 23 w 23"/>
                  <a:gd name="T17" fmla="*/ 6 h 8"/>
                  <a:gd name="T18" fmla="*/ 23 w 23"/>
                  <a:gd name="T19" fmla="*/ 5 h 8"/>
                  <a:gd name="T20" fmla="*/ 22 w 23"/>
                  <a:gd name="T21" fmla="*/ 5 h 8"/>
                  <a:gd name="T22" fmla="*/ 21 w 23"/>
                  <a:gd name="T23" fmla="*/ 5 h 8"/>
                  <a:gd name="T24" fmla="*/ 20 w 23"/>
                  <a:gd name="T25" fmla="*/ 5 h 8"/>
                  <a:gd name="T26" fmla="*/ 19 w 23"/>
                  <a:gd name="T27" fmla="*/ 4 h 8"/>
                  <a:gd name="T28" fmla="*/ 19 w 23"/>
                  <a:gd name="T29" fmla="*/ 4 h 8"/>
                  <a:gd name="T30" fmla="*/ 19 w 23"/>
                  <a:gd name="T31" fmla="*/ 3 h 8"/>
                  <a:gd name="T32" fmla="*/ 18 w 23"/>
                  <a:gd name="T33" fmla="*/ 3 h 8"/>
                  <a:gd name="T34" fmla="*/ 17 w 23"/>
                  <a:gd name="T35" fmla="*/ 3 h 8"/>
                  <a:gd name="T36" fmla="*/ 16 w 23"/>
                  <a:gd name="T37" fmla="*/ 2 h 8"/>
                  <a:gd name="T38" fmla="*/ 15 w 23"/>
                  <a:gd name="T39" fmla="*/ 2 h 8"/>
                  <a:gd name="T40" fmla="*/ 15 w 23"/>
                  <a:gd name="T41" fmla="*/ 2 h 8"/>
                  <a:gd name="T42" fmla="*/ 14 w 23"/>
                  <a:gd name="T43" fmla="*/ 2 h 8"/>
                  <a:gd name="T44" fmla="*/ 14 w 23"/>
                  <a:gd name="T45" fmla="*/ 3 h 8"/>
                  <a:gd name="T46" fmla="*/ 13 w 23"/>
                  <a:gd name="T47" fmla="*/ 3 h 8"/>
                  <a:gd name="T48" fmla="*/ 11 w 23"/>
                  <a:gd name="T49" fmla="*/ 2 h 8"/>
                  <a:gd name="T50" fmla="*/ 10 w 23"/>
                  <a:gd name="T51" fmla="*/ 2 h 8"/>
                  <a:gd name="T52" fmla="*/ 8 w 23"/>
                  <a:gd name="T53" fmla="*/ 2 h 8"/>
                  <a:gd name="T54" fmla="*/ 8 w 23"/>
                  <a:gd name="T55" fmla="*/ 1 h 8"/>
                  <a:gd name="T56" fmla="*/ 6 w 23"/>
                  <a:gd name="T57" fmla="*/ 1 h 8"/>
                  <a:gd name="T58" fmla="*/ 5 w 23"/>
                  <a:gd name="T59" fmla="*/ 1 h 8"/>
                  <a:gd name="T60" fmla="*/ 4 w 23"/>
                  <a:gd name="T61" fmla="*/ 0 h 8"/>
                  <a:gd name="T62" fmla="*/ 2 w 23"/>
                  <a:gd name="T63" fmla="*/ 0 h 8"/>
                  <a:gd name="T64" fmla="*/ 1 w 23"/>
                  <a:gd name="T65" fmla="*/ 2 h 8"/>
                  <a:gd name="T66" fmla="*/ 1 w 23"/>
                  <a:gd name="T67" fmla="*/ 2 h 8"/>
                  <a:gd name="T68" fmla="*/ 0 w 23"/>
                  <a:gd name="T69" fmla="*/ 2 h 8"/>
                  <a:gd name="T70" fmla="*/ 0 w 23"/>
                  <a:gd name="T71" fmla="*/ 3 h 8"/>
                  <a:gd name="T72" fmla="*/ 0 w 23"/>
                  <a:gd name="T73" fmla="*/ 4 h 8"/>
                  <a:gd name="T74" fmla="*/ 1 w 23"/>
                  <a:gd name="T75" fmla="*/ 4 h 8"/>
                  <a:gd name="T76" fmla="*/ 2 w 23"/>
                  <a:gd name="T77" fmla="*/ 4 h 8"/>
                  <a:gd name="T78" fmla="*/ 3 w 23"/>
                  <a:gd name="T79" fmla="*/ 4 h 8"/>
                  <a:gd name="T80" fmla="*/ 3 w 23"/>
                  <a:gd name="T81" fmla="*/ 5 h 8"/>
                  <a:gd name="T82" fmla="*/ 5 w 23"/>
                  <a:gd name="T83" fmla="*/ 5 h 8"/>
                  <a:gd name="T84" fmla="*/ 6 w 23"/>
                  <a:gd name="T85" fmla="*/ 5 h 8"/>
                  <a:gd name="T86" fmla="*/ 7 w 23"/>
                  <a:gd name="T87" fmla="*/ 6 h 8"/>
                  <a:gd name="T88" fmla="*/ 8 w 23"/>
                  <a:gd name="T89" fmla="*/ 6 h 8"/>
                  <a:gd name="T90" fmla="*/ 10 w 23"/>
                  <a:gd name="T91" fmla="*/ 6 h 8"/>
                  <a:gd name="T92" fmla="*/ 11 w 23"/>
                  <a:gd name="T93" fmla="*/ 6 h 8"/>
                  <a:gd name="T94" fmla="*/ 12 w 23"/>
                  <a:gd name="T95" fmla="*/ 6 h 8"/>
                  <a:gd name="T96" fmla="*/ 13 w 23"/>
                  <a:gd name="T97" fmla="*/ 7 h 8"/>
                  <a:gd name="T98" fmla="*/ 15 w 23"/>
                  <a:gd name="T99" fmla="*/ 7 h 8"/>
                  <a:gd name="T100" fmla="*/ 16 w 23"/>
                  <a:gd name="T10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 h="8">
                    <a:moveTo>
                      <a:pt x="16" y="7"/>
                    </a:moveTo>
                    <a:cubicBezTo>
                      <a:pt x="16" y="7"/>
                      <a:pt x="16" y="7"/>
                      <a:pt x="17" y="7"/>
                    </a:cubicBezTo>
                    <a:cubicBezTo>
                      <a:pt x="17" y="7"/>
                      <a:pt x="17" y="8"/>
                      <a:pt x="18" y="8"/>
                    </a:cubicBezTo>
                    <a:cubicBezTo>
                      <a:pt x="18" y="8"/>
                      <a:pt x="18" y="8"/>
                      <a:pt x="19" y="8"/>
                    </a:cubicBezTo>
                    <a:cubicBezTo>
                      <a:pt x="19" y="8"/>
                      <a:pt x="20" y="8"/>
                      <a:pt x="20" y="8"/>
                    </a:cubicBezTo>
                    <a:cubicBezTo>
                      <a:pt x="20" y="8"/>
                      <a:pt x="21" y="8"/>
                      <a:pt x="21" y="8"/>
                    </a:cubicBezTo>
                    <a:cubicBezTo>
                      <a:pt x="22" y="8"/>
                      <a:pt x="22" y="8"/>
                      <a:pt x="23" y="8"/>
                    </a:cubicBezTo>
                    <a:cubicBezTo>
                      <a:pt x="23" y="8"/>
                      <a:pt x="23" y="7"/>
                      <a:pt x="23" y="7"/>
                    </a:cubicBezTo>
                    <a:cubicBezTo>
                      <a:pt x="23" y="7"/>
                      <a:pt x="23" y="6"/>
                      <a:pt x="23" y="6"/>
                    </a:cubicBezTo>
                    <a:cubicBezTo>
                      <a:pt x="23" y="6"/>
                      <a:pt x="23" y="5"/>
                      <a:pt x="23" y="5"/>
                    </a:cubicBezTo>
                    <a:cubicBezTo>
                      <a:pt x="22" y="5"/>
                      <a:pt x="22" y="5"/>
                      <a:pt x="22" y="5"/>
                    </a:cubicBezTo>
                    <a:cubicBezTo>
                      <a:pt x="22" y="5"/>
                      <a:pt x="21" y="5"/>
                      <a:pt x="21" y="5"/>
                    </a:cubicBezTo>
                    <a:cubicBezTo>
                      <a:pt x="21" y="5"/>
                      <a:pt x="20" y="5"/>
                      <a:pt x="20" y="5"/>
                    </a:cubicBezTo>
                    <a:cubicBezTo>
                      <a:pt x="20" y="5"/>
                      <a:pt x="19" y="5"/>
                      <a:pt x="19" y="4"/>
                    </a:cubicBezTo>
                    <a:cubicBezTo>
                      <a:pt x="19" y="4"/>
                      <a:pt x="19" y="4"/>
                      <a:pt x="19" y="4"/>
                    </a:cubicBezTo>
                    <a:cubicBezTo>
                      <a:pt x="19" y="3"/>
                      <a:pt x="19" y="3"/>
                      <a:pt x="19" y="3"/>
                    </a:cubicBezTo>
                    <a:cubicBezTo>
                      <a:pt x="18" y="3"/>
                      <a:pt x="18" y="3"/>
                      <a:pt x="18" y="3"/>
                    </a:cubicBezTo>
                    <a:cubicBezTo>
                      <a:pt x="17" y="3"/>
                      <a:pt x="17" y="3"/>
                      <a:pt x="17" y="3"/>
                    </a:cubicBezTo>
                    <a:cubicBezTo>
                      <a:pt x="17" y="3"/>
                      <a:pt x="17" y="2"/>
                      <a:pt x="16" y="2"/>
                    </a:cubicBezTo>
                    <a:cubicBezTo>
                      <a:pt x="16" y="2"/>
                      <a:pt x="15" y="3"/>
                      <a:pt x="15" y="2"/>
                    </a:cubicBezTo>
                    <a:cubicBezTo>
                      <a:pt x="15" y="2"/>
                      <a:pt x="15" y="2"/>
                      <a:pt x="15" y="2"/>
                    </a:cubicBezTo>
                    <a:cubicBezTo>
                      <a:pt x="15" y="2"/>
                      <a:pt x="15" y="2"/>
                      <a:pt x="14" y="2"/>
                    </a:cubicBezTo>
                    <a:cubicBezTo>
                      <a:pt x="14" y="2"/>
                      <a:pt x="14" y="2"/>
                      <a:pt x="14" y="3"/>
                    </a:cubicBezTo>
                    <a:cubicBezTo>
                      <a:pt x="13" y="3"/>
                      <a:pt x="13" y="3"/>
                      <a:pt x="13" y="3"/>
                    </a:cubicBezTo>
                    <a:cubicBezTo>
                      <a:pt x="12" y="3"/>
                      <a:pt x="12" y="3"/>
                      <a:pt x="11" y="2"/>
                    </a:cubicBezTo>
                    <a:cubicBezTo>
                      <a:pt x="10" y="2"/>
                      <a:pt x="10" y="2"/>
                      <a:pt x="10" y="2"/>
                    </a:cubicBezTo>
                    <a:cubicBezTo>
                      <a:pt x="9" y="2"/>
                      <a:pt x="9" y="2"/>
                      <a:pt x="8" y="2"/>
                    </a:cubicBezTo>
                    <a:cubicBezTo>
                      <a:pt x="8" y="2"/>
                      <a:pt x="8" y="1"/>
                      <a:pt x="8" y="1"/>
                    </a:cubicBezTo>
                    <a:cubicBezTo>
                      <a:pt x="7" y="1"/>
                      <a:pt x="7" y="1"/>
                      <a:pt x="6" y="1"/>
                    </a:cubicBezTo>
                    <a:cubicBezTo>
                      <a:pt x="6" y="1"/>
                      <a:pt x="5" y="1"/>
                      <a:pt x="5" y="1"/>
                    </a:cubicBezTo>
                    <a:cubicBezTo>
                      <a:pt x="4" y="1"/>
                      <a:pt x="4" y="0"/>
                      <a:pt x="4" y="0"/>
                    </a:cubicBezTo>
                    <a:cubicBezTo>
                      <a:pt x="3" y="0"/>
                      <a:pt x="2" y="0"/>
                      <a:pt x="2" y="0"/>
                    </a:cubicBezTo>
                    <a:cubicBezTo>
                      <a:pt x="1" y="1"/>
                      <a:pt x="1" y="1"/>
                      <a:pt x="1" y="2"/>
                    </a:cubicBezTo>
                    <a:cubicBezTo>
                      <a:pt x="1" y="2"/>
                      <a:pt x="1" y="2"/>
                      <a:pt x="1" y="2"/>
                    </a:cubicBezTo>
                    <a:cubicBezTo>
                      <a:pt x="1" y="3"/>
                      <a:pt x="0" y="2"/>
                      <a:pt x="0" y="2"/>
                    </a:cubicBezTo>
                    <a:cubicBezTo>
                      <a:pt x="0" y="3"/>
                      <a:pt x="0" y="3"/>
                      <a:pt x="0" y="3"/>
                    </a:cubicBezTo>
                    <a:cubicBezTo>
                      <a:pt x="0" y="4"/>
                      <a:pt x="0" y="4"/>
                      <a:pt x="0" y="4"/>
                    </a:cubicBezTo>
                    <a:cubicBezTo>
                      <a:pt x="1" y="4"/>
                      <a:pt x="1" y="4"/>
                      <a:pt x="1" y="4"/>
                    </a:cubicBezTo>
                    <a:cubicBezTo>
                      <a:pt x="2" y="4"/>
                      <a:pt x="2" y="4"/>
                      <a:pt x="2" y="4"/>
                    </a:cubicBezTo>
                    <a:cubicBezTo>
                      <a:pt x="2" y="4"/>
                      <a:pt x="3" y="4"/>
                      <a:pt x="3" y="4"/>
                    </a:cubicBezTo>
                    <a:cubicBezTo>
                      <a:pt x="3" y="5"/>
                      <a:pt x="3" y="5"/>
                      <a:pt x="3" y="5"/>
                    </a:cubicBezTo>
                    <a:cubicBezTo>
                      <a:pt x="3" y="5"/>
                      <a:pt x="4" y="5"/>
                      <a:pt x="5" y="5"/>
                    </a:cubicBezTo>
                    <a:cubicBezTo>
                      <a:pt x="5" y="5"/>
                      <a:pt x="5" y="5"/>
                      <a:pt x="6" y="5"/>
                    </a:cubicBezTo>
                    <a:cubicBezTo>
                      <a:pt x="6" y="5"/>
                      <a:pt x="6" y="6"/>
                      <a:pt x="7" y="6"/>
                    </a:cubicBezTo>
                    <a:cubicBezTo>
                      <a:pt x="7" y="6"/>
                      <a:pt x="8" y="6"/>
                      <a:pt x="8" y="6"/>
                    </a:cubicBezTo>
                    <a:cubicBezTo>
                      <a:pt x="9" y="6"/>
                      <a:pt x="9" y="6"/>
                      <a:pt x="10" y="6"/>
                    </a:cubicBezTo>
                    <a:cubicBezTo>
                      <a:pt x="10" y="6"/>
                      <a:pt x="11" y="6"/>
                      <a:pt x="11" y="6"/>
                    </a:cubicBezTo>
                    <a:cubicBezTo>
                      <a:pt x="12" y="6"/>
                      <a:pt x="12" y="6"/>
                      <a:pt x="12" y="6"/>
                    </a:cubicBezTo>
                    <a:cubicBezTo>
                      <a:pt x="12" y="7"/>
                      <a:pt x="13" y="6"/>
                      <a:pt x="13" y="7"/>
                    </a:cubicBezTo>
                    <a:cubicBezTo>
                      <a:pt x="14" y="7"/>
                      <a:pt x="14" y="7"/>
                      <a:pt x="15" y="7"/>
                    </a:cubicBezTo>
                    <a:cubicBezTo>
                      <a:pt x="15" y="8"/>
                      <a:pt x="15" y="8"/>
                      <a:pt x="16"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0" name="Freeform 149"/>
              <p:cNvSpPr>
                <a:spLocks/>
              </p:cNvSpPr>
              <p:nvPr/>
            </p:nvSpPr>
            <p:spPr bwMode="auto">
              <a:xfrm>
                <a:off x="7281864" y="3292476"/>
                <a:ext cx="42863" cy="20638"/>
              </a:xfrm>
              <a:custGeom>
                <a:avLst/>
                <a:gdLst>
                  <a:gd name="T0" fmla="*/ 3 w 4"/>
                  <a:gd name="T1" fmla="*/ 1 h 2"/>
                  <a:gd name="T2" fmla="*/ 2 w 4"/>
                  <a:gd name="T3" fmla="*/ 0 h 2"/>
                  <a:gd name="T4" fmla="*/ 1 w 4"/>
                  <a:gd name="T5" fmla="*/ 1 h 2"/>
                  <a:gd name="T6" fmla="*/ 1 w 4"/>
                  <a:gd name="T7" fmla="*/ 1 h 2"/>
                  <a:gd name="T8" fmla="*/ 1 w 4"/>
                  <a:gd name="T9" fmla="*/ 2 h 2"/>
                  <a:gd name="T10" fmla="*/ 2 w 4"/>
                  <a:gd name="T11" fmla="*/ 2 h 2"/>
                  <a:gd name="T12" fmla="*/ 3 w 4"/>
                  <a:gd name="T13" fmla="*/ 2 h 2"/>
                  <a:gd name="T14" fmla="*/ 4 w 4"/>
                  <a:gd name="T15" fmla="*/ 1 h 2"/>
                  <a:gd name="T16" fmla="*/ 4 w 4"/>
                  <a:gd name="T17" fmla="*/ 1 h 2"/>
                  <a:gd name="T18" fmla="*/ 3 w 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1"/>
                    </a:moveTo>
                    <a:cubicBezTo>
                      <a:pt x="3" y="0"/>
                      <a:pt x="2" y="0"/>
                      <a:pt x="2" y="0"/>
                    </a:cubicBezTo>
                    <a:cubicBezTo>
                      <a:pt x="1" y="1"/>
                      <a:pt x="1" y="0"/>
                      <a:pt x="1" y="1"/>
                    </a:cubicBezTo>
                    <a:cubicBezTo>
                      <a:pt x="0" y="1"/>
                      <a:pt x="0" y="1"/>
                      <a:pt x="1" y="1"/>
                    </a:cubicBezTo>
                    <a:cubicBezTo>
                      <a:pt x="1" y="2"/>
                      <a:pt x="1" y="2"/>
                      <a:pt x="1" y="2"/>
                    </a:cubicBezTo>
                    <a:cubicBezTo>
                      <a:pt x="1" y="2"/>
                      <a:pt x="2" y="2"/>
                      <a:pt x="2" y="2"/>
                    </a:cubicBezTo>
                    <a:cubicBezTo>
                      <a:pt x="2" y="2"/>
                      <a:pt x="3" y="2"/>
                      <a:pt x="3" y="2"/>
                    </a:cubicBezTo>
                    <a:cubicBezTo>
                      <a:pt x="3" y="2"/>
                      <a:pt x="3" y="2"/>
                      <a:pt x="4" y="1"/>
                    </a:cubicBezTo>
                    <a:cubicBezTo>
                      <a:pt x="4" y="1"/>
                      <a:pt x="4" y="1"/>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1" name="Freeform 150"/>
              <p:cNvSpPr>
                <a:spLocks/>
              </p:cNvSpPr>
              <p:nvPr/>
            </p:nvSpPr>
            <p:spPr bwMode="auto">
              <a:xfrm>
                <a:off x="7324727" y="3346451"/>
                <a:ext cx="31750" cy="20638"/>
              </a:xfrm>
              <a:custGeom>
                <a:avLst/>
                <a:gdLst>
                  <a:gd name="T0" fmla="*/ 3 w 3"/>
                  <a:gd name="T1" fmla="*/ 0 h 2"/>
                  <a:gd name="T2" fmla="*/ 2 w 3"/>
                  <a:gd name="T3" fmla="*/ 0 h 2"/>
                  <a:gd name="T4" fmla="*/ 1 w 3"/>
                  <a:gd name="T5" fmla="*/ 0 h 2"/>
                  <a:gd name="T6" fmla="*/ 1 w 3"/>
                  <a:gd name="T7" fmla="*/ 0 h 2"/>
                  <a:gd name="T8" fmla="*/ 0 w 3"/>
                  <a:gd name="T9" fmla="*/ 0 h 2"/>
                  <a:gd name="T10" fmla="*/ 1 w 3"/>
                  <a:gd name="T11" fmla="*/ 1 h 2"/>
                  <a:gd name="T12" fmla="*/ 1 w 3"/>
                  <a:gd name="T13" fmla="*/ 2 h 2"/>
                  <a:gd name="T14" fmla="*/ 2 w 3"/>
                  <a:gd name="T15" fmla="*/ 1 h 2"/>
                  <a:gd name="T16" fmla="*/ 3 w 3"/>
                  <a:gd name="T17" fmla="*/ 1 h 2"/>
                  <a:gd name="T18" fmla="*/ 3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0"/>
                    </a:moveTo>
                    <a:cubicBezTo>
                      <a:pt x="3" y="0"/>
                      <a:pt x="3" y="0"/>
                      <a:pt x="2" y="0"/>
                    </a:cubicBezTo>
                    <a:cubicBezTo>
                      <a:pt x="2" y="0"/>
                      <a:pt x="2" y="0"/>
                      <a:pt x="1" y="0"/>
                    </a:cubicBezTo>
                    <a:cubicBezTo>
                      <a:pt x="1" y="0"/>
                      <a:pt x="1" y="0"/>
                      <a:pt x="1" y="0"/>
                    </a:cubicBezTo>
                    <a:cubicBezTo>
                      <a:pt x="1" y="0"/>
                      <a:pt x="0" y="0"/>
                      <a:pt x="0" y="0"/>
                    </a:cubicBezTo>
                    <a:cubicBezTo>
                      <a:pt x="0" y="1"/>
                      <a:pt x="1" y="1"/>
                      <a:pt x="1" y="1"/>
                    </a:cubicBezTo>
                    <a:cubicBezTo>
                      <a:pt x="1" y="1"/>
                      <a:pt x="1" y="1"/>
                      <a:pt x="1" y="2"/>
                    </a:cubicBezTo>
                    <a:cubicBezTo>
                      <a:pt x="2" y="2"/>
                      <a:pt x="2" y="1"/>
                      <a:pt x="2" y="1"/>
                    </a:cubicBezTo>
                    <a:cubicBezTo>
                      <a:pt x="3" y="1"/>
                      <a:pt x="3" y="1"/>
                      <a:pt x="3" y="1"/>
                    </a:cubicBezTo>
                    <a:cubicBezTo>
                      <a:pt x="3" y="1"/>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2" name="Freeform 151"/>
              <p:cNvSpPr>
                <a:spLocks/>
              </p:cNvSpPr>
              <p:nvPr/>
            </p:nvSpPr>
            <p:spPr bwMode="auto">
              <a:xfrm>
                <a:off x="7356477" y="3346451"/>
                <a:ext cx="33338" cy="31750"/>
              </a:xfrm>
              <a:custGeom>
                <a:avLst/>
                <a:gdLst>
                  <a:gd name="T0" fmla="*/ 1 w 3"/>
                  <a:gd name="T1" fmla="*/ 2 h 3"/>
                  <a:gd name="T2" fmla="*/ 2 w 3"/>
                  <a:gd name="T3" fmla="*/ 2 h 3"/>
                  <a:gd name="T4" fmla="*/ 2 w 3"/>
                  <a:gd name="T5" fmla="*/ 2 h 3"/>
                  <a:gd name="T6" fmla="*/ 2 w 3"/>
                  <a:gd name="T7" fmla="*/ 1 h 3"/>
                  <a:gd name="T8" fmla="*/ 2 w 3"/>
                  <a:gd name="T9" fmla="*/ 0 h 3"/>
                  <a:gd name="T10" fmla="*/ 1 w 3"/>
                  <a:gd name="T11" fmla="*/ 0 h 3"/>
                  <a:gd name="T12" fmla="*/ 1 w 3"/>
                  <a:gd name="T13" fmla="*/ 0 h 3"/>
                  <a:gd name="T14" fmla="*/ 1 w 3"/>
                  <a:gd name="T15" fmla="*/ 1 h 3"/>
                  <a:gd name="T16" fmla="*/ 0 w 3"/>
                  <a:gd name="T17" fmla="*/ 2 h 3"/>
                  <a:gd name="T18" fmla="*/ 0 w 3"/>
                  <a:gd name="T19" fmla="*/ 2 h 3"/>
                  <a:gd name="T20" fmla="*/ 1 w 3"/>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2"/>
                    </a:moveTo>
                    <a:cubicBezTo>
                      <a:pt x="1" y="2"/>
                      <a:pt x="1" y="3"/>
                      <a:pt x="2" y="2"/>
                    </a:cubicBezTo>
                    <a:cubicBezTo>
                      <a:pt x="2" y="2"/>
                      <a:pt x="2" y="2"/>
                      <a:pt x="2" y="2"/>
                    </a:cubicBezTo>
                    <a:cubicBezTo>
                      <a:pt x="2" y="1"/>
                      <a:pt x="2" y="1"/>
                      <a:pt x="2" y="1"/>
                    </a:cubicBezTo>
                    <a:cubicBezTo>
                      <a:pt x="2" y="0"/>
                      <a:pt x="3" y="0"/>
                      <a:pt x="2" y="0"/>
                    </a:cubicBezTo>
                    <a:cubicBezTo>
                      <a:pt x="2" y="0"/>
                      <a:pt x="2" y="0"/>
                      <a:pt x="1" y="0"/>
                    </a:cubicBezTo>
                    <a:cubicBezTo>
                      <a:pt x="1" y="0"/>
                      <a:pt x="1" y="0"/>
                      <a:pt x="1" y="0"/>
                    </a:cubicBezTo>
                    <a:cubicBezTo>
                      <a:pt x="1" y="1"/>
                      <a:pt x="1" y="1"/>
                      <a:pt x="1" y="1"/>
                    </a:cubicBezTo>
                    <a:cubicBezTo>
                      <a:pt x="0" y="1"/>
                      <a:pt x="0" y="1"/>
                      <a:pt x="0" y="2"/>
                    </a:cubicBezTo>
                    <a:cubicBezTo>
                      <a:pt x="0" y="2"/>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3" name="Freeform 152"/>
              <p:cNvSpPr>
                <a:spLocks/>
              </p:cNvSpPr>
              <p:nvPr/>
            </p:nvSpPr>
            <p:spPr bwMode="auto">
              <a:xfrm>
                <a:off x="7378702" y="3335339"/>
                <a:ext cx="76200" cy="42863"/>
              </a:xfrm>
              <a:custGeom>
                <a:avLst/>
                <a:gdLst>
                  <a:gd name="T0" fmla="*/ 1 w 7"/>
                  <a:gd name="T1" fmla="*/ 4 h 4"/>
                  <a:gd name="T2" fmla="*/ 2 w 7"/>
                  <a:gd name="T3" fmla="*/ 4 h 4"/>
                  <a:gd name="T4" fmla="*/ 3 w 7"/>
                  <a:gd name="T5" fmla="*/ 3 h 4"/>
                  <a:gd name="T6" fmla="*/ 5 w 7"/>
                  <a:gd name="T7" fmla="*/ 3 h 4"/>
                  <a:gd name="T8" fmla="*/ 6 w 7"/>
                  <a:gd name="T9" fmla="*/ 3 h 4"/>
                  <a:gd name="T10" fmla="*/ 7 w 7"/>
                  <a:gd name="T11" fmla="*/ 2 h 4"/>
                  <a:gd name="T12" fmla="*/ 6 w 7"/>
                  <a:gd name="T13" fmla="*/ 1 h 4"/>
                  <a:gd name="T14" fmla="*/ 6 w 7"/>
                  <a:gd name="T15" fmla="*/ 1 h 4"/>
                  <a:gd name="T16" fmla="*/ 5 w 7"/>
                  <a:gd name="T17" fmla="*/ 1 h 4"/>
                  <a:gd name="T18" fmla="*/ 4 w 7"/>
                  <a:gd name="T19" fmla="*/ 0 h 4"/>
                  <a:gd name="T20" fmla="*/ 3 w 7"/>
                  <a:gd name="T21" fmla="*/ 1 h 4"/>
                  <a:gd name="T22" fmla="*/ 2 w 7"/>
                  <a:gd name="T23" fmla="*/ 2 h 4"/>
                  <a:gd name="T24" fmla="*/ 1 w 7"/>
                  <a:gd name="T25" fmla="*/ 2 h 4"/>
                  <a:gd name="T26" fmla="*/ 0 w 7"/>
                  <a:gd name="T27" fmla="*/ 3 h 4"/>
                  <a:gd name="T28" fmla="*/ 1 w 7"/>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1" y="4"/>
                    </a:moveTo>
                    <a:cubicBezTo>
                      <a:pt x="1" y="4"/>
                      <a:pt x="1" y="4"/>
                      <a:pt x="2" y="4"/>
                    </a:cubicBezTo>
                    <a:cubicBezTo>
                      <a:pt x="3" y="3"/>
                      <a:pt x="3" y="3"/>
                      <a:pt x="3" y="3"/>
                    </a:cubicBezTo>
                    <a:cubicBezTo>
                      <a:pt x="4" y="3"/>
                      <a:pt x="4" y="3"/>
                      <a:pt x="5" y="3"/>
                    </a:cubicBezTo>
                    <a:cubicBezTo>
                      <a:pt x="5" y="3"/>
                      <a:pt x="6" y="3"/>
                      <a:pt x="6" y="3"/>
                    </a:cubicBezTo>
                    <a:cubicBezTo>
                      <a:pt x="6" y="3"/>
                      <a:pt x="7" y="2"/>
                      <a:pt x="7" y="2"/>
                    </a:cubicBezTo>
                    <a:cubicBezTo>
                      <a:pt x="7" y="2"/>
                      <a:pt x="7" y="1"/>
                      <a:pt x="6" y="1"/>
                    </a:cubicBezTo>
                    <a:cubicBezTo>
                      <a:pt x="6" y="1"/>
                      <a:pt x="6" y="1"/>
                      <a:pt x="6" y="1"/>
                    </a:cubicBezTo>
                    <a:cubicBezTo>
                      <a:pt x="5" y="1"/>
                      <a:pt x="5" y="1"/>
                      <a:pt x="5" y="1"/>
                    </a:cubicBezTo>
                    <a:cubicBezTo>
                      <a:pt x="4" y="1"/>
                      <a:pt x="4" y="0"/>
                      <a:pt x="4" y="0"/>
                    </a:cubicBezTo>
                    <a:cubicBezTo>
                      <a:pt x="4" y="0"/>
                      <a:pt x="3" y="1"/>
                      <a:pt x="3" y="1"/>
                    </a:cubicBezTo>
                    <a:cubicBezTo>
                      <a:pt x="3" y="1"/>
                      <a:pt x="3" y="1"/>
                      <a:pt x="2" y="2"/>
                    </a:cubicBezTo>
                    <a:cubicBezTo>
                      <a:pt x="2" y="2"/>
                      <a:pt x="2" y="2"/>
                      <a:pt x="1" y="2"/>
                    </a:cubicBezTo>
                    <a:cubicBezTo>
                      <a:pt x="1" y="2"/>
                      <a:pt x="0" y="2"/>
                      <a:pt x="0" y="3"/>
                    </a:cubicBezTo>
                    <a:cubicBezTo>
                      <a:pt x="0" y="3"/>
                      <a:pt x="0" y="3"/>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4" name="Freeform 153"/>
              <p:cNvSpPr>
                <a:spLocks/>
              </p:cNvSpPr>
              <p:nvPr/>
            </p:nvSpPr>
            <p:spPr bwMode="auto">
              <a:xfrm>
                <a:off x="7464427" y="3346451"/>
                <a:ext cx="87313" cy="31750"/>
              </a:xfrm>
              <a:custGeom>
                <a:avLst/>
                <a:gdLst>
                  <a:gd name="T0" fmla="*/ 4 w 8"/>
                  <a:gd name="T1" fmla="*/ 2 h 3"/>
                  <a:gd name="T2" fmla="*/ 6 w 8"/>
                  <a:gd name="T3" fmla="*/ 2 h 3"/>
                  <a:gd name="T4" fmla="*/ 7 w 8"/>
                  <a:gd name="T5" fmla="*/ 1 h 3"/>
                  <a:gd name="T6" fmla="*/ 8 w 8"/>
                  <a:gd name="T7" fmla="*/ 1 h 3"/>
                  <a:gd name="T8" fmla="*/ 8 w 8"/>
                  <a:gd name="T9" fmla="*/ 1 h 3"/>
                  <a:gd name="T10" fmla="*/ 8 w 8"/>
                  <a:gd name="T11" fmla="*/ 0 h 3"/>
                  <a:gd name="T12" fmla="*/ 7 w 8"/>
                  <a:gd name="T13" fmla="*/ 0 h 3"/>
                  <a:gd name="T14" fmla="*/ 6 w 8"/>
                  <a:gd name="T15" fmla="*/ 0 h 3"/>
                  <a:gd name="T16" fmla="*/ 4 w 8"/>
                  <a:gd name="T17" fmla="*/ 1 h 3"/>
                  <a:gd name="T18" fmla="*/ 4 w 8"/>
                  <a:gd name="T19" fmla="*/ 0 h 3"/>
                  <a:gd name="T20" fmla="*/ 2 w 8"/>
                  <a:gd name="T21" fmla="*/ 0 h 3"/>
                  <a:gd name="T22" fmla="*/ 1 w 8"/>
                  <a:gd name="T23" fmla="*/ 0 h 3"/>
                  <a:gd name="T24" fmla="*/ 0 w 8"/>
                  <a:gd name="T25" fmla="*/ 1 h 3"/>
                  <a:gd name="T26" fmla="*/ 0 w 8"/>
                  <a:gd name="T27" fmla="*/ 2 h 3"/>
                  <a:gd name="T28" fmla="*/ 0 w 8"/>
                  <a:gd name="T29" fmla="*/ 2 h 3"/>
                  <a:gd name="T30" fmla="*/ 1 w 8"/>
                  <a:gd name="T31" fmla="*/ 3 h 3"/>
                  <a:gd name="T32" fmla="*/ 2 w 8"/>
                  <a:gd name="T33" fmla="*/ 3 h 3"/>
                  <a:gd name="T34" fmla="*/ 3 w 8"/>
                  <a:gd name="T35" fmla="*/ 3 h 3"/>
                  <a:gd name="T36" fmla="*/ 4 w 8"/>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3">
                    <a:moveTo>
                      <a:pt x="4" y="2"/>
                    </a:moveTo>
                    <a:cubicBezTo>
                      <a:pt x="5" y="2"/>
                      <a:pt x="5" y="2"/>
                      <a:pt x="6" y="2"/>
                    </a:cubicBezTo>
                    <a:cubicBezTo>
                      <a:pt x="6" y="1"/>
                      <a:pt x="6" y="2"/>
                      <a:pt x="7" y="1"/>
                    </a:cubicBezTo>
                    <a:cubicBezTo>
                      <a:pt x="7" y="1"/>
                      <a:pt x="8" y="2"/>
                      <a:pt x="8" y="1"/>
                    </a:cubicBezTo>
                    <a:cubicBezTo>
                      <a:pt x="8" y="1"/>
                      <a:pt x="8" y="1"/>
                      <a:pt x="8" y="1"/>
                    </a:cubicBezTo>
                    <a:cubicBezTo>
                      <a:pt x="8" y="0"/>
                      <a:pt x="8" y="0"/>
                      <a:pt x="8" y="0"/>
                    </a:cubicBezTo>
                    <a:cubicBezTo>
                      <a:pt x="8" y="0"/>
                      <a:pt x="8" y="0"/>
                      <a:pt x="7" y="0"/>
                    </a:cubicBezTo>
                    <a:cubicBezTo>
                      <a:pt x="7" y="0"/>
                      <a:pt x="6" y="0"/>
                      <a:pt x="6" y="0"/>
                    </a:cubicBezTo>
                    <a:cubicBezTo>
                      <a:pt x="5" y="1"/>
                      <a:pt x="5" y="1"/>
                      <a:pt x="4" y="1"/>
                    </a:cubicBezTo>
                    <a:cubicBezTo>
                      <a:pt x="4" y="1"/>
                      <a:pt x="4" y="0"/>
                      <a:pt x="4" y="0"/>
                    </a:cubicBezTo>
                    <a:cubicBezTo>
                      <a:pt x="3" y="0"/>
                      <a:pt x="3" y="0"/>
                      <a:pt x="2" y="0"/>
                    </a:cubicBezTo>
                    <a:cubicBezTo>
                      <a:pt x="2" y="0"/>
                      <a:pt x="2" y="0"/>
                      <a:pt x="1" y="0"/>
                    </a:cubicBezTo>
                    <a:cubicBezTo>
                      <a:pt x="1" y="1"/>
                      <a:pt x="1" y="1"/>
                      <a:pt x="0" y="1"/>
                    </a:cubicBezTo>
                    <a:cubicBezTo>
                      <a:pt x="0" y="1"/>
                      <a:pt x="0" y="1"/>
                      <a:pt x="0" y="2"/>
                    </a:cubicBezTo>
                    <a:cubicBezTo>
                      <a:pt x="0" y="2"/>
                      <a:pt x="0" y="2"/>
                      <a:pt x="0" y="2"/>
                    </a:cubicBezTo>
                    <a:cubicBezTo>
                      <a:pt x="0" y="3"/>
                      <a:pt x="1" y="2"/>
                      <a:pt x="1" y="3"/>
                    </a:cubicBezTo>
                    <a:cubicBezTo>
                      <a:pt x="1" y="3"/>
                      <a:pt x="2" y="3"/>
                      <a:pt x="2" y="3"/>
                    </a:cubicBezTo>
                    <a:cubicBezTo>
                      <a:pt x="2" y="3"/>
                      <a:pt x="3" y="3"/>
                      <a:pt x="3" y="3"/>
                    </a:cubicBezTo>
                    <a:cubicBezTo>
                      <a:pt x="4" y="3"/>
                      <a:pt x="4" y="3"/>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5" name="Freeform 154"/>
              <p:cNvSpPr>
                <a:spLocks/>
              </p:cNvSpPr>
              <p:nvPr/>
            </p:nvSpPr>
            <p:spPr bwMode="auto">
              <a:xfrm>
                <a:off x="7443789" y="3378201"/>
                <a:ext cx="42863" cy="33338"/>
              </a:xfrm>
              <a:custGeom>
                <a:avLst/>
                <a:gdLst>
                  <a:gd name="T0" fmla="*/ 1 w 4"/>
                  <a:gd name="T1" fmla="*/ 1 h 3"/>
                  <a:gd name="T2" fmla="*/ 2 w 4"/>
                  <a:gd name="T3" fmla="*/ 2 h 3"/>
                  <a:gd name="T4" fmla="*/ 3 w 4"/>
                  <a:gd name="T5" fmla="*/ 2 h 3"/>
                  <a:gd name="T6" fmla="*/ 3 w 4"/>
                  <a:gd name="T7" fmla="*/ 3 h 3"/>
                  <a:gd name="T8" fmla="*/ 4 w 4"/>
                  <a:gd name="T9" fmla="*/ 3 h 3"/>
                  <a:gd name="T10" fmla="*/ 4 w 4"/>
                  <a:gd name="T11" fmla="*/ 2 h 3"/>
                  <a:gd name="T12" fmla="*/ 4 w 4"/>
                  <a:gd name="T13" fmla="*/ 1 h 3"/>
                  <a:gd name="T14" fmla="*/ 3 w 4"/>
                  <a:gd name="T15" fmla="*/ 1 h 3"/>
                  <a:gd name="T16" fmla="*/ 3 w 4"/>
                  <a:gd name="T17" fmla="*/ 0 h 3"/>
                  <a:gd name="T18" fmla="*/ 2 w 4"/>
                  <a:gd name="T19" fmla="*/ 0 h 3"/>
                  <a:gd name="T20" fmla="*/ 1 w 4"/>
                  <a:gd name="T21" fmla="*/ 0 h 3"/>
                  <a:gd name="T22" fmla="*/ 0 w 4"/>
                  <a:gd name="T23" fmla="*/ 1 h 3"/>
                  <a:gd name="T24" fmla="*/ 1 w 4"/>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1" y="1"/>
                    </a:moveTo>
                    <a:cubicBezTo>
                      <a:pt x="1" y="2"/>
                      <a:pt x="1" y="1"/>
                      <a:pt x="2" y="2"/>
                    </a:cubicBezTo>
                    <a:cubicBezTo>
                      <a:pt x="2" y="2"/>
                      <a:pt x="2" y="2"/>
                      <a:pt x="3" y="2"/>
                    </a:cubicBezTo>
                    <a:cubicBezTo>
                      <a:pt x="3" y="2"/>
                      <a:pt x="3" y="3"/>
                      <a:pt x="3" y="3"/>
                    </a:cubicBezTo>
                    <a:cubicBezTo>
                      <a:pt x="3" y="3"/>
                      <a:pt x="4" y="3"/>
                      <a:pt x="4" y="3"/>
                    </a:cubicBezTo>
                    <a:cubicBezTo>
                      <a:pt x="4" y="2"/>
                      <a:pt x="4" y="2"/>
                      <a:pt x="4" y="2"/>
                    </a:cubicBezTo>
                    <a:cubicBezTo>
                      <a:pt x="4" y="2"/>
                      <a:pt x="4" y="1"/>
                      <a:pt x="4" y="1"/>
                    </a:cubicBezTo>
                    <a:cubicBezTo>
                      <a:pt x="4" y="1"/>
                      <a:pt x="3" y="1"/>
                      <a:pt x="3" y="1"/>
                    </a:cubicBezTo>
                    <a:cubicBezTo>
                      <a:pt x="3" y="1"/>
                      <a:pt x="3" y="0"/>
                      <a:pt x="3" y="0"/>
                    </a:cubicBezTo>
                    <a:cubicBezTo>
                      <a:pt x="2" y="0"/>
                      <a:pt x="2" y="0"/>
                      <a:pt x="2" y="0"/>
                    </a:cubicBezTo>
                    <a:cubicBezTo>
                      <a:pt x="1" y="0"/>
                      <a:pt x="1" y="0"/>
                      <a:pt x="1" y="0"/>
                    </a:cubicBezTo>
                    <a:cubicBezTo>
                      <a:pt x="0" y="0"/>
                      <a:pt x="0" y="0"/>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6" name="Freeform 155"/>
              <p:cNvSpPr>
                <a:spLocks/>
              </p:cNvSpPr>
              <p:nvPr/>
            </p:nvSpPr>
            <p:spPr bwMode="auto">
              <a:xfrm>
                <a:off x="7540627" y="3421064"/>
                <a:ext cx="22225" cy="22225"/>
              </a:xfrm>
              <a:custGeom>
                <a:avLst/>
                <a:gdLst>
                  <a:gd name="T0" fmla="*/ 1 w 2"/>
                  <a:gd name="T1" fmla="*/ 1 h 2"/>
                  <a:gd name="T2" fmla="*/ 2 w 2"/>
                  <a:gd name="T3" fmla="*/ 1 h 2"/>
                  <a:gd name="T4" fmla="*/ 2 w 2"/>
                  <a:gd name="T5" fmla="*/ 0 h 2"/>
                  <a:gd name="T6" fmla="*/ 1 w 2"/>
                  <a:gd name="T7" fmla="*/ 0 h 2"/>
                  <a:gd name="T8" fmla="*/ 1 w 2"/>
                  <a:gd name="T9" fmla="*/ 0 h 2"/>
                  <a:gd name="T10" fmla="*/ 0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2" y="1"/>
                      <a:pt x="2" y="1"/>
                      <a:pt x="2" y="1"/>
                    </a:cubicBezTo>
                    <a:cubicBezTo>
                      <a:pt x="2" y="0"/>
                      <a:pt x="2" y="0"/>
                      <a:pt x="2" y="0"/>
                    </a:cubicBezTo>
                    <a:cubicBezTo>
                      <a:pt x="2" y="0"/>
                      <a:pt x="2" y="0"/>
                      <a:pt x="1" y="0"/>
                    </a:cubicBezTo>
                    <a:cubicBezTo>
                      <a:pt x="1" y="0"/>
                      <a:pt x="1" y="0"/>
                      <a:pt x="1" y="0"/>
                    </a:cubicBezTo>
                    <a:cubicBezTo>
                      <a:pt x="0" y="0"/>
                      <a:pt x="0" y="1"/>
                      <a:pt x="0" y="1"/>
                    </a:cubicBezTo>
                    <a:cubicBezTo>
                      <a:pt x="0" y="2"/>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7" name="Freeform 156"/>
              <p:cNvSpPr>
                <a:spLocks/>
              </p:cNvSpPr>
              <p:nvPr/>
            </p:nvSpPr>
            <p:spPr bwMode="auto">
              <a:xfrm>
                <a:off x="7562852" y="3346451"/>
                <a:ext cx="117475" cy="74613"/>
              </a:xfrm>
              <a:custGeom>
                <a:avLst/>
                <a:gdLst>
                  <a:gd name="T0" fmla="*/ 1 w 11"/>
                  <a:gd name="T1" fmla="*/ 7 h 7"/>
                  <a:gd name="T2" fmla="*/ 2 w 11"/>
                  <a:gd name="T3" fmla="*/ 6 h 7"/>
                  <a:gd name="T4" fmla="*/ 3 w 11"/>
                  <a:gd name="T5" fmla="*/ 5 h 7"/>
                  <a:gd name="T6" fmla="*/ 4 w 11"/>
                  <a:gd name="T7" fmla="*/ 5 h 7"/>
                  <a:gd name="T8" fmla="*/ 5 w 11"/>
                  <a:gd name="T9" fmla="*/ 4 h 7"/>
                  <a:gd name="T10" fmla="*/ 6 w 11"/>
                  <a:gd name="T11" fmla="*/ 4 h 7"/>
                  <a:gd name="T12" fmla="*/ 7 w 11"/>
                  <a:gd name="T13" fmla="*/ 3 h 7"/>
                  <a:gd name="T14" fmla="*/ 8 w 11"/>
                  <a:gd name="T15" fmla="*/ 3 h 7"/>
                  <a:gd name="T16" fmla="*/ 9 w 11"/>
                  <a:gd name="T17" fmla="*/ 2 h 7"/>
                  <a:gd name="T18" fmla="*/ 10 w 11"/>
                  <a:gd name="T19" fmla="*/ 1 h 7"/>
                  <a:gd name="T20" fmla="*/ 10 w 11"/>
                  <a:gd name="T21" fmla="*/ 0 h 7"/>
                  <a:gd name="T22" fmla="*/ 8 w 11"/>
                  <a:gd name="T23" fmla="*/ 0 h 7"/>
                  <a:gd name="T24" fmla="*/ 7 w 11"/>
                  <a:gd name="T25" fmla="*/ 1 h 7"/>
                  <a:gd name="T26" fmla="*/ 5 w 11"/>
                  <a:gd name="T27" fmla="*/ 1 h 7"/>
                  <a:gd name="T28" fmla="*/ 4 w 11"/>
                  <a:gd name="T29" fmla="*/ 2 h 7"/>
                  <a:gd name="T30" fmla="*/ 3 w 11"/>
                  <a:gd name="T31" fmla="*/ 3 h 7"/>
                  <a:gd name="T32" fmla="*/ 2 w 11"/>
                  <a:gd name="T33" fmla="*/ 3 h 7"/>
                  <a:gd name="T34" fmla="*/ 1 w 11"/>
                  <a:gd name="T35" fmla="*/ 4 h 7"/>
                  <a:gd name="T36" fmla="*/ 0 w 11"/>
                  <a:gd name="T37" fmla="*/ 5 h 7"/>
                  <a:gd name="T38" fmla="*/ 0 w 11"/>
                  <a:gd name="T39" fmla="*/ 6 h 7"/>
                  <a:gd name="T40" fmla="*/ 0 w 11"/>
                  <a:gd name="T41" fmla="*/ 7 h 7"/>
                  <a:gd name="T42" fmla="*/ 1 w 11"/>
                  <a:gd name="T4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7">
                    <a:moveTo>
                      <a:pt x="1" y="7"/>
                    </a:moveTo>
                    <a:cubicBezTo>
                      <a:pt x="1" y="7"/>
                      <a:pt x="2" y="7"/>
                      <a:pt x="2" y="6"/>
                    </a:cubicBezTo>
                    <a:cubicBezTo>
                      <a:pt x="2" y="6"/>
                      <a:pt x="2" y="6"/>
                      <a:pt x="3" y="5"/>
                    </a:cubicBezTo>
                    <a:cubicBezTo>
                      <a:pt x="3" y="5"/>
                      <a:pt x="4" y="5"/>
                      <a:pt x="4" y="5"/>
                    </a:cubicBezTo>
                    <a:cubicBezTo>
                      <a:pt x="4" y="5"/>
                      <a:pt x="4" y="4"/>
                      <a:pt x="5" y="4"/>
                    </a:cubicBezTo>
                    <a:cubicBezTo>
                      <a:pt x="5" y="4"/>
                      <a:pt x="5" y="4"/>
                      <a:pt x="6" y="4"/>
                    </a:cubicBezTo>
                    <a:cubicBezTo>
                      <a:pt x="6" y="3"/>
                      <a:pt x="6" y="3"/>
                      <a:pt x="7" y="3"/>
                    </a:cubicBezTo>
                    <a:cubicBezTo>
                      <a:pt x="7" y="3"/>
                      <a:pt x="7" y="3"/>
                      <a:pt x="8" y="3"/>
                    </a:cubicBezTo>
                    <a:cubicBezTo>
                      <a:pt x="8" y="2"/>
                      <a:pt x="9" y="2"/>
                      <a:pt x="9" y="2"/>
                    </a:cubicBezTo>
                    <a:cubicBezTo>
                      <a:pt x="10" y="2"/>
                      <a:pt x="10" y="2"/>
                      <a:pt x="10" y="1"/>
                    </a:cubicBezTo>
                    <a:cubicBezTo>
                      <a:pt x="11" y="1"/>
                      <a:pt x="10" y="1"/>
                      <a:pt x="10" y="0"/>
                    </a:cubicBezTo>
                    <a:cubicBezTo>
                      <a:pt x="9" y="0"/>
                      <a:pt x="9" y="0"/>
                      <a:pt x="8" y="0"/>
                    </a:cubicBezTo>
                    <a:cubicBezTo>
                      <a:pt x="7" y="0"/>
                      <a:pt x="7" y="0"/>
                      <a:pt x="7" y="1"/>
                    </a:cubicBezTo>
                    <a:cubicBezTo>
                      <a:pt x="6" y="1"/>
                      <a:pt x="5" y="1"/>
                      <a:pt x="5" y="1"/>
                    </a:cubicBezTo>
                    <a:cubicBezTo>
                      <a:pt x="4" y="1"/>
                      <a:pt x="4" y="1"/>
                      <a:pt x="4" y="2"/>
                    </a:cubicBezTo>
                    <a:cubicBezTo>
                      <a:pt x="4" y="2"/>
                      <a:pt x="4" y="2"/>
                      <a:pt x="3" y="3"/>
                    </a:cubicBezTo>
                    <a:cubicBezTo>
                      <a:pt x="3" y="3"/>
                      <a:pt x="3" y="3"/>
                      <a:pt x="2" y="3"/>
                    </a:cubicBezTo>
                    <a:cubicBezTo>
                      <a:pt x="2" y="3"/>
                      <a:pt x="2" y="4"/>
                      <a:pt x="1" y="4"/>
                    </a:cubicBezTo>
                    <a:cubicBezTo>
                      <a:pt x="1" y="4"/>
                      <a:pt x="0" y="4"/>
                      <a:pt x="0" y="5"/>
                    </a:cubicBezTo>
                    <a:cubicBezTo>
                      <a:pt x="0" y="5"/>
                      <a:pt x="0" y="5"/>
                      <a:pt x="0" y="6"/>
                    </a:cubicBezTo>
                    <a:cubicBezTo>
                      <a:pt x="0" y="6"/>
                      <a:pt x="0" y="6"/>
                      <a:pt x="0" y="7"/>
                    </a:cubicBezTo>
                    <a:cubicBezTo>
                      <a:pt x="0" y="7"/>
                      <a:pt x="1" y="7"/>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8" name="Freeform 157"/>
              <p:cNvSpPr>
                <a:spLocks/>
              </p:cNvSpPr>
              <p:nvPr/>
            </p:nvSpPr>
            <p:spPr bwMode="auto">
              <a:xfrm>
                <a:off x="7562852" y="3346451"/>
                <a:ext cx="20638" cy="11113"/>
              </a:xfrm>
              <a:custGeom>
                <a:avLst/>
                <a:gdLst>
                  <a:gd name="T0" fmla="*/ 1 w 2"/>
                  <a:gd name="T1" fmla="*/ 0 h 1"/>
                  <a:gd name="T2" fmla="*/ 0 w 2"/>
                  <a:gd name="T3" fmla="*/ 0 h 1"/>
                  <a:gd name="T4" fmla="*/ 0 w 2"/>
                  <a:gd name="T5" fmla="*/ 1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0" y="1"/>
                      <a:pt x="0" y="1"/>
                      <a:pt x="0" y="1"/>
                    </a:cubicBezTo>
                    <a:cubicBezTo>
                      <a:pt x="0" y="1"/>
                      <a:pt x="0" y="1"/>
                      <a:pt x="1" y="1"/>
                    </a:cubicBezTo>
                    <a:cubicBezTo>
                      <a:pt x="1" y="1"/>
                      <a:pt x="1" y="1"/>
                      <a:pt x="2" y="1"/>
                    </a:cubicBezTo>
                    <a:cubicBezTo>
                      <a:pt x="2" y="1"/>
                      <a:pt x="2" y="0"/>
                      <a:pt x="2"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9" name="Freeform 158"/>
              <p:cNvSpPr>
                <a:spLocks/>
              </p:cNvSpPr>
              <p:nvPr/>
            </p:nvSpPr>
            <p:spPr bwMode="auto">
              <a:xfrm>
                <a:off x="7626352" y="3324226"/>
                <a:ext cx="44450" cy="22225"/>
              </a:xfrm>
              <a:custGeom>
                <a:avLst/>
                <a:gdLst>
                  <a:gd name="T0" fmla="*/ 1 w 4"/>
                  <a:gd name="T1" fmla="*/ 1 h 2"/>
                  <a:gd name="T2" fmla="*/ 1 w 4"/>
                  <a:gd name="T3" fmla="*/ 1 h 2"/>
                  <a:gd name="T4" fmla="*/ 2 w 4"/>
                  <a:gd name="T5" fmla="*/ 1 h 2"/>
                  <a:gd name="T6" fmla="*/ 3 w 4"/>
                  <a:gd name="T7" fmla="*/ 1 h 2"/>
                  <a:gd name="T8" fmla="*/ 3 w 4"/>
                  <a:gd name="T9" fmla="*/ 1 h 2"/>
                  <a:gd name="T10" fmla="*/ 3 w 4"/>
                  <a:gd name="T11" fmla="*/ 0 h 2"/>
                  <a:gd name="T12" fmla="*/ 3 w 4"/>
                  <a:gd name="T13" fmla="*/ 0 h 2"/>
                  <a:gd name="T14" fmla="*/ 1 w 4"/>
                  <a:gd name="T15" fmla="*/ 1 h 2"/>
                  <a:gd name="T16" fmla="*/ 1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1" y="1"/>
                    </a:moveTo>
                    <a:cubicBezTo>
                      <a:pt x="1" y="1"/>
                      <a:pt x="1" y="1"/>
                      <a:pt x="1" y="1"/>
                    </a:cubicBezTo>
                    <a:cubicBezTo>
                      <a:pt x="1" y="2"/>
                      <a:pt x="2" y="2"/>
                      <a:pt x="2" y="1"/>
                    </a:cubicBezTo>
                    <a:cubicBezTo>
                      <a:pt x="2" y="1"/>
                      <a:pt x="2" y="1"/>
                      <a:pt x="3" y="1"/>
                    </a:cubicBezTo>
                    <a:cubicBezTo>
                      <a:pt x="3" y="1"/>
                      <a:pt x="3" y="1"/>
                      <a:pt x="3" y="1"/>
                    </a:cubicBezTo>
                    <a:cubicBezTo>
                      <a:pt x="4" y="0"/>
                      <a:pt x="4" y="0"/>
                      <a:pt x="3" y="0"/>
                    </a:cubicBezTo>
                    <a:cubicBezTo>
                      <a:pt x="3" y="0"/>
                      <a:pt x="3" y="0"/>
                      <a:pt x="3" y="0"/>
                    </a:cubicBezTo>
                    <a:cubicBezTo>
                      <a:pt x="2" y="0"/>
                      <a:pt x="1" y="0"/>
                      <a:pt x="1" y="1"/>
                    </a:cubicBezTo>
                    <a:cubicBezTo>
                      <a:pt x="1"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0" name="Freeform 159"/>
              <p:cNvSpPr>
                <a:spLocks/>
              </p:cNvSpPr>
              <p:nvPr/>
            </p:nvSpPr>
            <p:spPr bwMode="auto">
              <a:xfrm>
                <a:off x="7540627" y="3227389"/>
                <a:ext cx="42863" cy="42863"/>
              </a:xfrm>
              <a:custGeom>
                <a:avLst/>
                <a:gdLst>
                  <a:gd name="T0" fmla="*/ 2 w 4"/>
                  <a:gd name="T1" fmla="*/ 1 h 4"/>
                  <a:gd name="T2" fmla="*/ 2 w 4"/>
                  <a:gd name="T3" fmla="*/ 1 h 4"/>
                  <a:gd name="T4" fmla="*/ 1 w 4"/>
                  <a:gd name="T5" fmla="*/ 1 h 4"/>
                  <a:gd name="T6" fmla="*/ 0 w 4"/>
                  <a:gd name="T7" fmla="*/ 2 h 4"/>
                  <a:gd name="T8" fmla="*/ 1 w 4"/>
                  <a:gd name="T9" fmla="*/ 3 h 4"/>
                  <a:gd name="T10" fmla="*/ 1 w 4"/>
                  <a:gd name="T11" fmla="*/ 4 h 4"/>
                  <a:gd name="T12" fmla="*/ 2 w 4"/>
                  <a:gd name="T13" fmla="*/ 4 h 4"/>
                  <a:gd name="T14" fmla="*/ 3 w 4"/>
                  <a:gd name="T15" fmla="*/ 4 h 4"/>
                  <a:gd name="T16" fmla="*/ 3 w 4"/>
                  <a:gd name="T17" fmla="*/ 3 h 4"/>
                  <a:gd name="T18" fmla="*/ 3 w 4"/>
                  <a:gd name="T19" fmla="*/ 2 h 4"/>
                  <a:gd name="T20" fmla="*/ 3 w 4"/>
                  <a:gd name="T21" fmla="*/ 2 h 4"/>
                  <a:gd name="T22" fmla="*/ 3 w 4"/>
                  <a:gd name="T23" fmla="*/ 1 h 4"/>
                  <a:gd name="T24" fmla="*/ 4 w 4"/>
                  <a:gd name="T25" fmla="*/ 1 h 4"/>
                  <a:gd name="T26" fmla="*/ 4 w 4"/>
                  <a:gd name="T27" fmla="*/ 0 h 4"/>
                  <a:gd name="T28" fmla="*/ 3 w 4"/>
                  <a:gd name="T29" fmla="*/ 0 h 4"/>
                  <a:gd name="T30" fmla="*/ 2 w 4"/>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2" y="1"/>
                    </a:moveTo>
                    <a:cubicBezTo>
                      <a:pt x="2" y="1"/>
                      <a:pt x="2" y="1"/>
                      <a:pt x="2" y="1"/>
                    </a:cubicBezTo>
                    <a:cubicBezTo>
                      <a:pt x="1" y="1"/>
                      <a:pt x="1" y="1"/>
                      <a:pt x="1" y="1"/>
                    </a:cubicBezTo>
                    <a:cubicBezTo>
                      <a:pt x="0" y="2"/>
                      <a:pt x="0" y="2"/>
                      <a:pt x="0" y="2"/>
                    </a:cubicBezTo>
                    <a:cubicBezTo>
                      <a:pt x="0" y="3"/>
                      <a:pt x="1" y="3"/>
                      <a:pt x="1" y="3"/>
                    </a:cubicBezTo>
                    <a:cubicBezTo>
                      <a:pt x="1" y="4"/>
                      <a:pt x="1" y="4"/>
                      <a:pt x="1" y="4"/>
                    </a:cubicBezTo>
                    <a:cubicBezTo>
                      <a:pt x="1" y="4"/>
                      <a:pt x="2" y="4"/>
                      <a:pt x="2" y="4"/>
                    </a:cubicBezTo>
                    <a:cubicBezTo>
                      <a:pt x="2" y="4"/>
                      <a:pt x="2" y="4"/>
                      <a:pt x="3" y="4"/>
                    </a:cubicBezTo>
                    <a:cubicBezTo>
                      <a:pt x="3" y="4"/>
                      <a:pt x="3" y="3"/>
                      <a:pt x="3" y="3"/>
                    </a:cubicBezTo>
                    <a:cubicBezTo>
                      <a:pt x="3" y="3"/>
                      <a:pt x="3" y="3"/>
                      <a:pt x="3" y="2"/>
                    </a:cubicBezTo>
                    <a:cubicBezTo>
                      <a:pt x="3" y="2"/>
                      <a:pt x="3" y="2"/>
                      <a:pt x="3" y="2"/>
                    </a:cubicBezTo>
                    <a:cubicBezTo>
                      <a:pt x="3" y="2"/>
                      <a:pt x="3" y="1"/>
                      <a:pt x="3" y="1"/>
                    </a:cubicBezTo>
                    <a:cubicBezTo>
                      <a:pt x="3" y="1"/>
                      <a:pt x="4" y="1"/>
                      <a:pt x="4" y="1"/>
                    </a:cubicBezTo>
                    <a:cubicBezTo>
                      <a:pt x="4" y="1"/>
                      <a:pt x="4" y="0"/>
                      <a:pt x="4" y="0"/>
                    </a:cubicBezTo>
                    <a:cubicBezTo>
                      <a:pt x="3" y="0"/>
                      <a:pt x="3" y="0"/>
                      <a:pt x="3" y="0"/>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1" name="Freeform 160"/>
              <p:cNvSpPr>
                <a:spLocks/>
              </p:cNvSpPr>
              <p:nvPr/>
            </p:nvSpPr>
            <p:spPr bwMode="auto">
              <a:xfrm>
                <a:off x="7648577" y="3162301"/>
                <a:ext cx="11113" cy="11113"/>
              </a:xfrm>
              <a:custGeom>
                <a:avLst/>
                <a:gdLst>
                  <a:gd name="T0" fmla="*/ 1 w 1"/>
                  <a:gd name="T1" fmla="*/ 0 h 1"/>
                  <a:gd name="T2" fmla="*/ 1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0"/>
                    </a:cubicBezTo>
                    <a:cubicBezTo>
                      <a:pt x="0" y="0"/>
                      <a:pt x="0"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2" name="Freeform 161"/>
              <p:cNvSpPr>
                <a:spLocks/>
              </p:cNvSpPr>
              <p:nvPr/>
            </p:nvSpPr>
            <p:spPr bwMode="auto">
              <a:xfrm>
                <a:off x="7648577" y="3184526"/>
                <a:ext cx="31750" cy="31750"/>
              </a:xfrm>
              <a:custGeom>
                <a:avLst/>
                <a:gdLst>
                  <a:gd name="T0" fmla="*/ 1 w 3"/>
                  <a:gd name="T1" fmla="*/ 1 h 3"/>
                  <a:gd name="T2" fmla="*/ 1 w 3"/>
                  <a:gd name="T3" fmla="*/ 1 h 3"/>
                  <a:gd name="T4" fmla="*/ 1 w 3"/>
                  <a:gd name="T5" fmla="*/ 2 h 3"/>
                  <a:gd name="T6" fmla="*/ 2 w 3"/>
                  <a:gd name="T7" fmla="*/ 2 h 3"/>
                  <a:gd name="T8" fmla="*/ 3 w 3"/>
                  <a:gd name="T9" fmla="*/ 2 h 3"/>
                  <a:gd name="T10" fmla="*/ 3 w 3"/>
                  <a:gd name="T11" fmla="*/ 2 h 3"/>
                  <a:gd name="T12" fmla="*/ 3 w 3"/>
                  <a:gd name="T13" fmla="*/ 1 h 3"/>
                  <a:gd name="T14" fmla="*/ 3 w 3"/>
                  <a:gd name="T15" fmla="*/ 0 h 3"/>
                  <a:gd name="T16" fmla="*/ 2 w 3"/>
                  <a:gd name="T17" fmla="*/ 0 h 3"/>
                  <a:gd name="T18" fmla="*/ 1 w 3"/>
                  <a:gd name="T19" fmla="*/ 0 h 3"/>
                  <a:gd name="T20" fmla="*/ 1 w 3"/>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1"/>
                    </a:moveTo>
                    <a:cubicBezTo>
                      <a:pt x="1" y="1"/>
                      <a:pt x="1" y="1"/>
                      <a:pt x="1" y="1"/>
                    </a:cubicBezTo>
                    <a:cubicBezTo>
                      <a:pt x="1" y="1"/>
                      <a:pt x="1" y="1"/>
                      <a:pt x="1" y="2"/>
                    </a:cubicBezTo>
                    <a:cubicBezTo>
                      <a:pt x="1" y="2"/>
                      <a:pt x="1" y="2"/>
                      <a:pt x="2" y="2"/>
                    </a:cubicBezTo>
                    <a:cubicBezTo>
                      <a:pt x="2" y="2"/>
                      <a:pt x="2" y="3"/>
                      <a:pt x="3" y="2"/>
                    </a:cubicBezTo>
                    <a:cubicBezTo>
                      <a:pt x="3" y="2"/>
                      <a:pt x="3" y="2"/>
                      <a:pt x="3" y="2"/>
                    </a:cubicBezTo>
                    <a:cubicBezTo>
                      <a:pt x="3" y="2"/>
                      <a:pt x="3" y="2"/>
                      <a:pt x="3" y="1"/>
                    </a:cubicBezTo>
                    <a:cubicBezTo>
                      <a:pt x="3" y="1"/>
                      <a:pt x="3" y="1"/>
                      <a:pt x="3" y="0"/>
                    </a:cubicBezTo>
                    <a:cubicBezTo>
                      <a:pt x="3" y="0"/>
                      <a:pt x="3" y="0"/>
                      <a:pt x="2" y="0"/>
                    </a:cubicBezTo>
                    <a:cubicBezTo>
                      <a:pt x="2" y="0"/>
                      <a:pt x="1" y="0"/>
                      <a:pt x="1" y="0"/>
                    </a:cubicBezTo>
                    <a:cubicBezTo>
                      <a:pt x="1" y="0"/>
                      <a:pt x="0"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3" name="Freeform 162"/>
              <p:cNvSpPr>
                <a:spLocks/>
              </p:cNvSpPr>
              <p:nvPr/>
            </p:nvSpPr>
            <p:spPr bwMode="auto">
              <a:xfrm>
                <a:off x="7713664" y="3173414"/>
                <a:ext cx="74613" cy="42863"/>
              </a:xfrm>
              <a:custGeom>
                <a:avLst/>
                <a:gdLst>
                  <a:gd name="T0" fmla="*/ 7 w 7"/>
                  <a:gd name="T1" fmla="*/ 4 h 4"/>
                  <a:gd name="T2" fmla="*/ 7 w 7"/>
                  <a:gd name="T3" fmla="*/ 3 h 4"/>
                  <a:gd name="T4" fmla="*/ 6 w 7"/>
                  <a:gd name="T5" fmla="*/ 1 h 4"/>
                  <a:gd name="T6" fmla="*/ 5 w 7"/>
                  <a:gd name="T7" fmla="*/ 1 h 4"/>
                  <a:gd name="T8" fmla="*/ 4 w 7"/>
                  <a:gd name="T9" fmla="*/ 0 h 4"/>
                  <a:gd name="T10" fmla="*/ 3 w 7"/>
                  <a:gd name="T11" fmla="*/ 1 h 4"/>
                  <a:gd name="T12" fmla="*/ 2 w 7"/>
                  <a:gd name="T13" fmla="*/ 0 h 4"/>
                  <a:gd name="T14" fmla="*/ 0 w 7"/>
                  <a:gd name="T15" fmla="*/ 0 h 4"/>
                  <a:gd name="T16" fmla="*/ 0 w 7"/>
                  <a:gd name="T17" fmla="*/ 1 h 4"/>
                  <a:gd name="T18" fmla="*/ 0 w 7"/>
                  <a:gd name="T19" fmla="*/ 2 h 4"/>
                  <a:gd name="T20" fmla="*/ 0 w 7"/>
                  <a:gd name="T21" fmla="*/ 3 h 4"/>
                  <a:gd name="T22" fmla="*/ 1 w 7"/>
                  <a:gd name="T23" fmla="*/ 3 h 4"/>
                  <a:gd name="T24" fmla="*/ 3 w 7"/>
                  <a:gd name="T25" fmla="*/ 3 h 4"/>
                  <a:gd name="T26" fmla="*/ 4 w 7"/>
                  <a:gd name="T27" fmla="*/ 3 h 4"/>
                  <a:gd name="T28" fmla="*/ 5 w 7"/>
                  <a:gd name="T29" fmla="*/ 3 h 4"/>
                  <a:gd name="T30" fmla="*/ 6 w 7"/>
                  <a:gd name="T31" fmla="*/ 4 h 4"/>
                  <a:gd name="T32" fmla="*/ 7 w 7"/>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4">
                    <a:moveTo>
                      <a:pt x="7" y="4"/>
                    </a:moveTo>
                    <a:cubicBezTo>
                      <a:pt x="7" y="3"/>
                      <a:pt x="7" y="3"/>
                      <a:pt x="7" y="3"/>
                    </a:cubicBezTo>
                    <a:cubicBezTo>
                      <a:pt x="7" y="2"/>
                      <a:pt x="7" y="2"/>
                      <a:pt x="6" y="1"/>
                    </a:cubicBezTo>
                    <a:cubicBezTo>
                      <a:pt x="6" y="1"/>
                      <a:pt x="5" y="1"/>
                      <a:pt x="5" y="1"/>
                    </a:cubicBezTo>
                    <a:cubicBezTo>
                      <a:pt x="5" y="1"/>
                      <a:pt x="4" y="1"/>
                      <a:pt x="4" y="0"/>
                    </a:cubicBezTo>
                    <a:cubicBezTo>
                      <a:pt x="3" y="0"/>
                      <a:pt x="3" y="1"/>
                      <a:pt x="3" y="1"/>
                    </a:cubicBezTo>
                    <a:cubicBezTo>
                      <a:pt x="2" y="1"/>
                      <a:pt x="2" y="1"/>
                      <a:pt x="2" y="0"/>
                    </a:cubicBezTo>
                    <a:cubicBezTo>
                      <a:pt x="1" y="0"/>
                      <a:pt x="1" y="0"/>
                      <a:pt x="0" y="0"/>
                    </a:cubicBezTo>
                    <a:cubicBezTo>
                      <a:pt x="0" y="1"/>
                      <a:pt x="0" y="1"/>
                      <a:pt x="0" y="1"/>
                    </a:cubicBezTo>
                    <a:cubicBezTo>
                      <a:pt x="0" y="1"/>
                      <a:pt x="0" y="2"/>
                      <a:pt x="0" y="2"/>
                    </a:cubicBezTo>
                    <a:cubicBezTo>
                      <a:pt x="0" y="2"/>
                      <a:pt x="0" y="2"/>
                      <a:pt x="0" y="3"/>
                    </a:cubicBezTo>
                    <a:cubicBezTo>
                      <a:pt x="0" y="3"/>
                      <a:pt x="0" y="3"/>
                      <a:pt x="1" y="3"/>
                    </a:cubicBezTo>
                    <a:cubicBezTo>
                      <a:pt x="1" y="2"/>
                      <a:pt x="2" y="3"/>
                      <a:pt x="3" y="3"/>
                    </a:cubicBezTo>
                    <a:cubicBezTo>
                      <a:pt x="3" y="3"/>
                      <a:pt x="4" y="2"/>
                      <a:pt x="4" y="3"/>
                    </a:cubicBezTo>
                    <a:cubicBezTo>
                      <a:pt x="4" y="3"/>
                      <a:pt x="4" y="3"/>
                      <a:pt x="5" y="3"/>
                    </a:cubicBezTo>
                    <a:cubicBezTo>
                      <a:pt x="5" y="3"/>
                      <a:pt x="5" y="4"/>
                      <a:pt x="6" y="4"/>
                    </a:cubicBezTo>
                    <a:cubicBezTo>
                      <a:pt x="6" y="4"/>
                      <a:pt x="6" y="4"/>
                      <a:pt x="7"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4" name="Freeform 163"/>
              <p:cNvSpPr>
                <a:spLocks/>
              </p:cNvSpPr>
              <p:nvPr/>
            </p:nvSpPr>
            <p:spPr bwMode="auto">
              <a:xfrm>
                <a:off x="7767639" y="3313114"/>
                <a:ext cx="42863" cy="33338"/>
              </a:xfrm>
              <a:custGeom>
                <a:avLst/>
                <a:gdLst>
                  <a:gd name="T0" fmla="*/ 3 w 4"/>
                  <a:gd name="T1" fmla="*/ 0 h 3"/>
                  <a:gd name="T2" fmla="*/ 2 w 4"/>
                  <a:gd name="T3" fmla="*/ 0 h 3"/>
                  <a:gd name="T4" fmla="*/ 1 w 4"/>
                  <a:gd name="T5" fmla="*/ 1 h 3"/>
                  <a:gd name="T6" fmla="*/ 1 w 4"/>
                  <a:gd name="T7" fmla="*/ 2 h 3"/>
                  <a:gd name="T8" fmla="*/ 0 w 4"/>
                  <a:gd name="T9" fmla="*/ 3 h 3"/>
                  <a:gd name="T10" fmla="*/ 1 w 4"/>
                  <a:gd name="T11" fmla="*/ 3 h 3"/>
                  <a:gd name="T12" fmla="*/ 2 w 4"/>
                  <a:gd name="T13" fmla="*/ 3 h 3"/>
                  <a:gd name="T14" fmla="*/ 2 w 4"/>
                  <a:gd name="T15" fmla="*/ 2 h 3"/>
                  <a:gd name="T16" fmla="*/ 3 w 4"/>
                  <a:gd name="T17" fmla="*/ 1 h 3"/>
                  <a:gd name="T18" fmla="*/ 4 w 4"/>
                  <a:gd name="T19" fmla="*/ 0 h 3"/>
                  <a:gd name="T20" fmla="*/ 3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3" y="0"/>
                    </a:moveTo>
                    <a:cubicBezTo>
                      <a:pt x="3" y="0"/>
                      <a:pt x="2" y="0"/>
                      <a:pt x="2" y="0"/>
                    </a:cubicBezTo>
                    <a:cubicBezTo>
                      <a:pt x="2" y="1"/>
                      <a:pt x="2" y="1"/>
                      <a:pt x="1" y="1"/>
                    </a:cubicBezTo>
                    <a:cubicBezTo>
                      <a:pt x="1" y="2"/>
                      <a:pt x="1" y="2"/>
                      <a:pt x="1" y="2"/>
                    </a:cubicBezTo>
                    <a:cubicBezTo>
                      <a:pt x="1" y="2"/>
                      <a:pt x="0" y="2"/>
                      <a:pt x="0" y="3"/>
                    </a:cubicBezTo>
                    <a:cubicBezTo>
                      <a:pt x="0" y="3"/>
                      <a:pt x="1" y="3"/>
                      <a:pt x="1" y="3"/>
                    </a:cubicBezTo>
                    <a:cubicBezTo>
                      <a:pt x="1" y="3"/>
                      <a:pt x="1" y="3"/>
                      <a:pt x="2" y="3"/>
                    </a:cubicBezTo>
                    <a:cubicBezTo>
                      <a:pt x="2" y="3"/>
                      <a:pt x="2" y="2"/>
                      <a:pt x="2" y="2"/>
                    </a:cubicBezTo>
                    <a:cubicBezTo>
                      <a:pt x="3" y="2"/>
                      <a:pt x="3" y="2"/>
                      <a:pt x="3" y="1"/>
                    </a:cubicBezTo>
                    <a:cubicBezTo>
                      <a:pt x="4" y="1"/>
                      <a:pt x="4" y="1"/>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5" name="Freeform 164"/>
              <p:cNvSpPr>
                <a:spLocks/>
              </p:cNvSpPr>
              <p:nvPr/>
            </p:nvSpPr>
            <p:spPr bwMode="auto">
              <a:xfrm>
                <a:off x="7832727" y="3259139"/>
                <a:ext cx="9525" cy="11113"/>
              </a:xfrm>
              <a:custGeom>
                <a:avLst/>
                <a:gdLst>
                  <a:gd name="T0" fmla="*/ 1 w 1"/>
                  <a:gd name="T1" fmla="*/ 0 h 1"/>
                  <a:gd name="T2" fmla="*/ 0 w 1"/>
                  <a:gd name="T3" fmla="*/ 1 h 1"/>
                  <a:gd name="T4" fmla="*/ 1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1"/>
                      <a:pt x="0" y="1"/>
                    </a:cubicBezTo>
                    <a:cubicBezTo>
                      <a:pt x="0" y="1"/>
                      <a:pt x="1" y="1"/>
                      <a:pt x="1" y="1"/>
                    </a:cubicBezTo>
                    <a:cubicBezTo>
                      <a:pt x="1" y="1"/>
                      <a:pt x="1" y="1"/>
                      <a:pt x="1" y="0"/>
                    </a:cubicBezTo>
                    <a:cubicBezTo>
                      <a:pt x="1" y="0"/>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6" name="Freeform 165"/>
              <p:cNvSpPr>
                <a:spLocks/>
              </p:cNvSpPr>
              <p:nvPr/>
            </p:nvSpPr>
            <p:spPr bwMode="auto">
              <a:xfrm>
                <a:off x="7864477" y="3259139"/>
                <a:ext cx="31750" cy="53975"/>
              </a:xfrm>
              <a:custGeom>
                <a:avLst/>
                <a:gdLst>
                  <a:gd name="T0" fmla="*/ 2 w 3"/>
                  <a:gd name="T1" fmla="*/ 0 h 5"/>
                  <a:gd name="T2" fmla="*/ 2 w 3"/>
                  <a:gd name="T3" fmla="*/ 1 h 5"/>
                  <a:gd name="T4" fmla="*/ 1 w 3"/>
                  <a:gd name="T5" fmla="*/ 2 h 5"/>
                  <a:gd name="T6" fmla="*/ 0 w 3"/>
                  <a:gd name="T7" fmla="*/ 3 h 5"/>
                  <a:gd name="T8" fmla="*/ 0 w 3"/>
                  <a:gd name="T9" fmla="*/ 4 h 5"/>
                  <a:gd name="T10" fmla="*/ 1 w 3"/>
                  <a:gd name="T11" fmla="*/ 4 h 5"/>
                  <a:gd name="T12" fmla="*/ 2 w 3"/>
                  <a:gd name="T13" fmla="*/ 4 h 5"/>
                  <a:gd name="T14" fmla="*/ 2 w 3"/>
                  <a:gd name="T15" fmla="*/ 2 h 5"/>
                  <a:gd name="T16" fmla="*/ 3 w 3"/>
                  <a:gd name="T17" fmla="*/ 0 h 5"/>
                  <a:gd name="T18" fmla="*/ 2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0"/>
                    </a:moveTo>
                    <a:cubicBezTo>
                      <a:pt x="2" y="0"/>
                      <a:pt x="2" y="1"/>
                      <a:pt x="2" y="1"/>
                    </a:cubicBezTo>
                    <a:cubicBezTo>
                      <a:pt x="1" y="1"/>
                      <a:pt x="1" y="1"/>
                      <a:pt x="1" y="2"/>
                    </a:cubicBezTo>
                    <a:cubicBezTo>
                      <a:pt x="0" y="2"/>
                      <a:pt x="0" y="2"/>
                      <a:pt x="0" y="3"/>
                    </a:cubicBezTo>
                    <a:cubicBezTo>
                      <a:pt x="0" y="3"/>
                      <a:pt x="0" y="4"/>
                      <a:pt x="0" y="4"/>
                    </a:cubicBezTo>
                    <a:cubicBezTo>
                      <a:pt x="0" y="5"/>
                      <a:pt x="1" y="4"/>
                      <a:pt x="1" y="4"/>
                    </a:cubicBezTo>
                    <a:cubicBezTo>
                      <a:pt x="1" y="4"/>
                      <a:pt x="1" y="4"/>
                      <a:pt x="2" y="4"/>
                    </a:cubicBezTo>
                    <a:cubicBezTo>
                      <a:pt x="2" y="3"/>
                      <a:pt x="2" y="3"/>
                      <a:pt x="2" y="2"/>
                    </a:cubicBezTo>
                    <a:cubicBezTo>
                      <a:pt x="2" y="2"/>
                      <a:pt x="3" y="1"/>
                      <a:pt x="3"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7" name="Freeform 166"/>
              <p:cNvSpPr>
                <a:spLocks/>
              </p:cNvSpPr>
              <p:nvPr/>
            </p:nvSpPr>
            <p:spPr bwMode="auto">
              <a:xfrm>
                <a:off x="7961314" y="3313114"/>
                <a:ext cx="42863" cy="44450"/>
              </a:xfrm>
              <a:custGeom>
                <a:avLst/>
                <a:gdLst>
                  <a:gd name="T0" fmla="*/ 3 w 4"/>
                  <a:gd name="T1" fmla="*/ 1 h 4"/>
                  <a:gd name="T2" fmla="*/ 2 w 4"/>
                  <a:gd name="T3" fmla="*/ 1 h 4"/>
                  <a:gd name="T4" fmla="*/ 1 w 4"/>
                  <a:gd name="T5" fmla="*/ 1 h 4"/>
                  <a:gd name="T6" fmla="*/ 1 w 4"/>
                  <a:gd name="T7" fmla="*/ 2 h 4"/>
                  <a:gd name="T8" fmla="*/ 0 w 4"/>
                  <a:gd name="T9" fmla="*/ 3 h 4"/>
                  <a:gd name="T10" fmla="*/ 0 w 4"/>
                  <a:gd name="T11" fmla="*/ 4 h 4"/>
                  <a:gd name="T12" fmla="*/ 1 w 4"/>
                  <a:gd name="T13" fmla="*/ 4 h 4"/>
                  <a:gd name="T14" fmla="*/ 2 w 4"/>
                  <a:gd name="T15" fmla="*/ 3 h 4"/>
                  <a:gd name="T16" fmla="*/ 3 w 4"/>
                  <a:gd name="T17" fmla="*/ 3 h 4"/>
                  <a:gd name="T18" fmla="*/ 3 w 4"/>
                  <a:gd name="T19" fmla="*/ 2 h 4"/>
                  <a:gd name="T20" fmla="*/ 3 w 4"/>
                  <a:gd name="T21" fmla="*/ 1 h 4"/>
                  <a:gd name="T22" fmla="*/ 3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3" y="1"/>
                    </a:moveTo>
                    <a:cubicBezTo>
                      <a:pt x="3" y="0"/>
                      <a:pt x="2" y="1"/>
                      <a:pt x="2" y="1"/>
                    </a:cubicBezTo>
                    <a:cubicBezTo>
                      <a:pt x="2" y="1"/>
                      <a:pt x="2" y="1"/>
                      <a:pt x="1" y="1"/>
                    </a:cubicBezTo>
                    <a:cubicBezTo>
                      <a:pt x="1" y="2"/>
                      <a:pt x="1" y="2"/>
                      <a:pt x="1" y="2"/>
                    </a:cubicBezTo>
                    <a:cubicBezTo>
                      <a:pt x="0" y="3"/>
                      <a:pt x="0" y="3"/>
                      <a:pt x="0" y="3"/>
                    </a:cubicBezTo>
                    <a:cubicBezTo>
                      <a:pt x="0" y="3"/>
                      <a:pt x="0" y="4"/>
                      <a:pt x="0" y="4"/>
                    </a:cubicBezTo>
                    <a:cubicBezTo>
                      <a:pt x="0" y="4"/>
                      <a:pt x="1" y="4"/>
                      <a:pt x="1" y="4"/>
                    </a:cubicBezTo>
                    <a:cubicBezTo>
                      <a:pt x="1" y="4"/>
                      <a:pt x="1" y="3"/>
                      <a:pt x="2" y="3"/>
                    </a:cubicBezTo>
                    <a:cubicBezTo>
                      <a:pt x="2" y="3"/>
                      <a:pt x="3" y="3"/>
                      <a:pt x="3" y="3"/>
                    </a:cubicBezTo>
                    <a:cubicBezTo>
                      <a:pt x="3" y="3"/>
                      <a:pt x="3" y="3"/>
                      <a:pt x="3" y="2"/>
                    </a:cubicBezTo>
                    <a:cubicBezTo>
                      <a:pt x="3" y="2"/>
                      <a:pt x="4" y="2"/>
                      <a:pt x="3" y="1"/>
                    </a:cubicBezTo>
                    <a:cubicBezTo>
                      <a:pt x="3"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8" name="Freeform 167"/>
              <p:cNvSpPr>
                <a:spLocks/>
              </p:cNvSpPr>
              <p:nvPr/>
            </p:nvSpPr>
            <p:spPr bwMode="auto">
              <a:xfrm>
                <a:off x="7788277" y="3097214"/>
                <a:ext cx="269875" cy="269875"/>
              </a:xfrm>
              <a:custGeom>
                <a:avLst/>
                <a:gdLst>
                  <a:gd name="T0" fmla="*/ 5 w 25"/>
                  <a:gd name="T1" fmla="*/ 7 h 25"/>
                  <a:gd name="T2" fmla="*/ 3 w 25"/>
                  <a:gd name="T3" fmla="*/ 7 h 25"/>
                  <a:gd name="T4" fmla="*/ 4 w 25"/>
                  <a:gd name="T5" fmla="*/ 8 h 25"/>
                  <a:gd name="T6" fmla="*/ 4 w 25"/>
                  <a:gd name="T7" fmla="*/ 10 h 25"/>
                  <a:gd name="T8" fmla="*/ 6 w 25"/>
                  <a:gd name="T9" fmla="*/ 11 h 25"/>
                  <a:gd name="T10" fmla="*/ 7 w 25"/>
                  <a:gd name="T11" fmla="*/ 10 h 25"/>
                  <a:gd name="T12" fmla="*/ 9 w 25"/>
                  <a:gd name="T13" fmla="*/ 11 h 25"/>
                  <a:gd name="T14" fmla="*/ 10 w 25"/>
                  <a:gd name="T15" fmla="*/ 12 h 25"/>
                  <a:gd name="T16" fmla="*/ 13 w 25"/>
                  <a:gd name="T17" fmla="*/ 13 h 25"/>
                  <a:gd name="T18" fmla="*/ 16 w 25"/>
                  <a:gd name="T19" fmla="*/ 14 h 25"/>
                  <a:gd name="T20" fmla="*/ 18 w 25"/>
                  <a:gd name="T21" fmla="*/ 16 h 25"/>
                  <a:gd name="T22" fmla="*/ 19 w 25"/>
                  <a:gd name="T23" fmla="*/ 18 h 25"/>
                  <a:gd name="T24" fmla="*/ 20 w 25"/>
                  <a:gd name="T25" fmla="*/ 21 h 25"/>
                  <a:gd name="T26" fmla="*/ 20 w 25"/>
                  <a:gd name="T27" fmla="*/ 23 h 25"/>
                  <a:gd name="T28" fmla="*/ 22 w 25"/>
                  <a:gd name="T29" fmla="*/ 23 h 25"/>
                  <a:gd name="T30" fmla="*/ 24 w 25"/>
                  <a:gd name="T31" fmla="*/ 25 h 25"/>
                  <a:gd name="T32" fmla="*/ 24 w 25"/>
                  <a:gd name="T33" fmla="*/ 21 h 25"/>
                  <a:gd name="T34" fmla="*/ 25 w 25"/>
                  <a:gd name="T35" fmla="*/ 11 h 25"/>
                  <a:gd name="T36" fmla="*/ 25 w 25"/>
                  <a:gd name="T37" fmla="*/ 7 h 25"/>
                  <a:gd name="T38" fmla="*/ 23 w 25"/>
                  <a:gd name="T39" fmla="*/ 6 h 25"/>
                  <a:gd name="T40" fmla="*/ 20 w 25"/>
                  <a:gd name="T41" fmla="*/ 5 h 25"/>
                  <a:gd name="T42" fmla="*/ 19 w 25"/>
                  <a:gd name="T43" fmla="*/ 5 h 25"/>
                  <a:gd name="T44" fmla="*/ 17 w 25"/>
                  <a:gd name="T45" fmla="*/ 4 h 25"/>
                  <a:gd name="T46" fmla="*/ 16 w 25"/>
                  <a:gd name="T47" fmla="*/ 6 h 25"/>
                  <a:gd name="T48" fmla="*/ 14 w 25"/>
                  <a:gd name="T49" fmla="*/ 6 h 25"/>
                  <a:gd name="T50" fmla="*/ 12 w 25"/>
                  <a:gd name="T51" fmla="*/ 7 h 25"/>
                  <a:gd name="T52" fmla="*/ 12 w 25"/>
                  <a:gd name="T53" fmla="*/ 9 h 25"/>
                  <a:gd name="T54" fmla="*/ 10 w 25"/>
                  <a:gd name="T55" fmla="*/ 8 h 25"/>
                  <a:gd name="T56" fmla="*/ 9 w 25"/>
                  <a:gd name="T57" fmla="*/ 6 h 25"/>
                  <a:gd name="T58" fmla="*/ 8 w 25"/>
                  <a:gd name="T59" fmla="*/ 3 h 25"/>
                  <a:gd name="T60" fmla="*/ 7 w 25"/>
                  <a:gd name="T61" fmla="*/ 1 h 25"/>
                  <a:gd name="T62" fmla="*/ 5 w 25"/>
                  <a:gd name="T63" fmla="*/ 1 h 25"/>
                  <a:gd name="T64" fmla="*/ 3 w 25"/>
                  <a:gd name="T65" fmla="*/ 1 h 25"/>
                  <a:gd name="T66" fmla="*/ 1 w 25"/>
                  <a:gd name="T67" fmla="*/ 2 h 25"/>
                  <a:gd name="T68" fmla="*/ 0 w 25"/>
                  <a:gd name="T69" fmla="*/ 3 h 25"/>
                  <a:gd name="T70" fmla="*/ 1 w 25"/>
                  <a:gd name="T71" fmla="*/ 4 h 25"/>
                  <a:gd name="T72" fmla="*/ 2 w 25"/>
                  <a:gd name="T73" fmla="*/ 5 h 25"/>
                  <a:gd name="T74" fmla="*/ 4 w 25"/>
                  <a:gd name="T75" fmla="*/ 6 h 25"/>
                  <a:gd name="T76" fmla="*/ 7 w 25"/>
                  <a:gd name="T77" fmla="*/ 6 h 25"/>
                  <a:gd name="T78" fmla="*/ 5 w 25"/>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25">
                    <a:moveTo>
                      <a:pt x="5" y="6"/>
                    </a:moveTo>
                    <a:cubicBezTo>
                      <a:pt x="5" y="7"/>
                      <a:pt x="5" y="7"/>
                      <a:pt x="5" y="7"/>
                    </a:cubicBezTo>
                    <a:cubicBezTo>
                      <a:pt x="4" y="7"/>
                      <a:pt x="4" y="7"/>
                      <a:pt x="4" y="7"/>
                    </a:cubicBezTo>
                    <a:cubicBezTo>
                      <a:pt x="3" y="7"/>
                      <a:pt x="3" y="7"/>
                      <a:pt x="3" y="7"/>
                    </a:cubicBezTo>
                    <a:cubicBezTo>
                      <a:pt x="2" y="7"/>
                      <a:pt x="3" y="8"/>
                      <a:pt x="3" y="8"/>
                    </a:cubicBezTo>
                    <a:cubicBezTo>
                      <a:pt x="3" y="8"/>
                      <a:pt x="4" y="8"/>
                      <a:pt x="4" y="8"/>
                    </a:cubicBezTo>
                    <a:cubicBezTo>
                      <a:pt x="4" y="9"/>
                      <a:pt x="4" y="9"/>
                      <a:pt x="4" y="9"/>
                    </a:cubicBezTo>
                    <a:cubicBezTo>
                      <a:pt x="5" y="10"/>
                      <a:pt x="4" y="10"/>
                      <a:pt x="4" y="10"/>
                    </a:cubicBezTo>
                    <a:cubicBezTo>
                      <a:pt x="4" y="11"/>
                      <a:pt x="4" y="11"/>
                      <a:pt x="5" y="11"/>
                    </a:cubicBezTo>
                    <a:cubicBezTo>
                      <a:pt x="5" y="12"/>
                      <a:pt x="6" y="11"/>
                      <a:pt x="6" y="11"/>
                    </a:cubicBezTo>
                    <a:cubicBezTo>
                      <a:pt x="6" y="11"/>
                      <a:pt x="6" y="11"/>
                      <a:pt x="7" y="10"/>
                    </a:cubicBezTo>
                    <a:cubicBezTo>
                      <a:pt x="7" y="10"/>
                      <a:pt x="7" y="10"/>
                      <a:pt x="7" y="10"/>
                    </a:cubicBezTo>
                    <a:cubicBezTo>
                      <a:pt x="8" y="10"/>
                      <a:pt x="7" y="11"/>
                      <a:pt x="8" y="11"/>
                    </a:cubicBezTo>
                    <a:cubicBezTo>
                      <a:pt x="8" y="11"/>
                      <a:pt x="8" y="11"/>
                      <a:pt x="9" y="11"/>
                    </a:cubicBezTo>
                    <a:cubicBezTo>
                      <a:pt x="9" y="11"/>
                      <a:pt x="9" y="11"/>
                      <a:pt x="9" y="11"/>
                    </a:cubicBezTo>
                    <a:cubicBezTo>
                      <a:pt x="10" y="12"/>
                      <a:pt x="9" y="12"/>
                      <a:pt x="10" y="12"/>
                    </a:cubicBezTo>
                    <a:cubicBezTo>
                      <a:pt x="10" y="12"/>
                      <a:pt x="10" y="12"/>
                      <a:pt x="11" y="12"/>
                    </a:cubicBezTo>
                    <a:cubicBezTo>
                      <a:pt x="12" y="13"/>
                      <a:pt x="12" y="13"/>
                      <a:pt x="13" y="13"/>
                    </a:cubicBezTo>
                    <a:cubicBezTo>
                      <a:pt x="14" y="13"/>
                      <a:pt x="14" y="13"/>
                      <a:pt x="14" y="13"/>
                    </a:cubicBezTo>
                    <a:cubicBezTo>
                      <a:pt x="15" y="14"/>
                      <a:pt x="16" y="13"/>
                      <a:pt x="16" y="14"/>
                    </a:cubicBezTo>
                    <a:cubicBezTo>
                      <a:pt x="16" y="14"/>
                      <a:pt x="16" y="14"/>
                      <a:pt x="17" y="15"/>
                    </a:cubicBezTo>
                    <a:cubicBezTo>
                      <a:pt x="17" y="15"/>
                      <a:pt x="18" y="15"/>
                      <a:pt x="18" y="16"/>
                    </a:cubicBezTo>
                    <a:cubicBezTo>
                      <a:pt x="18" y="16"/>
                      <a:pt x="18" y="16"/>
                      <a:pt x="18" y="17"/>
                    </a:cubicBezTo>
                    <a:cubicBezTo>
                      <a:pt x="18" y="17"/>
                      <a:pt x="19" y="18"/>
                      <a:pt x="19" y="18"/>
                    </a:cubicBezTo>
                    <a:cubicBezTo>
                      <a:pt x="19" y="18"/>
                      <a:pt x="19" y="19"/>
                      <a:pt x="19" y="19"/>
                    </a:cubicBezTo>
                    <a:cubicBezTo>
                      <a:pt x="20" y="20"/>
                      <a:pt x="20" y="20"/>
                      <a:pt x="20" y="21"/>
                    </a:cubicBezTo>
                    <a:cubicBezTo>
                      <a:pt x="20" y="21"/>
                      <a:pt x="20" y="21"/>
                      <a:pt x="20" y="22"/>
                    </a:cubicBezTo>
                    <a:cubicBezTo>
                      <a:pt x="20" y="22"/>
                      <a:pt x="19" y="23"/>
                      <a:pt x="20" y="23"/>
                    </a:cubicBezTo>
                    <a:cubicBezTo>
                      <a:pt x="20" y="23"/>
                      <a:pt x="20" y="23"/>
                      <a:pt x="21" y="23"/>
                    </a:cubicBezTo>
                    <a:cubicBezTo>
                      <a:pt x="21" y="23"/>
                      <a:pt x="22" y="23"/>
                      <a:pt x="22" y="23"/>
                    </a:cubicBezTo>
                    <a:cubicBezTo>
                      <a:pt x="23" y="23"/>
                      <a:pt x="23" y="23"/>
                      <a:pt x="23" y="24"/>
                    </a:cubicBezTo>
                    <a:cubicBezTo>
                      <a:pt x="23" y="24"/>
                      <a:pt x="24" y="25"/>
                      <a:pt x="24" y="25"/>
                    </a:cubicBezTo>
                    <a:cubicBezTo>
                      <a:pt x="24" y="25"/>
                      <a:pt x="24" y="25"/>
                      <a:pt x="24" y="25"/>
                    </a:cubicBezTo>
                    <a:cubicBezTo>
                      <a:pt x="24" y="21"/>
                      <a:pt x="24" y="21"/>
                      <a:pt x="24" y="21"/>
                    </a:cubicBezTo>
                    <a:cubicBezTo>
                      <a:pt x="25" y="16"/>
                      <a:pt x="25" y="16"/>
                      <a:pt x="25" y="16"/>
                    </a:cubicBezTo>
                    <a:cubicBezTo>
                      <a:pt x="25" y="11"/>
                      <a:pt x="25" y="11"/>
                      <a:pt x="25" y="11"/>
                    </a:cubicBezTo>
                    <a:cubicBezTo>
                      <a:pt x="25" y="7"/>
                      <a:pt x="25" y="7"/>
                      <a:pt x="25" y="7"/>
                    </a:cubicBezTo>
                    <a:cubicBezTo>
                      <a:pt x="25" y="7"/>
                      <a:pt x="25" y="7"/>
                      <a:pt x="25" y="7"/>
                    </a:cubicBezTo>
                    <a:cubicBezTo>
                      <a:pt x="25" y="7"/>
                      <a:pt x="25" y="6"/>
                      <a:pt x="24" y="6"/>
                    </a:cubicBezTo>
                    <a:cubicBezTo>
                      <a:pt x="24" y="6"/>
                      <a:pt x="23" y="6"/>
                      <a:pt x="23" y="6"/>
                    </a:cubicBezTo>
                    <a:cubicBezTo>
                      <a:pt x="23" y="6"/>
                      <a:pt x="22" y="6"/>
                      <a:pt x="22" y="6"/>
                    </a:cubicBezTo>
                    <a:cubicBezTo>
                      <a:pt x="21" y="6"/>
                      <a:pt x="21" y="6"/>
                      <a:pt x="20" y="5"/>
                    </a:cubicBezTo>
                    <a:cubicBezTo>
                      <a:pt x="20" y="5"/>
                      <a:pt x="20" y="5"/>
                      <a:pt x="20" y="5"/>
                    </a:cubicBezTo>
                    <a:cubicBezTo>
                      <a:pt x="20" y="5"/>
                      <a:pt x="19" y="5"/>
                      <a:pt x="19" y="5"/>
                    </a:cubicBezTo>
                    <a:cubicBezTo>
                      <a:pt x="19" y="4"/>
                      <a:pt x="19" y="4"/>
                      <a:pt x="18" y="4"/>
                    </a:cubicBezTo>
                    <a:cubicBezTo>
                      <a:pt x="18" y="4"/>
                      <a:pt x="18" y="4"/>
                      <a:pt x="17" y="4"/>
                    </a:cubicBezTo>
                    <a:cubicBezTo>
                      <a:pt x="17" y="4"/>
                      <a:pt x="16" y="4"/>
                      <a:pt x="16" y="4"/>
                    </a:cubicBezTo>
                    <a:cubicBezTo>
                      <a:pt x="16" y="5"/>
                      <a:pt x="16" y="5"/>
                      <a:pt x="16" y="6"/>
                    </a:cubicBezTo>
                    <a:cubicBezTo>
                      <a:pt x="16" y="6"/>
                      <a:pt x="15" y="6"/>
                      <a:pt x="15" y="6"/>
                    </a:cubicBezTo>
                    <a:cubicBezTo>
                      <a:pt x="15" y="6"/>
                      <a:pt x="14" y="6"/>
                      <a:pt x="14" y="6"/>
                    </a:cubicBezTo>
                    <a:cubicBezTo>
                      <a:pt x="13" y="6"/>
                      <a:pt x="13" y="7"/>
                      <a:pt x="13" y="7"/>
                    </a:cubicBezTo>
                    <a:cubicBezTo>
                      <a:pt x="13" y="7"/>
                      <a:pt x="13" y="7"/>
                      <a:pt x="12" y="7"/>
                    </a:cubicBezTo>
                    <a:cubicBezTo>
                      <a:pt x="12" y="8"/>
                      <a:pt x="13" y="8"/>
                      <a:pt x="12" y="8"/>
                    </a:cubicBezTo>
                    <a:cubicBezTo>
                      <a:pt x="12" y="8"/>
                      <a:pt x="12" y="9"/>
                      <a:pt x="12" y="9"/>
                    </a:cubicBezTo>
                    <a:cubicBezTo>
                      <a:pt x="11" y="9"/>
                      <a:pt x="11" y="9"/>
                      <a:pt x="10" y="9"/>
                    </a:cubicBezTo>
                    <a:cubicBezTo>
                      <a:pt x="10" y="8"/>
                      <a:pt x="10" y="8"/>
                      <a:pt x="10" y="8"/>
                    </a:cubicBezTo>
                    <a:cubicBezTo>
                      <a:pt x="9" y="7"/>
                      <a:pt x="9" y="7"/>
                      <a:pt x="9" y="7"/>
                    </a:cubicBezTo>
                    <a:cubicBezTo>
                      <a:pt x="9" y="6"/>
                      <a:pt x="9" y="6"/>
                      <a:pt x="9" y="6"/>
                    </a:cubicBezTo>
                    <a:cubicBezTo>
                      <a:pt x="9" y="5"/>
                      <a:pt x="9" y="5"/>
                      <a:pt x="9" y="4"/>
                    </a:cubicBezTo>
                    <a:cubicBezTo>
                      <a:pt x="8" y="3"/>
                      <a:pt x="8" y="3"/>
                      <a:pt x="8" y="3"/>
                    </a:cubicBezTo>
                    <a:cubicBezTo>
                      <a:pt x="8" y="2"/>
                      <a:pt x="8" y="2"/>
                      <a:pt x="8" y="2"/>
                    </a:cubicBezTo>
                    <a:cubicBezTo>
                      <a:pt x="7" y="1"/>
                      <a:pt x="7" y="1"/>
                      <a:pt x="7" y="1"/>
                    </a:cubicBezTo>
                    <a:cubicBezTo>
                      <a:pt x="6" y="1"/>
                      <a:pt x="6" y="1"/>
                      <a:pt x="6" y="1"/>
                    </a:cubicBezTo>
                    <a:cubicBezTo>
                      <a:pt x="5" y="1"/>
                      <a:pt x="5" y="1"/>
                      <a:pt x="5" y="1"/>
                    </a:cubicBezTo>
                    <a:cubicBezTo>
                      <a:pt x="4" y="0"/>
                      <a:pt x="4" y="0"/>
                      <a:pt x="4" y="0"/>
                    </a:cubicBezTo>
                    <a:cubicBezTo>
                      <a:pt x="3" y="0"/>
                      <a:pt x="3" y="0"/>
                      <a:pt x="3" y="1"/>
                    </a:cubicBezTo>
                    <a:cubicBezTo>
                      <a:pt x="3" y="1"/>
                      <a:pt x="2" y="1"/>
                      <a:pt x="2" y="1"/>
                    </a:cubicBezTo>
                    <a:cubicBezTo>
                      <a:pt x="1" y="1"/>
                      <a:pt x="1" y="1"/>
                      <a:pt x="1" y="2"/>
                    </a:cubicBezTo>
                    <a:cubicBezTo>
                      <a:pt x="0" y="2"/>
                      <a:pt x="1" y="2"/>
                      <a:pt x="0" y="2"/>
                    </a:cubicBezTo>
                    <a:cubicBezTo>
                      <a:pt x="0" y="3"/>
                      <a:pt x="0" y="3"/>
                      <a:pt x="0" y="3"/>
                    </a:cubicBezTo>
                    <a:cubicBezTo>
                      <a:pt x="0" y="3"/>
                      <a:pt x="0" y="4"/>
                      <a:pt x="0" y="4"/>
                    </a:cubicBezTo>
                    <a:cubicBezTo>
                      <a:pt x="0" y="4"/>
                      <a:pt x="1" y="4"/>
                      <a:pt x="1" y="4"/>
                    </a:cubicBezTo>
                    <a:cubicBezTo>
                      <a:pt x="2" y="4"/>
                      <a:pt x="2" y="4"/>
                      <a:pt x="2" y="4"/>
                    </a:cubicBezTo>
                    <a:cubicBezTo>
                      <a:pt x="2" y="4"/>
                      <a:pt x="2" y="5"/>
                      <a:pt x="2" y="5"/>
                    </a:cubicBezTo>
                    <a:cubicBezTo>
                      <a:pt x="2" y="5"/>
                      <a:pt x="3" y="5"/>
                      <a:pt x="3" y="6"/>
                    </a:cubicBezTo>
                    <a:cubicBezTo>
                      <a:pt x="3" y="6"/>
                      <a:pt x="3" y="6"/>
                      <a:pt x="4" y="6"/>
                    </a:cubicBezTo>
                    <a:cubicBezTo>
                      <a:pt x="5" y="6"/>
                      <a:pt x="5" y="6"/>
                      <a:pt x="6" y="6"/>
                    </a:cubicBezTo>
                    <a:cubicBezTo>
                      <a:pt x="6" y="6"/>
                      <a:pt x="6" y="6"/>
                      <a:pt x="7" y="6"/>
                    </a:cubicBezTo>
                    <a:cubicBezTo>
                      <a:pt x="7" y="6"/>
                      <a:pt x="7" y="6"/>
                      <a:pt x="7" y="7"/>
                    </a:cubicBezTo>
                    <a:cubicBezTo>
                      <a:pt x="7" y="7"/>
                      <a:pt x="6" y="6"/>
                      <a:pt x="5"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9" name="Freeform 168"/>
              <p:cNvSpPr>
                <a:spLocks/>
              </p:cNvSpPr>
              <p:nvPr/>
            </p:nvSpPr>
            <p:spPr bwMode="auto">
              <a:xfrm>
                <a:off x="9029702" y="3605214"/>
                <a:ext cx="22225" cy="33338"/>
              </a:xfrm>
              <a:custGeom>
                <a:avLst/>
                <a:gdLst>
                  <a:gd name="T0" fmla="*/ 2 w 2"/>
                  <a:gd name="T1" fmla="*/ 2 h 3"/>
                  <a:gd name="T2" fmla="*/ 2 w 2"/>
                  <a:gd name="T3" fmla="*/ 0 h 3"/>
                  <a:gd name="T4" fmla="*/ 1 w 2"/>
                  <a:gd name="T5" fmla="*/ 0 h 3"/>
                  <a:gd name="T6" fmla="*/ 0 w 2"/>
                  <a:gd name="T7" fmla="*/ 0 h 3"/>
                  <a:gd name="T8" fmla="*/ 0 w 2"/>
                  <a:gd name="T9" fmla="*/ 1 h 3"/>
                  <a:gd name="T10" fmla="*/ 0 w 2"/>
                  <a:gd name="T11" fmla="*/ 2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1"/>
                      <a:pt x="2" y="1"/>
                      <a:pt x="2" y="0"/>
                    </a:cubicBezTo>
                    <a:cubicBezTo>
                      <a:pt x="2" y="0"/>
                      <a:pt x="2" y="0"/>
                      <a:pt x="1" y="0"/>
                    </a:cubicBezTo>
                    <a:cubicBezTo>
                      <a:pt x="1" y="0"/>
                      <a:pt x="1" y="0"/>
                      <a:pt x="0" y="0"/>
                    </a:cubicBezTo>
                    <a:cubicBezTo>
                      <a:pt x="0" y="1"/>
                      <a:pt x="0" y="1"/>
                      <a:pt x="0" y="1"/>
                    </a:cubicBezTo>
                    <a:cubicBezTo>
                      <a:pt x="0" y="2"/>
                      <a:pt x="0" y="2"/>
                      <a:pt x="0"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0" name="Freeform 169"/>
              <p:cNvSpPr>
                <a:spLocks/>
              </p:cNvSpPr>
              <p:nvPr/>
            </p:nvSpPr>
            <p:spPr bwMode="auto">
              <a:xfrm>
                <a:off x="8986839" y="3627439"/>
                <a:ext cx="42863" cy="42863"/>
              </a:xfrm>
              <a:custGeom>
                <a:avLst/>
                <a:gdLst>
                  <a:gd name="T0" fmla="*/ 0 w 4"/>
                  <a:gd name="T1" fmla="*/ 4 h 4"/>
                  <a:gd name="T2" fmla="*/ 2 w 4"/>
                  <a:gd name="T3" fmla="*/ 4 h 4"/>
                  <a:gd name="T4" fmla="*/ 3 w 4"/>
                  <a:gd name="T5" fmla="*/ 3 h 4"/>
                  <a:gd name="T6" fmla="*/ 4 w 4"/>
                  <a:gd name="T7" fmla="*/ 3 h 4"/>
                  <a:gd name="T8" fmla="*/ 4 w 4"/>
                  <a:gd name="T9" fmla="*/ 1 h 4"/>
                  <a:gd name="T10" fmla="*/ 3 w 4"/>
                  <a:gd name="T11" fmla="*/ 1 h 4"/>
                  <a:gd name="T12" fmla="*/ 2 w 4"/>
                  <a:gd name="T13" fmla="*/ 1 h 4"/>
                  <a:gd name="T14" fmla="*/ 1 w 4"/>
                  <a:gd name="T15" fmla="*/ 1 h 4"/>
                  <a:gd name="T16" fmla="*/ 0 w 4"/>
                  <a:gd name="T17" fmla="*/ 2 h 4"/>
                  <a:gd name="T18" fmla="*/ 0 w 4"/>
                  <a:gd name="T19" fmla="*/ 3 h 4"/>
                  <a:gd name="T20" fmla="*/ 0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4"/>
                    </a:moveTo>
                    <a:cubicBezTo>
                      <a:pt x="1" y="4"/>
                      <a:pt x="1" y="4"/>
                      <a:pt x="2" y="4"/>
                    </a:cubicBezTo>
                    <a:cubicBezTo>
                      <a:pt x="2" y="4"/>
                      <a:pt x="3" y="4"/>
                      <a:pt x="3" y="3"/>
                    </a:cubicBezTo>
                    <a:cubicBezTo>
                      <a:pt x="3" y="3"/>
                      <a:pt x="4" y="3"/>
                      <a:pt x="4" y="3"/>
                    </a:cubicBezTo>
                    <a:cubicBezTo>
                      <a:pt x="4" y="2"/>
                      <a:pt x="4" y="2"/>
                      <a:pt x="4" y="1"/>
                    </a:cubicBezTo>
                    <a:cubicBezTo>
                      <a:pt x="4" y="1"/>
                      <a:pt x="4" y="1"/>
                      <a:pt x="3" y="1"/>
                    </a:cubicBezTo>
                    <a:cubicBezTo>
                      <a:pt x="3" y="0"/>
                      <a:pt x="3" y="0"/>
                      <a:pt x="2" y="1"/>
                    </a:cubicBezTo>
                    <a:cubicBezTo>
                      <a:pt x="2" y="1"/>
                      <a:pt x="2" y="1"/>
                      <a:pt x="1" y="1"/>
                    </a:cubicBezTo>
                    <a:cubicBezTo>
                      <a:pt x="1" y="2"/>
                      <a:pt x="0" y="2"/>
                      <a:pt x="0" y="2"/>
                    </a:cubicBezTo>
                    <a:cubicBezTo>
                      <a:pt x="0" y="3"/>
                      <a:pt x="0" y="3"/>
                      <a:pt x="0" y="3"/>
                    </a:cubicBezTo>
                    <a:cubicBezTo>
                      <a:pt x="0" y="3"/>
                      <a:pt x="0" y="4"/>
                      <a:pt x="0"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1" name="Freeform 170"/>
              <p:cNvSpPr>
                <a:spLocks/>
              </p:cNvSpPr>
              <p:nvPr/>
            </p:nvSpPr>
            <p:spPr bwMode="auto">
              <a:xfrm>
                <a:off x="8997952" y="3681414"/>
                <a:ext cx="22225" cy="11113"/>
              </a:xfrm>
              <a:custGeom>
                <a:avLst/>
                <a:gdLst>
                  <a:gd name="T0" fmla="*/ 1 w 2"/>
                  <a:gd name="T1" fmla="*/ 0 h 1"/>
                  <a:gd name="T2" fmla="*/ 0 w 2"/>
                  <a:gd name="T3" fmla="*/ 1 h 1"/>
                  <a:gd name="T4" fmla="*/ 1 w 2"/>
                  <a:gd name="T5" fmla="*/ 1 h 1"/>
                  <a:gd name="T6" fmla="*/ 2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0" y="0"/>
                      <a:pt x="0" y="1"/>
                    </a:cubicBezTo>
                    <a:cubicBezTo>
                      <a:pt x="0" y="1"/>
                      <a:pt x="1" y="1"/>
                      <a:pt x="1" y="1"/>
                    </a:cubicBezTo>
                    <a:cubicBezTo>
                      <a:pt x="1" y="1"/>
                      <a:pt x="1" y="1"/>
                      <a:pt x="2" y="1"/>
                    </a:cubicBezTo>
                    <a:cubicBezTo>
                      <a:pt x="2" y="0"/>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2" name="Freeform 171"/>
              <p:cNvSpPr>
                <a:spLocks/>
              </p:cNvSpPr>
              <p:nvPr/>
            </p:nvSpPr>
            <p:spPr bwMode="auto">
              <a:xfrm>
                <a:off x="4387852" y="708026"/>
                <a:ext cx="280988" cy="96838"/>
              </a:xfrm>
              <a:custGeom>
                <a:avLst/>
                <a:gdLst>
                  <a:gd name="T0" fmla="*/ 2 w 26"/>
                  <a:gd name="T1" fmla="*/ 3 h 9"/>
                  <a:gd name="T2" fmla="*/ 3 w 26"/>
                  <a:gd name="T3" fmla="*/ 4 h 9"/>
                  <a:gd name="T4" fmla="*/ 5 w 26"/>
                  <a:gd name="T5" fmla="*/ 5 h 9"/>
                  <a:gd name="T6" fmla="*/ 6 w 26"/>
                  <a:gd name="T7" fmla="*/ 5 h 9"/>
                  <a:gd name="T8" fmla="*/ 7 w 26"/>
                  <a:gd name="T9" fmla="*/ 4 h 9"/>
                  <a:gd name="T10" fmla="*/ 9 w 26"/>
                  <a:gd name="T11" fmla="*/ 5 h 9"/>
                  <a:gd name="T12" fmla="*/ 8 w 26"/>
                  <a:gd name="T13" fmla="*/ 5 h 9"/>
                  <a:gd name="T14" fmla="*/ 6 w 26"/>
                  <a:gd name="T15" fmla="*/ 6 h 9"/>
                  <a:gd name="T16" fmla="*/ 8 w 26"/>
                  <a:gd name="T17" fmla="*/ 6 h 9"/>
                  <a:gd name="T18" fmla="*/ 8 w 26"/>
                  <a:gd name="T19" fmla="*/ 8 h 9"/>
                  <a:gd name="T20" fmla="*/ 9 w 26"/>
                  <a:gd name="T21" fmla="*/ 8 h 9"/>
                  <a:gd name="T22" fmla="*/ 12 w 26"/>
                  <a:gd name="T23" fmla="*/ 9 h 9"/>
                  <a:gd name="T24" fmla="*/ 13 w 26"/>
                  <a:gd name="T25" fmla="*/ 7 h 9"/>
                  <a:gd name="T26" fmla="*/ 14 w 26"/>
                  <a:gd name="T27" fmla="*/ 5 h 9"/>
                  <a:gd name="T28" fmla="*/ 14 w 26"/>
                  <a:gd name="T29" fmla="*/ 5 h 9"/>
                  <a:gd name="T30" fmla="*/ 15 w 26"/>
                  <a:gd name="T31" fmla="*/ 5 h 9"/>
                  <a:gd name="T32" fmla="*/ 17 w 26"/>
                  <a:gd name="T33" fmla="*/ 6 h 9"/>
                  <a:gd name="T34" fmla="*/ 18 w 26"/>
                  <a:gd name="T35" fmla="*/ 8 h 9"/>
                  <a:gd name="T36" fmla="*/ 20 w 26"/>
                  <a:gd name="T37" fmla="*/ 6 h 9"/>
                  <a:gd name="T38" fmla="*/ 20 w 26"/>
                  <a:gd name="T39" fmla="*/ 5 h 9"/>
                  <a:gd name="T40" fmla="*/ 18 w 26"/>
                  <a:gd name="T41" fmla="*/ 4 h 9"/>
                  <a:gd name="T42" fmla="*/ 15 w 26"/>
                  <a:gd name="T43" fmla="*/ 3 h 9"/>
                  <a:gd name="T44" fmla="*/ 16 w 26"/>
                  <a:gd name="T45" fmla="*/ 2 h 9"/>
                  <a:gd name="T46" fmla="*/ 17 w 26"/>
                  <a:gd name="T47" fmla="*/ 3 h 9"/>
                  <a:gd name="T48" fmla="*/ 20 w 26"/>
                  <a:gd name="T49" fmla="*/ 3 h 9"/>
                  <a:gd name="T50" fmla="*/ 23 w 26"/>
                  <a:gd name="T51" fmla="*/ 3 h 9"/>
                  <a:gd name="T52" fmla="*/ 25 w 26"/>
                  <a:gd name="T53" fmla="*/ 3 h 9"/>
                  <a:gd name="T54" fmla="*/ 26 w 26"/>
                  <a:gd name="T55" fmla="*/ 2 h 9"/>
                  <a:gd name="T56" fmla="*/ 24 w 26"/>
                  <a:gd name="T57" fmla="*/ 1 h 9"/>
                  <a:gd name="T58" fmla="*/ 22 w 26"/>
                  <a:gd name="T59" fmla="*/ 1 h 9"/>
                  <a:gd name="T60" fmla="*/ 19 w 26"/>
                  <a:gd name="T61" fmla="*/ 1 h 9"/>
                  <a:gd name="T62" fmla="*/ 14 w 26"/>
                  <a:gd name="T63" fmla="*/ 1 h 9"/>
                  <a:gd name="T64" fmla="*/ 13 w 26"/>
                  <a:gd name="T65" fmla="*/ 2 h 9"/>
                  <a:gd name="T66" fmla="*/ 13 w 26"/>
                  <a:gd name="T67" fmla="*/ 3 h 9"/>
                  <a:gd name="T68" fmla="*/ 11 w 26"/>
                  <a:gd name="T69" fmla="*/ 2 h 9"/>
                  <a:gd name="T70" fmla="*/ 9 w 26"/>
                  <a:gd name="T71" fmla="*/ 2 h 9"/>
                  <a:gd name="T72" fmla="*/ 9 w 26"/>
                  <a:gd name="T73" fmla="*/ 4 h 9"/>
                  <a:gd name="T74" fmla="*/ 8 w 26"/>
                  <a:gd name="T75" fmla="*/ 3 h 9"/>
                  <a:gd name="T76" fmla="*/ 7 w 26"/>
                  <a:gd name="T77" fmla="*/ 2 h 9"/>
                  <a:gd name="T78" fmla="*/ 5 w 26"/>
                  <a:gd name="T79" fmla="*/ 3 h 9"/>
                  <a:gd name="T80" fmla="*/ 4 w 26"/>
                  <a:gd name="T81" fmla="*/ 2 h 9"/>
                  <a:gd name="T82" fmla="*/ 1 w 26"/>
                  <a:gd name="T83" fmla="*/ 2 h 9"/>
                  <a:gd name="T84" fmla="*/ 1 w 26"/>
                  <a:gd name="T8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9">
                    <a:moveTo>
                      <a:pt x="1" y="3"/>
                    </a:moveTo>
                    <a:cubicBezTo>
                      <a:pt x="1" y="3"/>
                      <a:pt x="2" y="3"/>
                      <a:pt x="2" y="3"/>
                    </a:cubicBezTo>
                    <a:cubicBezTo>
                      <a:pt x="2" y="3"/>
                      <a:pt x="3" y="3"/>
                      <a:pt x="3" y="4"/>
                    </a:cubicBezTo>
                    <a:cubicBezTo>
                      <a:pt x="3" y="4"/>
                      <a:pt x="3" y="4"/>
                      <a:pt x="3" y="4"/>
                    </a:cubicBezTo>
                    <a:cubicBezTo>
                      <a:pt x="4" y="5"/>
                      <a:pt x="4" y="4"/>
                      <a:pt x="4" y="4"/>
                    </a:cubicBezTo>
                    <a:cubicBezTo>
                      <a:pt x="5" y="4"/>
                      <a:pt x="5" y="5"/>
                      <a:pt x="5" y="5"/>
                    </a:cubicBezTo>
                    <a:cubicBezTo>
                      <a:pt x="5" y="5"/>
                      <a:pt x="5" y="5"/>
                      <a:pt x="5" y="5"/>
                    </a:cubicBezTo>
                    <a:cubicBezTo>
                      <a:pt x="5" y="5"/>
                      <a:pt x="6" y="5"/>
                      <a:pt x="6" y="5"/>
                    </a:cubicBezTo>
                    <a:cubicBezTo>
                      <a:pt x="6" y="5"/>
                      <a:pt x="6" y="5"/>
                      <a:pt x="6" y="5"/>
                    </a:cubicBezTo>
                    <a:cubicBezTo>
                      <a:pt x="7" y="5"/>
                      <a:pt x="7" y="4"/>
                      <a:pt x="7" y="4"/>
                    </a:cubicBezTo>
                    <a:cubicBezTo>
                      <a:pt x="8" y="4"/>
                      <a:pt x="8" y="4"/>
                      <a:pt x="9" y="4"/>
                    </a:cubicBezTo>
                    <a:cubicBezTo>
                      <a:pt x="9" y="5"/>
                      <a:pt x="9" y="5"/>
                      <a:pt x="9" y="5"/>
                    </a:cubicBezTo>
                    <a:cubicBezTo>
                      <a:pt x="9" y="5"/>
                      <a:pt x="9" y="5"/>
                      <a:pt x="9" y="5"/>
                    </a:cubicBezTo>
                    <a:cubicBezTo>
                      <a:pt x="8" y="5"/>
                      <a:pt x="8" y="5"/>
                      <a:pt x="8" y="5"/>
                    </a:cubicBezTo>
                    <a:cubicBezTo>
                      <a:pt x="7" y="5"/>
                      <a:pt x="7" y="5"/>
                      <a:pt x="7" y="6"/>
                    </a:cubicBezTo>
                    <a:cubicBezTo>
                      <a:pt x="7" y="6"/>
                      <a:pt x="6" y="6"/>
                      <a:pt x="6" y="6"/>
                    </a:cubicBezTo>
                    <a:cubicBezTo>
                      <a:pt x="6" y="6"/>
                      <a:pt x="6" y="6"/>
                      <a:pt x="7" y="6"/>
                    </a:cubicBezTo>
                    <a:cubicBezTo>
                      <a:pt x="7" y="7"/>
                      <a:pt x="8" y="6"/>
                      <a:pt x="8" y="6"/>
                    </a:cubicBezTo>
                    <a:cubicBezTo>
                      <a:pt x="8" y="7"/>
                      <a:pt x="7" y="7"/>
                      <a:pt x="7" y="7"/>
                    </a:cubicBezTo>
                    <a:cubicBezTo>
                      <a:pt x="7" y="7"/>
                      <a:pt x="7" y="7"/>
                      <a:pt x="8" y="8"/>
                    </a:cubicBezTo>
                    <a:cubicBezTo>
                      <a:pt x="8" y="8"/>
                      <a:pt x="8" y="7"/>
                      <a:pt x="8" y="7"/>
                    </a:cubicBezTo>
                    <a:cubicBezTo>
                      <a:pt x="9" y="7"/>
                      <a:pt x="9" y="8"/>
                      <a:pt x="9" y="8"/>
                    </a:cubicBezTo>
                    <a:cubicBezTo>
                      <a:pt x="10" y="8"/>
                      <a:pt x="10" y="8"/>
                      <a:pt x="10" y="9"/>
                    </a:cubicBezTo>
                    <a:cubicBezTo>
                      <a:pt x="11" y="9"/>
                      <a:pt x="11" y="9"/>
                      <a:pt x="12" y="9"/>
                    </a:cubicBezTo>
                    <a:cubicBezTo>
                      <a:pt x="12" y="9"/>
                      <a:pt x="12" y="9"/>
                      <a:pt x="12" y="8"/>
                    </a:cubicBezTo>
                    <a:cubicBezTo>
                      <a:pt x="13" y="8"/>
                      <a:pt x="13" y="8"/>
                      <a:pt x="13" y="7"/>
                    </a:cubicBezTo>
                    <a:cubicBezTo>
                      <a:pt x="13" y="7"/>
                      <a:pt x="13" y="7"/>
                      <a:pt x="14" y="7"/>
                    </a:cubicBezTo>
                    <a:cubicBezTo>
                      <a:pt x="14" y="6"/>
                      <a:pt x="14" y="6"/>
                      <a:pt x="14" y="5"/>
                    </a:cubicBezTo>
                    <a:cubicBezTo>
                      <a:pt x="14" y="5"/>
                      <a:pt x="14" y="5"/>
                      <a:pt x="14" y="5"/>
                    </a:cubicBezTo>
                    <a:cubicBezTo>
                      <a:pt x="14" y="5"/>
                      <a:pt x="14" y="5"/>
                      <a:pt x="14" y="5"/>
                    </a:cubicBezTo>
                    <a:cubicBezTo>
                      <a:pt x="14" y="4"/>
                      <a:pt x="15" y="5"/>
                      <a:pt x="15" y="5"/>
                    </a:cubicBezTo>
                    <a:cubicBezTo>
                      <a:pt x="15" y="5"/>
                      <a:pt x="15" y="5"/>
                      <a:pt x="15" y="5"/>
                    </a:cubicBezTo>
                    <a:cubicBezTo>
                      <a:pt x="16" y="5"/>
                      <a:pt x="16" y="5"/>
                      <a:pt x="16" y="5"/>
                    </a:cubicBezTo>
                    <a:cubicBezTo>
                      <a:pt x="17" y="6"/>
                      <a:pt x="17" y="6"/>
                      <a:pt x="17" y="6"/>
                    </a:cubicBezTo>
                    <a:cubicBezTo>
                      <a:pt x="17" y="7"/>
                      <a:pt x="17" y="7"/>
                      <a:pt x="18" y="7"/>
                    </a:cubicBezTo>
                    <a:cubicBezTo>
                      <a:pt x="18" y="8"/>
                      <a:pt x="18" y="8"/>
                      <a:pt x="18" y="8"/>
                    </a:cubicBezTo>
                    <a:cubicBezTo>
                      <a:pt x="19" y="8"/>
                      <a:pt x="19" y="7"/>
                      <a:pt x="20" y="7"/>
                    </a:cubicBezTo>
                    <a:cubicBezTo>
                      <a:pt x="20" y="7"/>
                      <a:pt x="20" y="6"/>
                      <a:pt x="20" y="6"/>
                    </a:cubicBezTo>
                    <a:cubicBezTo>
                      <a:pt x="20" y="5"/>
                      <a:pt x="20" y="5"/>
                      <a:pt x="20" y="5"/>
                    </a:cubicBezTo>
                    <a:cubicBezTo>
                      <a:pt x="20" y="5"/>
                      <a:pt x="20" y="5"/>
                      <a:pt x="20" y="5"/>
                    </a:cubicBezTo>
                    <a:cubicBezTo>
                      <a:pt x="19" y="5"/>
                      <a:pt x="19" y="4"/>
                      <a:pt x="19" y="4"/>
                    </a:cubicBezTo>
                    <a:cubicBezTo>
                      <a:pt x="19" y="4"/>
                      <a:pt x="18" y="4"/>
                      <a:pt x="18" y="4"/>
                    </a:cubicBezTo>
                    <a:cubicBezTo>
                      <a:pt x="17" y="4"/>
                      <a:pt x="17" y="3"/>
                      <a:pt x="17" y="3"/>
                    </a:cubicBezTo>
                    <a:cubicBezTo>
                      <a:pt x="16" y="3"/>
                      <a:pt x="16" y="3"/>
                      <a:pt x="15" y="3"/>
                    </a:cubicBezTo>
                    <a:cubicBezTo>
                      <a:pt x="15" y="3"/>
                      <a:pt x="15" y="3"/>
                      <a:pt x="15" y="3"/>
                    </a:cubicBezTo>
                    <a:cubicBezTo>
                      <a:pt x="15" y="2"/>
                      <a:pt x="15" y="3"/>
                      <a:pt x="16" y="2"/>
                    </a:cubicBezTo>
                    <a:cubicBezTo>
                      <a:pt x="16" y="2"/>
                      <a:pt x="17" y="2"/>
                      <a:pt x="17" y="2"/>
                    </a:cubicBezTo>
                    <a:cubicBezTo>
                      <a:pt x="17" y="2"/>
                      <a:pt x="17" y="3"/>
                      <a:pt x="17" y="3"/>
                    </a:cubicBezTo>
                    <a:cubicBezTo>
                      <a:pt x="17" y="3"/>
                      <a:pt x="18" y="3"/>
                      <a:pt x="18" y="3"/>
                    </a:cubicBezTo>
                    <a:cubicBezTo>
                      <a:pt x="19" y="3"/>
                      <a:pt x="19" y="3"/>
                      <a:pt x="20" y="3"/>
                    </a:cubicBezTo>
                    <a:cubicBezTo>
                      <a:pt x="20" y="3"/>
                      <a:pt x="20" y="3"/>
                      <a:pt x="21" y="3"/>
                    </a:cubicBezTo>
                    <a:cubicBezTo>
                      <a:pt x="22" y="4"/>
                      <a:pt x="22" y="3"/>
                      <a:pt x="23" y="3"/>
                    </a:cubicBezTo>
                    <a:cubicBezTo>
                      <a:pt x="23" y="3"/>
                      <a:pt x="23" y="3"/>
                      <a:pt x="23" y="3"/>
                    </a:cubicBezTo>
                    <a:cubicBezTo>
                      <a:pt x="24" y="3"/>
                      <a:pt x="24" y="3"/>
                      <a:pt x="25" y="3"/>
                    </a:cubicBezTo>
                    <a:cubicBezTo>
                      <a:pt x="25" y="3"/>
                      <a:pt x="25" y="2"/>
                      <a:pt x="25" y="2"/>
                    </a:cubicBezTo>
                    <a:cubicBezTo>
                      <a:pt x="26" y="2"/>
                      <a:pt x="26" y="2"/>
                      <a:pt x="26" y="2"/>
                    </a:cubicBezTo>
                    <a:cubicBezTo>
                      <a:pt x="26" y="1"/>
                      <a:pt x="26" y="1"/>
                      <a:pt x="26" y="1"/>
                    </a:cubicBezTo>
                    <a:cubicBezTo>
                      <a:pt x="26" y="0"/>
                      <a:pt x="25" y="1"/>
                      <a:pt x="24" y="1"/>
                    </a:cubicBezTo>
                    <a:cubicBezTo>
                      <a:pt x="24" y="1"/>
                      <a:pt x="24" y="1"/>
                      <a:pt x="23" y="1"/>
                    </a:cubicBezTo>
                    <a:cubicBezTo>
                      <a:pt x="22" y="1"/>
                      <a:pt x="22" y="1"/>
                      <a:pt x="22" y="1"/>
                    </a:cubicBezTo>
                    <a:cubicBezTo>
                      <a:pt x="21" y="1"/>
                      <a:pt x="21" y="1"/>
                      <a:pt x="20" y="1"/>
                    </a:cubicBezTo>
                    <a:cubicBezTo>
                      <a:pt x="20" y="1"/>
                      <a:pt x="19" y="1"/>
                      <a:pt x="19" y="1"/>
                    </a:cubicBezTo>
                    <a:cubicBezTo>
                      <a:pt x="18" y="1"/>
                      <a:pt x="18" y="1"/>
                      <a:pt x="17" y="1"/>
                    </a:cubicBezTo>
                    <a:cubicBezTo>
                      <a:pt x="16" y="1"/>
                      <a:pt x="15" y="1"/>
                      <a:pt x="14" y="1"/>
                    </a:cubicBezTo>
                    <a:cubicBezTo>
                      <a:pt x="14" y="1"/>
                      <a:pt x="13" y="1"/>
                      <a:pt x="13" y="1"/>
                    </a:cubicBezTo>
                    <a:cubicBezTo>
                      <a:pt x="12" y="1"/>
                      <a:pt x="13" y="2"/>
                      <a:pt x="13" y="2"/>
                    </a:cubicBezTo>
                    <a:cubicBezTo>
                      <a:pt x="13" y="2"/>
                      <a:pt x="14" y="2"/>
                      <a:pt x="14" y="3"/>
                    </a:cubicBezTo>
                    <a:cubicBezTo>
                      <a:pt x="13" y="3"/>
                      <a:pt x="13" y="3"/>
                      <a:pt x="13" y="3"/>
                    </a:cubicBezTo>
                    <a:cubicBezTo>
                      <a:pt x="13" y="4"/>
                      <a:pt x="12" y="3"/>
                      <a:pt x="12" y="3"/>
                    </a:cubicBezTo>
                    <a:cubicBezTo>
                      <a:pt x="12" y="3"/>
                      <a:pt x="12" y="3"/>
                      <a:pt x="11" y="2"/>
                    </a:cubicBezTo>
                    <a:cubicBezTo>
                      <a:pt x="11" y="2"/>
                      <a:pt x="11" y="2"/>
                      <a:pt x="10" y="2"/>
                    </a:cubicBezTo>
                    <a:cubicBezTo>
                      <a:pt x="10" y="2"/>
                      <a:pt x="9" y="2"/>
                      <a:pt x="9" y="2"/>
                    </a:cubicBezTo>
                    <a:cubicBezTo>
                      <a:pt x="9" y="2"/>
                      <a:pt x="10" y="3"/>
                      <a:pt x="10" y="3"/>
                    </a:cubicBezTo>
                    <a:cubicBezTo>
                      <a:pt x="9" y="3"/>
                      <a:pt x="9" y="4"/>
                      <a:pt x="9" y="4"/>
                    </a:cubicBezTo>
                    <a:cubicBezTo>
                      <a:pt x="9" y="4"/>
                      <a:pt x="9" y="3"/>
                      <a:pt x="9" y="3"/>
                    </a:cubicBezTo>
                    <a:cubicBezTo>
                      <a:pt x="8" y="3"/>
                      <a:pt x="8" y="3"/>
                      <a:pt x="8" y="3"/>
                    </a:cubicBezTo>
                    <a:cubicBezTo>
                      <a:pt x="8" y="3"/>
                      <a:pt x="7" y="2"/>
                      <a:pt x="7" y="2"/>
                    </a:cubicBezTo>
                    <a:cubicBezTo>
                      <a:pt x="7" y="2"/>
                      <a:pt x="7" y="2"/>
                      <a:pt x="7" y="2"/>
                    </a:cubicBezTo>
                    <a:cubicBezTo>
                      <a:pt x="6" y="2"/>
                      <a:pt x="6" y="2"/>
                      <a:pt x="6" y="3"/>
                    </a:cubicBezTo>
                    <a:cubicBezTo>
                      <a:pt x="6" y="3"/>
                      <a:pt x="6" y="3"/>
                      <a:pt x="5" y="3"/>
                    </a:cubicBezTo>
                    <a:cubicBezTo>
                      <a:pt x="5" y="4"/>
                      <a:pt x="5" y="3"/>
                      <a:pt x="5" y="2"/>
                    </a:cubicBezTo>
                    <a:cubicBezTo>
                      <a:pt x="4" y="2"/>
                      <a:pt x="4" y="2"/>
                      <a:pt x="4" y="2"/>
                    </a:cubicBezTo>
                    <a:cubicBezTo>
                      <a:pt x="4" y="1"/>
                      <a:pt x="3" y="2"/>
                      <a:pt x="2" y="2"/>
                    </a:cubicBezTo>
                    <a:cubicBezTo>
                      <a:pt x="2" y="2"/>
                      <a:pt x="2" y="2"/>
                      <a:pt x="1" y="2"/>
                    </a:cubicBezTo>
                    <a:cubicBezTo>
                      <a:pt x="1" y="2"/>
                      <a:pt x="0" y="2"/>
                      <a:pt x="0" y="3"/>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3" name="Freeform 172"/>
              <p:cNvSpPr>
                <a:spLocks/>
              </p:cNvSpPr>
              <p:nvPr/>
            </p:nvSpPr>
            <p:spPr bwMode="auto">
              <a:xfrm>
                <a:off x="6892927" y="3119439"/>
                <a:ext cx="22225" cy="20638"/>
              </a:xfrm>
              <a:custGeom>
                <a:avLst/>
                <a:gdLst>
                  <a:gd name="T0" fmla="*/ 1 w 2"/>
                  <a:gd name="T1" fmla="*/ 2 h 2"/>
                  <a:gd name="T2" fmla="*/ 1 w 2"/>
                  <a:gd name="T3" fmla="*/ 2 h 2"/>
                  <a:gd name="T4" fmla="*/ 2 w 2"/>
                  <a:gd name="T5" fmla="*/ 2 h 2"/>
                  <a:gd name="T6" fmla="*/ 2 w 2"/>
                  <a:gd name="T7" fmla="*/ 1 h 2"/>
                  <a:gd name="T8" fmla="*/ 1 w 2"/>
                  <a:gd name="T9" fmla="*/ 0 h 2"/>
                  <a:gd name="T10" fmla="*/ 0 w 2"/>
                  <a:gd name="T11" fmla="*/ 0 h 2"/>
                  <a:gd name="T12" fmla="*/ 0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2" y="2"/>
                      <a:pt x="2" y="2"/>
                      <a:pt x="2" y="2"/>
                    </a:cubicBezTo>
                    <a:cubicBezTo>
                      <a:pt x="2" y="2"/>
                      <a:pt x="2" y="1"/>
                      <a:pt x="2" y="1"/>
                    </a:cubicBezTo>
                    <a:cubicBezTo>
                      <a:pt x="2" y="1"/>
                      <a:pt x="2" y="0"/>
                      <a:pt x="1" y="0"/>
                    </a:cubicBezTo>
                    <a:cubicBezTo>
                      <a:pt x="1" y="0"/>
                      <a:pt x="1" y="0"/>
                      <a:pt x="0" y="0"/>
                    </a:cubicBezTo>
                    <a:cubicBezTo>
                      <a:pt x="0" y="0"/>
                      <a:pt x="0" y="0"/>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4" name="Freeform 173"/>
              <p:cNvSpPr>
                <a:spLocks/>
              </p:cNvSpPr>
              <p:nvPr/>
            </p:nvSpPr>
            <p:spPr bwMode="auto">
              <a:xfrm>
                <a:off x="7486652" y="3270251"/>
                <a:ext cx="11113" cy="22225"/>
              </a:xfrm>
              <a:custGeom>
                <a:avLst/>
                <a:gdLst>
                  <a:gd name="T0" fmla="*/ 1 w 1"/>
                  <a:gd name="T1" fmla="*/ 1 h 2"/>
                  <a:gd name="T2" fmla="*/ 1 w 1"/>
                  <a:gd name="T3" fmla="*/ 1 h 2"/>
                  <a:gd name="T4" fmla="*/ 1 w 1"/>
                  <a:gd name="T5" fmla="*/ 0 h 2"/>
                  <a:gd name="T6" fmla="*/ 1 w 1"/>
                  <a:gd name="T7" fmla="*/ 1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1"/>
                      <a:pt x="1" y="0"/>
                      <a:pt x="1" y="0"/>
                    </a:cubicBezTo>
                    <a:cubicBezTo>
                      <a:pt x="1" y="0"/>
                      <a:pt x="1" y="0"/>
                      <a:pt x="1" y="1"/>
                    </a:cubicBezTo>
                    <a:cubicBezTo>
                      <a:pt x="0" y="1"/>
                      <a:pt x="0" y="1"/>
                      <a:pt x="0" y="1"/>
                    </a:cubicBezTo>
                    <a:cubicBezTo>
                      <a:pt x="1" y="2"/>
                      <a:pt x="1"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5" name="Freeform 174"/>
              <p:cNvSpPr>
                <a:spLocks/>
              </p:cNvSpPr>
              <p:nvPr/>
            </p:nvSpPr>
            <p:spPr bwMode="auto">
              <a:xfrm>
                <a:off x="6924677" y="3151189"/>
                <a:ext cx="11113" cy="11113"/>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1"/>
                      <a:pt x="1" y="1"/>
                    </a:cubicBezTo>
                    <a:cubicBezTo>
                      <a:pt x="1"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6" name="Freeform 175"/>
              <p:cNvSpPr>
                <a:spLocks/>
              </p:cNvSpPr>
              <p:nvPr/>
            </p:nvSpPr>
            <p:spPr bwMode="auto">
              <a:xfrm>
                <a:off x="5262564" y="3270251"/>
                <a:ext cx="11113" cy="11113"/>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1" y="1"/>
                      <a:pt x="1" y="1"/>
                    </a:cubicBezTo>
                    <a:cubicBezTo>
                      <a:pt x="1" y="1"/>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7" name="Freeform 176"/>
              <p:cNvSpPr>
                <a:spLocks/>
              </p:cNvSpPr>
              <p:nvPr/>
            </p:nvSpPr>
            <p:spPr bwMode="auto">
              <a:xfrm>
                <a:off x="7853364" y="1649414"/>
                <a:ext cx="22225" cy="20638"/>
              </a:xfrm>
              <a:custGeom>
                <a:avLst/>
                <a:gdLst>
                  <a:gd name="T0" fmla="*/ 2 w 2"/>
                  <a:gd name="T1" fmla="*/ 0 h 2"/>
                  <a:gd name="T2" fmla="*/ 1 w 2"/>
                  <a:gd name="T3" fmla="*/ 1 h 2"/>
                  <a:gd name="T4" fmla="*/ 1 w 2"/>
                  <a:gd name="T5" fmla="*/ 2 h 2"/>
                  <a:gd name="T6" fmla="*/ 2 w 2"/>
                  <a:gd name="T7" fmla="*/ 2 h 2"/>
                  <a:gd name="T8" fmla="*/ 2 w 2"/>
                  <a:gd name="T9" fmla="*/ 1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1"/>
                      <a:pt x="1" y="1"/>
                    </a:cubicBezTo>
                    <a:cubicBezTo>
                      <a:pt x="1" y="1"/>
                      <a:pt x="0" y="2"/>
                      <a:pt x="1" y="2"/>
                    </a:cubicBezTo>
                    <a:cubicBezTo>
                      <a:pt x="1" y="2"/>
                      <a:pt x="1" y="2"/>
                      <a:pt x="2" y="2"/>
                    </a:cubicBezTo>
                    <a:cubicBezTo>
                      <a:pt x="2" y="2"/>
                      <a:pt x="2" y="1"/>
                      <a:pt x="2" y="1"/>
                    </a:cubicBezTo>
                    <a:cubicBezTo>
                      <a:pt x="2" y="1"/>
                      <a:pt x="2" y="1"/>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8" name="Freeform 177"/>
              <p:cNvSpPr>
                <a:spLocks/>
              </p:cNvSpPr>
              <p:nvPr/>
            </p:nvSpPr>
            <p:spPr bwMode="auto">
              <a:xfrm>
                <a:off x="7821614" y="1670051"/>
                <a:ext cx="31750" cy="44450"/>
              </a:xfrm>
              <a:custGeom>
                <a:avLst/>
                <a:gdLst>
                  <a:gd name="T0" fmla="*/ 2 w 3"/>
                  <a:gd name="T1" fmla="*/ 2 h 4"/>
                  <a:gd name="T2" fmla="*/ 3 w 3"/>
                  <a:gd name="T3" fmla="*/ 1 h 4"/>
                  <a:gd name="T4" fmla="*/ 2 w 3"/>
                  <a:gd name="T5" fmla="*/ 0 h 4"/>
                  <a:gd name="T6" fmla="*/ 1 w 3"/>
                  <a:gd name="T7" fmla="*/ 1 h 4"/>
                  <a:gd name="T8" fmla="*/ 0 w 3"/>
                  <a:gd name="T9" fmla="*/ 2 h 4"/>
                  <a:gd name="T10" fmla="*/ 0 w 3"/>
                  <a:gd name="T11" fmla="*/ 3 h 4"/>
                  <a:gd name="T12" fmla="*/ 0 w 3"/>
                  <a:gd name="T13" fmla="*/ 3 h 4"/>
                  <a:gd name="T14" fmla="*/ 1 w 3"/>
                  <a:gd name="T15" fmla="*/ 3 h 4"/>
                  <a:gd name="T16" fmla="*/ 1 w 3"/>
                  <a:gd name="T17" fmla="*/ 2 h 4"/>
                  <a:gd name="T18" fmla="*/ 2 w 3"/>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2"/>
                    </a:moveTo>
                    <a:cubicBezTo>
                      <a:pt x="2" y="1"/>
                      <a:pt x="3" y="1"/>
                      <a:pt x="3" y="1"/>
                    </a:cubicBezTo>
                    <a:cubicBezTo>
                      <a:pt x="2" y="0"/>
                      <a:pt x="2" y="0"/>
                      <a:pt x="2" y="0"/>
                    </a:cubicBezTo>
                    <a:cubicBezTo>
                      <a:pt x="1" y="0"/>
                      <a:pt x="1" y="0"/>
                      <a:pt x="1" y="1"/>
                    </a:cubicBezTo>
                    <a:cubicBezTo>
                      <a:pt x="0" y="1"/>
                      <a:pt x="0" y="1"/>
                      <a:pt x="0" y="2"/>
                    </a:cubicBezTo>
                    <a:cubicBezTo>
                      <a:pt x="0" y="2"/>
                      <a:pt x="0" y="2"/>
                      <a:pt x="0" y="3"/>
                    </a:cubicBezTo>
                    <a:cubicBezTo>
                      <a:pt x="0" y="3"/>
                      <a:pt x="0" y="3"/>
                      <a:pt x="0" y="3"/>
                    </a:cubicBezTo>
                    <a:cubicBezTo>
                      <a:pt x="1" y="4"/>
                      <a:pt x="1" y="3"/>
                      <a:pt x="1" y="3"/>
                    </a:cubicBezTo>
                    <a:cubicBezTo>
                      <a:pt x="2" y="3"/>
                      <a:pt x="1" y="2"/>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9" name="Freeform 178"/>
              <p:cNvSpPr>
                <a:spLocks/>
              </p:cNvSpPr>
              <p:nvPr/>
            </p:nvSpPr>
            <p:spPr bwMode="auto">
              <a:xfrm>
                <a:off x="7486652" y="1400176"/>
                <a:ext cx="227013" cy="258763"/>
              </a:xfrm>
              <a:custGeom>
                <a:avLst/>
                <a:gdLst>
                  <a:gd name="T0" fmla="*/ 19 w 21"/>
                  <a:gd name="T1" fmla="*/ 22 h 24"/>
                  <a:gd name="T2" fmla="*/ 18 w 21"/>
                  <a:gd name="T3" fmla="*/ 20 h 24"/>
                  <a:gd name="T4" fmla="*/ 17 w 21"/>
                  <a:gd name="T5" fmla="*/ 20 h 24"/>
                  <a:gd name="T6" fmla="*/ 16 w 21"/>
                  <a:gd name="T7" fmla="*/ 19 h 24"/>
                  <a:gd name="T8" fmla="*/ 15 w 21"/>
                  <a:gd name="T9" fmla="*/ 18 h 24"/>
                  <a:gd name="T10" fmla="*/ 15 w 21"/>
                  <a:gd name="T11" fmla="*/ 16 h 24"/>
                  <a:gd name="T12" fmla="*/ 14 w 21"/>
                  <a:gd name="T13" fmla="*/ 16 h 24"/>
                  <a:gd name="T14" fmla="*/ 15 w 21"/>
                  <a:gd name="T15" fmla="*/ 15 h 24"/>
                  <a:gd name="T16" fmla="*/ 16 w 21"/>
                  <a:gd name="T17" fmla="*/ 15 h 24"/>
                  <a:gd name="T18" fmla="*/ 17 w 21"/>
                  <a:gd name="T19" fmla="*/ 16 h 24"/>
                  <a:gd name="T20" fmla="*/ 17 w 21"/>
                  <a:gd name="T21" fmla="*/ 17 h 24"/>
                  <a:gd name="T22" fmla="*/ 18 w 21"/>
                  <a:gd name="T23" fmla="*/ 16 h 24"/>
                  <a:gd name="T24" fmla="*/ 18 w 21"/>
                  <a:gd name="T25" fmla="*/ 15 h 24"/>
                  <a:gd name="T26" fmla="*/ 17 w 21"/>
                  <a:gd name="T27" fmla="*/ 15 h 24"/>
                  <a:gd name="T28" fmla="*/ 16 w 21"/>
                  <a:gd name="T29" fmla="*/ 14 h 24"/>
                  <a:gd name="T30" fmla="*/ 16 w 21"/>
                  <a:gd name="T31" fmla="*/ 14 h 24"/>
                  <a:gd name="T32" fmla="*/ 14 w 21"/>
                  <a:gd name="T33" fmla="*/ 13 h 24"/>
                  <a:gd name="T34" fmla="*/ 13 w 21"/>
                  <a:gd name="T35" fmla="*/ 12 h 24"/>
                  <a:gd name="T36" fmla="*/ 12 w 21"/>
                  <a:gd name="T37" fmla="*/ 11 h 24"/>
                  <a:gd name="T38" fmla="*/ 11 w 21"/>
                  <a:gd name="T39" fmla="*/ 10 h 24"/>
                  <a:gd name="T40" fmla="*/ 11 w 21"/>
                  <a:gd name="T41" fmla="*/ 9 h 24"/>
                  <a:gd name="T42" fmla="*/ 10 w 21"/>
                  <a:gd name="T43" fmla="*/ 8 h 24"/>
                  <a:gd name="T44" fmla="*/ 9 w 21"/>
                  <a:gd name="T45" fmla="*/ 8 h 24"/>
                  <a:gd name="T46" fmla="*/ 8 w 21"/>
                  <a:gd name="T47" fmla="*/ 7 h 24"/>
                  <a:gd name="T48" fmla="*/ 7 w 21"/>
                  <a:gd name="T49" fmla="*/ 7 h 24"/>
                  <a:gd name="T50" fmla="*/ 7 w 21"/>
                  <a:gd name="T51" fmla="*/ 6 h 24"/>
                  <a:gd name="T52" fmla="*/ 6 w 21"/>
                  <a:gd name="T53" fmla="*/ 5 h 24"/>
                  <a:gd name="T54" fmla="*/ 5 w 21"/>
                  <a:gd name="T55" fmla="*/ 3 h 24"/>
                  <a:gd name="T56" fmla="*/ 4 w 21"/>
                  <a:gd name="T57" fmla="*/ 2 h 24"/>
                  <a:gd name="T58" fmla="*/ 3 w 21"/>
                  <a:gd name="T59" fmla="*/ 2 h 24"/>
                  <a:gd name="T60" fmla="*/ 2 w 21"/>
                  <a:gd name="T61" fmla="*/ 1 h 24"/>
                  <a:gd name="T62" fmla="*/ 1 w 21"/>
                  <a:gd name="T63" fmla="*/ 1 h 24"/>
                  <a:gd name="T64" fmla="*/ 0 w 21"/>
                  <a:gd name="T65" fmla="*/ 0 h 24"/>
                  <a:gd name="T66" fmla="*/ 1 w 21"/>
                  <a:gd name="T67" fmla="*/ 1 h 24"/>
                  <a:gd name="T68" fmla="*/ 1 w 21"/>
                  <a:gd name="T69" fmla="*/ 2 h 24"/>
                  <a:gd name="T70" fmla="*/ 1 w 21"/>
                  <a:gd name="T71" fmla="*/ 3 h 24"/>
                  <a:gd name="T72" fmla="*/ 2 w 21"/>
                  <a:gd name="T73" fmla="*/ 5 h 24"/>
                  <a:gd name="T74" fmla="*/ 4 w 21"/>
                  <a:gd name="T75" fmla="*/ 6 h 24"/>
                  <a:gd name="T76" fmla="*/ 5 w 21"/>
                  <a:gd name="T77" fmla="*/ 8 h 24"/>
                  <a:gd name="T78" fmla="*/ 6 w 21"/>
                  <a:gd name="T79" fmla="*/ 8 h 24"/>
                  <a:gd name="T80" fmla="*/ 7 w 21"/>
                  <a:gd name="T81" fmla="*/ 9 h 24"/>
                  <a:gd name="T82" fmla="*/ 8 w 21"/>
                  <a:gd name="T83" fmla="*/ 10 h 24"/>
                  <a:gd name="T84" fmla="*/ 9 w 21"/>
                  <a:gd name="T85" fmla="*/ 11 h 24"/>
                  <a:gd name="T86" fmla="*/ 9 w 21"/>
                  <a:gd name="T87" fmla="*/ 13 h 24"/>
                  <a:gd name="T88" fmla="*/ 11 w 21"/>
                  <a:gd name="T89" fmla="*/ 14 h 24"/>
                  <a:gd name="T90" fmla="*/ 12 w 21"/>
                  <a:gd name="T91" fmla="*/ 16 h 24"/>
                  <a:gd name="T92" fmla="*/ 12 w 21"/>
                  <a:gd name="T93" fmla="*/ 17 h 24"/>
                  <a:gd name="T94" fmla="*/ 14 w 21"/>
                  <a:gd name="T95" fmla="*/ 18 h 24"/>
                  <a:gd name="T96" fmla="*/ 14 w 21"/>
                  <a:gd name="T97" fmla="*/ 19 h 24"/>
                  <a:gd name="T98" fmla="*/ 14 w 21"/>
                  <a:gd name="T99" fmla="*/ 20 h 24"/>
                  <a:gd name="T100" fmla="*/ 15 w 21"/>
                  <a:gd name="T101" fmla="*/ 21 h 24"/>
                  <a:gd name="T102" fmla="*/ 16 w 21"/>
                  <a:gd name="T103" fmla="*/ 22 h 24"/>
                  <a:gd name="T104" fmla="*/ 16 w 21"/>
                  <a:gd name="T105" fmla="*/ 23 h 24"/>
                  <a:gd name="T106" fmla="*/ 18 w 21"/>
                  <a:gd name="T107" fmla="*/ 24 h 24"/>
                  <a:gd name="T108" fmla="*/ 18 w 21"/>
                  <a:gd name="T109" fmla="*/ 22 h 24"/>
                  <a:gd name="T110" fmla="*/ 18 w 21"/>
                  <a:gd name="T111" fmla="*/ 22 h 24"/>
                  <a:gd name="T112" fmla="*/ 19 w 21"/>
                  <a:gd name="T113" fmla="*/ 23 h 24"/>
                  <a:gd name="T114" fmla="*/ 21 w 21"/>
                  <a:gd name="T115" fmla="*/ 23 h 24"/>
                  <a:gd name="T116" fmla="*/ 19 w 21"/>
                  <a:gd name="T11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24">
                    <a:moveTo>
                      <a:pt x="19" y="22"/>
                    </a:moveTo>
                    <a:cubicBezTo>
                      <a:pt x="19" y="21"/>
                      <a:pt x="18" y="21"/>
                      <a:pt x="18" y="20"/>
                    </a:cubicBezTo>
                    <a:cubicBezTo>
                      <a:pt x="17" y="20"/>
                      <a:pt x="17" y="20"/>
                      <a:pt x="17" y="20"/>
                    </a:cubicBezTo>
                    <a:cubicBezTo>
                      <a:pt x="17" y="19"/>
                      <a:pt x="16" y="19"/>
                      <a:pt x="16" y="19"/>
                    </a:cubicBezTo>
                    <a:cubicBezTo>
                      <a:pt x="16" y="19"/>
                      <a:pt x="16" y="18"/>
                      <a:pt x="15" y="18"/>
                    </a:cubicBezTo>
                    <a:cubicBezTo>
                      <a:pt x="15" y="17"/>
                      <a:pt x="15" y="17"/>
                      <a:pt x="15" y="16"/>
                    </a:cubicBezTo>
                    <a:cubicBezTo>
                      <a:pt x="15" y="16"/>
                      <a:pt x="14" y="16"/>
                      <a:pt x="14" y="16"/>
                    </a:cubicBezTo>
                    <a:cubicBezTo>
                      <a:pt x="14" y="15"/>
                      <a:pt x="14" y="15"/>
                      <a:pt x="15" y="15"/>
                    </a:cubicBezTo>
                    <a:cubicBezTo>
                      <a:pt x="15" y="15"/>
                      <a:pt x="15" y="15"/>
                      <a:pt x="16" y="15"/>
                    </a:cubicBezTo>
                    <a:cubicBezTo>
                      <a:pt x="16" y="15"/>
                      <a:pt x="16" y="16"/>
                      <a:pt x="17" y="16"/>
                    </a:cubicBezTo>
                    <a:cubicBezTo>
                      <a:pt x="17" y="16"/>
                      <a:pt x="17" y="17"/>
                      <a:pt x="17" y="17"/>
                    </a:cubicBezTo>
                    <a:cubicBezTo>
                      <a:pt x="18" y="17"/>
                      <a:pt x="18" y="17"/>
                      <a:pt x="18" y="16"/>
                    </a:cubicBezTo>
                    <a:cubicBezTo>
                      <a:pt x="19" y="16"/>
                      <a:pt x="18" y="16"/>
                      <a:pt x="18" y="15"/>
                    </a:cubicBezTo>
                    <a:cubicBezTo>
                      <a:pt x="17" y="15"/>
                      <a:pt x="17" y="15"/>
                      <a:pt x="17" y="15"/>
                    </a:cubicBezTo>
                    <a:cubicBezTo>
                      <a:pt x="17" y="15"/>
                      <a:pt x="17" y="15"/>
                      <a:pt x="16" y="14"/>
                    </a:cubicBezTo>
                    <a:cubicBezTo>
                      <a:pt x="16" y="14"/>
                      <a:pt x="16" y="14"/>
                      <a:pt x="16" y="14"/>
                    </a:cubicBezTo>
                    <a:cubicBezTo>
                      <a:pt x="15" y="13"/>
                      <a:pt x="15" y="13"/>
                      <a:pt x="14" y="13"/>
                    </a:cubicBezTo>
                    <a:cubicBezTo>
                      <a:pt x="14" y="12"/>
                      <a:pt x="14" y="12"/>
                      <a:pt x="13" y="12"/>
                    </a:cubicBezTo>
                    <a:cubicBezTo>
                      <a:pt x="13" y="12"/>
                      <a:pt x="13" y="12"/>
                      <a:pt x="12" y="11"/>
                    </a:cubicBezTo>
                    <a:cubicBezTo>
                      <a:pt x="12" y="11"/>
                      <a:pt x="12" y="11"/>
                      <a:pt x="11" y="10"/>
                    </a:cubicBezTo>
                    <a:cubicBezTo>
                      <a:pt x="11" y="10"/>
                      <a:pt x="11" y="10"/>
                      <a:pt x="11" y="9"/>
                    </a:cubicBezTo>
                    <a:cubicBezTo>
                      <a:pt x="11" y="9"/>
                      <a:pt x="10" y="8"/>
                      <a:pt x="10" y="8"/>
                    </a:cubicBezTo>
                    <a:cubicBezTo>
                      <a:pt x="10" y="8"/>
                      <a:pt x="9" y="8"/>
                      <a:pt x="9" y="8"/>
                    </a:cubicBezTo>
                    <a:cubicBezTo>
                      <a:pt x="8" y="8"/>
                      <a:pt x="9" y="7"/>
                      <a:pt x="8" y="7"/>
                    </a:cubicBezTo>
                    <a:cubicBezTo>
                      <a:pt x="8" y="7"/>
                      <a:pt x="8" y="7"/>
                      <a:pt x="7" y="7"/>
                    </a:cubicBezTo>
                    <a:cubicBezTo>
                      <a:pt x="7" y="6"/>
                      <a:pt x="7" y="6"/>
                      <a:pt x="7" y="6"/>
                    </a:cubicBezTo>
                    <a:cubicBezTo>
                      <a:pt x="7" y="5"/>
                      <a:pt x="7" y="5"/>
                      <a:pt x="6" y="5"/>
                    </a:cubicBezTo>
                    <a:cubicBezTo>
                      <a:pt x="6" y="4"/>
                      <a:pt x="5" y="4"/>
                      <a:pt x="5" y="3"/>
                    </a:cubicBezTo>
                    <a:cubicBezTo>
                      <a:pt x="4" y="3"/>
                      <a:pt x="4" y="3"/>
                      <a:pt x="4" y="2"/>
                    </a:cubicBezTo>
                    <a:cubicBezTo>
                      <a:pt x="4" y="2"/>
                      <a:pt x="3" y="2"/>
                      <a:pt x="3" y="2"/>
                    </a:cubicBezTo>
                    <a:cubicBezTo>
                      <a:pt x="3" y="2"/>
                      <a:pt x="3" y="2"/>
                      <a:pt x="2" y="1"/>
                    </a:cubicBezTo>
                    <a:cubicBezTo>
                      <a:pt x="2" y="1"/>
                      <a:pt x="2" y="1"/>
                      <a:pt x="1" y="1"/>
                    </a:cubicBezTo>
                    <a:cubicBezTo>
                      <a:pt x="1" y="0"/>
                      <a:pt x="1" y="0"/>
                      <a:pt x="0" y="0"/>
                    </a:cubicBezTo>
                    <a:cubicBezTo>
                      <a:pt x="0" y="1"/>
                      <a:pt x="0" y="1"/>
                      <a:pt x="1" y="1"/>
                    </a:cubicBezTo>
                    <a:cubicBezTo>
                      <a:pt x="1" y="2"/>
                      <a:pt x="1" y="2"/>
                      <a:pt x="1" y="2"/>
                    </a:cubicBezTo>
                    <a:cubicBezTo>
                      <a:pt x="2" y="3"/>
                      <a:pt x="1" y="3"/>
                      <a:pt x="1" y="3"/>
                    </a:cubicBezTo>
                    <a:cubicBezTo>
                      <a:pt x="1" y="4"/>
                      <a:pt x="2" y="4"/>
                      <a:pt x="2" y="5"/>
                    </a:cubicBezTo>
                    <a:cubicBezTo>
                      <a:pt x="3" y="5"/>
                      <a:pt x="3" y="6"/>
                      <a:pt x="4" y="6"/>
                    </a:cubicBezTo>
                    <a:cubicBezTo>
                      <a:pt x="4" y="7"/>
                      <a:pt x="5" y="7"/>
                      <a:pt x="5" y="8"/>
                    </a:cubicBezTo>
                    <a:cubicBezTo>
                      <a:pt x="6" y="8"/>
                      <a:pt x="6" y="8"/>
                      <a:pt x="6" y="8"/>
                    </a:cubicBezTo>
                    <a:cubicBezTo>
                      <a:pt x="7" y="9"/>
                      <a:pt x="7" y="9"/>
                      <a:pt x="7" y="9"/>
                    </a:cubicBezTo>
                    <a:cubicBezTo>
                      <a:pt x="7" y="9"/>
                      <a:pt x="8" y="10"/>
                      <a:pt x="8" y="10"/>
                    </a:cubicBezTo>
                    <a:cubicBezTo>
                      <a:pt x="8" y="10"/>
                      <a:pt x="8" y="11"/>
                      <a:pt x="9" y="11"/>
                    </a:cubicBezTo>
                    <a:cubicBezTo>
                      <a:pt x="9" y="12"/>
                      <a:pt x="9" y="12"/>
                      <a:pt x="9" y="13"/>
                    </a:cubicBezTo>
                    <a:cubicBezTo>
                      <a:pt x="10" y="13"/>
                      <a:pt x="10" y="14"/>
                      <a:pt x="11" y="14"/>
                    </a:cubicBezTo>
                    <a:cubicBezTo>
                      <a:pt x="11" y="15"/>
                      <a:pt x="11" y="15"/>
                      <a:pt x="12" y="16"/>
                    </a:cubicBezTo>
                    <a:cubicBezTo>
                      <a:pt x="12" y="17"/>
                      <a:pt x="12" y="17"/>
                      <a:pt x="12" y="17"/>
                    </a:cubicBezTo>
                    <a:cubicBezTo>
                      <a:pt x="13" y="18"/>
                      <a:pt x="13" y="17"/>
                      <a:pt x="14" y="18"/>
                    </a:cubicBezTo>
                    <a:cubicBezTo>
                      <a:pt x="14" y="18"/>
                      <a:pt x="14" y="19"/>
                      <a:pt x="14" y="19"/>
                    </a:cubicBezTo>
                    <a:cubicBezTo>
                      <a:pt x="14" y="19"/>
                      <a:pt x="14" y="20"/>
                      <a:pt x="14" y="20"/>
                    </a:cubicBezTo>
                    <a:cubicBezTo>
                      <a:pt x="14" y="20"/>
                      <a:pt x="15" y="21"/>
                      <a:pt x="15" y="21"/>
                    </a:cubicBezTo>
                    <a:cubicBezTo>
                      <a:pt x="15" y="21"/>
                      <a:pt x="15" y="22"/>
                      <a:pt x="16" y="22"/>
                    </a:cubicBezTo>
                    <a:cubicBezTo>
                      <a:pt x="16" y="22"/>
                      <a:pt x="16" y="23"/>
                      <a:pt x="16" y="23"/>
                    </a:cubicBezTo>
                    <a:cubicBezTo>
                      <a:pt x="17" y="24"/>
                      <a:pt x="17" y="24"/>
                      <a:pt x="18" y="24"/>
                    </a:cubicBezTo>
                    <a:cubicBezTo>
                      <a:pt x="18" y="23"/>
                      <a:pt x="17" y="23"/>
                      <a:pt x="18" y="22"/>
                    </a:cubicBezTo>
                    <a:cubicBezTo>
                      <a:pt x="18" y="22"/>
                      <a:pt x="18" y="22"/>
                      <a:pt x="18" y="22"/>
                    </a:cubicBezTo>
                    <a:cubicBezTo>
                      <a:pt x="19" y="22"/>
                      <a:pt x="19" y="23"/>
                      <a:pt x="19" y="23"/>
                    </a:cubicBezTo>
                    <a:cubicBezTo>
                      <a:pt x="20" y="23"/>
                      <a:pt x="20" y="23"/>
                      <a:pt x="21" y="23"/>
                    </a:cubicBezTo>
                    <a:cubicBezTo>
                      <a:pt x="21" y="22"/>
                      <a:pt x="20" y="22"/>
                      <a:pt x="19" y="2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0" name="Freeform 179"/>
              <p:cNvSpPr>
                <a:spLocks/>
              </p:cNvSpPr>
              <p:nvPr/>
            </p:nvSpPr>
            <p:spPr bwMode="auto">
              <a:xfrm>
                <a:off x="6234114" y="2103439"/>
                <a:ext cx="312738" cy="161925"/>
              </a:xfrm>
              <a:custGeom>
                <a:avLst/>
                <a:gdLst>
                  <a:gd name="T0" fmla="*/ 27 w 29"/>
                  <a:gd name="T1" fmla="*/ 15 h 15"/>
                  <a:gd name="T2" fmla="*/ 28 w 29"/>
                  <a:gd name="T3" fmla="*/ 15 h 15"/>
                  <a:gd name="T4" fmla="*/ 28 w 29"/>
                  <a:gd name="T5" fmla="*/ 13 h 15"/>
                  <a:gd name="T6" fmla="*/ 28 w 29"/>
                  <a:gd name="T7" fmla="*/ 13 h 15"/>
                  <a:gd name="T8" fmla="*/ 27 w 29"/>
                  <a:gd name="T9" fmla="*/ 12 h 15"/>
                  <a:gd name="T10" fmla="*/ 27 w 29"/>
                  <a:gd name="T11" fmla="*/ 10 h 15"/>
                  <a:gd name="T12" fmla="*/ 27 w 29"/>
                  <a:gd name="T13" fmla="*/ 10 h 15"/>
                  <a:gd name="T14" fmla="*/ 26 w 29"/>
                  <a:gd name="T15" fmla="*/ 10 h 15"/>
                  <a:gd name="T16" fmla="*/ 25 w 29"/>
                  <a:gd name="T17" fmla="*/ 9 h 15"/>
                  <a:gd name="T18" fmla="*/ 24 w 29"/>
                  <a:gd name="T19" fmla="*/ 9 h 15"/>
                  <a:gd name="T20" fmla="*/ 23 w 29"/>
                  <a:gd name="T21" fmla="*/ 8 h 15"/>
                  <a:gd name="T22" fmla="*/ 22 w 29"/>
                  <a:gd name="T23" fmla="*/ 8 h 15"/>
                  <a:gd name="T24" fmla="*/ 21 w 29"/>
                  <a:gd name="T25" fmla="*/ 9 h 15"/>
                  <a:gd name="T26" fmla="*/ 19 w 29"/>
                  <a:gd name="T27" fmla="*/ 8 h 15"/>
                  <a:gd name="T28" fmla="*/ 19 w 29"/>
                  <a:gd name="T29" fmla="*/ 7 h 15"/>
                  <a:gd name="T30" fmla="*/ 18 w 29"/>
                  <a:gd name="T31" fmla="*/ 7 h 15"/>
                  <a:gd name="T32" fmla="*/ 17 w 29"/>
                  <a:gd name="T33" fmla="*/ 7 h 15"/>
                  <a:gd name="T34" fmla="*/ 16 w 29"/>
                  <a:gd name="T35" fmla="*/ 6 h 15"/>
                  <a:gd name="T36" fmla="*/ 14 w 29"/>
                  <a:gd name="T37" fmla="*/ 5 h 15"/>
                  <a:gd name="T38" fmla="*/ 13 w 29"/>
                  <a:gd name="T39" fmla="*/ 5 h 15"/>
                  <a:gd name="T40" fmla="*/ 13 w 29"/>
                  <a:gd name="T41" fmla="*/ 4 h 15"/>
                  <a:gd name="T42" fmla="*/ 12 w 29"/>
                  <a:gd name="T43" fmla="*/ 4 h 15"/>
                  <a:gd name="T44" fmla="*/ 11 w 29"/>
                  <a:gd name="T45" fmla="*/ 3 h 15"/>
                  <a:gd name="T46" fmla="*/ 10 w 29"/>
                  <a:gd name="T47" fmla="*/ 3 h 15"/>
                  <a:gd name="T48" fmla="*/ 9 w 29"/>
                  <a:gd name="T49" fmla="*/ 2 h 15"/>
                  <a:gd name="T50" fmla="*/ 8 w 29"/>
                  <a:gd name="T51" fmla="*/ 2 h 15"/>
                  <a:gd name="T52" fmla="*/ 7 w 29"/>
                  <a:gd name="T53" fmla="*/ 2 h 15"/>
                  <a:gd name="T54" fmla="*/ 6 w 29"/>
                  <a:gd name="T55" fmla="*/ 2 h 15"/>
                  <a:gd name="T56" fmla="*/ 4 w 29"/>
                  <a:gd name="T57" fmla="*/ 1 h 15"/>
                  <a:gd name="T58" fmla="*/ 3 w 29"/>
                  <a:gd name="T59" fmla="*/ 0 h 15"/>
                  <a:gd name="T60" fmla="*/ 3 w 29"/>
                  <a:gd name="T61" fmla="*/ 0 h 15"/>
                  <a:gd name="T62" fmla="*/ 3 w 29"/>
                  <a:gd name="T63" fmla="*/ 1 h 15"/>
                  <a:gd name="T64" fmla="*/ 2 w 29"/>
                  <a:gd name="T65" fmla="*/ 2 h 15"/>
                  <a:gd name="T66" fmla="*/ 1 w 29"/>
                  <a:gd name="T67" fmla="*/ 3 h 15"/>
                  <a:gd name="T68" fmla="*/ 1 w 29"/>
                  <a:gd name="T69" fmla="*/ 4 h 15"/>
                  <a:gd name="T70" fmla="*/ 2 w 29"/>
                  <a:gd name="T71" fmla="*/ 4 h 15"/>
                  <a:gd name="T72" fmla="*/ 3 w 29"/>
                  <a:gd name="T73" fmla="*/ 5 h 15"/>
                  <a:gd name="T74" fmla="*/ 4 w 29"/>
                  <a:gd name="T75" fmla="*/ 6 h 15"/>
                  <a:gd name="T76" fmla="*/ 5 w 29"/>
                  <a:gd name="T77" fmla="*/ 6 h 15"/>
                  <a:gd name="T78" fmla="*/ 6 w 29"/>
                  <a:gd name="T79" fmla="*/ 6 h 15"/>
                  <a:gd name="T80" fmla="*/ 7 w 29"/>
                  <a:gd name="T81" fmla="*/ 7 h 15"/>
                  <a:gd name="T82" fmla="*/ 8 w 29"/>
                  <a:gd name="T83" fmla="*/ 8 h 15"/>
                  <a:gd name="T84" fmla="*/ 9 w 29"/>
                  <a:gd name="T85" fmla="*/ 9 h 15"/>
                  <a:gd name="T86" fmla="*/ 10 w 29"/>
                  <a:gd name="T87" fmla="*/ 9 h 15"/>
                  <a:gd name="T88" fmla="*/ 11 w 29"/>
                  <a:gd name="T89" fmla="*/ 9 h 15"/>
                  <a:gd name="T90" fmla="*/ 12 w 29"/>
                  <a:gd name="T91" fmla="*/ 10 h 15"/>
                  <a:gd name="T92" fmla="*/ 12 w 29"/>
                  <a:gd name="T93" fmla="*/ 11 h 15"/>
                  <a:gd name="T94" fmla="*/ 13 w 29"/>
                  <a:gd name="T95" fmla="*/ 11 h 15"/>
                  <a:gd name="T96" fmla="*/ 14 w 29"/>
                  <a:gd name="T97" fmla="*/ 11 h 15"/>
                  <a:gd name="T98" fmla="*/ 15 w 29"/>
                  <a:gd name="T99" fmla="*/ 11 h 15"/>
                  <a:gd name="T100" fmla="*/ 15 w 29"/>
                  <a:gd name="T101" fmla="*/ 13 h 15"/>
                  <a:gd name="T102" fmla="*/ 17 w 29"/>
                  <a:gd name="T103" fmla="*/ 13 h 15"/>
                  <a:gd name="T104" fmla="*/ 18 w 29"/>
                  <a:gd name="T105" fmla="*/ 13 h 15"/>
                  <a:gd name="T106" fmla="*/ 19 w 29"/>
                  <a:gd name="T107" fmla="*/ 12 h 15"/>
                  <a:gd name="T108" fmla="*/ 20 w 29"/>
                  <a:gd name="T109" fmla="*/ 12 h 15"/>
                  <a:gd name="T110" fmla="*/ 21 w 29"/>
                  <a:gd name="T111" fmla="*/ 13 h 15"/>
                  <a:gd name="T112" fmla="*/ 22 w 29"/>
                  <a:gd name="T113" fmla="*/ 14 h 15"/>
                  <a:gd name="T114" fmla="*/ 23 w 29"/>
                  <a:gd name="T115" fmla="*/ 14 h 15"/>
                  <a:gd name="T116" fmla="*/ 24 w 29"/>
                  <a:gd name="T117" fmla="*/ 14 h 15"/>
                  <a:gd name="T118" fmla="*/ 25 w 29"/>
                  <a:gd name="T119" fmla="*/ 14 h 15"/>
                  <a:gd name="T120" fmla="*/ 26 w 29"/>
                  <a:gd name="T121" fmla="*/ 15 h 15"/>
                  <a:gd name="T122" fmla="*/ 27 w 29"/>
                  <a:gd name="T1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15">
                    <a:moveTo>
                      <a:pt x="27" y="15"/>
                    </a:moveTo>
                    <a:cubicBezTo>
                      <a:pt x="28" y="15"/>
                      <a:pt x="28" y="15"/>
                      <a:pt x="28" y="15"/>
                    </a:cubicBezTo>
                    <a:cubicBezTo>
                      <a:pt x="29" y="14"/>
                      <a:pt x="28" y="14"/>
                      <a:pt x="28" y="13"/>
                    </a:cubicBezTo>
                    <a:cubicBezTo>
                      <a:pt x="28" y="13"/>
                      <a:pt x="28" y="13"/>
                      <a:pt x="28" y="13"/>
                    </a:cubicBezTo>
                    <a:cubicBezTo>
                      <a:pt x="27" y="12"/>
                      <a:pt x="27" y="12"/>
                      <a:pt x="27" y="12"/>
                    </a:cubicBezTo>
                    <a:cubicBezTo>
                      <a:pt x="27" y="11"/>
                      <a:pt x="27" y="11"/>
                      <a:pt x="27" y="10"/>
                    </a:cubicBezTo>
                    <a:cubicBezTo>
                      <a:pt x="27" y="10"/>
                      <a:pt x="27" y="10"/>
                      <a:pt x="27" y="10"/>
                    </a:cubicBezTo>
                    <a:cubicBezTo>
                      <a:pt x="27" y="10"/>
                      <a:pt x="27" y="10"/>
                      <a:pt x="26" y="10"/>
                    </a:cubicBezTo>
                    <a:cubicBezTo>
                      <a:pt x="26" y="10"/>
                      <a:pt x="26" y="10"/>
                      <a:pt x="25" y="9"/>
                    </a:cubicBezTo>
                    <a:cubicBezTo>
                      <a:pt x="25" y="9"/>
                      <a:pt x="25" y="9"/>
                      <a:pt x="24" y="9"/>
                    </a:cubicBezTo>
                    <a:cubicBezTo>
                      <a:pt x="24" y="9"/>
                      <a:pt x="24" y="8"/>
                      <a:pt x="23" y="8"/>
                    </a:cubicBezTo>
                    <a:cubicBezTo>
                      <a:pt x="23" y="8"/>
                      <a:pt x="23" y="8"/>
                      <a:pt x="22" y="8"/>
                    </a:cubicBezTo>
                    <a:cubicBezTo>
                      <a:pt x="22" y="8"/>
                      <a:pt x="21" y="9"/>
                      <a:pt x="21" y="9"/>
                    </a:cubicBezTo>
                    <a:cubicBezTo>
                      <a:pt x="20" y="9"/>
                      <a:pt x="20" y="9"/>
                      <a:pt x="19" y="8"/>
                    </a:cubicBezTo>
                    <a:cubicBezTo>
                      <a:pt x="19" y="8"/>
                      <a:pt x="19" y="7"/>
                      <a:pt x="19" y="7"/>
                    </a:cubicBezTo>
                    <a:cubicBezTo>
                      <a:pt x="18" y="7"/>
                      <a:pt x="18" y="7"/>
                      <a:pt x="18" y="7"/>
                    </a:cubicBezTo>
                    <a:cubicBezTo>
                      <a:pt x="17" y="7"/>
                      <a:pt x="17" y="7"/>
                      <a:pt x="17" y="7"/>
                    </a:cubicBezTo>
                    <a:cubicBezTo>
                      <a:pt x="16" y="7"/>
                      <a:pt x="16" y="7"/>
                      <a:pt x="16" y="6"/>
                    </a:cubicBezTo>
                    <a:cubicBezTo>
                      <a:pt x="15" y="6"/>
                      <a:pt x="15" y="6"/>
                      <a:pt x="14" y="5"/>
                    </a:cubicBezTo>
                    <a:cubicBezTo>
                      <a:pt x="14" y="5"/>
                      <a:pt x="14" y="5"/>
                      <a:pt x="13" y="5"/>
                    </a:cubicBezTo>
                    <a:cubicBezTo>
                      <a:pt x="13" y="5"/>
                      <a:pt x="13" y="5"/>
                      <a:pt x="13" y="4"/>
                    </a:cubicBezTo>
                    <a:cubicBezTo>
                      <a:pt x="12" y="4"/>
                      <a:pt x="12" y="4"/>
                      <a:pt x="12" y="4"/>
                    </a:cubicBezTo>
                    <a:cubicBezTo>
                      <a:pt x="11" y="4"/>
                      <a:pt x="11" y="4"/>
                      <a:pt x="11" y="3"/>
                    </a:cubicBezTo>
                    <a:cubicBezTo>
                      <a:pt x="10" y="3"/>
                      <a:pt x="10" y="3"/>
                      <a:pt x="10" y="3"/>
                    </a:cubicBezTo>
                    <a:cubicBezTo>
                      <a:pt x="10" y="3"/>
                      <a:pt x="9" y="2"/>
                      <a:pt x="9" y="2"/>
                    </a:cubicBezTo>
                    <a:cubicBezTo>
                      <a:pt x="9" y="2"/>
                      <a:pt x="8" y="2"/>
                      <a:pt x="8" y="2"/>
                    </a:cubicBezTo>
                    <a:cubicBezTo>
                      <a:pt x="8" y="2"/>
                      <a:pt x="8" y="2"/>
                      <a:pt x="7" y="2"/>
                    </a:cubicBezTo>
                    <a:cubicBezTo>
                      <a:pt x="7" y="2"/>
                      <a:pt x="6" y="2"/>
                      <a:pt x="6" y="2"/>
                    </a:cubicBezTo>
                    <a:cubicBezTo>
                      <a:pt x="5" y="2"/>
                      <a:pt x="5" y="1"/>
                      <a:pt x="4" y="1"/>
                    </a:cubicBezTo>
                    <a:cubicBezTo>
                      <a:pt x="4" y="0"/>
                      <a:pt x="3" y="1"/>
                      <a:pt x="3" y="0"/>
                    </a:cubicBezTo>
                    <a:cubicBezTo>
                      <a:pt x="3" y="0"/>
                      <a:pt x="3" y="0"/>
                      <a:pt x="3" y="0"/>
                    </a:cubicBezTo>
                    <a:cubicBezTo>
                      <a:pt x="3" y="1"/>
                      <a:pt x="3" y="1"/>
                      <a:pt x="3" y="1"/>
                    </a:cubicBezTo>
                    <a:cubicBezTo>
                      <a:pt x="2" y="1"/>
                      <a:pt x="2" y="2"/>
                      <a:pt x="2" y="2"/>
                    </a:cubicBezTo>
                    <a:cubicBezTo>
                      <a:pt x="1" y="2"/>
                      <a:pt x="0" y="3"/>
                      <a:pt x="1" y="3"/>
                    </a:cubicBezTo>
                    <a:cubicBezTo>
                      <a:pt x="1" y="3"/>
                      <a:pt x="1" y="4"/>
                      <a:pt x="1" y="4"/>
                    </a:cubicBezTo>
                    <a:cubicBezTo>
                      <a:pt x="1" y="4"/>
                      <a:pt x="2" y="4"/>
                      <a:pt x="2" y="4"/>
                    </a:cubicBezTo>
                    <a:cubicBezTo>
                      <a:pt x="3" y="4"/>
                      <a:pt x="3" y="4"/>
                      <a:pt x="3" y="5"/>
                    </a:cubicBezTo>
                    <a:cubicBezTo>
                      <a:pt x="3" y="5"/>
                      <a:pt x="3" y="5"/>
                      <a:pt x="4" y="6"/>
                    </a:cubicBezTo>
                    <a:cubicBezTo>
                      <a:pt x="4" y="6"/>
                      <a:pt x="4" y="6"/>
                      <a:pt x="5" y="6"/>
                    </a:cubicBezTo>
                    <a:cubicBezTo>
                      <a:pt x="5" y="6"/>
                      <a:pt x="5" y="6"/>
                      <a:pt x="6" y="6"/>
                    </a:cubicBezTo>
                    <a:cubicBezTo>
                      <a:pt x="6" y="6"/>
                      <a:pt x="7" y="7"/>
                      <a:pt x="7" y="7"/>
                    </a:cubicBezTo>
                    <a:cubicBezTo>
                      <a:pt x="8" y="7"/>
                      <a:pt x="8" y="8"/>
                      <a:pt x="8" y="8"/>
                    </a:cubicBezTo>
                    <a:cubicBezTo>
                      <a:pt x="8" y="9"/>
                      <a:pt x="8" y="9"/>
                      <a:pt x="9" y="9"/>
                    </a:cubicBezTo>
                    <a:cubicBezTo>
                      <a:pt x="9" y="9"/>
                      <a:pt x="9" y="9"/>
                      <a:pt x="10" y="9"/>
                    </a:cubicBezTo>
                    <a:cubicBezTo>
                      <a:pt x="10" y="9"/>
                      <a:pt x="10" y="9"/>
                      <a:pt x="11" y="9"/>
                    </a:cubicBezTo>
                    <a:cubicBezTo>
                      <a:pt x="11" y="10"/>
                      <a:pt x="11" y="10"/>
                      <a:pt x="12" y="10"/>
                    </a:cubicBezTo>
                    <a:cubicBezTo>
                      <a:pt x="12" y="10"/>
                      <a:pt x="12" y="11"/>
                      <a:pt x="12" y="11"/>
                    </a:cubicBezTo>
                    <a:cubicBezTo>
                      <a:pt x="12" y="11"/>
                      <a:pt x="12" y="11"/>
                      <a:pt x="13" y="11"/>
                    </a:cubicBezTo>
                    <a:cubicBezTo>
                      <a:pt x="13" y="11"/>
                      <a:pt x="13" y="11"/>
                      <a:pt x="14" y="11"/>
                    </a:cubicBezTo>
                    <a:cubicBezTo>
                      <a:pt x="14" y="11"/>
                      <a:pt x="14" y="11"/>
                      <a:pt x="15" y="11"/>
                    </a:cubicBezTo>
                    <a:cubicBezTo>
                      <a:pt x="15" y="12"/>
                      <a:pt x="15" y="12"/>
                      <a:pt x="15" y="13"/>
                    </a:cubicBezTo>
                    <a:cubicBezTo>
                      <a:pt x="16" y="13"/>
                      <a:pt x="16" y="13"/>
                      <a:pt x="17" y="13"/>
                    </a:cubicBezTo>
                    <a:cubicBezTo>
                      <a:pt x="17" y="13"/>
                      <a:pt x="18" y="13"/>
                      <a:pt x="18" y="13"/>
                    </a:cubicBezTo>
                    <a:cubicBezTo>
                      <a:pt x="18" y="13"/>
                      <a:pt x="19" y="12"/>
                      <a:pt x="19" y="12"/>
                    </a:cubicBezTo>
                    <a:cubicBezTo>
                      <a:pt x="19" y="12"/>
                      <a:pt x="20" y="12"/>
                      <a:pt x="20" y="12"/>
                    </a:cubicBezTo>
                    <a:cubicBezTo>
                      <a:pt x="20" y="13"/>
                      <a:pt x="20" y="13"/>
                      <a:pt x="21" y="13"/>
                    </a:cubicBezTo>
                    <a:cubicBezTo>
                      <a:pt x="21" y="14"/>
                      <a:pt x="21" y="14"/>
                      <a:pt x="22" y="14"/>
                    </a:cubicBezTo>
                    <a:cubicBezTo>
                      <a:pt x="22" y="14"/>
                      <a:pt x="22" y="14"/>
                      <a:pt x="23" y="14"/>
                    </a:cubicBezTo>
                    <a:cubicBezTo>
                      <a:pt x="23" y="14"/>
                      <a:pt x="23" y="14"/>
                      <a:pt x="24" y="14"/>
                    </a:cubicBezTo>
                    <a:cubicBezTo>
                      <a:pt x="24" y="14"/>
                      <a:pt x="24" y="14"/>
                      <a:pt x="25" y="14"/>
                    </a:cubicBezTo>
                    <a:cubicBezTo>
                      <a:pt x="25" y="14"/>
                      <a:pt x="26" y="14"/>
                      <a:pt x="26" y="15"/>
                    </a:cubicBezTo>
                    <a:cubicBezTo>
                      <a:pt x="26" y="15"/>
                      <a:pt x="27" y="15"/>
                      <a:pt x="27"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1" name="Freeform 180"/>
              <p:cNvSpPr>
                <a:spLocks/>
              </p:cNvSpPr>
              <p:nvPr/>
            </p:nvSpPr>
            <p:spPr bwMode="auto">
              <a:xfrm>
                <a:off x="6904039" y="2395539"/>
                <a:ext cx="215900" cy="258763"/>
              </a:xfrm>
              <a:custGeom>
                <a:avLst/>
                <a:gdLst>
                  <a:gd name="T0" fmla="*/ 0 w 20"/>
                  <a:gd name="T1" fmla="*/ 3 h 24"/>
                  <a:gd name="T2" fmla="*/ 0 w 20"/>
                  <a:gd name="T3" fmla="*/ 5 h 24"/>
                  <a:gd name="T4" fmla="*/ 1 w 20"/>
                  <a:gd name="T5" fmla="*/ 7 h 24"/>
                  <a:gd name="T6" fmla="*/ 1 w 20"/>
                  <a:gd name="T7" fmla="*/ 9 h 24"/>
                  <a:gd name="T8" fmla="*/ 2 w 20"/>
                  <a:gd name="T9" fmla="*/ 11 h 24"/>
                  <a:gd name="T10" fmla="*/ 2 w 20"/>
                  <a:gd name="T11" fmla="*/ 12 h 24"/>
                  <a:gd name="T12" fmla="*/ 3 w 20"/>
                  <a:gd name="T13" fmla="*/ 13 h 24"/>
                  <a:gd name="T14" fmla="*/ 4 w 20"/>
                  <a:gd name="T15" fmla="*/ 12 h 24"/>
                  <a:gd name="T16" fmla="*/ 6 w 20"/>
                  <a:gd name="T17" fmla="*/ 12 h 24"/>
                  <a:gd name="T18" fmla="*/ 7 w 20"/>
                  <a:gd name="T19" fmla="*/ 12 h 24"/>
                  <a:gd name="T20" fmla="*/ 9 w 20"/>
                  <a:gd name="T21" fmla="*/ 12 h 24"/>
                  <a:gd name="T22" fmla="*/ 10 w 20"/>
                  <a:gd name="T23" fmla="*/ 13 h 24"/>
                  <a:gd name="T24" fmla="*/ 12 w 20"/>
                  <a:gd name="T25" fmla="*/ 15 h 24"/>
                  <a:gd name="T26" fmla="*/ 13 w 20"/>
                  <a:gd name="T27" fmla="*/ 17 h 24"/>
                  <a:gd name="T28" fmla="*/ 14 w 20"/>
                  <a:gd name="T29" fmla="*/ 19 h 24"/>
                  <a:gd name="T30" fmla="*/ 15 w 20"/>
                  <a:gd name="T31" fmla="*/ 21 h 24"/>
                  <a:gd name="T32" fmla="*/ 14 w 20"/>
                  <a:gd name="T33" fmla="*/ 23 h 24"/>
                  <a:gd name="T34" fmla="*/ 14 w 20"/>
                  <a:gd name="T35" fmla="*/ 23 h 24"/>
                  <a:gd name="T36" fmla="*/ 16 w 20"/>
                  <a:gd name="T37" fmla="*/ 24 h 24"/>
                  <a:gd name="T38" fmla="*/ 17 w 20"/>
                  <a:gd name="T39" fmla="*/ 22 h 24"/>
                  <a:gd name="T40" fmla="*/ 19 w 20"/>
                  <a:gd name="T41" fmla="*/ 23 h 24"/>
                  <a:gd name="T42" fmla="*/ 20 w 20"/>
                  <a:gd name="T43" fmla="*/ 21 h 24"/>
                  <a:gd name="T44" fmla="*/ 19 w 20"/>
                  <a:gd name="T45" fmla="*/ 19 h 24"/>
                  <a:gd name="T46" fmla="*/ 18 w 20"/>
                  <a:gd name="T47" fmla="*/ 17 h 24"/>
                  <a:gd name="T48" fmla="*/ 17 w 20"/>
                  <a:gd name="T49" fmla="*/ 16 h 24"/>
                  <a:gd name="T50" fmla="*/ 15 w 20"/>
                  <a:gd name="T51" fmla="*/ 14 h 24"/>
                  <a:gd name="T52" fmla="*/ 14 w 20"/>
                  <a:gd name="T53" fmla="*/ 13 h 24"/>
                  <a:gd name="T54" fmla="*/ 13 w 20"/>
                  <a:gd name="T55" fmla="*/ 11 h 24"/>
                  <a:gd name="T56" fmla="*/ 12 w 20"/>
                  <a:gd name="T57" fmla="*/ 8 h 24"/>
                  <a:gd name="T58" fmla="*/ 10 w 20"/>
                  <a:gd name="T59" fmla="*/ 5 h 24"/>
                  <a:gd name="T60" fmla="*/ 10 w 20"/>
                  <a:gd name="T61" fmla="*/ 4 h 24"/>
                  <a:gd name="T62" fmla="*/ 8 w 20"/>
                  <a:gd name="T63" fmla="*/ 4 h 24"/>
                  <a:gd name="T64" fmla="*/ 6 w 20"/>
                  <a:gd name="T65" fmla="*/ 3 h 24"/>
                  <a:gd name="T66" fmla="*/ 5 w 20"/>
                  <a:gd name="T67" fmla="*/ 1 h 24"/>
                  <a:gd name="T68" fmla="*/ 3 w 20"/>
                  <a:gd name="T69" fmla="*/ 0 h 24"/>
                  <a:gd name="T70" fmla="*/ 2 w 20"/>
                  <a:gd name="T71" fmla="*/ 0 h 24"/>
                  <a:gd name="T72" fmla="*/ 3 w 20"/>
                  <a:gd name="T73" fmla="*/ 2 h 24"/>
                  <a:gd name="T74" fmla="*/ 2 w 20"/>
                  <a:gd name="T7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 h="24">
                    <a:moveTo>
                      <a:pt x="2" y="3"/>
                    </a:moveTo>
                    <a:cubicBezTo>
                      <a:pt x="1" y="3"/>
                      <a:pt x="1" y="3"/>
                      <a:pt x="0" y="3"/>
                    </a:cubicBezTo>
                    <a:cubicBezTo>
                      <a:pt x="0" y="4"/>
                      <a:pt x="0" y="4"/>
                      <a:pt x="0" y="4"/>
                    </a:cubicBezTo>
                    <a:cubicBezTo>
                      <a:pt x="0" y="4"/>
                      <a:pt x="0" y="5"/>
                      <a:pt x="0" y="5"/>
                    </a:cubicBezTo>
                    <a:cubicBezTo>
                      <a:pt x="0" y="6"/>
                      <a:pt x="0" y="6"/>
                      <a:pt x="0" y="6"/>
                    </a:cubicBezTo>
                    <a:cubicBezTo>
                      <a:pt x="0" y="7"/>
                      <a:pt x="0" y="7"/>
                      <a:pt x="1" y="7"/>
                    </a:cubicBezTo>
                    <a:cubicBezTo>
                      <a:pt x="1" y="7"/>
                      <a:pt x="1" y="8"/>
                      <a:pt x="1" y="8"/>
                    </a:cubicBezTo>
                    <a:cubicBezTo>
                      <a:pt x="1" y="8"/>
                      <a:pt x="1" y="9"/>
                      <a:pt x="1" y="9"/>
                    </a:cubicBezTo>
                    <a:cubicBezTo>
                      <a:pt x="1" y="9"/>
                      <a:pt x="1" y="9"/>
                      <a:pt x="2" y="10"/>
                    </a:cubicBezTo>
                    <a:cubicBezTo>
                      <a:pt x="2" y="10"/>
                      <a:pt x="2" y="10"/>
                      <a:pt x="2" y="11"/>
                    </a:cubicBezTo>
                    <a:cubicBezTo>
                      <a:pt x="3" y="11"/>
                      <a:pt x="2" y="11"/>
                      <a:pt x="2" y="11"/>
                    </a:cubicBezTo>
                    <a:cubicBezTo>
                      <a:pt x="2" y="12"/>
                      <a:pt x="2" y="12"/>
                      <a:pt x="2" y="12"/>
                    </a:cubicBezTo>
                    <a:cubicBezTo>
                      <a:pt x="2" y="13"/>
                      <a:pt x="2" y="13"/>
                      <a:pt x="2" y="13"/>
                    </a:cubicBezTo>
                    <a:cubicBezTo>
                      <a:pt x="2" y="13"/>
                      <a:pt x="2" y="13"/>
                      <a:pt x="3" y="13"/>
                    </a:cubicBezTo>
                    <a:cubicBezTo>
                      <a:pt x="3" y="13"/>
                      <a:pt x="3" y="13"/>
                      <a:pt x="3" y="12"/>
                    </a:cubicBezTo>
                    <a:cubicBezTo>
                      <a:pt x="4" y="12"/>
                      <a:pt x="4" y="12"/>
                      <a:pt x="4" y="12"/>
                    </a:cubicBezTo>
                    <a:cubicBezTo>
                      <a:pt x="5" y="12"/>
                      <a:pt x="5" y="12"/>
                      <a:pt x="5" y="12"/>
                    </a:cubicBezTo>
                    <a:cubicBezTo>
                      <a:pt x="5" y="12"/>
                      <a:pt x="6" y="12"/>
                      <a:pt x="6" y="12"/>
                    </a:cubicBezTo>
                    <a:cubicBezTo>
                      <a:pt x="6" y="12"/>
                      <a:pt x="7" y="13"/>
                      <a:pt x="7" y="13"/>
                    </a:cubicBezTo>
                    <a:cubicBezTo>
                      <a:pt x="7" y="13"/>
                      <a:pt x="7" y="12"/>
                      <a:pt x="7" y="12"/>
                    </a:cubicBezTo>
                    <a:cubicBezTo>
                      <a:pt x="7" y="12"/>
                      <a:pt x="8" y="12"/>
                      <a:pt x="8" y="12"/>
                    </a:cubicBezTo>
                    <a:cubicBezTo>
                      <a:pt x="9" y="12"/>
                      <a:pt x="9" y="12"/>
                      <a:pt x="9" y="12"/>
                    </a:cubicBezTo>
                    <a:cubicBezTo>
                      <a:pt x="10" y="12"/>
                      <a:pt x="10" y="12"/>
                      <a:pt x="10" y="12"/>
                    </a:cubicBezTo>
                    <a:cubicBezTo>
                      <a:pt x="10" y="12"/>
                      <a:pt x="10" y="13"/>
                      <a:pt x="10" y="13"/>
                    </a:cubicBezTo>
                    <a:cubicBezTo>
                      <a:pt x="11" y="13"/>
                      <a:pt x="11" y="13"/>
                      <a:pt x="11" y="14"/>
                    </a:cubicBezTo>
                    <a:cubicBezTo>
                      <a:pt x="12" y="14"/>
                      <a:pt x="12" y="14"/>
                      <a:pt x="12" y="15"/>
                    </a:cubicBezTo>
                    <a:cubicBezTo>
                      <a:pt x="12" y="15"/>
                      <a:pt x="12" y="15"/>
                      <a:pt x="12" y="16"/>
                    </a:cubicBezTo>
                    <a:cubicBezTo>
                      <a:pt x="12" y="16"/>
                      <a:pt x="12" y="17"/>
                      <a:pt x="13" y="17"/>
                    </a:cubicBezTo>
                    <a:cubicBezTo>
                      <a:pt x="13" y="18"/>
                      <a:pt x="13" y="18"/>
                      <a:pt x="14" y="18"/>
                    </a:cubicBezTo>
                    <a:cubicBezTo>
                      <a:pt x="14" y="18"/>
                      <a:pt x="14" y="18"/>
                      <a:pt x="14" y="19"/>
                    </a:cubicBezTo>
                    <a:cubicBezTo>
                      <a:pt x="15" y="19"/>
                      <a:pt x="14" y="19"/>
                      <a:pt x="15" y="20"/>
                    </a:cubicBezTo>
                    <a:cubicBezTo>
                      <a:pt x="15" y="20"/>
                      <a:pt x="15" y="20"/>
                      <a:pt x="15" y="21"/>
                    </a:cubicBezTo>
                    <a:cubicBezTo>
                      <a:pt x="15" y="21"/>
                      <a:pt x="15" y="21"/>
                      <a:pt x="15" y="22"/>
                    </a:cubicBezTo>
                    <a:cubicBezTo>
                      <a:pt x="15" y="22"/>
                      <a:pt x="15" y="22"/>
                      <a:pt x="14" y="23"/>
                    </a:cubicBezTo>
                    <a:cubicBezTo>
                      <a:pt x="14" y="23"/>
                      <a:pt x="14" y="23"/>
                      <a:pt x="14" y="23"/>
                    </a:cubicBezTo>
                    <a:cubicBezTo>
                      <a:pt x="14" y="23"/>
                      <a:pt x="14" y="23"/>
                      <a:pt x="14" y="23"/>
                    </a:cubicBezTo>
                    <a:cubicBezTo>
                      <a:pt x="15" y="24"/>
                      <a:pt x="15" y="23"/>
                      <a:pt x="15" y="23"/>
                    </a:cubicBezTo>
                    <a:cubicBezTo>
                      <a:pt x="16" y="23"/>
                      <a:pt x="16" y="24"/>
                      <a:pt x="16" y="24"/>
                    </a:cubicBezTo>
                    <a:cubicBezTo>
                      <a:pt x="16" y="24"/>
                      <a:pt x="16" y="23"/>
                      <a:pt x="17" y="23"/>
                    </a:cubicBezTo>
                    <a:cubicBezTo>
                      <a:pt x="17" y="23"/>
                      <a:pt x="17" y="22"/>
                      <a:pt x="17" y="22"/>
                    </a:cubicBezTo>
                    <a:cubicBezTo>
                      <a:pt x="17" y="22"/>
                      <a:pt x="18" y="22"/>
                      <a:pt x="18" y="23"/>
                    </a:cubicBezTo>
                    <a:cubicBezTo>
                      <a:pt x="19" y="23"/>
                      <a:pt x="19" y="23"/>
                      <a:pt x="19" y="23"/>
                    </a:cubicBezTo>
                    <a:cubicBezTo>
                      <a:pt x="19" y="22"/>
                      <a:pt x="19" y="22"/>
                      <a:pt x="20" y="22"/>
                    </a:cubicBezTo>
                    <a:cubicBezTo>
                      <a:pt x="20" y="22"/>
                      <a:pt x="20" y="21"/>
                      <a:pt x="20" y="21"/>
                    </a:cubicBezTo>
                    <a:cubicBezTo>
                      <a:pt x="20" y="20"/>
                      <a:pt x="20" y="20"/>
                      <a:pt x="20" y="20"/>
                    </a:cubicBezTo>
                    <a:cubicBezTo>
                      <a:pt x="20" y="19"/>
                      <a:pt x="19" y="19"/>
                      <a:pt x="19" y="19"/>
                    </a:cubicBezTo>
                    <a:cubicBezTo>
                      <a:pt x="19" y="19"/>
                      <a:pt x="19" y="18"/>
                      <a:pt x="19" y="18"/>
                    </a:cubicBezTo>
                    <a:cubicBezTo>
                      <a:pt x="19" y="17"/>
                      <a:pt x="19" y="17"/>
                      <a:pt x="18" y="17"/>
                    </a:cubicBezTo>
                    <a:cubicBezTo>
                      <a:pt x="18" y="17"/>
                      <a:pt x="18" y="17"/>
                      <a:pt x="18" y="17"/>
                    </a:cubicBezTo>
                    <a:cubicBezTo>
                      <a:pt x="17" y="16"/>
                      <a:pt x="17" y="16"/>
                      <a:pt x="17" y="16"/>
                    </a:cubicBezTo>
                    <a:cubicBezTo>
                      <a:pt x="17" y="16"/>
                      <a:pt x="16" y="15"/>
                      <a:pt x="16" y="15"/>
                    </a:cubicBezTo>
                    <a:cubicBezTo>
                      <a:pt x="16" y="15"/>
                      <a:pt x="16" y="14"/>
                      <a:pt x="15" y="14"/>
                    </a:cubicBezTo>
                    <a:cubicBezTo>
                      <a:pt x="15" y="14"/>
                      <a:pt x="15" y="14"/>
                      <a:pt x="15" y="14"/>
                    </a:cubicBezTo>
                    <a:cubicBezTo>
                      <a:pt x="14" y="13"/>
                      <a:pt x="14" y="13"/>
                      <a:pt x="14" y="13"/>
                    </a:cubicBezTo>
                    <a:cubicBezTo>
                      <a:pt x="14" y="13"/>
                      <a:pt x="14" y="12"/>
                      <a:pt x="14" y="12"/>
                    </a:cubicBezTo>
                    <a:cubicBezTo>
                      <a:pt x="14" y="12"/>
                      <a:pt x="13" y="12"/>
                      <a:pt x="13" y="11"/>
                    </a:cubicBezTo>
                    <a:cubicBezTo>
                      <a:pt x="12" y="11"/>
                      <a:pt x="12" y="10"/>
                      <a:pt x="12" y="10"/>
                    </a:cubicBezTo>
                    <a:cubicBezTo>
                      <a:pt x="12" y="9"/>
                      <a:pt x="12" y="9"/>
                      <a:pt x="12" y="8"/>
                    </a:cubicBezTo>
                    <a:cubicBezTo>
                      <a:pt x="12" y="7"/>
                      <a:pt x="12" y="7"/>
                      <a:pt x="12" y="6"/>
                    </a:cubicBezTo>
                    <a:cubicBezTo>
                      <a:pt x="11" y="6"/>
                      <a:pt x="10" y="6"/>
                      <a:pt x="10" y="5"/>
                    </a:cubicBezTo>
                    <a:cubicBezTo>
                      <a:pt x="10" y="5"/>
                      <a:pt x="10" y="5"/>
                      <a:pt x="10" y="5"/>
                    </a:cubicBezTo>
                    <a:cubicBezTo>
                      <a:pt x="10" y="4"/>
                      <a:pt x="10" y="4"/>
                      <a:pt x="10" y="4"/>
                    </a:cubicBezTo>
                    <a:cubicBezTo>
                      <a:pt x="10" y="4"/>
                      <a:pt x="9" y="4"/>
                      <a:pt x="9" y="4"/>
                    </a:cubicBezTo>
                    <a:cubicBezTo>
                      <a:pt x="9" y="4"/>
                      <a:pt x="9" y="4"/>
                      <a:pt x="8" y="4"/>
                    </a:cubicBezTo>
                    <a:cubicBezTo>
                      <a:pt x="8" y="5"/>
                      <a:pt x="7" y="4"/>
                      <a:pt x="7" y="4"/>
                    </a:cubicBezTo>
                    <a:cubicBezTo>
                      <a:pt x="6" y="4"/>
                      <a:pt x="6" y="3"/>
                      <a:pt x="6" y="3"/>
                    </a:cubicBezTo>
                    <a:cubicBezTo>
                      <a:pt x="6" y="3"/>
                      <a:pt x="6" y="2"/>
                      <a:pt x="6" y="2"/>
                    </a:cubicBezTo>
                    <a:cubicBezTo>
                      <a:pt x="6" y="2"/>
                      <a:pt x="5" y="2"/>
                      <a:pt x="5" y="1"/>
                    </a:cubicBezTo>
                    <a:cubicBezTo>
                      <a:pt x="5" y="1"/>
                      <a:pt x="5" y="1"/>
                      <a:pt x="4" y="0"/>
                    </a:cubicBezTo>
                    <a:cubicBezTo>
                      <a:pt x="4" y="0"/>
                      <a:pt x="4" y="0"/>
                      <a:pt x="3" y="0"/>
                    </a:cubicBezTo>
                    <a:cubicBezTo>
                      <a:pt x="3" y="0"/>
                      <a:pt x="3" y="0"/>
                      <a:pt x="3" y="0"/>
                    </a:cubicBezTo>
                    <a:cubicBezTo>
                      <a:pt x="3" y="0"/>
                      <a:pt x="3" y="0"/>
                      <a:pt x="2" y="0"/>
                    </a:cubicBezTo>
                    <a:cubicBezTo>
                      <a:pt x="2" y="0"/>
                      <a:pt x="2" y="1"/>
                      <a:pt x="2" y="1"/>
                    </a:cubicBezTo>
                    <a:cubicBezTo>
                      <a:pt x="2" y="2"/>
                      <a:pt x="3" y="2"/>
                      <a:pt x="3" y="2"/>
                    </a:cubicBezTo>
                    <a:cubicBezTo>
                      <a:pt x="3" y="3"/>
                      <a:pt x="3" y="3"/>
                      <a:pt x="3" y="3"/>
                    </a:cubicBezTo>
                    <a:cubicBezTo>
                      <a:pt x="2" y="4"/>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2" name="Freeform 181"/>
              <p:cNvSpPr>
                <a:spLocks/>
              </p:cNvSpPr>
              <p:nvPr/>
            </p:nvSpPr>
            <p:spPr bwMode="auto">
              <a:xfrm>
                <a:off x="1171577" y="914401"/>
                <a:ext cx="1758950" cy="874713"/>
              </a:xfrm>
              <a:custGeom>
                <a:avLst/>
                <a:gdLst>
                  <a:gd name="T0" fmla="*/ 89 w 163"/>
                  <a:gd name="T1" fmla="*/ 61 h 81"/>
                  <a:gd name="T2" fmla="*/ 92 w 163"/>
                  <a:gd name="T3" fmla="*/ 67 h 81"/>
                  <a:gd name="T4" fmla="*/ 100 w 163"/>
                  <a:gd name="T5" fmla="*/ 70 h 81"/>
                  <a:gd name="T6" fmla="*/ 96 w 163"/>
                  <a:gd name="T7" fmla="*/ 73 h 81"/>
                  <a:gd name="T8" fmla="*/ 89 w 163"/>
                  <a:gd name="T9" fmla="*/ 80 h 81"/>
                  <a:gd name="T10" fmla="*/ 96 w 163"/>
                  <a:gd name="T11" fmla="*/ 78 h 81"/>
                  <a:gd name="T12" fmla="*/ 104 w 163"/>
                  <a:gd name="T13" fmla="*/ 74 h 81"/>
                  <a:gd name="T14" fmla="*/ 116 w 163"/>
                  <a:gd name="T15" fmla="*/ 72 h 81"/>
                  <a:gd name="T16" fmla="*/ 127 w 163"/>
                  <a:gd name="T17" fmla="*/ 65 h 81"/>
                  <a:gd name="T18" fmla="*/ 130 w 163"/>
                  <a:gd name="T19" fmla="*/ 71 h 81"/>
                  <a:gd name="T20" fmla="*/ 133 w 163"/>
                  <a:gd name="T21" fmla="*/ 71 h 81"/>
                  <a:gd name="T22" fmla="*/ 135 w 163"/>
                  <a:gd name="T23" fmla="*/ 73 h 81"/>
                  <a:gd name="T24" fmla="*/ 139 w 163"/>
                  <a:gd name="T25" fmla="*/ 69 h 81"/>
                  <a:gd name="T26" fmla="*/ 134 w 163"/>
                  <a:gd name="T27" fmla="*/ 63 h 81"/>
                  <a:gd name="T28" fmla="*/ 133 w 163"/>
                  <a:gd name="T29" fmla="*/ 60 h 81"/>
                  <a:gd name="T30" fmla="*/ 130 w 163"/>
                  <a:gd name="T31" fmla="*/ 60 h 81"/>
                  <a:gd name="T32" fmla="*/ 146 w 163"/>
                  <a:gd name="T33" fmla="*/ 57 h 81"/>
                  <a:gd name="T34" fmla="*/ 162 w 163"/>
                  <a:gd name="T35" fmla="*/ 51 h 81"/>
                  <a:gd name="T36" fmla="*/ 159 w 163"/>
                  <a:gd name="T37" fmla="*/ 43 h 81"/>
                  <a:gd name="T38" fmla="*/ 154 w 163"/>
                  <a:gd name="T39" fmla="*/ 38 h 81"/>
                  <a:gd name="T40" fmla="*/ 149 w 163"/>
                  <a:gd name="T41" fmla="*/ 30 h 81"/>
                  <a:gd name="T42" fmla="*/ 141 w 163"/>
                  <a:gd name="T43" fmla="*/ 30 h 81"/>
                  <a:gd name="T44" fmla="*/ 136 w 163"/>
                  <a:gd name="T45" fmla="*/ 24 h 81"/>
                  <a:gd name="T46" fmla="*/ 125 w 163"/>
                  <a:gd name="T47" fmla="*/ 31 h 81"/>
                  <a:gd name="T48" fmla="*/ 122 w 163"/>
                  <a:gd name="T49" fmla="*/ 40 h 81"/>
                  <a:gd name="T50" fmla="*/ 113 w 163"/>
                  <a:gd name="T51" fmla="*/ 47 h 81"/>
                  <a:gd name="T52" fmla="*/ 106 w 163"/>
                  <a:gd name="T53" fmla="*/ 51 h 81"/>
                  <a:gd name="T54" fmla="*/ 103 w 163"/>
                  <a:gd name="T55" fmla="*/ 42 h 81"/>
                  <a:gd name="T56" fmla="*/ 93 w 163"/>
                  <a:gd name="T57" fmla="*/ 37 h 81"/>
                  <a:gd name="T58" fmla="*/ 90 w 163"/>
                  <a:gd name="T59" fmla="*/ 31 h 81"/>
                  <a:gd name="T60" fmla="*/ 98 w 163"/>
                  <a:gd name="T61" fmla="*/ 24 h 81"/>
                  <a:gd name="T62" fmla="*/ 102 w 163"/>
                  <a:gd name="T63" fmla="*/ 20 h 81"/>
                  <a:gd name="T64" fmla="*/ 110 w 163"/>
                  <a:gd name="T65" fmla="*/ 19 h 81"/>
                  <a:gd name="T66" fmla="*/ 118 w 163"/>
                  <a:gd name="T67" fmla="*/ 13 h 81"/>
                  <a:gd name="T68" fmla="*/ 125 w 163"/>
                  <a:gd name="T69" fmla="*/ 13 h 81"/>
                  <a:gd name="T70" fmla="*/ 131 w 163"/>
                  <a:gd name="T71" fmla="*/ 8 h 81"/>
                  <a:gd name="T72" fmla="*/ 125 w 163"/>
                  <a:gd name="T73" fmla="*/ 6 h 81"/>
                  <a:gd name="T74" fmla="*/ 117 w 163"/>
                  <a:gd name="T75" fmla="*/ 10 h 81"/>
                  <a:gd name="T76" fmla="*/ 115 w 163"/>
                  <a:gd name="T77" fmla="*/ 7 h 81"/>
                  <a:gd name="T78" fmla="*/ 115 w 163"/>
                  <a:gd name="T79" fmla="*/ 1 h 81"/>
                  <a:gd name="T80" fmla="*/ 106 w 163"/>
                  <a:gd name="T81" fmla="*/ 4 h 81"/>
                  <a:gd name="T82" fmla="*/ 107 w 163"/>
                  <a:gd name="T83" fmla="*/ 8 h 81"/>
                  <a:gd name="T84" fmla="*/ 101 w 163"/>
                  <a:gd name="T85" fmla="*/ 11 h 81"/>
                  <a:gd name="T86" fmla="*/ 95 w 163"/>
                  <a:gd name="T87" fmla="*/ 10 h 81"/>
                  <a:gd name="T88" fmla="*/ 86 w 163"/>
                  <a:gd name="T89" fmla="*/ 8 h 81"/>
                  <a:gd name="T90" fmla="*/ 80 w 163"/>
                  <a:gd name="T91" fmla="*/ 10 h 81"/>
                  <a:gd name="T92" fmla="*/ 70 w 163"/>
                  <a:gd name="T93" fmla="*/ 10 h 81"/>
                  <a:gd name="T94" fmla="*/ 69 w 163"/>
                  <a:gd name="T95" fmla="*/ 7 h 81"/>
                  <a:gd name="T96" fmla="*/ 54 w 163"/>
                  <a:gd name="T97" fmla="*/ 5 h 81"/>
                  <a:gd name="T98" fmla="*/ 46 w 163"/>
                  <a:gd name="T99" fmla="*/ 5 h 81"/>
                  <a:gd name="T100" fmla="*/ 38 w 163"/>
                  <a:gd name="T101" fmla="*/ 6 h 81"/>
                  <a:gd name="T102" fmla="*/ 36 w 163"/>
                  <a:gd name="T103" fmla="*/ 6 h 81"/>
                  <a:gd name="T104" fmla="*/ 24 w 163"/>
                  <a:gd name="T105" fmla="*/ 6 h 81"/>
                  <a:gd name="T106" fmla="*/ 0 w 163"/>
                  <a:gd name="T107" fmla="*/ 27 h 81"/>
                  <a:gd name="T108" fmla="*/ 7 w 163"/>
                  <a:gd name="T109" fmla="*/ 32 h 81"/>
                  <a:gd name="T110" fmla="*/ 5 w 163"/>
                  <a:gd name="T111" fmla="*/ 44 h 81"/>
                  <a:gd name="T112" fmla="*/ 4 w 163"/>
                  <a:gd name="T113" fmla="*/ 49 h 81"/>
                  <a:gd name="T114" fmla="*/ 5 w 163"/>
                  <a:gd name="T115" fmla="*/ 56 h 81"/>
                  <a:gd name="T116" fmla="*/ 71 w 163"/>
                  <a:gd name="T117" fmla="*/ 59 h 81"/>
                  <a:gd name="T118" fmla="*/ 77 w 163"/>
                  <a:gd name="T119"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81">
                    <a:moveTo>
                      <a:pt x="83" y="62"/>
                    </a:moveTo>
                    <a:cubicBezTo>
                      <a:pt x="84" y="62"/>
                      <a:pt x="84" y="62"/>
                      <a:pt x="84" y="61"/>
                    </a:cubicBezTo>
                    <a:cubicBezTo>
                      <a:pt x="84" y="61"/>
                      <a:pt x="84" y="62"/>
                      <a:pt x="85" y="62"/>
                    </a:cubicBezTo>
                    <a:cubicBezTo>
                      <a:pt x="85" y="62"/>
                      <a:pt x="85" y="61"/>
                      <a:pt x="85" y="61"/>
                    </a:cubicBezTo>
                    <a:cubicBezTo>
                      <a:pt x="86" y="61"/>
                      <a:pt x="86" y="61"/>
                      <a:pt x="86" y="61"/>
                    </a:cubicBezTo>
                    <a:cubicBezTo>
                      <a:pt x="86" y="61"/>
                      <a:pt x="86" y="61"/>
                      <a:pt x="86" y="61"/>
                    </a:cubicBezTo>
                    <a:cubicBezTo>
                      <a:pt x="86" y="61"/>
                      <a:pt x="86" y="61"/>
                      <a:pt x="86" y="61"/>
                    </a:cubicBezTo>
                    <a:cubicBezTo>
                      <a:pt x="86" y="60"/>
                      <a:pt x="87" y="60"/>
                      <a:pt x="87" y="60"/>
                    </a:cubicBezTo>
                    <a:cubicBezTo>
                      <a:pt x="87" y="60"/>
                      <a:pt x="87" y="60"/>
                      <a:pt x="88" y="61"/>
                    </a:cubicBezTo>
                    <a:cubicBezTo>
                      <a:pt x="88" y="61"/>
                      <a:pt x="88" y="61"/>
                      <a:pt x="88" y="61"/>
                    </a:cubicBezTo>
                    <a:cubicBezTo>
                      <a:pt x="88" y="61"/>
                      <a:pt x="88" y="61"/>
                      <a:pt x="88" y="61"/>
                    </a:cubicBezTo>
                    <a:cubicBezTo>
                      <a:pt x="89" y="61"/>
                      <a:pt x="89" y="61"/>
                      <a:pt x="89" y="61"/>
                    </a:cubicBezTo>
                    <a:cubicBezTo>
                      <a:pt x="89" y="61"/>
                      <a:pt x="89" y="61"/>
                      <a:pt x="89" y="61"/>
                    </a:cubicBezTo>
                    <a:cubicBezTo>
                      <a:pt x="89" y="61"/>
                      <a:pt x="90" y="61"/>
                      <a:pt x="90" y="61"/>
                    </a:cubicBezTo>
                    <a:cubicBezTo>
                      <a:pt x="90" y="61"/>
                      <a:pt x="90" y="61"/>
                      <a:pt x="90" y="61"/>
                    </a:cubicBezTo>
                    <a:cubicBezTo>
                      <a:pt x="90" y="62"/>
                      <a:pt x="89" y="62"/>
                      <a:pt x="90" y="62"/>
                    </a:cubicBezTo>
                    <a:cubicBezTo>
                      <a:pt x="90" y="63"/>
                      <a:pt x="90" y="62"/>
                      <a:pt x="91" y="63"/>
                    </a:cubicBezTo>
                    <a:cubicBezTo>
                      <a:pt x="91" y="63"/>
                      <a:pt x="91" y="63"/>
                      <a:pt x="91" y="63"/>
                    </a:cubicBezTo>
                    <a:cubicBezTo>
                      <a:pt x="91" y="63"/>
                      <a:pt x="92" y="63"/>
                      <a:pt x="92" y="63"/>
                    </a:cubicBezTo>
                    <a:cubicBezTo>
                      <a:pt x="92" y="63"/>
                      <a:pt x="92" y="64"/>
                      <a:pt x="92" y="64"/>
                    </a:cubicBezTo>
                    <a:cubicBezTo>
                      <a:pt x="92" y="64"/>
                      <a:pt x="92" y="64"/>
                      <a:pt x="92" y="65"/>
                    </a:cubicBezTo>
                    <a:cubicBezTo>
                      <a:pt x="92" y="65"/>
                      <a:pt x="92" y="65"/>
                      <a:pt x="92" y="65"/>
                    </a:cubicBezTo>
                    <a:cubicBezTo>
                      <a:pt x="91" y="65"/>
                      <a:pt x="92" y="65"/>
                      <a:pt x="92" y="66"/>
                    </a:cubicBezTo>
                    <a:cubicBezTo>
                      <a:pt x="92" y="66"/>
                      <a:pt x="92" y="66"/>
                      <a:pt x="92" y="67"/>
                    </a:cubicBezTo>
                    <a:cubicBezTo>
                      <a:pt x="92" y="67"/>
                      <a:pt x="92" y="67"/>
                      <a:pt x="92" y="67"/>
                    </a:cubicBezTo>
                    <a:cubicBezTo>
                      <a:pt x="92" y="67"/>
                      <a:pt x="92" y="67"/>
                      <a:pt x="92" y="67"/>
                    </a:cubicBezTo>
                    <a:cubicBezTo>
                      <a:pt x="92" y="68"/>
                      <a:pt x="92" y="68"/>
                      <a:pt x="92" y="68"/>
                    </a:cubicBezTo>
                    <a:cubicBezTo>
                      <a:pt x="92" y="68"/>
                      <a:pt x="92" y="68"/>
                      <a:pt x="92" y="68"/>
                    </a:cubicBezTo>
                    <a:cubicBezTo>
                      <a:pt x="92" y="68"/>
                      <a:pt x="92" y="68"/>
                      <a:pt x="92" y="68"/>
                    </a:cubicBezTo>
                    <a:cubicBezTo>
                      <a:pt x="93" y="68"/>
                      <a:pt x="92" y="68"/>
                      <a:pt x="93" y="67"/>
                    </a:cubicBezTo>
                    <a:cubicBezTo>
                      <a:pt x="93" y="67"/>
                      <a:pt x="93" y="68"/>
                      <a:pt x="94" y="68"/>
                    </a:cubicBezTo>
                    <a:cubicBezTo>
                      <a:pt x="94" y="68"/>
                      <a:pt x="95" y="68"/>
                      <a:pt x="95" y="68"/>
                    </a:cubicBezTo>
                    <a:cubicBezTo>
                      <a:pt x="96" y="68"/>
                      <a:pt x="96" y="68"/>
                      <a:pt x="97" y="68"/>
                    </a:cubicBezTo>
                    <a:cubicBezTo>
                      <a:pt x="97" y="68"/>
                      <a:pt x="97" y="68"/>
                      <a:pt x="98" y="68"/>
                    </a:cubicBezTo>
                    <a:cubicBezTo>
                      <a:pt x="98" y="68"/>
                      <a:pt x="99" y="69"/>
                      <a:pt x="99" y="69"/>
                    </a:cubicBezTo>
                    <a:cubicBezTo>
                      <a:pt x="99" y="69"/>
                      <a:pt x="100" y="69"/>
                      <a:pt x="100" y="70"/>
                    </a:cubicBezTo>
                    <a:cubicBezTo>
                      <a:pt x="100" y="70"/>
                      <a:pt x="100" y="70"/>
                      <a:pt x="100" y="71"/>
                    </a:cubicBezTo>
                    <a:cubicBezTo>
                      <a:pt x="100" y="71"/>
                      <a:pt x="100" y="71"/>
                      <a:pt x="100" y="71"/>
                    </a:cubicBezTo>
                    <a:cubicBezTo>
                      <a:pt x="100" y="72"/>
                      <a:pt x="100" y="72"/>
                      <a:pt x="100" y="72"/>
                    </a:cubicBezTo>
                    <a:cubicBezTo>
                      <a:pt x="99" y="72"/>
                      <a:pt x="99" y="72"/>
                      <a:pt x="99" y="72"/>
                    </a:cubicBezTo>
                    <a:cubicBezTo>
                      <a:pt x="98" y="72"/>
                      <a:pt x="98" y="72"/>
                      <a:pt x="98" y="72"/>
                    </a:cubicBezTo>
                    <a:cubicBezTo>
                      <a:pt x="98" y="71"/>
                      <a:pt x="98" y="71"/>
                      <a:pt x="97" y="71"/>
                    </a:cubicBezTo>
                    <a:cubicBezTo>
                      <a:pt x="97" y="71"/>
                      <a:pt x="97" y="71"/>
                      <a:pt x="97" y="71"/>
                    </a:cubicBezTo>
                    <a:cubicBezTo>
                      <a:pt x="97" y="70"/>
                      <a:pt x="97" y="70"/>
                      <a:pt x="96" y="71"/>
                    </a:cubicBezTo>
                    <a:cubicBezTo>
                      <a:pt x="96" y="71"/>
                      <a:pt x="96" y="71"/>
                      <a:pt x="96" y="71"/>
                    </a:cubicBezTo>
                    <a:cubicBezTo>
                      <a:pt x="96" y="71"/>
                      <a:pt x="96" y="71"/>
                      <a:pt x="96" y="72"/>
                    </a:cubicBezTo>
                    <a:cubicBezTo>
                      <a:pt x="96" y="72"/>
                      <a:pt x="97" y="72"/>
                      <a:pt x="96" y="72"/>
                    </a:cubicBezTo>
                    <a:cubicBezTo>
                      <a:pt x="96" y="73"/>
                      <a:pt x="96" y="73"/>
                      <a:pt x="96" y="73"/>
                    </a:cubicBezTo>
                    <a:cubicBezTo>
                      <a:pt x="95" y="73"/>
                      <a:pt x="95" y="73"/>
                      <a:pt x="95" y="74"/>
                    </a:cubicBezTo>
                    <a:cubicBezTo>
                      <a:pt x="95" y="74"/>
                      <a:pt x="95" y="74"/>
                      <a:pt x="95" y="74"/>
                    </a:cubicBezTo>
                    <a:cubicBezTo>
                      <a:pt x="95" y="75"/>
                      <a:pt x="95" y="75"/>
                      <a:pt x="94" y="75"/>
                    </a:cubicBezTo>
                    <a:cubicBezTo>
                      <a:pt x="94" y="75"/>
                      <a:pt x="94" y="76"/>
                      <a:pt x="94" y="76"/>
                    </a:cubicBezTo>
                    <a:cubicBezTo>
                      <a:pt x="93" y="76"/>
                      <a:pt x="93" y="76"/>
                      <a:pt x="93" y="76"/>
                    </a:cubicBezTo>
                    <a:cubicBezTo>
                      <a:pt x="93" y="76"/>
                      <a:pt x="93" y="76"/>
                      <a:pt x="93" y="76"/>
                    </a:cubicBezTo>
                    <a:cubicBezTo>
                      <a:pt x="93" y="76"/>
                      <a:pt x="93" y="76"/>
                      <a:pt x="93" y="76"/>
                    </a:cubicBezTo>
                    <a:cubicBezTo>
                      <a:pt x="92" y="77"/>
                      <a:pt x="92" y="77"/>
                      <a:pt x="92" y="78"/>
                    </a:cubicBezTo>
                    <a:cubicBezTo>
                      <a:pt x="91" y="78"/>
                      <a:pt x="91" y="78"/>
                      <a:pt x="91" y="79"/>
                    </a:cubicBezTo>
                    <a:cubicBezTo>
                      <a:pt x="91" y="79"/>
                      <a:pt x="90" y="78"/>
                      <a:pt x="90" y="79"/>
                    </a:cubicBezTo>
                    <a:cubicBezTo>
                      <a:pt x="90" y="79"/>
                      <a:pt x="90" y="79"/>
                      <a:pt x="89" y="79"/>
                    </a:cubicBezTo>
                    <a:cubicBezTo>
                      <a:pt x="89" y="79"/>
                      <a:pt x="89" y="79"/>
                      <a:pt x="89" y="80"/>
                    </a:cubicBezTo>
                    <a:cubicBezTo>
                      <a:pt x="89" y="80"/>
                      <a:pt x="89" y="80"/>
                      <a:pt x="89" y="81"/>
                    </a:cubicBezTo>
                    <a:cubicBezTo>
                      <a:pt x="89" y="81"/>
                      <a:pt x="89" y="81"/>
                      <a:pt x="89" y="81"/>
                    </a:cubicBezTo>
                    <a:cubicBezTo>
                      <a:pt x="89" y="81"/>
                      <a:pt x="89" y="80"/>
                      <a:pt x="90" y="80"/>
                    </a:cubicBezTo>
                    <a:cubicBezTo>
                      <a:pt x="90" y="80"/>
                      <a:pt x="90" y="80"/>
                      <a:pt x="90" y="80"/>
                    </a:cubicBezTo>
                    <a:cubicBezTo>
                      <a:pt x="91" y="80"/>
                      <a:pt x="91" y="80"/>
                      <a:pt x="91" y="80"/>
                    </a:cubicBezTo>
                    <a:cubicBezTo>
                      <a:pt x="91" y="80"/>
                      <a:pt x="91" y="79"/>
                      <a:pt x="92" y="79"/>
                    </a:cubicBezTo>
                    <a:cubicBezTo>
                      <a:pt x="92" y="79"/>
                      <a:pt x="92" y="79"/>
                      <a:pt x="92" y="79"/>
                    </a:cubicBezTo>
                    <a:cubicBezTo>
                      <a:pt x="93" y="79"/>
                      <a:pt x="93" y="79"/>
                      <a:pt x="93" y="79"/>
                    </a:cubicBezTo>
                    <a:cubicBezTo>
                      <a:pt x="93" y="79"/>
                      <a:pt x="93" y="78"/>
                      <a:pt x="94" y="78"/>
                    </a:cubicBezTo>
                    <a:cubicBezTo>
                      <a:pt x="94" y="78"/>
                      <a:pt x="94" y="78"/>
                      <a:pt x="94" y="78"/>
                    </a:cubicBezTo>
                    <a:cubicBezTo>
                      <a:pt x="95" y="78"/>
                      <a:pt x="95" y="78"/>
                      <a:pt x="95" y="78"/>
                    </a:cubicBezTo>
                    <a:cubicBezTo>
                      <a:pt x="96" y="78"/>
                      <a:pt x="96" y="78"/>
                      <a:pt x="96" y="78"/>
                    </a:cubicBezTo>
                    <a:cubicBezTo>
                      <a:pt x="97" y="78"/>
                      <a:pt x="97" y="78"/>
                      <a:pt x="97" y="78"/>
                    </a:cubicBezTo>
                    <a:cubicBezTo>
                      <a:pt x="97" y="78"/>
                      <a:pt x="98" y="78"/>
                      <a:pt x="98" y="77"/>
                    </a:cubicBezTo>
                    <a:cubicBezTo>
                      <a:pt x="98" y="77"/>
                      <a:pt x="98" y="77"/>
                      <a:pt x="99" y="77"/>
                    </a:cubicBezTo>
                    <a:cubicBezTo>
                      <a:pt x="99" y="77"/>
                      <a:pt x="99" y="77"/>
                      <a:pt x="99" y="77"/>
                    </a:cubicBezTo>
                    <a:cubicBezTo>
                      <a:pt x="99" y="76"/>
                      <a:pt x="99" y="76"/>
                      <a:pt x="99" y="76"/>
                    </a:cubicBezTo>
                    <a:cubicBezTo>
                      <a:pt x="99" y="76"/>
                      <a:pt x="99" y="76"/>
                      <a:pt x="99" y="76"/>
                    </a:cubicBezTo>
                    <a:cubicBezTo>
                      <a:pt x="99" y="76"/>
                      <a:pt x="99" y="76"/>
                      <a:pt x="99" y="75"/>
                    </a:cubicBezTo>
                    <a:cubicBezTo>
                      <a:pt x="99" y="75"/>
                      <a:pt x="100" y="75"/>
                      <a:pt x="100" y="75"/>
                    </a:cubicBezTo>
                    <a:cubicBezTo>
                      <a:pt x="100" y="75"/>
                      <a:pt x="101" y="75"/>
                      <a:pt x="101" y="75"/>
                    </a:cubicBezTo>
                    <a:cubicBezTo>
                      <a:pt x="102" y="75"/>
                      <a:pt x="102" y="74"/>
                      <a:pt x="102" y="74"/>
                    </a:cubicBezTo>
                    <a:cubicBezTo>
                      <a:pt x="103" y="74"/>
                      <a:pt x="103" y="74"/>
                      <a:pt x="104" y="74"/>
                    </a:cubicBezTo>
                    <a:cubicBezTo>
                      <a:pt x="104" y="74"/>
                      <a:pt x="104" y="74"/>
                      <a:pt x="104" y="74"/>
                    </a:cubicBezTo>
                    <a:cubicBezTo>
                      <a:pt x="105" y="74"/>
                      <a:pt x="105" y="74"/>
                      <a:pt x="105" y="74"/>
                    </a:cubicBezTo>
                    <a:cubicBezTo>
                      <a:pt x="105" y="74"/>
                      <a:pt x="105" y="74"/>
                      <a:pt x="106" y="74"/>
                    </a:cubicBezTo>
                    <a:cubicBezTo>
                      <a:pt x="106" y="74"/>
                      <a:pt x="106" y="74"/>
                      <a:pt x="106" y="74"/>
                    </a:cubicBezTo>
                    <a:cubicBezTo>
                      <a:pt x="107" y="74"/>
                      <a:pt x="107" y="74"/>
                      <a:pt x="107" y="73"/>
                    </a:cubicBezTo>
                    <a:cubicBezTo>
                      <a:pt x="107" y="73"/>
                      <a:pt x="108" y="73"/>
                      <a:pt x="108" y="73"/>
                    </a:cubicBezTo>
                    <a:cubicBezTo>
                      <a:pt x="108" y="73"/>
                      <a:pt x="108" y="73"/>
                      <a:pt x="108" y="73"/>
                    </a:cubicBezTo>
                    <a:cubicBezTo>
                      <a:pt x="108" y="73"/>
                      <a:pt x="109" y="73"/>
                      <a:pt x="109" y="72"/>
                    </a:cubicBezTo>
                    <a:cubicBezTo>
                      <a:pt x="110" y="72"/>
                      <a:pt x="110" y="72"/>
                      <a:pt x="110" y="72"/>
                    </a:cubicBezTo>
                    <a:cubicBezTo>
                      <a:pt x="111" y="72"/>
                      <a:pt x="111" y="72"/>
                      <a:pt x="111" y="72"/>
                    </a:cubicBezTo>
                    <a:cubicBezTo>
                      <a:pt x="112" y="72"/>
                      <a:pt x="112" y="72"/>
                      <a:pt x="113" y="72"/>
                    </a:cubicBezTo>
                    <a:cubicBezTo>
                      <a:pt x="114" y="72"/>
                      <a:pt x="114" y="72"/>
                      <a:pt x="115" y="72"/>
                    </a:cubicBezTo>
                    <a:cubicBezTo>
                      <a:pt x="115" y="72"/>
                      <a:pt x="115" y="72"/>
                      <a:pt x="116" y="72"/>
                    </a:cubicBezTo>
                    <a:cubicBezTo>
                      <a:pt x="116" y="72"/>
                      <a:pt x="117" y="71"/>
                      <a:pt x="117" y="71"/>
                    </a:cubicBezTo>
                    <a:cubicBezTo>
                      <a:pt x="118" y="71"/>
                      <a:pt x="118" y="72"/>
                      <a:pt x="118" y="72"/>
                    </a:cubicBezTo>
                    <a:cubicBezTo>
                      <a:pt x="119" y="72"/>
                      <a:pt x="119" y="71"/>
                      <a:pt x="119" y="71"/>
                    </a:cubicBezTo>
                    <a:cubicBezTo>
                      <a:pt x="119" y="71"/>
                      <a:pt x="119" y="71"/>
                      <a:pt x="119" y="71"/>
                    </a:cubicBezTo>
                    <a:cubicBezTo>
                      <a:pt x="120" y="71"/>
                      <a:pt x="120" y="70"/>
                      <a:pt x="120" y="70"/>
                    </a:cubicBezTo>
                    <a:cubicBezTo>
                      <a:pt x="120" y="70"/>
                      <a:pt x="121" y="71"/>
                      <a:pt x="121" y="70"/>
                    </a:cubicBezTo>
                    <a:cubicBezTo>
                      <a:pt x="121" y="70"/>
                      <a:pt x="122" y="70"/>
                      <a:pt x="122" y="70"/>
                    </a:cubicBezTo>
                    <a:cubicBezTo>
                      <a:pt x="122" y="69"/>
                      <a:pt x="123" y="69"/>
                      <a:pt x="123" y="68"/>
                    </a:cubicBezTo>
                    <a:cubicBezTo>
                      <a:pt x="123" y="68"/>
                      <a:pt x="123" y="68"/>
                      <a:pt x="123" y="67"/>
                    </a:cubicBezTo>
                    <a:cubicBezTo>
                      <a:pt x="124" y="67"/>
                      <a:pt x="124" y="67"/>
                      <a:pt x="124" y="66"/>
                    </a:cubicBezTo>
                    <a:cubicBezTo>
                      <a:pt x="125" y="66"/>
                      <a:pt x="125" y="65"/>
                      <a:pt x="126" y="65"/>
                    </a:cubicBezTo>
                    <a:cubicBezTo>
                      <a:pt x="126" y="65"/>
                      <a:pt x="126" y="65"/>
                      <a:pt x="127" y="65"/>
                    </a:cubicBezTo>
                    <a:cubicBezTo>
                      <a:pt x="127" y="65"/>
                      <a:pt x="127" y="65"/>
                      <a:pt x="127" y="65"/>
                    </a:cubicBezTo>
                    <a:cubicBezTo>
                      <a:pt x="128" y="65"/>
                      <a:pt x="128" y="65"/>
                      <a:pt x="128" y="65"/>
                    </a:cubicBezTo>
                    <a:cubicBezTo>
                      <a:pt x="129" y="65"/>
                      <a:pt x="129" y="65"/>
                      <a:pt x="129" y="65"/>
                    </a:cubicBezTo>
                    <a:cubicBezTo>
                      <a:pt x="130" y="66"/>
                      <a:pt x="129" y="66"/>
                      <a:pt x="129" y="67"/>
                    </a:cubicBezTo>
                    <a:cubicBezTo>
                      <a:pt x="129" y="67"/>
                      <a:pt x="129" y="68"/>
                      <a:pt x="128" y="68"/>
                    </a:cubicBezTo>
                    <a:cubicBezTo>
                      <a:pt x="128" y="69"/>
                      <a:pt x="128" y="69"/>
                      <a:pt x="128" y="69"/>
                    </a:cubicBezTo>
                    <a:cubicBezTo>
                      <a:pt x="128" y="70"/>
                      <a:pt x="129" y="70"/>
                      <a:pt x="129" y="70"/>
                    </a:cubicBezTo>
                    <a:cubicBezTo>
                      <a:pt x="129" y="70"/>
                      <a:pt x="129" y="71"/>
                      <a:pt x="129" y="71"/>
                    </a:cubicBezTo>
                    <a:cubicBezTo>
                      <a:pt x="129" y="71"/>
                      <a:pt x="129" y="71"/>
                      <a:pt x="129" y="72"/>
                    </a:cubicBezTo>
                    <a:cubicBezTo>
                      <a:pt x="129" y="72"/>
                      <a:pt x="129" y="72"/>
                      <a:pt x="129" y="72"/>
                    </a:cubicBezTo>
                    <a:cubicBezTo>
                      <a:pt x="130" y="72"/>
                      <a:pt x="130" y="72"/>
                      <a:pt x="130" y="72"/>
                    </a:cubicBezTo>
                    <a:cubicBezTo>
                      <a:pt x="130" y="71"/>
                      <a:pt x="130" y="71"/>
                      <a:pt x="130" y="71"/>
                    </a:cubicBezTo>
                    <a:cubicBezTo>
                      <a:pt x="130" y="71"/>
                      <a:pt x="130" y="71"/>
                      <a:pt x="130" y="71"/>
                    </a:cubicBezTo>
                    <a:cubicBezTo>
                      <a:pt x="130" y="71"/>
                      <a:pt x="131" y="71"/>
                      <a:pt x="131" y="71"/>
                    </a:cubicBezTo>
                    <a:cubicBezTo>
                      <a:pt x="131" y="71"/>
                      <a:pt x="131" y="71"/>
                      <a:pt x="131" y="71"/>
                    </a:cubicBezTo>
                    <a:cubicBezTo>
                      <a:pt x="131" y="71"/>
                      <a:pt x="131" y="71"/>
                      <a:pt x="132" y="71"/>
                    </a:cubicBezTo>
                    <a:cubicBezTo>
                      <a:pt x="132" y="71"/>
                      <a:pt x="132" y="71"/>
                      <a:pt x="132" y="71"/>
                    </a:cubicBezTo>
                    <a:cubicBezTo>
                      <a:pt x="132" y="71"/>
                      <a:pt x="132" y="71"/>
                      <a:pt x="133" y="70"/>
                    </a:cubicBezTo>
                    <a:cubicBezTo>
                      <a:pt x="133" y="70"/>
                      <a:pt x="133" y="70"/>
                      <a:pt x="134" y="70"/>
                    </a:cubicBezTo>
                    <a:cubicBezTo>
                      <a:pt x="134" y="70"/>
                      <a:pt x="135" y="69"/>
                      <a:pt x="135" y="70"/>
                    </a:cubicBezTo>
                    <a:cubicBezTo>
                      <a:pt x="135" y="70"/>
                      <a:pt x="135" y="70"/>
                      <a:pt x="135" y="70"/>
                    </a:cubicBezTo>
                    <a:cubicBezTo>
                      <a:pt x="134" y="71"/>
                      <a:pt x="134" y="71"/>
                      <a:pt x="134" y="71"/>
                    </a:cubicBezTo>
                    <a:cubicBezTo>
                      <a:pt x="134" y="71"/>
                      <a:pt x="134" y="71"/>
                      <a:pt x="134" y="71"/>
                    </a:cubicBezTo>
                    <a:cubicBezTo>
                      <a:pt x="134" y="71"/>
                      <a:pt x="134" y="71"/>
                      <a:pt x="133" y="71"/>
                    </a:cubicBezTo>
                    <a:cubicBezTo>
                      <a:pt x="133" y="71"/>
                      <a:pt x="133" y="72"/>
                      <a:pt x="133" y="72"/>
                    </a:cubicBezTo>
                    <a:cubicBezTo>
                      <a:pt x="132" y="72"/>
                      <a:pt x="132" y="72"/>
                      <a:pt x="132" y="72"/>
                    </a:cubicBezTo>
                    <a:cubicBezTo>
                      <a:pt x="132" y="72"/>
                      <a:pt x="132" y="72"/>
                      <a:pt x="132" y="73"/>
                    </a:cubicBezTo>
                    <a:cubicBezTo>
                      <a:pt x="131" y="73"/>
                      <a:pt x="131" y="73"/>
                      <a:pt x="131" y="73"/>
                    </a:cubicBezTo>
                    <a:cubicBezTo>
                      <a:pt x="131" y="73"/>
                      <a:pt x="130" y="73"/>
                      <a:pt x="130" y="74"/>
                    </a:cubicBezTo>
                    <a:cubicBezTo>
                      <a:pt x="130" y="74"/>
                      <a:pt x="131" y="74"/>
                      <a:pt x="131" y="75"/>
                    </a:cubicBezTo>
                    <a:cubicBezTo>
                      <a:pt x="131" y="75"/>
                      <a:pt x="131" y="75"/>
                      <a:pt x="131" y="75"/>
                    </a:cubicBezTo>
                    <a:cubicBezTo>
                      <a:pt x="131" y="75"/>
                      <a:pt x="132" y="76"/>
                      <a:pt x="132" y="76"/>
                    </a:cubicBezTo>
                    <a:cubicBezTo>
                      <a:pt x="132" y="76"/>
                      <a:pt x="132" y="75"/>
                      <a:pt x="133" y="75"/>
                    </a:cubicBezTo>
                    <a:cubicBezTo>
                      <a:pt x="133" y="75"/>
                      <a:pt x="133" y="75"/>
                      <a:pt x="133" y="75"/>
                    </a:cubicBezTo>
                    <a:cubicBezTo>
                      <a:pt x="134" y="75"/>
                      <a:pt x="134" y="75"/>
                      <a:pt x="134" y="74"/>
                    </a:cubicBezTo>
                    <a:cubicBezTo>
                      <a:pt x="135" y="74"/>
                      <a:pt x="135" y="74"/>
                      <a:pt x="135" y="73"/>
                    </a:cubicBezTo>
                    <a:cubicBezTo>
                      <a:pt x="136" y="73"/>
                      <a:pt x="136" y="73"/>
                      <a:pt x="136" y="73"/>
                    </a:cubicBezTo>
                    <a:cubicBezTo>
                      <a:pt x="137" y="73"/>
                      <a:pt x="137" y="73"/>
                      <a:pt x="138" y="73"/>
                    </a:cubicBezTo>
                    <a:cubicBezTo>
                      <a:pt x="138" y="73"/>
                      <a:pt x="138" y="72"/>
                      <a:pt x="139" y="72"/>
                    </a:cubicBezTo>
                    <a:cubicBezTo>
                      <a:pt x="139" y="72"/>
                      <a:pt x="140" y="72"/>
                      <a:pt x="140" y="72"/>
                    </a:cubicBezTo>
                    <a:cubicBezTo>
                      <a:pt x="141" y="72"/>
                      <a:pt x="141" y="72"/>
                      <a:pt x="142" y="71"/>
                    </a:cubicBezTo>
                    <a:cubicBezTo>
                      <a:pt x="142" y="71"/>
                      <a:pt x="142" y="71"/>
                      <a:pt x="143" y="71"/>
                    </a:cubicBezTo>
                    <a:cubicBezTo>
                      <a:pt x="143" y="71"/>
                      <a:pt x="143" y="71"/>
                      <a:pt x="143" y="71"/>
                    </a:cubicBezTo>
                    <a:cubicBezTo>
                      <a:pt x="143" y="71"/>
                      <a:pt x="144" y="71"/>
                      <a:pt x="144" y="70"/>
                    </a:cubicBezTo>
                    <a:cubicBezTo>
                      <a:pt x="144" y="70"/>
                      <a:pt x="144" y="70"/>
                      <a:pt x="143" y="69"/>
                    </a:cubicBezTo>
                    <a:cubicBezTo>
                      <a:pt x="143" y="69"/>
                      <a:pt x="142" y="69"/>
                      <a:pt x="142" y="69"/>
                    </a:cubicBezTo>
                    <a:cubicBezTo>
                      <a:pt x="141" y="69"/>
                      <a:pt x="141" y="69"/>
                      <a:pt x="141" y="69"/>
                    </a:cubicBezTo>
                    <a:cubicBezTo>
                      <a:pt x="140" y="69"/>
                      <a:pt x="140" y="69"/>
                      <a:pt x="139" y="69"/>
                    </a:cubicBezTo>
                    <a:cubicBezTo>
                      <a:pt x="139" y="69"/>
                      <a:pt x="139" y="69"/>
                      <a:pt x="138" y="69"/>
                    </a:cubicBezTo>
                    <a:cubicBezTo>
                      <a:pt x="138" y="68"/>
                      <a:pt x="138" y="68"/>
                      <a:pt x="138" y="68"/>
                    </a:cubicBezTo>
                    <a:cubicBezTo>
                      <a:pt x="137" y="68"/>
                      <a:pt x="137" y="68"/>
                      <a:pt x="137" y="68"/>
                    </a:cubicBezTo>
                    <a:cubicBezTo>
                      <a:pt x="137" y="67"/>
                      <a:pt x="137" y="67"/>
                      <a:pt x="136" y="67"/>
                    </a:cubicBezTo>
                    <a:cubicBezTo>
                      <a:pt x="136" y="66"/>
                      <a:pt x="137" y="66"/>
                      <a:pt x="136" y="65"/>
                    </a:cubicBezTo>
                    <a:cubicBezTo>
                      <a:pt x="136" y="65"/>
                      <a:pt x="136" y="65"/>
                      <a:pt x="136" y="65"/>
                    </a:cubicBezTo>
                    <a:cubicBezTo>
                      <a:pt x="137" y="64"/>
                      <a:pt x="137" y="64"/>
                      <a:pt x="137" y="64"/>
                    </a:cubicBezTo>
                    <a:cubicBezTo>
                      <a:pt x="137" y="64"/>
                      <a:pt x="137" y="63"/>
                      <a:pt x="137" y="63"/>
                    </a:cubicBezTo>
                    <a:cubicBezTo>
                      <a:pt x="137" y="63"/>
                      <a:pt x="137" y="63"/>
                      <a:pt x="136" y="63"/>
                    </a:cubicBezTo>
                    <a:cubicBezTo>
                      <a:pt x="136" y="63"/>
                      <a:pt x="136" y="63"/>
                      <a:pt x="136" y="63"/>
                    </a:cubicBezTo>
                    <a:cubicBezTo>
                      <a:pt x="135" y="63"/>
                      <a:pt x="135" y="63"/>
                      <a:pt x="135" y="63"/>
                    </a:cubicBezTo>
                    <a:cubicBezTo>
                      <a:pt x="135" y="63"/>
                      <a:pt x="134" y="63"/>
                      <a:pt x="134" y="63"/>
                    </a:cubicBezTo>
                    <a:cubicBezTo>
                      <a:pt x="134" y="63"/>
                      <a:pt x="135" y="62"/>
                      <a:pt x="135" y="62"/>
                    </a:cubicBezTo>
                    <a:cubicBezTo>
                      <a:pt x="135" y="62"/>
                      <a:pt x="136" y="62"/>
                      <a:pt x="136" y="62"/>
                    </a:cubicBezTo>
                    <a:cubicBezTo>
                      <a:pt x="137" y="62"/>
                      <a:pt x="137" y="63"/>
                      <a:pt x="137" y="62"/>
                    </a:cubicBezTo>
                    <a:cubicBezTo>
                      <a:pt x="138" y="62"/>
                      <a:pt x="138" y="62"/>
                      <a:pt x="139" y="62"/>
                    </a:cubicBezTo>
                    <a:cubicBezTo>
                      <a:pt x="139" y="61"/>
                      <a:pt x="139" y="61"/>
                      <a:pt x="139" y="61"/>
                    </a:cubicBezTo>
                    <a:cubicBezTo>
                      <a:pt x="140" y="61"/>
                      <a:pt x="140" y="61"/>
                      <a:pt x="140" y="61"/>
                    </a:cubicBezTo>
                    <a:cubicBezTo>
                      <a:pt x="140" y="60"/>
                      <a:pt x="139" y="60"/>
                      <a:pt x="139" y="60"/>
                    </a:cubicBezTo>
                    <a:cubicBezTo>
                      <a:pt x="139" y="59"/>
                      <a:pt x="139" y="59"/>
                      <a:pt x="138" y="59"/>
                    </a:cubicBezTo>
                    <a:cubicBezTo>
                      <a:pt x="138" y="59"/>
                      <a:pt x="137" y="59"/>
                      <a:pt x="137" y="59"/>
                    </a:cubicBezTo>
                    <a:cubicBezTo>
                      <a:pt x="136" y="59"/>
                      <a:pt x="135" y="59"/>
                      <a:pt x="135" y="59"/>
                    </a:cubicBezTo>
                    <a:cubicBezTo>
                      <a:pt x="134" y="59"/>
                      <a:pt x="134" y="59"/>
                      <a:pt x="134" y="60"/>
                    </a:cubicBezTo>
                    <a:cubicBezTo>
                      <a:pt x="133" y="60"/>
                      <a:pt x="133" y="60"/>
                      <a:pt x="133" y="60"/>
                    </a:cubicBezTo>
                    <a:cubicBezTo>
                      <a:pt x="133" y="60"/>
                      <a:pt x="133" y="60"/>
                      <a:pt x="133" y="60"/>
                    </a:cubicBezTo>
                    <a:cubicBezTo>
                      <a:pt x="132" y="60"/>
                      <a:pt x="132" y="60"/>
                      <a:pt x="132" y="60"/>
                    </a:cubicBezTo>
                    <a:cubicBezTo>
                      <a:pt x="131" y="60"/>
                      <a:pt x="131" y="60"/>
                      <a:pt x="131" y="61"/>
                    </a:cubicBezTo>
                    <a:cubicBezTo>
                      <a:pt x="131" y="61"/>
                      <a:pt x="131" y="61"/>
                      <a:pt x="131" y="61"/>
                    </a:cubicBezTo>
                    <a:cubicBezTo>
                      <a:pt x="130" y="61"/>
                      <a:pt x="130" y="61"/>
                      <a:pt x="129" y="62"/>
                    </a:cubicBezTo>
                    <a:cubicBezTo>
                      <a:pt x="129" y="62"/>
                      <a:pt x="129" y="62"/>
                      <a:pt x="128" y="62"/>
                    </a:cubicBezTo>
                    <a:cubicBezTo>
                      <a:pt x="128" y="62"/>
                      <a:pt x="128" y="63"/>
                      <a:pt x="127" y="63"/>
                    </a:cubicBezTo>
                    <a:cubicBezTo>
                      <a:pt x="127" y="63"/>
                      <a:pt x="126" y="63"/>
                      <a:pt x="126" y="62"/>
                    </a:cubicBezTo>
                    <a:cubicBezTo>
                      <a:pt x="126" y="62"/>
                      <a:pt x="127" y="62"/>
                      <a:pt x="128" y="62"/>
                    </a:cubicBezTo>
                    <a:cubicBezTo>
                      <a:pt x="128" y="61"/>
                      <a:pt x="128" y="61"/>
                      <a:pt x="129" y="61"/>
                    </a:cubicBezTo>
                    <a:cubicBezTo>
                      <a:pt x="129" y="61"/>
                      <a:pt x="129" y="61"/>
                      <a:pt x="129" y="61"/>
                    </a:cubicBezTo>
                    <a:cubicBezTo>
                      <a:pt x="129" y="60"/>
                      <a:pt x="130" y="60"/>
                      <a:pt x="130" y="60"/>
                    </a:cubicBezTo>
                    <a:cubicBezTo>
                      <a:pt x="130" y="60"/>
                      <a:pt x="130" y="60"/>
                      <a:pt x="131" y="60"/>
                    </a:cubicBezTo>
                    <a:cubicBezTo>
                      <a:pt x="131" y="59"/>
                      <a:pt x="132" y="60"/>
                      <a:pt x="132" y="59"/>
                    </a:cubicBezTo>
                    <a:cubicBezTo>
                      <a:pt x="132" y="59"/>
                      <a:pt x="133" y="59"/>
                      <a:pt x="133" y="59"/>
                    </a:cubicBezTo>
                    <a:cubicBezTo>
                      <a:pt x="133" y="59"/>
                      <a:pt x="133" y="59"/>
                      <a:pt x="133" y="59"/>
                    </a:cubicBezTo>
                    <a:cubicBezTo>
                      <a:pt x="134" y="58"/>
                      <a:pt x="134" y="58"/>
                      <a:pt x="134" y="58"/>
                    </a:cubicBezTo>
                    <a:cubicBezTo>
                      <a:pt x="135" y="57"/>
                      <a:pt x="135" y="57"/>
                      <a:pt x="136" y="57"/>
                    </a:cubicBezTo>
                    <a:cubicBezTo>
                      <a:pt x="136" y="57"/>
                      <a:pt x="136" y="57"/>
                      <a:pt x="136" y="57"/>
                    </a:cubicBezTo>
                    <a:cubicBezTo>
                      <a:pt x="137" y="56"/>
                      <a:pt x="138" y="56"/>
                      <a:pt x="138" y="56"/>
                    </a:cubicBezTo>
                    <a:cubicBezTo>
                      <a:pt x="139" y="56"/>
                      <a:pt x="139" y="56"/>
                      <a:pt x="140" y="56"/>
                    </a:cubicBezTo>
                    <a:cubicBezTo>
                      <a:pt x="141" y="56"/>
                      <a:pt x="141" y="57"/>
                      <a:pt x="142" y="57"/>
                    </a:cubicBezTo>
                    <a:cubicBezTo>
                      <a:pt x="143" y="57"/>
                      <a:pt x="143" y="57"/>
                      <a:pt x="144" y="57"/>
                    </a:cubicBezTo>
                    <a:cubicBezTo>
                      <a:pt x="145" y="57"/>
                      <a:pt x="145" y="56"/>
                      <a:pt x="146" y="57"/>
                    </a:cubicBezTo>
                    <a:cubicBezTo>
                      <a:pt x="146" y="57"/>
                      <a:pt x="146" y="57"/>
                      <a:pt x="147" y="57"/>
                    </a:cubicBezTo>
                    <a:cubicBezTo>
                      <a:pt x="147" y="57"/>
                      <a:pt x="148" y="56"/>
                      <a:pt x="148" y="56"/>
                    </a:cubicBezTo>
                    <a:cubicBezTo>
                      <a:pt x="149" y="56"/>
                      <a:pt x="149" y="57"/>
                      <a:pt x="149" y="57"/>
                    </a:cubicBezTo>
                    <a:cubicBezTo>
                      <a:pt x="150" y="57"/>
                      <a:pt x="151" y="57"/>
                      <a:pt x="151" y="57"/>
                    </a:cubicBezTo>
                    <a:cubicBezTo>
                      <a:pt x="151" y="56"/>
                      <a:pt x="152" y="56"/>
                      <a:pt x="152" y="56"/>
                    </a:cubicBezTo>
                    <a:cubicBezTo>
                      <a:pt x="152" y="55"/>
                      <a:pt x="153" y="55"/>
                      <a:pt x="154" y="54"/>
                    </a:cubicBezTo>
                    <a:cubicBezTo>
                      <a:pt x="154" y="54"/>
                      <a:pt x="155" y="53"/>
                      <a:pt x="155" y="53"/>
                    </a:cubicBezTo>
                    <a:cubicBezTo>
                      <a:pt x="156" y="53"/>
                      <a:pt x="156" y="53"/>
                      <a:pt x="157" y="53"/>
                    </a:cubicBezTo>
                    <a:cubicBezTo>
                      <a:pt x="157" y="53"/>
                      <a:pt x="158" y="53"/>
                      <a:pt x="159" y="53"/>
                    </a:cubicBezTo>
                    <a:cubicBezTo>
                      <a:pt x="159" y="52"/>
                      <a:pt x="159" y="52"/>
                      <a:pt x="160" y="52"/>
                    </a:cubicBezTo>
                    <a:cubicBezTo>
                      <a:pt x="160" y="52"/>
                      <a:pt x="161" y="52"/>
                      <a:pt x="161" y="51"/>
                    </a:cubicBezTo>
                    <a:cubicBezTo>
                      <a:pt x="162" y="51"/>
                      <a:pt x="162" y="51"/>
                      <a:pt x="162" y="51"/>
                    </a:cubicBezTo>
                    <a:cubicBezTo>
                      <a:pt x="162" y="51"/>
                      <a:pt x="162" y="50"/>
                      <a:pt x="162" y="50"/>
                    </a:cubicBezTo>
                    <a:cubicBezTo>
                      <a:pt x="162" y="50"/>
                      <a:pt x="162" y="49"/>
                      <a:pt x="162" y="49"/>
                    </a:cubicBezTo>
                    <a:cubicBezTo>
                      <a:pt x="162" y="48"/>
                      <a:pt x="163" y="48"/>
                      <a:pt x="163" y="48"/>
                    </a:cubicBezTo>
                    <a:cubicBezTo>
                      <a:pt x="163" y="48"/>
                      <a:pt x="162" y="48"/>
                      <a:pt x="162" y="47"/>
                    </a:cubicBezTo>
                    <a:cubicBezTo>
                      <a:pt x="162" y="47"/>
                      <a:pt x="162" y="47"/>
                      <a:pt x="162" y="46"/>
                    </a:cubicBezTo>
                    <a:cubicBezTo>
                      <a:pt x="161" y="46"/>
                      <a:pt x="161" y="46"/>
                      <a:pt x="161" y="46"/>
                    </a:cubicBezTo>
                    <a:cubicBezTo>
                      <a:pt x="160" y="46"/>
                      <a:pt x="160" y="47"/>
                      <a:pt x="160" y="46"/>
                    </a:cubicBezTo>
                    <a:cubicBezTo>
                      <a:pt x="160" y="46"/>
                      <a:pt x="160" y="46"/>
                      <a:pt x="160" y="46"/>
                    </a:cubicBezTo>
                    <a:cubicBezTo>
                      <a:pt x="160" y="45"/>
                      <a:pt x="159" y="45"/>
                      <a:pt x="160" y="45"/>
                    </a:cubicBezTo>
                    <a:cubicBezTo>
                      <a:pt x="160" y="44"/>
                      <a:pt x="160" y="44"/>
                      <a:pt x="160" y="44"/>
                    </a:cubicBezTo>
                    <a:cubicBezTo>
                      <a:pt x="160" y="44"/>
                      <a:pt x="160" y="44"/>
                      <a:pt x="160" y="43"/>
                    </a:cubicBezTo>
                    <a:cubicBezTo>
                      <a:pt x="159" y="43"/>
                      <a:pt x="159" y="43"/>
                      <a:pt x="159" y="43"/>
                    </a:cubicBezTo>
                    <a:cubicBezTo>
                      <a:pt x="158" y="43"/>
                      <a:pt x="158" y="43"/>
                      <a:pt x="158" y="43"/>
                    </a:cubicBezTo>
                    <a:cubicBezTo>
                      <a:pt x="157" y="43"/>
                      <a:pt x="158" y="42"/>
                      <a:pt x="157" y="42"/>
                    </a:cubicBezTo>
                    <a:cubicBezTo>
                      <a:pt x="157" y="42"/>
                      <a:pt x="157" y="42"/>
                      <a:pt x="156" y="42"/>
                    </a:cubicBezTo>
                    <a:cubicBezTo>
                      <a:pt x="156" y="42"/>
                      <a:pt x="156" y="42"/>
                      <a:pt x="155" y="42"/>
                    </a:cubicBezTo>
                    <a:cubicBezTo>
                      <a:pt x="155" y="42"/>
                      <a:pt x="155" y="41"/>
                      <a:pt x="155" y="41"/>
                    </a:cubicBezTo>
                    <a:cubicBezTo>
                      <a:pt x="155" y="41"/>
                      <a:pt x="155" y="41"/>
                      <a:pt x="155" y="41"/>
                    </a:cubicBezTo>
                    <a:cubicBezTo>
                      <a:pt x="155" y="40"/>
                      <a:pt x="155" y="40"/>
                      <a:pt x="155" y="40"/>
                    </a:cubicBezTo>
                    <a:cubicBezTo>
                      <a:pt x="154" y="40"/>
                      <a:pt x="154" y="40"/>
                      <a:pt x="154" y="40"/>
                    </a:cubicBezTo>
                    <a:cubicBezTo>
                      <a:pt x="153" y="40"/>
                      <a:pt x="153" y="40"/>
                      <a:pt x="153" y="39"/>
                    </a:cubicBezTo>
                    <a:cubicBezTo>
                      <a:pt x="153" y="39"/>
                      <a:pt x="153" y="39"/>
                      <a:pt x="153" y="39"/>
                    </a:cubicBezTo>
                    <a:cubicBezTo>
                      <a:pt x="153" y="38"/>
                      <a:pt x="153" y="38"/>
                      <a:pt x="153" y="38"/>
                    </a:cubicBezTo>
                    <a:cubicBezTo>
                      <a:pt x="153" y="38"/>
                      <a:pt x="154" y="38"/>
                      <a:pt x="154" y="38"/>
                    </a:cubicBezTo>
                    <a:cubicBezTo>
                      <a:pt x="154" y="38"/>
                      <a:pt x="154" y="38"/>
                      <a:pt x="154" y="37"/>
                    </a:cubicBezTo>
                    <a:cubicBezTo>
                      <a:pt x="154" y="37"/>
                      <a:pt x="154" y="37"/>
                      <a:pt x="154" y="36"/>
                    </a:cubicBezTo>
                    <a:cubicBezTo>
                      <a:pt x="154" y="36"/>
                      <a:pt x="154" y="36"/>
                      <a:pt x="154" y="35"/>
                    </a:cubicBezTo>
                    <a:cubicBezTo>
                      <a:pt x="154" y="35"/>
                      <a:pt x="153" y="35"/>
                      <a:pt x="153" y="35"/>
                    </a:cubicBezTo>
                    <a:cubicBezTo>
                      <a:pt x="153" y="34"/>
                      <a:pt x="153" y="34"/>
                      <a:pt x="153" y="34"/>
                    </a:cubicBezTo>
                    <a:cubicBezTo>
                      <a:pt x="153" y="33"/>
                      <a:pt x="153" y="33"/>
                      <a:pt x="153" y="32"/>
                    </a:cubicBezTo>
                    <a:cubicBezTo>
                      <a:pt x="153" y="32"/>
                      <a:pt x="152" y="31"/>
                      <a:pt x="152" y="31"/>
                    </a:cubicBezTo>
                    <a:cubicBezTo>
                      <a:pt x="152" y="30"/>
                      <a:pt x="152" y="30"/>
                      <a:pt x="152" y="30"/>
                    </a:cubicBezTo>
                    <a:cubicBezTo>
                      <a:pt x="152" y="29"/>
                      <a:pt x="152" y="29"/>
                      <a:pt x="151" y="28"/>
                    </a:cubicBezTo>
                    <a:cubicBezTo>
                      <a:pt x="151" y="28"/>
                      <a:pt x="151" y="29"/>
                      <a:pt x="150" y="29"/>
                    </a:cubicBezTo>
                    <a:cubicBezTo>
                      <a:pt x="150" y="29"/>
                      <a:pt x="150" y="29"/>
                      <a:pt x="150" y="30"/>
                    </a:cubicBezTo>
                    <a:cubicBezTo>
                      <a:pt x="149" y="30"/>
                      <a:pt x="149" y="30"/>
                      <a:pt x="149" y="30"/>
                    </a:cubicBezTo>
                    <a:cubicBezTo>
                      <a:pt x="149" y="31"/>
                      <a:pt x="149" y="31"/>
                      <a:pt x="148" y="32"/>
                    </a:cubicBezTo>
                    <a:cubicBezTo>
                      <a:pt x="148" y="32"/>
                      <a:pt x="148" y="32"/>
                      <a:pt x="148" y="32"/>
                    </a:cubicBezTo>
                    <a:cubicBezTo>
                      <a:pt x="147" y="32"/>
                      <a:pt x="147" y="32"/>
                      <a:pt x="147" y="33"/>
                    </a:cubicBezTo>
                    <a:cubicBezTo>
                      <a:pt x="147" y="33"/>
                      <a:pt x="147" y="33"/>
                      <a:pt x="146" y="33"/>
                    </a:cubicBezTo>
                    <a:cubicBezTo>
                      <a:pt x="146" y="33"/>
                      <a:pt x="146" y="33"/>
                      <a:pt x="145" y="33"/>
                    </a:cubicBezTo>
                    <a:cubicBezTo>
                      <a:pt x="145" y="33"/>
                      <a:pt x="145" y="34"/>
                      <a:pt x="144" y="34"/>
                    </a:cubicBezTo>
                    <a:cubicBezTo>
                      <a:pt x="144" y="34"/>
                      <a:pt x="143" y="34"/>
                      <a:pt x="143" y="34"/>
                    </a:cubicBezTo>
                    <a:cubicBezTo>
                      <a:pt x="143" y="34"/>
                      <a:pt x="142" y="33"/>
                      <a:pt x="142" y="33"/>
                    </a:cubicBezTo>
                    <a:cubicBezTo>
                      <a:pt x="142" y="33"/>
                      <a:pt x="142" y="33"/>
                      <a:pt x="142" y="32"/>
                    </a:cubicBezTo>
                    <a:cubicBezTo>
                      <a:pt x="141" y="32"/>
                      <a:pt x="141" y="33"/>
                      <a:pt x="141" y="32"/>
                    </a:cubicBezTo>
                    <a:cubicBezTo>
                      <a:pt x="140" y="32"/>
                      <a:pt x="141" y="32"/>
                      <a:pt x="141" y="32"/>
                    </a:cubicBezTo>
                    <a:cubicBezTo>
                      <a:pt x="141" y="31"/>
                      <a:pt x="140" y="31"/>
                      <a:pt x="141" y="30"/>
                    </a:cubicBezTo>
                    <a:cubicBezTo>
                      <a:pt x="141" y="30"/>
                      <a:pt x="141" y="30"/>
                      <a:pt x="141" y="29"/>
                    </a:cubicBezTo>
                    <a:cubicBezTo>
                      <a:pt x="141" y="29"/>
                      <a:pt x="142" y="28"/>
                      <a:pt x="142" y="28"/>
                    </a:cubicBezTo>
                    <a:cubicBezTo>
                      <a:pt x="142" y="28"/>
                      <a:pt x="142" y="28"/>
                      <a:pt x="143" y="28"/>
                    </a:cubicBezTo>
                    <a:cubicBezTo>
                      <a:pt x="143" y="27"/>
                      <a:pt x="143" y="27"/>
                      <a:pt x="142" y="27"/>
                    </a:cubicBezTo>
                    <a:cubicBezTo>
                      <a:pt x="142" y="26"/>
                      <a:pt x="142" y="27"/>
                      <a:pt x="141" y="27"/>
                    </a:cubicBezTo>
                    <a:cubicBezTo>
                      <a:pt x="141" y="26"/>
                      <a:pt x="140" y="26"/>
                      <a:pt x="140" y="26"/>
                    </a:cubicBezTo>
                    <a:cubicBezTo>
                      <a:pt x="140" y="26"/>
                      <a:pt x="139" y="27"/>
                      <a:pt x="139" y="26"/>
                    </a:cubicBezTo>
                    <a:cubicBezTo>
                      <a:pt x="139" y="26"/>
                      <a:pt x="139" y="26"/>
                      <a:pt x="139" y="26"/>
                    </a:cubicBezTo>
                    <a:cubicBezTo>
                      <a:pt x="139" y="25"/>
                      <a:pt x="139" y="25"/>
                      <a:pt x="139" y="25"/>
                    </a:cubicBezTo>
                    <a:cubicBezTo>
                      <a:pt x="138" y="25"/>
                      <a:pt x="138" y="25"/>
                      <a:pt x="138" y="25"/>
                    </a:cubicBezTo>
                    <a:cubicBezTo>
                      <a:pt x="138" y="25"/>
                      <a:pt x="138" y="24"/>
                      <a:pt x="137" y="24"/>
                    </a:cubicBezTo>
                    <a:cubicBezTo>
                      <a:pt x="137" y="24"/>
                      <a:pt x="137" y="24"/>
                      <a:pt x="136" y="24"/>
                    </a:cubicBezTo>
                    <a:cubicBezTo>
                      <a:pt x="136" y="23"/>
                      <a:pt x="135" y="24"/>
                      <a:pt x="134" y="24"/>
                    </a:cubicBezTo>
                    <a:cubicBezTo>
                      <a:pt x="134" y="24"/>
                      <a:pt x="133" y="24"/>
                      <a:pt x="133" y="24"/>
                    </a:cubicBezTo>
                    <a:cubicBezTo>
                      <a:pt x="132" y="24"/>
                      <a:pt x="132" y="24"/>
                      <a:pt x="131" y="24"/>
                    </a:cubicBezTo>
                    <a:cubicBezTo>
                      <a:pt x="130" y="24"/>
                      <a:pt x="130" y="24"/>
                      <a:pt x="129" y="24"/>
                    </a:cubicBezTo>
                    <a:cubicBezTo>
                      <a:pt x="128" y="24"/>
                      <a:pt x="128" y="24"/>
                      <a:pt x="127" y="24"/>
                    </a:cubicBezTo>
                    <a:cubicBezTo>
                      <a:pt x="127" y="24"/>
                      <a:pt x="127" y="24"/>
                      <a:pt x="127" y="25"/>
                    </a:cubicBezTo>
                    <a:cubicBezTo>
                      <a:pt x="127" y="25"/>
                      <a:pt x="127" y="25"/>
                      <a:pt x="127" y="26"/>
                    </a:cubicBezTo>
                    <a:cubicBezTo>
                      <a:pt x="127" y="26"/>
                      <a:pt x="127" y="26"/>
                      <a:pt x="127" y="26"/>
                    </a:cubicBezTo>
                    <a:cubicBezTo>
                      <a:pt x="127" y="27"/>
                      <a:pt x="126" y="27"/>
                      <a:pt x="126" y="28"/>
                    </a:cubicBezTo>
                    <a:cubicBezTo>
                      <a:pt x="126" y="28"/>
                      <a:pt x="126" y="28"/>
                      <a:pt x="125" y="29"/>
                    </a:cubicBezTo>
                    <a:cubicBezTo>
                      <a:pt x="125" y="29"/>
                      <a:pt x="126" y="30"/>
                      <a:pt x="125" y="30"/>
                    </a:cubicBezTo>
                    <a:cubicBezTo>
                      <a:pt x="125" y="30"/>
                      <a:pt x="125" y="30"/>
                      <a:pt x="125" y="31"/>
                    </a:cubicBezTo>
                    <a:cubicBezTo>
                      <a:pt x="125" y="31"/>
                      <a:pt x="124" y="31"/>
                      <a:pt x="124" y="31"/>
                    </a:cubicBezTo>
                    <a:cubicBezTo>
                      <a:pt x="124" y="31"/>
                      <a:pt x="124" y="31"/>
                      <a:pt x="123" y="32"/>
                    </a:cubicBezTo>
                    <a:cubicBezTo>
                      <a:pt x="123" y="32"/>
                      <a:pt x="123" y="32"/>
                      <a:pt x="122" y="32"/>
                    </a:cubicBezTo>
                    <a:cubicBezTo>
                      <a:pt x="122" y="33"/>
                      <a:pt x="121" y="33"/>
                      <a:pt x="121" y="33"/>
                    </a:cubicBezTo>
                    <a:cubicBezTo>
                      <a:pt x="121" y="33"/>
                      <a:pt x="121" y="34"/>
                      <a:pt x="121" y="34"/>
                    </a:cubicBezTo>
                    <a:cubicBezTo>
                      <a:pt x="122" y="34"/>
                      <a:pt x="122" y="34"/>
                      <a:pt x="122" y="34"/>
                    </a:cubicBezTo>
                    <a:cubicBezTo>
                      <a:pt x="123" y="34"/>
                      <a:pt x="123" y="35"/>
                      <a:pt x="123" y="35"/>
                    </a:cubicBezTo>
                    <a:cubicBezTo>
                      <a:pt x="123" y="36"/>
                      <a:pt x="123" y="36"/>
                      <a:pt x="123" y="37"/>
                    </a:cubicBezTo>
                    <a:cubicBezTo>
                      <a:pt x="123" y="37"/>
                      <a:pt x="123" y="38"/>
                      <a:pt x="123" y="38"/>
                    </a:cubicBezTo>
                    <a:cubicBezTo>
                      <a:pt x="123" y="38"/>
                      <a:pt x="122" y="38"/>
                      <a:pt x="122" y="39"/>
                    </a:cubicBezTo>
                    <a:cubicBezTo>
                      <a:pt x="122" y="39"/>
                      <a:pt x="123" y="40"/>
                      <a:pt x="122" y="40"/>
                    </a:cubicBezTo>
                    <a:cubicBezTo>
                      <a:pt x="122" y="40"/>
                      <a:pt x="122" y="40"/>
                      <a:pt x="122" y="40"/>
                    </a:cubicBezTo>
                    <a:cubicBezTo>
                      <a:pt x="121" y="40"/>
                      <a:pt x="121" y="40"/>
                      <a:pt x="121" y="40"/>
                    </a:cubicBezTo>
                    <a:cubicBezTo>
                      <a:pt x="121" y="40"/>
                      <a:pt x="121" y="40"/>
                      <a:pt x="121" y="41"/>
                    </a:cubicBezTo>
                    <a:cubicBezTo>
                      <a:pt x="120" y="41"/>
                      <a:pt x="120" y="41"/>
                      <a:pt x="119" y="42"/>
                    </a:cubicBezTo>
                    <a:cubicBezTo>
                      <a:pt x="119" y="42"/>
                      <a:pt x="119" y="42"/>
                      <a:pt x="119" y="42"/>
                    </a:cubicBezTo>
                    <a:cubicBezTo>
                      <a:pt x="118" y="43"/>
                      <a:pt x="118" y="42"/>
                      <a:pt x="117" y="43"/>
                    </a:cubicBezTo>
                    <a:cubicBezTo>
                      <a:pt x="117" y="43"/>
                      <a:pt x="116" y="43"/>
                      <a:pt x="116" y="43"/>
                    </a:cubicBezTo>
                    <a:cubicBezTo>
                      <a:pt x="115" y="43"/>
                      <a:pt x="115" y="43"/>
                      <a:pt x="115" y="44"/>
                    </a:cubicBezTo>
                    <a:cubicBezTo>
                      <a:pt x="114" y="44"/>
                      <a:pt x="114" y="44"/>
                      <a:pt x="113" y="44"/>
                    </a:cubicBezTo>
                    <a:cubicBezTo>
                      <a:pt x="113" y="44"/>
                      <a:pt x="113" y="44"/>
                      <a:pt x="113" y="44"/>
                    </a:cubicBezTo>
                    <a:cubicBezTo>
                      <a:pt x="112" y="45"/>
                      <a:pt x="113" y="45"/>
                      <a:pt x="113" y="45"/>
                    </a:cubicBezTo>
                    <a:cubicBezTo>
                      <a:pt x="113" y="46"/>
                      <a:pt x="113" y="46"/>
                      <a:pt x="113" y="46"/>
                    </a:cubicBezTo>
                    <a:cubicBezTo>
                      <a:pt x="113" y="47"/>
                      <a:pt x="113" y="47"/>
                      <a:pt x="113" y="47"/>
                    </a:cubicBezTo>
                    <a:cubicBezTo>
                      <a:pt x="112" y="48"/>
                      <a:pt x="112" y="49"/>
                      <a:pt x="112" y="50"/>
                    </a:cubicBezTo>
                    <a:cubicBezTo>
                      <a:pt x="112" y="50"/>
                      <a:pt x="112" y="50"/>
                      <a:pt x="112" y="51"/>
                    </a:cubicBezTo>
                    <a:cubicBezTo>
                      <a:pt x="112" y="51"/>
                      <a:pt x="112" y="51"/>
                      <a:pt x="112" y="51"/>
                    </a:cubicBezTo>
                    <a:cubicBezTo>
                      <a:pt x="111" y="51"/>
                      <a:pt x="111" y="51"/>
                      <a:pt x="111" y="52"/>
                    </a:cubicBezTo>
                    <a:cubicBezTo>
                      <a:pt x="111" y="52"/>
                      <a:pt x="110" y="52"/>
                      <a:pt x="110" y="53"/>
                    </a:cubicBezTo>
                    <a:cubicBezTo>
                      <a:pt x="110" y="53"/>
                      <a:pt x="110" y="53"/>
                      <a:pt x="110" y="53"/>
                    </a:cubicBezTo>
                    <a:cubicBezTo>
                      <a:pt x="109" y="53"/>
                      <a:pt x="109" y="53"/>
                      <a:pt x="109" y="53"/>
                    </a:cubicBezTo>
                    <a:cubicBezTo>
                      <a:pt x="109" y="53"/>
                      <a:pt x="108" y="54"/>
                      <a:pt x="108" y="54"/>
                    </a:cubicBezTo>
                    <a:cubicBezTo>
                      <a:pt x="108" y="54"/>
                      <a:pt x="107" y="54"/>
                      <a:pt x="107" y="54"/>
                    </a:cubicBezTo>
                    <a:cubicBezTo>
                      <a:pt x="106" y="53"/>
                      <a:pt x="106" y="53"/>
                      <a:pt x="106" y="52"/>
                    </a:cubicBezTo>
                    <a:cubicBezTo>
                      <a:pt x="106" y="52"/>
                      <a:pt x="106" y="52"/>
                      <a:pt x="106" y="51"/>
                    </a:cubicBezTo>
                    <a:cubicBezTo>
                      <a:pt x="106" y="51"/>
                      <a:pt x="106" y="51"/>
                      <a:pt x="106" y="51"/>
                    </a:cubicBezTo>
                    <a:cubicBezTo>
                      <a:pt x="106" y="51"/>
                      <a:pt x="106" y="50"/>
                      <a:pt x="106" y="50"/>
                    </a:cubicBezTo>
                    <a:cubicBezTo>
                      <a:pt x="106" y="50"/>
                      <a:pt x="105" y="50"/>
                      <a:pt x="105" y="49"/>
                    </a:cubicBezTo>
                    <a:cubicBezTo>
                      <a:pt x="105" y="49"/>
                      <a:pt x="105" y="49"/>
                      <a:pt x="106" y="48"/>
                    </a:cubicBezTo>
                    <a:cubicBezTo>
                      <a:pt x="106" y="48"/>
                      <a:pt x="106" y="48"/>
                      <a:pt x="106" y="47"/>
                    </a:cubicBezTo>
                    <a:cubicBezTo>
                      <a:pt x="106" y="47"/>
                      <a:pt x="106" y="47"/>
                      <a:pt x="106" y="46"/>
                    </a:cubicBezTo>
                    <a:cubicBezTo>
                      <a:pt x="106" y="46"/>
                      <a:pt x="107" y="46"/>
                      <a:pt x="107" y="46"/>
                    </a:cubicBezTo>
                    <a:cubicBezTo>
                      <a:pt x="107" y="45"/>
                      <a:pt x="107" y="45"/>
                      <a:pt x="107" y="44"/>
                    </a:cubicBezTo>
                    <a:cubicBezTo>
                      <a:pt x="107" y="44"/>
                      <a:pt x="108" y="43"/>
                      <a:pt x="108" y="43"/>
                    </a:cubicBezTo>
                    <a:cubicBezTo>
                      <a:pt x="108" y="43"/>
                      <a:pt x="107" y="43"/>
                      <a:pt x="107" y="42"/>
                    </a:cubicBezTo>
                    <a:cubicBezTo>
                      <a:pt x="107" y="42"/>
                      <a:pt x="106" y="43"/>
                      <a:pt x="106" y="43"/>
                    </a:cubicBezTo>
                    <a:cubicBezTo>
                      <a:pt x="105" y="43"/>
                      <a:pt x="105" y="43"/>
                      <a:pt x="104" y="42"/>
                    </a:cubicBezTo>
                    <a:cubicBezTo>
                      <a:pt x="104" y="42"/>
                      <a:pt x="104" y="42"/>
                      <a:pt x="103" y="42"/>
                    </a:cubicBezTo>
                    <a:cubicBezTo>
                      <a:pt x="103" y="42"/>
                      <a:pt x="102" y="43"/>
                      <a:pt x="102" y="42"/>
                    </a:cubicBezTo>
                    <a:cubicBezTo>
                      <a:pt x="102" y="42"/>
                      <a:pt x="102" y="42"/>
                      <a:pt x="102" y="42"/>
                    </a:cubicBezTo>
                    <a:cubicBezTo>
                      <a:pt x="102" y="41"/>
                      <a:pt x="102" y="41"/>
                      <a:pt x="102" y="41"/>
                    </a:cubicBezTo>
                    <a:cubicBezTo>
                      <a:pt x="102" y="40"/>
                      <a:pt x="100" y="41"/>
                      <a:pt x="100" y="41"/>
                    </a:cubicBezTo>
                    <a:cubicBezTo>
                      <a:pt x="99" y="41"/>
                      <a:pt x="98" y="41"/>
                      <a:pt x="98" y="41"/>
                    </a:cubicBezTo>
                    <a:cubicBezTo>
                      <a:pt x="98" y="41"/>
                      <a:pt x="98" y="41"/>
                      <a:pt x="98" y="41"/>
                    </a:cubicBezTo>
                    <a:cubicBezTo>
                      <a:pt x="98" y="40"/>
                      <a:pt x="98" y="40"/>
                      <a:pt x="98" y="40"/>
                    </a:cubicBezTo>
                    <a:cubicBezTo>
                      <a:pt x="98" y="39"/>
                      <a:pt x="98" y="39"/>
                      <a:pt x="97" y="39"/>
                    </a:cubicBezTo>
                    <a:cubicBezTo>
                      <a:pt x="97" y="38"/>
                      <a:pt x="97" y="39"/>
                      <a:pt x="96" y="38"/>
                    </a:cubicBezTo>
                    <a:cubicBezTo>
                      <a:pt x="95" y="38"/>
                      <a:pt x="95" y="38"/>
                      <a:pt x="95" y="38"/>
                    </a:cubicBezTo>
                    <a:cubicBezTo>
                      <a:pt x="94" y="38"/>
                      <a:pt x="94" y="38"/>
                      <a:pt x="94" y="37"/>
                    </a:cubicBezTo>
                    <a:cubicBezTo>
                      <a:pt x="94" y="37"/>
                      <a:pt x="94" y="37"/>
                      <a:pt x="93" y="37"/>
                    </a:cubicBezTo>
                    <a:cubicBezTo>
                      <a:pt x="93" y="37"/>
                      <a:pt x="92" y="37"/>
                      <a:pt x="92" y="37"/>
                    </a:cubicBezTo>
                    <a:cubicBezTo>
                      <a:pt x="91" y="38"/>
                      <a:pt x="91" y="38"/>
                      <a:pt x="90" y="38"/>
                    </a:cubicBezTo>
                    <a:cubicBezTo>
                      <a:pt x="90" y="38"/>
                      <a:pt x="89" y="38"/>
                      <a:pt x="89" y="38"/>
                    </a:cubicBezTo>
                    <a:cubicBezTo>
                      <a:pt x="89" y="38"/>
                      <a:pt x="90" y="38"/>
                      <a:pt x="90" y="37"/>
                    </a:cubicBezTo>
                    <a:cubicBezTo>
                      <a:pt x="90" y="37"/>
                      <a:pt x="90" y="37"/>
                      <a:pt x="90" y="36"/>
                    </a:cubicBezTo>
                    <a:cubicBezTo>
                      <a:pt x="90" y="36"/>
                      <a:pt x="90" y="36"/>
                      <a:pt x="90" y="35"/>
                    </a:cubicBezTo>
                    <a:cubicBezTo>
                      <a:pt x="90" y="34"/>
                      <a:pt x="91" y="34"/>
                      <a:pt x="91" y="34"/>
                    </a:cubicBezTo>
                    <a:cubicBezTo>
                      <a:pt x="91" y="33"/>
                      <a:pt x="90" y="33"/>
                      <a:pt x="90" y="33"/>
                    </a:cubicBezTo>
                    <a:cubicBezTo>
                      <a:pt x="90" y="33"/>
                      <a:pt x="90" y="33"/>
                      <a:pt x="89" y="33"/>
                    </a:cubicBezTo>
                    <a:cubicBezTo>
                      <a:pt x="89" y="33"/>
                      <a:pt x="89" y="33"/>
                      <a:pt x="88" y="33"/>
                    </a:cubicBezTo>
                    <a:cubicBezTo>
                      <a:pt x="88" y="32"/>
                      <a:pt x="88" y="32"/>
                      <a:pt x="89" y="31"/>
                    </a:cubicBezTo>
                    <a:cubicBezTo>
                      <a:pt x="89" y="31"/>
                      <a:pt x="89" y="31"/>
                      <a:pt x="90" y="31"/>
                    </a:cubicBezTo>
                    <a:cubicBezTo>
                      <a:pt x="90" y="30"/>
                      <a:pt x="90" y="30"/>
                      <a:pt x="90" y="30"/>
                    </a:cubicBezTo>
                    <a:cubicBezTo>
                      <a:pt x="90" y="30"/>
                      <a:pt x="90" y="29"/>
                      <a:pt x="90" y="29"/>
                    </a:cubicBezTo>
                    <a:cubicBezTo>
                      <a:pt x="91" y="29"/>
                      <a:pt x="91" y="29"/>
                      <a:pt x="91" y="28"/>
                    </a:cubicBezTo>
                    <a:cubicBezTo>
                      <a:pt x="92" y="28"/>
                      <a:pt x="92" y="28"/>
                      <a:pt x="92" y="28"/>
                    </a:cubicBezTo>
                    <a:cubicBezTo>
                      <a:pt x="92" y="28"/>
                      <a:pt x="92" y="27"/>
                      <a:pt x="93" y="27"/>
                    </a:cubicBezTo>
                    <a:cubicBezTo>
                      <a:pt x="93" y="27"/>
                      <a:pt x="93" y="27"/>
                      <a:pt x="93" y="27"/>
                    </a:cubicBezTo>
                    <a:cubicBezTo>
                      <a:pt x="94" y="27"/>
                      <a:pt x="94" y="27"/>
                      <a:pt x="94" y="26"/>
                    </a:cubicBezTo>
                    <a:cubicBezTo>
                      <a:pt x="94" y="26"/>
                      <a:pt x="95" y="26"/>
                      <a:pt x="95" y="26"/>
                    </a:cubicBezTo>
                    <a:cubicBezTo>
                      <a:pt x="95" y="26"/>
                      <a:pt x="95" y="26"/>
                      <a:pt x="96" y="25"/>
                    </a:cubicBezTo>
                    <a:cubicBezTo>
                      <a:pt x="96" y="25"/>
                      <a:pt x="96" y="24"/>
                      <a:pt x="96" y="24"/>
                    </a:cubicBezTo>
                    <a:cubicBezTo>
                      <a:pt x="96" y="24"/>
                      <a:pt x="97" y="24"/>
                      <a:pt x="97" y="24"/>
                    </a:cubicBezTo>
                    <a:cubicBezTo>
                      <a:pt x="97" y="24"/>
                      <a:pt x="97" y="24"/>
                      <a:pt x="98" y="24"/>
                    </a:cubicBezTo>
                    <a:cubicBezTo>
                      <a:pt x="98" y="24"/>
                      <a:pt x="98" y="24"/>
                      <a:pt x="99" y="23"/>
                    </a:cubicBezTo>
                    <a:cubicBezTo>
                      <a:pt x="99" y="23"/>
                      <a:pt x="99" y="23"/>
                      <a:pt x="100" y="23"/>
                    </a:cubicBezTo>
                    <a:cubicBezTo>
                      <a:pt x="100" y="23"/>
                      <a:pt x="100" y="23"/>
                      <a:pt x="100" y="22"/>
                    </a:cubicBezTo>
                    <a:cubicBezTo>
                      <a:pt x="100" y="22"/>
                      <a:pt x="100" y="22"/>
                      <a:pt x="100" y="22"/>
                    </a:cubicBezTo>
                    <a:cubicBezTo>
                      <a:pt x="100" y="21"/>
                      <a:pt x="100" y="22"/>
                      <a:pt x="101" y="22"/>
                    </a:cubicBezTo>
                    <a:cubicBezTo>
                      <a:pt x="101" y="22"/>
                      <a:pt x="101" y="22"/>
                      <a:pt x="101" y="22"/>
                    </a:cubicBezTo>
                    <a:cubicBezTo>
                      <a:pt x="102" y="22"/>
                      <a:pt x="102" y="22"/>
                      <a:pt x="102" y="22"/>
                    </a:cubicBezTo>
                    <a:cubicBezTo>
                      <a:pt x="103" y="22"/>
                      <a:pt x="103" y="22"/>
                      <a:pt x="103" y="22"/>
                    </a:cubicBezTo>
                    <a:cubicBezTo>
                      <a:pt x="103" y="22"/>
                      <a:pt x="103" y="22"/>
                      <a:pt x="104" y="21"/>
                    </a:cubicBezTo>
                    <a:cubicBezTo>
                      <a:pt x="104" y="21"/>
                      <a:pt x="103" y="21"/>
                      <a:pt x="103" y="21"/>
                    </a:cubicBezTo>
                    <a:cubicBezTo>
                      <a:pt x="103" y="20"/>
                      <a:pt x="103" y="21"/>
                      <a:pt x="102" y="20"/>
                    </a:cubicBezTo>
                    <a:cubicBezTo>
                      <a:pt x="102" y="20"/>
                      <a:pt x="102" y="20"/>
                      <a:pt x="102" y="20"/>
                    </a:cubicBezTo>
                    <a:cubicBezTo>
                      <a:pt x="102" y="20"/>
                      <a:pt x="103" y="20"/>
                      <a:pt x="103" y="20"/>
                    </a:cubicBezTo>
                    <a:cubicBezTo>
                      <a:pt x="104" y="20"/>
                      <a:pt x="104" y="20"/>
                      <a:pt x="104" y="20"/>
                    </a:cubicBezTo>
                    <a:cubicBezTo>
                      <a:pt x="104" y="20"/>
                      <a:pt x="104" y="20"/>
                      <a:pt x="104" y="20"/>
                    </a:cubicBezTo>
                    <a:cubicBezTo>
                      <a:pt x="104" y="20"/>
                      <a:pt x="104" y="20"/>
                      <a:pt x="104" y="20"/>
                    </a:cubicBezTo>
                    <a:cubicBezTo>
                      <a:pt x="104" y="20"/>
                      <a:pt x="105" y="20"/>
                      <a:pt x="105" y="20"/>
                    </a:cubicBezTo>
                    <a:cubicBezTo>
                      <a:pt x="105" y="20"/>
                      <a:pt x="105" y="20"/>
                      <a:pt x="105" y="20"/>
                    </a:cubicBezTo>
                    <a:cubicBezTo>
                      <a:pt x="106" y="20"/>
                      <a:pt x="106" y="20"/>
                      <a:pt x="106" y="20"/>
                    </a:cubicBezTo>
                    <a:cubicBezTo>
                      <a:pt x="106" y="20"/>
                      <a:pt x="106" y="20"/>
                      <a:pt x="107" y="20"/>
                    </a:cubicBezTo>
                    <a:cubicBezTo>
                      <a:pt x="107" y="19"/>
                      <a:pt x="107" y="19"/>
                      <a:pt x="107" y="19"/>
                    </a:cubicBezTo>
                    <a:cubicBezTo>
                      <a:pt x="107" y="19"/>
                      <a:pt x="108" y="19"/>
                      <a:pt x="108" y="19"/>
                    </a:cubicBezTo>
                    <a:cubicBezTo>
                      <a:pt x="108" y="19"/>
                      <a:pt x="108" y="20"/>
                      <a:pt x="109" y="20"/>
                    </a:cubicBezTo>
                    <a:cubicBezTo>
                      <a:pt x="109" y="19"/>
                      <a:pt x="109" y="19"/>
                      <a:pt x="110" y="19"/>
                    </a:cubicBezTo>
                    <a:cubicBezTo>
                      <a:pt x="110" y="19"/>
                      <a:pt x="111" y="19"/>
                      <a:pt x="111" y="19"/>
                    </a:cubicBezTo>
                    <a:cubicBezTo>
                      <a:pt x="111" y="19"/>
                      <a:pt x="112" y="18"/>
                      <a:pt x="112" y="18"/>
                    </a:cubicBezTo>
                    <a:cubicBezTo>
                      <a:pt x="113" y="18"/>
                      <a:pt x="113" y="18"/>
                      <a:pt x="113" y="17"/>
                    </a:cubicBezTo>
                    <a:cubicBezTo>
                      <a:pt x="114" y="17"/>
                      <a:pt x="114" y="17"/>
                      <a:pt x="114" y="17"/>
                    </a:cubicBezTo>
                    <a:cubicBezTo>
                      <a:pt x="115" y="16"/>
                      <a:pt x="114" y="16"/>
                      <a:pt x="115" y="15"/>
                    </a:cubicBezTo>
                    <a:cubicBezTo>
                      <a:pt x="115" y="15"/>
                      <a:pt x="115" y="15"/>
                      <a:pt x="115" y="15"/>
                    </a:cubicBezTo>
                    <a:cubicBezTo>
                      <a:pt x="116" y="15"/>
                      <a:pt x="116" y="15"/>
                      <a:pt x="116" y="15"/>
                    </a:cubicBezTo>
                    <a:cubicBezTo>
                      <a:pt x="117" y="15"/>
                      <a:pt x="117" y="15"/>
                      <a:pt x="117" y="15"/>
                    </a:cubicBezTo>
                    <a:cubicBezTo>
                      <a:pt x="117" y="15"/>
                      <a:pt x="118" y="15"/>
                      <a:pt x="118" y="15"/>
                    </a:cubicBezTo>
                    <a:cubicBezTo>
                      <a:pt x="118" y="14"/>
                      <a:pt x="118" y="14"/>
                      <a:pt x="118" y="14"/>
                    </a:cubicBezTo>
                    <a:cubicBezTo>
                      <a:pt x="118" y="14"/>
                      <a:pt x="118" y="14"/>
                      <a:pt x="118" y="13"/>
                    </a:cubicBezTo>
                    <a:cubicBezTo>
                      <a:pt x="118" y="13"/>
                      <a:pt x="118" y="13"/>
                      <a:pt x="118" y="13"/>
                    </a:cubicBezTo>
                    <a:cubicBezTo>
                      <a:pt x="119" y="13"/>
                      <a:pt x="119" y="13"/>
                      <a:pt x="119" y="13"/>
                    </a:cubicBezTo>
                    <a:cubicBezTo>
                      <a:pt x="119" y="13"/>
                      <a:pt x="120" y="13"/>
                      <a:pt x="120" y="13"/>
                    </a:cubicBezTo>
                    <a:cubicBezTo>
                      <a:pt x="120" y="13"/>
                      <a:pt x="120" y="13"/>
                      <a:pt x="120" y="13"/>
                    </a:cubicBezTo>
                    <a:cubicBezTo>
                      <a:pt x="121" y="13"/>
                      <a:pt x="120" y="14"/>
                      <a:pt x="121" y="14"/>
                    </a:cubicBezTo>
                    <a:cubicBezTo>
                      <a:pt x="121" y="14"/>
                      <a:pt x="121" y="14"/>
                      <a:pt x="122" y="14"/>
                    </a:cubicBezTo>
                    <a:cubicBezTo>
                      <a:pt x="122" y="14"/>
                      <a:pt x="122" y="14"/>
                      <a:pt x="122" y="14"/>
                    </a:cubicBezTo>
                    <a:cubicBezTo>
                      <a:pt x="122" y="14"/>
                      <a:pt x="123" y="14"/>
                      <a:pt x="123" y="13"/>
                    </a:cubicBezTo>
                    <a:cubicBezTo>
                      <a:pt x="123" y="13"/>
                      <a:pt x="122" y="13"/>
                      <a:pt x="123" y="13"/>
                    </a:cubicBezTo>
                    <a:cubicBezTo>
                      <a:pt x="123" y="12"/>
                      <a:pt x="123" y="13"/>
                      <a:pt x="123" y="13"/>
                    </a:cubicBezTo>
                    <a:cubicBezTo>
                      <a:pt x="124" y="13"/>
                      <a:pt x="124" y="13"/>
                      <a:pt x="124" y="13"/>
                    </a:cubicBezTo>
                    <a:cubicBezTo>
                      <a:pt x="124" y="13"/>
                      <a:pt x="124" y="13"/>
                      <a:pt x="124" y="13"/>
                    </a:cubicBezTo>
                    <a:cubicBezTo>
                      <a:pt x="125" y="13"/>
                      <a:pt x="125" y="13"/>
                      <a:pt x="125" y="13"/>
                    </a:cubicBezTo>
                    <a:cubicBezTo>
                      <a:pt x="126" y="13"/>
                      <a:pt x="126" y="13"/>
                      <a:pt x="126" y="13"/>
                    </a:cubicBezTo>
                    <a:cubicBezTo>
                      <a:pt x="127" y="13"/>
                      <a:pt x="127" y="13"/>
                      <a:pt x="128" y="12"/>
                    </a:cubicBezTo>
                    <a:cubicBezTo>
                      <a:pt x="128" y="12"/>
                      <a:pt x="128" y="12"/>
                      <a:pt x="128" y="12"/>
                    </a:cubicBezTo>
                    <a:cubicBezTo>
                      <a:pt x="129" y="11"/>
                      <a:pt x="129" y="11"/>
                      <a:pt x="129" y="11"/>
                    </a:cubicBezTo>
                    <a:cubicBezTo>
                      <a:pt x="129" y="11"/>
                      <a:pt x="130" y="11"/>
                      <a:pt x="130" y="10"/>
                    </a:cubicBezTo>
                    <a:cubicBezTo>
                      <a:pt x="130" y="10"/>
                      <a:pt x="130" y="10"/>
                      <a:pt x="130" y="10"/>
                    </a:cubicBezTo>
                    <a:cubicBezTo>
                      <a:pt x="130" y="10"/>
                      <a:pt x="129" y="10"/>
                      <a:pt x="129" y="10"/>
                    </a:cubicBezTo>
                    <a:cubicBezTo>
                      <a:pt x="129" y="10"/>
                      <a:pt x="129" y="9"/>
                      <a:pt x="129" y="9"/>
                    </a:cubicBezTo>
                    <a:cubicBezTo>
                      <a:pt x="129" y="9"/>
                      <a:pt x="129" y="9"/>
                      <a:pt x="129" y="8"/>
                    </a:cubicBezTo>
                    <a:cubicBezTo>
                      <a:pt x="129" y="8"/>
                      <a:pt x="129" y="8"/>
                      <a:pt x="130" y="8"/>
                    </a:cubicBezTo>
                    <a:cubicBezTo>
                      <a:pt x="130" y="8"/>
                      <a:pt x="130" y="8"/>
                      <a:pt x="130" y="8"/>
                    </a:cubicBezTo>
                    <a:cubicBezTo>
                      <a:pt x="130" y="8"/>
                      <a:pt x="130" y="8"/>
                      <a:pt x="131" y="8"/>
                    </a:cubicBezTo>
                    <a:cubicBezTo>
                      <a:pt x="131" y="8"/>
                      <a:pt x="131" y="8"/>
                      <a:pt x="131" y="8"/>
                    </a:cubicBezTo>
                    <a:cubicBezTo>
                      <a:pt x="131" y="8"/>
                      <a:pt x="132" y="8"/>
                      <a:pt x="132" y="8"/>
                    </a:cubicBezTo>
                    <a:cubicBezTo>
                      <a:pt x="132" y="8"/>
                      <a:pt x="132" y="7"/>
                      <a:pt x="132" y="7"/>
                    </a:cubicBezTo>
                    <a:cubicBezTo>
                      <a:pt x="132" y="7"/>
                      <a:pt x="132" y="7"/>
                      <a:pt x="132" y="6"/>
                    </a:cubicBezTo>
                    <a:cubicBezTo>
                      <a:pt x="132" y="6"/>
                      <a:pt x="132" y="6"/>
                      <a:pt x="132" y="6"/>
                    </a:cubicBezTo>
                    <a:cubicBezTo>
                      <a:pt x="131" y="6"/>
                      <a:pt x="131" y="6"/>
                      <a:pt x="131" y="6"/>
                    </a:cubicBezTo>
                    <a:cubicBezTo>
                      <a:pt x="131" y="6"/>
                      <a:pt x="131" y="6"/>
                      <a:pt x="131" y="6"/>
                    </a:cubicBezTo>
                    <a:cubicBezTo>
                      <a:pt x="130" y="5"/>
                      <a:pt x="130" y="5"/>
                      <a:pt x="130" y="5"/>
                    </a:cubicBezTo>
                    <a:cubicBezTo>
                      <a:pt x="129" y="5"/>
                      <a:pt x="129" y="5"/>
                      <a:pt x="128" y="5"/>
                    </a:cubicBezTo>
                    <a:cubicBezTo>
                      <a:pt x="128" y="5"/>
                      <a:pt x="127" y="5"/>
                      <a:pt x="127" y="5"/>
                    </a:cubicBezTo>
                    <a:cubicBezTo>
                      <a:pt x="126" y="5"/>
                      <a:pt x="126" y="5"/>
                      <a:pt x="126" y="6"/>
                    </a:cubicBezTo>
                    <a:cubicBezTo>
                      <a:pt x="126" y="6"/>
                      <a:pt x="125" y="6"/>
                      <a:pt x="125" y="6"/>
                    </a:cubicBezTo>
                    <a:cubicBezTo>
                      <a:pt x="125" y="7"/>
                      <a:pt x="125" y="7"/>
                      <a:pt x="125" y="8"/>
                    </a:cubicBezTo>
                    <a:cubicBezTo>
                      <a:pt x="125" y="8"/>
                      <a:pt x="125" y="8"/>
                      <a:pt x="124" y="8"/>
                    </a:cubicBezTo>
                    <a:cubicBezTo>
                      <a:pt x="124" y="8"/>
                      <a:pt x="124" y="8"/>
                      <a:pt x="123" y="8"/>
                    </a:cubicBezTo>
                    <a:cubicBezTo>
                      <a:pt x="123" y="8"/>
                      <a:pt x="123" y="8"/>
                      <a:pt x="123" y="9"/>
                    </a:cubicBezTo>
                    <a:cubicBezTo>
                      <a:pt x="123" y="9"/>
                      <a:pt x="122" y="9"/>
                      <a:pt x="122" y="9"/>
                    </a:cubicBezTo>
                    <a:cubicBezTo>
                      <a:pt x="121" y="10"/>
                      <a:pt x="121" y="10"/>
                      <a:pt x="121" y="10"/>
                    </a:cubicBezTo>
                    <a:cubicBezTo>
                      <a:pt x="120" y="10"/>
                      <a:pt x="120" y="10"/>
                      <a:pt x="120" y="10"/>
                    </a:cubicBezTo>
                    <a:cubicBezTo>
                      <a:pt x="120" y="10"/>
                      <a:pt x="120" y="10"/>
                      <a:pt x="120" y="10"/>
                    </a:cubicBezTo>
                    <a:cubicBezTo>
                      <a:pt x="119" y="10"/>
                      <a:pt x="119" y="11"/>
                      <a:pt x="119" y="11"/>
                    </a:cubicBezTo>
                    <a:cubicBezTo>
                      <a:pt x="119" y="11"/>
                      <a:pt x="119" y="11"/>
                      <a:pt x="118" y="11"/>
                    </a:cubicBezTo>
                    <a:cubicBezTo>
                      <a:pt x="118" y="11"/>
                      <a:pt x="117" y="11"/>
                      <a:pt x="117" y="11"/>
                    </a:cubicBezTo>
                    <a:cubicBezTo>
                      <a:pt x="117" y="11"/>
                      <a:pt x="117" y="10"/>
                      <a:pt x="117" y="10"/>
                    </a:cubicBezTo>
                    <a:cubicBezTo>
                      <a:pt x="117" y="10"/>
                      <a:pt x="117" y="10"/>
                      <a:pt x="117" y="10"/>
                    </a:cubicBezTo>
                    <a:cubicBezTo>
                      <a:pt x="117" y="10"/>
                      <a:pt x="116" y="9"/>
                      <a:pt x="117" y="9"/>
                    </a:cubicBezTo>
                    <a:cubicBezTo>
                      <a:pt x="117" y="9"/>
                      <a:pt x="117" y="9"/>
                      <a:pt x="118" y="9"/>
                    </a:cubicBezTo>
                    <a:cubicBezTo>
                      <a:pt x="118" y="8"/>
                      <a:pt x="118" y="9"/>
                      <a:pt x="119" y="8"/>
                    </a:cubicBezTo>
                    <a:cubicBezTo>
                      <a:pt x="119" y="8"/>
                      <a:pt x="119" y="8"/>
                      <a:pt x="119" y="7"/>
                    </a:cubicBezTo>
                    <a:cubicBezTo>
                      <a:pt x="119" y="7"/>
                      <a:pt x="119" y="7"/>
                      <a:pt x="118" y="7"/>
                    </a:cubicBezTo>
                    <a:cubicBezTo>
                      <a:pt x="118" y="6"/>
                      <a:pt x="118" y="6"/>
                      <a:pt x="117" y="7"/>
                    </a:cubicBezTo>
                    <a:cubicBezTo>
                      <a:pt x="117" y="7"/>
                      <a:pt x="117" y="7"/>
                      <a:pt x="116" y="7"/>
                    </a:cubicBezTo>
                    <a:cubicBezTo>
                      <a:pt x="116" y="7"/>
                      <a:pt x="116" y="7"/>
                      <a:pt x="116" y="8"/>
                    </a:cubicBezTo>
                    <a:cubicBezTo>
                      <a:pt x="116" y="8"/>
                      <a:pt x="115" y="8"/>
                      <a:pt x="115" y="8"/>
                    </a:cubicBezTo>
                    <a:cubicBezTo>
                      <a:pt x="115" y="8"/>
                      <a:pt x="115" y="9"/>
                      <a:pt x="114" y="8"/>
                    </a:cubicBezTo>
                    <a:cubicBezTo>
                      <a:pt x="114" y="8"/>
                      <a:pt x="114" y="8"/>
                      <a:pt x="115" y="7"/>
                    </a:cubicBezTo>
                    <a:cubicBezTo>
                      <a:pt x="115" y="7"/>
                      <a:pt x="115" y="7"/>
                      <a:pt x="115" y="6"/>
                    </a:cubicBezTo>
                    <a:cubicBezTo>
                      <a:pt x="115" y="6"/>
                      <a:pt x="116" y="6"/>
                      <a:pt x="116" y="6"/>
                    </a:cubicBezTo>
                    <a:cubicBezTo>
                      <a:pt x="116" y="6"/>
                      <a:pt x="116" y="5"/>
                      <a:pt x="115" y="5"/>
                    </a:cubicBezTo>
                    <a:cubicBezTo>
                      <a:pt x="115" y="5"/>
                      <a:pt x="115" y="5"/>
                      <a:pt x="114" y="5"/>
                    </a:cubicBezTo>
                    <a:cubicBezTo>
                      <a:pt x="114" y="5"/>
                      <a:pt x="114" y="6"/>
                      <a:pt x="113" y="6"/>
                    </a:cubicBezTo>
                    <a:cubicBezTo>
                      <a:pt x="113" y="5"/>
                      <a:pt x="113" y="5"/>
                      <a:pt x="113" y="5"/>
                    </a:cubicBezTo>
                    <a:cubicBezTo>
                      <a:pt x="113" y="5"/>
                      <a:pt x="114" y="4"/>
                      <a:pt x="114" y="4"/>
                    </a:cubicBezTo>
                    <a:cubicBezTo>
                      <a:pt x="115" y="4"/>
                      <a:pt x="115" y="4"/>
                      <a:pt x="115" y="4"/>
                    </a:cubicBezTo>
                    <a:cubicBezTo>
                      <a:pt x="115" y="4"/>
                      <a:pt x="115" y="4"/>
                      <a:pt x="115" y="4"/>
                    </a:cubicBezTo>
                    <a:cubicBezTo>
                      <a:pt x="115" y="3"/>
                      <a:pt x="115" y="3"/>
                      <a:pt x="115" y="3"/>
                    </a:cubicBezTo>
                    <a:cubicBezTo>
                      <a:pt x="115" y="3"/>
                      <a:pt x="115" y="3"/>
                      <a:pt x="115" y="2"/>
                    </a:cubicBezTo>
                    <a:cubicBezTo>
                      <a:pt x="115" y="2"/>
                      <a:pt x="115" y="2"/>
                      <a:pt x="115" y="1"/>
                    </a:cubicBezTo>
                    <a:cubicBezTo>
                      <a:pt x="115" y="1"/>
                      <a:pt x="115" y="1"/>
                      <a:pt x="114" y="1"/>
                    </a:cubicBezTo>
                    <a:cubicBezTo>
                      <a:pt x="114" y="1"/>
                      <a:pt x="114" y="1"/>
                      <a:pt x="113" y="0"/>
                    </a:cubicBezTo>
                    <a:cubicBezTo>
                      <a:pt x="113" y="0"/>
                      <a:pt x="113" y="0"/>
                      <a:pt x="113" y="0"/>
                    </a:cubicBezTo>
                    <a:cubicBezTo>
                      <a:pt x="112" y="0"/>
                      <a:pt x="112" y="0"/>
                      <a:pt x="112" y="1"/>
                    </a:cubicBezTo>
                    <a:cubicBezTo>
                      <a:pt x="111" y="1"/>
                      <a:pt x="111" y="0"/>
                      <a:pt x="111" y="1"/>
                    </a:cubicBezTo>
                    <a:cubicBezTo>
                      <a:pt x="110" y="1"/>
                      <a:pt x="111" y="1"/>
                      <a:pt x="110" y="1"/>
                    </a:cubicBezTo>
                    <a:cubicBezTo>
                      <a:pt x="110" y="1"/>
                      <a:pt x="110" y="1"/>
                      <a:pt x="110" y="1"/>
                    </a:cubicBezTo>
                    <a:cubicBezTo>
                      <a:pt x="109" y="1"/>
                      <a:pt x="109" y="2"/>
                      <a:pt x="109" y="2"/>
                    </a:cubicBezTo>
                    <a:cubicBezTo>
                      <a:pt x="109" y="3"/>
                      <a:pt x="108" y="3"/>
                      <a:pt x="108" y="3"/>
                    </a:cubicBezTo>
                    <a:cubicBezTo>
                      <a:pt x="108" y="3"/>
                      <a:pt x="108" y="3"/>
                      <a:pt x="108" y="3"/>
                    </a:cubicBezTo>
                    <a:cubicBezTo>
                      <a:pt x="108" y="4"/>
                      <a:pt x="107" y="4"/>
                      <a:pt x="107" y="4"/>
                    </a:cubicBezTo>
                    <a:cubicBezTo>
                      <a:pt x="107" y="4"/>
                      <a:pt x="107" y="4"/>
                      <a:pt x="106" y="4"/>
                    </a:cubicBezTo>
                    <a:cubicBezTo>
                      <a:pt x="106" y="4"/>
                      <a:pt x="106" y="5"/>
                      <a:pt x="106" y="5"/>
                    </a:cubicBezTo>
                    <a:cubicBezTo>
                      <a:pt x="106" y="5"/>
                      <a:pt x="107" y="5"/>
                      <a:pt x="107" y="5"/>
                    </a:cubicBezTo>
                    <a:cubicBezTo>
                      <a:pt x="107" y="5"/>
                      <a:pt x="108" y="5"/>
                      <a:pt x="108" y="5"/>
                    </a:cubicBezTo>
                    <a:cubicBezTo>
                      <a:pt x="108" y="6"/>
                      <a:pt x="109" y="5"/>
                      <a:pt x="109" y="6"/>
                    </a:cubicBezTo>
                    <a:cubicBezTo>
                      <a:pt x="109" y="6"/>
                      <a:pt x="109" y="7"/>
                      <a:pt x="109" y="7"/>
                    </a:cubicBezTo>
                    <a:cubicBezTo>
                      <a:pt x="108" y="7"/>
                      <a:pt x="108" y="7"/>
                      <a:pt x="107" y="7"/>
                    </a:cubicBezTo>
                    <a:cubicBezTo>
                      <a:pt x="107" y="7"/>
                      <a:pt x="107" y="7"/>
                      <a:pt x="107" y="7"/>
                    </a:cubicBezTo>
                    <a:cubicBezTo>
                      <a:pt x="107" y="8"/>
                      <a:pt x="107" y="8"/>
                      <a:pt x="107" y="8"/>
                    </a:cubicBezTo>
                    <a:cubicBezTo>
                      <a:pt x="107" y="8"/>
                      <a:pt x="108" y="8"/>
                      <a:pt x="108" y="8"/>
                    </a:cubicBezTo>
                    <a:cubicBezTo>
                      <a:pt x="108" y="8"/>
                      <a:pt x="109" y="8"/>
                      <a:pt x="108" y="8"/>
                    </a:cubicBezTo>
                    <a:cubicBezTo>
                      <a:pt x="108" y="9"/>
                      <a:pt x="108" y="8"/>
                      <a:pt x="108" y="8"/>
                    </a:cubicBezTo>
                    <a:cubicBezTo>
                      <a:pt x="107" y="8"/>
                      <a:pt x="107" y="8"/>
                      <a:pt x="107" y="8"/>
                    </a:cubicBezTo>
                    <a:cubicBezTo>
                      <a:pt x="107" y="9"/>
                      <a:pt x="107" y="9"/>
                      <a:pt x="106" y="9"/>
                    </a:cubicBezTo>
                    <a:cubicBezTo>
                      <a:pt x="106" y="9"/>
                      <a:pt x="106" y="9"/>
                      <a:pt x="106" y="9"/>
                    </a:cubicBezTo>
                    <a:cubicBezTo>
                      <a:pt x="105" y="9"/>
                      <a:pt x="105" y="9"/>
                      <a:pt x="105" y="9"/>
                    </a:cubicBezTo>
                    <a:cubicBezTo>
                      <a:pt x="105" y="9"/>
                      <a:pt x="105" y="9"/>
                      <a:pt x="104" y="9"/>
                    </a:cubicBezTo>
                    <a:cubicBezTo>
                      <a:pt x="104" y="9"/>
                      <a:pt x="104" y="9"/>
                      <a:pt x="104" y="9"/>
                    </a:cubicBezTo>
                    <a:cubicBezTo>
                      <a:pt x="104" y="9"/>
                      <a:pt x="104" y="10"/>
                      <a:pt x="103" y="10"/>
                    </a:cubicBezTo>
                    <a:cubicBezTo>
                      <a:pt x="103" y="10"/>
                      <a:pt x="103" y="10"/>
                      <a:pt x="103" y="10"/>
                    </a:cubicBezTo>
                    <a:cubicBezTo>
                      <a:pt x="103" y="10"/>
                      <a:pt x="103" y="10"/>
                      <a:pt x="103" y="10"/>
                    </a:cubicBezTo>
                    <a:cubicBezTo>
                      <a:pt x="103" y="10"/>
                      <a:pt x="103" y="10"/>
                      <a:pt x="103" y="11"/>
                    </a:cubicBezTo>
                    <a:cubicBezTo>
                      <a:pt x="103" y="11"/>
                      <a:pt x="103" y="11"/>
                      <a:pt x="102" y="12"/>
                    </a:cubicBezTo>
                    <a:cubicBezTo>
                      <a:pt x="102" y="12"/>
                      <a:pt x="102" y="12"/>
                      <a:pt x="102" y="12"/>
                    </a:cubicBezTo>
                    <a:cubicBezTo>
                      <a:pt x="101" y="11"/>
                      <a:pt x="101" y="11"/>
                      <a:pt x="101" y="11"/>
                    </a:cubicBezTo>
                    <a:cubicBezTo>
                      <a:pt x="101" y="11"/>
                      <a:pt x="101" y="10"/>
                      <a:pt x="101" y="10"/>
                    </a:cubicBezTo>
                    <a:cubicBezTo>
                      <a:pt x="102" y="10"/>
                      <a:pt x="102" y="10"/>
                      <a:pt x="102" y="10"/>
                    </a:cubicBezTo>
                    <a:cubicBezTo>
                      <a:pt x="102" y="9"/>
                      <a:pt x="103" y="9"/>
                      <a:pt x="103" y="9"/>
                    </a:cubicBezTo>
                    <a:cubicBezTo>
                      <a:pt x="102" y="9"/>
                      <a:pt x="102" y="9"/>
                      <a:pt x="102" y="9"/>
                    </a:cubicBezTo>
                    <a:cubicBezTo>
                      <a:pt x="101" y="9"/>
                      <a:pt x="101" y="8"/>
                      <a:pt x="101" y="8"/>
                    </a:cubicBezTo>
                    <a:cubicBezTo>
                      <a:pt x="100" y="8"/>
                      <a:pt x="100" y="8"/>
                      <a:pt x="99" y="8"/>
                    </a:cubicBezTo>
                    <a:cubicBezTo>
                      <a:pt x="99" y="9"/>
                      <a:pt x="99" y="9"/>
                      <a:pt x="98" y="9"/>
                    </a:cubicBezTo>
                    <a:cubicBezTo>
                      <a:pt x="98" y="9"/>
                      <a:pt x="98" y="9"/>
                      <a:pt x="97" y="10"/>
                    </a:cubicBezTo>
                    <a:cubicBezTo>
                      <a:pt x="97" y="10"/>
                      <a:pt x="97" y="10"/>
                      <a:pt x="97" y="10"/>
                    </a:cubicBezTo>
                    <a:cubicBezTo>
                      <a:pt x="97" y="10"/>
                      <a:pt x="97" y="10"/>
                      <a:pt x="97" y="10"/>
                    </a:cubicBezTo>
                    <a:cubicBezTo>
                      <a:pt x="97" y="11"/>
                      <a:pt x="96" y="10"/>
                      <a:pt x="96" y="10"/>
                    </a:cubicBezTo>
                    <a:cubicBezTo>
                      <a:pt x="96" y="10"/>
                      <a:pt x="96" y="10"/>
                      <a:pt x="95" y="10"/>
                    </a:cubicBezTo>
                    <a:cubicBezTo>
                      <a:pt x="95" y="10"/>
                      <a:pt x="95" y="10"/>
                      <a:pt x="95" y="10"/>
                    </a:cubicBezTo>
                    <a:cubicBezTo>
                      <a:pt x="94" y="10"/>
                      <a:pt x="94" y="10"/>
                      <a:pt x="94" y="10"/>
                    </a:cubicBezTo>
                    <a:cubicBezTo>
                      <a:pt x="93" y="10"/>
                      <a:pt x="93" y="10"/>
                      <a:pt x="92" y="10"/>
                    </a:cubicBezTo>
                    <a:cubicBezTo>
                      <a:pt x="92" y="10"/>
                      <a:pt x="92" y="10"/>
                      <a:pt x="92" y="10"/>
                    </a:cubicBezTo>
                    <a:cubicBezTo>
                      <a:pt x="91" y="10"/>
                      <a:pt x="91" y="11"/>
                      <a:pt x="90" y="10"/>
                    </a:cubicBezTo>
                    <a:cubicBezTo>
                      <a:pt x="90" y="10"/>
                      <a:pt x="90" y="10"/>
                      <a:pt x="90" y="10"/>
                    </a:cubicBezTo>
                    <a:cubicBezTo>
                      <a:pt x="90" y="10"/>
                      <a:pt x="90" y="10"/>
                      <a:pt x="90" y="10"/>
                    </a:cubicBezTo>
                    <a:cubicBezTo>
                      <a:pt x="89" y="10"/>
                      <a:pt x="89" y="9"/>
                      <a:pt x="89" y="9"/>
                    </a:cubicBezTo>
                    <a:cubicBezTo>
                      <a:pt x="88" y="9"/>
                      <a:pt x="88" y="10"/>
                      <a:pt x="87" y="9"/>
                    </a:cubicBezTo>
                    <a:cubicBezTo>
                      <a:pt x="87" y="9"/>
                      <a:pt x="87" y="9"/>
                      <a:pt x="87" y="9"/>
                    </a:cubicBezTo>
                    <a:cubicBezTo>
                      <a:pt x="87" y="9"/>
                      <a:pt x="86" y="9"/>
                      <a:pt x="86" y="8"/>
                    </a:cubicBezTo>
                    <a:cubicBezTo>
                      <a:pt x="86" y="8"/>
                      <a:pt x="86" y="8"/>
                      <a:pt x="86" y="8"/>
                    </a:cubicBezTo>
                    <a:cubicBezTo>
                      <a:pt x="86" y="7"/>
                      <a:pt x="86" y="7"/>
                      <a:pt x="85" y="7"/>
                    </a:cubicBezTo>
                    <a:cubicBezTo>
                      <a:pt x="85" y="7"/>
                      <a:pt x="84" y="7"/>
                      <a:pt x="84" y="8"/>
                    </a:cubicBezTo>
                    <a:cubicBezTo>
                      <a:pt x="84" y="8"/>
                      <a:pt x="83" y="8"/>
                      <a:pt x="83" y="8"/>
                    </a:cubicBezTo>
                    <a:cubicBezTo>
                      <a:pt x="83" y="8"/>
                      <a:pt x="82" y="8"/>
                      <a:pt x="82" y="8"/>
                    </a:cubicBezTo>
                    <a:cubicBezTo>
                      <a:pt x="82" y="8"/>
                      <a:pt x="81" y="8"/>
                      <a:pt x="81" y="8"/>
                    </a:cubicBezTo>
                    <a:cubicBezTo>
                      <a:pt x="81" y="8"/>
                      <a:pt x="81" y="8"/>
                      <a:pt x="80" y="8"/>
                    </a:cubicBezTo>
                    <a:cubicBezTo>
                      <a:pt x="80" y="8"/>
                      <a:pt x="80" y="8"/>
                      <a:pt x="79" y="9"/>
                    </a:cubicBezTo>
                    <a:cubicBezTo>
                      <a:pt x="79" y="9"/>
                      <a:pt x="79" y="9"/>
                      <a:pt x="80" y="9"/>
                    </a:cubicBezTo>
                    <a:cubicBezTo>
                      <a:pt x="80" y="9"/>
                      <a:pt x="80" y="9"/>
                      <a:pt x="80" y="9"/>
                    </a:cubicBezTo>
                    <a:cubicBezTo>
                      <a:pt x="82" y="9"/>
                      <a:pt x="84" y="8"/>
                      <a:pt x="84" y="9"/>
                    </a:cubicBezTo>
                    <a:cubicBezTo>
                      <a:pt x="84" y="10"/>
                      <a:pt x="82" y="9"/>
                      <a:pt x="81" y="10"/>
                    </a:cubicBezTo>
                    <a:cubicBezTo>
                      <a:pt x="81" y="10"/>
                      <a:pt x="80" y="10"/>
                      <a:pt x="80" y="10"/>
                    </a:cubicBezTo>
                    <a:cubicBezTo>
                      <a:pt x="80" y="10"/>
                      <a:pt x="80" y="11"/>
                      <a:pt x="80" y="11"/>
                    </a:cubicBezTo>
                    <a:cubicBezTo>
                      <a:pt x="79" y="11"/>
                      <a:pt x="79" y="11"/>
                      <a:pt x="79" y="11"/>
                    </a:cubicBezTo>
                    <a:cubicBezTo>
                      <a:pt x="79" y="11"/>
                      <a:pt x="79" y="12"/>
                      <a:pt x="79" y="12"/>
                    </a:cubicBezTo>
                    <a:cubicBezTo>
                      <a:pt x="78" y="12"/>
                      <a:pt x="78" y="11"/>
                      <a:pt x="78" y="11"/>
                    </a:cubicBezTo>
                    <a:cubicBezTo>
                      <a:pt x="77" y="11"/>
                      <a:pt x="77" y="10"/>
                      <a:pt x="77" y="10"/>
                    </a:cubicBezTo>
                    <a:cubicBezTo>
                      <a:pt x="77" y="10"/>
                      <a:pt x="77" y="10"/>
                      <a:pt x="77" y="10"/>
                    </a:cubicBezTo>
                    <a:cubicBezTo>
                      <a:pt x="76" y="10"/>
                      <a:pt x="76" y="10"/>
                      <a:pt x="76" y="10"/>
                    </a:cubicBezTo>
                    <a:cubicBezTo>
                      <a:pt x="75" y="10"/>
                      <a:pt x="75" y="10"/>
                      <a:pt x="75" y="10"/>
                    </a:cubicBezTo>
                    <a:cubicBezTo>
                      <a:pt x="74" y="10"/>
                      <a:pt x="73" y="10"/>
                      <a:pt x="73" y="10"/>
                    </a:cubicBezTo>
                    <a:cubicBezTo>
                      <a:pt x="72" y="10"/>
                      <a:pt x="72" y="10"/>
                      <a:pt x="72" y="10"/>
                    </a:cubicBezTo>
                    <a:cubicBezTo>
                      <a:pt x="71" y="10"/>
                      <a:pt x="71" y="10"/>
                      <a:pt x="71" y="10"/>
                    </a:cubicBezTo>
                    <a:cubicBezTo>
                      <a:pt x="71" y="10"/>
                      <a:pt x="70" y="10"/>
                      <a:pt x="70" y="10"/>
                    </a:cubicBezTo>
                    <a:cubicBezTo>
                      <a:pt x="70" y="10"/>
                      <a:pt x="69" y="10"/>
                      <a:pt x="69" y="10"/>
                    </a:cubicBezTo>
                    <a:cubicBezTo>
                      <a:pt x="69" y="10"/>
                      <a:pt x="69" y="10"/>
                      <a:pt x="68" y="10"/>
                    </a:cubicBezTo>
                    <a:cubicBezTo>
                      <a:pt x="68" y="10"/>
                      <a:pt x="68" y="10"/>
                      <a:pt x="68" y="10"/>
                    </a:cubicBezTo>
                    <a:cubicBezTo>
                      <a:pt x="68" y="10"/>
                      <a:pt x="67" y="11"/>
                      <a:pt x="67" y="11"/>
                    </a:cubicBezTo>
                    <a:cubicBezTo>
                      <a:pt x="67" y="10"/>
                      <a:pt x="67" y="10"/>
                      <a:pt x="67" y="10"/>
                    </a:cubicBezTo>
                    <a:cubicBezTo>
                      <a:pt x="67" y="10"/>
                      <a:pt x="67" y="10"/>
                      <a:pt x="67" y="10"/>
                    </a:cubicBezTo>
                    <a:cubicBezTo>
                      <a:pt x="67" y="9"/>
                      <a:pt x="67" y="9"/>
                      <a:pt x="67" y="9"/>
                    </a:cubicBezTo>
                    <a:cubicBezTo>
                      <a:pt x="67" y="9"/>
                      <a:pt x="68" y="9"/>
                      <a:pt x="68" y="9"/>
                    </a:cubicBezTo>
                    <a:cubicBezTo>
                      <a:pt x="69" y="9"/>
                      <a:pt x="69" y="9"/>
                      <a:pt x="69" y="9"/>
                    </a:cubicBezTo>
                    <a:cubicBezTo>
                      <a:pt x="70" y="9"/>
                      <a:pt x="70" y="9"/>
                      <a:pt x="70" y="9"/>
                    </a:cubicBezTo>
                    <a:cubicBezTo>
                      <a:pt x="70" y="8"/>
                      <a:pt x="70" y="8"/>
                      <a:pt x="70" y="8"/>
                    </a:cubicBezTo>
                    <a:cubicBezTo>
                      <a:pt x="70" y="7"/>
                      <a:pt x="69" y="7"/>
                      <a:pt x="69" y="7"/>
                    </a:cubicBezTo>
                    <a:cubicBezTo>
                      <a:pt x="68" y="7"/>
                      <a:pt x="68" y="7"/>
                      <a:pt x="67" y="7"/>
                    </a:cubicBezTo>
                    <a:cubicBezTo>
                      <a:pt x="67" y="7"/>
                      <a:pt x="67" y="7"/>
                      <a:pt x="66" y="7"/>
                    </a:cubicBezTo>
                    <a:cubicBezTo>
                      <a:pt x="66" y="7"/>
                      <a:pt x="65" y="7"/>
                      <a:pt x="65" y="7"/>
                    </a:cubicBezTo>
                    <a:cubicBezTo>
                      <a:pt x="64" y="7"/>
                      <a:pt x="64" y="7"/>
                      <a:pt x="63" y="6"/>
                    </a:cubicBezTo>
                    <a:cubicBezTo>
                      <a:pt x="63" y="6"/>
                      <a:pt x="63" y="6"/>
                      <a:pt x="62" y="6"/>
                    </a:cubicBezTo>
                    <a:cubicBezTo>
                      <a:pt x="62" y="6"/>
                      <a:pt x="61" y="6"/>
                      <a:pt x="61" y="6"/>
                    </a:cubicBezTo>
                    <a:cubicBezTo>
                      <a:pt x="60" y="6"/>
                      <a:pt x="60" y="5"/>
                      <a:pt x="60" y="5"/>
                    </a:cubicBezTo>
                    <a:cubicBezTo>
                      <a:pt x="59" y="5"/>
                      <a:pt x="59" y="5"/>
                      <a:pt x="58" y="5"/>
                    </a:cubicBezTo>
                    <a:cubicBezTo>
                      <a:pt x="58" y="5"/>
                      <a:pt x="57" y="5"/>
                      <a:pt x="57" y="5"/>
                    </a:cubicBezTo>
                    <a:cubicBezTo>
                      <a:pt x="56" y="5"/>
                      <a:pt x="56" y="5"/>
                      <a:pt x="56" y="6"/>
                    </a:cubicBezTo>
                    <a:cubicBezTo>
                      <a:pt x="55" y="6"/>
                      <a:pt x="55" y="7"/>
                      <a:pt x="54" y="6"/>
                    </a:cubicBezTo>
                    <a:cubicBezTo>
                      <a:pt x="54" y="6"/>
                      <a:pt x="54" y="6"/>
                      <a:pt x="54" y="5"/>
                    </a:cubicBezTo>
                    <a:cubicBezTo>
                      <a:pt x="54" y="5"/>
                      <a:pt x="54" y="5"/>
                      <a:pt x="54" y="5"/>
                    </a:cubicBezTo>
                    <a:cubicBezTo>
                      <a:pt x="53" y="4"/>
                      <a:pt x="53" y="4"/>
                      <a:pt x="53" y="5"/>
                    </a:cubicBezTo>
                    <a:cubicBezTo>
                      <a:pt x="53" y="5"/>
                      <a:pt x="53" y="5"/>
                      <a:pt x="52" y="5"/>
                    </a:cubicBezTo>
                    <a:cubicBezTo>
                      <a:pt x="52" y="5"/>
                      <a:pt x="52" y="6"/>
                      <a:pt x="52" y="6"/>
                    </a:cubicBezTo>
                    <a:cubicBezTo>
                      <a:pt x="52" y="6"/>
                      <a:pt x="51" y="6"/>
                      <a:pt x="51" y="6"/>
                    </a:cubicBezTo>
                    <a:cubicBezTo>
                      <a:pt x="51" y="6"/>
                      <a:pt x="50" y="6"/>
                      <a:pt x="50" y="6"/>
                    </a:cubicBezTo>
                    <a:cubicBezTo>
                      <a:pt x="50" y="5"/>
                      <a:pt x="50" y="5"/>
                      <a:pt x="50" y="5"/>
                    </a:cubicBezTo>
                    <a:cubicBezTo>
                      <a:pt x="50" y="4"/>
                      <a:pt x="50" y="4"/>
                      <a:pt x="50" y="4"/>
                    </a:cubicBezTo>
                    <a:cubicBezTo>
                      <a:pt x="50" y="3"/>
                      <a:pt x="50" y="4"/>
                      <a:pt x="49" y="4"/>
                    </a:cubicBezTo>
                    <a:cubicBezTo>
                      <a:pt x="49" y="4"/>
                      <a:pt x="49" y="4"/>
                      <a:pt x="48" y="4"/>
                    </a:cubicBezTo>
                    <a:cubicBezTo>
                      <a:pt x="48" y="5"/>
                      <a:pt x="48" y="5"/>
                      <a:pt x="47" y="5"/>
                    </a:cubicBezTo>
                    <a:cubicBezTo>
                      <a:pt x="47" y="5"/>
                      <a:pt x="46" y="5"/>
                      <a:pt x="46" y="5"/>
                    </a:cubicBezTo>
                    <a:cubicBezTo>
                      <a:pt x="45" y="5"/>
                      <a:pt x="45" y="5"/>
                      <a:pt x="45" y="6"/>
                    </a:cubicBezTo>
                    <a:cubicBezTo>
                      <a:pt x="44" y="6"/>
                      <a:pt x="44" y="6"/>
                      <a:pt x="43" y="6"/>
                    </a:cubicBezTo>
                    <a:cubicBezTo>
                      <a:pt x="42" y="6"/>
                      <a:pt x="42" y="7"/>
                      <a:pt x="42" y="7"/>
                    </a:cubicBezTo>
                    <a:cubicBezTo>
                      <a:pt x="41" y="7"/>
                      <a:pt x="41" y="7"/>
                      <a:pt x="41" y="7"/>
                    </a:cubicBezTo>
                    <a:cubicBezTo>
                      <a:pt x="40" y="7"/>
                      <a:pt x="39" y="7"/>
                      <a:pt x="39" y="7"/>
                    </a:cubicBezTo>
                    <a:cubicBezTo>
                      <a:pt x="38" y="7"/>
                      <a:pt x="38" y="7"/>
                      <a:pt x="37" y="8"/>
                    </a:cubicBezTo>
                    <a:cubicBezTo>
                      <a:pt x="37" y="8"/>
                      <a:pt x="37" y="8"/>
                      <a:pt x="37" y="8"/>
                    </a:cubicBezTo>
                    <a:cubicBezTo>
                      <a:pt x="36" y="9"/>
                      <a:pt x="36" y="8"/>
                      <a:pt x="35" y="8"/>
                    </a:cubicBezTo>
                    <a:cubicBezTo>
                      <a:pt x="35" y="8"/>
                      <a:pt x="35" y="7"/>
                      <a:pt x="35" y="7"/>
                    </a:cubicBezTo>
                    <a:cubicBezTo>
                      <a:pt x="35" y="7"/>
                      <a:pt x="36" y="7"/>
                      <a:pt x="36" y="7"/>
                    </a:cubicBezTo>
                    <a:cubicBezTo>
                      <a:pt x="37" y="7"/>
                      <a:pt x="37" y="7"/>
                      <a:pt x="37" y="7"/>
                    </a:cubicBezTo>
                    <a:cubicBezTo>
                      <a:pt x="38" y="6"/>
                      <a:pt x="38" y="6"/>
                      <a:pt x="38" y="6"/>
                    </a:cubicBezTo>
                    <a:cubicBezTo>
                      <a:pt x="39" y="6"/>
                      <a:pt x="39" y="6"/>
                      <a:pt x="39" y="6"/>
                    </a:cubicBezTo>
                    <a:cubicBezTo>
                      <a:pt x="40" y="6"/>
                      <a:pt x="40" y="6"/>
                      <a:pt x="40" y="6"/>
                    </a:cubicBezTo>
                    <a:cubicBezTo>
                      <a:pt x="41" y="6"/>
                      <a:pt x="41" y="6"/>
                      <a:pt x="42" y="6"/>
                    </a:cubicBezTo>
                    <a:cubicBezTo>
                      <a:pt x="42" y="5"/>
                      <a:pt x="43" y="5"/>
                      <a:pt x="43" y="5"/>
                    </a:cubicBezTo>
                    <a:cubicBezTo>
                      <a:pt x="44" y="4"/>
                      <a:pt x="44" y="4"/>
                      <a:pt x="44" y="4"/>
                    </a:cubicBezTo>
                    <a:cubicBezTo>
                      <a:pt x="44" y="4"/>
                      <a:pt x="44" y="4"/>
                      <a:pt x="43" y="4"/>
                    </a:cubicBezTo>
                    <a:cubicBezTo>
                      <a:pt x="43" y="4"/>
                      <a:pt x="43" y="4"/>
                      <a:pt x="42" y="4"/>
                    </a:cubicBezTo>
                    <a:cubicBezTo>
                      <a:pt x="42" y="5"/>
                      <a:pt x="41" y="4"/>
                      <a:pt x="41" y="4"/>
                    </a:cubicBezTo>
                    <a:cubicBezTo>
                      <a:pt x="40" y="4"/>
                      <a:pt x="40" y="5"/>
                      <a:pt x="40" y="5"/>
                    </a:cubicBezTo>
                    <a:cubicBezTo>
                      <a:pt x="39" y="5"/>
                      <a:pt x="39" y="5"/>
                      <a:pt x="38" y="5"/>
                    </a:cubicBezTo>
                    <a:cubicBezTo>
                      <a:pt x="38" y="5"/>
                      <a:pt x="38" y="5"/>
                      <a:pt x="37" y="5"/>
                    </a:cubicBezTo>
                    <a:cubicBezTo>
                      <a:pt x="37" y="5"/>
                      <a:pt x="37" y="6"/>
                      <a:pt x="36" y="6"/>
                    </a:cubicBezTo>
                    <a:cubicBezTo>
                      <a:pt x="36" y="6"/>
                      <a:pt x="36" y="6"/>
                      <a:pt x="36" y="6"/>
                    </a:cubicBezTo>
                    <a:cubicBezTo>
                      <a:pt x="36" y="6"/>
                      <a:pt x="36" y="5"/>
                      <a:pt x="35" y="5"/>
                    </a:cubicBezTo>
                    <a:cubicBezTo>
                      <a:pt x="35" y="5"/>
                      <a:pt x="35" y="6"/>
                      <a:pt x="34" y="6"/>
                    </a:cubicBezTo>
                    <a:cubicBezTo>
                      <a:pt x="33" y="6"/>
                      <a:pt x="33" y="6"/>
                      <a:pt x="32" y="6"/>
                    </a:cubicBezTo>
                    <a:cubicBezTo>
                      <a:pt x="32" y="6"/>
                      <a:pt x="32" y="6"/>
                      <a:pt x="31" y="7"/>
                    </a:cubicBezTo>
                    <a:cubicBezTo>
                      <a:pt x="31" y="7"/>
                      <a:pt x="31" y="7"/>
                      <a:pt x="31" y="7"/>
                    </a:cubicBezTo>
                    <a:cubicBezTo>
                      <a:pt x="31" y="7"/>
                      <a:pt x="30" y="8"/>
                      <a:pt x="30" y="8"/>
                    </a:cubicBezTo>
                    <a:cubicBezTo>
                      <a:pt x="30" y="8"/>
                      <a:pt x="29" y="7"/>
                      <a:pt x="29" y="7"/>
                    </a:cubicBezTo>
                    <a:cubicBezTo>
                      <a:pt x="28" y="7"/>
                      <a:pt x="28" y="7"/>
                      <a:pt x="27" y="7"/>
                    </a:cubicBezTo>
                    <a:cubicBezTo>
                      <a:pt x="27" y="7"/>
                      <a:pt x="27" y="6"/>
                      <a:pt x="26" y="6"/>
                    </a:cubicBezTo>
                    <a:cubicBezTo>
                      <a:pt x="26" y="6"/>
                      <a:pt x="26" y="6"/>
                      <a:pt x="25" y="6"/>
                    </a:cubicBezTo>
                    <a:cubicBezTo>
                      <a:pt x="25" y="6"/>
                      <a:pt x="25" y="6"/>
                      <a:pt x="24" y="6"/>
                    </a:cubicBezTo>
                    <a:cubicBezTo>
                      <a:pt x="24" y="6"/>
                      <a:pt x="23" y="6"/>
                      <a:pt x="23" y="6"/>
                    </a:cubicBezTo>
                    <a:cubicBezTo>
                      <a:pt x="23" y="6"/>
                      <a:pt x="22" y="6"/>
                      <a:pt x="22" y="5"/>
                    </a:cubicBezTo>
                    <a:cubicBezTo>
                      <a:pt x="22" y="6"/>
                      <a:pt x="22" y="6"/>
                      <a:pt x="22" y="6"/>
                    </a:cubicBezTo>
                    <a:cubicBezTo>
                      <a:pt x="20" y="7"/>
                      <a:pt x="20" y="8"/>
                      <a:pt x="18" y="9"/>
                    </a:cubicBezTo>
                    <a:cubicBezTo>
                      <a:pt x="17" y="10"/>
                      <a:pt x="17" y="10"/>
                      <a:pt x="16" y="10"/>
                    </a:cubicBezTo>
                    <a:cubicBezTo>
                      <a:pt x="15" y="11"/>
                      <a:pt x="14" y="12"/>
                      <a:pt x="13" y="13"/>
                    </a:cubicBezTo>
                    <a:cubicBezTo>
                      <a:pt x="11" y="15"/>
                      <a:pt x="10" y="16"/>
                      <a:pt x="8" y="17"/>
                    </a:cubicBezTo>
                    <a:cubicBezTo>
                      <a:pt x="7" y="19"/>
                      <a:pt x="6" y="19"/>
                      <a:pt x="5" y="20"/>
                    </a:cubicBezTo>
                    <a:cubicBezTo>
                      <a:pt x="5" y="20"/>
                      <a:pt x="5" y="21"/>
                      <a:pt x="5" y="21"/>
                    </a:cubicBezTo>
                    <a:cubicBezTo>
                      <a:pt x="3" y="22"/>
                      <a:pt x="2" y="23"/>
                      <a:pt x="1" y="25"/>
                    </a:cubicBezTo>
                    <a:cubicBezTo>
                      <a:pt x="0" y="25"/>
                      <a:pt x="0" y="26"/>
                      <a:pt x="0" y="26"/>
                    </a:cubicBezTo>
                    <a:cubicBezTo>
                      <a:pt x="0" y="27"/>
                      <a:pt x="0" y="27"/>
                      <a:pt x="0" y="27"/>
                    </a:cubicBezTo>
                    <a:cubicBezTo>
                      <a:pt x="1" y="28"/>
                      <a:pt x="1" y="28"/>
                      <a:pt x="1" y="28"/>
                    </a:cubicBezTo>
                    <a:cubicBezTo>
                      <a:pt x="1" y="29"/>
                      <a:pt x="1" y="29"/>
                      <a:pt x="1" y="29"/>
                    </a:cubicBezTo>
                    <a:cubicBezTo>
                      <a:pt x="1" y="30"/>
                      <a:pt x="1" y="30"/>
                      <a:pt x="1" y="31"/>
                    </a:cubicBezTo>
                    <a:cubicBezTo>
                      <a:pt x="1" y="31"/>
                      <a:pt x="1" y="32"/>
                      <a:pt x="1" y="32"/>
                    </a:cubicBezTo>
                    <a:cubicBezTo>
                      <a:pt x="1" y="32"/>
                      <a:pt x="0" y="33"/>
                      <a:pt x="0" y="33"/>
                    </a:cubicBezTo>
                    <a:cubicBezTo>
                      <a:pt x="1" y="33"/>
                      <a:pt x="1" y="33"/>
                      <a:pt x="2" y="32"/>
                    </a:cubicBezTo>
                    <a:cubicBezTo>
                      <a:pt x="2" y="32"/>
                      <a:pt x="2" y="32"/>
                      <a:pt x="3" y="32"/>
                    </a:cubicBezTo>
                    <a:cubicBezTo>
                      <a:pt x="3" y="32"/>
                      <a:pt x="4" y="32"/>
                      <a:pt x="4" y="31"/>
                    </a:cubicBezTo>
                    <a:cubicBezTo>
                      <a:pt x="4" y="31"/>
                      <a:pt x="4" y="31"/>
                      <a:pt x="5" y="31"/>
                    </a:cubicBezTo>
                    <a:cubicBezTo>
                      <a:pt x="5" y="31"/>
                      <a:pt x="5" y="31"/>
                      <a:pt x="6" y="31"/>
                    </a:cubicBezTo>
                    <a:cubicBezTo>
                      <a:pt x="6" y="31"/>
                      <a:pt x="6" y="31"/>
                      <a:pt x="7" y="31"/>
                    </a:cubicBezTo>
                    <a:cubicBezTo>
                      <a:pt x="7" y="31"/>
                      <a:pt x="7" y="32"/>
                      <a:pt x="7" y="32"/>
                    </a:cubicBezTo>
                    <a:cubicBezTo>
                      <a:pt x="6" y="32"/>
                      <a:pt x="6" y="33"/>
                      <a:pt x="6" y="33"/>
                    </a:cubicBezTo>
                    <a:cubicBezTo>
                      <a:pt x="6" y="34"/>
                      <a:pt x="7" y="34"/>
                      <a:pt x="7" y="35"/>
                    </a:cubicBezTo>
                    <a:cubicBezTo>
                      <a:pt x="7" y="35"/>
                      <a:pt x="7" y="36"/>
                      <a:pt x="7" y="36"/>
                    </a:cubicBezTo>
                    <a:cubicBezTo>
                      <a:pt x="7" y="36"/>
                      <a:pt x="7" y="37"/>
                      <a:pt x="7" y="37"/>
                    </a:cubicBezTo>
                    <a:cubicBezTo>
                      <a:pt x="6" y="37"/>
                      <a:pt x="6" y="37"/>
                      <a:pt x="6" y="38"/>
                    </a:cubicBezTo>
                    <a:cubicBezTo>
                      <a:pt x="6" y="38"/>
                      <a:pt x="6" y="39"/>
                      <a:pt x="6" y="39"/>
                    </a:cubicBezTo>
                    <a:cubicBezTo>
                      <a:pt x="7" y="39"/>
                      <a:pt x="7" y="39"/>
                      <a:pt x="7" y="40"/>
                    </a:cubicBezTo>
                    <a:cubicBezTo>
                      <a:pt x="7" y="40"/>
                      <a:pt x="8" y="40"/>
                      <a:pt x="8" y="40"/>
                    </a:cubicBezTo>
                    <a:cubicBezTo>
                      <a:pt x="8" y="40"/>
                      <a:pt x="8" y="40"/>
                      <a:pt x="8" y="41"/>
                    </a:cubicBezTo>
                    <a:cubicBezTo>
                      <a:pt x="8" y="41"/>
                      <a:pt x="8" y="41"/>
                      <a:pt x="7" y="42"/>
                    </a:cubicBezTo>
                    <a:cubicBezTo>
                      <a:pt x="7" y="42"/>
                      <a:pt x="7" y="43"/>
                      <a:pt x="7" y="43"/>
                    </a:cubicBezTo>
                    <a:cubicBezTo>
                      <a:pt x="6" y="43"/>
                      <a:pt x="5" y="43"/>
                      <a:pt x="5" y="44"/>
                    </a:cubicBezTo>
                    <a:cubicBezTo>
                      <a:pt x="5" y="44"/>
                      <a:pt x="4" y="44"/>
                      <a:pt x="4" y="44"/>
                    </a:cubicBezTo>
                    <a:cubicBezTo>
                      <a:pt x="4" y="44"/>
                      <a:pt x="4" y="44"/>
                      <a:pt x="4" y="44"/>
                    </a:cubicBezTo>
                    <a:cubicBezTo>
                      <a:pt x="4" y="44"/>
                      <a:pt x="4" y="44"/>
                      <a:pt x="4" y="45"/>
                    </a:cubicBezTo>
                    <a:cubicBezTo>
                      <a:pt x="4" y="45"/>
                      <a:pt x="4" y="46"/>
                      <a:pt x="4" y="46"/>
                    </a:cubicBezTo>
                    <a:cubicBezTo>
                      <a:pt x="3" y="46"/>
                      <a:pt x="3" y="46"/>
                      <a:pt x="3" y="47"/>
                    </a:cubicBezTo>
                    <a:cubicBezTo>
                      <a:pt x="3" y="47"/>
                      <a:pt x="3" y="47"/>
                      <a:pt x="2" y="47"/>
                    </a:cubicBezTo>
                    <a:cubicBezTo>
                      <a:pt x="2" y="47"/>
                      <a:pt x="2" y="47"/>
                      <a:pt x="2" y="48"/>
                    </a:cubicBezTo>
                    <a:cubicBezTo>
                      <a:pt x="2" y="48"/>
                      <a:pt x="2" y="49"/>
                      <a:pt x="3" y="49"/>
                    </a:cubicBezTo>
                    <a:cubicBezTo>
                      <a:pt x="3" y="49"/>
                      <a:pt x="3" y="48"/>
                      <a:pt x="3" y="48"/>
                    </a:cubicBezTo>
                    <a:cubicBezTo>
                      <a:pt x="3" y="48"/>
                      <a:pt x="3" y="48"/>
                      <a:pt x="3" y="48"/>
                    </a:cubicBezTo>
                    <a:cubicBezTo>
                      <a:pt x="4" y="48"/>
                      <a:pt x="4" y="48"/>
                      <a:pt x="4" y="48"/>
                    </a:cubicBezTo>
                    <a:cubicBezTo>
                      <a:pt x="4" y="48"/>
                      <a:pt x="4" y="49"/>
                      <a:pt x="4" y="49"/>
                    </a:cubicBezTo>
                    <a:cubicBezTo>
                      <a:pt x="4" y="49"/>
                      <a:pt x="3" y="49"/>
                      <a:pt x="3" y="49"/>
                    </a:cubicBezTo>
                    <a:cubicBezTo>
                      <a:pt x="3" y="50"/>
                      <a:pt x="4" y="50"/>
                      <a:pt x="4" y="50"/>
                    </a:cubicBezTo>
                    <a:cubicBezTo>
                      <a:pt x="4" y="50"/>
                      <a:pt x="4" y="51"/>
                      <a:pt x="4" y="51"/>
                    </a:cubicBezTo>
                    <a:cubicBezTo>
                      <a:pt x="5" y="51"/>
                      <a:pt x="5" y="51"/>
                      <a:pt x="5" y="51"/>
                    </a:cubicBezTo>
                    <a:cubicBezTo>
                      <a:pt x="5" y="51"/>
                      <a:pt x="5" y="52"/>
                      <a:pt x="5" y="52"/>
                    </a:cubicBezTo>
                    <a:cubicBezTo>
                      <a:pt x="5" y="52"/>
                      <a:pt x="4" y="52"/>
                      <a:pt x="4" y="52"/>
                    </a:cubicBezTo>
                    <a:cubicBezTo>
                      <a:pt x="3" y="52"/>
                      <a:pt x="4" y="53"/>
                      <a:pt x="3" y="53"/>
                    </a:cubicBezTo>
                    <a:cubicBezTo>
                      <a:pt x="3" y="53"/>
                      <a:pt x="3" y="54"/>
                      <a:pt x="3" y="54"/>
                    </a:cubicBezTo>
                    <a:cubicBezTo>
                      <a:pt x="3" y="54"/>
                      <a:pt x="3" y="55"/>
                      <a:pt x="3" y="55"/>
                    </a:cubicBezTo>
                    <a:cubicBezTo>
                      <a:pt x="3" y="55"/>
                      <a:pt x="4" y="55"/>
                      <a:pt x="4" y="55"/>
                    </a:cubicBezTo>
                    <a:cubicBezTo>
                      <a:pt x="4" y="55"/>
                      <a:pt x="5" y="55"/>
                      <a:pt x="5" y="55"/>
                    </a:cubicBezTo>
                    <a:cubicBezTo>
                      <a:pt x="5" y="55"/>
                      <a:pt x="5" y="56"/>
                      <a:pt x="5" y="56"/>
                    </a:cubicBezTo>
                    <a:cubicBezTo>
                      <a:pt x="6" y="56"/>
                      <a:pt x="6" y="56"/>
                      <a:pt x="6" y="56"/>
                    </a:cubicBezTo>
                    <a:cubicBezTo>
                      <a:pt x="7" y="56"/>
                      <a:pt x="7" y="56"/>
                      <a:pt x="7" y="57"/>
                    </a:cubicBezTo>
                    <a:cubicBezTo>
                      <a:pt x="7" y="57"/>
                      <a:pt x="7" y="57"/>
                      <a:pt x="7" y="58"/>
                    </a:cubicBezTo>
                    <a:cubicBezTo>
                      <a:pt x="7" y="58"/>
                      <a:pt x="7" y="59"/>
                      <a:pt x="8" y="59"/>
                    </a:cubicBezTo>
                    <a:cubicBezTo>
                      <a:pt x="8" y="59"/>
                      <a:pt x="8" y="59"/>
                      <a:pt x="8" y="59"/>
                    </a:cubicBezTo>
                    <a:cubicBezTo>
                      <a:pt x="8" y="59"/>
                      <a:pt x="9" y="59"/>
                      <a:pt x="9" y="60"/>
                    </a:cubicBezTo>
                    <a:cubicBezTo>
                      <a:pt x="9" y="60"/>
                      <a:pt x="9" y="60"/>
                      <a:pt x="9" y="60"/>
                    </a:cubicBezTo>
                    <a:cubicBezTo>
                      <a:pt x="9" y="60"/>
                      <a:pt x="9" y="60"/>
                      <a:pt x="9" y="60"/>
                    </a:cubicBezTo>
                    <a:cubicBezTo>
                      <a:pt x="48" y="60"/>
                      <a:pt x="48" y="60"/>
                      <a:pt x="48" y="60"/>
                    </a:cubicBezTo>
                    <a:cubicBezTo>
                      <a:pt x="70" y="60"/>
                      <a:pt x="70" y="60"/>
                      <a:pt x="70" y="60"/>
                    </a:cubicBezTo>
                    <a:cubicBezTo>
                      <a:pt x="70" y="60"/>
                      <a:pt x="70" y="60"/>
                      <a:pt x="70" y="60"/>
                    </a:cubicBezTo>
                    <a:cubicBezTo>
                      <a:pt x="70" y="60"/>
                      <a:pt x="71" y="59"/>
                      <a:pt x="71" y="59"/>
                    </a:cubicBezTo>
                    <a:cubicBezTo>
                      <a:pt x="71" y="59"/>
                      <a:pt x="71" y="59"/>
                      <a:pt x="72" y="59"/>
                    </a:cubicBezTo>
                    <a:cubicBezTo>
                      <a:pt x="72" y="59"/>
                      <a:pt x="72" y="60"/>
                      <a:pt x="72" y="60"/>
                    </a:cubicBezTo>
                    <a:cubicBezTo>
                      <a:pt x="72" y="61"/>
                      <a:pt x="72" y="61"/>
                      <a:pt x="71" y="61"/>
                    </a:cubicBezTo>
                    <a:cubicBezTo>
                      <a:pt x="71" y="61"/>
                      <a:pt x="71" y="61"/>
                      <a:pt x="71" y="61"/>
                    </a:cubicBezTo>
                    <a:cubicBezTo>
                      <a:pt x="71" y="61"/>
                      <a:pt x="71" y="61"/>
                      <a:pt x="72" y="61"/>
                    </a:cubicBezTo>
                    <a:cubicBezTo>
                      <a:pt x="72" y="62"/>
                      <a:pt x="72" y="61"/>
                      <a:pt x="72" y="61"/>
                    </a:cubicBezTo>
                    <a:cubicBezTo>
                      <a:pt x="73" y="61"/>
                      <a:pt x="73" y="61"/>
                      <a:pt x="73" y="61"/>
                    </a:cubicBezTo>
                    <a:cubicBezTo>
                      <a:pt x="73" y="61"/>
                      <a:pt x="73" y="61"/>
                      <a:pt x="74" y="61"/>
                    </a:cubicBezTo>
                    <a:cubicBezTo>
                      <a:pt x="74" y="61"/>
                      <a:pt x="74" y="61"/>
                      <a:pt x="75" y="61"/>
                    </a:cubicBezTo>
                    <a:cubicBezTo>
                      <a:pt x="75" y="61"/>
                      <a:pt x="75" y="61"/>
                      <a:pt x="76" y="62"/>
                    </a:cubicBezTo>
                    <a:cubicBezTo>
                      <a:pt x="76" y="62"/>
                      <a:pt x="76" y="62"/>
                      <a:pt x="76" y="62"/>
                    </a:cubicBezTo>
                    <a:cubicBezTo>
                      <a:pt x="77" y="62"/>
                      <a:pt x="77" y="63"/>
                      <a:pt x="77" y="63"/>
                    </a:cubicBezTo>
                    <a:cubicBezTo>
                      <a:pt x="78" y="63"/>
                      <a:pt x="78" y="63"/>
                      <a:pt x="78" y="63"/>
                    </a:cubicBezTo>
                    <a:cubicBezTo>
                      <a:pt x="78" y="63"/>
                      <a:pt x="78" y="62"/>
                      <a:pt x="79" y="62"/>
                    </a:cubicBezTo>
                    <a:cubicBezTo>
                      <a:pt x="79" y="62"/>
                      <a:pt x="79" y="62"/>
                      <a:pt x="79" y="62"/>
                    </a:cubicBezTo>
                    <a:cubicBezTo>
                      <a:pt x="80" y="62"/>
                      <a:pt x="80" y="62"/>
                      <a:pt x="80" y="62"/>
                    </a:cubicBezTo>
                    <a:cubicBezTo>
                      <a:pt x="81" y="63"/>
                      <a:pt x="81" y="63"/>
                      <a:pt x="81" y="63"/>
                    </a:cubicBezTo>
                    <a:cubicBezTo>
                      <a:pt x="81" y="63"/>
                      <a:pt x="81" y="63"/>
                      <a:pt x="81" y="63"/>
                    </a:cubicBezTo>
                    <a:cubicBezTo>
                      <a:pt x="81" y="63"/>
                      <a:pt x="82" y="63"/>
                      <a:pt x="82" y="63"/>
                    </a:cubicBezTo>
                    <a:cubicBezTo>
                      <a:pt x="82" y="63"/>
                      <a:pt x="82" y="63"/>
                      <a:pt x="83" y="62"/>
                    </a:cubicBezTo>
                    <a:cubicBezTo>
                      <a:pt x="83" y="62"/>
                      <a:pt x="83" y="62"/>
                      <a:pt x="83" y="6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3" name="Freeform 182"/>
              <p:cNvSpPr>
                <a:spLocks/>
              </p:cNvSpPr>
              <p:nvPr/>
            </p:nvSpPr>
            <p:spPr bwMode="auto">
              <a:xfrm>
                <a:off x="2541589" y="11842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4" name="Freeform 183"/>
              <p:cNvSpPr>
                <a:spLocks/>
              </p:cNvSpPr>
              <p:nvPr/>
            </p:nvSpPr>
            <p:spPr bwMode="auto">
              <a:xfrm>
                <a:off x="1990727" y="773114"/>
                <a:ext cx="173038" cy="42863"/>
              </a:xfrm>
              <a:custGeom>
                <a:avLst/>
                <a:gdLst>
                  <a:gd name="T0" fmla="*/ 1 w 16"/>
                  <a:gd name="T1" fmla="*/ 4 h 4"/>
                  <a:gd name="T2" fmla="*/ 2 w 16"/>
                  <a:gd name="T3" fmla="*/ 4 h 4"/>
                  <a:gd name="T4" fmla="*/ 3 w 16"/>
                  <a:gd name="T5" fmla="*/ 4 h 4"/>
                  <a:gd name="T6" fmla="*/ 4 w 16"/>
                  <a:gd name="T7" fmla="*/ 4 h 4"/>
                  <a:gd name="T8" fmla="*/ 5 w 16"/>
                  <a:gd name="T9" fmla="*/ 4 h 4"/>
                  <a:gd name="T10" fmla="*/ 6 w 16"/>
                  <a:gd name="T11" fmla="*/ 3 h 4"/>
                  <a:gd name="T12" fmla="*/ 7 w 16"/>
                  <a:gd name="T13" fmla="*/ 3 h 4"/>
                  <a:gd name="T14" fmla="*/ 7 w 16"/>
                  <a:gd name="T15" fmla="*/ 3 h 4"/>
                  <a:gd name="T16" fmla="*/ 8 w 16"/>
                  <a:gd name="T17" fmla="*/ 3 h 4"/>
                  <a:gd name="T18" fmla="*/ 9 w 16"/>
                  <a:gd name="T19" fmla="*/ 3 h 4"/>
                  <a:gd name="T20" fmla="*/ 9 w 16"/>
                  <a:gd name="T21" fmla="*/ 3 h 4"/>
                  <a:gd name="T22" fmla="*/ 11 w 16"/>
                  <a:gd name="T23" fmla="*/ 3 h 4"/>
                  <a:gd name="T24" fmla="*/ 12 w 16"/>
                  <a:gd name="T25" fmla="*/ 2 h 4"/>
                  <a:gd name="T26" fmla="*/ 13 w 16"/>
                  <a:gd name="T27" fmla="*/ 2 h 4"/>
                  <a:gd name="T28" fmla="*/ 14 w 16"/>
                  <a:gd name="T29" fmla="*/ 2 h 4"/>
                  <a:gd name="T30" fmla="*/ 15 w 16"/>
                  <a:gd name="T31" fmla="*/ 1 h 4"/>
                  <a:gd name="T32" fmla="*/ 16 w 16"/>
                  <a:gd name="T33" fmla="*/ 1 h 4"/>
                  <a:gd name="T34" fmla="*/ 16 w 16"/>
                  <a:gd name="T35" fmla="*/ 1 h 4"/>
                  <a:gd name="T36" fmla="*/ 15 w 16"/>
                  <a:gd name="T37" fmla="*/ 0 h 4"/>
                  <a:gd name="T38" fmla="*/ 14 w 16"/>
                  <a:gd name="T39" fmla="*/ 0 h 4"/>
                  <a:gd name="T40" fmla="*/ 13 w 16"/>
                  <a:gd name="T41" fmla="*/ 1 h 4"/>
                  <a:gd name="T42" fmla="*/ 12 w 16"/>
                  <a:gd name="T43" fmla="*/ 1 h 4"/>
                  <a:gd name="T44" fmla="*/ 11 w 16"/>
                  <a:gd name="T45" fmla="*/ 1 h 4"/>
                  <a:gd name="T46" fmla="*/ 10 w 16"/>
                  <a:gd name="T47" fmla="*/ 1 h 4"/>
                  <a:gd name="T48" fmla="*/ 9 w 16"/>
                  <a:gd name="T49" fmla="*/ 0 h 4"/>
                  <a:gd name="T50" fmla="*/ 8 w 16"/>
                  <a:gd name="T51" fmla="*/ 0 h 4"/>
                  <a:gd name="T52" fmla="*/ 8 w 16"/>
                  <a:gd name="T53" fmla="*/ 1 h 4"/>
                  <a:gd name="T54" fmla="*/ 6 w 16"/>
                  <a:gd name="T55" fmla="*/ 1 h 4"/>
                  <a:gd name="T56" fmla="*/ 5 w 16"/>
                  <a:gd name="T57" fmla="*/ 2 h 4"/>
                  <a:gd name="T58" fmla="*/ 4 w 16"/>
                  <a:gd name="T59" fmla="*/ 2 h 4"/>
                  <a:gd name="T60" fmla="*/ 3 w 16"/>
                  <a:gd name="T61" fmla="*/ 2 h 4"/>
                  <a:gd name="T62" fmla="*/ 2 w 16"/>
                  <a:gd name="T63" fmla="*/ 3 h 4"/>
                  <a:gd name="T64" fmla="*/ 1 w 16"/>
                  <a:gd name="T65" fmla="*/ 3 h 4"/>
                  <a:gd name="T66" fmla="*/ 0 w 16"/>
                  <a:gd name="T67" fmla="*/ 3 h 4"/>
                  <a:gd name="T68" fmla="*/ 0 w 16"/>
                  <a:gd name="T69" fmla="*/ 4 h 4"/>
                  <a:gd name="T70" fmla="*/ 1 w 16"/>
                  <a:gd name="T7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4">
                    <a:moveTo>
                      <a:pt x="1" y="4"/>
                    </a:moveTo>
                    <a:cubicBezTo>
                      <a:pt x="2" y="4"/>
                      <a:pt x="2" y="4"/>
                      <a:pt x="2" y="4"/>
                    </a:cubicBezTo>
                    <a:cubicBezTo>
                      <a:pt x="3" y="4"/>
                      <a:pt x="3" y="4"/>
                      <a:pt x="3" y="4"/>
                    </a:cubicBezTo>
                    <a:cubicBezTo>
                      <a:pt x="4" y="4"/>
                      <a:pt x="4" y="4"/>
                      <a:pt x="4" y="4"/>
                    </a:cubicBezTo>
                    <a:cubicBezTo>
                      <a:pt x="4" y="4"/>
                      <a:pt x="5" y="4"/>
                      <a:pt x="5" y="4"/>
                    </a:cubicBezTo>
                    <a:cubicBezTo>
                      <a:pt x="5" y="4"/>
                      <a:pt x="5" y="3"/>
                      <a:pt x="6" y="3"/>
                    </a:cubicBezTo>
                    <a:cubicBezTo>
                      <a:pt x="6" y="3"/>
                      <a:pt x="6" y="3"/>
                      <a:pt x="7" y="3"/>
                    </a:cubicBezTo>
                    <a:cubicBezTo>
                      <a:pt x="7" y="3"/>
                      <a:pt x="7" y="3"/>
                      <a:pt x="7" y="3"/>
                    </a:cubicBezTo>
                    <a:cubicBezTo>
                      <a:pt x="8" y="3"/>
                      <a:pt x="8" y="3"/>
                      <a:pt x="8" y="3"/>
                    </a:cubicBezTo>
                    <a:cubicBezTo>
                      <a:pt x="9" y="3"/>
                      <a:pt x="9" y="3"/>
                      <a:pt x="9" y="3"/>
                    </a:cubicBezTo>
                    <a:cubicBezTo>
                      <a:pt x="9" y="3"/>
                      <a:pt x="9" y="3"/>
                      <a:pt x="9" y="3"/>
                    </a:cubicBezTo>
                    <a:cubicBezTo>
                      <a:pt x="10" y="4"/>
                      <a:pt x="10" y="3"/>
                      <a:pt x="11" y="3"/>
                    </a:cubicBezTo>
                    <a:cubicBezTo>
                      <a:pt x="11" y="3"/>
                      <a:pt x="11" y="2"/>
                      <a:pt x="12" y="2"/>
                    </a:cubicBezTo>
                    <a:cubicBezTo>
                      <a:pt x="12" y="2"/>
                      <a:pt x="12" y="2"/>
                      <a:pt x="13" y="2"/>
                    </a:cubicBezTo>
                    <a:cubicBezTo>
                      <a:pt x="13" y="2"/>
                      <a:pt x="13" y="2"/>
                      <a:pt x="14" y="2"/>
                    </a:cubicBezTo>
                    <a:cubicBezTo>
                      <a:pt x="14" y="1"/>
                      <a:pt x="14" y="1"/>
                      <a:pt x="15" y="1"/>
                    </a:cubicBezTo>
                    <a:cubicBezTo>
                      <a:pt x="15" y="1"/>
                      <a:pt x="15" y="1"/>
                      <a:pt x="16" y="1"/>
                    </a:cubicBezTo>
                    <a:cubicBezTo>
                      <a:pt x="16" y="1"/>
                      <a:pt x="16" y="1"/>
                      <a:pt x="16" y="1"/>
                    </a:cubicBezTo>
                    <a:cubicBezTo>
                      <a:pt x="16" y="0"/>
                      <a:pt x="15" y="0"/>
                      <a:pt x="15" y="0"/>
                    </a:cubicBezTo>
                    <a:cubicBezTo>
                      <a:pt x="15" y="0"/>
                      <a:pt x="14" y="0"/>
                      <a:pt x="14" y="0"/>
                    </a:cubicBezTo>
                    <a:cubicBezTo>
                      <a:pt x="13" y="0"/>
                      <a:pt x="13" y="0"/>
                      <a:pt x="13" y="1"/>
                    </a:cubicBezTo>
                    <a:cubicBezTo>
                      <a:pt x="13" y="1"/>
                      <a:pt x="12" y="1"/>
                      <a:pt x="12" y="1"/>
                    </a:cubicBezTo>
                    <a:cubicBezTo>
                      <a:pt x="11" y="1"/>
                      <a:pt x="11" y="1"/>
                      <a:pt x="11" y="1"/>
                    </a:cubicBezTo>
                    <a:cubicBezTo>
                      <a:pt x="10" y="1"/>
                      <a:pt x="10" y="1"/>
                      <a:pt x="10" y="1"/>
                    </a:cubicBezTo>
                    <a:cubicBezTo>
                      <a:pt x="9" y="1"/>
                      <a:pt x="9" y="0"/>
                      <a:pt x="9" y="0"/>
                    </a:cubicBezTo>
                    <a:cubicBezTo>
                      <a:pt x="9" y="0"/>
                      <a:pt x="8" y="0"/>
                      <a:pt x="8" y="0"/>
                    </a:cubicBezTo>
                    <a:cubicBezTo>
                      <a:pt x="8" y="0"/>
                      <a:pt x="8" y="1"/>
                      <a:pt x="8" y="1"/>
                    </a:cubicBezTo>
                    <a:cubicBezTo>
                      <a:pt x="7" y="1"/>
                      <a:pt x="7" y="1"/>
                      <a:pt x="6" y="1"/>
                    </a:cubicBezTo>
                    <a:cubicBezTo>
                      <a:pt x="6" y="2"/>
                      <a:pt x="6" y="2"/>
                      <a:pt x="5" y="2"/>
                    </a:cubicBezTo>
                    <a:cubicBezTo>
                      <a:pt x="5" y="2"/>
                      <a:pt x="5" y="2"/>
                      <a:pt x="4" y="2"/>
                    </a:cubicBezTo>
                    <a:cubicBezTo>
                      <a:pt x="4" y="2"/>
                      <a:pt x="4" y="2"/>
                      <a:pt x="3" y="2"/>
                    </a:cubicBezTo>
                    <a:cubicBezTo>
                      <a:pt x="3" y="2"/>
                      <a:pt x="3" y="3"/>
                      <a:pt x="2" y="3"/>
                    </a:cubicBezTo>
                    <a:cubicBezTo>
                      <a:pt x="2" y="3"/>
                      <a:pt x="2" y="3"/>
                      <a:pt x="1" y="3"/>
                    </a:cubicBezTo>
                    <a:cubicBezTo>
                      <a:pt x="1" y="3"/>
                      <a:pt x="0" y="3"/>
                      <a:pt x="0" y="3"/>
                    </a:cubicBezTo>
                    <a:cubicBezTo>
                      <a:pt x="0" y="4"/>
                      <a:pt x="0" y="4"/>
                      <a:pt x="0" y="4"/>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5" name="Freeform 184"/>
              <p:cNvSpPr>
                <a:spLocks/>
              </p:cNvSpPr>
              <p:nvPr/>
            </p:nvSpPr>
            <p:spPr bwMode="auto">
              <a:xfrm>
                <a:off x="1808164" y="849314"/>
                <a:ext cx="236538" cy="85725"/>
              </a:xfrm>
              <a:custGeom>
                <a:avLst/>
                <a:gdLst>
                  <a:gd name="T0" fmla="*/ 1 w 22"/>
                  <a:gd name="T1" fmla="*/ 7 h 8"/>
                  <a:gd name="T2" fmla="*/ 1 w 22"/>
                  <a:gd name="T3" fmla="*/ 7 h 8"/>
                  <a:gd name="T4" fmla="*/ 1 w 22"/>
                  <a:gd name="T5" fmla="*/ 8 h 8"/>
                  <a:gd name="T6" fmla="*/ 2 w 22"/>
                  <a:gd name="T7" fmla="*/ 8 h 8"/>
                  <a:gd name="T8" fmla="*/ 4 w 22"/>
                  <a:gd name="T9" fmla="*/ 8 h 8"/>
                  <a:gd name="T10" fmla="*/ 5 w 22"/>
                  <a:gd name="T11" fmla="*/ 7 h 8"/>
                  <a:gd name="T12" fmla="*/ 6 w 22"/>
                  <a:gd name="T13" fmla="*/ 7 h 8"/>
                  <a:gd name="T14" fmla="*/ 7 w 22"/>
                  <a:gd name="T15" fmla="*/ 7 h 8"/>
                  <a:gd name="T16" fmla="*/ 8 w 22"/>
                  <a:gd name="T17" fmla="*/ 6 h 8"/>
                  <a:gd name="T18" fmla="*/ 9 w 22"/>
                  <a:gd name="T19" fmla="*/ 5 h 8"/>
                  <a:gd name="T20" fmla="*/ 10 w 22"/>
                  <a:gd name="T21" fmla="*/ 5 h 8"/>
                  <a:gd name="T22" fmla="*/ 12 w 22"/>
                  <a:gd name="T23" fmla="*/ 5 h 8"/>
                  <a:gd name="T24" fmla="*/ 13 w 22"/>
                  <a:gd name="T25" fmla="*/ 4 h 8"/>
                  <a:gd name="T26" fmla="*/ 14 w 22"/>
                  <a:gd name="T27" fmla="*/ 4 h 8"/>
                  <a:gd name="T28" fmla="*/ 16 w 22"/>
                  <a:gd name="T29" fmla="*/ 3 h 8"/>
                  <a:gd name="T30" fmla="*/ 17 w 22"/>
                  <a:gd name="T31" fmla="*/ 3 h 8"/>
                  <a:gd name="T32" fmla="*/ 19 w 22"/>
                  <a:gd name="T33" fmla="*/ 3 h 8"/>
                  <a:gd name="T34" fmla="*/ 20 w 22"/>
                  <a:gd name="T35" fmla="*/ 3 h 8"/>
                  <a:gd name="T36" fmla="*/ 21 w 22"/>
                  <a:gd name="T37" fmla="*/ 2 h 8"/>
                  <a:gd name="T38" fmla="*/ 21 w 22"/>
                  <a:gd name="T39" fmla="*/ 2 h 8"/>
                  <a:gd name="T40" fmla="*/ 21 w 22"/>
                  <a:gd name="T41" fmla="*/ 2 h 8"/>
                  <a:gd name="T42" fmla="*/ 21 w 22"/>
                  <a:gd name="T43" fmla="*/ 2 h 8"/>
                  <a:gd name="T44" fmla="*/ 21 w 22"/>
                  <a:gd name="T45" fmla="*/ 1 h 8"/>
                  <a:gd name="T46" fmla="*/ 20 w 22"/>
                  <a:gd name="T47" fmla="*/ 1 h 8"/>
                  <a:gd name="T48" fmla="*/ 19 w 22"/>
                  <a:gd name="T49" fmla="*/ 0 h 8"/>
                  <a:gd name="T50" fmla="*/ 18 w 22"/>
                  <a:gd name="T51" fmla="*/ 1 h 8"/>
                  <a:gd name="T52" fmla="*/ 16 w 22"/>
                  <a:gd name="T53" fmla="*/ 1 h 8"/>
                  <a:gd name="T54" fmla="*/ 15 w 22"/>
                  <a:gd name="T55" fmla="*/ 1 h 8"/>
                  <a:gd name="T56" fmla="*/ 14 w 22"/>
                  <a:gd name="T57" fmla="*/ 0 h 8"/>
                  <a:gd name="T58" fmla="*/ 13 w 22"/>
                  <a:gd name="T59" fmla="*/ 0 h 8"/>
                  <a:gd name="T60" fmla="*/ 12 w 22"/>
                  <a:gd name="T61" fmla="*/ 0 h 8"/>
                  <a:gd name="T62" fmla="*/ 10 w 22"/>
                  <a:gd name="T63" fmla="*/ 0 h 8"/>
                  <a:gd name="T64" fmla="*/ 8 w 22"/>
                  <a:gd name="T65" fmla="*/ 0 h 8"/>
                  <a:gd name="T66" fmla="*/ 8 w 22"/>
                  <a:gd name="T67" fmla="*/ 1 h 8"/>
                  <a:gd name="T68" fmla="*/ 8 w 22"/>
                  <a:gd name="T69" fmla="*/ 2 h 8"/>
                  <a:gd name="T70" fmla="*/ 7 w 22"/>
                  <a:gd name="T71" fmla="*/ 2 h 8"/>
                  <a:gd name="T72" fmla="*/ 6 w 22"/>
                  <a:gd name="T73" fmla="*/ 3 h 8"/>
                  <a:gd name="T74" fmla="*/ 4 w 22"/>
                  <a:gd name="T75" fmla="*/ 3 h 8"/>
                  <a:gd name="T76" fmla="*/ 3 w 22"/>
                  <a:gd name="T77" fmla="*/ 4 h 8"/>
                  <a:gd name="T78" fmla="*/ 2 w 22"/>
                  <a:gd name="T79" fmla="*/ 5 h 8"/>
                  <a:gd name="T80" fmla="*/ 1 w 22"/>
                  <a:gd name="T81" fmla="*/ 5 h 8"/>
                  <a:gd name="T82" fmla="*/ 0 w 22"/>
                  <a:gd name="T83" fmla="*/ 5 h 8"/>
                  <a:gd name="T84" fmla="*/ 0 w 22"/>
                  <a:gd name="T85" fmla="*/ 6 h 8"/>
                  <a:gd name="T86" fmla="*/ 1 w 22"/>
                  <a:gd name="T8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8">
                    <a:moveTo>
                      <a:pt x="1" y="7"/>
                    </a:moveTo>
                    <a:cubicBezTo>
                      <a:pt x="1" y="7"/>
                      <a:pt x="1" y="7"/>
                      <a:pt x="1" y="7"/>
                    </a:cubicBezTo>
                    <a:cubicBezTo>
                      <a:pt x="1" y="8"/>
                      <a:pt x="1" y="8"/>
                      <a:pt x="1" y="8"/>
                    </a:cubicBezTo>
                    <a:cubicBezTo>
                      <a:pt x="1" y="8"/>
                      <a:pt x="2" y="8"/>
                      <a:pt x="2" y="8"/>
                    </a:cubicBezTo>
                    <a:cubicBezTo>
                      <a:pt x="3" y="8"/>
                      <a:pt x="3" y="8"/>
                      <a:pt x="4" y="8"/>
                    </a:cubicBezTo>
                    <a:cubicBezTo>
                      <a:pt x="4" y="8"/>
                      <a:pt x="4" y="7"/>
                      <a:pt x="5" y="7"/>
                    </a:cubicBezTo>
                    <a:cubicBezTo>
                      <a:pt x="5" y="7"/>
                      <a:pt x="5" y="7"/>
                      <a:pt x="6" y="7"/>
                    </a:cubicBezTo>
                    <a:cubicBezTo>
                      <a:pt x="6" y="7"/>
                      <a:pt x="6" y="7"/>
                      <a:pt x="7" y="7"/>
                    </a:cubicBezTo>
                    <a:cubicBezTo>
                      <a:pt x="7" y="7"/>
                      <a:pt x="8" y="7"/>
                      <a:pt x="8" y="6"/>
                    </a:cubicBezTo>
                    <a:cubicBezTo>
                      <a:pt x="9" y="6"/>
                      <a:pt x="9" y="6"/>
                      <a:pt x="9" y="5"/>
                    </a:cubicBezTo>
                    <a:cubicBezTo>
                      <a:pt x="10" y="5"/>
                      <a:pt x="10" y="6"/>
                      <a:pt x="10" y="5"/>
                    </a:cubicBezTo>
                    <a:cubicBezTo>
                      <a:pt x="11" y="5"/>
                      <a:pt x="11" y="5"/>
                      <a:pt x="12" y="5"/>
                    </a:cubicBezTo>
                    <a:cubicBezTo>
                      <a:pt x="12" y="5"/>
                      <a:pt x="12" y="4"/>
                      <a:pt x="13" y="4"/>
                    </a:cubicBezTo>
                    <a:cubicBezTo>
                      <a:pt x="13" y="4"/>
                      <a:pt x="14" y="4"/>
                      <a:pt x="14" y="4"/>
                    </a:cubicBezTo>
                    <a:cubicBezTo>
                      <a:pt x="15" y="4"/>
                      <a:pt x="15" y="4"/>
                      <a:pt x="16" y="3"/>
                    </a:cubicBezTo>
                    <a:cubicBezTo>
                      <a:pt x="17" y="3"/>
                      <a:pt x="17" y="3"/>
                      <a:pt x="17" y="3"/>
                    </a:cubicBezTo>
                    <a:cubicBezTo>
                      <a:pt x="18" y="3"/>
                      <a:pt x="18" y="3"/>
                      <a:pt x="19" y="3"/>
                    </a:cubicBezTo>
                    <a:cubicBezTo>
                      <a:pt x="19" y="3"/>
                      <a:pt x="19" y="3"/>
                      <a:pt x="20" y="3"/>
                    </a:cubicBezTo>
                    <a:cubicBezTo>
                      <a:pt x="20" y="3"/>
                      <a:pt x="21" y="3"/>
                      <a:pt x="21" y="2"/>
                    </a:cubicBezTo>
                    <a:cubicBezTo>
                      <a:pt x="21" y="2"/>
                      <a:pt x="21" y="2"/>
                      <a:pt x="21" y="2"/>
                    </a:cubicBezTo>
                    <a:cubicBezTo>
                      <a:pt x="21" y="2"/>
                      <a:pt x="21" y="2"/>
                      <a:pt x="21" y="2"/>
                    </a:cubicBezTo>
                    <a:cubicBezTo>
                      <a:pt x="22" y="2"/>
                      <a:pt x="21" y="2"/>
                      <a:pt x="21" y="2"/>
                    </a:cubicBezTo>
                    <a:cubicBezTo>
                      <a:pt x="21" y="1"/>
                      <a:pt x="21" y="1"/>
                      <a:pt x="21" y="1"/>
                    </a:cubicBezTo>
                    <a:cubicBezTo>
                      <a:pt x="20" y="1"/>
                      <a:pt x="20" y="1"/>
                      <a:pt x="20" y="1"/>
                    </a:cubicBezTo>
                    <a:cubicBezTo>
                      <a:pt x="19" y="0"/>
                      <a:pt x="19" y="0"/>
                      <a:pt x="19" y="0"/>
                    </a:cubicBezTo>
                    <a:cubicBezTo>
                      <a:pt x="18" y="0"/>
                      <a:pt x="18" y="1"/>
                      <a:pt x="18" y="1"/>
                    </a:cubicBezTo>
                    <a:cubicBezTo>
                      <a:pt x="17" y="1"/>
                      <a:pt x="17" y="1"/>
                      <a:pt x="16" y="1"/>
                    </a:cubicBezTo>
                    <a:cubicBezTo>
                      <a:pt x="16" y="1"/>
                      <a:pt x="16" y="1"/>
                      <a:pt x="15" y="1"/>
                    </a:cubicBezTo>
                    <a:cubicBezTo>
                      <a:pt x="15" y="1"/>
                      <a:pt x="15" y="0"/>
                      <a:pt x="14" y="0"/>
                    </a:cubicBezTo>
                    <a:cubicBezTo>
                      <a:pt x="14" y="0"/>
                      <a:pt x="14" y="0"/>
                      <a:pt x="13" y="0"/>
                    </a:cubicBezTo>
                    <a:cubicBezTo>
                      <a:pt x="13" y="0"/>
                      <a:pt x="12" y="0"/>
                      <a:pt x="12" y="0"/>
                    </a:cubicBezTo>
                    <a:cubicBezTo>
                      <a:pt x="11" y="0"/>
                      <a:pt x="10" y="0"/>
                      <a:pt x="10" y="0"/>
                    </a:cubicBezTo>
                    <a:cubicBezTo>
                      <a:pt x="9" y="0"/>
                      <a:pt x="9" y="0"/>
                      <a:pt x="8" y="0"/>
                    </a:cubicBezTo>
                    <a:cubicBezTo>
                      <a:pt x="8" y="0"/>
                      <a:pt x="8" y="0"/>
                      <a:pt x="8" y="1"/>
                    </a:cubicBezTo>
                    <a:cubicBezTo>
                      <a:pt x="8" y="1"/>
                      <a:pt x="8" y="2"/>
                      <a:pt x="8" y="2"/>
                    </a:cubicBezTo>
                    <a:cubicBezTo>
                      <a:pt x="7" y="2"/>
                      <a:pt x="7" y="2"/>
                      <a:pt x="7" y="2"/>
                    </a:cubicBezTo>
                    <a:cubicBezTo>
                      <a:pt x="7" y="2"/>
                      <a:pt x="6" y="2"/>
                      <a:pt x="6" y="3"/>
                    </a:cubicBezTo>
                    <a:cubicBezTo>
                      <a:pt x="5" y="3"/>
                      <a:pt x="5" y="3"/>
                      <a:pt x="4" y="3"/>
                    </a:cubicBezTo>
                    <a:cubicBezTo>
                      <a:pt x="4" y="4"/>
                      <a:pt x="4" y="4"/>
                      <a:pt x="3" y="4"/>
                    </a:cubicBezTo>
                    <a:cubicBezTo>
                      <a:pt x="3" y="4"/>
                      <a:pt x="3" y="4"/>
                      <a:pt x="2" y="5"/>
                    </a:cubicBezTo>
                    <a:cubicBezTo>
                      <a:pt x="2" y="5"/>
                      <a:pt x="1" y="5"/>
                      <a:pt x="1" y="5"/>
                    </a:cubicBezTo>
                    <a:cubicBezTo>
                      <a:pt x="1" y="5"/>
                      <a:pt x="0" y="5"/>
                      <a:pt x="0" y="5"/>
                    </a:cubicBezTo>
                    <a:cubicBezTo>
                      <a:pt x="0" y="6"/>
                      <a:pt x="0" y="6"/>
                      <a:pt x="0" y="6"/>
                    </a:cubicBezTo>
                    <a:cubicBezTo>
                      <a:pt x="0" y="6"/>
                      <a:pt x="0" y="6"/>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6" name="Freeform 185"/>
              <p:cNvSpPr>
                <a:spLocks/>
              </p:cNvSpPr>
              <p:nvPr/>
            </p:nvSpPr>
            <p:spPr bwMode="auto">
              <a:xfrm>
                <a:off x="1893889" y="881064"/>
                <a:ext cx="334963" cy="130175"/>
              </a:xfrm>
              <a:custGeom>
                <a:avLst/>
                <a:gdLst>
                  <a:gd name="T0" fmla="*/ 28 w 31"/>
                  <a:gd name="T1" fmla="*/ 8 h 12"/>
                  <a:gd name="T2" fmla="*/ 30 w 31"/>
                  <a:gd name="T3" fmla="*/ 8 h 12"/>
                  <a:gd name="T4" fmla="*/ 31 w 31"/>
                  <a:gd name="T5" fmla="*/ 7 h 12"/>
                  <a:gd name="T6" fmla="*/ 29 w 31"/>
                  <a:gd name="T7" fmla="*/ 7 h 12"/>
                  <a:gd name="T8" fmla="*/ 27 w 31"/>
                  <a:gd name="T9" fmla="*/ 6 h 12"/>
                  <a:gd name="T10" fmla="*/ 27 w 31"/>
                  <a:gd name="T11" fmla="*/ 5 h 12"/>
                  <a:gd name="T12" fmla="*/ 28 w 31"/>
                  <a:gd name="T13" fmla="*/ 4 h 12"/>
                  <a:gd name="T14" fmla="*/ 29 w 31"/>
                  <a:gd name="T15" fmla="*/ 2 h 12"/>
                  <a:gd name="T16" fmla="*/ 29 w 31"/>
                  <a:gd name="T17" fmla="*/ 1 h 12"/>
                  <a:gd name="T18" fmla="*/ 27 w 31"/>
                  <a:gd name="T19" fmla="*/ 0 h 12"/>
                  <a:gd name="T20" fmla="*/ 25 w 31"/>
                  <a:gd name="T21" fmla="*/ 0 h 12"/>
                  <a:gd name="T22" fmla="*/ 24 w 31"/>
                  <a:gd name="T23" fmla="*/ 2 h 12"/>
                  <a:gd name="T24" fmla="*/ 24 w 31"/>
                  <a:gd name="T25" fmla="*/ 3 h 12"/>
                  <a:gd name="T26" fmla="*/ 22 w 31"/>
                  <a:gd name="T27" fmla="*/ 4 h 12"/>
                  <a:gd name="T28" fmla="*/ 23 w 31"/>
                  <a:gd name="T29" fmla="*/ 2 h 12"/>
                  <a:gd name="T30" fmla="*/ 21 w 31"/>
                  <a:gd name="T31" fmla="*/ 1 h 12"/>
                  <a:gd name="T32" fmla="*/ 20 w 31"/>
                  <a:gd name="T33" fmla="*/ 1 h 12"/>
                  <a:gd name="T34" fmla="*/ 18 w 31"/>
                  <a:gd name="T35" fmla="*/ 1 h 12"/>
                  <a:gd name="T36" fmla="*/ 17 w 31"/>
                  <a:gd name="T37" fmla="*/ 1 h 12"/>
                  <a:gd name="T38" fmla="*/ 15 w 31"/>
                  <a:gd name="T39" fmla="*/ 1 h 12"/>
                  <a:gd name="T40" fmla="*/ 14 w 31"/>
                  <a:gd name="T41" fmla="*/ 2 h 12"/>
                  <a:gd name="T42" fmla="*/ 14 w 31"/>
                  <a:gd name="T43" fmla="*/ 0 h 12"/>
                  <a:gd name="T44" fmla="*/ 11 w 31"/>
                  <a:gd name="T45" fmla="*/ 1 h 12"/>
                  <a:gd name="T46" fmla="*/ 8 w 31"/>
                  <a:gd name="T47" fmla="*/ 2 h 12"/>
                  <a:gd name="T48" fmla="*/ 5 w 31"/>
                  <a:gd name="T49" fmla="*/ 2 h 12"/>
                  <a:gd name="T50" fmla="*/ 3 w 31"/>
                  <a:gd name="T51" fmla="*/ 3 h 12"/>
                  <a:gd name="T52" fmla="*/ 4 w 31"/>
                  <a:gd name="T53" fmla="*/ 4 h 12"/>
                  <a:gd name="T54" fmla="*/ 5 w 31"/>
                  <a:gd name="T55" fmla="*/ 5 h 12"/>
                  <a:gd name="T56" fmla="*/ 3 w 31"/>
                  <a:gd name="T57" fmla="*/ 5 h 12"/>
                  <a:gd name="T58" fmla="*/ 2 w 31"/>
                  <a:gd name="T59" fmla="*/ 6 h 12"/>
                  <a:gd name="T60" fmla="*/ 2 w 31"/>
                  <a:gd name="T61" fmla="*/ 6 h 12"/>
                  <a:gd name="T62" fmla="*/ 4 w 31"/>
                  <a:gd name="T63" fmla="*/ 6 h 12"/>
                  <a:gd name="T64" fmla="*/ 5 w 31"/>
                  <a:gd name="T65" fmla="*/ 6 h 12"/>
                  <a:gd name="T66" fmla="*/ 8 w 31"/>
                  <a:gd name="T67" fmla="*/ 6 h 12"/>
                  <a:gd name="T68" fmla="*/ 10 w 31"/>
                  <a:gd name="T69" fmla="*/ 6 h 12"/>
                  <a:gd name="T70" fmla="*/ 11 w 31"/>
                  <a:gd name="T71" fmla="*/ 7 h 12"/>
                  <a:gd name="T72" fmla="*/ 9 w 31"/>
                  <a:gd name="T73" fmla="*/ 8 h 12"/>
                  <a:gd name="T74" fmla="*/ 5 w 31"/>
                  <a:gd name="T75" fmla="*/ 8 h 12"/>
                  <a:gd name="T76" fmla="*/ 2 w 31"/>
                  <a:gd name="T77" fmla="*/ 8 h 12"/>
                  <a:gd name="T78" fmla="*/ 0 w 31"/>
                  <a:gd name="T79" fmla="*/ 8 h 12"/>
                  <a:gd name="T80" fmla="*/ 2 w 31"/>
                  <a:gd name="T81" fmla="*/ 9 h 12"/>
                  <a:gd name="T82" fmla="*/ 5 w 31"/>
                  <a:gd name="T83" fmla="*/ 9 h 12"/>
                  <a:gd name="T84" fmla="*/ 5 w 31"/>
                  <a:gd name="T85" fmla="*/ 10 h 12"/>
                  <a:gd name="T86" fmla="*/ 5 w 31"/>
                  <a:gd name="T87" fmla="*/ 11 h 12"/>
                  <a:gd name="T88" fmla="*/ 8 w 31"/>
                  <a:gd name="T89" fmla="*/ 11 h 12"/>
                  <a:gd name="T90" fmla="*/ 10 w 31"/>
                  <a:gd name="T91" fmla="*/ 11 h 12"/>
                  <a:gd name="T92" fmla="*/ 13 w 31"/>
                  <a:gd name="T93" fmla="*/ 10 h 12"/>
                  <a:gd name="T94" fmla="*/ 16 w 31"/>
                  <a:gd name="T95" fmla="*/ 10 h 12"/>
                  <a:gd name="T96" fmla="*/ 18 w 31"/>
                  <a:gd name="T97" fmla="*/ 10 h 12"/>
                  <a:gd name="T98" fmla="*/ 20 w 31"/>
                  <a:gd name="T99" fmla="*/ 10 h 12"/>
                  <a:gd name="T100" fmla="*/ 23 w 31"/>
                  <a:gd name="T101" fmla="*/ 10 h 12"/>
                  <a:gd name="T102" fmla="*/ 26 w 31"/>
                  <a:gd name="T103" fmla="*/ 10 h 12"/>
                  <a:gd name="T104" fmla="*/ 27 w 31"/>
                  <a:gd name="T10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12">
                    <a:moveTo>
                      <a:pt x="27" y="9"/>
                    </a:moveTo>
                    <a:cubicBezTo>
                      <a:pt x="28" y="8"/>
                      <a:pt x="28" y="8"/>
                      <a:pt x="28" y="8"/>
                    </a:cubicBezTo>
                    <a:cubicBezTo>
                      <a:pt x="28" y="8"/>
                      <a:pt x="29" y="8"/>
                      <a:pt x="29" y="8"/>
                    </a:cubicBezTo>
                    <a:cubicBezTo>
                      <a:pt x="29" y="8"/>
                      <a:pt x="29" y="8"/>
                      <a:pt x="30" y="8"/>
                    </a:cubicBezTo>
                    <a:cubicBezTo>
                      <a:pt x="30" y="8"/>
                      <a:pt x="30" y="8"/>
                      <a:pt x="31" y="8"/>
                    </a:cubicBezTo>
                    <a:cubicBezTo>
                      <a:pt x="31" y="8"/>
                      <a:pt x="31" y="8"/>
                      <a:pt x="31" y="7"/>
                    </a:cubicBezTo>
                    <a:cubicBezTo>
                      <a:pt x="31" y="7"/>
                      <a:pt x="31" y="7"/>
                      <a:pt x="30" y="7"/>
                    </a:cubicBezTo>
                    <a:cubicBezTo>
                      <a:pt x="30" y="7"/>
                      <a:pt x="30" y="7"/>
                      <a:pt x="29" y="7"/>
                    </a:cubicBezTo>
                    <a:cubicBezTo>
                      <a:pt x="29" y="6"/>
                      <a:pt x="29" y="6"/>
                      <a:pt x="28" y="6"/>
                    </a:cubicBezTo>
                    <a:cubicBezTo>
                      <a:pt x="28" y="6"/>
                      <a:pt x="28" y="6"/>
                      <a:pt x="27" y="6"/>
                    </a:cubicBezTo>
                    <a:cubicBezTo>
                      <a:pt x="27" y="6"/>
                      <a:pt x="27" y="6"/>
                      <a:pt x="27" y="6"/>
                    </a:cubicBezTo>
                    <a:cubicBezTo>
                      <a:pt x="27" y="6"/>
                      <a:pt x="27" y="5"/>
                      <a:pt x="27" y="5"/>
                    </a:cubicBezTo>
                    <a:cubicBezTo>
                      <a:pt x="27" y="5"/>
                      <a:pt x="27" y="5"/>
                      <a:pt x="28" y="4"/>
                    </a:cubicBezTo>
                    <a:cubicBezTo>
                      <a:pt x="28" y="4"/>
                      <a:pt x="28" y="4"/>
                      <a:pt x="28" y="4"/>
                    </a:cubicBezTo>
                    <a:cubicBezTo>
                      <a:pt x="28" y="4"/>
                      <a:pt x="28" y="3"/>
                      <a:pt x="28" y="3"/>
                    </a:cubicBezTo>
                    <a:cubicBezTo>
                      <a:pt x="28" y="3"/>
                      <a:pt x="28" y="2"/>
                      <a:pt x="29" y="2"/>
                    </a:cubicBezTo>
                    <a:cubicBezTo>
                      <a:pt x="29" y="2"/>
                      <a:pt x="29" y="2"/>
                      <a:pt x="29" y="1"/>
                    </a:cubicBezTo>
                    <a:cubicBezTo>
                      <a:pt x="29" y="1"/>
                      <a:pt x="29" y="1"/>
                      <a:pt x="29" y="1"/>
                    </a:cubicBezTo>
                    <a:cubicBezTo>
                      <a:pt x="29" y="0"/>
                      <a:pt x="28" y="0"/>
                      <a:pt x="28" y="0"/>
                    </a:cubicBezTo>
                    <a:cubicBezTo>
                      <a:pt x="28" y="0"/>
                      <a:pt x="27" y="0"/>
                      <a:pt x="27" y="0"/>
                    </a:cubicBezTo>
                    <a:cubicBezTo>
                      <a:pt x="26" y="0"/>
                      <a:pt x="26" y="0"/>
                      <a:pt x="26" y="0"/>
                    </a:cubicBezTo>
                    <a:cubicBezTo>
                      <a:pt x="26" y="0"/>
                      <a:pt x="25" y="0"/>
                      <a:pt x="25" y="0"/>
                    </a:cubicBezTo>
                    <a:cubicBezTo>
                      <a:pt x="25" y="1"/>
                      <a:pt x="25" y="1"/>
                      <a:pt x="25" y="1"/>
                    </a:cubicBezTo>
                    <a:cubicBezTo>
                      <a:pt x="25" y="1"/>
                      <a:pt x="24" y="1"/>
                      <a:pt x="24" y="2"/>
                    </a:cubicBezTo>
                    <a:cubicBezTo>
                      <a:pt x="24" y="2"/>
                      <a:pt x="24" y="2"/>
                      <a:pt x="24" y="2"/>
                    </a:cubicBezTo>
                    <a:cubicBezTo>
                      <a:pt x="24" y="3"/>
                      <a:pt x="24" y="3"/>
                      <a:pt x="24" y="3"/>
                    </a:cubicBezTo>
                    <a:cubicBezTo>
                      <a:pt x="23" y="4"/>
                      <a:pt x="23" y="4"/>
                      <a:pt x="23" y="4"/>
                    </a:cubicBezTo>
                    <a:cubicBezTo>
                      <a:pt x="22" y="4"/>
                      <a:pt x="22" y="4"/>
                      <a:pt x="22" y="4"/>
                    </a:cubicBezTo>
                    <a:cubicBezTo>
                      <a:pt x="22" y="3"/>
                      <a:pt x="22" y="3"/>
                      <a:pt x="23" y="2"/>
                    </a:cubicBezTo>
                    <a:cubicBezTo>
                      <a:pt x="23" y="2"/>
                      <a:pt x="23" y="2"/>
                      <a:pt x="23" y="2"/>
                    </a:cubicBezTo>
                    <a:cubicBezTo>
                      <a:pt x="23" y="1"/>
                      <a:pt x="22" y="1"/>
                      <a:pt x="22" y="1"/>
                    </a:cubicBezTo>
                    <a:cubicBezTo>
                      <a:pt x="22" y="1"/>
                      <a:pt x="22" y="1"/>
                      <a:pt x="21" y="1"/>
                    </a:cubicBezTo>
                    <a:cubicBezTo>
                      <a:pt x="21" y="1"/>
                      <a:pt x="21" y="1"/>
                      <a:pt x="21" y="1"/>
                    </a:cubicBezTo>
                    <a:cubicBezTo>
                      <a:pt x="20" y="1"/>
                      <a:pt x="20" y="1"/>
                      <a:pt x="20" y="1"/>
                    </a:cubicBezTo>
                    <a:cubicBezTo>
                      <a:pt x="20" y="2"/>
                      <a:pt x="19" y="1"/>
                      <a:pt x="19" y="1"/>
                    </a:cubicBezTo>
                    <a:cubicBezTo>
                      <a:pt x="19" y="1"/>
                      <a:pt x="18" y="2"/>
                      <a:pt x="18" y="1"/>
                    </a:cubicBezTo>
                    <a:cubicBezTo>
                      <a:pt x="18" y="1"/>
                      <a:pt x="18" y="1"/>
                      <a:pt x="18" y="1"/>
                    </a:cubicBezTo>
                    <a:cubicBezTo>
                      <a:pt x="17" y="1"/>
                      <a:pt x="17" y="1"/>
                      <a:pt x="17" y="1"/>
                    </a:cubicBezTo>
                    <a:cubicBezTo>
                      <a:pt x="17" y="1"/>
                      <a:pt x="16" y="1"/>
                      <a:pt x="16" y="1"/>
                    </a:cubicBezTo>
                    <a:cubicBezTo>
                      <a:pt x="16" y="1"/>
                      <a:pt x="16" y="1"/>
                      <a:pt x="15" y="1"/>
                    </a:cubicBezTo>
                    <a:cubicBezTo>
                      <a:pt x="15" y="1"/>
                      <a:pt x="15" y="1"/>
                      <a:pt x="15" y="1"/>
                    </a:cubicBezTo>
                    <a:cubicBezTo>
                      <a:pt x="14" y="2"/>
                      <a:pt x="14" y="2"/>
                      <a:pt x="14" y="2"/>
                    </a:cubicBezTo>
                    <a:cubicBezTo>
                      <a:pt x="13" y="1"/>
                      <a:pt x="15" y="1"/>
                      <a:pt x="14" y="0"/>
                    </a:cubicBezTo>
                    <a:cubicBezTo>
                      <a:pt x="14" y="0"/>
                      <a:pt x="14" y="0"/>
                      <a:pt x="14" y="0"/>
                    </a:cubicBezTo>
                    <a:cubicBezTo>
                      <a:pt x="13" y="0"/>
                      <a:pt x="13" y="0"/>
                      <a:pt x="13" y="0"/>
                    </a:cubicBezTo>
                    <a:cubicBezTo>
                      <a:pt x="12" y="1"/>
                      <a:pt x="12" y="1"/>
                      <a:pt x="11" y="1"/>
                    </a:cubicBezTo>
                    <a:cubicBezTo>
                      <a:pt x="11" y="1"/>
                      <a:pt x="10" y="1"/>
                      <a:pt x="10" y="1"/>
                    </a:cubicBezTo>
                    <a:cubicBezTo>
                      <a:pt x="9" y="1"/>
                      <a:pt x="9" y="1"/>
                      <a:pt x="8" y="2"/>
                    </a:cubicBezTo>
                    <a:cubicBezTo>
                      <a:pt x="7" y="2"/>
                      <a:pt x="7" y="2"/>
                      <a:pt x="6" y="2"/>
                    </a:cubicBezTo>
                    <a:cubicBezTo>
                      <a:pt x="6" y="2"/>
                      <a:pt x="6" y="2"/>
                      <a:pt x="5" y="2"/>
                    </a:cubicBezTo>
                    <a:cubicBezTo>
                      <a:pt x="5" y="3"/>
                      <a:pt x="5" y="3"/>
                      <a:pt x="4" y="3"/>
                    </a:cubicBezTo>
                    <a:cubicBezTo>
                      <a:pt x="4" y="3"/>
                      <a:pt x="3" y="3"/>
                      <a:pt x="3" y="3"/>
                    </a:cubicBezTo>
                    <a:cubicBezTo>
                      <a:pt x="3" y="4"/>
                      <a:pt x="3" y="4"/>
                      <a:pt x="3" y="4"/>
                    </a:cubicBezTo>
                    <a:cubicBezTo>
                      <a:pt x="3" y="4"/>
                      <a:pt x="3" y="4"/>
                      <a:pt x="4" y="4"/>
                    </a:cubicBezTo>
                    <a:cubicBezTo>
                      <a:pt x="4" y="4"/>
                      <a:pt x="5" y="4"/>
                      <a:pt x="5" y="5"/>
                    </a:cubicBezTo>
                    <a:cubicBezTo>
                      <a:pt x="5" y="5"/>
                      <a:pt x="5" y="5"/>
                      <a:pt x="5" y="5"/>
                    </a:cubicBezTo>
                    <a:cubicBezTo>
                      <a:pt x="5" y="6"/>
                      <a:pt x="5" y="5"/>
                      <a:pt x="4" y="5"/>
                    </a:cubicBezTo>
                    <a:cubicBezTo>
                      <a:pt x="4" y="5"/>
                      <a:pt x="4" y="5"/>
                      <a:pt x="3" y="5"/>
                    </a:cubicBezTo>
                    <a:cubicBezTo>
                      <a:pt x="3" y="5"/>
                      <a:pt x="3" y="5"/>
                      <a:pt x="2" y="5"/>
                    </a:cubicBezTo>
                    <a:cubicBezTo>
                      <a:pt x="2" y="5"/>
                      <a:pt x="2" y="5"/>
                      <a:pt x="2" y="6"/>
                    </a:cubicBezTo>
                    <a:cubicBezTo>
                      <a:pt x="1" y="6"/>
                      <a:pt x="1" y="6"/>
                      <a:pt x="1" y="6"/>
                    </a:cubicBezTo>
                    <a:cubicBezTo>
                      <a:pt x="1" y="6"/>
                      <a:pt x="2" y="6"/>
                      <a:pt x="2" y="6"/>
                    </a:cubicBezTo>
                    <a:cubicBezTo>
                      <a:pt x="2" y="7"/>
                      <a:pt x="2" y="7"/>
                      <a:pt x="3" y="7"/>
                    </a:cubicBezTo>
                    <a:cubicBezTo>
                      <a:pt x="3" y="7"/>
                      <a:pt x="3" y="6"/>
                      <a:pt x="4" y="6"/>
                    </a:cubicBezTo>
                    <a:cubicBezTo>
                      <a:pt x="4" y="6"/>
                      <a:pt x="4" y="6"/>
                      <a:pt x="5" y="6"/>
                    </a:cubicBezTo>
                    <a:cubicBezTo>
                      <a:pt x="5" y="6"/>
                      <a:pt x="5" y="6"/>
                      <a:pt x="5" y="6"/>
                    </a:cubicBezTo>
                    <a:cubicBezTo>
                      <a:pt x="6" y="6"/>
                      <a:pt x="6" y="6"/>
                      <a:pt x="7" y="6"/>
                    </a:cubicBezTo>
                    <a:cubicBezTo>
                      <a:pt x="7" y="6"/>
                      <a:pt x="7" y="6"/>
                      <a:pt x="8" y="6"/>
                    </a:cubicBezTo>
                    <a:cubicBezTo>
                      <a:pt x="8" y="6"/>
                      <a:pt x="9" y="6"/>
                      <a:pt x="9" y="6"/>
                    </a:cubicBezTo>
                    <a:cubicBezTo>
                      <a:pt x="10" y="6"/>
                      <a:pt x="10" y="6"/>
                      <a:pt x="10" y="6"/>
                    </a:cubicBezTo>
                    <a:cubicBezTo>
                      <a:pt x="11" y="6"/>
                      <a:pt x="11" y="6"/>
                      <a:pt x="11" y="7"/>
                    </a:cubicBezTo>
                    <a:cubicBezTo>
                      <a:pt x="11" y="7"/>
                      <a:pt x="11" y="7"/>
                      <a:pt x="11" y="7"/>
                    </a:cubicBezTo>
                    <a:cubicBezTo>
                      <a:pt x="11" y="8"/>
                      <a:pt x="10" y="8"/>
                      <a:pt x="10" y="8"/>
                    </a:cubicBezTo>
                    <a:cubicBezTo>
                      <a:pt x="9" y="8"/>
                      <a:pt x="9" y="8"/>
                      <a:pt x="9" y="8"/>
                    </a:cubicBezTo>
                    <a:cubicBezTo>
                      <a:pt x="8" y="7"/>
                      <a:pt x="8" y="8"/>
                      <a:pt x="7" y="8"/>
                    </a:cubicBezTo>
                    <a:cubicBezTo>
                      <a:pt x="6" y="8"/>
                      <a:pt x="6" y="7"/>
                      <a:pt x="5" y="8"/>
                    </a:cubicBezTo>
                    <a:cubicBezTo>
                      <a:pt x="4" y="8"/>
                      <a:pt x="4" y="8"/>
                      <a:pt x="3" y="8"/>
                    </a:cubicBezTo>
                    <a:cubicBezTo>
                      <a:pt x="3" y="8"/>
                      <a:pt x="2" y="8"/>
                      <a:pt x="2" y="8"/>
                    </a:cubicBezTo>
                    <a:cubicBezTo>
                      <a:pt x="1" y="8"/>
                      <a:pt x="1" y="8"/>
                      <a:pt x="1" y="8"/>
                    </a:cubicBezTo>
                    <a:cubicBezTo>
                      <a:pt x="1" y="8"/>
                      <a:pt x="0" y="8"/>
                      <a:pt x="0" y="8"/>
                    </a:cubicBezTo>
                    <a:cubicBezTo>
                      <a:pt x="0" y="9"/>
                      <a:pt x="1" y="9"/>
                      <a:pt x="1" y="9"/>
                    </a:cubicBezTo>
                    <a:cubicBezTo>
                      <a:pt x="1" y="9"/>
                      <a:pt x="2" y="9"/>
                      <a:pt x="2" y="9"/>
                    </a:cubicBezTo>
                    <a:cubicBezTo>
                      <a:pt x="3" y="9"/>
                      <a:pt x="3" y="9"/>
                      <a:pt x="3" y="9"/>
                    </a:cubicBezTo>
                    <a:cubicBezTo>
                      <a:pt x="4" y="9"/>
                      <a:pt x="4" y="9"/>
                      <a:pt x="5" y="9"/>
                    </a:cubicBezTo>
                    <a:cubicBezTo>
                      <a:pt x="5" y="9"/>
                      <a:pt x="5" y="9"/>
                      <a:pt x="6" y="9"/>
                    </a:cubicBezTo>
                    <a:cubicBezTo>
                      <a:pt x="6" y="10"/>
                      <a:pt x="6" y="10"/>
                      <a:pt x="5" y="10"/>
                    </a:cubicBezTo>
                    <a:cubicBezTo>
                      <a:pt x="5" y="11"/>
                      <a:pt x="5" y="10"/>
                      <a:pt x="5" y="11"/>
                    </a:cubicBezTo>
                    <a:cubicBezTo>
                      <a:pt x="5" y="11"/>
                      <a:pt x="5" y="11"/>
                      <a:pt x="5" y="11"/>
                    </a:cubicBezTo>
                    <a:cubicBezTo>
                      <a:pt x="6" y="12"/>
                      <a:pt x="6" y="11"/>
                      <a:pt x="7" y="11"/>
                    </a:cubicBezTo>
                    <a:cubicBezTo>
                      <a:pt x="7" y="12"/>
                      <a:pt x="7" y="12"/>
                      <a:pt x="8" y="11"/>
                    </a:cubicBezTo>
                    <a:cubicBezTo>
                      <a:pt x="8" y="11"/>
                      <a:pt x="8" y="11"/>
                      <a:pt x="9" y="11"/>
                    </a:cubicBezTo>
                    <a:cubicBezTo>
                      <a:pt x="9" y="11"/>
                      <a:pt x="10" y="11"/>
                      <a:pt x="10" y="11"/>
                    </a:cubicBezTo>
                    <a:cubicBezTo>
                      <a:pt x="11" y="11"/>
                      <a:pt x="11" y="11"/>
                      <a:pt x="12" y="11"/>
                    </a:cubicBezTo>
                    <a:cubicBezTo>
                      <a:pt x="12" y="10"/>
                      <a:pt x="12" y="10"/>
                      <a:pt x="13" y="10"/>
                    </a:cubicBezTo>
                    <a:cubicBezTo>
                      <a:pt x="14" y="10"/>
                      <a:pt x="14" y="10"/>
                      <a:pt x="15" y="10"/>
                    </a:cubicBezTo>
                    <a:cubicBezTo>
                      <a:pt x="15" y="10"/>
                      <a:pt x="15" y="10"/>
                      <a:pt x="16" y="10"/>
                    </a:cubicBezTo>
                    <a:cubicBezTo>
                      <a:pt x="16" y="10"/>
                      <a:pt x="17" y="10"/>
                      <a:pt x="17" y="10"/>
                    </a:cubicBezTo>
                    <a:cubicBezTo>
                      <a:pt x="18" y="10"/>
                      <a:pt x="18" y="10"/>
                      <a:pt x="18" y="10"/>
                    </a:cubicBezTo>
                    <a:cubicBezTo>
                      <a:pt x="19" y="9"/>
                      <a:pt x="19" y="9"/>
                      <a:pt x="19" y="9"/>
                    </a:cubicBezTo>
                    <a:cubicBezTo>
                      <a:pt x="20" y="9"/>
                      <a:pt x="20" y="9"/>
                      <a:pt x="20" y="10"/>
                    </a:cubicBezTo>
                    <a:cubicBezTo>
                      <a:pt x="21" y="10"/>
                      <a:pt x="21" y="10"/>
                      <a:pt x="21" y="10"/>
                    </a:cubicBezTo>
                    <a:cubicBezTo>
                      <a:pt x="22" y="11"/>
                      <a:pt x="22" y="10"/>
                      <a:pt x="23" y="10"/>
                    </a:cubicBezTo>
                    <a:cubicBezTo>
                      <a:pt x="23" y="10"/>
                      <a:pt x="24" y="10"/>
                      <a:pt x="24" y="10"/>
                    </a:cubicBezTo>
                    <a:cubicBezTo>
                      <a:pt x="25" y="10"/>
                      <a:pt x="25" y="10"/>
                      <a:pt x="26" y="10"/>
                    </a:cubicBezTo>
                    <a:cubicBezTo>
                      <a:pt x="27" y="10"/>
                      <a:pt x="28" y="10"/>
                      <a:pt x="28" y="10"/>
                    </a:cubicBezTo>
                    <a:cubicBezTo>
                      <a:pt x="28" y="9"/>
                      <a:pt x="27" y="9"/>
                      <a:pt x="27" y="9"/>
                    </a:cubicBezTo>
                    <a:cubicBezTo>
                      <a:pt x="27" y="9"/>
                      <a:pt x="27" y="9"/>
                      <a:pt x="27"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7" name="Freeform 186"/>
              <p:cNvSpPr>
                <a:spLocks/>
              </p:cNvSpPr>
              <p:nvPr/>
            </p:nvSpPr>
            <p:spPr bwMode="auto">
              <a:xfrm>
                <a:off x="2206627" y="750889"/>
                <a:ext cx="33338" cy="22225"/>
              </a:xfrm>
              <a:custGeom>
                <a:avLst/>
                <a:gdLst>
                  <a:gd name="T0" fmla="*/ 0 w 3"/>
                  <a:gd name="T1" fmla="*/ 2 h 2"/>
                  <a:gd name="T2" fmla="*/ 1 w 3"/>
                  <a:gd name="T3" fmla="*/ 2 h 2"/>
                  <a:gd name="T4" fmla="*/ 1 w 3"/>
                  <a:gd name="T5" fmla="*/ 2 h 2"/>
                  <a:gd name="T6" fmla="*/ 2 w 3"/>
                  <a:gd name="T7" fmla="*/ 2 h 2"/>
                  <a:gd name="T8" fmla="*/ 3 w 3"/>
                  <a:gd name="T9" fmla="*/ 1 h 2"/>
                  <a:gd name="T10" fmla="*/ 1 w 3"/>
                  <a:gd name="T11" fmla="*/ 1 h 2"/>
                  <a:gd name="T12" fmla="*/ 0 w 3"/>
                  <a:gd name="T13" fmla="*/ 1 h 2"/>
                  <a:gd name="T14" fmla="*/ 0 w 3"/>
                  <a:gd name="T15" fmla="*/ 2 h 2"/>
                  <a:gd name="T16" fmla="*/ 0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2"/>
                    </a:moveTo>
                    <a:cubicBezTo>
                      <a:pt x="0" y="2"/>
                      <a:pt x="1" y="2"/>
                      <a:pt x="1" y="2"/>
                    </a:cubicBezTo>
                    <a:cubicBezTo>
                      <a:pt x="1" y="2"/>
                      <a:pt x="1" y="2"/>
                      <a:pt x="1" y="2"/>
                    </a:cubicBezTo>
                    <a:cubicBezTo>
                      <a:pt x="2" y="2"/>
                      <a:pt x="2" y="2"/>
                      <a:pt x="2" y="2"/>
                    </a:cubicBezTo>
                    <a:cubicBezTo>
                      <a:pt x="3" y="1"/>
                      <a:pt x="3" y="1"/>
                      <a:pt x="3" y="1"/>
                    </a:cubicBezTo>
                    <a:cubicBezTo>
                      <a:pt x="3" y="0"/>
                      <a:pt x="2" y="1"/>
                      <a:pt x="1" y="1"/>
                    </a:cubicBezTo>
                    <a:cubicBezTo>
                      <a:pt x="1" y="1"/>
                      <a:pt x="1" y="1"/>
                      <a:pt x="0" y="1"/>
                    </a:cubicBezTo>
                    <a:cubicBezTo>
                      <a:pt x="0" y="1"/>
                      <a:pt x="0" y="1"/>
                      <a:pt x="0" y="2"/>
                    </a:cubicBezTo>
                    <a:cubicBezTo>
                      <a:pt x="0" y="2"/>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8" name="Freeform 187"/>
              <p:cNvSpPr>
                <a:spLocks/>
              </p:cNvSpPr>
              <p:nvPr/>
            </p:nvSpPr>
            <p:spPr bwMode="auto">
              <a:xfrm>
                <a:off x="2228852" y="762001"/>
                <a:ext cx="65088" cy="22225"/>
              </a:xfrm>
              <a:custGeom>
                <a:avLst/>
                <a:gdLst>
                  <a:gd name="T0" fmla="*/ 0 w 6"/>
                  <a:gd name="T1" fmla="*/ 1 h 2"/>
                  <a:gd name="T2" fmla="*/ 0 w 6"/>
                  <a:gd name="T3" fmla="*/ 2 h 2"/>
                  <a:gd name="T4" fmla="*/ 1 w 6"/>
                  <a:gd name="T5" fmla="*/ 2 h 2"/>
                  <a:gd name="T6" fmla="*/ 2 w 6"/>
                  <a:gd name="T7" fmla="*/ 2 h 2"/>
                  <a:gd name="T8" fmla="*/ 3 w 6"/>
                  <a:gd name="T9" fmla="*/ 2 h 2"/>
                  <a:gd name="T10" fmla="*/ 4 w 6"/>
                  <a:gd name="T11" fmla="*/ 1 h 2"/>
                  <a:gd name="T12" fmla="*/ 5 w 6"/>
                  <a:gd name="T13" fmla="*/ 1 h 2"/>
                  <a:gd name="T14" fmla="*/ 6 w 6"/>
                  <a:gd name="T15" fmla="*/ 1 h 2"/>
                  <a:gd name="T16" fmla="*/ 6 w 6"/>
                  <a:gd name="T17" fmla="*/ 0 h 2"/>
                  <a:gd name="T18" fmla="*/ 5 w 6"/>
                  <a:gd name="T19" fmla="*/ 0 h 2"/>
                  <a:gd name="T20" fmla="*/ 4 w 6"/>
                  <a:gd name="T21" fmla="*/ 0 h 2"/>
                  <a:gd name="T22" fmla="*/ 3 w 6"/>
                  <a:gd name="T23" fmla="*/ 0 h 2"/>
                  <a:gd name="T24" fmla="*/ 1 w 6"/>
                  <a:gd name="T25" fmla="*/ 0 h 2"/>
                  <a:gd name="T26" fmla="*/ 1 w 6"/>
                  <a:gd name="T27" fmla="*/ 1 h 2"/>
                  <a:gd name="T28" fmla="*/ 0 w 6"/>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2">
                    <a:moveTo>
                      <a:pt x="0" y="1"/>
                    </a:moveTo>
                    <a:cubicBezTo>
                      <a:pt x="0" y="2"/>
                      <a:pt x="0" y="2"/>
                      <a:pt x="0" y="2"/>
                    </a:cubicBezTo>
                    <a:cubicBezTo>
                      <a:pt x="0" y="2"/>
                      <a:pt x="1" y="2"/>
                      <a:pt x="1" y="2"/>
                    </a:cubicBezTo>
                    <a:cubicBezTo>
                      <a:pt x="1" y="2"/>
                      <a:pt x="2" y="2"/>
                      <a:pt x="2" y="2"/>
                    </a:cubicBezTo>
                    <a:cubicBezTo>
                      <a:pt x="2" y="2"/>
                      <a:pt x="3" y="2"/>
                      <a:pt x="3" y="2"/>
                    </a:cubicBezTo>
                    <a:cubicBezTo>
                      <a:pt x="3" y="2"/>
                      <a:pt x="4" y="2"/>
                      <a:pt x="4" y="1"/>
                    </a:cubicBezTo>
                    <a:cubicBezTo>
                      <a:pt x="4" y="1"/>
                      <a:pt x="4" y="1"/>
                      <a:pt x="5" y="1"/>
                    </a:cubicBezTo>
                    <a:cubicBezTo>
                      <a:pt x="5" y="1"/>
                      <a:pt x="6" y="1"/>
                      <a:pt x="6" y="1"/>
                    </a:cubicBezTo>
                    <a:cubicBezTo>
                      <a:pt x="6" y="1"/>
                      <a:pt x="6" y="0"/>
                      <a:pt x="6" y="0"/>
                    </a:cubicBezTo>
                    <a:cubicBezTo>
                      <a:pt x="6" y="0"/>
                      <a:pt x="5" y="0"/>
                      <a:pt x="5" y="0"/>
                    </a:cubicBezTo>
                    <a:cubicBezTo>
                      <a:pt x="5" y="0"/>
                      <a:pt x="4" y="0"/>
                      <a:pt x="4" y="0"/>
                    </a:cubicBezTo>
                    <a:cubicBezTo>
                      <a:pt x="3" y="0"/>
                      <a:pt x="3" y="0"/>
                      <a:pt x="3" y="0"/>
                    </a:cubicBezTo>
                    <a:cubicBezTo>
                      <a:pt x="2" y="0"/>
                      <a:pt x="2" y="0"/>
                      <a:pt x="1" y="0"/>
                    </a:cubicBezTo>
                    <a:cubicBezTo>
                      <a:pt x="1" y="1"/>
                      <a:pt x="1" y="1"/>
                      <a:pt x="1"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9" name="Freeform 188"/>
              <p:cNvSpPr>
                <a:spLocks/>
              </p:cNvSpPr>
              <p:nvPr/>
            </p:nvSpPr>
            <p:spPr bwMode="auto">
              <a:xfrm>
                <a:off x="2260602" y="741364"/>
                <a:ext cx="65088" cy="20638"/>
              </a:xfrm>
              <a:custGeom>
                <a:avLst/>
                <a:gdLst>
                  <a:gd name="T0" fmla="*/ 1 w 6"/>
                  <a:gd name="T1" fmla="*/ 2 h 2"/>
                  <a:gd name="T2" fmla="*/ 1 w 6"/>
                  <a:gd name="T3" fmla="*/ 2 h 2"/>
                  <a:gd name="T4" fmla="*/ 3 w 6"/>
                  <a:gd name="T5" fmla="*/ 1 h 2"/>
                  <a:gd name="T6" fmla="*/ 3 w 6"/>
                  <a:gd name="T7" fmla="*/ 2 h 2"/>
                  <a:gd name="T8" fmla="*/ 5 w 6"/>
                  <a:gd name="T9" fmla="*/ 2 h 2"/>
                  <a:gd name="T10" fmla="*/ 5 w 6"/>
                  <a:gd name="T11" fmla="*/ 1 h 2"/>
                  <a:gd name="T12" fmla="*/ 5 w 6"/>
                  <a:gd name="T13" fmla="*/ 0 h 2"/>
                  <a:gd name="T14" fmla="*/ 4 w 6"/>
                  <a:gd name="T15" fmla="*/ 0 h 2"/>
                  <a:gd name="T16" fmla="*/ 3 w 6"/>
                  <a:gd name="T17" fmla="*/ 0 h 2"/>
                  <a:gd name="T18" fmla="*/ 2 w 6"/>
                  <a:gd name="T19" fmla="*/ 0 h 2"/>
                  <a:gd name="T20" fmla="*/ 1 w 6"/>
                  <a:gd name="T21" fmla="*/ 1 h 2"/>
                  <a:gd name="T22" fmla="*/ 0 w 6"/>
                  <a:gd name="T23" fmla="*/ 1 h 2"/>
                  <a:gd name="T24" fmla="*/ 1 w 6"/>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1" y="2"/>
                    </a:moveTo>
                    <a:cubicBezTo>
                      <a:pt x="1" y="2"/>
                      <a:pt x="1" y="2"/>
                      <a:pt x="1" y="2"/>
                    </a:cubicBezTo>
                    <a:cubicBezTo>
                      <a:pt x="2" y="2"/>
                      <a:pt x="2" y="1"/>
                      <a:pt x="3" y="1"/>
                    </a:cubicBezTo>
                    <a:cubicBezTo>
                      <a:pt x="3" y="1"/>
                      <a:pt x="3" y="2"/>
                      <a:pt x="3" y="2"/>
                    </a:cubicBezTo>
                    <a:cubicBezTo>
                      <a:pt x="4" y="2"/>
                      <a:pt x="4" y="2"/>
                      <a:pt x="5" y="2"/>
                    </a:cubicBezTo>
                    <a:cubicBezTo>
                      <a:pt x="5" y="2"/>
                      <a:pt x="5" y="2"/>
                      <a:pt x="5" y="1"/>
                    </a:cubicBezTo>
                    <a:cubicBezTo>
                      <a:pt x="6" y="1"/>
                      <a:pt x="6" y="1"/>
                      <a:pt x="5" y="0"/>
                    </a:cubicBezTo>
                    <a:cubicBezTo>
                      <a:pt x="5" y="0"/>
                      <a:pt x="5" y="0"/>
                      <a:pt x="4" y="0"/>
                    </a:cubicBezTo>
                    <a:cubicBezTo>
                      <a:pt x="4" y="0"/>
                      <a:pt x="3" y="0"/>
                      <a:pt x="3" y="0"/>
                    </a:cubicBezTo>
                    <a:cubicBezTo>
                      <a:pt x="2" y="0"/>
                      <a:pt x="2" y="0"/>
                      <a:pt x="2" y="0"/>
                    </a:cubicBezTo>
                    <a:cubicBezTo>
                      <a:pt x="1" y="0"/>
                      <a:pt x="1" y="0"/>
                      <a:pt x="1" y="1"/>
                    </a:cubicBezTo>
                    <a:cubicBezTo>
                      <a:pt x="1" y="1"/>
                      <a:pt x="1"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0" name="Freeform 189"/>
              <p:cNvSpPr>
                <a:spLocks/>
              </p:cNvSpPr>
              <p:nvPr/>
            </p:nvSpPr>
            <p:spPr bwMode="auto">
              <a:xfrm>
                <a:off x="2055814" y="795339"/>
                <a:ext cx="238125" cy="65088"/>
              </a:xfrm>
              <a:custGeom>
                <a:avLst/>
                <a:gdLst>
                  <a:gd name="T0" fmla="*/ 9 w 22"/>
                  <a:gd name="T1" fmla="*/ 1 h 6"/>
                  <a:gd name="T2" fmla="*/ 8 w 22"/>
                  <a:gd name="T3" fmla="*/ 1 h 6"/>
                  <a:gd name="T4" fmla="*/ 7 w 22"/>
                  <a:gd name="T5" fmla="*/ 1 h 6"/>
                  <a:gd name="T6" fmla="*/ 6 w 22"/>
                  <a:gd name="T7" fmla="*/ 1 h 6"/>
                  <a:gd name="T8" fmla="*/ 5 w 22"/>
                  <a:gd name="T9" fmla="*/ 2 h 6"/>
                  <a:gd name="T10" fmla="*/ 4 w 22"/>
                  <a:gd name="T11" fmla="*/ 2 h 6"/>
                  <a:gd name="T12" fmla="*/ 3 w 22"/>
                  <a:gd name="T13" fmla="*/ 3 h 6"/>
                  <a:gd name="T14" fmla="*/ 2 w 22"/>
                  <a:gd name="T15" fmla="*/ 3 h 6"/>
                  <a:gd name="T16" fmla="*/ 1 w 22"/>
                  <a:gd name="T17" fmla="*/ 3 h 6"/>
                  <a:gd name="T18" fmla="*/ 0 w 22"/>
                  <a:gd name="T19" fmla="*/ 3 h 6"/>
                  <a:gd name="T20" fmla="*/ 0 w 22"/>
                  <a:gd name="T21" fmla="*/ 4 h 6"/>
                  <a:gd name="T22" fmla="*/ 1 w 22"/>
                  <a:gd name="T23" fmla="*/ 4 h 6"/>
                  <a:gd name="T24" fmla="*/ 2 w 22"/>
                  <a:gd name="T25" fmla="*/ 4 h 6"/>
                  <a:gd name="T26" fmla="*/ 2 w 22"/>
                  <a:gd name="T27" fmla="*/ 4 h 6"/>
                  <a:gd name="T28" fmla="*/ 4 w 22"/>
                  <a:gd name="T29" fmla="*/ 3 h 6"/>
                  <a:gd name="T30" fmla="*/ 4 w 22"/>
                  <a:gd name="T31" fmla="*/ 4 h 6"/>
                  <a:gd name="T32" fmla="*/ 5 w 22"/>
                  <a:gd name="T33" fmla="*/ 3 h 6"/>
                  <a:gd name="T34" fmla="*/ 7 w 22"/>
                  <a:gd name="T35" fmla="*/ 4 h 6"/>
                  <a:gd name="T36" fmla="*/ 6 w 22"/>
                  <a:gd name="T37" fmla="*/ 4 h 6"/>
                  <a:gd name="T38" fmla="*/ 5 w 22"/>
                  <a:gd name="T39" fmla="*/ 4 h 6"/>
                  <a:gd name="T40" fmla="*/ 4 w 22"/>
                  <a:gd name="T41" fmla="*/ 4 h 6"/>
                  <a:gd name="T42" fmla="*/ 4 w 22"/>
                  <a:gd name="T43" fmla="*/ 5 h 6"/>
                  <a:gd name="T44" fmla="*/ 4 w 22"/>
                  <a:gd name="T45" fmla="*/ 5 h 6"/>
                  <a:gd name="T46" fmla="*/ 6 w 22"/>
                  <a:gd name="T47" fmla="*/ 5 h 6"/>
                  <a:gd name="T48" fmla="*/ 7 w 22"/>
                  <a:gd name="T49" fmla="*/ 5 h 6"/>
                  <a:gd name="T50" fmla="*/ 9 w 22"/>
                  <a:gd name="T51" fmla="*/ 5 h 6"/>
                  <a:gd name="T52" fmla="*/ 10 w 22"/>
                  <a:gd name="T53" fmla="*/ 4 h 6"/>
                  <a:gd name="T54" fmla="*/ 12 w 22"/>
                  <a:gd name="T55" fmla="*/ 4 h 6"/>
                  <a:gd name="T56" fmla="*/ 13 w 22"/>
                  <a:gd name="T57" fmla="*/ 4 h 6"/>
                  <a:gd name="T58" fmla="*/ 14 w 22"/>
                  <a:gd name="T59" fmla="*/ 4 h 6"/>
                  <a:gd name="T60" fmla="*/ 16 w 22"/>
                  <a:gd name="T61" fmla="*/ 4 h 6"/>
                  <a:gd name="T62" fmla="*/ 17 w 22"/>
                  <a:gd name="T63" fmla="*/ 4 h 6"/>
                  <a:gd name="T64" fmla="*/ 18 w 22"/>
                  <a:gd name="T65" fmla="*/ 4 h 6"/>
                  <a:gd name="T66" fmla="*/ 19 w 22"/>
                  <a:gd name="T67" fmla="*/ 4 h 6"/>
                  <a:gd name="T68" fmla="*/ 21 w 22"/>
                  <a:gd name="T69" fmla="*/ 3 h 6"/>
                  <a:gd name="T70" fmla="*/ 22 w 22"/>
                  <a:gd name="T71" fmla="*/ 3 h 6"/>
                  <a:gd name="T72" fmla="*/ 22 w 22"/>
                  <a:gd name="T73" fmla="*/ 2 h 6"/>
                  <a:gd name="T74" fmla="*/ 21 w 22"/>
                  <a:gd name="T75" fmla="*/ 1 h 6"/>
                  <a:gd name="T76" fmla="*/ 20 w 22"/>
                  <a:gd name="T77" fmla="*/ 1 h 6"/>
                  <a:gd name="T78" fmla="*/ 19 w 22"/>
                  <a:gd name="T79" fmla="*/ 2 h 6"/>
                  <a:gd name="T80" fmla="*/ 18 w 22"/>
                  <a:gd name="T81" fmla="*/ 2 h 6"/>
                  <a:gd name="T82" fmla="*/ 19 w 22"/>
                  <a:gd name="T83" fmla="*/ 1 h 6"/>
                  <a:gd name="T84" fmla="*/ 19 w 22"/>
                  <a:gd name="T85" fmla="*/ 0 h 6"/>
                  <a:gd name="T86" fmla="*/ 18 w 22"/>
                  <a:gd name="T87" fmla="*/ 0 h 6"/>
                  <a:gd name="T88" fmla="*/ 16 w 22"/>
                  <a:gd name="T89" fmla="*/ 0 h 6"/>
                  <a:gd name="T90" fmla="*/ 15 w 22"/>
                  <a:gd name="T91" fmla="*/ 1 h 6"/>
                  <a:gd name="T92" fmla="*/ 16 w 22"/>
                  <a:gd name="T93" fmla="*/ 2 h 6"/>
                  <a:gd name="T94" fmla="*/ 15 w 22"/>
                  <a:gd name="T95" fmla="*/ 3 h 6"/>
                  <a:gd name="T96" fmla="*/ 14 w 22"/>
                  <a:gd name="T97" fmla="*/ 3 h 6"/>
                  <a:gd name="T98" fmla="*/ 12 w 22"/>
                  <a:gd name="T99" fmla="*/ 2 h 6"/>
                  <a:gd name="T100" fmla="*/ 11 w 22"/>
                  <a:gd name="T101" fmla="*/ 2 h 6"/>
                  <a:gd name="T102" fmla="*/ 10 w 22"/>
                  <a:gd name="T103" fmla="*/ 1 h 6"/>
                  <a:gd name="T104" fmla="*/ 9 w 22"/>
                  <a:gd name="T10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 h="6">
                    <a:moveTo>
                      <a:pt x="9" y="1"/>
                    </a:moveTo>
                    <a:cubicBezTo>
                      <a:pt x="8" y="1"/>
                      <a:pt x="8" y="1"/>
                      <a:pt x="8" y="1"/>
                    </a:cubicBezTo>
                    <a:cubicBezTo>
                      <a:pt x="7" y="1"/>
                      <a:pt x="7" y="1"/>
                      <a:pt x="7" y="1"/>
                    </a:cubicBezTo>
                    <a:cubicBezTo>
                      <a:pt x="6" y="1"/>
                      <a:pt x="6" y="1"/>
                      <a:pt x="6" y="1"/>
                    </a:cubicBezTo>
                    <a:cubicBezTo>
                      <a:pt x="5" y="1"/>
                      <a:pt x="5" y="2"/>
                      <a:pt x="5" y="2"/>
                    </a:cubicBezTo>
                    <a:cubicBezTo>
                      <a:pt x="4" y="2"/>
                      <a:pt x="4" y="2"/>
                      <a:pt x="4" y="2"/>
                    </a:cubicBezTo>
                    <a:cubicBezTo>
                      <a:pt x="3" y="2"/>
                      <a:pt x="3" y="3"/>
                      <a:pt x="3" y="3"/>
                    </a:cubicBezTo>
                    <a:cubicBezTo>
                      <a:pt x="2" y="3"/>
                      <a:pt x="2" y="2"/>
                      <a:pt x="2" y="3"/>
                    </a:cubicBezTo>
                    <a:cubicBezTo>
                      <a:pt x="1" y="3"/>
                      <a:pt x="1" y="3"/>
                      <a:pt x="1" y="3"/>
                    </a:cubicBezTo>
                    <a:cubicBezTo>
                      <a:pt x="0" y="3"/>
                      <a:pt x="0" y="3"/>
                      <a:pt x="0" y="3"/>
                    </a:cubicBezTo>
                    <a:cubicBezTo>
                      <a:pt x="0" y="4"/>
                      <a:pt x="0" y="4"/>
                      <a:pt x="0" y="4"/>
                    </a:cubicBezTo>
                    <a:cubicBezTo>
                      <a:pt x="0" y="5"/>
                      <a:pt x="1" y="4"/>
                      <a:pt x="1" y="4"/>
                    </a:cubicBezTo>
                    <a:cubicBezTo>
                      <a:pt x="2" y="4"/>
                      <a:pt x="2" y="4"/>
                      <a:pt x="2" y="4"/>
                    </a:cubicBezTo>
                    <a:cubicBezTo>
                      <a:pt x="2" y="4"/>
                      <a:pt x="2" y="4"/>
                      <a:pt x="2" y="4"/>
                    </a:cubicBezTo>
                    <a:cubicBezTo>
                      <a:pt x="3" y="3"/>
                      <a:pt x="3" y="3"/>
                      <a:pt x="4" y="3"/>
                    </a:cubicBezTo>
                    <a:cubicBezTo>
                      <a:pt x="4" y="3"/>
                      <a:pt x="4" y="4"/>
                      <a:pt x="4" y="4"/>
                    </a:cubicBezTo>
                    <a:cubicBezTo>
                      <a:pt x="5" y="4"/>
                      <a:pt x="5" y="3"/>
                      <a:pt x="5" y="3"/>
                    </a:cubicBezTo>
                    <a:cubicBezTo>
                      <a:pt x="6" y="3"/>
                      <a:pt x="7" y="3"/>
                      <a:pt x="7" y="4"/>
                    </a:cubicBezTo>
                    <a:cubicBezTo>
                      <a:pt x="7" y="4"/>
                      <a:pt x="6" y="4"/>
                      <a:pt x="6" y="4"/>
                    </a:cubicBezTo>
                    <a:cubicBezTo>
                      <a:pt x="6" y="4"/>
                      <a:pt x="5" y="4"/>
                      <a:pt x="5" y="4"/>
                    </a:cubicBezTo>
                    <a:cubicBezTo>
                      <a:pt x="4" y="4"/>
                      <a:pt x="4" y="4"/>
                      <a:pt x="4" y="4"/>
                    </a:cubicBezTo>
                    <a:cubicBezTo>
                      <a:pt x="4" y="4"/>
                      <a:pt x="4" y="5"/>
                      <a:pt x="4" y="5"/>
                    </a:cubicBezTo>
                    <a:cubicBezTo>
                      <a:pt x="4" y="5"/>
                      <a:pt x="4" y="5"/>
                      <a:pt x="4" y="5"/>
                    </a:cubicBezTo>
                    <a:cubicBezTo>
                      <a:pt x="5" y="6"/>
                      <a:pt x="5" y="5"/>
                      <a:pt x="6" y="5"/>
                    </a:cubicBezTo>
                    <a:cubicBezTo>
                      <a:pt x="7" y="5"/>
                      <a:pt x="7" y="5"/>
                      <a:pt x="7" y="5"/>
                    </a:cubicBezTo>
                    <a:cubicBezTo>
                      <a:pt x="8" y="5"/>
                      <a:pt x="8" y="5"/>
                      <a:pt x="9" y="5"/>
                    </a:cubicBezTo>
                    <a:cubicBezTo>
                      <a:pt x="9" y="5"/>
                      <a:pt x="10" y="5"/>
                      <a:pt x="10" y="4"/>
                    </a:cubicBezTo>
                    <a:cubicBezTo>
                      <a:pt x="11" y="4"/>
                      <a:pt x="11" y="4"/>
                      <a:pt x="12" y="4"/>
                    </a:cubicBezTo>
                    <a:cubicBezTo>
                      <a:pt x="12" y="4"/>
                      <a:pt x="13" y="4"/>
                      <a:pt x="13" y="4"/>
                    </a:cubicBezTo>
                    <a:cubicBezTo>
                      <a:pt x="14" y="4"/>
                      <a:pt x="14" y="4"/>
                      <a:pt x="14" y="4"/>
                    </a:cubicBezTo>
                    <a:cubicBezTo>
                      <a:pt x="15" y="4"/>
                      <a:pt x="15" y="4"/>
                      <a:pt x="16" y="4"/>
                    </a:cubicBezTo>
                    <a:cubicBezTo>
                      <a:pt x="16" y="4"/>
                      <a:pt x="17" y="4"/>
                      <a:pt x="17" y="4"/>
                    </a:cubicBezTo>
                    <a:cubicBezTo>
                      <a:pt x="17" y="4"/>
                      <a:pt x="18" y="4"/>
                      <a:pt x="18" y="4"/>
                    </a:cubicBezTo>
                    <a:cubicBezTo>
                      <a:pt x="19" y="4"/>
                      <a:pt x="19" y="4"/>
                      <a:pt x="19" y="4"/>
                    </a:cubicBezTo>
                    <a:cubicBezTo>
                      <a:pt x="20" y="3"/>
                      <a:pt x="20" y="3"/>
                      <a:pt x="21" y="3"/>
                    </a:cubicBezTo>
                    <a:cubicBezTo>
                      <a:pt x="21" y="3"/>
                      <a:pt x="22" y="3"/>
                      <a:pt x="22" y="3"/>
                    </a:cubicBezTo>
                    <a:cubicBezTo>
                      <a:pt x="22" y="2"/>
                      <a:pt x="22" y="2"/>
                      <a:pt x="22" y="2"/>
                    </a:cubicBezTo>
                    <a:cubicBezTo>
                      <a:pt x="21" y="1"/>
                      <a:pt x="21" y="1"/>
                      <a:pt x="21" y="1"/>
                    </a:cubicBezTo>
                    <a:cubicBezTo>
                      <a:pt x="20" y="1"/>
                      <a:pt x="20" y="1"/>
                      <a:pt x="20" y="1"/>
                    </a:cubicBezTo>
                    <a:cubicBezTo>
                      <a:pt x="19" y="2"/>
                      <a:pt x="19" y="2"/>
                      <a:pt x="19" y="2"/>
                    </a:cubicBezTo>
                    <a:cubicBezTo>
                      <a:pt x="19" y="2"/>
                      <a:pt x="19" y="2"/>
                      <a:pt x="18" y="2"/>
                    </a:cubicBezTo>
                    <a:cubicBezTo>
                      <a:pt x="18" y="2"/>
                      <a:pt x="19" y="1"/>
                      <a:pt x="19" y="1"/>
                    </a:cubicBezTo>
                    <a:cubicBezTo>
                      <a:pt x="19" y="1"/>
                      <a:pt x="19" y="0"/>
                      <a:pt x="19" y="0"/>
                    </a:cubicBezTo>
                    <a:cubicBezTo>
                      <a:pt x="19" y="0"/>
                      <a:pt x="18" y="0"/>
                      <a:pt x="18" y="0"/>
                    </a:cubicBezTo>
                    <a:cubicBezTo>
                      <a:pt x="17" y="0"/>
                      <a:pt x="17" y="0"/>
                      <a:pt x="16" y="0"/>
                    </a:cubicBezTo>
                    <a:cubicBezTo>
                      <a:pt x="16" y="0"/>
                      <a:pt x="15" y="0"/>
                      <a:pt x="15" y="1"/>
                    </a:cubicBezTo>
                    <a:cubicBezTo>
                      <a:pt x="15" y="1"/>
                      <a:pt x="16" y="1"/>
                      <a:pt x="16" y="2"/>
                    </a:cubicBezTo>
                    <a:cubicBezTo>
                      <a:pt x="15" y="2"/>
                      <a:pt x="15" y="3"/>
                      <a:pt x="15" y="3"/>
                    </a:cubicBezTo>
                    <a:cubicBezTo>
                      <a:pt x="15" y="3"/>
                      <a:pt x="15" y="3"/>
                      <a:pt x="14" y="3"/>
                    </a:cubicBezTo>
                    <a:cubicBezTo>
                      <a:pt x="13" y="3"/>
                      <a:pt x="13" y="2"/>
                      <a:pt x="12" y="2"/>
                    </a:cubicBezTo>
                    <a:cubicBezTo>
                      <a:pt x="12" y="2"/>
                      <a:pt x="12" y="2"/>
                      <a:pt x="11" y="2"/>
                    </a:cubicBezTo>
                    <a:cubicBezTo>
                      <a:pt x="11" y="2"/>
                      <a:pt x="11" y="1"/>
                      <a:pt x="10" y="1"/>
                    </a:cubicBezTo>
                    <a:cubicBezTo>
                      <a:pt x="10" y="1"/>
                      <a:pt x="9" y="1"/>
                      <a:pt x="9"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1" name="Freeform 190"/>
              <p:cNvSpPr>
                <a:spLocks/>
              </p:cNvSpPr>
              <p:nvPr/>
            </p:nvSpPr>
            <p:spPr bwMode="auto">
              <a:xfrm>
                <a:off x="2228852" y="968376"/>
                <a:ext cx="76200" cy="31750"/>
              </a:xfrm>
              <a:custGeom>
                <a:avLst/>
                <a:gdLst>
                  <a:gd name="T0" fmla="*/ 1 w 7"/>
                  <a:gd name="T1" fmla="*/ 3 h 3"/>
                  <a:gd name="T2" fmla="*/ 2 w 7"/>
                  <a:gd name="T3" fmla="*/ 2 h 3"/>
                  <a:gd name="T4" fmla="*/ 3 w 7"/>
                  <a:gd name="T5" fmla="*/ 3 h 3"/>
                  <a:gd name="T6" fmla="*/ 4 w 7"/>
                  <a:gd name="T7" fmla="*/ 3 h 3"/>
                  <a:gd name="T8" fmla="*/ 5 w 7"/>
                  <a:gd name="T9" fmla="*/ 3 h 3"/>
                  <a:gd name="T10" fmla="*/ 6 w 7"/>
                  <a:gd name="T11" fmla="*/ 3 h 3"/>
                  <a:gd name="T12" fmla="*/ 7 w 7"/>
                  <a:gd name="T13" fmla="*/ 2 h 3"/>
                  <a:gd name="T14" fmla="*/ 7 w 7"/>
                  <a:gd name="T15" fmla="*/ 1 h 3"/>
                  <a:gd name="T16" fmla="*/ 7 w 7"/>
                  <a:gd name="T17" fmla="*/ 1 h 3"/>
                  <a:gd name="T18" fmla="*/ 6 w 7"/>
                  <a:gd name="T19" fmla="*/ 1 h 3"/>
                  <a:gd name="T20" fmla="*/ 5 w 7"/>
                  <a:gd name="T21" fmla="*/ 0 h 3"/>
                  <a:gd name="T22" fmla="*/ 5 w 7"/>
                  <a:gd name="T23" fmla="*/ 0 h 3"/>
                  <a:gd name="T24" fmla="*/ 4 w 7"/>
                  <a:gd name="T25" fmla="*/ 0 h 3"/>
                  <a:gd name="T26" fmla="*/ 3 w 7"/>
                  <a:gd name="T27" fmla="*/ 0 h 3"/>
                  <a:gd name="T28" fmla="*/ 3 w 7"/>
                  <a:gd name="T29" fmla="*/ 1 h 3"/>
                  <a:gd name="T30" fmla="*/ 2 w 7"/>
                  <a:gd name="T31" fmla="*/ 2 h 3"/>
                  <a:gd name="T32" fmla="*/ 1 w 7"/>
                  <a:gd name="T33" fmla="*/ 2 h 3"/>
                  <a:gd name="T34" fmla="*/ 0 w 7"/>
                  <a:gd name="T35" fmla="*/ 2 h 3"/>
                  <a:gd name="T36" fmla="*/ 1 w 7"/>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1" y="3"/>
                    </a:moveTo>
                    <a:cubicBezTo>
                      <a:pt x="1" y="3"/>
                      <a:pt x="1" y="2"/>
                      <a:pt x="2" y="2"/>
                    </a:cubicBezTo>
                    <a:cubicBezTo>
                      <a:pt x="2" y="2"/>
                      <a:pt x="2" y="2"/>
                      <a:pt x="3" y="3"/>
                    </a:cubicBezTo>
                    <a:cubicBezTo>
                      <a:pt x="3" y="3"/>
                      <a:pt x="3" y="3"/>
                      <a:pt x="4" y="3"/>
                    </a:cubicBezTo>
                    <a:cubicBezTo>
                      <a:pt x="4" y="3"/>
                      <a:pt x="4" y="3"/>
                      <a:pt x="5" y="3"/>
                    </a:cubicBezTo>
                    <a:cubicBezTo>
                      <a:pt x="5" y="3"/>
                      <a:pt x="6" y="3"/>
                      <a:pt x="6" y="3"/>
                    </a:cubicBezTo>
                    <a:cubicBezTo>
                      <a:pt x="6" y="3"/>
                      <a:pt x="7" y="3"/>
                      <a:pt x="7" y="2"/>
                    </a:cubicBezTo>
                    <a:cubicBezTo>
                      <a:pt x="7" y="2"/>
                      <a:pt x="7" y="2"/>
                      <a:pt x="7" y="1"/>
                    </a:cubicBezTo>
                    <a:cubicBezTo>
                      <a:pt x="7" y="1"/>
                      <a:pt x="7" y="1"/>
                      <a:pt x="7" y="1"/>
                    </a:cubicBezTo>
                    <a:cubicBezTo>
                      <a:pt x="6" y="1"/>
                      <a:pt x="6" y="1"/>
                      <a:pt x="6" y="1"/>
                    </a:cubicBezTo>
                    <a:cubicBezTo>
                      <a:pt x="6" y="1"/>
                      <a:pt x="6" y="1"/>
                      <a:pt x="5" y="0"/>
                    </a:cubicBezTo>
                    <a:cubicBezTo>
                      <a:pt x="5" y="0"/>
                      <a:pt x="5" y="0"/>
                      <a:pt x="5" y="0"/>
                    </a:cubicBezTo>
                    <a:cubicBezTo>
                      <a:pt x="5" y="0"/>
                      <a:pt x="4" y="0"/>
                      <a:pt x="4" y="0"/>
                    </a:cubicBezTo>
                    <a:cubicBezTo>
                      <a:pt x="4" y="0"/>
                      <a:pt x="4" y="0"/>
                      <a:pt x="3" y="0"/>
                    </a:cubicBezTo>
                    <a:cubicBezTo>
                      <a:pt x="3" y="0"/>
                      <a:pt x="3" y="1"/>
                      <a:pt x="3" y="1"/>
                    </a:cubicBezTo>
                    <a:cubicBezTo>
                      <a:pt x="3" y="1"/>
                      <a:pt x="2" y="1"/>
                      <a:pt x="2" y="2"/>
                    </a:cubicBezTo>
                    <a:cubicBezTo>
                      <a:pt x="1" y="2"/>
                      <a:pt x="1" y="1"/>
                      <a:pt x="1" y="2"/>
                    </a:cubicBezTo>
                    <a:cubicBezTo>
                      <a:pt x="0" y="2"/>
                      <a:pt x="0" y="2"/>
                      <a:pt x="0" y="2"/>
                    </a:cubicBezTo>
                    <a:cubicBezTo>
                      <a:pt x="0" y="2"/>
                      <a:pt x="0"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2" name="Freeform 191"/>
              <p:cNvSpPr>
                <a:spLocks/>
              </p:cNvSpPr>
              <p:nvPr/>
            </p:nvSpPr>
            <p:spPr bwMode="auto">
              <a:xfrm>
                <a:off x="2217739" y="869951"/>
                <a:ext cx="42863" cy="22225"/>
              </a:xfrm>
              <a:custGeom>
                <a:avLst/>
                <a:gdLst>
                  <a:gd name="T0" fmla="*/ 3 w 4"/>
                  <a:gd name="T1" fmla="*/ 1 h 2"/>
                  <a:gd name="T2" fmla="*/ 4 w 4"/>
                  <a:gd name="T3" fmla="*/ 1 h 2"/>
                  <a:gd name="T4" fmla="*/ 4 w 4"/>
                  <a:gd name="T5" fmla="*/ 0 h 2"/>
                  <a:gd name="T6" fmla="*/ 3 w 4"/>
                  <a:gd name="T7" fmla="*/ 0 h 2"/>
                  <a:gd name="T8" fmla="*/ 3 w 4"/>
                  <a:gd name="T9" fmla="*/ 0 h 2"/>
                  <a:gd name="T10" fmla="*/ 2 w 4"/>
                  <a:gd name="T11" fmla="*/ 0 h 2"/>
                  <a:gd name="T12" fmla="*/ 0 w 4"/>
                  <a:gd name="T13" fmla="*/ 0 h 2"/>
                  <a:gd name="T14" fmla="*/ 0 w 4"/>
                  <a:gd name="T15" fmla="*/ 0 h 2"/>
                  <a:gd name="T16" fmla="*/ 0 w 4"/>
                  <a:gd name="T17" fmla="*/ 1 h 2"/>
                  <a:gd name="T18" fmla="*/ 0 w 4"/>
                  <a:gd name="T19" fmla="*/ 1 h 2"/>
                  <a:gd name="T20" fmla="*/ 1 w 4"/>
                  <a:gd name="T21" fmla="*/ 2 h 2"/>
                  <a:gd name="T22" fmla="*/ 2 w 4"/>
                  <a:gd name="T23" fmla="*/ 1 h 2"/>
                  <a:gd name="T24" fmla="*/ 3 w 4"/>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3" y="1"/>
                    </a:moveTo>
                    <a:cubicBezTo>
                      <a:pt x="3" y="1"/>
                      <a:pt x="4" y="1"/>
                      <a:pt x="4" y="1"/>
                    </a:cubicBezTo>
                    <a:cubicBezTo>
                      <a:pt x="4" y="1"/>
                      <a:pt x="4" y="0"/>
                      <a:pt x="4" y="0"/>
                    </a:cubicBezTo>
                    <a:cubicBezTo>
                      <a:pt x="4" y="0"/>
                      <a:pt x="3" y="0"/>
                      <a:pt x="3" y="0"/>
                    </a:cubicBezTo>
                    <a:cubicBezTo>
                      <a:pt x="3" y="0"/>
                      <a:pt x="3" y="0"/>
                      <a:pt x="3" y="0"/>
                    </a:cubicBezTo>
                    <a:cubicBezTo>
                      <a:pt x="2" y="0"/>
                      <a:pt x="2" y="0"/>
                      <a:pt x="2" y="0"/>
                    </a:cubicBezTo>
                    <a:cubicBezTo>
                      <a:pt x="1" y="0"/>
                      <a:pt x="1" y="0"/>
                      <a:pt x="0" y="0"/>
                    </a:cubicBezTo>
                    <a:cubicBezTo>
                      <a:pt x="0" y="0"/>
                      <a:pt x="0" y="0"/>
                      <a:pt x="0" y="0"/>
                    </a:cubicBezTo>
                    <a:cubicBezTo>
                      <a:pt x="0" y="0"/>
                      <a:pt x="0" y="0"/>
                      <a:pt x="0" y="1"/>
                    </a:cubicBezTo>
                    <a:cubicBezTo>
                      <a:pt x="0" y="1"/>
                      <a:pt x="0" y="1"/>
                      <a:pt x="0" y="1"/>
                    </a:cubicBezTo>
                    <a:cubicBezTo>
                      <a:pt x="0" y="2"/>
                      <a:pt x="1" y="2"/>
                      <a:pt x="1" y="2"/>
                    </a:cubicBezTo>
                    <a:cubicBezTo>
                      <a:pt x="2" y="2"/>
                      <a:pt x="2" y="1"/>
                      <a:pt x="2" y="1"/>
                    </a:cubicBezTo>
                    <a:cubicBezTo>
                      <a:pt x="2"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3" name="Freeform 192"/>
              <p:cNvSpPr>
                <a:spLocks/>
              </p:cNvSpPr>
              <p:nvPr/>
            </p:nvSpPr>
            <p:spPr bwMode="auto">
              <a:xfrm>
                <a:off x="2282827" y="827089"/>
                <a:ext cx="31750" cy="11113"/>
              </a:xfrm>
              <a:custGeom>
                <a:avLst/>
                <a:gdLst>
                  <a:gd name="T0" fmla="*/ 1 w 3"/>
                  <a:gd name="T1" fmla="*/ 0 h 1"/>
                  <a:gd name="T2" fmla="*/ 1 w 3"/>
                  <a:gd name="T3" fmla="*/ 0 h 1"/>
                  <a:gd name="T4" fmla="*/ 0 w 3"/>
                  <a:gd name="T5" fmla="*/ 1 h 1"/>
                  <a:gd name="T6" fmla="*/ 1 w 3"/>
                  <a:gd name="T7" fmla="*/ 1 h 1"/>
                  <a:gd name="T8" fmla="*/ 2 w 3"/>
                  <a:gd name="T9" fmla="*/ 1 h 1"/>
                  <a:gd name="T10" fmla="*/ 3 w 3"/>
                  <a:gd name="T11" fmla="*/ 0 h 1"/>
                  <a:gd name="T12" fmla="*/ 3 w 3"/>
                  <a:gd name="T13" fmla="*/ 0 h 1"/>
                  <a:gd name="T14" fmla="*/ 2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1" y="0"/>
                      <a:pt x="1" y="0"/>
                      <a:pt x="1" y="0"/>
                    </a:cubicBezTo>
                    <a:cubicBezTo>
                      <a:pt x="0" y="0"/>
                      <a:pt x="0" y="1"/>
                      <a:pt x="0" y="1"/>
                    </a:cubicBezTo>
                    <a:cubicBezTo>
                      <a:pt x="1" y="1"/>
                      <a:pt x="1" y="1"/>
                      <a:pt x="1" y="1"/>
                    </a:cubicBezTo>
                    <a:cubicBezTo>
                      <a:pt x="1" y="1"/>
                      <a:pt x="2" y="1"/>
                      <a:pt x="2" y="1"/>
                    </a:cubicBezTo>
                    <a:cubicBezTo>
                      <a:pt x="2" y="1"/>
                      <a:pt x="2" y="1"/>
                      <a:pt x="3" y="0"/>
                    </a:cubicBezTo>
                    <a:cubicBezTo>
                      <a:pt x="3" y="0"/>
                      <a:pt x="3" y="0"/>
                      <a:pt x="3" y="0"/>
                    </a:cubicBezTo>
                    <a:cubicBezTo>
                      <a:pt x="3" y="0"/>
                      <a:pt x="3"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4" name="Freeform 193"/>
              <p:cNvSpPr>
                <a:spLocks/>
              </p:cNvSpPr>
              <p:nvPr/>
            </p:nvSpPr>
            <p:spPr bwMode="auto">
              <a:xfrm>
                <a:off x="2336802" y="762001"/>
                <a:ext cx="22225" cy="33338"/>
              </a:xfrm>
              <a:custGeom>
                <a:avLst/>
                <a:gdLst>
                  <a:gd name="T0" fmla="*/ 1 w 2"/>
                  <a:gd name="T1" fmla="*/ 2 h 3"/>
                  <a:gd name="T2" fmla="*/ 1 w 2"/>
                  <a:gd name="T3" fmla="*/ 2 h 3"/>
                  <a:gd name="T4" fmla="*/ 2 w 2"/>
                  <a:gd name="T5" fmla="*/ 2 h 3"/>
                  <a:gd name="T6" fmla="*/ 2 w 2"/>
                  <a:gd name="T7" fmla="*/ 2 h 3"/>
                  <a:gd name="T8" fmla="*/ 2 w 2"/>
                  <a:gd name="T9" fmla="*/ 1 h 3"/>
                  <a:gd name="T10" fmla="*/ 1 w 2"/>
                  <a:gd name="T11" fmla="*/ 0 h 3"/>
                  <a:gd name="T12" fmla="*/ 0 w 2"/>
                  <a:gd name="T13" fmla="*/ 1 h 3"/>
                  <a:gd name="T14" fmla="*/ 0 w 2"/>
                  <a:gd name="T15" fmla="*/ 2 h 3"/>
                  <a:gd name="T16" fmla="*/ 1 w 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2"/>
                    </a:moveTo>
                    <a:cubicBezTo>
                      <a:pt x="1" y="3"/>
                      <a:pt x="1" y="2"/>
                      <a:pt x="1" y="2"/>
                    </a:cubicBezTo>
                    <a:cubicBezTo>
                      <a:pt x="1" y="2"/>
                      <a:pt x="2" y="2"/>
                      <a:pt x="2" y="2"/>
                    </a:cubicBezTo>
                    <a:cubicBezTo>
                      <a:pt x="2" y="2"/>
                      <a:pt x="2" y="2"/>
                      <a:pt x="2" y="2"/>
                    </a:cubicBezTo>
                    <a:cubicBezTo>
                      <a:pt x="2" y="1"/>
                      <a:pt x="2" y="1"/>
                      <a:pt x="2" y="1"/>
                    </a:cubicBezTo>
                    <a:cubicBezTo>
                      <a:pt x="2" y="0"/>
                      <a:pt x="2" y="0"/>
                      <a:pt x="1" y="0"/>
                    </a:cubicBezTo>
                    <a:cubicBezTo>
                      <a:pt x="1" y="0"/>
                      <a:pt x="1" y="1"/>
                      <a:pt x="0" y="1"/>
                    </a:cubicBezTo>
                    <a:cubicBezTo>
                      <a:pt x="0" y="1"/>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5" name="Freeform 194"/>
              <p:cNvSpPr>
                <a:spLocks/>
              </p:cNvSpPr>
              <p:nvPr/>
            </p:nvSpPr>
            <p:spPr bwMode="auto">
              <a:xfrm>
                <a:off x="2325689" y="795339"/>
                <a:ext cx="33338" cy="31750"/>
              </a:xfrm>
              <a:custGeom>
                <a:avLst/>
                <a:gdLst>
                  <a:gd name="T0" fmla="*/ 1 w 3"/>
                  <a:gd name="T1" fmla="*/ 1 h 3"/>
                  <a:gd name="T2" fmla="*/ 1 w 3"/>
                  <a:gd name="T3" fmla="*/ 3 h 3"/>
                  <a:gd name="T4" fmla="*/ 2 w 3"/>
                  <a:gd name="T5" fmla="*/ 3 h 3"/>
                  <a:gd name="T6" fmla="*/ 2 w 3"/>
                  <a:gd name="T7" fmla="*/ 2 h 3"/>
                  <a:gd name="T8" fmla="*/ 2 w 3"/>
                  <a:gd name="T9" fmla="*/ 1 h 3"/>
                  <a:gd name="T10" fmla="*/ 2 w 3"/>
                  <a:gd name="T11" fmla="*/ 1 h 3"/>
                  <a:gd name="T12" fmla="*/ 2 w 3"/>
                  <a:gd name="T13" fmla="*/ 0 h 3"/>
                  <a:gd name="T14" fmla="*/ 1 w 3"/>
                  <a:gd name="T15" fmla="*/ 0 h 3"/>
                  <a:gd name="T16" fmla="*/ 0 w 3"/>
                  <a:gd name="T17" fmla="*/ 0 h 3"/>
                  <a:gd name="T18" fmla="*/ 0 w 3"/>
                  <a:gd name="T19" fmla="*/ 1 h 3"/>
                  <a:gd name="T20" fmla="*/ 1 w 3"/>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1"/>
                    </a:moveTo>
                    <a:cubicBezTo>
                      <a:pt x="1" y="2"/>
                      <a:pt x="1" y="2"/>
                      <a:pt x="1" y="3"/>
                    </a:cubicBezTo>
                    <a:cubicBezTo>
                      <a:pt x="1" y="3"/>
                      <a:pt x="2" y="3"/>
                      <a:pt x="2" y="3"/>
                    </a:cubicBezTo>
                    <a:cubicBezTo>
                      <a:pt x="2" y="3"/>
                      <a:pt x="2" y="3"/>
                      <a:pt x="2" y="2"/>
                    </a:cubicBezTo>
                    <a:cubicBezTo>
                      <a:pt x="3" y="2"/>
                      <a:pt x="2" y="2"/>
                      <a:pt x="2" y="1"/>
                    </a:cubicBezTo>
                    <a:cubicBezTo>
                      <a:pt x="2" y="1"/>
                      <a:pt x="3" y="1"/>
                      <a:pt x="2" y="1"/>
                    </a:cubicBezTo>
                    <a:cubicBezTo>
                      <a:pt x="2" y="1"/>
                      <a:pt x="2" y="0"/>
                      <a:pt x="2" y="0"/>
                    </a:cubicBezTo>
                    <a:cubicBezTo>
                      <a:pt x="2" y="0"/>
                      <a:pt x="1" y="0"/>
                      <a:pt x="1" y="0"/>
                    </a:cubicBezTo>
                    <a:cubicBezTo>
                      <a:pt x="1" y="0"/>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6" name="Freeform 195"/>
              <p:cNvSpPr>
                <a:spLocks/>
              </p:cNvSpPr>
              <p:nvPr/>
            </p:nvSpPr>
            <p:spPr bwMode="auto">
              <a:xfrm>
                <a:off x="2260602" y="860426"/>
                <a:ext cx="141288" cy="74613"/>
              </a:xfrm>
              <a:custGeom>
                <a:avLst/>
                <a:gdLst>
                  <a:gd name="T0" fmla="*/ 4 w 13"/>
                  <a:gd name="T1" fmla="*/ 1 h 7"/>
                  <a:gd name="T2" fmla="*/ 4 w 13"/>
                  <a:gd name="T3" fmla="*/ 2 h 7"/>
                  <a:gd name="T4" fmla="*/ 5 w 13"/>
                  <a:gd name="T5" fmla="*/ 2 h 7"/>
                  <a:gd name="T6" fmla="*/ 4 w 13"/>
                  <a:gd name="T7" fmla="*/ 3 h 7"/>
                  <a:gd name="T8" fmla="*/ 4 w 13"/>
                  <a:gd name="T9" fmla="*/ 3 h 7"/>
                  <a:gd name="T10" fmla="*/ 3 w 13"/>
                  <a:gd name="T11" fmla="*/ 3 h 7"/>
                  <a:gd name="T12" fmla="*/ 2 w 13"/>
                  <a:gd name="T13" fmla="*/ 3 h 7"/>
                  <a:gd name="T14" fmla="*/ 1 w 13"/>
                  <a:gd name="T15" fmla="*/ 2 h 7"/>
                  <a:gd name="T16" fmla="*/ 1 w 13"/>
                  <a:gd name="T17" fmla="*/ 3 h 7"/>
                  <a:gd name="T18" fmla="*/ 0 w 13"/>
                  <a:gd name="T19" fmla="*/ 3 h 7"/>
                  <a:gd name="T20" fmla="*/ 0 w 13"/>
                  <a:gd name="T21" fmla="*/ 4 h 7"/>
                  <a:gd name="T22" fmla="*/ 1 w 13"/>
                  <a:gd name="T23" fmla="*/ 4 h 7"/>
                  <a:gd name="T24" fmla="*/ 2 w 13"/>
                  <a:gd name="T25" fmla="*/ 5 h 7"/>
                  <a:gd name="T26" fmla="*/ 3 w 13"/>
                  <a:gd name="T27" fmla="*/ 6 h 7"/>
                  <a:gd name="T28" fmla="*/ 3 w 13"/>
                  <a:gd name="T29" fmla="*/ 6 h 7"/>
                  <a:gd name="T30" fmla="*/ 5 w 13"/>
                  <a:gd name="T31" fmla="*/ 6 h 7"/>
                  <a:gd name="T32" fmla="*/ 6 w 13"/>
                  <a:gd name="T33" fmla="*/ 6 h 7"/>
                  <a:gd name="T34" fmla="*/ 7 w 13"/>
                  <a:gd name="T35" fmla="*/ 6 h 7"/>
                  <a:gd name="T36" fmla="*/ 8 w 13"/>
                  <a:gd name="T37" fmla="*/ 6 h 7"/>
                  <a:gd name="T38" fmla="*/ 9 w 13"/>
                  <a:gd name="T39" fmla="*/ 5 h 7"/>
                  <a:gd name="T40" fmla="*/ 10 w 13"/>
                  <a:gd name="T41" fmla="*/ 4 h 7"/>
                  <a:gd name="T42" fmla="*/ 10 w 13"/>
                  <a:gd name="T43" fmla="*/ 4 h 7"/>
                  <a:gd name="T44" fmla="*/ 10 w 13"/>
                  <a:gd name="T45" fmla="*/ 3 h 7"/>
                  <a:gd name="T46" fmla="*/ 9 w 13"/>
                  <a:gd name="T47" fmla="*/ 3 h 7"/>
                  <a:gd name="T48" fmla="*/ 10 w 13"/>
                  <a:gd name="T49" fmla="*/ 2 h 7"/>
                  <a:gd name="T50" fmla="*/ 11 w 13"/>
                  <a:gd name="T51" fmla="*/ 2 h 7"/>
                  <a:gd name="T52" fmla="*/ 12 w 13"/>
                  <a:gd name="T53" fmla="*/ 2 h 7"/>
                  <a:gd name="T54" fmla="*/ 12 w 13"/>
                  <a:gd name="T55" fmla="*/ 1 h 7"/>
                  <a:gd name="T56" fmla="*/ 11 w 13"/>
                  <a:gd name="T57" fmla="*/ 1 h 7"/>
                  <a:gd name="T58" fmla="*/ 9 w 13"/>
                  <a:gd name="T59" fmla="*/ 1 h 7"/>
                  <a:gd name="T60" fmla="*/ 8 w 13"/>
                  <a:gd name="T61" fmla="*/ 1 h 7"/>
                  <a:gd name="T62" fmla="*/ 6 w 13"/>
                  <a:gd name="T63" fmla="*/ 1 h 7"/>
                  <a:gd name="T64" fmla="*/ 4 w 13"/>
                  <a:gd name="T65" fmla="*/ 1 h 7"/>
                  <a:gd name="T66" fmla="*/ 4 w 13"/>
                  <a:gd name="T6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4" y="1"/>
                    </a:moveTo>
                    <a:cubicBezTo>
                      <a:pt x="3" y="2"/>
                      <a:pt x="4" y="2"/>
                      <a:pt x="4" y="2"/>
                    </a:cubicBezTo>
                    <a:cubicBezTo>
                      <a:pt x="5" y="2"/>
                      <a:pt x="5" y="2"/>
                      <a:pt x="5" y="2"/>
                    </a:cubicBezTo>
                    <a:cubicBezTo>
                      <a:pt x="5" y="3"/>
                      <a:pt x="5" y="3"/>
                      <a:pt x="4" y="3"/>
                    </a:cubicBezTo>
                    <a:cubicBezTo>
                      <a:pt x="4" y="3"/>
                      <a:pt x="4" y="3"/>
                      <a:pt x="4" y="3"/>
                    </a:cubicBezTo>
                    <a:cubicBezTo>
                      <a:pt x="3" y="3"/>
                      <a:pt x="3" y="3"/>
                      <a:pt x="3" y="3"/>
                    </a:cubicBezTo>
                    <a:cubicBezTo>
                      <a:pt x="2" y="3"/>
                      <a:pt x="2" y="3"/>
                      <a:pt x="2" y="3"/>
                    </a:cubicBezTo>
                    <a:cubicBezTo>
                      <a:pt x="2" y="3"/>
                      <a:pt x="2" y="2"/>
                      <a:pt x="1" y="2"/>
                    </a:cubicBezTo>
                    <a:cubicBezTo>
                      <a:pt x="1" y="2"/>
                      <a:pt x="1" y="2"/>
                      <a:pt x="1" y="3"/>
                    </a:cubicBezTo>
                    <a:cubicBezTo>
                      <a:pt x="0" y="3"/>
                      <a:pt x="0" y="3"/>
                      <a:pt x="0" y="3"/>
                    </a:cubicBezTo>
                    <a:cubicBezTo>
                      <a:pt x="0" y="3"/>
                      <a:pt x="0" y="4"/>
                      <a:pt x="0" y="4"/>
                    </a:cubicBezTo>
                    <a:cubicBezTo>
                      <a:pt x="1" y="4"/>
                      <a:pt x="1" y="4"/>
                      <a:pt x="1" y="4"/>
                    </a:cubicBezTo>
                    <a:cubicBezTo>
                      <a:pt x="2" y="5"/>
                      <a:pt x="2" y="5"/>
                      <a:pt x="2" y="5"/>
                    </a:cubicBezTo>
                    <a:cubicBezTo>
                      <a:pt x="3" y="5"/>
                      <a:pt x="2" y="5"/>
                      <a:pt x="3" y="6"/>
                    </a:cubicBezTo>
                    <a:cubicBezTo>
                      <a:pt x="3" y="6"/>
                      <a:pt x="3" y="6"/>
                      <a:pt x="3" y="6"/>
                    </a:cubicBezTo>
                    <a:cubicBezTo>
                      <a:pt x="4" y="7"/>
                      <a:pt x="4" y="6"/>
                      <a:pt x="5" y="6"/>
                    </a:cubicBezTo>
                    <a:cubicBezTo>
                      <a:pt x="5" y="6"/>
                      <a:pt x="5" y="6"/>
                      <a:pt x="6" y="6"/>
                    </a:cubicBezTo>
                    <a:cubicBezTo>
                      <a:pt x="6" y="6"/>
                      <a:pt x="7" y="6"/>
                      <a:pt x="7" y="6"/>
                    </a:cubicBezTo>
                    <a:cubicBezTo>
                      <a:pt x="7" y="6"/>
                      <a:pt x="7" y="6"/>
                      <a:pt x="8" y="6"/>
                    </a:cubicBezTo>
                    <a:cubicBezTo>
                      <a:pt x="8" y="5"/>
                      <a:pt x="9" y="5"/>
                      <a:pt x="9" y="5"/>
                    </a:cubicBezTo>
                    <a:cubicBezTo>
                      <a:pt x="10" y="5"/>
                      <a:pt x="10" y="5"/>
                      <a:pt x="10" y="4"/>
                    </a:cubicBezTo>
                    <a:cubicBezTo>
                      <a:pt x="10" y="4"/>
                      <a:pt x="10" y="4"/>
                      <a:pt x="10" y="4"/>
                    </a:cubicBezTo>
                    <a:cubicBezTo>
                      <a:pt x="10" y="3"/>
                      <a:pt x="10" y="3"/>
                      <a:pt x="10" y="3"/>
                    </a:cubicBezTo>
                    <a:cubicBezTo>
                      <a:pt x="10" y="3"/>
                      <a:pt x="9" y="3"/>
                      <a:pt x="9" y="3"/>
                    </a:cubicBezTo>
                    <a:cubicBezTo>
                      <a:pt x="9" y="3"/>
                      <a:pt x="10" y="3"/>
                      <a:pt x="10" y="2"/>
                    </a:cubicBezTo>
                    <a:cubicBezTo>
                      <a:pt x="10" y="2"/>
                      <a:pt x="11" y="2"/>
                      <a:pt x="11" y="2"/>
                    </a:cubicBezTo>
                    <a:cubicBezTo>
                      <a:pt x="12" y="2"/>
                      <a:pt x="12" y="2"/>
                      <a:pt x="12" y="2"/>
                    </a:cubicBezTo>
                    <a:cubicBezTo>
                      <a:pt x="12" y="1"/>
                      <a:pt x="13" y="1"/>
                      <a:pt x="12" y="1"/>
                    </a:cubicBezTo>
                    <a:cubicBezTo>
                      <a:pt x="12" y="0"/>
                      <a:pt x="11" y="1"/>
                      <a:pt x="11" y="1"/>
                    </a:cubicBezTo>
                    <a:cubicBezTo>
                      <a:pt x="10" y="1"/>
                      <a:pt x="10" y="1"/>
                      <a:pt x="9" y="1"/>
                    </a:cubicBezTo>
                    <a:cubicBezTo>
                      <a:pt x="9" y="1"/>
                      <a:pt x="8" y="1"/>
                      <a:pt x="8" y="1"/>
                    </a:cubicBezTo>
                    <a:cubicBezTo>
                      <a:pt x="7" y="1"/>
                      <a:pt x="7" y="1"/>
                      <a:pt x="6" y="1"/>
                    </a:cubicBezTo>
                    <a:cubicBezTo>
                      <a:pt x="5" y="1"/>
                      <a:pt x="5" y="1"/>
                      <a:pt x="4" y="1"/>
                    </a:cubicBezTo>
                    <a:cubicBezTo>
                      <a:pt x="4" y="1"/>
                      <a:pt x="4" y="1"/>
                      <a:pt x="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7" name="Freeform 196"/>
              <p:cNvSpPr>
                <a:spLocks/>
              </p:cNvSpPr>
              <p:nvPr/>
            </p:nvSpPr>
            <p:spPr bwMode="auto">
              <a:xfrm>
                <a:off x="2379664" y="730251"/>
                <a:ext cx="96838" cy="53975"/>
              </a:xfrm>
              <a:custGeom>
                <a:avLst/>
                <a:gdLst>
                  <a:gd name="T0" fmla="*/ 1 w 9"/>
                  <a:gd name="T1" fmla="*/ 3 h 5"/>
                  <a:gd name="T2" fmla="*/ 2 w 9"/>
                  <a:gd name="T3" fmla="*/ 3 h 5"/>
                  <a:gd name="T4" fmla="*/ 4 w 9"/>
                  <a:gd name="T5" fmla="*/ 3 h 5"/>
                  <a:gd name="T6" fmla="*/ 5 w 9"/>
                  <a:gd name="T7" fmla="*/ 3 h 5"/>
                  <a:gd name="T8" fmla="*/ 6 w 9"/>
                  <a:gd name="T9" fmla="*/ 4 h 5"/>
                  <a:gd name="T10" fmla="*/ 6 w 9"/>
                  <a:gd name="T11" fmla="*/ 5 h 5"/>
                  <a:gd name="T12" fmla="*/ 7 w 9"/>
                  <a:gd name="T13" fmla="*/ 4 h 5"/>
                  <a:gd name="T14" fmla="*/ 8 w 9"/>
                  <a:gd name="T15" fmla="*/ 3 h 5"/>
                  <a:gd name="T16" fmla="*/ 9 w 9"/>
                  <a:gd name="T17" fmla="*/ 3 h 5"/>
                  <a:gd name="T18" fmla="*/ 9 w 9"/>
                  <a:gd name="T19" fmla="*/ 2 h 5"/>
                  <a:gd name="T20" fmla="*/ 8 w 9"/>
                  <a:gd name="T21" fmla="*/ 1 h 5"/>
                  <a:gd name="T22" fmla="*/ 7 w 9"/>
                  <a:gd name="T23" fmla="*/ 1 h 5"/>
                  <a:gd name="T24" fmla="*/ 6 w 9"/>
                  <a:gd name="T25" fmla="*/ 1 h 5"/>
                  <a:gd name="T26" fmla="*/ 5 w 9"/>
                  <a:gd name="T27" fmla="*/ 1 h 5"/>
                  <a:gd name="T28" fmla="*/ 3 w 9"/>
                  <a:gd name="T29" fmla="*/ 0 h 5"/>
                  <a:gd name="T30" fmla="*/ 2 w 9"/>
                  <a:gd name="T31" fmla="*/ 1 h 5"/>
                  <a:gd name="T32" fmla="*/ 1 w 9"/>
                  <a:gd name="T33" fmla="*/ 1 h 5"/>
                  <a:gd name="T34" fmla="*/ 1 w 9"/>
                  <a:gd name="T35" fmla="*/ 2 h 5"/>
                  <a:gd name="T36" fmla="*/ 0 w 9"/>
                  <a:gd name="T37" fmla="*/ 2 h 5"/>
                  <a:gd name="T38" fmla="*/ 1 w 9"/>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5">
                    <a:moveTo>
                      <a:pt x="1" y="3"/>
                    </a:moveTo>
                    <a:cubicBezTo>
                      <a:pt x="1" y="3"/>
                      <a:pt x="2" y="3"/>
                      <a:pt x="2" y="3"/>
                    </a:cubicBezTo>
                    <a:cubicBezTo>
                      <a:pt x="3" y="3"/>
                      <a:pt x="3" y="3"/>
                      <a:pt x="4" y="3"/>
                    </a:cubicBezTo>
                    <a:cubicBezTo>
                      <a:pt x="4" y="3"/>
                      <a:pt x="5" y="2"/>
                      <a:pt x="5" y="3"/>
                    </a:cubicBezTo>
                    <a:cubicBezTo>
                      <a:pt x="6" y="3"/>
                      <a:pt x="6" y="4"/>
                      <a:pt x="6" y="4"/>
                    </a:cubicBezTo>
                    <a:cubicBezTo>
                      <a:pt x="6" y="4"/>
                      <a:pt x="6" y="4"/>
                      <a:pt x="6" y="5"/>
                    </a:cubicBezTo>
                    <a:cubicBezTo>
                      <a:pt x="6" y="5"/>
                      <a:pt x="7" y="4"/>
                      <a:pt x="7" y="4"/>
                    </a:cubicBezTo>
                    <a:cubicBezTo>
                      <a:pt x="7" y="4"/>
                      <a:pt x="8" y="4"/>
                      <a:pt x="8" y="3"/>
                    </a:cubicBezTo>
                    <a:cubicBezTo>
                      <a:pt x="8" y="3"/>
                      <a:pt x="8" y="3"/>
                      <a:pt x="9" y="3"/>
                    </a:cubicBezTo>
                    <a:cubicBezTo>
                      <a:pt x="9" y="3"/>
                      <a:pt x="9" y="2"/>
                      <a:pt x="9" y="2"/>
                    </a:cubicBezTo>
                    <a:cubicBezTo>
                      <a:pt x="9" y="2"/>
                      <a:pt x="8" y="1"/>
                      <a:pt x="8" y="1"/>
                    </a:cubicBezTo>
                    <a:cubicBezTo>
                      <a:pt x="8" y="1"/>
                      <a:pt x="7" y="1"/>
                      <a:pt x="7" y="1"/>
                    </a:cubicBezTo>
                    <a:cubicBezTo>
                      <a:pt x="7" y="1"/>
                      <a:pt x="6" y="1"/>
                      <a:pt x="6" y="1"/>
                    </a:cubicBezTo>
                    <a:cubicBezTo>
                      <a:pt x="5" y="1"/>
                      <a:pt x="5" y="1"/>
                      <a:pt x="5" y="1"/>
                    </a:cubicBezTo>
                    <a:cubicBezTo>
                      <a:pt x="4" y="0"/>
                      <a:pt x="4" y="0"/>
                      <a:pt x="3" y="0"/>
                    </a:cubicBezTo>
                    <a:cubicBezTo>
                      <a:pt x="3" y="0"/>
                      <a:pt x="2" y="0"/>
                      <a:pt x="2" y="1"/>
                    </a:cubicBezTo>
                    <a:cubicBezTo>
                      <a:pt x="2" y="1"/>
                      <a:pt x="2" y="1"/>
                      <a:pt x="1" y="1"/>
                    </a:cubicBezTo>
                    <a:cubicBezTo>
                      <a:pt x="1" y="2"/>
                      <a:pt x="1" y="2"/>
                      <a:pt x="1" y="2"/>
                    </a:cubicBezTo>
                    <a:cubicBezTo>
                      <a:pt x="0" y="2"/>
                      <a:pt x="0" y="2"/>
                      <a:pt x="0" y="2"/>
                    </a:cubicBezTo>
                    <a:cubicBezTo>
                      <a:pt x="0" y="3"/>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8" name="Freeform 197"/>
              <p:cNvSpPr>
                <a:spLocks/>
              </p:cNvSpPr>
              <p:nvPr/>
            </p:nvSpPr>
            <p:spPr bwMode="auto">
              <a:xfrm>
                <a:off x="2368552" y="795339"/>
                <a:ext cx="87313" cy="42863"/>
              </a:xfrm>
              <a:custGeom>
                <a:avLst/>
                <a:gdLst>
                  <a:gd name="T0" fmla="*/ 0 w 8"/>
                  <a:gd name="T1" fmla="*/ 3 h 4"/>
                  <a:gd name="T2" fmla="*/ 0 w 8"/>
                  <a:gd name="T3" fmla="*/ 4 h 4"/>
                  <a:gd name="T4" fmla="*/ 1 w 8"/>
                  <a:gd name="T5" fmla="*/ 4 h 4"/>
                  <a:gd name="T6" fmla="*/ 3 w 8"/>
                  <a:gd name="T7" fmla="*/ 4 h 4"/>
                  <a:gd name="T8" fmla="*/ 4 w 8"/>
                  <a:gd name="T9" fmla="*/ 4 h 4"/>
                  <a:gd name="T10" fmla="*/ 5 w 8"/>
                  <a:gd name="T11" fmla="*/ 3 h 4"/>
                  <a:gd name="T12" fmla="*/ 5 w 8"/>
                  <a:gd name="T13" fmla="*/ 3 h 4"/>
                  <a:gd name="T14" fmla="*/ 7 w 8"/>
                  <a:gd name="T15" fmla="*/ 2 h 4"/>
                  <a:gd name="T16" fmla="*/ 7 w 8"/>
                  <a:gd name="T17" fmla="*/ 1 h 4"/>
                  <a:gd name="T18" fmla="*/ 8 w 8"/>
                  <a:gd name="T19" fmla="*/ 1 h 4"/>
                  <a:gd name="T20" fmla="*/ 7 w 8"/>
                  <a:gd name="T21" fmla="*/ 0 h 4"/>
                  <a:gd name="T22" fmla="*/ 6 w 8"/>
                  <a:gd name="T23" fmla="*/ 1 h 4"/>
                  <a:gd name="T24" fmla="*/ 6 w 8"/>
                  <a:gd name="T25" fmla="*/ 1 h 4"/>
                  <a:gd name="T26" fmla="*/ 5 w 8"/>
                  <a:gd name="T27" fmla="*/ 0 h 4"/>
                  <a:gd name="T28" fmla="*/ 4 w 8"/>
                  <a:gd name="T29" fmla="*/ 0 h 4"/>
                  <a:gd name="T30" fmla="*/ 3 w 8"/>
                  <a:gd name="T31" fmla="*/ 0 h 4"/>
                  <a:gd name="T32" fmla="*/ 2 w 8"/>
                  <a:gd name="T33" fmla="*/ 0 h 4"/>
                  <a:gd name="T34" fmla="*/ 1 w 8"/>
                  <a:gd name="T35" fmla="*/ 1 h 4"/>
                  <a:gd name="T36" fmla="*/ 1 w 8"/>
                  <a:gd name="T37" fmla="*/ 1 h 4"/>
                  <a:gd name="T38" fmla="*/ 0 w 8"/>
                  <a:gd name="T39" fmla="*/ 2 h 4"/>
                  <a:gd name="T40" fmla="*/ 0 w 8"/>
                  <a:gd name="T41" fmla="*/ 3 h 4"/>
                  <a:gd name="T42" fmla="*/ 0 w 8"/>
                  <a:gd name="T4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4">
                    <a:moveTo>
                      <a:pt x="0" y="3"/>
                    </a:moveTo>
                    <a:cubicBezTo>
                      <a:pt x="1" y="3"/>
                      <a:pt x="0" y="4"/>
                      <a:pt x="0" y="4"/>
                    </a:cubicBezTo>
                    <a:cubicBezTo>
                      <a:pt x="0" y="4"/>
                      <a:pt x="1" y="4"/>
                      <a:pt x="1" y="4"/>
                    </a:cubicBezTo>
                    <a:cubicBezTo>
                      <a:pt x="2" y="4"/>
                      <a:pt x="2" y="4"/>
                      <a:pt x="3" y="4"/>
                    </a:cubicBezTo>
                    <a:cubicBezTo>
                      <a:pt x="3" y="4"/>
                      <a:pt x="4" y="4"/>
                      <a:pt x="4" y="4"/>
                    </a:cubicBezTo>
                    <a:cubicBezTo>
                      <a:pt x="4" y="4"/>
                      <a:pt x="4" y="3"/>
                      <a:pt x="5" y="3"/>
                    </a:cubicBezTo>
                    <a:cubicBezTo>
                      <a:pt x="5" y="3"/>
                      <a:pt x="5" y="3"/>
                      <a:pt x="5" y="3"/>
                    </a:cubicBezTo>
                    <a:cubicBezTo>
                      <a:pt x="6" y="3"/>
                      <a:pt x="6" y="3"/>
                      <a:pt x="7" y="2"/>
                    </a:cubicBezTo>
                    <a:cubicBezTo>
                      <a:pt x="7" y="2"/>
                      <a:pt x="7" y="2"/>
                      <a:pt x="7" y="1"/>
                    </a:cubicBezTo>
                    <a:cubicBezTo>
                      <a:pt x="8" y="1"/>
                      <a:pt x="8" y="1"/>
                      <a:pt x="8" y="1"/>
                    </a:cubicBezTo>
                    <a:cubicBezTo>
                      <a:pt x="8" y="0"/>
                      <a:pt x="7" y="0"/>
                      <a:pt x="7" y="0"/>
                    </a:cubicBezTo>
                    <a:cubicBezTo>
                      <a:pt x="6" y="0"/>
                      <a:pt x="6" y="1"/>
                      <a:pt x="6" y="1"/>
                    </a:cubicBezTo>
                    <a:cubicBezTo>
                      <a:pt x="6" y="1"/>
                      <a:pt x="6" y="1"/>
                      <a:pt x="6" y="1"/>
                    </a:cubicBezTo>
                    <a:cubicBezTo>
                      <a:pt x="5" y="1"/>
                      <a:pt x="5" y="0"/>
                      <a:pt x="5" y="0"/>
                    </a:cubicBezTo>
                    <a:cubicBezTo>
                      <a:pt x="5" y="0"/>
                      <a:pt x="5" y="0"/>
                      <a:pt x="4" y="0"/>
                    </a:cubicBezTo>
                    <a:cubicBezTo>
                      <a:pt x="4" y="0"/>
                      <a:pt x="3" y="0"/>
                      <a:pt x="3" y="0"/>
                    </a:cubicBezTo>
                    <a:cubicBezTo>
                      <a:pt x="2" y="0"/>
                      <a:pt x="2" y="0"/>
                      <a:pt x="2" y="0"/>
                    </a:cubicBezTo>
                    <a:cubicBezTo>
                      <a:pt x="1" y="1"/>
                      <a:pt x="1" y="1"/>
                      <a:pt x="1" y="1"/>
                    </a:cubicBezTo>
                    <a:cubicBezTo>
                      <a:pt x="1" y="1"/>
                      <a:pt x="1" y="1"/>
                      <a:pt x="1" y="1"/>
                    </a:cubicBezTo>
                    <a:cubicBezTo>
                      <a:pt x="1" y="1"/>
                      <a:pt x="0" y="1"/>
                      <a:pt x="0" y="2"/>
                    </a:cubicBezTo>
                    <a:cubicBezTo>
                      <a:pt x="0" y="2"/>
                      <a:pt x="0" y="2"/>
                      <a:pt x="0" y="3"/>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9" name="Freeform 198"/>
              <p:cNvSpPr>
                <a:spLocks/>
              </p:cNvSpPr>
              <p:nvPr/>
            </p:nvSpPr>
            <p:spPr bwMode="auto">
              <a:xfrm>
                <a:off x="2444752" y="827089"/>
                <a:ext cx="53975" cy="22225"/>
              </a:xfrm>
              <a:custGeom>
                <a:avLst/>
                <a:gdLst>
                  <a:gd name="T0" fmla="*/ 2 w 5"/>
                  <a:gd name="T1" fmla="*/ 2 h 2"/>
                  <a:gd name="T2" fmla="*/ 4 w 5"/>
                  <a:gd name="T3" fmla="*/ 1 h 2"/>
                  <a:gd name="T4" fmla="*/ 4 w 5"/>
                  <a:gd name="T5" fmla="*/ 1 h 2"/>
                  <a:gd name="T6" fmla="*/ 5 w 5"/>
                  <a:gd name="T7" fmla="*/ 1 h 2"/>
                  <a:gd name="T8" fmla="*/ 4 w 5"/>
                  <a:gd name="T9" fmla="*/ 0 h 2"/>
                  <a:gd name="T10" fmla="*/ 4 w 5"/>
                  <a:gd name="T11" fmla="*/ 0 h 2"/>
                  <a:gd name="T12" fmla="*/ 3 w 5"/>
                  <a:gd name="T13" fmla="*/ 0 h 2"/>
                  <a:gd name="T14" fmla="*/ 1 w 5"/>
                  <a:gd name="T15" fmla="*/ 0 h 2"/>
                  <a:gd name="T16" fmla="*/ 0 w 5"/>
                  <a:gd name="T17" fmla="*/ 0 h 2"/>
                  <a:gd name="T18" fmla="*/ 0 w 5"/>
                  <a:gd name="T19" fmla="*/ 1 h 2"/>
                  <a:gd name="T20" fmla="*/ 0 w 5"/>
                  <a:gd name="T21" fmla="*/ 1 h 2"/>
                  <a:gd name="T22" fmla="*/ 1 w 5"/>
                  <a:gd name="T23" fmla="*/ 2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cubicBezTo>
                      <a:pt x="3" y="2"/>
                      <a:pt x="3" y="2"/>
                      <a:pt x="4" y="1"/>
                    </a:cubicBezTo>
                    <a:cubicBezTo>
                      <a:pt x="4" y="1"/>
                      <a:pt x="4" y="1"/>
                      <a:pt x="4" y="1"/>
                    </a:cubicBezTo>
                    <a:cubicBezTo>
                      <a:pt x="4" y="1"/>
                      <a:pt x="5" y="1"/>
                      <a:pt x="5" y="1"/>
                    </a:cubicBezTo>
                    <a:cubicBezTo>
                      <a:pt x="5" y="0"/>
                      <a:pt x="5" y="0"/>
                      <a:pt x="4" y="0"/>
                    </a:cubicBezTo>
                    <a:cubicBezTo>
                      <a:pt x="4" y="0"/>
                      <a:pt x="4" y="0"/>
                      <a:pt x="4" y="0"/>
                    </a:cubicBezTo>
                    <a:cubicBezTo>
                      <a:pt x="3" y="0"/>
                      <a:pt x="3" y="0"/>
                      <a:pt x="3" y="0"/>
                    </a:cubicBezTo>
                    <a:cubicBezTo>
                      <a:pt x="2" y="0"/>
                      <a:pt x="2" y="0"/>
                      <a:pt x="1" y="0"/>
                    </a:cubicBezTo>
                    <a:cubicBezTo>
                      <a:pt x="1" y="0"/>
                      <a:pt x="1" y="0"/>
                      <a:pt x="0" y="0"/>
                    </a:cubicBezTo>
                    <a:cubicBezTo>
                      <a:pt x="0" y="0"/>
                      <a:pt x="0" y="0"/>
                      <a:pt x="0" y="1"/>
                    </a:cubicBezTo>
                    <a:cubicBezTo>
                      <a:pt x="0" y="1"/>
                      <a:pt x="0" y="1"/>
                      <a:pt x="0" y="1"/>
                    </a:cubicBezTo>
                    <a:cubicBezTo>
                      <a:pt x="0" y="2"/>
                      <a:pt x="1" y="2"/>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0" name="Freeform 199"/>
              <p:cNvSpPr>
                <a:spLocks/>
              </p:cNvSpPr>
              <p:nvPr/>
            </p:nvSpPr>
            <p:spPr bwMode="auto">
              <a:xfrm>
                <a:off x="2390777" y="860426"/>
                <a:ext cx="130175" cy="53975"/>
              </a:xfrm>
              <a:custGeom>
                <a:avLst/>
                <a:gdLst>
                  <a:gd name="T0" fmla="*/ 3 w 12"/>
                  <a:gd name="T1" fmla="*/ 1 h 5"/>
                  <a:gd name="T2" fmla="*/ 2 w 12"/>
                  <a:gd name="T3" fmla="*/ 1 h 5"/>
                  <a:gd name="T4" fmla="*/ 2 w 12"/>
                  <a:gd name="T5" fmla="*/ 2 h 5"/>
                  <a:gd name="T6" fmla="*/ 1 w 12"/>
                  <a:gd name="T7" fmla="*/ 2 h 5"/>
                  <a:gd name="T8" fmla="*/ 0 w 12"/>
                  <a:gd name="T9" fmla="*/ 3 h 5"/>
                  <a:gd name="T10" fmla="*/ 0 w 12"/>
                  <a:gd name="T11" fmla="*/ 4 h 5"/>
                  <a:gd name="T12" fmla="*/ 0 w 12"/>
                  <a:gd name="T13" fmla="*/ 5 h 5"/>
                  <a:gd name="T14" fmla="*/ 1 w 12"/>
                  <a:gd name="T15" fmla="*/ 5 h 5"/>
                  <a:gd name="T16" fmla="*/ 2 w 12"/>
                  <a:gd name="T17" fmla="*/ 5 h 5"/>
                  <a:gd name="T18" fmla="*/ 3 w 12"/>
                  <a:gd name="T19" fmla="*/ 4 h 5"/>
                  <a:gd name="T20" fmla="*/ 3 w 12"/>
                  <a:gd name="T21" fmla="*/ 4 h 5"/>
                  <a:gd name="T22" fmla="*/ 4 w 12"/>
                  <a:gd name="T23" fmla="*/ 3 h 5"/>
                  <a:gd name="T24" fmla="*/ 5 w 12"/>
                  <a:gd name="T25" fmla="*/ 3 h 5"/>
                  <a:gd name="T26" fmla="*/ 6 w 12"/>
                  <a:gd name="T27" fmla="*/ 3 h 5"/>
                  <a:gd name="T28" fmla="*/ 7 w 12"/>
                  <a:gd name="T29" fmla="*/ 3 h 5"/>
                  <a:gd name="T30" fmla="*/ 8 w 12"/>
                  <a:gd name="T31" fmla="*/ 3 h 5"/>
                  <a:gd name="T32" fmla="*/ 9 w 12"/>
                  <a:gd name="T33" fmla="*/ 2 h 5"/>
                  <a:gd name="T34" fmla="*/ 10 w 12"/>
                  <a:gd name="T35" fmla="*/ 2 h 5"/>
                  <a:gd name="T36" fmla="*/ 11 w 12"/>
                  <a:gd name="T37" fmla="*/ 1 h 5"/>
                  <a:gd name="T38" fmla="*/ 12 w 12"/>
                  <a:gd name="T39" fmla="*/ 0 h 5"/>
                  <a:gd name="T40" fmla="*/ 12 w 12"/>
                  <a:gd name="T41" fmla="*/ 0 h 5"/>
                  <a:gd name="T42" fmla="*/ 11 w 12"/>
                  <a:gd name="T43" fmla="*/ 0 h 5"/>
                  <a:gd name="T44" fmla="*/ 10 w 12"/>
                  <a:gd name="T45" fmla="*/ 0 h 5"/>
                  <a:gd name="T46" fmla="*/ 9 w 12"/>
                  <a:gd name="T47" fmla="*/ 0 h 5"/>
                  <a:gd name="T48" fmla="*/ 8 w 12"/>
                  <a:gd name="T49" fmla="*/ 0 h 5"/>
                  <a:gd name="T50" fmla="*/ 6 w 12"/>
                  <a:gd name="T51" fmla="*/ 0 h 5"/>
                  <a:gd name="T52" fmla="*/ 5 w 12"/>
                  <a:gd name="T53" fmla="*/ 0 h 5"/>
                  <a:gd name="T54" fmla="*/ 3 w 12"/>
                  <a:gd name="T5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5">
                    <a:moveTo>
                      <a:pt x="3" y="1"/>
                    </a:moveTo>
                    <a:cubicBezTo>
                      <a:pt x="3" y="1"/>
                      <a:pt x="3" y="1"/>
                      <a:pt x="2" y="1"/>
                    </a:cubicBezTo>
                    <a:cubicBezTo>
                      <a:pt x="2" y="1"/>
                      <a:pt x="2" y="2"/>
                      <a:pt x="2" y="2"/>
                    </a:cubicBezTo>
                    <a:cubicBezTo>
                      <a:pt x="1" y="2"/>
                      <a:pt x="1" y="2"/>
                      <a:pt x="1" y="2"/>
                    </a:cubicBezTo>
                    <a:cubicBezTo>
                      <a:pt x="0" y="2"/>
                      <a:pt x="1" y="3"/>
                      <a:pt x="0" y="3"/>
                    </a:cubicBezTo>
                    <a:cubicBezTo>
                      <a:pt x="0" y="4"/>
                      <a:pt x="0" y="4"/>
                      <a:pt x="0" y="4"/>
                    </a:cubicBezTo>
                    <a:cubicBezTo>
                      <a:pt x="0" y="4"/>
                      <a:pt x="0" y="5"/>
                      <a:pt x="0" y="5"/>
                    </a:cubicBezTo>
                    <a:cubicBezTo>
                      <a:pt x="1" y="5"/>
                      <a:pt x="1" y="5"/>
                      <a:pt x="1" y="5"/>
                    </a:cubicBezTo>
                    <a:cubicBezTo>
                      <a:pt x="2" y="5"/>
                      <a:pt x="2" y="5"/>
                      <a:pt x="2" y="5"/>
                    </a:cubicBezTo>
                    <a:cubicBezTo>
                      <a:pt x="3" y="5"/>
                      <a:pt x="3" y="5"/>
                      <a:pt x="3" y="4"/>
                    </a:cubicBezTo>
                    <a:cubicBezTo>
                      <a:pt x="3" y="4"/>
                      <a:pt x="3" y="4"/>
                      <a:pt x="3" y="4"/>
                    </a:cubicBezTo>
                    <a:cubicBezTo>
                      <a:pt x="4" y="3"/>
                      <a:pt x="4" y="3"/>
                      <a:pt x="4" y="3"/>
                    </a:cubicBezTo>
                    <a:cubicBezTo>
                      <a:pt x="4" y="3"/>
                      <a:pt x="4" y="3"/>
                      <a:pt x="5" y="3"/>
                    </a:cubicBezTo>
                    <a:cubicBezTo>
                      <a:pt x="5" y="3"/>
                      <a:pt x="5" y="3"/>
                      <a:pt x="6" y="3"/>
                    </a:cubicBezTo>
                    <a:cubicBezTo>
                      <a:pt x="6" y="3"/>
                      <a:pt x="6" y="3"/>
                      <a:pt x="7" y="3"/>
                    </a:cubicBezTo>
                    <a:cubicBezTo>
                      <a:pt x="7" y="3"/>
                      <a:pt x="7" y="3"/>
                      <a:pt x="8" y="3"/>
                    </a:cubicBezTo>
                    <a:cubicBezTo>
                      <a:pt x="8" y="3"/>
                      <a:pt x="8" y="3"/>
                      <a:pt x="9" y="2"/>
                    </a:cubicBezTo>
                    <a:cubicBezTo>
                      <a:pt x="9" y="2"/>
                      <a:pt x="9" y="2"/>
                      <a:pt x="10" y="2"/>
                    </a:cubicBezTo>
                    <a:cubicBezTo>
                      <a:pt x="10" y="2"/>
                      <a:pt x="11" y="2"/>
                      <a:pt x="11" y="1"/>
                    </a:cubicBezTo>
                    <a:cubicBezTo>
                      <a:pt x="12" y="1"/>
                      <a:pt x="12" y="1"/>
                      <a:pt x="12" y="0"/>
                    </a:cubicBezTo>
                    <a:cubicBezTo>
                      <a:pt x="12" y="0"/>
                      <a:pt x="12" y="0"/>
                      <a:pt x="12" y="0"/>
                    </a:cubicBezTo>
                    <a:cubicBezTo>
                      <a:pt x="11" y="0"/>
                      <a:pt x="11" y="0"/>
                      <a:pt x="11" y="0"/>
                    </a:cubicBezTo>
                    <a:cubicBezTo>
                      <a:pt x="10" y="0"/>
                      <a:pt x="10" y="0"/>
                      <a:pt x="10" y="0"/>
                    </a:cubicBezTo>
                    <a:cubicBezTo>
                      <a:pt x="9" y="0"/>
                      <a:pt x="9" y="0"/>
                      <a:pt x="9" y="0"/>
                    </a:cubicBezTo>
                    <a:cubicBezTo>
                      <a:pt x="8" y="0"/>
                      <a:pt x="8" y="0"/>
                      <a:pt x="8" y="0"/>
                    </a:cubicBezTo>
                    <a:cubicBezTo>
                      <a:pt x="7" y="0"/>
                      <a:pt x="7" y="0"/>
                      <a:pt x="6" y="0"/>
                    </a:cubicBezTo>
                    <a:cubicBezTo>
                      <a:pt x="5" y="0"/>
                      <a:pt x="5" y="0"/>
                      <a:pt x="5" y="0"/>
                    </a:cubicBezTo>
                    <a:cubicBezTo>
                      <a:pt x="4" y="1"/>
                      <a:pt x="4"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1" name="Freeform 200"/>
              <p:cNvSpPr>
                <a:spLocks/>
              </p:cNvSpPr>
              <p:nvPr/>
            </p:nvSpPr>
            <p:spPr bwMode="auto">
              <a:xfrm>
                <a:off x="2498727" y="750889"/>
                <a:ext cx="53975" cy="22225"/>
              </a:xfrm>
              <a:custGeom>
                <a:avLst/>
                <a:gdLst>
                  <a:gd name="T0" fmla="*/ 1 w 5"/>
                  <a:gd name="T1" fmla="*/ 1 h 2"/>
                  <a:gd name="T2" fmla="*/ 2 w 5"/>
                  <a:gd name="T3" fmla="*/ 1 h 2"/>
                  <a:gd name="T4" fmla="*/ 2 w 5"/>
                  <a:gd name="T5" fmla="*/ 1 h 2"/>
                  <a:gd name="T6" fmla="*/ 4 w 5"/>
                  <a:gd name="T7" fmla="*/ 1 h 2"/>
                  <a:gd name="T8" fmla="*/ 5 w 5"/>
                  <a:gd name="T9" fmla="*/ 1 h 2"/>
                  <a:gd name="T10" fmla="*/ 5 w 5"/>
                  <a:gd name="T11" fmla="*/ 1 h 2"/>
                  <a:gd name="T12" fmla="*/ 5 w 5"/>
                  <a:gd name="T13" fmla="*/ 0 h 2"/>
                  <a:gd name="T14" fmla="*/ 4 w 5"/>
                  <a:gd name="T15" fmla="*/ 0 h 2"/>
                  <a:gd name="T16" fmla="*/ 3 w 5"/>
                  <a:gd name="T17" fmla="*/ 0 h 2"/>
                  <a:gd name="T18" fmla="*/ 2 w 5"/>
                  <a:gd name="T19" fmla="*/ 0 h 2"/>
                  <a:gd name="T20" fmla="*/ 1 w 5"/>
                  <a:gd name="T21" fmla="*/ 0 h 2"/>
                  <a:gd name="T22" fmla="*/ 1 w 5"/>
                  <a:gd name="T23" fmla="*/ 0 h 2"/>
                  <a:gd name="T24" fmla="*/ 1 w 5"/>
                  <a:gd name="T25" fmla="*/ 1 h 2"/>
                  <a:gd name="T26" fmla="*/ 1 w 5"/>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1" y="1"/>
                    </a:moveTo>
                    <a:cubicBezTo>
                      <a:pt x="1" y="1"/>
                      <a:pt x="1" y="1"/>
                      <a:pt x="2" y="1"/>
                    </a:cubicBezTo>
                    <a:cubicBezTo>
                      <a:pt x="2" y="1"/>
                      <a:pt x="2" y="1"/>
                      <a:pt x="2" y="1"/>
                    </a:cubicBezTo>
                    <a:cubicBezTo>
                      <a:pt x="3" y="2"/>
                      <a:pt x="3" y="2"/>
                      <a:pt x="4" y="1"/>
                    </a:cubicBezTo>
                    <a:cubicBezTo>
                      <a:pt x="4" y="1"/>
                      <a:pt x="5" y="2"/>
                      <a:pt x="5" y="1"/>
                    </a:cubicBezTo>
                    <a:cubicBezTo>
                      <a:pt x="5" y="1"/>
                      <a:pt x="5" y="1"/>
                      <a:pt x="5" y="1"/>
                    </a:cubicBezTo>
                    <a:cubicBezTo>
                      <a:pt x="5" y="0"/>
                      <a:pt x="5" y="0"/>
                      <a:pt x="5" y="0"/>
                    </a:cubicBezTo>
                    <a:cubicBezTo>
                      <a:pt x="4" y="0"/>
                      <a:pt x="4" y="0"/>
                      <a:pt x="4" y="0"/>
                    </a:cubicBezTo>
                    <a:cubicBezTo>
                      <a:pt x="3" y="0"/>
                      <a:pt x="3" y="0"/>
                      <a:pt x="3" y="0"/>
                    </a:cubicBezTo>
                    <a:cubicBezTo>
                      <a:pt x="2" y="0"/>
                      <a:pt x="2" y="0"/>
                      <a:pt x="2" y="0"/>
                    </a:cubicBezTo>
                    <a:cubicBezTo>
                      <a:pt x="2" y="0"/>
                      <a:pt x="1" y="0"/>
                      <a:pt x="1" y="0"/>
                    </a:cubicBezTo>
                    <a:cubicBezTo>
                      <a:pt x="1" y="0"/>
                      <a:pt x="1" y="0"/>
                      <a:pt x="1" y="0"/>
                    </a:cubicBezTo>
                    <a:cubicBezTo>
                      <a:pt x="0" y="0"/>
                      <a:pt x="0"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2" name="Freeform 201"/>
              <p:cNvSpPr>
                <a:spLocks/>
              </p:cNvSpPr>
              <p:nvPr/>
            </p:nvSpPr>
            <p:spPr bwMode="auto">
              <a:xfrm>
                <a:off x="2509839" y="773114"/>
                <a:ext cx="53975" cy="11113"/>
              </a:xfrm>
              <a:custGeom>
                <a:avLst/>
                <a:gdLst>
                  <a:gd name="T0" fmla="*/ 3 w 5"/>
                  <a:gd name="T1" fmla="*/ 0 h 1"/>
                  <a:gd name="T2" fmla="*/ 1 w 5"/>
                  <a:gd name="T3" fmla="*/ 0 h 1"/>
                  <a:gd name="T4" fmla="*/ 1 w 5"/>
                  <a:gd name="T5" fmla="*/ 0 h 1"/>
                  <a:gd name="T6" fmla="*/ 1 w 5"/>
                  <a:gd name="T7" fmla="*/ 1 h 1"/>
                  <a:gd name="T8" fmla="*/ 2 w 5"/>
                  <a:gd name="T9" fmla="*/ 1 h 1"/>
                  <a:gd name="T10" fmla="*/ 2 w 5"/>
                  <a:gd name="T11" fmla="*/ 1 h 1"/>
                  <a:gd name="T12" fmla="*/ 3 w 5"/>
                  <a:gd name="T13" fmla="*/ 1 h 1"/>
                  <a:gd name="T14" fmla="*/ 5 w 5"/>
                  <a:gd name="T15" fmla="*/ 1 h 1"/>
                  <a:gd name="T16" fmla="*/ 5 w 5"/>
                  <a:gd name="T17" fmla="*/ 0 h 1"/>
                  <a:gd name="T18" fmla="*/ 4 w 5"/>
                  <a:gd name="T19" fmla="*/ 0 h 1"/>
                  <a:gd name="T20" fmla="*/ 3 w 5"/>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
                    <a:moveTo>
                      <a:pt x="3" y="0"/>
                    </a:moveTo>
                    <a:cubicBezTo>
                      <a:pt x="2" y="0"/>
                      <a:pt x="2" y="0"/>
                      <a:pt x="1" y="0"/>
                    </a:cubicBezTo>
                    <a:cubicBezTo>
                      <a:pt x="1" y="0"/>
                      <a:pt x="1" y="0"/>
                      <a:pt x="1" y="0"/>
                    </a:cubicBezTo>
                    <a:cubicBezTo>
                      <a:pt x="0" y="0"/>
                      <a:pt x="1" y="1"/>
                      <a:pt x="1" y="1"/>
                    </a:cubicBezTo>
                    <a:cubicBezTo>
                      <a:pt x="1" y="1"/>
                      <a:pt x="1" y="1"/>
                      <a:pt x="2" y="1"/>
                    </a:cubicBezTo>
                    <a:cubicBezTo>
                      <a:pt x="2" y="1"/>
                      <a:pt x="2" y="1"/>
                      <a:pt x="2" y="1"/>
                    </a:cubicBezTo>
                    <a:cubicBezTo>
                      <a:pt x="3" y="1"/>
                      <a:pt x="3" y="1"/>
                      <a:pt x="3" y="1"/>
                    </a:cubicBezTo>
                    <a:cubicBezTo>
                      <a:pt x="4" y="1"/>
                      <a:pt x="4" y="1"/>
                      <a:pt x="5" y="1"/>
                    </a:cubicBezTo>
                    <a:cubicBezTo>
                      <a:pt x="5" y="1"/>
                      <a:pt x="5" y="0"/>
                      <a:pt x="5" y="0"/>
                    </a:cubicBezTo>
                    <a:cubicBezTo>
                      <a:pt x="5" y="0"/>
                      <a:pt x="4" y="0"/>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3" name="Freeform 202"/>
              <p:cNvSpPr>
                <a:spLocks/>
              </p:cNvSpPr>
              <p:nvPr/>
            </p:nvSpPr>
            <p:spPr bwMode="auto">
              <a:xfrm>
                <a:off x="2476502" y="784226"/>
                <a:ext cx="280988" cy="76200"/>
              </a:xfrm>
              <a:custGeom>
                <a:avLst/>
                <a:gdLst>
                  <a:gd name="T0" fmla="*/ 1 w 26"/>
                  <a:gd name="T1" fmla="*/ 2 h 7"/>
                  <a:gd name="T2" fmla="*/ 2 w 26"/>
                  <a:gd name="T3" fmla="*/ 2 h 7"/>
                  <a:gd name="T4" fmla="*/ 4 w 26"/>
                  <a:gd name="T5" fmla="*/ 2 h 7"/>
                  <a:gd name="T6" fmla="*/ 5 w 26"/>
                  <a:gd name="T7" fmla="*/ 2 h 7"/>
                  <a:gd name="T8" fmla="*/ 5 w 26"/>
                  <a:gd name="T9" fmla="*/ 2 h 7"/>
                  <a:gd name="T10" fmla="*/ 5 w 26"/>
                  <a:gd name="T11" fmla="*/ 3 h 7"/>
                  <a:gd name="T12" fmla="*/ 5 w 26"/>
                  <a:gd name="T13" fmla="*/ 4 h 7"/>
                  <a:gd name="T14" fmla="*/ 4 w 26"/>
                  <a:gd name="T15" fmla="*/ 4 h 7"/>
                  <a:gd name="T16" fmla="*/ 4 w 26"/>
                  <a:gd name="T17" fmla="*/ 5 h 7"/>
                  <a:gd name="T18" fmla="*/ 4 w 26"/>
                  <a:gd name="T19" fmla="*/ 5 h 7"/>
                  <a:gd name="T20" fmla="*/ 5 w 26"/>
                  <a:gd name="T21" fmla="*/ 5 h 7"/>
                  <a:gd name="T22" fmla="*/ 6 w 26"/>
                  <a:gd name="T23" fmla="*/ 6 h 7"/>
                  <a:gd name="T24" fmla="*/ 7 w 26"/>
                  <a:gd name="T25" fmla="*/ 6 h 7"/>
                  <a:gd name="T26" fmla="*/ 8 w 26"/>
                  <a:gd name="T27" fmla="*/ 5 h 7"/>
                  <a:gd name="T28" fmla="*/ 9 w 26"/>
                  <a:gd name="T29" fmla="*/ 5 h 7"/>
                  <a:gd name="T30" fmla="*/ 9 w 26"/>
                  <a:gd name="T31" fmla="*/ 6 h 7"/>
                  <a:gd name="T32" fmla="*/ 10 w 26"/>
                  <a:gd name="T33" fmla="*/ 6 h 7"/>
                  <a:gd name="T34" fmla="*/ 12 w 26"/>
                  <a:gd name="T35" fmla="*/ 6 h 7"/>
                  <a:gd name="T36" fmla="*/ 13 w 26"/>
                  <a:gd name="T37" fmla="*/ 5 h 7"/>
                  <a:gd name="T38" fmla="*/ 15 w 26"/>
                  <a:gd name="T39" fmla="*/ 6 h 7"/>
                  <a:gd name="T40" fmla="*/ 16 w 26"/>
                  <a:gd name="T41" fmla="*/ 6 h 7"/>
                  <a:gd name="T42" fmla="*/ 17 w 26"/>
                  <a:gd name="T43" fmla="*/ 5 h 7"/>
                  <a:gd name="T44" fmla="*/ 18 w 26"/>
                  <a:gd name="T45" fmla="*/ 6 h 7"/>
                  <a:gd name="T46" fmla="*/ 19 w 26"/>
                  <a:gd name="T47" fmla="*/ 6 h 7"/>
                  <a:gd name="T48" fmla="*/ 21 w 26"/>
                  <a:gd name="T49" fmla="*/ 7 h 7"/>
                  <a:gd name="T50" fmla="*/ 22 w 26"/>
                  <a:gd name="T51" fmla="*/ 6 h 7"/>
                  <a:gd name="T52" fmla="*/ 23 w 26"/>
                  <a:gd name="T53" fmla="*/ 6 h 7"/>
                  <a:gd name="T54" fmla="*/ 24 w 26"/>
                  <a:gd name="T55" fmla="*/ 6 h 7"/>
                  <a:gd name="T56" fmla="*/ 25 w 26"/>
                  <a:gd name="T57" fmla="*/ 5 h 7"/>
                  <a:gd name="T58" fmla="*/ 25 w 26"/>
                  <a:gd name="T59" fmla="*/ 5 h 7"/>
                  <a:gd name="T60" fmla="*/ 26 w 26"/>
                  <a:gd name="T61" fmla="*/ 4 h 7"/>
                  <a:gd name="T62" fmla="*/ 25 w 26"/>
                  <a:gd name="T63" fmla="*/ 3 h 7"/>
                  <a:gd name="T64" fmla="*/ 24 w 26"/>
                  <a:gd name="T65" fmla="*/ 3 h 7"/>
                  <a:gd name="T66" fmla="*/ 23 w 26"/>
                  <a:gd name="T67" fmla="*/ 3 h 7"/>
                  <a:gd name="T68" fmla="*/ 22 w 26"/>
                  <a:gd name="T69" fmla="*/ 3 h 7"/>
                  <a:gd name="T70" fmla="*/ 21 w 26"/>
                  <a:gd name="T71" fmla="*/ 3 h 7"/>
                  <a:gd name="T72" fmla="*/ 20 w 26"/>
                  <a:gd name="T73" fmla="*/ 3 h 7"/>
                  <a:gd name="T74" fmla="*/ 19 w 26"/>
                  <a:gd name="T75" fmla="*/ 3 h 7"/>
                  <a:gd name="T76" fmla="*/ 18 w 26"/>
                  <a:gd name="T77" fmla="*/ 3 h 7"/>
                  <a:gd name="T78" fmla="*/ 16 w 26"/>
                  <a:gd name="T79" fmla="*/ 3 h 7"/>
                  <a:gd name="T80" fmla="*/ 15 w 26"/>
                  <a:gd name="T81" fmla="*/ 4 h 7"/>
                  <a:gd name="T82" fmla="*/ 13 w 26"/>
                  <a:gd name="T83" fmla="*/ 4 h 7"/>
                  <a:gd name="T84" fmla="*/ 12 w 26"/>
                  <a:gd name="T85" fmla="*/ 3 h 7"/>
                  <a:gd name="T86" fmla="*/ 11 w 26"/>
                  <a:gd name="T87" fmla="*/ 3 h 7"/>
                  <a:gd name="T88" fmla="*/ 10 w 26"/>
                  <a:gd name="T89" fmla="*/ 4 h 7"/>
                  <a:gd name="T90" fmla="*/ 10 w 26"/>
                  <a:gd name="T91" fmla="*/ 3 h 7"/>
                  <a:gd name="T92" fmla="*/ 10 w 26"/>
                  <a:gd name="T93" fmla="*/ 3 h 7"/>
                  <a:gd name="T94" fmla="*/ 11 w 26"/>
                  <a:gd name="T95" fmla="*/ 2 h 7"/>
                  <a:gd name="T96" fmla="*/ 10 w 26"/>
                  <a:gd name="T97" fmla="*/ 2 h 7"/>
                  <a:gd name="T98" fmla="*/ 9 w 26"/>
                  <a:gd name="T99" fmla="*/ 1 h 7"/>
                  <a:gd name="T100" fmla="*/ 8 w 26"/>
                  <a:gd name="T101" fmla="*/ 1 h 7"/>
                  <a:gd name="T102" fmla="*/ 6 w 26"/>
                  <a:gd name="T103" fmla="*/ 1 h 7"/>
                  <a:gd name="T104" fmla="*/ 6 w 26"/>
                  <a:gd name="T105" fmla="*/ 1 h 7"/>
                  <a:gd name="T106" fmla="*/ 5 w 26"/>
                  <a:gd name="T107" fmla="*/ 1 h 7"/>
                  <a:gd name="T108" fmla="*/ 3 w 26"/>
                  <a:gd name="T109" fmla="*/ 1 h 7"/>
                  <a:gd name="T110" fmla="*/ 2 w 26"/>
                  <a:gd name="T111" fmla="*/ 1 h 7"/>
                  <a:gd name="T112" fmla="*/ 1 w 26"/>
                  <a:gd name="T113" fmla="*/ 1 h 7"/>
                  <a:gd name="T114" fmla="*/ 0 w 26"/>
                  <a:gd name="T115" fmla="*/ 1 h 7"/>
                  <a:gd name="T116" fmla="*/ 1 w 26"/>
                  <a:gd name="T1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7">
                    <a:moveTo>
                      <a:pt x="1" y="2"/>
                    </a:moveTo>
                    <a:cubicBezTo>
                      <a:pt x="1" y="2"/>
                      <a:pt x="2" y="2"/>
                      <a:pt x="2" y="2"/>
                    </a:cubicBezTo>
                    <a:cubicBezTo>
                      <a:pt x="3" y="2"/>
                      <a:pt x="3" y="2"/>
                      <a:pt x="4" y="2"/>
                    </a:cubicBezTo>
                    <a:cubicBezTo>
                      <a:pt x="4" y="2"/>
                      <a:pt x="4" y="2"/>
                      <a:pt x="5" y="2"/>
                    </a:cubicBezTo>
                    <a:cubicBezTo>
                      <a:pt x="5" y="2"/>
                      <a:pt x="5" y="2"/>
                      <a:pt x="5" y="2"/>
                    </a:cubicBezTo>
                    <a:cubicBezTo>
                      <a:pt x="6" y="2"/>
                      <a:pt x="5" y="3"/>
                      <a:pt x="5" y="3"/>
                    </a:cubicBezTo>
                    <a:cubicBezTo>
                      <a:pt x="5" y="3"/>
                      <a:pt x="5" y="3"/>
                      <a:pt x="5" y="4"/>
                    </a:cubicBezTo>
                    <a:cubicBezTo>
                      <a:pt x="5" y="4"/>
                      <a:pt x="4" y="4"/>
                      <a:pt x="4" y="4"/>
                    </a:cubicBezTo>
                    <a:cubicBezTo>
                      <a:pt x="4" y="4"/>
                      <a:pt x="3" y="5"/>
                      <a:pt x="4" y="5"/>
                    </a:cubicBezTo>
                    <a:cubicBezTo>
                      <a:pt x="4" y="5"/>
                      <a:pt x="4" y="5"/>
                      <a:pt x="4" y="5"/>
                    </a:cubicBezTo>
                    <a:cubicBezTo>
                      <a:pt x="5" y="5"/>
                      <a:pt x="5" y="5"/>
                      <a:pt x="5" y="5"/>
                    </a:cubicBezTo>
                    <a:cubicBezTo>
                      <a:pt x="6" y="5"/>
                      <a:pt x="6" y="6"/>
                      <a:pt x="6" y="6"/>
                    </a:cubicBezTo>
                    <a:cubicBezTo>
                      <a:pt x="7" y="6"/>
                      <a:pt x="7" y="6"/>
                      <a:pt x="7" y="6"/>
                    </a:cubicBezTo>
                    <a:cubicBezTo>
                      <a:pt x="8" y="6"/>
                      <a:pt x="8" y="5"/>
                      <a:pt x="8" y="5"/>
                    </a:cubicBezTo>
                    <a:cubicBezTo>
                      <a:pt x="9" y="5"/>
                      <a:pt x="9" y="5"/>
                      <a:pt x="9" y="5"/>
                    </a:cubicBezTo>
                    <a:cubicBezTo>
                      <a:pt x="9" y="6"/>
                      <a:pt x="9" y="6"/>
                      <a:pt x="9" y="6"/>
                    </a:cubicBezTo>
                    <a:cubicBezTo>
                      <a:pt x="9" y="7"/>
                      <a:pt x="10" y="6"/>
                      <a:pt x="10" y="6"/>
                    </a:cubicBezTo>
                    <a:cubicBezTo>
                      <a:pt x="11" y="6"/>
                      <a:pt x="12" y="6"/>
                      <a:pt x="12" y="6"/>
                    </a:cubicBezTo>
                    <a:cubicBezTo>
                      <a:pt x="13" y="6"/>
                      <a:pt x="13" y="5"/>
                      <a:pt x="13" y="5"/>
                    </a:cubicBezTo>
                    <a:cubicBezTo>
                      <a:pt x="14" y="5"/>
                      <a:pt x="14" y="6"/>
                      <a:pt x="15" y="6"/>
                    </a:cubicBezTo>
                    <a:cubicBezTo>
                      <a:pt x="15" y="6"/>
                      <a:pt x="15" y="6"/>
                      <a:pt x="16" y="6"/>
                    </a:cubicBezTo>
                    <a:cubicBezTo>
                      <a:pt x="16" y="6"/>
                      <a:pt x="17" y="5"/>
                      <a:pt x="17" y="5"/>
                    </a:cubicBezTo>
                    <a:cubicBezTo>
                      <a:pt x="18" y="5"/>
                      <a:pt x="18" y="5"/>
                      <a:pt x="18" y="6"/>
                    </a:cubicBezTo>
                    <a:cubicBezTo>
                      <a:pt x="19" y="6"/>
                      <a:pt x="19" y="6"/>
                      <a:pt x="19" y="6"/>
                    </a:cubicBezTo>
                    <a:cubicBezTo>
                      <a:pt x="19" y="7"/>
                      <a:pt x="20" y="7"/>
                      <a:pt x="21" y="7"/>
                    </a:cubicBezTo>
                    <a:cubicBezTo>
                      <a:pt x="21" y="7"/>
                      <a:pt x="21" y="7"/>
                      <a:pt x="22" y="6"/>
                    </a:cubicBezTo>
                    <a:cubicBezTo>
                      <a:pt x="22" y="6"/>
                      <a:pt x="23" y="6"/>
                      <a:pt x="23" y="6"/>
                    </a:cubicBezTo>
                    <a:cubicBezTo>
                      <a:pt x="23" y="6"/>
                      <a:pt x="24" y="6"/>
                      <a:pt x="24" y="6"/>
                    </a:cubicBezTo>
                    <a:cubicBezTo>
                      <a:pt x="24" y="6"/>
                      <a:pt x="24" y="5"/>
                      <a:pt x="25" y="5"/>
                    </a:cubicBezTo>
                    <a:cubicBezTo>
                      <a:pt x="25" y="5"/>
                      <a:pt x="25" y="5"/>
                      <a:pt x="25" y="5"/>
                    </a:cubicBezTo>
                    <a:cubicBezTo>
                      <a:pt x="26" y="5"/>
                      <a:pt x="26" y="5"/>
                      <a:pt x="26" y="4"/>
                    </a:cubicBezTo>
                    <a:cubicBezTo>
                      <a:pt x="25" y="4"/>
                      <a:pt x="25" y="4"/>
                      <a:pt x="25" y="3"/>
                    </a:cubicBezTo>
                    <a:cubicBezTo>
                      <a:pt x="25" y="3"/>
                      <a:pt x="24" y="3"/>
                      <a:pt x="24" y="3"/>
                    </a:cubicBezTo>
                    <a:cubicBezTo>
                      <a:pt x="24" y="3"/>
                      <a:pt x="23" y="3"/>
                      <a:pt x="23" y="3"/>
                    </a:cubicBezTo>
                    <a:cubicBezTo>
                      <a:pt x="22" y="3"/>
                      <a:pt x="22" y="3"/>
                      <a:pt x="22" y="3"/>
                    </a:cubicBezTo>
                    <a:cubicBezTo>
                      <a:pt x="21" y="3"/>
                      <a:pt x="21" y="3"/>
                      <a:pt x="21" y="3"/>
                    </a:cubicBezTo>
                    <a:cubicBezTo>
                      <a:pt x="20" y="3"/>
                      <a:pt x="20" y="3"/>
                      <a:pt x="20" y="3"/>
                    </a:cubicBezTo>
                    <a:cubicBezTo>
                      <a:pt x="20" y="3"/>
                      <a:pt x="19" y="3"/>
                      <a:pt x="19" y="3"/>
                    </a:cubicBezTo>
                    <a:cubicBezTo>
                      <a:pt x="18" y="3"/>
                      <a:pt x="18" y="3"/>
                      <a:pt x="18" y="3"/>
                    </a:cubicBezTo>
                    <a:cubicBezTo>
                      <a:pt x="17" y="4"/>
                      <a:pt x="17" y="3"/>
                      <a:pt x="16" y="3"/>
                    </a:cubicBezTo>
                    <a:cubicBezTo>
                      <a:pt x="15" y="4"/>
                      <a:pt x="15" y="4"/>
                      <a:pt x="15" y="4"/>
                    </a:cubicBezTo>
                    <a:cubicBezTo>
                      <a:pt x="14" y="4"/>
                      <a:pt x="14" y="4"/>
                      <a:pt x="13" y="4"/>
                    </a:cubicBezTo>
                    <a:cubicBezTo>
                      <a:pt x="13" y="4"/>
                      <a:pt x="13" y="3"/>
                      <a:pt x="12" y="3"/>
                    </a:cubicBezTo>
                    <a:cubicBezTo>
                      <a:pt x="12" y="3"/>
                      <a:pt x="11" y="3"/>
                      <a:pt x="11" y="3"/>
                    </a:cubicBezTo>
                    <a:cubicBezTo>
                      <a:pt x="11" y="4"/>
                      <a:pt x="11" y="4"/>
                      <a:pt x="10" y="4"/>
                    </a:cubicBezTo>
                    <a:cubicBezTo>
                      <a:pt x="10" y="4"/>
                      <a:pt x="10" y="4"/>
                      <a:pt x="10" y="3"/>
                    </a:cubicBezTo>
                    <a:cubicBezTo>
                      <a:pt x="10" y="3"/>
                      <a:pt x="10" y="3"/>
                      <a:pt x="10" y="3"/>
                    </a:cubicBezTo>
                    <a:cubicBezTo>
                      <a:pt x="10" y="2"/>
                      <a:pt x="11" y="2"/>
                      <a:pt x="11" y="2"/>
                    </a:cubicBezTo>
                    <a:cubicBezTo>
                      <a:pt x="11" y="2"/>
                      <a:pt x="10" y="2"/>
                      <a:pt x="10" y="2"/>
                    </a:cubicBezTo>
                    <a:cubicBezTo>
                      <a:pt x="10" y="2"/>
                      <a:pt x="9" y="1"/>
                      <a:pt x="9" y="1"/>
                    </a:cubicBezTo>
                    <a:cubicBezTo>
                      <a:pt x="9" y="1"/>
                      <a:pt x="8" y="1"/>
                      <a:pt x="8" y="1"/>
                    </a:cubicBezTo>
                    <a:cubicBezTo>
                      <a:pt x="7" y="1"/>
                      <a:pt x="7" y="1"/>
                      <a:pt x="6" y="1"/>
                    </a:cubicBezTo>
                    <a:cubicBezTo>
                      <a:pt x="6" y="1"/>
                      <a:pt x="6" y="1"/>
                      <a:pt x="6" y="1"/>
                    </a:cubicBezTo>
                    <a:cubicBezTo>
                      <a:pt x="5" y="1"/>
                      <a:pt x="5" y="1"/>
                      <a:pt x="5" y="1"/>
                    </a:cubicBezTo>
                    <a:cubicBezTo>
                      <a:pt x="4" y="1"/>
                      <a:pt x="4" y="1"/>
                      <a:pt x="3" y="1"/>
                    </a:cubicBezTo>
                    <a:cubicBezTo>
                      <a:pt x="3" y="1"/>
                      <a:pt x="3" y="1"/>
                      <a:pt x="2" y="1"/>
                    </a:cubicBezTo>
                    <a:cubicBezTo>
                      <a:pt x="2" y="1"/>
                      <a:pt x="1" y="0"/>
                      <a:pt x="1" y="1"/>
                    </a:cubicBezTo>
                    <a:cubicBezTo>
                      <a:pt x="0" y="1"/>
                      <a:pt x="0" y="1"/>
                      <a:pt x="0" y="1"/>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4" name="Freeform 203"/>
              <p:cNvSpPr>
                <a:spLocks/>
              </p:cNvSpPr>
              <p:nvPr/>
            </p:nvSpPr>
            <p:spPr bwMode="auto">
              <a:xfrm>
                <a:off x="2584452" y="773114"/>
                <a:ext cx="44450" cy="11113"/>
              </a:xfrm>
              <a:custGeom>
                <a:avLst/>
                <a:gdLst>
                  <a:gd name="T0" fmla="*/ 3 w 4"/>
                  <a:gd name="T1" fmla="*/ 0 h 1"/>
                  <a:gd name="T2" fmla="*/ 2 w 4"/>
                  <a:gd name="T3" fmla="*/ 0 h 1"/>
                  <a:gd name="T4" fmla="*/ 1 w 4"/>
                  <a:gd name="T5" fmla="*/ 0 h 1"/>
                  <a:gd name="T6" fmla="*/ 0 w 4"/>
                  <a:gd name="T7" fmla="*/ 1 h 1"/>
                  <a:gd name="T8" fmla="*/ 1 w 4"/>
                  <a:gd name="T9" fmla="*/ 1 h 1"/>
                  <a:gd name="T10" fmla="*/ 2 w 4"/>
                  <a:gd name="T11" fmla="*/ 1 h 1"/>
                  <a:gd name="T12" fmla="*/ 3 w 4"/>
                  <a:gd name="T13" fmla="*/ 1 h 1"/>
                  <a:gd name="T14" fmla="*/ 3 w 4"/>
                  <a:gd name="T15" fmla="*/ 1 h 1"/>
                  <a:gd name="T16" fmla="*/ 4 w 4"/>
                  <a:gd name="T17" fmla="*/ 0 h 1"/>
                  <a:gd name="T18" fmla="*/ 3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3" y="0"/>
                    </a:moveTo>
                    <a:cubicBezTo>
                      <a:pt x="2" y="0"/>
                      <a:pt x="2" y="0"/>
                      <a:pt x="2" y="0"/>
                    </a:cubicBezTo>
                    <a:cubicBezTo>
                      <a:pt x="2" y="0"/>
                      <a:pt x="1" y="0"/>
                      <a:pt x="1" y="0"/>
                    </a:cubicBezTo>
                    <a:cubicBezTo>
                      <a:pt x="1" y="0"/>
                      <a:pt x="0" y="0"/>
                      <a:pt x="0" y="1"/>
                    </a:cubicBezTo>
                    <a:cubicBezTo>
                      <a:pt x="0" y="1"/>
                      <a:pt x="1" y="1"/>
                      <a:pt x="1" y="1"/>
                    </a:cubicBezTo>
                    <a:cubicBezTo>
                      <a:pt x="2" y="1"/>
                      <a:pt x="2" y="1"/>
                      <a:pt x="2" y="1"/>
                    </a:cubicBezTo>
                    <a:cubicBezTo>
                      <a:pt x="2" y="1"/>
                      <a:pt x="2" y="1"/>
                      <a:pt x="3" y="1"/>
                    </a:cubicBezTo>
                    <a:cubicBezTo>
                      <a:pt x="3" y="1"/>
                      <a:pt x="3" y="1"/>
                      <a:pt x="3" y="1"/>
                    </a:cubicBezTo>
                    <a:cubicBezTo>
                      <a:pt x="4" y="1"/>
                      <a:pt x="4" y="0"/>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5" name="Freeform 204"/>
              <p:cNvSpPr>
                <a:spLocks/>
              </p:cNvSpPr>
              <p:nvPr/>
            </p:nvSpPr>
            <p:spPr bwMode="auto">
              <a:xfrm>
                <a:off x="2368552" y="1076326"/>
                <a:ext cx="161925" cy="74613"/>
              </a:xfrm>
              <a:custGeom>
                <a:avLst/>
                <a:gdLst>
                  <a:gd name="T0" fmla="*/ 14 w 15"/>
                  <a:gd name="T1" fmla="*/ 5 h 7"/>
                  <a:gd name="T2" fmla="*/ 14 w 15"/>
                  <a:gd name="T3" fmla="*/ 4 h 7"/>
                  <a:gd name="T4" fmla="*/ 13 w 15"/>
                  <a:gd name="T5" fmla="*/ 4 h 7"/>
                  <a:gd name="T6" fmla="*/ 13 w 15"/>
                  <a:gd name="T7" fmla="*/ 4 h 7"/>
                  <a:gd name="T8" fmla="*/ 12 w 15"/>
                  <a:gd name="T9" fmla="*/ 3 h 7"/>
                  <a:gd name="T10" fmla="*/ 11 w 15"/>
                  <a:gd name="T11" fmla="*/ 2 h 7"/>
                  <a:gd name="T12" fmla="*/ 10 w 15"/>
                  <a:gd name="T13" fmla="*/ 1 h 7"/>
                  <a:gd name="T14" fmla="*/ 9 w 15"/>
                  <a:gd name="T15" fmla="*/ 1 h 7"/>
                  <a:gd name="T16" fmla="*/ 9 w 15"/>
                  <a:gd name="T17" fmla="*/ 0 h 7"/>
                  <a:gd name="T18" fmla="*/ 9 w 15"/>
                  <a:gd name="T19" fmla="*/ 0 h 7"/>
                  <a:gd name="T20" fmla="*/ 7 w 15"/>
                  <a:gd name="T21" fmla="*/ 0 h 7"/>
                  <a:gd name="T22" fmla="*/ 6 w 15"/>
                  <a:gd name="T23" fmla="*/ 1 h 7"/>
                  <a:gd name="T24" fmla="*/ 5 w 15"/>
                  <a:gd name="T25" fmla="*/ 2 h 7"/>
                  <a:gd name="T26" fmla="*/ 5 w 15"/>
                  <a:gd name="T27" fmla="*/ 3 h 7"/>
                  <a:gd name="T28" fmla="*/ 4 w 15"/>
                  <a:gd name="T29" fmla="*/ 3 h 7"/>
                  <a:gd name="T30" fmla="*/ 3 w 15"/>
                  <a:gd name="T31" fmla="*/ 4 h 7"/>
                  <a:gd name="T32" fmla="*/ 2 w 15"/>
                  <a:gd name="T33" fmla="*/ 4 h 7"/>
                  <a:gd name="T34" fmla="*/ 2 w 15"/>
                  <a:gd name="T35" fmla="*/ 4 h 7"/>
                  <a:gd name="T36" fmla="*/ 1 w 15"/>
                  <a:gd name="T37" fmla="*/ 5 h 7"/>
                  <a:gd name="T38" fmla="*/ 1 w 15"/>
                  <a:gd name="T39" fmla="*/ 5 h 7"/>
                  <a:gd name="T40" fmla="*/ 1 w 15"/>
                  <a:gd name="T41" fmla="*/ 6 h 7"/>
                  <a:gd name="T42" fmla="*/ 1 w 15"/>
                  <a:gd name="T43" fmla="*/ 5 h 7"/>
                  <a:gd name="T44" fmla="*/ 2 w 15"/>
                  <a:gd name="T45" fmla="*/ 5 h 7"/>
                  <a:gd name="T46" fmla="*/ 3 w 15"/>
                  <a:gd name="T47" fmla="*/ 6 h 7"/>
                  <a:gd name="T48" fmla="*/ 3 w 15"/>
                  <a:gd name="T49" fmla="*/ 7 h 7"/>
                  <a:gd name="T50" fmla="*/ 5 w 15"/>
                  <a:gd name="T51" fmla="*/ 6 h 7"/>
                  <a:gd name="T52" fmla="*/ 5 w 15"/>
                  <a:gd name="T53" fmla="*/ 6 h 7"/>
                  <a:gd name="T54" fmla="*/ 6 w 15"/>
                  <a:gd name="T55" fmla="*/ 6 h 7"/>
                  <a:gd name="T56" fmla="*/ 7 w 15"/>
                  <a:gd name="T57" fmla="*/ 5 h 7"/>
                  <a:gd name="T58" fmla="*/ 8 w 15"/>
                  <a:gd name="T59" fmla="*/ 5 h 7"/>
                  <a:gd name="T60" fmla="*/ 8 w 15"/>
                  <a:gd name="T61" fmla="*/ 4 h 7"/>
                  <a:gd name="T62" fmla="*/ 9 w 15"/>
                  <a:gd name="T63" fmla="*/ 5 h 7"/>
                  <a:gd name="T64" fmla="*/ 10 w 15"/>
                  <a:gd name="T65" fmla="*/ 5 h 7"/>
                  <a:gd name="T66" fmla="*/ 11 w 15"/>
                  <a:gd name="T67" fmla="*/ 6 h 7"/>
                  <a:gd name="T68" fmla="*/ 12 w 15"/>
                  <a:gd name="T69" fmla="*/ 6 h 7"/>
                  <a:gd name="T70" fmla="*/ 13 w 15"/>
                  <a:gd name="T71" fmla="*/ 6 h 7"/>
                  <a:gd name="T72" fmla="*/ 14 w 15"/>
                  <a:gd name="T73" fmla="*/ 6 h 7"/>
                  <a:gd name="T74" fmla="*/ 14 w 15"/>
                  <a:gd name="T7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7">
                    <a:moveTo>
                      <a:pt x="14" y="5"/>
                    </a:moveTo>
                    <a:cubicBezTo>
                      <a:pt x="14" y="5"/>
                      <a:pt x="15" y="4"/>
                      <a:pt x="14" y="4"/>
                    </a:cubicBezTo>
                    <a:cubicBezTo>
                      <a:pt x="14" y="4"/>
                      <a:pt x="14" y="4"/>
                      <a:pt x="13" y="4"/>
                    </a:cubicBezTo>
                    <a:cubicBezTo>
                      <a:pt x="13" y="4"/>
                      <a:pt x="13" y="4"/>
                      <a:pt x="13" y="4"/>
                    </a:cubicBezTo>
                    <a:cubicBezTo>
                      <a:pt x="12" y="4"/>
                      <a:pt x="12" y="3"/>
                      <a:pt x="12" y="3"/>
                    </a:cubicBezTo>
                    <a:cubicBezTo>
                      <a:pt x="12" y="2"/>
                      <a:pt x="12" y="2"/>
                      <a:pt x="11" y="2"/>
                    </a:cubicBezTo>
                    <a:cubicBezTo>
                      <a:pt x="11" y="2"/>
                      <a:pt x="11" y="2"/>
                      <a:pt x="10" y="1"/>
                    </a:cubicBezTo>
                    <a:cubicBezTo>
                      <a:pt x="10" y="1"/>
                      <a:pt x="9" y="1"/>
                      <a:pt x="9" y="1"/>
                    </a:cubicBezTo>
                    <a:cubicBezTo>
                      <a:pt x="9" y="0"/>
                      <a:pt x="9" y="0"/>
                      <a:pt x="9" y="0"/>
                    </a:cubicBezTo>
                    <a:cubicBezTo>
                      <a:pt x="9" y="0"/>
                      <a:pt x="9" y="0"/>
                      <a:pt x="9" y="0"/>
                    </a:cubicBezTo>
                    <a:cubicBezTo>
                      <a:pt x="8" y="0"/>
                      <a:pt x="8" y="0"/>
                      <a:pt x="7" y="0"/>
                    </a:cubicBezTo>
                    <a:cubicBezTo>
                      <a:pt x="7" y="1"/>
                      <a:pt x="7" y="1"/>
                      <a:pt x="6" y="1"/>
                    </a:cubicBezTo>
                    <a:cubicBezTo>
                      <a:pt x="6" y="1"/>
                      <a:pt x="6" y="1"/>
                      <a:pt x="5" y="2"/>
                    </a:cubicBezTo>
                    <a:cubicBezTo>
                      <a:pt x="5" y="2"/>
                      <a:pt x="5" y="2"/>
                      <a:pt x="5" y="3"/>
                    </a:cubicBezTo>
                    <a:cubicBezTo>
                      <a:pt x="4" y="3"/>
                      <a:pt x="4" y="3"/>
                      <a:pt x="4" y="3"/>
                    </a:cubicBezTo>
                    <a:cubicBezTo>
                      <a:pt x="3" y="3"/>
                      <a:pt x="4" y="4"/>
                      <a:pt x="3" y="4"/>
                    </a:cubicBezTo>
                    <a:cubicBezTo>
                      <a:pt x="3" y="4"/>
                      <a:pt x="3" y="4"/>
                      <a:pt x="2" y="4"/>
                    </a:cubicBezTo>
                    <a:cubicBezTo>
                      <a:pt x="2" y="4"/>
                      <a:pt x="2" y="4"/>
                      <a:pt x="2" y="4"/>
                    </a:cubicBezTo>
                    <a:cubicBezTo>
                      <a:pt x="1" y="4"/>
                      <a:pt x="1" y="4"/>
                      <a:pt x="1" y="5"/>
                    </a:cubicBezTo>
                    <a:cubicBezTo>
                      <a:pt x="1" y="5"/>
                      <a:pt x="1" y="5"/>
                      <a:pt x="1" y="5"/>
                    </a:cubicBezTo>
                    <a:cubicBezTo>
                      <a:pt x="1" y="5"/>
                      <a:pt x="0" y="6"/>
                      <a:pt x="1" y="6"/>
                    </a:cubicBezTo>
                    <a:cubicBezTo>
                      <a:pt x="1" y="6"/>
                      <a:pt x="1" y="6"/>
                      <a:pt x="1" y="5"/>
                    </a:cubicBezTo>
                    <a:cubicBezTo>
                      <a:pt x="2" y="5"/>
                      <a:pt x="2" y="5"/>
                      <a:pt x="2" y="5"/>
                    </a:cubicBezTo>
                    <a:cubicBezTo>
                      <a:pt x="3" y="6"/>
                      <a:pt x="3" y="6"/>
                      <a:pt x="3" y="6"/>
                    </a:cubicBezTo>
                    <a:cubicBezTo>
                      <a:pt x="3" y="6"/>
                      <a:pt x="3" y="7"/>
                      <a:pt x="3" y="7"/>
                    </a:cubicBezTo>
                    <a:cubicBezTo>
                      <a:pt x="4" y="7"/>
                      <a:pt x="4" y="7"/>
                      <a:pt x="5" y="6"/>
                    </a:cubicBezTo>
                    <a:cubicBezTo>
                      <a:pt x="5" y="6"/>
                      <a:pt x="5" y="6"/>
                      <a:pt x="5" y="6"/>
                    </a:cubicBezTo>
                    <a:cubicBezTo>
                      <a:pt x="6" y="6"/>
                      <a:pt x="6" y="6"/>
                      <a:pt x="6" y="6"/>
                    </a:cubicBezTo>
                    <a:cubicBezTo>
                      <a:pt x="7" y="5"/>
                      <a:pt x="7" y="5"/>
                      <a:pt x="7" y="5"/>
                    </a:cubicBezTo>
                    <a:cubicBezTo>
                      <a:pt x="7" y="5"/>
                      <a:pt x="7" y="5"/>
                      <a:pt x="8" y="5"/>
                    </a:cubicBezTo>
                    <a:cubicBezTo>
                      <a:pt x="8" y="5"/>
                      <a:pt x="8" y="4"/>
                      <a:pt x="8" y="4"/>
                    </a:cubicBezTo>
                    <a:cubicBezTo>
                      <a:pt x="9" y="4"/>
                      <a:pt x="9" y="4"/>
                      <a:pt x="9" y="5"/>
                    </a:cubicBezTo>
                    <a:cubicBezTo>
                      <a:pt x="9" y="5"/>
                      <a:pt x="9" y="5"/>
                      <a:pt x="10" y="5"/>
                    </a:cubicBezTo>
                    <a:cubicBezTo>
                      <a:pt x="10" y="6"/>
                      <a:pt x="11" y="6"/>
                      <a:pt x="11" y="6"/>
                    </a:cubicBezTo>
                    <a:cubicBezTo>
                      <a:pt x="11" y="6"/>
                      <a:pt x="12" y="6"/>
                      <a:pt x="12" y="6"/>
                    </a:cubicBezTo>
                    <a:cubicBezTo>
                      <a:pt x="12" y="6"/>
                      <a:pt x="13" y="6"/>
                      <a:pt x="13" y="6"/>
                    </a:cubicBezTo>
                    <a:cubicBezTo>
                      <a:pt x="13" y="6"/>
                      <a:pt x="13" y="6"/>
                      <a:pt x="14" y="6"/>
                    </a:cubicBezTo>
                    <a:cubicBezTo>
                      <a:pt x="14" y="7"/>
                      <a:pt x="14" y="6"/>
                      <a:pt x="14"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6" name="Freeform 206"/>
              <p:cNvSpPr>
                <a:spLocks/>
              </p:cNvSpPr>
              <p:nvPr/>
            </p:nvSpPr>
            <p:spPr bwMode="auto">
              <a:xfrm>
                <a:off x="2413001" y="1150939"/>
                <a:ext cx="63500" cy="33338"/>
              </a:xfrm>
              <a:custGeom>
                <a:avLst/>
                <a:gdLst>
                  <a:gd name="T0" fmla="*/ 4 w 6"/>
                  <a:gd name="T1" fmla="*/ 2 h 3"/>
                  <a:gd name="T2" fmla="*/ 5 w 6"/>
                  <a:gd name="T3" fmla="*/ 1 h 3"/>
                  <a:gd name="T4" fmla="*/ 5 w 6"/>
                  <a:gd name="T5" fmla="*/ 0 h 3"/>
                  <a:gd name="T6" fmla="*/ 5 w 6"/>
                  <a:gd name="T7" fmla="*/ 0 h 3"/>
                  <a:gd name="T8" fmla="*/ 3 w 6"/>
                  <a:gd name="T9" fmla="*/ 0 h 3"/>
                  <a:gd name="T10" fmla="*/ 2 w 6"/>
                  <a:gd name="T11" fmla="*/ 0 h 3"/>
                  <a:gd name="T12" fmla="*/ 1 w 6"/>
                  <a:gd name="T13" fmla="*/ 1 h 3"/>
                  <a:gd name="T14" fmla="*/ 1 w 6"/>
                  <a:gd name="T15" fmla="*/ 2 h 3"/>
                  <a:gd name="T16" fmla="*/ 1 w 6"/>
                  <a:gd name="T17" fmla="*/ 2 h 3"/>
                  <a:gd name="T18" fmla="*/ 2 w 6"/>
                  <a:gd name="T19" fmla="*/ 2 h 3"/>
                  <a:gd name="T20" fmla="*/ 3 w 6"/>
                  <a:gd name="T21" fmla="*/ 2 h 3"/>
                  <a:gd name="T22" fmla="*/ 4 w 6"/>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4" y="2"/>
                    </a:moveTo>
                    <a:cubicBezTo>
                      <a:pt x="5" y="1"/>
                      <a:pt x="5" y="1"/>
                      <a:pt x="5" y="1"/>
                    </a:cubicBezTo>
                    <a:cubicBezTo>
                      <a:pt x="5" y="1"/>
                      <a:pt x="6" y="1"/>
                      <a:pt x="5" y="0"/>
                    </a:cubicBezTo>
                    <a:cubicBezTo>
                      <a:pt x="5" y="0"/>
                      <a:pt x="5" y="0"/>
                      <a:pt x="5" y="0"/>
                    </a:cubicBezTo>
                    <a:cubicBezTo>
                      <a:pt x="4" y="0"/>
                      <a:pt x="4" y="0"/>
                      <a:pt x="3" y="0"/>
                    </a:cubicBezTo>
                    <a:cubicBezTo>
                      <a:pt x="3" y="0"/>
                      <a:pt x="3" y="0"/>
                      <a:pt x="2" y="0"/>
                    </a:cubicBezTo>
                    <a:cubicBezTo>
                      <a:pt x="2" y="1"/>
                      <a:pt x="2" y="1"/>
                      <a:pt x="1" y="1"/>
                    </a:cubicBezTo>
                    <a:cubicBezTo>
                      <a:pt x="1" y="1"/>
                      <a:pt x="1" y="1"/>
                      <a:pt x="1" y="2"/>
                    </a:cubicBezTo>
                    <a:cubicBezTo>
                      <a:pt x="0" y="2"/>
                      <a:pt x="0" y="2"/>
                      <a:pt x="1" y="2"/>
                    </a:cubicBezTo>
                    <a:cubicBezTo>
                      <a:pt x="1" y="3"/>
                      <a:pt x="1" y="2"/>
                      <a:pt x="2" y="2"/>
                    </a:cubicBezTo>
                    <a:cubicBezTo>
                      <a:pt x="2" y="2"/>
                      <a:pt x="2" y="2"/>
                      <a:pt x="3" y="2"/>
                    </a:cubicBezTo>
                    <a:cubicBezTo>
                      <a:pt x="3" y="2"/>
                      <a:pt x="4"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7" name="Freeform 207"/>
              <p:cNvSpPr>
                <a:spLocks/>
              </p:cNvSpPr>
              <p:nvPr/>
            </p:nvSpPr>
            <p:spPr bwMode="auto">
              <a:xfrm>
                <a:off x="2552701" y="1130301"/>
                <a:ext cx="22225" cy="20638"/>
              </a:xfrm>
              <a:custGeom>
                <a:avLst/>
                <a:gdLst>
                  <a:gd name="T0" fmla="*/ 1 w 2"/>
                  <a:gd name="T1" fmla="*/ 1 h 2"/>
                  <a:gd name="T2" fmla="*/ 1 w 2"/>
                  <a:gd name="T3" fmla="*/ 0 h 2"/>
                  <a:gd name="T4" fmla="*/ 0 w 2"/>
                  <a:gd name="T5" fmla="*/ 1 h 2"/>
                  <a:gd name="T6" fmla="*/ 1 w 2"/>
                  <a:gd name="T7" fmla="*/ 2 h 2"/>
                  <a:gd name="T8" fmla="*/ 1 w 2"/>
                  <a:gd name="T9" fmla="*/ 2 h 2"/>
                  <a:gd name="T10" fmla="*/ 2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0"/>
                      <a:pt x="1" y="0"/>
                      <a:pt x="1" y="0"/>
                    </a:cubicBezTo>
                    <a:cubicBezTo>
                      <a:pt x="0" y="1"/>
                      <a:pt x="0" y="1"/>
                      <a:pt x="0" y="1"/>
                    </a:cubicBezTo>
                    <a:cubicBezTo>
                      <a:pt x="0" y="1"/>
                      <a:pt x="0" y="1"/>
                      <a:pt x="1" y="2"/>
                    </a:cubicBezTo>
                    <a:cubicBezTo>
                      <a:pt x="1" y="2"/>
                      <a:pt x="1" y="2"/>
                      <a:pt x="1" y="2"/>
                    </a:cubicBezTo>
                    <a:cubicBezTo>
                      <a:pt x="1" y="2"/>
                      <a:pt x="2" y="2"/>
                      <a:pt x="2" y="1"/>
                    </a:cubicBezTo>
                    <a:cubicBezTo>
                      <a:pt x="2" y="1"/>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8" name="Freeform 208"/>
              <p:cNvSpPr>
                <a:spLocks/>
              </p:cNvSpPr>
              <p:nvPr/>
            </p:nvSpPr>
            <p:spPr bwMode="auto">
              <a:xfrm>
                <a:off x="2584451" y="1130301"/>
                <a:ext cx="11113" cy="11113"/>
              </a:xfrm>
              <a:custGeom>
                <a:avLst/>
                <a:gdLst>
                  <a:gd name="T0" fmla="*/ 0 w 1"/>
                  <a:gd name="T1" fmla="*/ 1 h 1"/>
                  <a:gd name="T2" fmla="*/ 1 w 1"/>
                  <a:gd name="T3" fmla="*/ 1 h 1"/>
                  <a:gd name="T4" fmla="*/ 1 w 1"/>
                  <a:gd name="T5" fmla="*/ 1 h 1"/>
                  <a:gd name="T6" fmla="*/ 1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1" y="1"/>
                      <a:pt x="1" y="1"/>
                      <a:pt x="1" y="1"/>
                    </a:cubicBezTo>
                    <a:cubicBezTo>
                      <a:pt x="1" y="1"/>
                      <a:pt x="1" y="1"/>
                      <a:pt x="1" y="1"/>
                    </a:cubicBezTo>
                    <a:cubicBezTo>
                      <a:pt x="1" y="0"/>
                      <a:pt x="1" y="0"/>
                      <a:pt x="1" y="0"/>
                    </a:cubicBezTo>
                    <a:cubicBezTo>
                      <a:pt x="0"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9" name="Freeform 209"/>
              <p:cNvSpPr>
                <a:spLocks/>
              </p:cNvSpPr>
              <p:nvPr/>
            </p:nvSpPr>
            <p:spPr bwMode="auto">
              <a:xfrm>
                <a:off x="2628901" y="968376"/>
                <a:ext cx="31750" cy="31750"/>
              </a:xfrm>
              <a:custGeom>
                <a:avLst/>
                <a:gdLst>
                  <a:gd name="T0" fmla="*/ 2 w 3"/>
                  <a:gd name="T1" fmla="*/ 1 h 3"/>
                  <a:gd name="T2" fmla="*/ 1 w 3"/>
                  <a:gd name="T3" fmla="*/ 2 h 3"/>
                  <a:gd name="T4" fmla="*/ 0 w 3"/>
                  <a:gd name="T5" fmla="*/ 2 h 3"/>
                  <a:gd name="T6" fmla="*/ 1 w 3"/>
                  <a:gd name="T7" fmla="*/ 3 h 3"/>
                  <a:gd name="T8" fmla="*/ 3 w 3"/>
                  <a:gd name="T9" fmla="*/ 2 h 3"/>
                  <a:gd name="T10" fmla="*/ 3 w 3"/>
                  <a:gd name="T11" fmla="*/ 2 h 3"/>
                  <a:gd name="T12" fmla="*/ 3 w 3"/>
                  <a:gd name="T13" fmla="*/ 1 h 3"/>
                  <a:gd name="T14" fmla="*/ 2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1"/>
                    </a:moveTo>
                    <a:cubicBezTo>
                      <a:pt x="2" y="2"/>
                      <a:pt x="1" y="1"/>
                      <a:pt x="1" y="2"/>
                    </a:cubicBezTo>
                    <a:cubicBezTo>
                      <a:pt x="1" y="2"/>
                      <a:pt x="0" y="2"/>
                      <a:pt x="0" y="2"/>
                    </a:cubicBezTo>
                    <a:cubicBezTo>
                      <a:pt x="0" y="3"/>
                      <a:pt x="1" y="3"/>
                      <a:pt x="1" y="3"/>
                    </a:cubicBezTo>
                    <a:cubicBezTo>
                      <a:pt x="2" y="3"/>
                      <a:pt x="2" y="2"/>
                      <a:pt x="3" y="2"/>
                    </a:cubicBezTo>
                    <a:cubicBezTo>
                      <a:pt x="3" y="2"/>
                      <a:pt x="3" y="2"/>
                      <a:pt x="3" y="2"/>
                    </a:cubicBezTo>
                    <a:cubicBezTo>
                      <a:pt x="3" y="1"/>
                      <a:pt x="3" y="1"/>
                      <a:pt x="3" y="1"/>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0" name="Freeform 210"/>
              <p:cNvSpPr>
                <a:spLocks/>
              </p:cNvSpPr>
              <p:nvPr/>
            </p:nvSpPr>
            <p:spPr bwMode="auto">
              <a:xfrm>
                <a:off x="2574926" y="687389"/>
                <a:ext cx="182563" cy="85725"/>
              </a:xfrm>
              <a:custGeom>
                <a:avLst/>
                <a:gdLst>
                  <a:gd name="T0" fmla="*/ 1 w 17"/>
                  <a:gd name="T1" fmla="*/ 5 h 8"/>
                  <a:gd name="T2" fmla="*/ 2 w 17"/>
                  <a:gd name="T3" fmla="*/ 5 h 8"/>
                  <a:gd name="T4" fmla="*/ 4 w 17"/>
                  <a:gd name="T5" fmla="*/ 5 h 8"/>
                  <a:gd name="T6" fmla="*/ 5 w 17"/>
                  <a:gd name="T7" fmla="*/ 5 h 8"/>
                  <a:gd name="T8" fmla="*/ 6 w 17"/>
                  <a:gd name="T9" fmla="*/ 5 h 8"/>
                  <a:gd name="T10" fmla="*/ 6 w 17"/>
                  <a:gd name="T11" fmla="*/ 5 h 8"/>
                  <a:gd name="T12" fmla="*/ 4 w 17"/>
                  <a:gd name="T13" fmla="*/ 5 h 8"/>
                  <a:gd name="T14" fmla="*/ 3 w 17"/>
                  <a:gd name="T15" fmla="*/ 6 h 8"/>
                  <a:gd name="T16" fmla="*/ 2 w 17"/>
                  <a:gd name="T17" fmla="*/ 5 h 8"/>
                  <a:gd name="T18" fmla="*/ 1 w 17"/>
                  <a:gd name="T19" fmla="*/ 5 h 8"/>
                  <a:gd name="T20" fmla="*/ 2 w 17"/>
                  <a:gd name="T21" fmla="*/ 6 h 8"/>
                  <a:gd name="T22" fmla="*/ 3 w 17"/>
                  <a:gd name="T23" fmla="*/ 7 h 8"/>
                  <a:gd name="T24" fmla="*/ 3 w 17"/>
                  <a:gd name="T25" fmla="*/ 7 h 8"/>
                  <a:gd name="T26" fmla="*/ 5 w 17"/>
                  <a:gd name="T27" fmla="*/ 7 h 8"/>
                  <a:gd name="T28" fmla="*/ 7 w 17"/>
                  <a:gd name="T29" fmla="*/ 7 h 8"/>
                  <a:gd name="T30" fmla="*/ 7 w 17"/>
                  <a:gd name="T31" fmla="*/ 7 h 8"/>
                  <a:gd name="T32" fmla="*/ 8 w 17"/>
                  <a:gd name="T33" fmla="*/ 6 h 8"/>
                  <a:gd name="T34" fmla="*/ 9 w 17"/>
                  <a:gd name="T35" fmla="*/ 6 h 8"/>
                  <a:gd name="T36" fmla="*/ 11 w 17"/>
                  <a:gd name="T37" fmla="*/ 6 h 8"/>
                  <a:gd name="T38" fmla="*/ 12 w 17"/>
                  <a:gd name="T39" fmla="*/ 5 h 8"/>
                  <a:gd name="T40" fmla="*/ 13 w 17"/>
                  <a:gd name="T41" fmla="*/ 5 h 8"/>
                  <a:gd name="T42" fmla="*/ 15 w 17"/>
                  <a:gd name="T43" fmla="*/ 5 h 8"/>
                  <a:gd name="T44" fmla="*/ 16 w 17"/>
                  <a:gd name="T45" fmla="*/ 5 h 8"/>
                  <a:gd name="T46" fmla="*/ 17 w 17"/>
                  <a:gd name="T47" fmla="*/ 5 h 8"/>
                  <a:gd name="T48" fmla="*/ 17 w 17"/>
                  <a:gd name="T49" fmla="*/ 3 h 8"/>
                  <a:gd name="T50" fmla="*/ 16 w 17"/>
                  <a:gd name="T51" fmla="*/ 4 h 8"/>
                  <a:gd name="T52" fmla="*/ 15 w 17"/>
                  <a:gd name="T53" fmla="*/ 4 h 8"/>
                  <a:gd name="T54" fmla="*/ 14 w 17"/>
                  <a:gd name="T55" fmla="*/ 4 h 8"/>
                  <a:gd name="T56" fmla="*/ 15 w 17"/>
                  <a:gd name="T57" fmla="*/ 3 h 8"/>
                  <a:gd name="T58" fmla="*/ 15 w 17"/>
                  <a:gd name="T59" fmla="*/ 3 h 8"/>
                  <a:gd name="T60" fmla="*/ 15 w 17"/>
                  <a:gd name="T61" fmla="*/ 2 h 8"/>
                  <a:gd name="T62" fmla="*/ 14 w 17"/>
                  <a:gd name="T63" fmla="*/ 3 h 8"/>
                  <a:gd name="T64" fmla="*/ 13 w 17"/>
                  <a:gd name="T65" fmla="*/ 3 h 8"/>
                  <a:gd name="T66" fmla="*/ 13 w 17"/>
                  <a:gd name="T67" fmla="*/ 2 h 8"/>
                  <a:gd name="T68" fmla="*/ 12 w 17"/>
                  <a:gd name="T69" fmla="*/ 2 h 8"/>
                  <a:gd name="T70" fmla="*/ 11 w 17"/>
                  <a:gd name="T71" fmla="*/ 2 h 8"/>
                  <a:gd name="T72" fmla="*/ 10 w 17"/>
                  <a:gd name="T73" fmla="*/ 1 h 8"/>
                  <a:gd name="T74" fmla="*/ 9 w 17"/>
                  <a:gd name="T75" fmla="*/ 1 h 8"/>
                  <a:gd name="T76" fmla="*/ 8 w 17"/>
                  <a:gd name="T77" fmla="*/ 1 h 8"/>
                  <a:gd name="T78" fmla="*/ 7 w 17"/>
                  <a:gd name="T79" fmla="*/ 1 h 8"/>
                  <a:gd name="T80" fmla="*/ 5 w 17"/>
                  <a:gd name="T81" fmla="*/ 1 h 8"/>
                  <a:gd name="T82" fmla="*/ 4 w 17"/>
                  <a:gd name="T83" fmla="*/ 2 h 8"/>
                  <a:gd name="T84" fmla="*/ 3 w 17"/>
                  <a:gd name="T85" fmla="*/ 3 h 8"/>
                  <a:gd name="T86" fmla="*/ 1 w 17"/>
                  <a:gd name="T87" fmla="*/ 3 h 8"/>
                  <a:gd name="T88" fmla="*/ 0 w 17"/>
                  <a:gd name="T89" fmla="*/ 3 h 8"/>
                  <a:gd name="T90" fmla="*/ 0 w 17"/>
                  <a:gd name="T91" fmla="*/ 3 h 8"/>
                  <a:gd name="T92" fmla="*/ 0 w 17"/>
                  <a:gd name="T93" fmla="*/ 4 h 8"/>
                  <a:gd name="T94" fmla="*/ 1 w 17"/>
                  <a:gd name="T9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8">
                    <a:moveTo>
                      <a:pt x="1" y="5"/>
                    </a:moveTo>
                    <a:cubicBezTo>
                      <a:pt x="2" y="5"/>
                      <a:pt x="2" y="5"/>
                      <a:pt x="2" y="5"/>
                    </a:cubicBezTo>
                    <a:cubicBezTo>
                      <a:pt x="3" y="5"/>
                      <a:pt x="3" y="5"/>
                      <a:pt x="4" y="5"/>
                    </a:cubicBezTo>
                    <a:cubicBezTo>
                      <a:pt x="4" y="5"/>
                      <a:pt x="5" y="5"/>
                      <a:pt x="5" y="5"/>
                    </a:cubicBezTo>
                    <a:cubicBezTo>
                      <a:pt x="6" y="4"/>
                      <a:pt x="7" y="4"/>
                      <a:pt x="6" y="5"/>
                    </a:cubicBezTo>
                    <a:cubicBezTo>
                      <a:pt x="6" y="5"/>
                      <a:pt x="6" y="5"/>
                      <a:pt x="6" y="5"/>
                    </a:cubicBezTo>
                    <a:cubicBezTo>
                      <a:pt x="5" y="5"/>
                      <a:pt x="5" y="5"/>
                      <a:pt x="4" y="5"/>
                    </a:cubicBezTo>
                    <a:cubicBezTo>
                      <a:pt x="4" y="5"/>
                      <a:pt x="4" y="6"/>
                      <a:pt x="3" y="6"/>
                    </a:cubicBezTo>
                    <a:cubicBezTo>
                      <a:pt x="3" y="6"/>
                      <a:pt x="3" y="5"/>
                      <a:pt x="2" y="5"/>
                    </a:cubicBezTo>
                    <a:cubicBezTo>
                      <a:pt x="2" y="5"/>
                      <a:pt x="2" y="5"/>
                      <a:pt x="1" y="5"/>
                    </a:cubicBezTo>
                    <a:cubicBezTo>
                      <a:pt x="1" y="6"/>
                      <a:pt x="1" y="6"/>
                      <a:pt x="2" y="6"/>
                    </a:cubicBezTo>
                    <a:cubicBezTo>
                      <a:pt x="2" y="7"/>
                      <a:pt x="2" y="7"/>
                      <a:pt x="3" y="7"/>
                    </a:cubicBezTo>
                    <a:cubicBezTo>
                      <a:pt x="3" y="7"/>
                      <a:pt x="3" y="7"/>
                      <a:pt x="3" y="7"/>
                    </a:cubicBezTo>
                    <a:cubicBezTo>
                      <a:pt x="4" y="7"/>
                      <a:pt x="4" y="7"/>
                      <a:pt x="5" y="7"/>
                    </a:cubicBezTo>
                    <a:cubicBezTo>
                      <a:pt x="5" y="7"/>
                      <a:pt x="6" y="8"/>
                      <a:pt x="7" y="7"/>
                    </a:cubicBezTo>
                    <a:cubicBezTo>
                      <a:pt x="7" y="7"/>
                      <a:pt x="7" y="7"/>
                      <a:pt x="7" y="7"/>
                    </a:cubicBezTo>
                    <a:cubicBezTo>
                      <a:pt x="7" y="7"/>
                      <a:pt x="8" y="6"/>
                      <a:pt x="8" y="6"/>
                    </a:cubicBezTo>
                    <a:cubicBezTo>
                      <a:pt x="8" y="6"/>
                      <a:pt x="8" y="6"/>
                      <a:pt x="9" y="6"/>
                    </a:cubicBezTo>
                    <a:cubicBezTo>
                      <a:pt x="9" y="6"/>
                      <a:pt x="10" y="6"/>
                      <a:pt x="11" y="6"/>
                    </a:cubicBezTo>
                    <a:cubicBezTo>
                      <a:pt x="11" y="6"/>
                      <a:pt x="12" y="5"/>
                      <a:pt x="12" y="5"/>
                    </a:cubicBezTo>
                    <a:cubicBezTo>
                      <a:pt x="13" y="5"/>
                      <a:pt x="13" y="5"/>
                      <a:pt x="13" y="5"/>
                    </a:cubicBezTo>
                    <a:cubicBezTo>
                      <a:pt x="14" y="5"/>
                      <a:pt x="14" y="5"/>
                      <a:pt x="15" y="5"/>
                    </a:cubicBezTo>
                    <a:cubicBezTo>
                      <a:pt x="15" y="5"/>
                      <a:pt x="15" y="5"/>
                      <a:pt x="16" y="5"/>
                    </a:cubicBezTo>
                    <a:cubicBezTo>
                      <a:pt x="16" y="5"/>
                      <a:pt x="16" y="5"/>
                      <a:pt x="17" y="5"/>
                    </a:cubicBezTo>
                    <a:cubicBezTo>
                      <a:pt x="17" y="4"/>
                      <a:pt x="17" y="3"/>
                      <a:pt x="17" y="3"/>
                    </a:cubicBezTo>
                    <a:cubicBezTo>
                      <a:pt x="16" y="3"/>
                      <a:pt x="16" y="4"/>
                      <a:pt x="16" y="4"/>
                    </a:cubicBezTo>
                    <a:cubicBezTo>
                      <a:pt x="16" y="4"/>
                      <a:pt x="16" y="4"/>
                      <a:pt x="15" y="4"/>
                    </a:cubicBezTo>
                    <a:cubicBezTo>
                      <a:pt x="15" y="4"/>
                      <a:pt x="14" y="4"/>
                      <a:pt x="14" y="4"/>
                    </a:cubicBezTo>
                    <a:cubicBezTo>
                      <a:pt x="14" y="4"/>
                      <a:pt x="15" y="4"/>
                      <a:pt x="15" y="3"/>
                    </a:cubicBezTo>
                    <a:cubicBezTo>
                      <a:pt x="15" y="3"/>
                      <a:pt x="15" y="3"/>
                      <a:pt x="15" y="3"/>
                    </a:cubicBezTo>
                    <a:cubicBezTo>
                      <a:pt x="15" y="2"/>
                      <a:pt x="15" y="2"/>
                      <a:pt x="15" y="2"/>
                    </a:cubicBezTo>
                    <a:cubicBezTo>
                      <a:pt x="14" y="2"/>
                      <a:pt x="14" y="3"/>
                      <a:pt x="14" y="3"/>
                    </a:cubicBezTo>
                    <a:cubicBezTo>
                      <a:pt x="13" y="3"/>
                      <a:pt x="13" y="3"/>
                      <a:pt x="13" y="3"/>
                    </a:cubicBezTo>
                    <a:cubicBezTo>
                      <a:pt x="13" y="3"/>
                      <a:pt x="13" y="2"/>
                      <a:pt x="13" y="2"/>
                    </a:cubicBezTo>
                    <a:cubicBezTo>
                      <a:pt x="12" y="2"/>
                      <a:pt x="12" y="2"/>
                      <a:pt x="12" y="2"/>
                    </a:cubicBezTo>
                    <a:cubicBezTo>
                      <a:pt x="11" y="2"/>
                      <a:pt x="11" y="2"/>
                      <a:pt x="11" y="2"/>
                    </a:cubicBezTo>
                    <a:cubicBezTo>
                      <a:pt x="10" y="2"/>
                      <a:pt x="10" y="2"/>
                      <a:pt x="10" y="1"/>
                    </a:cubicBezTo>
                    <a:cubicBezTo>
                      <a:pt x="10" y="1"/>
                      <a:pt x="10" y="1"/>
                      <a:pt x="9" y="1"/>
                    </a:cubicBezTo>
                    <a:cubicBezTo>
                      <a:pt x="9" y="0"/>
                      <a:pt x="8" y="0"/>
                      <a:pt x="8" y="1"/>
                    </a:cubicBezTo>
                    <a:cubicBezTo>
                      <a:pt x="7" y="1"/>
                      <a:pt x="7" y="1"/>
                      <a:pt x="7" y="1"/>
                    </a:cubicBezTo>
                    <a:cubicBezTo>
                      <a:pt x="6" y="1"/>
                      <a:pt x="6" y="1"/>
                      <a:pt x="5" y="1"/>
                    </a:cubicBezTo>
                    <a:cubicBezTo>
                      <a:pt x="5" y="2"/>
                      <a:pt x="5" y="2"/>
                      <a:pt x="4" y="2"/>
                    </a:cubicBezTo>
                    <a:cubicBezTo>
                      <a:pt x="4" y="2"/>
                      <a:pt x="3" y="2"/>
                      <a:pt x="3" y="3"/>
                    </a:cubicBezTo>
                    <a:cubicBezTo>
                      <a:pt x="2" y="3"/>
                      <a:pt x="2" y="3"/>
                      <a:pt x="1" y="3"/>
                    </a:cubicBezTo>
                    <a:cubicBezTo>
                      <a:pt x="1" y="3"/>
                      <a:pt x="1" y="3"/>
                      <a:pt x="0" y="3"/>
                    </a:cubicBezTo>
                    <a:cubicBezTo>
                      <a:pt x="0" y="3"/>
                      <a:pt x="0" y="3"/>
                      <a:pt x="0" y="3"/>
                    </a:cubicBezTo>
                    <a:cubicBezTo>
                      <a:pt x="0" y="4"/>
                      <a:pt x="0" y="4"/>
                      <a:pt x="0" y="4"/>
                    </a:cubicBezTo>
                    <a:cubicBezTo>
                      <a:pt x="0" y="5"/>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1" name="Freeform 211"/>
              <p:cNvSpPr>
                <a:spLocks/>
              </p:cNvSpPr>
              <p:nvPr/>
            </p:nvSpPr>
            <p:spPr bwMode="auto">
              <a:xfrm>
                <a:off x="2606676" y="654051"/>
                <a:ext cx="593725" cy="173038"/>
              </a:xfrm>
              <a:custGeom>
                <a:avLst/>
                <a:gdLst>
                  <a:gd name="T0" fmla="*/ 53 w 55"/>
                  <a:gd name="T1" fmla="*/ 2 h 16"/>
                  <a:gd name="T2" fmla="*/ 50 w 55"/>
                  <a:gd name="T3" fmla="*/ 1 h 16"/>
                  <a:gd name="T4" fmla="*/ 48 w 55"/>
                  <a:gd name="T5" fmla="*/ 1 h 16"/>
                  <a:gd name="T6" fmla="*/ 43 w 55"/>
                  <a:gd name="T7" fmla="*/ 1 h 16"/>
                  <a:gd name="T8" fmla="*/ 41 w 55"/>
                  <a:gd name="T9" fmla="*/ 1 h 16"/>
                  <a:gd name="T10" fmla="*/ 39 w 55"/>
                  <a:gd name="T11" fmla="*/ 1 h 16"/>
                  <a:gd name="T12" fmla="*/ 37 w 55"/>
                  <a:gd name="T13" fmla="*/ 0 h 16"/>
                  <a:gd name="T14" fmla="*/ 34 w 55"/>
                  <a:gd name="T15" fmla="*/ 1 h 16"/>
                  <a:gd name="T16" fmla="*/ 31 w 55"/>
                  <a:gd name="T17" fmla="*/ 1 h 16"/>
                  <a:gd name="T18" fmla="*/ 29 w 55"/>
                  <a:gd name="T19" fmla="*/ 1 h 16"/>
                  <a:gd name="T20" fmla="*/ 26 w 55"/>
                  <a:gd name="T21" fmla="*/ 1 h 16"/>
                  <a:gd name="T22" fmla="*/ 24 w 55"/>
                  <a:gd name="T23" fmla="*/ 2 h 16"/>
                  <a:gd name="T24" fmla="*/ 22 w 55"/>
                  <a:gd name="T25" fmla="*/ 2 h 16"/>
                  <a:gd name="T26" fmla="*/ 19 w 55"/>
                  <a:gd name="T27" fmla="*/ 2 h 16"/>
                  <a:gd name="T28" fmla="*/ 17 w 55"/>
                  <a:gd name="T29" fmla="*/ 3 h 16"/>
                  <a:gd name="T30" fmla="*/ 12 w 55"/>
                  <a:gd name="T31" fmla="*/ 3 h 16"/>
                  <a:gd name="T32" fmla="*/ 9 w 55"/>
                  <a:gd name="T33" fmla="*/ 3 h 16"/>
                  <a:gd name="T34" fmla="*/ 10 w 55"/>
                  <a:gd name="T35" fmla="*/ 4 h 16"/>
                  <a:gd name="T36" fmla="*/ 12 w 55"/>
                  <a:gd name="T37" fmla="*/ 5 h 16"/>
                  <a:gd name="T38" fmla="*/ 14 w 55"/>
                  <a:gd name="T39" fmla="*/ 5 h 16"/>
                  <a:gd name="T40" fmla="*/ 18 w 55"/>
                  <a:gd name="T41" fmla="*/ 5 h 16"/>
                  <a:gd name="T42" fmla="*/ 20 w 55"/>
                  <a:gd name="T43" fmla="*/ 5 h 16"/>
                  <a:gd name="T44" fmla="*/ 17 w 55"/>
                  <a:gd name="T45" fmla="*/ 6 h 16"/>
                  <a:gd name="T46" fmla="*/ 14 w 55"/>
                  <a:gd name="T47" fmla="*/ 6 h 16"/>
                  <a:gd name="T48" fmla="*/ 15 w 55"/>
                  <a:gd name="T49" fmla="*/ 8 h 16"/>
                  <a:gd name="T50" fmla="*/ 16 w 55"/>
                  <a:gd name="T51" fmla="*/ 8 h 16"/>
                  <a:gd name="T52" fmla="*/ 15 w 55"/>
                  <a:gd name="T53" fmla="*/ 9 h 16"/>
                  <a:gd name="T54" fmla="*/ 12 w 55"/>
                  <a:gd name="T55" fmla="*/ 9 h 16"/>
                  <a:gd name="T56" fmla="*/ 10 w 55"/>
                  <a:gd name="T57" fmla="*/ 9 h 16"/>
                  <a:gd name="T58" fmla="*/ 8 w 55"/>
                  <a:gd name="T59" fmla="*/ 10 h 16"/>
                  <a:gd name="T60" fmla="*/ 6 w 55"/>
                  <a:gd name="T61" fmla="*/ 10 h 16"/>
                  <a:gd name="T62" fmla="*/ 5 w 55"/>
                  <a:gd name="T63" fmla="*/ 11 h 16"/>
                  <a:gd name="T64" fmla="*/ 4 w 55"/>
                  <a:gd name="T65" fmla="*/ 12 h 16"/>
                  <a:gd name="T66" fmla="*/ 2 w 55"/>
                  <a:gd name="T67" fmla="*/ 12 h 16"/>
                  <a:gd name="T68" fmla="*/ 0 w 55"/>
                  <a:gd name="T69" fmla="*/ 13 h 16"/>
                  <a:gd name="T70" fmla="*/ 2 w 55"/>
                  <a:gd name="T71" fmla="*/ 14 h 16"/>
                  <a:gd name="T72" fmla="*/ 5 w 55"/>
                  <a:gd name="T73" fmla="*/ 14 h 16"/>
                  <a:gd name="T74" fmla="*/ 7 w 55"/>
                  <a:gd name="T75" fmla="*/ 14 h 16"/>
                  <a:gd name="T76" fmla="*/ 10 w 55"/>
                  <a:gd name="T77" fmla="*/ 14 h 16"/>
                  <a:gd name="T78" fmla="*/ 13 w 55"/>
                  <a:gd name="T79" fmla="*/ 13 h 16"/>
                  <a:gd name="T80" fmla="*/ 13 w 55"/>
                  <a:gd name="T81" fmla="*/ 15 h 16"/>
                  <a:gd name="T82" fmla="*/ 17 w 55"/>
                  <a:gd name="T83" fmla="*/ 14 h 16"/>
                  <a:gd name="T84" fmla="*/ 20 w 55"/>
                  <a:gd name="T85" fmla="*/ 14 h 16"/>
                  <a:gd name="T86" fmla="*/ 20 w 55"/>
                  <a:gd name="T87" fmla="*/ 12 h 16"/>
                  <a:gd name="T88" fmla="*/ 21 w 55"/>
                  <a:gd name="T89" fmla="*/ 12 h 16"/>
                  <a:gd name="T90" fmla="*/ 23 w 55"/>
                  <a:gd name="T91" fmla="*/ 10 h 16"/>
                  <a:gd name="T92" fmla="*/ 25 w 55"/>
                  <a:gd name="T93" fmla="*/ 10 h 16"/>
                  <a:gd name="T94" fmla="*/ 27 w 55"/>
                  <a:gd name="T95" fmla="*/ 10 h 16"/>
                  <a:gd name="T96" fmla="*/ 28 w 55"/>
                  <a:gd name="T97" fmla="*/ 8 h 16"/>
                  <a:gd name="T98" fmla="*/ 29 w 55"/>
                  <a:gd name="T99" fmla="*/ 7 h 16"/>
                  <a:gd name="T100" fmla="*/ 31 w 55"/>
                  <a:gd name="T101" fmla="*/ 6 h 16"/>
                  <a:gd name="T102" fmla="*/ 34 w 55"/>
                  <a:gd name="T103" fmla="*/ 7 h 16"/>
                  <a:gd name="T104" fmla="*/ 37 w 55"/>
                  <a:gd name="T105" fmla="*/ 7 h 16"/>
                  <a:gd name="T106" fmla="*/ 38 w 55"/>
                  <a:gd name="T107" fmla="*/ 6 h 16"/>
                  <a:gd name="T108" fmla="*/ 41 w 55"/>
                  <a:gd name="T109" fmla="*/ 6 h 16"/>
                  <a:gd name="T110" fmla="*/ 44 w 55"/>
                  <a:gd name="T111" fmla="*/ 5 h 16"/>
                  <a:gd name="T112" fmla="*/ 46 w 55"/>
                  <a:gd name="T113" fmla="*/ 4 h 16"/>
                  <a:gd name="T114" fmla="*/ 47 w 55"/>
                  <a:gd name="T115" fmla="*/ 3 h 16"/>
                  <a:gd name="T116" fmla="*/ 50 w 55"/>
                  <a:gd name="T117" fmla="*/ 3 h 16"/>
                  <a:gd name="T118" fmla="*/ 54 w 55"/>
                  <a:gd name="T119" fmla="*/ 3 h 16"/>
                  <a:gd name="T120" fmla="*/ 55 w 55"/>
                  <a:gd name="T12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16">
                    <a:moveTo>
                      <a:pt x="54" y="2"/>
                    </a:moveTo>
                    <a:cubicBezTo>
                      <a:pt x="54" y="2"/>
                      <a:pt x="53" y="2"/>
                      <a:pt x="53" y="2"/>
                    </a:cubicBezTo>
                    <a:cubicBezTo>
                      <a:pt x="52" y="1"/>
                      <a:pt x="52" y="2"/>
                      <a:pt x="51" y="2"/>
                    </a:cubicBezTo>
                    <a:cubicBezTo>
                      <a:pt x="51" y="1"/>
                      <a:pt x="51" y="1"/>
                      <a:pt x="50" y="1"/>
                    </a:cubicBezTo>
                    <a:cubicBezTo>
                      <a:pt x="49" y="1"/>
                      <a:pt x="49" y="1"/>
                      <a:pt x="48" y="1"/>
                    </a:cubicBezTo>
                    <a:cubicBezTo>
                      <a:pt x="48" y="1"/>
                      <a:pt x="48" y="1"/>
                      <a:pt x="48" y="1"/>
                    </a:cubicBezTo>
                    <a:cubicBezTo>
                      <a:pt x="47" y="1"/>
                      <a:pt x="47" y="1"/>
                      <a:pt x="46" y="1"/>
                    </a:cubicBezTo>
                    <a:cubicBezTo>
                      <a:pt x="45" y="1"/>
                      <a:pt x="45" y="1"/>
                      <a:pt x="43" y="1"/>
                    </a:cubicBezTo>
                    <a:cubicBezTo>
                      <a:pt x="43" y="1"/>
                      <a:pt x="43" y="1"/>
                      <a:pt x="42" y="1"/>
                    </a:cubicBezTo>
                    <a:cubicBezTo>
                      <a:pt x="42" y="1"/>
                      <a:pt x="42" y="1"/>
                      <a:pt x="41" y="1"/>
                    </a:cubicBezTo>
                    <a:cubicBezTo>
                      <a:pt x="41" y="1"/>
                      <a:pt x="41" y="1"/>
                      <a:pt x="40" y="1"/>
                    </a:cubicBezTo>
                    <a:cubicBezTo>
                      <a:pt x="39" y="1"/>
                      <a:pt x="39" y="1"/>
                      <a:pt x="39" y="1"/>
                    </a:cubicBezTo>
                    <a:cubicBezTo>
                      <a:pt x="38" y="1"/>
                      <a:pt x="38" y="1"/>
                      <a:pt x="37" y="1"/>
                    </a:cubicBezTo>
                    <a:cubicBezTo>
                      <a:pt x="37" y="1"/>
                      <a:pt x="37" y="1"/>
                      <a:pt x="37" y="0"/>
                    </a:cubicBezTo>
                    <a:cubicBezTo>
                      <a:pt x="36" y="0"/>
                      <a:pt x="36" y="1"/>
                      <a:pt x="35" y="1"/>
                    </a:cubicBezTo>
                    <a:cubicBezTo>
                      <a:pt x="35" y="1"/>
                      <a:pt x="34" y="1"/>
                      <a:pt x="34" y="1"/>
                    </a:cubicBezTo>
                    <a:cubicBezTo>
                      <a:pt x="33" y="1"/>
                      <a:pt x="33" y="1"/>
                      <a:pt x="33" y="1"/>
                    </a:cubicBezTo>
                    <a:cubicBezTo>
                      <a:pt x="32" y="1"/>
                      <a:pt x="32" y="1"/>
                      <a:pt x="31" y="1"/>
                    </a:cubicBezTo>
                    <a:cubicBezTo>
                      <a:pt x="31" y="1"/>
                      <a:pt x="31" y="1"/>
                      <a:pt x="30" y="1"/>
                    </a:cubicBezTo>
                    <a:cubicBezTo>
                      <a:pt x="30" y="1"/>
                      <a:pt x="30" y="1"/>
                      <a:pt x="29" y="1"/>
                    </a:cubicBezTo>
                    <a:cubicBezTo>
                      <a:pt x="29" y="1"/>
                      <a:pt x="29" y="1"/>
                      <a:pt x="28" y="1"/>
                    </a:cubicBezTo>
                    <a:cubicBezTo>
                      <a:pt x="27" y="1"/>
                      <a:pt x="27" y="1"/>
                      <a:pt x="26" y="1"/>
                    </a:cubicBezTo>
                    <a:cubicBezTo>
                      <a:pt x="26" y="1"/>
                      <a:pt x="25" y="1"/>
                      <a:pt x="25" y="1"/>
                    </a:cubicBezTo>
                    <a:cubicBezTo>
                      <a:pt x="24" y="1"/>
                      <a:pt x="24" y="2"/>
                      <a:pt x="24" y="2"/>
                    </a:cubicBezTo>
                    <a:cubicBezTo>
                      <a:pt x="24" y="2"/>
                      <a:pt x="23" y="2"/>
                      <a:pt x="23" y="2"/>
                    </a:cubicBezTo>
                    <a:cubicBezTo>
                      <a:pt x="23" y="2"/>
                      <a:pt x="22" y="2"/>
                      <a:pt x="22" y="2"/>
                    </a:cubicBezTo>
                    <a:cubicBezTo>
                      <a:pt x="21" y="2"/>
                      <a:pt x="21" y="2"/>
                      <a:pt x="21" y="2"/>
                    </a:cubicBezTo>
                    <a:cubicBezTo>
                      <a:pt x="20" y="2"/>
                      <a:pt x="20" y="2"/>
                      <a:pt x="19" y="2"/>
                    </a:cubicBezTo>
                    <a:cubicBezTo>
                      <a:pt x="19" y="2"/>
                      <a:pt x="19" y="2"/>
                      <a:pt x="19" y="2"/>
                    </a:cubicBezTo>
                    <a:cubicBezTo>
                      <a:pt x="18" y="3"/>
                      <a:pt x="17" y="3"/>
                      <a:pt x="17" y="3"/>
                    </a:cubicBezTo>
                    <a:cubicBezTo>
                      <a:pt x="16" y="3"/>
                      <a:pt x="15" y="3"/>
                      <a:pt x="14" y="3"/>
                    </a:cubicBezTo>
                    <a:cubicBezTo>
                      <a:pt x="13" y="3"/>
                      <a:pt x="13" y="3"/>
                      <a:pt x="12" y="3"/>
                    </a:cubicBezTo>
                    <a:cubicBezTo>
                      <a:pt x="11" y="3"/>
                      <a:pt x="11" y="3"/>
                      <a:pt x="11" y="3"/>
                    </a:cubicBezTo>
                    <a:cubicBezTo>
                      <a:pt x="10" y="3"/>
                      <a:pt x="9" y="3"/>
                      <a:pt x="9" y="3"/>
                    </a:cubicBezTo>
                    <a:cubicBezTo>
                      <a:pt x="9" y="3"/>
                      <a:pt x="9" y="3"/>
                      <a:pt x="9" y="4"/>
                    </a:cubicBezTo>
                    <a:cubicBezTo>
                      <a:pt x="9" y="4"/>
                      <a:pt x="10" y="4"/>
                      <a:pt x="10" y="4"/>
                    </a:cubicBezTo>
                    <a:cubicBezTo>
                      <a:pt x="10" y="5"/>
                      <a:pt x="10" y="5"/>
                      <a:pt x="10" y="5"/>
                    </a:cubicBezTo>
                    <a:cubicBezTo>
                      <a:pt x="11" y="5"/>
                      <a:pt x="11" y="5"/>
                      <a:pt x="12" y="5"/>
                    </a:cubicBezTo>
                    <a:cubicBezTo>
                      <a:pt x="12" y="5"/>
                      <a:pt x="13" y="5"/>
                      <a:pt x="13" y="5"/>
                    </a:cubicBezTo>
                    <a:cubicBezTo>
                      <a:pt x="13" y="5"/>
                      <a:pt x="14" y="5"/>
                      <a:pt x="14" y="5"/>
                    </a:cubicBezTo>
                    <a:cubicBezTo>
                      <a:pt x="15" y="5"/>
                      <a:pt x="15" y="5"/>
                      <a:pt x="16" y="5"/>
                    </a:cubicBezTo>
                    <a:cubicBezTo>
                      <a:pt x="17" y="5"/>
                      <a:pt x="17" y="5"/>
                      <a:pt x="18" y="5"/>
                    </a:cubicBezTo>
                    <a:cubicBezTo>
                      <a:pt x="18" y="5"/>
                      <a:pt x="18" y="5"/>
                      <a:pt x="19" y="5"/>
                    </a:cubicBezTo>
                    <a:cubicBezTo>
                      <a:pt x="20" y="5"/>
                      <a:pt x="20" y="5"/>
                      <a:pt x="20" y="5"/>
                    </a:cubicBezTo>
                    <a:cubicBezTo>
                      <a:pt x="20" y="6"/>
                      <a:pt x="20" y="6"/>
                      <a:pt x="20" y="6"/>
                    </a:cubicBezTo>
                    <a:cubicBezTo>
                      <a:pt x="18" y="6"/>
                      <a:pt x="18" y="6"/>
                      <a:pt x="17" y="6"/>
                    </a:cubicBezTo>
                    <a:cubicBezTo>
                      <a:pt x="16" y="6"/>
                      <a:pt x="16" y="6"/>
                      <a:pt x="15" y="6"/>
                    </a:cubicBezTo>
                    <a:cubicBezTo>
                      <a:pt x="15" y="6"/>
                      <a:pt x="14" y="5"/>
                      <a:pt x="14" y="6"/>
                    </a:cubicBezTo>
                    <a:cubicBezTo>
                      <a:pt x="14" y="6"/>
                      <a:pt x="14" y="6"/>
                      <a:pt x="14" y="7"/>
                    </a:cubicBezTo>
                    <a:cubicBezTo>
                      <a:pt x="14" y="7"/>
                      <a:pt x="15" y="7"/>
                      <a:pt x="15" y="8"/>
                    </a:cubicBezTo>
                    <a:cubicBezTo>
                      <a:pt x="15" y="8"/>
                      <a:pt x="15" y="8"/>
                      <a:pt x="15" y="8"/>
                    </a:cubicBezTo>
                    <a:cubicBezTo>
                      <a:pt x="15" y="8"/>
                      <a:pt x="16" y="8"/>
                      <a:pt x="16" y="8"/>
                    </a:cubicBezTo>
                    <a:cubicBezTo>
                      <a:pt x="16" y="9"/>
                      <a:pt x="17" y="9"/>
                      <a:pt x="17" y="9"/>
                    </a:cubicBezTo>
                    <a:cubicBezTo>
                      <a:pt x="16" y="10"/>
                      <a:pt x="16" y="9"/>
                      <a:pt x="15" y="9"/>
                    </a:cubicBezTo>
                    <a:cubicBezTo>
                      <a:pt x="15" y="9"/>
                      <a:pt x="14" y="9"/>
                      <a:pt x="14" y="9"/>
                    </a:cubicBezTo>
                    <a:cubicBezTo>
                      <a:pt x="13" y="9"/>
                      <a:pt x="13" y="9"/>
                      <a:pt x="12" y="9"/>
                    </a:cubicBezTo>
                    <a:cubicBezTo>
                      <a:pt x="12" y="9"/>
                      <a:pt x="11" y="9"/>
                      <a:pt x="11" y="9"/>
                    </a:cubicBezTo>
                    <a:cubicBezTo>
                      <a:pt x="10" y="9"/>
                      <a:pt x="10" y="9"/>
                      <a:pt x="10" y="9"/>
                    </a:cubicBezTo>
                    <a:cubicBezTo>
                      <a:pt x="9" y="9"/>
                      <a:pt x="9" y="9"/>
                      <a:pt x="8" y="9"/>
                    </a:cubicBezTo>
                    <a:cubicBezTo>
                      <a:pt x="8" y="10"/>
                      <a:pt x="8" y="10"/>
                      <a:pt x="8" y="10"/>
                    </a:cubicBezTo>
                    <a:cubicBezTo>
                      <a:pt x="7" y="10"/>
                      <a:pt x="7" y="10"/>
                      <a:pt x="7" y="10"/>
                    </a:cubicBezTo>
                    <a:cubicBezTo>
                      <a:pt x="6" y="10"/>
                      <a:pt x="6" y="10"/>
                      <a:pt x="6" y="10"/>
                    </a:cubicBezTo>
                    <a:cubicBezTo>
                      <a:pt x="6" y="11"/>
                      <a:pt x="6" y="11"/>
                      <a:pt x="5" y="11"/>
                    </a:cubicBezTo>
                    <a:cubicBezTo>
                      <a:pt x="5" y="11"/>
                      <a:pt x="5" y="11"/>
                      <a:pt x="5" y="11"/>
                    </a:cubicBezTo>
                    <a:cubicBezTo>
                      <a:pt x="5" y="12"/>
                      <a:pt x="5" y="12"/>
                      <a:pt x="5" y="12"/>
                    </a:cubicBezTo>
                    <a:cubicBezTo>
                      <a:pt x="5" y="12"/>
                      <a:pt x="5" y="12"/>
                      <a:pt x="4" y="12"/>
                    </a:cubicBezTo>
                    <a:cubicBezTo>
                      <a:pt x="4" y="12"/>
                      <a:pt x="4" y="12"/>
                      <a:pt x="3" y="12"/>
                    </a:cubicBezTo>
                    <a:cubicBezTo>
                      <a:pt x="3" y="12"/>
                      <a:pt x="3" y="12"/>
                      <a:pt x="2" y="12"/>
                    </a:cubicBezTo>
                    <a:cubicBezTo>
                      <a:pt x="2" y="13"/>
                      <a:pt x="1" y="13"/>
                      <a:pt x="1" y="13"/>
                    </a:cubicBezTo>
                    <a:cubicBezTo>
                      <a:pt x="0" y="13"/>
                      <a:pt x="0" y="13"/>
                      <a:pt x="0" y="13"/>
                    </a:cubicBezTo>
                    <a:cubicBezTo>
                      <a:pt x="0" y="14"/>
                      <a:pt x="0" y="14"/>
                      <a:pt x="0" y="14"/>
                    </a:cubicBezTo>
                    <a:cubicBezTo>
                      <a:pt x="1" y="15"/>
                      <a:pt x="1" y="14"/>
                      <a:pt x="2" y="14"/>
                    </a:cubicBezTo>
                    <a:cubicBezTo>
                      <a:pt x="3" y="14"/>
                      <a:pt x="3" y="14"/>
                      <a:pt x="4" y="14"/>
                    </a:cubicBezTo>
                    <a:cubicBezTo>
                      <a:pt x="4" y="14"/>
                      <a:pt x="4" y="14"/>
                      <a:pt x="5" y="14"/>
                    </a:cubicBezTo>
                    <a:cubicBezTo>
                      <a:pt x="5" y="14"/>
                      <a:pt x="6" y="14"/>
                      <a:pt x="6" y="14"/>
                    </a:cubicBezTo>
                    <a:cubicBezTo>
                      <a:pt x="7" y="14"/>
                      <a:pt x="7" y="14"/>
                      <a:pt x="7" y="14"/>
                    </a:cubicBezTo>
                    <a:cubicBezTo>
                      <a:pt x="8" y="13"/>
                      <a:pt x="8" y="13"/>
                      <a:pt x="9" y="13"/>
                    </a:cubicBezTo>
                    <a:cubicBezTo>
                      <a:pt x="9" y="13"/>
                      <a:pt x="9" y="14"/>
                      <a:pt x="10" y="14"/>
                    </a:cubicBezTo>
                    <a:cubicBezTo>
                      <a:pt x="10" y="14"/>
                      <a:pt x="11" y="14"/>
                      <a:pt x="11" y="14"/>
                    </a:cubicBezTo>
                    <a:cubicBezTo>
                      <a:pt x="12" y="13"/>
                      <a:pt x="12" y="13"/>
                      <a:pt x="13" y="13"/>
                    </a:cubicBezTo>
                    <a:cubicBezTo>
                      <a:pt x="13" y="13"/>
                      <a:pt x="13" y="13"/>
                      <a:pt x="13" y="13"/>
                    </a:cubicBezTo>
                    <a:cubicBezTo>
                      <a:pt x="14" y="14"/>
                      <a:pt x="13" y="14"/>
                      <a:pt x="13" y="15"/>
                    </a:cubicBezTo>
                    <a:cubicBezTo>
                      <a:pt x="13" y="16"/>
                      <a:pt x="14" y="15"/>
                      <a:pt x="15" y="14"/>
                    </a:cubicBezTo>
                    <a:cubicBezTo>
                      <a:pt x="16" y="14"/>
                      <a:pt x="16" y="14"/>
                      <a:pt x="17" y="14"/>
                    </a:cubicBezTo>
                    <a:cubicBezTo>
                      <a:pt x="17" y="14"/>
                      <a:pt x="17" y="14"/>
                      <a:pt x="18" y="14"/>
                    </a:cubicBezTo>
                    <a:cubicBezTo>
                      <a:pt x="19" y="14"/>
                      <a:pt x="19" y="14"/>
                      <a:pt x="20" y="14"/>
                    </a:cubicBezTo>
                    <a:cubicBezTo>
                      <a:pt x="20" y="13"/>
                      <a:pt x="20" y="13"/>
                      <a:pt x="20" y="13"/>
                    </a:cubicBezTo>
                    <a:cubicBezTo>
                      <a:pt x="20" y="13"/>
                      <a:pt x="20" y="12"/>
                      <a:pt x="20" y="12"/>
                    </a:cubicBezTo>
                    <a:cubicBezTo>
                      <a:pt x="20" y="12"/>
                      <a:pt x="20" y="12"/>
                      <a:pt x="21" y="12"/>
                    </a:cubicBezTo>
                    <a:cubicBezTo>
                      <a:pt x="21" y="11"/>
                      <a:pt x="21" y="12"/>
                      <a:pt x="21" y="12"/>
                    </a:cubicBezTo>
                    <a:cubicBezTo>
                      <a:pt x="22" y="11"/>
                      <a:pt x="22" y="11"/>
                      <a:pt x="22" y="11"/>
                    </a:cubicBezTo>
                    <a:cubicBezTo>
                      <a:pt x="22" y="11"/>
                      <a:pt x="22" y="10"/>
                      <a:pt x="23" y="10"/>
                    </a:cubicBezTo>
                    <a:cubicBezTo>
                      <a:pt x="23" y="10"/>
                      <a:pt x="23" y="11"/>
                      <a:pt x="24" y="11"/>
                    </a:cubicBezTo>
                    <a:cubicBezTo>
                      <a:pt x="24" y="11"/>
                      <a:pt x="24" y="10"/>
                      <a:pt x="25" y="10"/>
                    </a:cubicBezTo>
                    <a:cubicBezTo>
                      <a:pt x="25" y="10"/>
                      <a:pt x="26" y="10"/>
                      <a:pt x="26" y="10"/>
                    </a:cubicBezTo>
                    <a:cubicBezTo>
                      <a:pt x="26" y="10"/>
                      <a:pt x="27" y="10"/>
                      <a:pt x="27" y="10"/>
                    </a:cubicBezTo>
                    <a:cubicBezTo>
                      <a:pt x="27" y="9"/>
                      <a:pt x="27" y="9"/>
                      <a:pt x="27" y="9"/>
                    </a:cubicBezTo>
                    <a:cubicBezTo>
                      <a:pt x="28" y="8"/>
                      <a:pt x="28" y="8"/>
                      <a:pt x="28" y="8"/>
                    </a:cubicBezTo>
                    <a:cubicBezTo>
                      <a:pt x="28" y="8"/>
                      <a:pt x="29" y="8"/>
                      <a:pt x="29" y="8"/>
                    </a:cubicBezTo>
                    <a:cubicBezTo>
                      <a:pt x="29" y="7"/>
                      <a:pt x="29" y="7"/>
                      <a:pt x="29" y="7"/>
                    </a:cubicBezTo>
                    <a:cubicBezTo>
                      <a:pt x="29" y="7"/>
                      <a:pt x="29" y="6"/>
                      <a:pt x="30" y="6"/>
                    </a:cubicBezTo>
                    <a:cubicBezTo>
                      <a:pt x="30" y="6"/>
                      <a:pt x="31" y="6"/>
                      <a:pt x="31" y="6"/>
                    </a:cubicBezTo>
                    <a:cubicBezTo>
                      <a:pt x="32" y="6"/>
                      <a:pt x="32" y="6"/>
                      <a:pt x="33" y="6"/>
                    </a:cubicBezTo>
                    <a:cubicBezTo>
                      <a:pt x="33" y="7"/>
                      <a:pt x="33" y="7"/>
                      <a:pt x="34" y="7"/>
                    </a:cubicBezTo>
                    <a:cubicBezTo>
                      <a:pt x="34" y="7"/>
                      <a:pt x="35" y="7"/>
                      <a:pt x="35" y="7"/>
                    </a:cubicBezTo>
                    <a:cubicBezTo>
                      <a:pt x="36" y="7"/>
                      <a:pt x="36" y="7"/>
                      <a:pt x="37" y="7"/>
                    </a:cubicBezTo>
                    <a:cubicBezTo>
                      <a:pt x="37" y="7"/>
                      <a:pt x="37" y="7"/>
                      <a:pt x="37" y="6"/>
                    </a:cubicBezTo>
                    <a:cubicBezTo>
                      <a:pt x="38" y="6"/>
                      <a:pt x="38" y="6"/>
                      <a:pt x="38" y="6"/>
                    </a:cubicBezTo>
                    <a:cubicBezTo>
                      <a:pt x="38" y="6"/>
                      <a:pt x="39" y="6"/>
                      <a:pt x="39" y="6"/>
                    </a:cubicBezTo>
                    <a:cubicBezTo>
                      <a:pt x="40" y="6"/>
                      <a:pt x="40" y="6"/>
                      <a:pt x="41" y="6"/>
                    </a:cubicBezTo>
                    <a:cubicBezTo>
                      <a:pt x="42" y="6"/>
                      <a:pt x="42" y="5"/>
                      <a:pt x="43" y="5"/>
                    </a:cubicBezTo>
                    <a:cubicBezTo>
                      <a:pt x="43" y="5"/>
                      <a:pt x="43" y="5"/>
                      <a:pt x="44" y="5"/>
                    </a:cubicBezTo>
                    <a:cubicBezTo>
                      <a:pt x="44" y="4"/>
                      <a:pt x="45" y="5"/>
                      <a:pt x="45" y="4"/>
                    </a:cubicBezTo>
                    <a:cubicBezTo>
                      <a:pt x="46" y="4"/>
                      <a:pt x="46" y="4"/>
                      <a:pt x="46" y="4"/>
                    </a:cubicBezTo>
                    <a:cubicBezTo>
                      <a:pt x="47" y="4"/>
                      <a:pt x="46" y="3"/>
                      <a:pt x="46" y="3"/>
                    </a:cubicBezTo>
                    <a:cubicBezTo>
                      <a:pt x="47" y="3"/>
                      <a:pt x="47" y="3"/>
                      <a:pt x="47" y="3"/>
                    </a:cubicBezTo>
                    <a:cubicBezTo>
                      <a:pt x="48" y="3"/>
                      <a:pt x="48" y="3"/>
                      <a:pt x="49" y="3"/>
                    </a:cubicBezTo>
                    <a:cubicBezTo>
                      <a:pt x="49" y="3"/>
                      <a:pt x="50" y="3"/>
                      <a:pt x="50" y="3"/>
                    </a:cubicBezTo>
                    <a:cubicBezTo>
                      <a:pt x="51" y="3"/>
                      <a:pt x="51" y="3"/>
                      <a:pt x="52" y="3"/>
                    </a:cubicBezTo>
                    <a:cubicBezTo>
                      <a:pt x="53" y="3"/>
                      <a:pt x="53" y="3"/>
                      <a:pt x="54" y="3"/>
                    </a:cubicBezTo>
                    <a:cubicBezTo>
                      <a:pt x="54" y="3"/>
                      <a:pt x="54" y="3"/>
                      <a:pt x="55" y="3"/>
                    </a:cubicBezTo>
                    <a:cubicBezTo>
                      <a:pt x="55" y="3"/>
                      <a:pt x="55" y="3"/>
                      <a:pt x="55" y="2"/>
                    </a:cubicBezTo>
                    <a:cubicBezTo>
                      <a:pt x="55" y="2"/>
                      <a:pt x="54" y="2"/>
                      <a:pt x="5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2" name="Freeform 212"/>
              <p:cNvSpPr>
                <a:spLocks/>
              </p:cNvSpPr>
              <p:nvPr/>
            </p:nvSpPr>
            <p:spPr bwMode="auto">
              <a:xfrm>
                <a:off x="2693989" y="869951"/>
                <a:ext cx="85725" cy="22225"/>
              </a:xfrm>
              <a:custGeom>
                <a:avLst/>
                <a:gdLst>
                  <a:gd name="T0" fmla="*/ 2 w 8"/>
                  <a:gd name="T1" fmla="*/ 0 h 2"/>
                  <a:gd name="T2" fmla="*/ 1 w 8"/>
                  <a:gd name="T3" fmla="*/ 0 h 2"/>
                  <a:gd name="T4" fmla="*/ 1 w 8"/>
                  <a:gd name="T5" fmla="*/ 0 h 2"/>
                  <a:gd name="T6" fmla="*/ 0 w 8"/>
                  <a:gd name="T7" fmla="*/ 1 h 2"/>
                  <a:gd name="T8" fmla="*/ 1 w 8"/>
                  <a:gd name="T9" fmla="*/ 2 h 2"/>
                  <a:gd name="T10" fmla="*/ 3 w 8"/>
                  <a:gd name="T11" fmla="*/ 2 h 2"/>
                  <a:gd name="T12" fmla="*/ 4 w 8"/>
                  <a:gd name="T13" fmla="*/ 1 h 2"/>
                  <a:gd name="T14" fmla="*/ 5 w 8"/>
                  <a:gd name="T15" fmla="*/ 1 h 2"/>
                  <a:gd name="T16" fmla="*/ 6 w 8"/>
                  <a:gd name="T17" fmla="*/ 1 h 2"/>
                  <a:gd name="T18" fmla="*/ 8 w 8"/>
                  <a:gd name="T19" fmla="*/ 1 h 2"/>
                  <a:gd name="T20" fmla="*/ 7 w 8"/>
                  <a:gd name="T21" fmla="*/ 1 h 2"/>
                  <a:gd name="T22" fmla="*/ 6 w 8"/>
                  <a:gd name="T23" fmla="*/ 0 h 2"/>
                  <a:gd name="T24" fmla="*/ 4 w 8"/>
                  <a:gd name="T25" fmla="*/ 0 h 2"/>
                  <a:gd name="T26" fmla="*/ 2 w 8"/>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
                    <a:moveTo>
                      <a:pt x="2" y="0"/>
                    </a:moveTo>
                    <a:cubicBezTo>
                      <a:pt x="2" y="0"/>
                      <a:pt x="2" y="0"/>
                      <a:pt x="1" y="0"/>
                    </a:cubicBezTo>
                    <a:cubicBezTo>
                      <a:pt x="1" y="0"/>
                      <a:pt x="1" y="0"/>
                      <a:pt x="1" y="0"/>
                    </a:cubicBezTo>
                    <a:cubicBezTo>
                      <a:pt x="0" y="0"/>
                      <a:pt x="0" y="1"/>
                      <a:pt x="0" y="1"/>
                    </a:cubicBezTo>
                    <a:cubicBezTo>
                      <a:pt x="0" y="1"/>
                      <a:pt x="1" y="2"/>
                      <a:pt x="1" y="2"/>
                    </a:cubicBezTo>
                    <a:cubicBezTo>
                      <a:pt x="2" y="2"/>
                      <a:pt x="2" y="2"/>
                      <a:pt x="3" y="2"/>
                    </a:cubicBezTo>
                    <a:cubicBezTo>
                      <a:pt x="3" y="2"/>
                      <a:pt x="3" y="1"/>
                      <a:pt x="4" y="1"/>
                    </a:cubicBezTo>
                    <a:cubicBezTo>
                      <a:pt x="4" y="1"/>
                      <a:pt x="4" y="1"/>
                      <a:pt x="5" y="1"/>
                    </a:cubicBezTo>
                    <a:cubicBezTo>
                      <a:pt x="5" y="1"/>
                      <a:pt x="5" y="1"/>
                      <a:pt x="6" y="1"/>
                    </a:cubicBezTo>
                    <a:cubicBezTo>
                      <a:pt x="7" y="2"/>
                      <a:pt x="7" y="2"/>
                      <a:pt x="8" y="1"/>
                    </a:cubicBezTo>
                    <a:cubicBezTo>
                      <a:pt x="8" y="1"/>
                      <a:pt x="8" y="1"/>
                      <a:pt x="7" y="1"/>
                    </a:cubicBezTo>
                    <a:cubicBezTo>
                      <a:pt x="7" y="0"/>
                      <a:pt x="7" y="0"/>
                      <a:pt x="6" y="0"/>
                    </a:cubicBezTo>
                    <a:cubicBezTo>
                      <a:pt x="5" y="0"/>
                      <a:pt x="5" y="0"/>
                      <a:pt x="4" y="0"/>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3" name="Freeform 213"/>
              <p:cNvSpPr>
                <a:spLocks/>
              </p:cNvSpPr>
              <p:nvPr/>
            </p:nvSpPr>
            <p:spPr bwMode="auto">
              <a:xfrm>
                <a:off x="2649539" y="1011239"/>
                <a:ext cx="65088" cy="20638"/>
              </a:xfrm>
              <a:custGeom>
                <a:avLst/>
                <a:gdLst>
                  <a:gd name="T0" fmla="*/ 0 w 6"/>
                  <a:gd name="T1" fmla="*/ 2 h 2"/>
                  <a:gd name="T2" fmla="*/ 1 w 6"/>
                  <a:gd name="T3" fmla="*/ 2 h 2"/>
                  <a:gd name="T4" fmla="*/ 2 w 6"/>
                  <a:gd name="T5" fmla="*/ 2 h 2"/>
                  <a:gd name="T6" fmla="*/ 4 w 6"/>
                  <a:gd name="T7" fmla="*/ 2 h 2"/>
                  <a:gd name="T8" fmla="*/ 4 w 6"/>
                  <a:gd name="T9" fmla="*/ 2 h 2"/>
                  <a:gd name="T10" fmla="*/ 5 w 6"/>
                  <a:gd name="T11" fmla="*/ 1 h 2"/>
                  <a:gd name="T12" fmla="*/ 6 w 6"/>
                  <a:gd name="T13" fmla="*/ 0 h 2"/>
                  <a:gd name="T14" fmla="*/ 5 w 6"/>
                  <a:gd name="T15" fmla="*/ 0 h 2"/>
                  <a:gd name="T16" fmla="*/ 4 w 6"/>
                  <a:gd name="T17" fmla="*/ 0 h 2"/>
                  <a:gd name="T18" fmla="*/ 3 w 6"/>
                  <a:gd name="T19" fmla="*/ 0 h 2"/>
                  <a:gd name="T20" fmla="*/ 2 w 6"/>
                  <a:gd name="T21" fmla="*/ 0 h 2"/>
                  <a:gd name="T22" fmla="*/ 1 w 6"/>
                  <a:gd name="T23" fmla="*/ 1 h 2"/>
                  <a:gd name="T24" fmla="*/ 0 w 6"/>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0" y="2"/>
                    </a:moveTo>
                    <a:cubicBezTo>
                      <a:pt x="0" y="2"/>
                      <a:pt x="1" y="2"/>
                      <a:pt x="1" y="2"/>
                    </a:cubicBezTo>
                    <a:cubicBezTo>
                      <a:pt x="2" y="2"/>
                      <a:pt x="2" y="2"/>
                      <a:pt x="2" y="2"/>
                    </a:cubicBezTo>
                    <a:cubicBezTo>
                      <a:pt x="3" y="2"/>
                      <a:pt x="3" y="2"/>
                      <a:pt x="4" y="2"/>
                    </a:cubicBezTo>
                    <a:cubicBezTo>
                      <a:pt x="4" y="2"/>
                      <a:pt x="4" y="2"/>
                      <a:pt x="4" y="2"/>
                    </a:cubicBezTo>
                    <a:cubicBezTo>
                      <a:pt x="5" y="1"/>
                      <a:pt x="5" y="1"/>
                      <a:pt x="5" y="1"/>
                    </a:cubicBezTo>
                    <a:cubicBezTo>
                      <a:pt x="5" y="1"/>
                      <a:pt x="6" y="0"/>
                      <a:pt x="6" y="0"/>
                    </a:cubicBezTo>
                    <a:cubicBezTo>
                      <a:pt x="6" y="0"/>
                      <a:pt x="5" y="0"/>
                      <a:pt x="5" y="0"/>
                    </a:cubicBezTo>
                    <a:cubicBezTo>
                      <a:pt x="4" y="0"/>
                      <a:pt x="4" y="0"/>
                      <a:pt x="4" y="0"/>
                    </a:cubicBezTo>
                    <a:cubicBezTo>
                      <a:pt x="3" y="0"/>
                      <a:pt x="3" y="0"/>
                      <a:pt x="3" y="0"/>
                    </a:cubicBezTo>
                    <a:cubicBezTo>
                      <a:pt x="2" y="0"/>
                      <a:pt x="2" y="0"/>
                      <a:pt x="2" y="0"/>
                    </a:cubicBezTo>
                    <a:cubicBezTo>
                      <a:pt x="1" y="1"/>
                      <a:pt x="1" y="1"/>
                      <a:pt x="1" y="1"/>
                    </a:cubicBezTo>
                    <a:cubicBezTo>
                      <a:pt x="1"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4" name="Freeform 214"/>
              <p:cNvSpPr>
                <a:spLocks/>
              </p:cNvSpPr>
              <p:nvPr/>
            </p:nvSpPr>
            <p:spPr bwMode="auto">
              <a:xfrm>
                <a:off x="2714626" y="1011239"/>
                <a:ext cx="22225" cy="20638"/>
              </a:xfrm>
              <a:custGeom>
                <a:avLst/>
                <a:gdLst>
                  <a:gd name="T0" fmla="*/ 0 w 2"/>
                  <a:gd name="T1" fmla="*/ 2 h 2"/>
                  <a:gd name="T2" fmla="*/ 1 w 2"/>
                  <a:gd name="T3" fmla="*/ 2 h 2"/>
                  <a:gd name="T4" fmla="*/ 2 w 2"/>
                  <a:gd name="T5" fmla="*/ 1 h 2"/>
                  <a:gd name="T6" fmla="*/ 2 w 2"/>
                  <a:gd name="T7" fmla="*/ 0 h 2"/>
                  <a:gd name="T8" fmla="*/ 1 w 2"/>
                  <a:gd name="T9" fmla="*/ 0 h 2"/>
                  <a:gd name="T10" fmla="*/ 0 w 2"/>
                  <a:gd name="T11" fmla="*/ 0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1" y="2"/>
                      <a:pt x="1" y="2"/>
                      <a:pt x="1" y="2"/>
                    </a:cubicBezTo>
                    <a:cubicBezTo>
                      <a:pt x="2" y="1"/>
                      <a:pt x="2" y="1"/>
                      <a:pt x="2" y="1"/>
                    </a:cubicBezTo>
                    <a:cubicBezTo>
                      <a:pt x="2" y="1"/>
                      <a:pt x="2" y="1"/>
                      <a:pt x="2" y="0"/>
                    </a:cubicBezTo>
                    <a:cubicBezTo>
                      <a:pt x="1" y="0"/>
                      <a:pt x="1" y="0"/>
                      <a:pt x="1" y="0"/>
                    </a:cubicBezTo>
                    <a:cubicBezTo>
                      <a:pt x="0" y="0"/>
                      <a:pt x="0" y="0"/>
                      <a:pt x="0" y="0"/>
                    </a:cubicBezTo>
                    <a:cubicBezTo>
                      <a:pt x="0" y="0"/>
                      <a:pt x="0" y="1"/>
                      <a:pt x="0" y="1"/>
                    </a:cubicBezTo>
                    <a:cubicBezTo>
                      <a:pt x="0" y="1"/>
                      <a:pt x="0" y="1"/>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5" name="Freeform 215"/>
              <p:cNvSpPr>
                <a:spLocks/>
              </p:cNvSpPr>
              <p:nvPr/>
            </p:nvSpPr>
            <p:spPr bwMode="auto">
              <a:xfrm>
                <a:off x="2466976" y="860426"/>
                <a:ext cx="496888" cy="323850"/>
              </a:xfrm>
              <a:custGeom>
                <a:avLst/>
                <a:gdLst>
                  <a:gd name="T0" fmla="*/ 43 w 46"/>
                  <a:gd name="T1" fmla="*/ 16 h 30"/>
                  <a:gd name="T2" fmla="*/ 42 w 46"/>
                  <a:gd name="T3" fmla="*/ 15 h 30"/>
                  <a:gd name="T4" fmla="*/ 38 w 46"/>
                  <a:gd name="T5" fmla="*/ 14 h 30"/>
                  <a:gd name="T6" fmla="*/ 38 w 46"/>
                  <a:gd name="T7" fmla="*/ 12 h 30"/>
                  <a:gd name="T8" fmla="*/ 39 w 46"/>
                  <a:gd name="T9" fmla="*/ 11 h 30"/>
                  <a:gd name="T10" fmla="*/ 39 w 46"/>
                  <a:gd name="T11" fmla="*/ 9 h 30"/>
                  <a:gd name="T12" fmla="*/ 36 w 46"/>
                  <a:gd name="T13" fmla="*/ 8 h 30"/>
                  <a:gd name="T14" fmla="*/ 33 w 46"/>
                  <a:gd name="T15" fmla="*/ 6 h 30"/>
                  <a:gd name="T16" fmla="*/ 29 w 46"/>
                  <a:gd name="T17" fmla="*/ 3 h 30"/>
                  <a:gd name="T18" fmla="*/ 24 w 46"/>
                  <a:gd name="T19" fmla="*/ 4 h 30"/>
                  <a:gd name="T20" fmla="*/ 19 w 46"/>
                  <a:gd name="T21" fmla="*/ 5 h 30"/>
                  <a:gd name="T22" fmla="*/ 20 w 46"/>
                  <a:gd name="T23" fmla="*/ 1 h 30"/>
                  <a:gd name="T24" fmla="*/ 15 w 46"/>
                  <a:gd name="T25" fmla="*/ 2 h 30"/>
                  <a:gd name="T26" fmla="*/ 12 w 46"/>
                  <a:gd name="T27" fmla="*/ 3 h 30"/>
                  <a:gd name="T28" fmla="*/ 11 w 46"/>
                  <a:gd name="T29" fmla="*/ 6 h 30"/>
                  <a:gd name="T30" fmla="*/ 9 w 46"/>
                  <a:gd name="T31" fmla="*/ 5 h 30"/>
                  <a:gd name="T32" fmla="*/ 13 w 46"/>
                  <a:gd name="T33" fmla="*/ 2 h 30"/>
                  <a:gd name="T34" fmla="*/ 12 w 46"/>
                  <a:gd name="T35" fmla="*/ 0 h 30"/>
                  <a:gd name="T36" fmla="*/ 5 w 46"/>
                  <a:gd name="T37" fmla="*/ 2 h 30"/>
                  <a:gd name="T38" fmla="*/ 1 w 46"/>
                  <a:gd name="T39" fmla="*/ 6 h 30"/>
                  <a:gd name="T40" fmla="*/ 5 w 46"/>
                  <a:gd name="T41" fmla="*/ 7 h 30"/>
                  <a:gd name="T42" fmla="*/ 0 w 46"/>
                  <a:gd name="T43" fmla="*/ 8 h 30"/>
                  <a:gd name="T44" fmla="*/ 4 w 46"/>
                  <a:gd name="T45" fmla="*/ 9 h 30"/>
                  <a:gd name="T46" fmla="*/ 8 w 46"/>
                  <a:gd name="T47" fmla="*/ 9 h 30"/>
                  <a:gd name="T48" fmla="*/ 12 w 46"/>
                  <a:gd name="T49" fmla="*/ 10 h 30"/>
                  <a:gd name="T50" fmla="*/ 17 w 46"/>
                  <a:gd name="T51" fmla="*/ 10 h 30"/>
                  <a:gd name="T52" fmla="*/ 19 w 46"/>
                  <a:gd name="T53" fmla="*/ 9 h 30"/>
                  <a:gd name="T54" fmla="*/ 23 w 46"/>
                  <a:gd name="T55" fmla="*/ 11 h 30"/>
                  <a:gd name="T56" fmla="*/ 20 w 46"/>
                  <a:gd name="T57" fmla="*/ 13 h 30"/>
                  <a:gd name="T58" fmla="*/ 24 w 46"/>
                  <a:gd name="T59" fmla="*/ 13 h 30"/>
                  <a:gd name="T60" fmla="*/ 27 w 46"/>
                  <a:gd name="T61" fmla="*/ 15 h 30"/>
                  <a:gd name="T62" fmla="*/ 25 w 46"/>
                  <a:gd name="T63" fmla="*/ 17 h 30"/>
                  <a:gd name="T64" fmla="*/ 22 w 46"/>
                  <a:gd name="T65" fmla="*/ 19 h 30"/>
                  <a:gd name="T66" fmla="*/ 21 w 46"/>
                  <a:gd name="T67" fmla="*/ 21 h 30"/>
                  <a:gd name="T68" fmla="*/ 17 w 46"/>
                  <a:gd name="T69" fmla="*/ 22 h 30"/>
                  <a:gd name="T70" fmla="*/ 14 w 46"/>
                  <a:gd name="T71" fmla="*/ 21 h 30"/>
                  <a:gd name="T72" fmla="*/ 11 w 46"/>
                  <a:gd name="T73" fmla="*/ 23 h 30"/>
                  <a:gd name="T74" fmla="*/ 14 w 46"/>
                  <a:gd name="T75" fmla="*/ 24 h 30"/>
                  <a:gd name="T76" fmla="*/ 17 w 46"/>
                  <a:gd name="T77" fmla="*/ 24 h 30"/>
                  <a:gd name="T78" fmla="*/ 20 w 46"/>
                  <a:gd name="T79" fmla="*/ 24 h 30"/>
                  <a:gd name="T80" fmla="*/ 23 w 46"/>
                  <a:gd name="T81" fmla="*/ 26 h 30"/>
                  <a:gd name="T82" fmla="*/ 24 w 46"/>
                  <a:gd name="T83" fmla="*/ 28 h 30"/>
                  <a:gd name="T84" fmla="*/ 28 w 46"/>
                  <a:gd name="T85" fmla="*/ 29 h 30"/>
                  <a:gd name="T86" fmla="*/ 31 w 46"/>
                  <a:gd name="T87" fmla="*/ 30 h 30"/>
                  <a:gd name="T88" fmla="*/ 29 w 46"/>
                  <a:gd name="T89" fmla="*/ 27 h 30"/>
                  <a:gd name="T90" fmla="*/ 29 w 46"/>
                  <a:gd name="T91" fmla="*/ 26 h 30"/>
                  <a:gd name="T92" fmla="*/ 33 w 46"/>
                  <a:gd name="T93" fmla="*/ 27 h 30"/>
                  <a:gd name="T94" fmla="*/ 35 w 46"/>
                  <a:gd name="T95" fmla="*/ 26 h 30"/>
                  <a:gd name="T96" fmla="*/ 36 w 46"/>
                  <a:gd name="T97" fmla="*/ 24 h 30"/>
                  <a:gd name="T98" fmla="*/ 33 w 46"/>
                  <a:gd name="T99" fmla="*/ 21 h 30"/>
                  <a:gd name="T100" fmla="*/ 34 w 46"/>
                  <a:gd name="T101" fmla="*/ 18 h 30"/>
                  <a:gd name="T102" fmla="*/ 37 w 46"/>
                  <a:gd name="T103" fmla="*/ 20 h 30"/>
                  <a:gd name="T104" fmla="*/ 40 w 46"/>
                  <a:gd name="T105" fmla="*/ 22 h 30"/>
                  <a:gd name="T106" fmla="*/ 43 w 46"/>
                  <a:gd name="T107" fmla="*/ 20 h 30"/>
                  <a:gd name="T108" fmla="*/ 46 w 46"/>
                  <a:gd name="T10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30">
                    <a:moveTo>
                      <a:pt x="46" y="17"/>
                    </a:moveTo>
                    <a:cubicBezTo>
                      <a:pt x="45" y="17"/>
                      <a:pt x="45" y="17"/>
                      <a:pt x="45" y="17"/>
                    </a:cubicBezTo>
                    <a:cubicBezTo>
                      <a:pt x="44" y="17"/>
                      <a:pt x="44" y="17"/>
                      <a:pt x="44" y="16"/>
                    </a:cubicBezTo>
                    <a:cubicBezTo>
                      <a:pt x="43" y="16"/>
                      <a:pt x="43" y="16"/>
                      <a:pt x="43" y="16"/>
                    </a:cubicBezTo>
                    <a:cubicBezTo>
                      <a:pt x="43" y="16"/>
                      <a:pt x="42" y="17"/>
                      <a:pt x="42" y="16"/>
                    </a:cubicBezTo>
                    <a:cubicBezTo>
                      <a:pt x="42" y="16"/>
                      <a:pt x="42" y="16"/>
                      <a:pt x="42" y="15"/>
                    </a:cubicBezTo>
                    <a:cubicBezTo>
                      <a:pt x="42" y="15"/>
                      <a:pt x="42" y="15"/>
                      <a:pt x="42" y="15"/>
                    </a:cubicBezTo>
                    <a:cubicBezTo>
                      <a:pt x="42" y="15"/>
                      <a:pt x="42" y="15"/>
                      <a:pt x="42" y="15"/>
                    </a:cubicBezTo>
                    <a:cubicBezTo>
                      <a:pt x="41" y="14"/>
                      <a:pt x="41" y="14"/>
                      <a:pt x="41" y="14"/>
                    </a:cubicBezTo>
                    <a:cubicBezTo>
                      <a:pt x="41" y="14"/>
                      <a:pt x="41" y="14"/>
                      <a:pt x="40" y="14"/>
                    </a:cubicBezTo>
                    <a:cubicBezTo>
                      <a:pt x="40" y="14"/>
                      <a:pt x="40" y="14"/>
                      <a:pt x="39" y="14"/>
                    </a:cubicBezTo>
                    <a:cubicBezTo>
                      <a:pt x="39" y="14"/>
                      <a:pt x="38" y="14"/>
                      <a:pt x="38" y="14"/>
                    </a:cubicBezTo>
                    <a:cubicBezTo>
                      <a:pt x="37" y="14"/>
                      <a:pt x="37" y="14"/>
                      <a:pt x="37" y="13"/>
                    </a:cubicBezTo>
                    <a:cubicBezTo>
                      <a:pt x="36" y="13"/>
                      <a:pt x="36" y="13"/>
                      <a:pt x="36" y="13"/>
                    </a:cubicBezTo>
                    <a:cubicBezTo>
                      <a:pt x="36" y="12"/>
                      <a:pt x="36" y="12"/>
                      <a:pt x="37" y="12"/>
                    </a:cubicBezTo>
                    <a:cubicBezTo>
                      <a:pt x="37" y="12"/>
                      <a:pt x="37" y="12"/>
                      <a:pt x="38" y="12"/>
                    </a:cubicBezTo>
                    <a:cubicBezTo>
                      <a:pt x="38" y="12"/>
                      <a:pt x="38" y="12"/>
                      <a:pt x="39" y="12"/>
                    </a:cubicBezTo>
                    <a:cubicBezTo>
                      <a:pt x="39" y="12"/>
                      <a:pt x="39" y="12"/>
                      <a:pt x="40" y="12"/>
                    </a:cubicBezTo>
                    <a:cubicBezTo>
                      <a:pt x="40" y="12"/>
                      <a:pt x="40" y="11"/>
                      <a:pt x="40" y="11"/>
                    </a:cubicBezTo>
                    <a:cubicBezTo>
                      <a:pt x="39" y="11"/>
                      <a:pt x="39" y="11"/>
                      <a:pt x="39" y="11"/>
                    </a:cubicBezTo>
                    <a:cubicBezTo>
                      <a:pt x="38" y="11"/>
                      <a:pt x="38" y="11"/>
                      <a:pt x="38" y="11"/>
                    </a:cubicBezTo>
                    <a:cubicBezTo>
                      <a:pt x="37" y="10"/>
                      <a:pt x="39" y="11"/>
                      <a:pt x="39" y="10"/>
                    </a:cubicBezTo>
                    <a:cubicBezTo>
                      <a:pt x="40" y="10"/>
                      <a:pt x="40" y="10"/>
                      <a:pt x="40" y="10"/>
                    </a:cubicBezTo>
                    <a:cubicBezTo>
                      <a:pt x="39" y="9"/>
                      <a:pt x="39" y="9"/>
                      <a:pt x="39" y="9"/>
                    </a:cubicBezTo>
                    <a:cubicBezTo>
                      <a:pt x="39" y="9"/>
                      <a:pt x="39" y="8"/>
                      <a:pt x="39" y="8"/>
                    </a:cubicBezTo>
                    <a:cubicBezTo>
                      <a:pt x="38" y="8"/>
                      <a:pt x="38" y="8"/>
                      <a:pt x="38" y="8"/>
                    </a:cubicBezTo>
                    <a:cubicBezTo>
                      <a:pt x="38" y="8"/>
                      <a:pt x="38" y="8"/>
                      <a:pt x="37" y="8"/>
                    </a:cubicBezTo>
                    <a:cubicBezTo>
                      <a:pt x="37" y="8"/>
                      <a:pt x="37" y="8"/>
                      <a:pt x="36" y="8"/>
                    </a:cubicBezTo>
                    <a:cubicBezTo>
                      <a:pt x="36" y="7"/>
                      <a:pt x="35" y="7"/>
                      <a:pt x="35" y="7"/>
                    </a:cubicBezTo>
                    <a:cubicBezTo>
                      <a:pt x="35" y="7"/>
                      <a:pt x="35" y="6"/>
                      <a:pt x="34" y="6"/>
                    </a:cubicBezTo>
                    <a:cubicBezTo>
                      <a:pt x="34" y="6"/>
                      <a:pt x="34" y="6"/>
                      <a:pt x="34" y="6"/>
                    </a:cubicBezTo>
                    <a:cubicBezTo>
                      <a:pt x="33" y="6"/>
                      <a:pt x="33" y="6"/>
                      <a:pt x="33" y="6"/>
                    </a:cubicBezTo>
                    <a:cubicBezTo>
                      <a:pt x="32" y="6"/>
                      <a:pt x="32" y="6"/>
                      <a:pt x="31" y="6"/>
                    </a:cubicBezTo>
                    <a:cubicBezTo>
                      <a:pt x="31" y="6"/>
                      <a:pt x="31" y="5"/>
                      <a:pt x="31" y="5"/>
                    </a:cubicBezTo>
                    <a:cubicBezTo>
                      <a:pt x="30" y="5"/>
                      <a:pt x="30" y="4"/>
                      <a:pt x="30" y="4"/>
                    </a:cubicBezTo>
                    <a:cubicBezTo>
                      <a:pt x="29" y="4"/>
                      <a:pt x="29" y="3"/>
                      <a:pt x="29" y="3"/>
                    </a:cubicBezTo>
                    <a:cubicBezTo>
                      <a:pt x="28" y="3"/>
                      <a:pt x="27" y="3"/>
                      <a:pt x="27" y="3"/>
                    </a:cubicBezTo>
                    <a:cubicBezTo>
                      <a:pt x="26" y="3"/>
                      <a:pt x="26" y="3"/>
                      <a:pt x="25" y="3"/>
                    </a:cubicBezTo>
                    <a:cubicBezTo>
                      <a:pt x="25" y="3"/>
                      <a:pt x="24" y="3"/>
                      <a:pt x="24" y="3"/>
                    </a:cubicBezTo>
                    <a:cubicBezTo>
                      <a:pt x="24" y="4"/>
                      <a:pt x="24" y="4"/>
                      <a:pt x="24" y="4"/>
                    </a:cubicBezTo>
                    <a:cubicBezTo>
                      <a:pt x="23" y="4"/>
                      <a:pt x="23" y="4"/>
                      <a:pt x="23" y="4"/>
                    </a:cubicBezTo>
                    <a:cubicBezTo>
                      <a:pt x="22" y="4"/>
                      <a:pt x="22" y="4"/>
                      <a:pt x="22" y="4"/>
                    </a:cubicBezTo>
                    <a:cubicBezTo>
                      <a:pt x="21" y="4"/>
                      <a:pt x="21" y="4"/>
                      <a:pt x="20" y="4"/>
                    </a:cubicBezTo>
                    <a:cubicBezTo>
                      <a:pt x="20" y="4"/>
                      <a:pt x="20" y="5"/>
                      <a:pt x="19" y="5"/>
                    </a:cubicBezTo>
                    <a:cubicBezTo>
                      <a:pt x="19" y="5"/>
                      <a:pt x="20" y="4"/>
                      <a:pt x="20" y="4"/>
                    </a:cubicBezTo>
                    <a:cubicBezTo>
                      <a:pt x="21" y="3"/>
                      <a:pt x="21" y="4"/>
                      <a:pt x="21" y="3"/>
                    </a:cubicBezTo>
                    <a:cubicBezTo>
                      <a:pt x="22" y="3"/>
                      <a:pt x="21" y="3"/>
                      <a:pt x="21" y="2"/>
                    </a:cubicBezTo>
                    <a:cubicBezTo>
                      <a:pt x="21" y="2"/>
                      <a:pt x="21" y="1"/>
                      <a:pt x="20" y="1"/>
                    </a:cubicBezTo>
                    <a:cubicBezTo>
                      <a:pt x="20" y="1"/>
                      <a:pt x="20" y="1"/>
                      <a:pt x="19" y="1"/>
                    </a:cubicBezTo>
                    <a:cubicBezTo>
                      <a:pt x="18" y="1"/>
                      <a:pt x="18" y="1"/>
                      <a:pt x="17" y="1"/>
                    </a:cubicBezTo>
                    <a:cubicBezTo>
                      <a:pt x="17" y="1"/>
                      <a:pt x="17" y="1"/>
                      <a:pt x="16" y="2"/>
                    </a:cubicBezTo>
                    <a:cubicBezTo>
                      <a:pt x="16" y="2"/>
                      <a:pt x="16" y="2"/>
                      <a:pt x="15" y="2"/>
                    </a:cubicBezTo>
                    <a:cubicBezTo>
                      <a:pt x="15" y="2"/>
                      <a:pt x="15" y="1"/>
                      <a:pt x="14" y="2"/>
                    </a:cubicBezTo>
                    <a:cubicBezTo>
                      <a:pt x="14" y="2"/>
                      <a:pt x="14" y="2"/>
                      <a:pt x="13" y="2"/>
                    </a:cubicBezTo>
                    <a:cubicBezTo>
                      <a:pt x="13" y="3"/>
                      <a:pt x="13" y="2"/>
                      <a:pt x="12" y="3"/>
                    </a:cubicBezTo>
                    <a:cubicBezTo>
                      <a:pt x="12" y="3"/>
                      <a:pt x="12" y="3"/>
                      <a:pt x="12" y="3"/>
                    </a:cubicBezTo>
                    <a:cubicBezTo>
                      <a:pt x="11" y="3"/>
                      <a:pt x="11" y="4"/>
                      <a:pt x="11" y="4"/>
                    </a:cubicBezTo>
                    <a:cubicBezTo>
                      <a:pt x="11" y="4"/>
                      <a:pt x="10" y="4"/>
                      <a:pt x="10" y="5"/>
                    </a:cubicBezTo>
                    <a:cubicBezTo>
                      <a:pt x="10" y="5"/>
                      <a:pt x="10" y="5"/>
                      <a:pt x="10" y="5"/>
                    </a:cubicBezTo>
                    <a:cubicBezTo>
                      <a:pt x="10" y="6"/>
                      <a:pt x="11" y="6"/>
                      <a:pt x="11" y="6"/>
                    </a:cubicBezTo>
                    <a:cubicBezTo>
                      <a:pt x="11" y="6"/>
                      <a:pt x="11" y="7"/>
                      <a:pt x="10" y="7"/>
                    </a:cubicBezTo>
                    <a:cubicBezTo>
                      <a:pt x="10" y="7"/>
                      <a:pt x="10" y="7"/>
                      <a:pt x="9" y="7"/>
                    </a:cubicBezTo>
                    <a:cubicBezTo>
                      <a:pt x="9" y="6"/>
                      <a:pt x="9" y="6"/>
                      <a:pt x="9" y="6"/>
                    </a:cubicBezTo>
                    <a:cubicBezTo>
                      <a:pt x="9" y="5"/>
                      <a:pt x="9" y="5"/>
                      <a:pt x="9" y="5"/>
                    </a:cubicBezTo>
                    <a:cubicBezTo>
                      <a:pt x="9" y="4"/>
                      <a:pt x="9" y="4"/>
                      <a:pt x="9" y="4"/>
                    </a:cubicBezTo>
                    <a:cubicBezTo>
                      <a:pt x="10" y="3"/>
                      <a:pt x="10" y="3"/>
                      <a:pt x="10" y="3"/>
                    </a:cubicBezTo>
                    <a:cubicBezTo>
                      <a:pt x="10" y="2"/>
                      <a:pt x="11" y="2"/>
                      <a:pt x="11" y="2"/>
                    </a:cubicBezTo>
                    <a:cubicBezTo>
                      <a:pt x="12" y="2"/>
                      <a:pt x="12" y="2"/>
                      <a:pt x="13" y="2"/>
                    </a:cubicBezTo>
                    <a:cubicBezTo>
                      <a:pt x="13" y="2"/>
                      <a:pt x="14" y="2"/>
                      <a:pt x="14" y="1"/>
                    </a:cubicBezTo>
                    <a:cubicBezTo>
                      <a:pt x="14" y="1"/>
                      <a:pt x="14" y="1"/>
                      <a:pt x="14" y="1"/>
                    </a:cubicBezTo>
                    <a:cubicBezTo>
                      <a:pt x="14" y="0"/>
                      <a:pt x="14" y="0"/>
                      <a:pt x="13" y="0"/>
                    </a:cubicBezTo>
                    <a:cubicBezTo>
                      <a:pt x="13" y="0"/>
                      <a:pt x="12" y="0"/>
                      <a:pt x="12" y="0"/>
                    </a:cubicBezTo>
                    <a:cubicBezTo>
                      <a:pt x="12" y="0"/>
                      <a:pt x="11" y="1"/>
                      <a:pt x="11" y="1"/>
                    </a:cubicBezTo>
                    <a:cubicBezTo>
                      <a:pt x="10" y="1"/>
                      <a:pt x="10" y="1"/>
                      <a:pt x="9" y="1"/>
                    </a:cubicBezTo>
                    <a:cubicBezTo>
                      <a:pt x="8" y="1"/>
                      <a:pt x="8" y="1"/>
                      <a:pt x="7" y="2"/>
                    </a:cubicBezTo>
                    <a:cubicBezTo>
                      <a:pt x="7" y="2"/>
                      <a:pt x="6" y="2"/>
                      <a:pt x="5" y="2"/>
                    </a:cubicBezTo>
                    <a:cubicBezTo>
                      <a:pt x="5" y="2"/>
                      <a:pt x="5" y="2"/>
                      <a:pt x="4" y="3"/>
                    </a:cubicBezTo>
                    <a:cubicBezTo>
                      <a:pt x="4" y="3"/>
                      <a:pt x="4" y="3"/>
                      <a:pt x="3" y="4"/>
                    </a:cubicBezTo>
                    <a:cubicBezTo>
                      <a:pt x="3" y="4"/>
                      <a:pt x="2" y="4"/>
                      <a:pt x="2" y="5"/>
                    </a:cubicBezTo>
                    <a:cubicBezTo>
                      <a:pt x="2" y="5"/>
                      <a:pt x="1" y="6"/>
                      <a:pt x="1" y="6"/>
                    </a:cubicBezTo>
                    <a:cubicBezTo>
                      <a:pt x="1" y="6"/>
                      <a:pt x="2" y="6"/>
                      <a:pt x="2" y="6"/>
                    </a:cubicBezTo>
                    <a:cubicBezTo>
                      <a:pt x="3" y="6"/>
                      <a:pt x="3" y="6"/>
                      <a:pt x="3" y="6"/>
                    </a:cubicBezTo>
                    <a:cubicBezTo>
                      <a:pt x="4" y="6"/>
                      <a:pt x="4" y="6"/>
                      <a:pt x="4" y="7"/>
                    </a:cubicBezTo>
                    <a:cubicBezTo>
                      <a:pt x="5" y="7"/>
                      <a:pt x="5" y="7"/>
                      <a:pt x="5" y="7"/>
                    </a:cubicBezTo>
                    <a:cubicBezTo>
                      <a:pt x="5" y="7"/>
                      <a:pt x="4" y="7"/>
                      <a:pt x="4" y="7"/>
                    </a:cubicBezTo>
                    <a:cubicBezTo>
                      <a:pt x="3" y="7"/>
                      <a:pt x="3" y="7"/>
                      <a:pt x="2" y="7"/>
                    </a:cubicBezTo>
                    <a:cubicBezTo>
                      <a:pt x="2" y="7"/>
                      <a:pt x="2" y="7"/>
                      <a:pt x="1" y="7"/>
                    </a:cubicBezTo>
                    <a:cubicBezTo>
                      <a:pt x="1" y="7"/>
                      <a:pt x="0" y="7"/>
                      <a:pt x="0" y="8"/>
                    </a:cubicBezTo>
                    <a:cubicBezTo>
                      <a:pt x="0" y="8"/>
                      <a:pt x="1" y="8"/>
                      <a:pt x="1" y="8"/>
                    </a:cubicBezTo>
                    <a:cubicBezTo>
                      <a:pt x="1" y="9"/>
                      <a:pt x="1" y="9"/>
                      <a:pt x="1" y="9"/>
                    </a:cubicBezTo>
                    <a:cubicBezTo>
                      <a:pt x="2" y="9"/>
                      <a:pt x="2" y="9"/>
                      <a:pt x="2" y="9"/>
                    </a:cubicBezTo>
                    <a:cubicBezTo>
                      <a:pt x="3" y="9"/>
                      <a:pt x="3" y="9"/>
                      <a:pt x="4" y="9"/>
                    </a:cubicBezTo>
                    <a:cubicBezTo>
                      <a:pt x="4" y="9"/>
                      <a:pt x="4" y="9"/>
                      <a:pt x="4" y="9"/>
                    </a:cubicBezTo>
                    <a:cubicBezTo>
                      <a:pt x="5" y="9"/>
                      <a:pt x="5" y="9"/>
                      <a:pt x="5" y="9"/>
                    </a:cubicBezTo>
                    <a:cubicBezTo>
                      <a:pt x="6" y="9"/>
                      <a:pt x="6" y="9"/>
                      <a:pt x="6" y="10"/>
                    </a:cubicBezTo>
                    <a:cubicBezTo>
                      <a:pt x="7" y="10"/>
                      <a:pt x="7" y="9"/>
                      <a:pt x="8" y="9"/>
                    </a:cubicBezTo>
                    <a:cubicBezTo>
                      <a:pt x="8" y="9"/>
                      <a:pt x="9" y="9"/>
                      <a:pt x="9" y="10"/>
                    </a:cubicBezTo>
                    <a:cubicBezTo>
                      <a:pt x="9" y="10"/>
                      <a:pt x="10" y="10"/>
                      <a:pt x="10" y="10"/>
                    </a:cubicBezTo>
                    <a:cubicBezTo>
                      <a:pt x="11" y="10"/>
                      <a:pt x="11" y="10"/>
                      <a:pt x="11" y="10"/>
                    </a:cubicBezTo>
                    <a:cubicBezTo>
                      <a:pt x="11" y="10"/>
                      <a:pt x="12" y="10"/>
                      <a:pt x="12" y="10"/>
                    </a:cubicBezTo>
                    <a:cubicBezTo>
                      <a:pt x="12" y="10"/>
                      <a:pt x="13" y="10"/>
                      <a:pt x="13" y="10"/>
                    </a:cubicBezTo>
                    <a:cubicBezTo>
                      <a:pt x="14" y="10"/>
                      <a:pt x="14" y="10"/>
                      <a:pt x="14" y="10"/>
                    </a:cubicBezTo>
                    <a:cubicBezTo>
                      <a:pt x="15" y="10"/>
                      <a:pt x="15" y="10"/>
                      <a:pt x="16" y="10"/>
                    </a:cubicBezTo>
                    <a:cubicBezTo>
                      <a:pt x="16" y="10"/>
                      <a:pt x="16" y="10"/>
                      <a:pt x="17" y="10"/>
                    </a:cubicBezTo>
                    <a:cubicBezTo>
                      <a:pt x="17" y="10"/>
                      <a:pt x="17" y="10"/>
                      <a:pt x="18" y="10"/>
                    </a:cubicBezTo>
                    <a:cubicBezTo>
                      <a:pt x="18" y="10"/>
                      <a:pt x="18" y="10"/>
                      <a:pt x="19" y="9"/>
                    </a:cubicBezTo>
                    <a:cubicBezTo>
                      <a:pt x="19" y="9"/>
                      <a:pt x="18" y="9"/>
                      <a:pt x="18" y="9"/>
                    </a:cubicBezTo>
                    <a:cubicBezTo>
                      <a:pt x="19" y="8"/>
                      <a:pt x="19" y="8"/>
                      <a:pt x="19" y="9"/>
                    </a:cubicBezTo>
                    <a:cubicBezTo>
                      <a:pt x="20" y="9"/>
                      <a:pt x="20" y="9"/>
                      <a:pt x="20" y="9"/>
                    </a:cubicBezTo>
                    <a:cubicBezTo>
                      <a:pt x="20" y="10"/>
                      <a:pt x="20" y="10"/>
                      <a:pt x="20" y="10"/>
                    </a:cubicBezTo>
                    <a:cubicBezTo>
                      <a:pt x="21" y="10"/>
                      <a:pt x="21" y="11"/>
                      <a:pt x="21" y="11"/>
                    </a:cubicBezTo>
                    <a:cubicBezTo>
                      <a:pt x="22" y="11"/>
                      <a:pt x="23" y="11"/>
                      <a:pt x="23" y="11"/>
                    </a:cubicBezTo>
                    <a:cubicBezTo>
                      <a:pt x="22" y="12"/>
                      <a:pt x="22" y="11"/>
                      <a:pt x="22" y="12"/>
                    </a:cubicBezTo>
                    <a:cubicBezTo>
                      <a:pt x="21" y="12"/>
                      <a:pt x="21" y="12"/>
                      <a:pt x="21" y="12"/>
                    </a:cubicBezTo>
                    <a:cubicBezTo>
                      <a:pt x="20" y="12"/>
                      <a:pt x="20" y="12"/>
                      <a:pt x="20" y="13"/>
                    </a:cubicBezTo>
                    <a:cubicBezTo>
                      <a:pt x="20" y="13"/>
                      <a:pt x="20" y="13"/>
                      <a:pt x="20" y="13"/>
                    </a:cubicBezTo>
                    <a:cubicBezTo>
                      <a:pt x="21" y="14"/>
                      <a:pt x="21" y="13"/>
                      <a:pt x="22" y="13"/>
                    </a:cubicBezTo>
                    <a:cubicBezTo>
                      <a:pt x="22" y="13"/>
                      <a:pt x="22" y="13"/>
                      <a:pt x="23" y="13"/>
                    </a:cubicBezTo>
                    <a:cubicBezTo>
                      <a:pt x="23" y="13"/>
                      <a:pt x="23" y="12"/>
                      <a:pt x="23" y="12"/>
                    </a:cubicBezTo>
                    <a:cubicBezTo>
                      <a:pt x="24" y="12"/>
                      <a:pt x="24" y="13"/>
                      <a:pt x="24" y="13"/>
                    </a:cubicBezTo>
                    <a:cubicBezTo>
                      <a:pt x="24" y="13"/>
                      <a:pt x="25" y="13"/>
                      <a:pt x="25" y="14"/>
                    </a:cubicBezTo>
                    <a:cubicBezTo>
                      <a:pt x="25" y="14"/>
                      <a:pt x="26" y="14"/>
                      <a:pt x="26" y="14"/>
                    </a:cubicBezTo>
                    <a:cubicBezTo>
                      <a:pt x="26" y="14"/>
                      <a:pt x="26" y="14"/>
                      <a:pt x="26" y="14"/>
                    </a:cubicBezTo>
                    <a:cubicBezTo>
                      <a:pt x="26" y="15"/>
                      <a:pt x="26" y="15"/>
                      <a:pt x="27" y="15"/>
                    </a:cubicBezTo>
                    <a:cubicBezTo>
                      <a:pt x="27" y="15"/>
                      <a:pt x="27" y="15"/>
                      <a:pt x="27" y="16"/>
                    </a:cubicBezTo>
                    <a:cubicBezTo>
                      <a:pt x="26" y="16"/>
                      <a:pt x="26" y="17"/>
                      <a:pt x="26" y="17"/>
                    </a:cubicBezTo>
                    <a:cubicBezTo>
                      <a:pt x="26" y="17"/>
                      <a:pt x="26" y="17"/>
                      <a:pt x="25" y="17"/>
                    </a:cubicBezTo>
                    <a:cubicBezTo>
                      <a:pt x="25" y="17"/>
                      <a:pt x="25" y="17"/>
                      <a:pt x="25" y="17"/>
                    </a:cubicBezTo>
                    <a:cubicBezTo>
                      <a:pt x="25" y="18"/>
                      <a:pt x="24" y="18"/>
                      <a:pt x="24" y="18"/>
                    </a:cubicBezTo>
                    <a:cubicBezTo>
                      <a:pt x="24" y="18"/>
                      <a:pt x="24" y="17"/>
                      <a:pt x="23" y="18"/>
                    </a:cubicBezTo>
                    <a:cubicBezTo>
                      <a:pt x="23" y="18"/>
                      <a:pt x="23" y="18"/>
                      <a:pt x="23" y="18"/>
                    </a:cubicBezTo>
                    <a:cubicBezTo>
                      <a:pt x="23" y="18"/>
                      <a:pt x="22" y="19"/>
                      <a:pt x="22" y="19"/>
                    </a:cubicBezTo>
                    <a:cubicBezTo>
                      <a:pt x="22" y="19"/>
                      <a:pt x="22" y="19"/>
                      <a:pt x="21" y="19"/>
                    </a:cubicBezTo>
                    <a:cubicBezTo>
                      <a:pt x="21" y="19"/>
                      <a:pt x="21" y="19"/>
                      <a:pt x="21" y="19"/>
                    </a:cubicBezTo>
                    <a:cubicBezTo>
                      <a:pt x="20" y="20"/>
                      <a:pt x="21" y="20"/>
                      <a:pt x="21" y="20"/>
                    </a:cubicBezTo>
                    <a:cubicBezTo>
                      <a:pt x="21" y="20"/>
                      <a:pt x="21" y="20"/>
                      <a:pt x="21" y="21"/>
                    </a:cubicBezTo>
                    <a:cubicBezTo>
                      <a:pt x="21" y="21"/>
                      <a:pt x="21" y="21"/>
                      <a:pt x="20" y="21"/>
                    </a:cubicBezTo>
                    <a:cubicBezTo>
                      <a:pt x="20" y="21"/>
                      <a:pt x="20" y="21"/>
                      <a:pt x="19" y="21"/>
                    </a:cubicBezTo>
                    <a:cubicBezTo>
                      <a:pt x="19" y="21"/>
                      <a:pt x="19" y="21"/>
                      <a:pt x="18" y="21"/>
                    </a:cubicBezTo>
                    <a:cubicBezTo>
                      <a:pt x="18" y="21"/>
                      <a:pt x="18" y="22"/>
                      <a:pt x="17" y="22"/>
                    </a:cubicBezTo>
                    <a:cubicBezTo>
                      <a:pt x="17" y="22"/>
                      <a:pt x="17" y="21"/>
                      <a:pt x="16" y="21"/>
                    </a:cubicBezTo>
                    <a:cubicBezTo>
                      <a:pt x="16" y="21"/>
                      <a:pt x="16" y="21"/>
                      <a:pt x="15" y="21"/>
                    </a:cubicBezTo>
                    <a:cubicBezTo>
                      <a:pt x="15" y="21"/>
                      <a:pt x="15" y="21"/>
                      <a:pt x="14" y="21"/>
                    </a:cubicBezTo>
                    <a:cubicBezTo>
                      <a:pt x="14" y="21"/>
                      <a:pt x="14" y="21"/>
                      <a:pt x="14" y="21"/>
                    </a:cubicBezTo>
                    <a:cubicBezTo>
                      <a:pt x="13" y="21"/>
                      <a:pt x="13" y="21"/>
                      <a:pt x="13" y="22"/>
                    </a:cubicBezTo>
                    <a:cubicBezTo>
                      <a:pt x="13" y="22"/>
                      <a:pt x="12" y="22"/>
                      <a:pt x="12" y="22"/>
                    </a:cubicBezTo>
                    <a:cubicBezTo>
                      <a:pt x="12" y="22"/>
                      <a:pt x="12" y="22"/>
                      <a:pt x="11" y="22"/>
                    </a:cubicBezTo>
                    <a:cubicBezTo>
                      <a:pt x="11" y="22"/>
                      <a:pt x="11" y="22"/>
                      <a:pt x="11" y="23"/>
                    </a:cubicBezTo>
                    <a:cubicBezTo>
                      <a:pt x="11" y="23"/>
                      <a:pt x="11" y="23"/>
                      <a:pt x="11" y="23"/>
                    </a:cubicBezTo>
                    <a:cubicBezTo>
                      <a:pt x="11" y="24"/>
                      <a:pt x="11" y="24"/>
                      <a:pt x="11" y="24"/>
                    </a:cubicBezTo>
                    <a:cubicBezTo>
                      <a:pt x="12" y="25"/>
                      <a:pt x="12" y="24"/>
                      <a:pt x="13" y="24"/>
                    </a:cubicBezTo>
                    <a:cubicBezTo>
                      <a:pt x="14" y="24"/>
                      <a:pt x="14" y="24"/>
                      <a:pt x="14" y="24"/>
                    </a:cubicBezTo>
                    <a:cubicBezTo>
                      <a:pt x="15" y="24"/>
                      <a:pt x="15" y="24"/>
                      <a:pt x="15" y="24"/>
                    </a:cubicBezTo>
                    <a:cubicBezTo>
                      <a:pt x="15" y="24"/>
                      <a:pt x="16" y="23"/>
                      <a:pt x="16" y="23"/>
                    </a:cubicBezTo>
                    <a:cubicBezTo>
                      <a:pt x="16" y="23"/>
                      <a:pt x="16" y="24"/>
                      <a:pt x="17" y="24"/>
                    </a:cubicBezTo>
                    <a:cubicBezTo>
                      <a:pt x="17" y="24"/>
                      <a:pt x="17" y="24"/>
                      <a:pt x="17" y="24"/>
                    </a:cubicBezTo>
                    <a:cubicBezTo>
                      <a:pt x="18" y="23"/>
                      <a:pt x="18" y="24"/>
                      <a:pt x="19" y="24"/>
                    </a:cubicBezTo>
                    <a:cubicBezTo>
                      <a:pt x="19" y="24"/>
                      <a:pt x="19" y="24"/>
                      <a:pt x="20" y="24"/>
                    </a:cubicBezTo>
                    <a:cubicBezTo>
                      <a:pt x="20" y="23"/>
                      <a:pt x="20" y="23"/>
                      <a:pt x="20" y="23"/>
                    </a:cubicBezTo>
                    <a:cubicBezTo>
                      <a:pt x="21" y="23"/>
                      <a:pt x="20" y="24"/>
                      <a:pt x="20" y="24"/>
                    </a:cubicBezTo>
                    <a:cubicBezTo>
                      <a:pt x="20" y="25"/>
                      <a:pt x="21" y="25"/>
                      <a:pt x="21" y="25"/>
                    </a:cubicBezTo>
                    <a:cubicBezTo>
                      <a:pt x="21" y="25"/>
                      <a:pt x="21" y="25"/>
                      <a:pt x="22" y="25"/>
                    </a:cubicBezTo>
                    <a:cubicBezTo>
                      <a:pt x="22" y="25"/>
                      <a:pt x="23" y="25"/>
                      <a:pt x="23" y="26"/>
                    </a:cubicBezTo>
                    <a:cubicBezTo>
                      <a:pt x="23" y="26"/>
                      <a:pt x="23" y="26"/>
                      <a:pt x="23" y="26"/>
                    </a:cubicBezTo>
                    <a:cubicBezTo>
                      <a:pt x="22" y="26"/>
                      <a:pt x="22" y="26"/>
                      <a:pt x="22" y="26"/>
                    </a:cubicBezTo>
                    <a:cubicBezTo>
                      <a:pt x="21" y="26"/>
                      <a:pt x="21" y="27"/>
                      <a:pt x="21" y="27"/>
                    </a:cubicBezTo>
                    <a:cubicBezTo>
                      <a:pt x="21" y="28"/>
                      <a:pt x="22" y="27"/>
                      <a:pt x="23" y="27"/>
                    </a:cubicBezTo>
                    <a:cubicBezTo>
                      <a:pt x="23" y="27"/>
                      <a:pt x="23" y="27"/>
                      <a:pt x="24" y="28"/>
                    </a:cubicBezTo>
                    <a:cubicBezTo>
                      <a:pt x="24" y="28"/>
                      <a:pt x="24" y="27"/>
                      <a:pt x="25" y="28"/>
                    </a:cubicBezTo>
                    <a:cubicBezTo>
                      <a:pt x="25" y="28"/>
                      <a:pt x="25" y="28"/>
                      <a:pt x="25" y="29"/>
                    </a:cubicBezTo>
                    <a:cubicBezTo>
                      <a:pt x="25" y="29"/>
                      <a:pt x="26" y="29"/>
                      <a:pt x="27" y="29"/>
                    </a:cubicBezTo>
                    <a:cubicBezTo>
                      <a:pt x="27" y="29"/>
                      <a:pt x="27" y="29"/>
                      <a:pt x="28" y="29"/>
                    </a:cubicBezTo>
                    <a:cubicBezTo>
                      <a:pt x="28" y="29"/>
                      <a:pt x="28" y="29"/>
                      <a:pt x="29" y="29"/>
                    </a:cubicBezTo>
                    <a:cubicBezTo>
                      <a:pt x="29" y="29"/>
                      <a:pt x="29" y="30"/>
                      <a:pt x="29" y="30"/>
                    </a:cubicBezTo>
                    <a:cubicBezTo>
                      <a:pt x="30" y="30"/>
                      <a:pt x="30" y="30"/>
                      <a:pt x="31" y="30"/>
                    </a:cubicBezTo>
                    <a:cubicBezTo>
                      <a:pt x="31" y="30"/>
                      <a:pt x="31" y="30"/>
                      <a:pt x="31" y="30"/>
                    </a:cubicBezTo>
                    <a:cubicBezTo>
                      <a:pt x="32" y="29"/>
                      <a:pt x="31" y="29"/>
                      <a:pt x="31" y="29"/>
                    </a:cubicBezTo>
                    <a:cubicBezTo>
                      <a:pt x="31" y="28"/>
                      <a:pt x="31" y="28"/>
                      <a:pt x="31" y="28"/>
                    </a:cubicBezTo>
                    <a:cubicBezTo>
                      <a:pt x="30" y="28"/>
                      <a:pt x="30" y="28"/>
                      <a:pt x="30" y="27"/>
                    </a:cubicBezTo>
                    <a:cubicBezTo>
                      <a:pt x="30" y="27"/>
                      <a:pt x="29" y="27"/>
                      <a:pt x="29" y="27"/>
                    </a:cubicBezTo>
                    <a:cubicBezTo>
                      <a:pt x="29" y="27"/>
                      <a:pt x="29" y="27"/>
                      <a:pt x="28" y="26"/>
                    </a:cubicBezTo>
                    <a:cubicBezTo>
                      <a:pt x="28" y="26"/>
                      <a:pt x="28" y="26"/>
                      <a:pt x="28" y="26"/>
                    </a:cubicBezTo>
                    <a:cubicBezTo>
                      <a:pt x="28" y="26"/>
                      <a:pt x="28" y="25"/>
                      <a:pt x="28" y="25"/>
                    </a:cubicBezTo>
                    <a:cubicBezTo>
                      <a:pt x="28" y="25"/>
                      <a:pt x="29" y="26"/>
                      <a:pt x="29" y="26"/>
                    </a:cubicBezTo>
                    <a:cubicBezTo>
                      <a:pt x="30" y="26"/>
                      <a:pt x="30" y="26"/>
                      <a:pt x="30" y="26"/>
                    </a:cubicBezTo>
                    <a:cubicBezTo>
                      <a:pt x="31" y="26"/>
                      <a:pt x="31" y="27"/>
                      <a:pt x="31" y="27"/>
                    </a:cubicBezTo>
                    <a:cubicBezTo>
                      <a:pt x="31" y="27"/>
                      <a:pt x="32" y="27"/>
                      <a:pt x="32" y="28"/>
                    </a:cubicBezTo>
                    <a:cubicBezTo>
                      <a:pt x="32" y="28"/>
                      <a:pt x="32" y="27"/>
                      <a:pt x="33" y="27"/>
                    </a:cubicBezTo>
                    <a:cubicBezTo>
                      <a:pt x="33" y="27"/>
                      <a:pt x="33" y="29"/>
                      <a:pt x="34" y="28"/>
                    </a:cubicBezTo>
                    <a:cubicBezTo>
                      <a:pt x="34" y="28"/>
                      <a:pt x="34" y="28"/>
                      <a:pt x="34" y="27"/>
                    </a:cubicBezTo>
                    <a:cubicBezTo>
                      <a:pt x="34" y="27"/>
                      <a:pt x="34" y="27"/>
                      <a:pt x="35" y="27"/>
                    </a:cubicBezTo>
                    <a:cubicBezTo>
                      <a:pt x="35" y="27"/>
                      <a:pt x="34" y="26"/>
                      <a:pt x="35" y="26"/>
                    </a:cubicBezTo>
                    <a:cubicBezTo>
                      <a:pt x="35" y="26"/>
                      <a:pt x="36" y="26"/>
                      <a:pt x="36" y="26"/>
                    </a:cubicBezTo>
                    <a:cubicBezTo>
                      <a:pt x="36" y="26"/>
                      <a:pt x="36" y="25"/>
                      <a:pt x="36" y="25"/>
                    </a:cubicBezTo>
                    <a:cubicBezTo>
                      <a:pt x="36" y="25"/>
                      <a:pt x="36" y="25"/>
                      <a:pt x="36" y="24"/>
                    </a:cubicBezTo>
                    <a:cubicBezTo>
                      <a:pt x="36" y="24"/>
                      <a:pt x="36" y="24"/>
                      <a:pt x="36" y="24"/>
                    </a:cubicBezTo>
                    <a:cubicBezTo>
                      <a:pt x="36" y="23"/>
                      <a:pt x="36" y="23"/>
                      <a:pt x="36" y="23"/>
                    </a:cubicBezTo>
                    <a:cubicBezTo>
                      <a:pt x="35" y="22"/>
                      <a:pt x="35" y="22"/>
                      <a:pt x="35" y="22"/>
                    </a:cubicBezTo>
                    <a:cubicBezTo>
                      <a:pt x="34" y="22"/>
                      <a:pt x="34" y="22"/>
                      <a:pt x="34" y="22"/>
                    </a:cubicBezTo>
                    <a:cubicBezTo>
                      <a:pt x="33" y="22"/>
                      <a:pt x="33" y="21"/>
                      <a:pt x="33" y="21"/>
                    </a:cubicBezTo>
                    <a:cubicBezTo>
                      <a:pt x="33" y="21"/>
                      <a:pt x="33" y="20"/>
                      <a:pt x="33" y="20"/>
                    </a:cubicBezTo>
                    <a:cubicBezTo>
                      <a:pt x="33" y="20"/>
                      <a:pt x="33" y="19"/>
                      <a:pt x="33" y="19"/>
                    </a:cubicBezTo>
                    <a:cubicBezTo>
                      <a:pt x="33" y="19"/>
                      <a:pt x="33" y="19"/>
                      <a:pt x="34" y="19"/>
                    </a:cubicBezTo>
                    <a:cubicBezTo>
                      <a:pt x="34" y="19"/>
                      <a:pt x="34" y="18"/>
                      <a:pt x="34" y="18"/>
                    </a:cubicBezTo>
                    <a:cubicBezTo>
                      <a:pt x="34" y="18"/>
                      <a:pt x="34" y="18"/>
                      <a:pt x="34" y="18"/>
                    </a:cubicBezTo>
                    <a:cubicBezTo>
                      <a:pt x="35" y="18"/>
                      <a:pt x="35" y="18"/>
                      <a:pt x="36" y="19"/>
                    </a:cubicBezTo>
                    <a:cubicBezTo>
                      <a:pt x="36" y="19"/>
                      <a:pt x="36" y="19"/>
                      <a:pt x="37" y="19"/>
                    </a:cubicBezTo>
                    <a:cubicBezTo>
                      <a:pt x="37" y="20"/>
                      <a:pt x="37" y="20"/>
                      <a:pt x="37" y="20"/>
                    </a:cubicBezTo>
                    <a:cubicBezTo>
                      <a:pt x="37" y="20"/>
                      <a:pt x="37" y="21"/>
                      <a:pt x="38" y="21"/>
                    </a:cubicBezTo>
                    <a:cubicBezTo>
                      <a:pt x="38" y="21"/>
                      <a:pt x="38" y="21"/>
                      <a:pt x="38" y="22"/>
                    </a:cubicBezTo>
                    <a:cubicBezTo>
                      <a:pt x="38" y="22"/>
                      <a:pt x="39" y="22"/>
                      <a:pt x="39" y="22"/>
                    </a:cubicBezTo>
                    <a:cubicBezTo>
                      <a:pt x="40" y="22"/>
                      <a:pt x="40" y="22"/>
                      <a:pt x="40" y="22"/>
                    </a:cubicBezTo>
                    <a:cubicBezTo>
                      <a:pt x="41" y="21"/>
                      <a:pt x="41" y="21"/>
                      <a:pt x="41" y="21"/>
                    </a:cubicBezTo>
                    <a:cubicBezTo>
                      <a:pt x="41" y="20"/>
                      <a:pt x="41" y="20"/>
                      <a:pt x="42" y="20"/>
                    </a:cubicBezTo>
                    <a:cubicBezTo>
                      <a:pt x="42" y="20"/>
                      <a:pt x="42" y="21"/>
                      <a:pt x="43" y="21"/>
                    </a:cubicBezTo>
                    <a:cubicBezTo>
                      <a:pt x="43" y="21"/>
                      <a:pt x="43" y="20"/>
                      <a:pt x="43" y="20"/>
                    </a:cubicBezTo>
                    <a:cubicBezTo>
                      <a:pt x="44" y="20"/>
                      <a:pt x="44" y="20"/>
                      <a:pt x="44" y="19"/>
                    </a:cubicBezTo>
                    <a:cubicBezTo>
                      <a:pt x="45" y="19"/>
                      <a:pt x="44" y="19"/>
                      <a:pt x="45" y="19"/>
                    </a:cubicBezTo>
                    <a:cubicBezTo>
                      <a:pt x="45" y="18"/>
                      <a:pt x="45" y="19"/>
                      <a:pt x="45" y="19"/>
                    </a:cubicBezTo>
                    <a:cubicBezTo>
                      <a:pt x="46" y="19"/>
                      <a:pt x="46" y="19"/>
                      <a:pt x="46" y="18"/>
                    </a:cubicBezTo>
                    <a:cubicBezTo>
                      <a:pt x="46" y="18"/>
                      <a:pt x="46" y="18"/>
                      <a:pt x="46" y="18"/>
                    </a:cubicBezTo>
                    <a:cubicBezTo>
                      <a:pt x="46" y="17"/>
                      <a:pt x="46" y="17"/>
                      <a:pt x="46" y="1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6" name="Freeform 216"/>
              <p:cNvSpPr>
                <a:spLocks/>
              </p:cNvSpPr>
              <p:nvPr/>
            </p:nvSpPr>
            <p:spPr bwMode="auto">
              <a:xfrm>
                <a:off x="2487614" y="1173164"/>
                <a:ext cx="33338" cy="22225"/>
              </a:xfrm>
              <a:custGeom>
                <a:avLst/>
                <a:gdLst>
                  <a:gd name="T0" fmla="*/ 2 w 3"/>
                  <a:gd name="T1" fmla="*/ 0 h 2"/>
                  <a:gd name="T2" fmla="*/ 1 w 3"/>
                  <a:gd name="T3" fmla="*/ 0 h 2"/>
                  <a:gd name="T4" fmla="*/ 0 w 3"/>
                  <a:gd name="T5" fmla="*/ 1 h 2"/>
                  <a:gd name="T6" fmla="*/ 0 w 3"/>
                  <a:gd name="T7" fmla="*/ 1 h 2"/>
                  <a:gd name="T8" fmla="*/ 1 w 3"/>
                  <a:gd name="T9" fmla="*/ 2 h 2"/>
                  <a:gd name="T10" fmla="*/ 1 w 3"/>
                  <a:gd name="T11" fmla="*/ 1 h 2"/>
                  <a:gd name="T12" fmla="*/ 2 w 3"/>
                  <a:gd name="T13" fmla="*/ 1 h 2"/>
                  <a:gd name="T14" fmla="*/ 2 w 3"/>
                  <a:gd name="T15" fmla="*/ 0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cubicBezTo>
                      <a:pt x="1" y="0"/>
                      <a:pt x="1" y="0"/>
                      <a:pt x="1" y="0"/>
                    </a:cubicBezTo>
                    <a:cubicBezTo>
                      <a:pt x="1" y="0"/>
                      <a:pt x="0" y="0"/>
                      <a:pt x="0" y="1"/>
                    </a:cubicBezTo>
                    <a:cubicBezTo>
                      <a:pt x="0" y="1"/>
                      <a:pt x="0" y="1"/>
                      <a:pt x="0" y="1"/>
                    </a:cubicBezTo>
                    <a:cubicBezTo>
                      <a:pt x="0" y="2"/>
                      <a:pt x="0" y="2"/>
                      <a:pt x="1" y="2"/>
                    </a:cubicBezTo>
                    <a:cubicBezTo>
                      <a:pt x="1" y="2"/>
                      <a:pt x="1" y="1"/>
                      <a:pt x="1" y="1"/>
                    </a:cubicBezTo>
                    <a:cubicBezTo>
                      <a:pt x="2" y="1"/>
                      <a:pt x="2" y="1"/>
                      <a:pt x="2" y="1"/>
                    </a:cubicBezTo>
                    <a:cubicBezTo>
                      <a:pt x="2" y="1"/>
                      <a:pt x="3" y="0"/>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7" name="Freeform 217"/>
              <p:cNvSpPr>
                <a:spLocks/>
              </p:cNvSpPr>
              <p:nvPr/>
            </p:nvSpPr>
            <p:spPr bwMode="auto">
              <a:xfrm>
                <a:off x="2779714" y="1476376"/>
                <a:ext cx="173038" cy="161925"/>
              </a:xfrm>
              <a:custGeom>
                <a:avLst/>
                <a:gdLst>
                  <a:gd name="T0" fmla="*/ 14 w 16"/>
                  <a:gd name="T1" fmla="*/ 11 h 15"/>
                  <a:gd name="T2" fmla="*/ 14 w 16"/>
                  <a:gd name="T3" fmla="*/ 10 h 15"/>
                  <a:gd name="T4" fmla="*/ 14 w 16"/>
                  <a:gd name="T5" fmla="*/ 9 h 15"/>
                  <a:gd name="T6" fmla="*/ 15 w 16"/>
                  <a:gd name="T7" fmla="*/ 7 h 15"/>
                  <a:gd name="T8" fmla="*/ 14 w 16"/>
                  <a:gd name="T9" fmla="*/ 6 h 15"/>
                  <a:gd name="T10" fmla="*/ 13 w 16"/>
                  <a:gd name="T11" fmla="*/ 6 h 15"/>
                  <a:gd name="T12" fmla="*/ 12 w 16"/>
                  <a:gd name="T13" fmla="*/ 6 h 15"/>
                  <a:gd name="T14" fmla="*/ 10 w 16"/>
                  <a:gd name="T15" fmla="*/ 6 h 15"/>
                  <a:gd name="T16" fmla="*/ 10 w 16"/>
                  <a:gd name="T17" fmla="*/ 5 h 15"/>
                  <a:gd name="T18" fmla="*/ 9 w 16"/>
                  <a:gd name="T19" fmla="*/ 4 h 15"/>
                  <a:gd name="T20" fmla="*/ 11 w 16"/>
                  <a:gd name="T21" fmla="*/ 2 h 15"/>
                  <a:gd name="T22" fmla="*/ 12 w 16"/>
                  <a:gd name="T23" fmla="*/ 1 h 15"/>
                  <a:gd name="T24" fmla="*/ 10 w 16"/>
                  <a:gd name="T25" fmla="*/ 1 h 15"/>
                  <a:gd name="T26" fmla="*/ 8 w 16"/>
                  <a:gd name="T27" fmla="*/ 3 h 15"/>
                  <a:gd name="T28" fmla="*/ 6 w 16"/>
                  <a:gd name="T29" fmla="*/ 5 h 15"/>
                  <a:gd name="T30" fmla="*/ 4 w 16"/>
                  <a:gd name="T31" fmla="*/ 7 h 15"/>
                  <a:gd name="T32" fmla="*/ 2 w 16"/>
                  <a:gd name="T33" fmla="*/ 8 h 15"/>
                  <a:gd name="T34" fmla="*/ 2 w 16"/>
                  <a:gd name="T35" fmla="*/ 10 h 15"/>
                  <a:gd name="T36" fmla="*/ 0 w 16"/>
                  <a:gd name="T37" fmla="*/ 12 h 15"/>
                  <a:gd name="T38" fmla="*/ 3 w 16"/>
                  <a:gd name="T39" fmla="*/ 12 h 15"/>
                  <a:gd name="T40" fmla="*/ 5 w 16"/>
                  <a:gd name="T41" fmla="*/ 12 h 15"/>
                  <a:gd name="T42" fmla="*/ 7 w 16"/>
                  <a:gd name="T43" fmla="*/ 12 h 15"/>
                  <a:gd name="T44" fmla="*/ 9 w 16"/>
                  <a:gd name="T45" fmla="*/ 12 h 15"/>
                  <a:gd name="T46" fmla="*/ 8 w 16"/>
                  <a:gd name="T47" fmla="*/ 13 h 15"/>
                  <a:gd name="T48" fmla="*/ 8 w 16"/>
                  <a:gd name="T49" fmla="*/ 14 h 15"/>
                  <a:gd name="T50" fmla="*/ 10 w 16"/>
                  <a:gd name="T51" fmla="*/ 13 h 15"/>
                  <a:gd name="T52" fmla="*/ 12 w 16"/>
                  <a:gd name="T53" fmla="*/ 12 h 15"/>
                  <a:gd name="T54" fmla="*/ 12 w 16"/>
                  <a:gd name="T55" fmla="*/ 13 h 15"/>
                  <a:gd name="T56" fmla="*/ 11 w 16"/>
                  <a:gd name="T57" fmla="*/ 14 h 15"/>
                  <a:gd name="T58" fmla="*/ 13 w 16"/>
                  <a:gd name="T59" fmla="*/ 15 h 15"/>
                  <a:gd name="T60" fmla="*/ 14 w 16"/>
                  <a:gd name="T61" fmla="*/ 14 h 15"/>
                  <a:gd name="T62" fmla="*/ 16 w 16"/>
                  <a:gd name="T63" fmla="*/ 12 h 15"/>
                  <a:gd name="T64" fmla="*/ 15 w 16"/>
                  <a:gd name="T6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5">
                    <a:moveTo>
                      <a:pt x="15" y="11"/>
                    </a:moveTo>
                    <a:cubicBezTo>
                      <a:pt x="14" y="11"/>
                      <a:pt x="14" y="12"/>
                      <a:pt x="14" y="11"/>
                    </a:cubicBezTo>
                    <a:cubicBezTo>
                      <a:pt x="14" y="11"/>
                      <a:pt x="14" y="11"/>
                      <a:pt x="14" y="11"/>
                    </a:cubicBezTo>
                    <a:cubicBezTo>
                      <a:pt x="14" y="10"/>
                      <a:pt x="14" y="10"/>
                      <a:pt x="14" y="10"/>
                    </a:cubicBezTo>
                    <a:cubicBezTo>
                      <a:pt x="14" y="10"/>
                      <a:pt x="15" y="10"/>
                      <a:pt x="14" y="9"/>
                    </a:cubicBezTo>
                    <a:cubicBezTo>
                      <a:pt x="14" y="9"/>
                      <a:pt x="14" y="9"/>
                      <a:pt x="14" y="9"/>
                    </a:cubicBezTo>
                    <a:cubicBezTo>
                      <a:pt x="14" y="9"/>
                      <a:pt x="14" y="8"/>
                      <a:pt x="14" y="8"/>
                    </a:cubicBezTo>
                    <a:cubicBezTo>
                      <a:pt x="14" y="8"/>
                      <a:pt x="15" y="8"/>
                      <a:pt x="15" y="7"/>
                    </a:cubicBezTo>
                    <a:cubicBezTo>
                      <a:pt x="15" y="7"/>
                      <a:pt x="14" y="7"/>
                      <a:pt x="14" y="6"/>
                    </a:cubicBezTo>
                    <a:cubicBezTo>
                      <a:pt x="14" y="6"/>
                      <a:pt x="14" y="6"/>
                      <a:pt x="14" y="6"/>
                    </a:cubicBezTo>
                    <a:cubicBezTo>
                      <a:pt x="14" y="6"/>
                      <a:pt x="14" y="6"/>
                      <a:pt x="13" y="6"/>
                    </a:cubicBezTo>
                    <a:cubicBezTo>
                      <a:pt x="13" y="6"/>
                      <a:pt x="13" y="6"/>
                      <a:pt x="13" y="6"/>
                    </a:cubicBezTo>
                    <a:cubicBezTo>
                      <a:pt x="13" y="6"/>
                      <a:pt x="13" y="6"/>
                      <a:pt x="13" y="6"/>
                    </a:cubicBezTo>
                    <a:cubicBezTo>
                      <a:pt x="12" y="6"/>
                      <a:pt x="12" y="6"/>
                      <a:pt x="12" y="6"/>
                    </a:cubicBezTo>
                    <a:cubicBezTo>
                      <a:pt x="12" y="7"/>
                      <a:pt x="11" y="7"/>
                      <a:pt x="11" y="7"/>
                    </a:cubicBezTo>
                    <a:cubicBezTo>
                      <a:pt x="11" y="6"/>
                      <a:pt x="11" y="6"/>
                      <a:pt x="10" y="6"/>
                    </a:cubicBezTo>
                    <a:cubicBezTo>
                      <a:pt x="10" y="5"/>
                      <a:pt x="11" y="5"/>
                      <a:pt x="10" y="5"/>
                    </a:cubicBezTo>
                    <a:cubicBezTo>
                      <a:pt x="10" y="5"/>
                      <a:pt x="10" y="5"/>
                      <a:pt x="10" y="5"/>
                    </a:cubicBezTo>
                    <a:cubicBezTo>
                      <a:pt x="10" y="5"/>
                      <a:pt x="9" y="5"/>
                      <a:pt x="9" y="5"/>
                    </a:cubicBezTo>
                    <a:cubicBezTo>
                      <a:pt x="9" y="5"/>
                      <a:pt x="9" y="5"/>
                      <a:pt x="9" y="4"/>
                    </a:cubicBezTo>
                    <a:cubicBezTo>
                      <a:pt x="9" y="4"/>
                      <a:pt x="10" y="4"/>
                      <a:pt x="10" y="3"/>
                    </a:cubicBezTo>
                    <a:cubicBezTo>
                      <a:pt x="10" y="3"/>
                      <a:pt x="11" y="3"/>
                      <a:pt x="11" y="2"/>
                    </a:cubicBezTo>
                    <a:cubicBezTo>
                      <a:pt x="11" y="2"/>
                      <a:pt x="12" y="2"/>
                      <a:pt x="12" y="2"/>
                    </a:cubicBezTo>
                    <a:cubicBezTo>
                      <a:pt x="12" y="1"/>
                      <a:pt x="12" y="1"/>
                      <a:pt x="12" y="1"/>
                    </a:cubicBezTo>
                    <a:cubicBezTo>
                      <a:pt x="12" y="0"/>
                      <a:pt x="11" y="1"/>
                      <a:pt x="11" y="1"/>
                    </a:cubicBezTo>
                    <a:cubicBezTo>
                      <a:pt x="11" y="1"/>
                      <a:pt x="10" y="1"/>
                      <a:pt x="10" y="1"/>
                    </a:cubicBezTo>
                    <a:cubicBezTo>
                      <a:pt x="9" y="1"/>
                      <a:pt x="9" y="2"/>
                      <a:pt x="9" y="2"/>
                    </a:cubicBezTo>
                    <a:cubicBezTo>
                      <a:pt x="8" y="2"/>
                      <a:pt x="8" y="2"/>
                      <a:pt x="8" y="3"/>
                    </a:cubicBezTo>
                    <a:cubicBezTo>
                      <a:pt x="7" y="3"/>
                      <a:pt x="7" y="3"/>
                      <a:pt x="7" y="4"/>
                    </a:cubicBezTo>
                    <a:cubicBezTo>
                      <a:pt x="7" y="4"/>
                      <a:pt x="6" y="4"/>
                      <a:pt x="6" y="5"/>
                    </a:cubicBezTo>
                    <a:cubicBezTo>
                      <a:pt x="5" y="5"/>
                      <a:pt x="5" y="6"/>
                      <a:pt x="5" y="6"/>
                    </a:cubicBezTo>
                    <a:cubicBezTo>
                      <a:pt x="4" y="7"/>
                      <a:pt x="4" y="7"/>
                      <a:pt x="4" y="7"/>
                    </a:cubicBezTo>
                    <a:cubicBezTo>
                      <a:pt x="3" y="8"/>
                      <a:pt x="3" y="8"/>
                      <a:pt x="3" y="8"/>
                    </a:cubicBezTo>
                    <a:cubicBezTo>
                      <a:pt x="2" y="8"/>
                      <a:pt x="2" y="8"/>
                      <a:pt x="2" y="8"/>
                    </a:cubicBezTo>
                    <a:cubicBezTo>
                      <a:pt x="2" y="9"/>
                      <a:pt x="2" y="9"/>
                      <a:pt x="2" y="9"/>
                    </a:cubicBezTo>
                    <a:cubicBezTo>
                      <a:pt x="2" y="10"/>
                      <a:pt x="2" y="10"/>
                      <a:pt x="2" y="10"/>
                    </a:cubicBezTo>
                    <a:cubicBezTo>
                      <a:pt x="1" y="11"/>
                      <a:pt x="0" y="10"/>
                      <a:pt x="0" y="11"/>
                    </a:cubicBezTo>
                    <a:cubicBezTo>
                      <a:pt x="0" y="11"/>
                      <a:pt x="0" y="12"/>
                      <a:pt x="0" y="12"/>
                    </a:cubicBezTo>
                    <a:cubicBezTo>
                      <a:pt x="1" y="12"/>
                      <a:pt x="1" y="12"/>
                      <a:pt x="1" y="12"/>
                    </a:cubicBezTo>
                    <a:cubicBezTo>
                      <a:pt x="2" y="12"/>
                      <a:pt x="2" y="12"/>
                      <a:pt x="3" y="12"/>
                    </a:cubicBezTo>
                    <a:cubicBezTo>
                      <a:pt x="3" y="12"/>
                      <a:pt x="4" y="12"/>
                      <a:pt x="4" y="12"/>
                    </a:cubicBezTo>
                    <a:cubicBezTo>
                      <a:pt x="4" y="12"/>
                      <a:pt x="5" y="12"/>
                      <a:pt x="5" y="12"/>
                    </a:cubicBezTo>
                    <a:cubicBezTo>
                      <a:pt x="5" y="12"/>
                      <a:pt x="6" y="12"/>
                      <a:pt x="6" y="12"/>
                    </a:cubicBezTo>
                    <a:cubicBezTo>
                      <a:pt x="7" y="12"/>
                      <a:pt x="7" y="12"/>
                      <a:pt x="7" y="12"/>
                    </a:cubicBezTo>
                    <a:cubicBezTo>
                      <a:pt x="8" y="12"/>
                      <a:pt x="8" y="12"/>
                      <a:pt x="8" y="12"/>
                    </a:cubicBezTo>
                    <a:cubicBezTo>
                      <a:pt x="9" y="12"/>
                      <a:pt x="9" y="12"/>
                      <a:pt x="9" y="12"/>
                    </a:cubicBezTo>
                    <a:cubicBezTo>
                      <a:pt x="9" y="12"/>
                      <a:pt x="9" y="12"/>
                      <a:pt x="9" y="13"/>
                    </a:cubicBezTo>
                    <a:cubicBezTo>
                      <a:pt x="9" y="13"/>
                      <a:pt x="9" y="13"/>
                      <a:pt x="8" y="13"/>
                    </a:cubicBezTo>
                    <a:cubicBezTo>
                      <a:pt x="8" y="13"/>
                      <a:pt x="7" y="13"/>
                      <a:pt x="7" y="13"/>
                    </a:cubicBezTo>
                    <a:cubicBezTo>
                      <a:pt x="7" y="14"/>
                      <a:pt x="8" y="14"/>
                      <a:pt x="8" y="14"/>
                    </a:cubicBezTo>
                    <a:cubicBezTo>
                      <a:pt x="8" y="14"/>
                      <a:pt x="9" y="14"/>
                      <a:pt x="9" y="14"/>
                    </a:cubicBezTo>
                    <a:cubicBezTo>
                      <a:pt x="10" y="14"/>
                      <a:pt x="10" y="14"/>
                      <a:pt x="10" y="13"/>
                    </a:cubicBezTo>
                    <a:cubicBezTo>
                      <a:pt x="10" y="13"/>
                      <a:pt x="10" y="13"/>
                      <a:pt x="11" y="12"/>
                    </a:cubicBezTo>
                    <a:cubicBezTo>
                      <a:pt x="11" y="12"/>
                      <a:pt x="11" y="12"/>
                      <a:pt x="12" y="12"/>
                    </a:cubicBezTo>
                    <a:cubicBezTo>
                      <a:pt x="12" y="12"/>
                      <a:pt x="12" y="12"/>
                      <a:pt x="12" y="12"/>
                    </a:cubicBezTo>
                    <a:cubicBezTo>
                      <a:pt x="12" y="12"/>
                      <a:pt x="12" y="12"/>
                      <a:pt x="12" y="13"/>
                    </a:cubicBezTo>
                    <a:cubicBezTo>
                      <a:pt x="12" y="13"/>
                      <a:pt x="12" y="13"/>
                      <a:pt x="12" y="13"/>
                    </a:cubicBezTo>
                    <a:cubicBezTo>
                      <a:pt x="11" y="13"/>
                      <a:pt x="11" y="14"/>
                      <a:pt x="11" y="14"/>
                    </a:cubicBezTo>
                    <a:cubicBezTo>
                      <a:pt x="12" y="14"/>
                      <a:pt x="12" y="14"/>
                      <a:pt x="12" y="14"/>
                    </a:cubicBezTo>
                    <a:cubicBezTo>
                      <a:pt x="12" y="14"/>
                      <a:pt x="12" y="15"/>
                      <a:pt x="13" y="15"/>
                    </a:cubicBezTo>
                    <a:cubicBezTo>
                      <a:pt x="13" y="15"/>
                      <a:pt x="14" y="15"/>
                      <a:pt x="14" y="14"/>
                    </a:cubicBezTo>
                    <a:cubicBezTo>
                      <a:pt x="14" y="14"/>
                      <a:pt x="14" y="14"/>
                      <a:pt x="14" y="14"/>
                    </a:cubicBezTo>
                    <a:cubicBezTo>
                      <a:pt x="14" y="14"/>
                      <a:pt x="15" y="13"/>
                      <a:pt x="15" y="13"/>
                    </a:cubicBezTo>
                    <a:cubicBezTo>
                      <a:pt x="15" y="13"/>
                      <a:pt x="15" y="13"/>
                      <a:pt x="16" y="12"/>
                    </a:cubicBezTo>
                    <a:cubicBezTo>
                      <a:pt x="16" y="12"/>
                      <a:pt x="16" y="11"/>
                      <a:pt x="16" y="11"/>
                    </a:cubicBezTo>
                    <a:cubicBezTo>
                      <a:pt x="16" y="11"/>
                      <a:pt x="15" y="11"/>
                      <a:pt x="15"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8" name="Freeform 218"/>
              <p:cNvSpPr>
                <a:spLocks/>
              </p:cNvSpPr>
              <p:nvPr/>
            </p:nvSpPr>
            <p:spPr bwMode="auto">
              <a:xfrm>
                <a:off x="2682876" y="1530351"/>
                <a:ext cx="65088" cy="31750"/>
              </a:xfrm>
              <a:custGeom>
                <a:avLst/>
                <a:gdLst>
                  <a:gd name="T0" fmla="*/ 3 w 6"/>
                  <a:gd name="T1" fmla="*/ 3 h 3"/>
                  <a:gd name="T2" fmla="*/ 4 w 6"/>
                  <a:gd name="T3" fmla="*/ 3 h 3"/>
                  <a:gd name="T4" fmla="*/ 6 w 6"/>
                  <a:gd name="T5" fmla="*/ 2 h 3"/>
                  <a:gd name="T6" fmla="*/ 5 w 6"/>
                  <a:gd name="T7" fmla="*/ 1 h 3"/>
                  <a:gd name="T8" fmla="*/ 4 w 6"/>
                  <a:gd name="T9" fmla="*/ 1 h 3"/>
                  <a:gd name="T10" fmla="*/ 3 w 6"/>
                  <a:gd name="T11" fmla="*/ 1 h 3"/>
                  <a:gd name="T12" fmla="*/ 3 w 6"/>
                  <a:gd name="T13" fmla="*/ 0 h 3"/>
                  <a:gd name="T14" fmla="*/ 1 w 6"/>
                  <a:gd name="T15" fmla="*/ 0 h 3"/>
                  <a:gd name="T16" fmla="*/ 0 w 6"/>
                  <a:gd name="T17" fmla="*/ 0 h 3"/>
                  <a:gd name="T18" fmla="*/ 0 w 6"/>
                  <a:gd name="T19" fmla="*/ 1 h 3"/>
                  <a:gd name="T20" fmla="*/ 1 w 6"/>
                  <a:gd name="T21" fmla="*/ 1 h 3"/>
                  <a:gd name="T22" fmla="*/ 1 w 6"/>
                  <a:gd name="T23" fmla="*/ 1 h 3"/>
                  <a:gd name="T24" fmla="*/ 2 w 6"/>
                  <a:gd name="T25" fmla="*/ 2 h 3"/>
                  <a:gd name="T26" fmla="*/ 3 w 6"/>
                  <a:gd name="T27" fmla="*/ 3 h 3"/>
                  <a:gd name="T28" fmla="*/ 3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3" y="3"/>
                    </a:moveTo>
                    <a:cubicBezTo>
                      <a:pt x="4" y="3"/>
                      <a:pt x="4" y="3"/>
                      <a:pt x="4" y="3"/>
                    </a:cubicBezTo>
                    <a:cubicBezTo>
                      <a:pt x="5" y="3"/>
                      <a:pt x="5" y="3"/>
                      <a:pt x="6" y="2"/>
                    </a:cubicBezTo>
                    <a:cubicBezTo>
                      <a:pt x="6" y="2"/>
                      <a:pt x="6" y="2"/>
                      <a:pt x="5" y="1"/>
                    </a:cubicBezTo>
                    <a:cubicBezTo>
                      <a:pt x="5" y="1"/>
                      <a:pt x="5" y="1"/>
                      <a:pt x="4" y="1"/>
                    </a:cubicBezTo>
                    <a:cubicBezTo>
                      <a:pt x="4" y="1"/>
                      <a:pt x="4" y="1"/>
                      <a:pt x="3" y="1"/>
                    </a:cubicBezTo>
                    <a:cubicBezTo>
                      <a:pt x="3" y="1"/>
                      <a:pt x="3" y="0"/>
                      <a:pt x="3" y="0"/>
                    </a:cubicBezTo>
                    <a:cubicBezTo>
                      <a:pt x="2" y="0"/>
                      <a:pt x="2" y="0"/>
                      <a:pt x="1" y="0"/>
                    </a:cubicBezTo>
                    <a:cubicBezTo>
                      <a:pt x="1" y="0"/>
                      <a:pt x="0" y="0"/>
                      <a:pt x="0" y="0"/>
                    </a:cubicBezTo>
                    <a:cubicBezTo>
                      <a:pt x="0" y="0"/>
                      <a:pt x="0" y="1"/>
                      <a:pt x="0" y="1"/>
                    </a:cubicBezTo>
                    <a:cubicBezTo>
                      <a:pt x="0" y="1"/>
                      <a:pt x="0" y="1"/>
                      <a:pt x="1" y="1"/>
                    </a:cubicBezTo>
                    <a:cubicBezTo>
                      <a:pt x="1" y="1"/>
                      <a:pt x="1" y="1"/>
                      <a:pt x="1" y="1"/>
                    </a:cubicBezTo>
                    <a:cubicBezTo>
                      <a:pt x="2" y="2"/>
                      <a:pt x="2" y="2"/>
                      <a:pt x="2" y="2"/>
                    </a:cubicBezTo>
                    <a:cubicBezTo>
                      <a:pt x="2" y="3"/>
                      <a:pt x="3" y="3"/>
                      <a:pt x="3" y="3"/>
                    </a:cubicBezTo>
                    <a:cubicBezTo>
                      <a:pt x="3" y="3"/>
                      <a:pt x="3" y="3"/>
                      <a:pt x="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9" name="Freeform 219"/>
              <p:cNvSpPr>
                <a:spLocks/>
              </p:cNvSpPr>
              <p:nvPr/>
            </p:nvSpPr>
            <p:spPr bwMode="auto">
              <a:xfrm>
                <a:off x="2714626" y="1595439"/>
                <a:ext cx="22225" cy="20638"/>
              </a:xfrm>
              <a:custGeom>
                <a:avLst/>
                <a:gdLst>
                  <a:gd name="T0" fmla="*/ 1 w 2"/>
                  <a:gd name="T1" fmla="*/ 1 h 2"/>
                  <a:gd name="T2" fmla="*/ 0 w 2"/>
                  <a:gd name="T3" fmla="*/ 1 h 2"/>
                  <a:gd name="T4" fmla="*/ 0 w 2"/>
                  <a:gd name="T5" fmla="*/ 2 h 2"/>
                  <a:gd name="T6" fmla="*/ 1 w 2"/>
                  <a:gd name="T7" fmla="*/ 2 h 2"/>
                  <a:gd name="T8" fmla="*/ 1 w 2"/>
                  <a:gd name="T9" fmla="*/ 1 h 2"/>
                  <a:gd name="T10" fmla="*/ 1 w 2"/>
                  <a:gd name="T11" fmla="*/ 0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1" y="1"/>
                      <a:pt x="0" y="1"/>
                    </a:cubicBezTo>
                    <a:cubicBezTo>
                      <a:pt x="0" y="1"/>
                      <a:pt x="0" y="1"/>
                      <a:pt x="0" y="2"/>
                    </a:cubicBezTo>
                    <a:cubicBezTo>
                      <a:pt x="0" y="2"/>
                      <a:pt x="1" y="2"/>
                      <a:pt x="1" y="2"/>
                    </a:cubicBezTo>
                    <a:cubicBezTo>
                      <a:pt x="1" y="2"/>
                      <a:pt x="1" y="2"/>
                      <a:pt x="1" y="1"/>
                    </a:cubicBezTo>
                    <a:cubicBezTo>
                      <a:pt x="1" y="1"/>
                      <a:pt x="2" y="1"/>
                      <a:pt x="1" y="0"/>
                    </a:cubicBezTo>
                    <a:cubicBezTo>
                      <a:pt x="1"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0" name="Freeform 220"/>
              <p:cNvSpPr>
                <a:spLocks/>
              </p:cNvSpPr>
              <p:nvPr/>
            </p:nvSpPr>
            <p:spPr bwMode="auto">
              <a:xfrm>
                <a:off x="2649539" y="1616076"/>
                <a:ext cx="65088" cy="42863"/>
              </a:xfrm>
              <a:custGeom>
                <a:avLst/>
                <a:gdLst>
                  <a:gd name="T0" fmla="*/ 1 w 6"/>
                  <a:gd name="T1" fmla="*/ 0 h 4"/>
                  <a:gd name="T2" fmla="*/ 1 w 6"/>
                  <a:gd name="T3" fmla="*/ 0 h 4"/>
                  <a:gd name="T4" fmla="*/ 0 w 6"/>
                  <a:gd name="T5" fmla="*/ 1 h 4"/>
                  <a:gd name="T6" fmla="*/ 0 w 6"/>
                  <a:gd name="T7" fmla="*/ 2 h 4"/>
                  <a:gd name="T8" fmla="*/ 1 w 6"/>
                  <a:gd name="T9" fmla="*/ 3 h 4"/>
                  <a:gd name="T10" fmla="*/ 2 w 6"/>
                  <a:gd name="T11" fmla="*/ 3 h 4"/>
                  <a:gd name="T12" fmla="*/ 3 w 6"/>
                  <a:gd name="T13" fmla="*/ 3 h 4"/>
                  <a:gd name="T14" fmla="*/ 3 w 6"/>
                  <a:gd name="T15" fmla="*/ 4 h 4"/>
                  <a:gd name="T16" fmla="*/ 4 w 6"/>
                  <a:gd name="T17" fmla="*/ 3 h 4"/>
                  <a:gd name="T18" fmla="*/ 5 w 6"/>
                  <a:gd name="T19" fmla="*/ 3 h 4"/>
                  <a:gd name="T20" fmla="*/ 6 w 6"/>
                  <a:gd name="T21" fmla="*/ 2 h 4"/>
                  <a:gd name="T22" fmla="*/ 5 w 6"/>
                  <a:gd name="T23" fmla="*/ 2 h 4"/>
                  <a:gd name="T24" fmla="*/ 4 w 6"/>
                  <a:gd name="T25" fmla="*/ 2 h 4"/>
                  <a:gd name="T26" fmla="*/ 3 w 6"/>
                  <a:gd name="T27" fmla="*/ 2 h 4"/>
                  <a:gd name="T28" fmla="*/ 2 w 6"/>
                  <a:gd name="T29" fmla="*/ 1 h 4"/>
                  <a:gd name="T30" fmla="*/ 2 w 6"/>
                  <a:gd name="T31" fmla="*/ 1 h 4"/>
                  <a:gd name="T32" fmla="*/ 1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1" y="0"/>
                    </a:moveTo>
                    <a:cubicBezTo>
                      <a:pt x="1" y="0"/>
                      <a:pt x="1" y="0"/>
                      <a:pt x="1" y="0"/>
                    </a:cubicBezTo>
                    <a:cubicBezTo>
                      <a:pt x="0" y="1"/>
                      <a:pt x="0" y="1"/>
                      <a:pt x="0" y="1"/>
                    </a:cubicBezTo>
                    <a:cubicBezTo>
                      <a:pt x="0" y="1"/>
                      <a:pt x="0" y="2"/>
                      <a:pt x="0" y="2"/>
                    </a:cubicBezTo>
                    <a:cubicBezTo>
                      <a:pt x="1" y="2"/>
                      <a:pt x="1" y="2"/>
                      <a:pt x="1" y="3"/>
                    </a:cubicBezTo>
                    <a:cubicBezTo>
                      <a:pt x="1" y="3"/>
                      <a:pt x="2" y="3"/>
                      <a:pt x="2" y="3"/>
                    </a:cubicBezTo>
                    <a:cubicBezTo>
                      <a:pt x="2" y="3"/>
                      <a:pt x="2" y="3"/>
                      <a:pt x="3" y="3"/>
                    </a:cubicBezTo>
                    <a:cubicBezTo>
                      <a:pt x="3" y="3"/>
                      <a:pt x="3" y="4"/>
                      <a:pt x="3" y="4"/>
                    </a:cubicBezTo>
                    <a:cubicBezTo>
                      <a:pt x="4" y="4"/>
                      <a:pt x="4" y="3"/>
                      <a:pt x="4" y="3"/>
                    </a:cubicBezTo>
                    <a:cubicBezTo>
                      <a:pt x="4" y="3"/>
                      <a:pt x="4" y="3"/>
                      <a:pt x="5" y="3"/>
                    </a:cubicBezTo>
                    <a:cubicBezTo>
                      <a:pt x="5" y="2"/>
                      <a:pt x="6" y="3"/>
                      <a:pt x="6" y="2"/>
                    </a:cubicBezTo>
                    <a:cubicBezTo>
                      <a:pt x="6" y="2"/>
                      <a:pt x="5" y="2"/>
                      <a:pt x="5" y="2"/>
                    </a:cubicBezTo>
                    <a:cubicBezTo>
                      <a:pt x="4" y="2"/>
                      <a:pt x="4" y="2"/>
                      <a:pt x="4" y="2"/>
                    </a:cubicBezTo>
                    <a:cubicBezTo>
                      <a:pt x="4" y="2"/>
                      <a:pt x="3" y="2"/>
                      <a:pt x="3" y="2"/>
                    </a:cubicBezTo>
                    <a:cubicBezTo>
                      <a:pt x="3" y="2"/>
                      <a:pt x="2" y="1"/>
                      <a:pt x="2" y="1"/>
                    </a:cubicBezTo>
                    <a:cubicBezTo>
                      <a:pt x="2" y="1"/>
                      <a:pt x="2" y="1"/>
                      <a:pt x="2" y="1"/>
                    </a:cubicBezTo>
                    <a:cubicBezTo>
                      <a:pt x="1" y="1"/>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1" name="Freeform 221"/>
              <p:cNvSpPr>
                <a:spLocks/>
              </p:cNvSpPr>
              <p:nvPr/>
            </p:nvSpPr>
            <p:spPr bwMode="auto">
              <a:xfrm>
                <a:off x="2714626" y="1616076"/>
                <a:ext cx="42863" cy="42863"/>
              </a:xfrm>
              <a:custGeom>
                <a:avLst/>
                <a:gdLst>
                  <a:gd name="T0" fmla="*/ 4 w 4"/>
                  <a:gd name="T1" fmla="*/ 2 h 4"/>
                  <a:gd name="T2" fmla="*/ 4 w 4"/>
                  <a:gd name="T3" fmla="*/ 0 h 4"/>
                  <a:gd name="T4" fmla="*/ 3 w 4"/>
                  <a:gd name="T5" fmla="*/ 0 h 4"/>
                  <a:gd name="T6" fmla="*/ 2 w 4"/>
                  <a:gd name="T7" fmla="*/ 1 h 4"/>
                  <a:gd name="T8" fmla="*/ 2 w 4"/>
                  <a:gd name="T9" fmla="*/ 1 h 4"/>
                  <a:gd name="T10" fmla="*/ 1 w 4"/>
                  <a:gd name="T11" fmla="*/ 2 h 4"/>
                  <a:gd name="T12" fmla="*/ 1 w 4"/>
                  <a:gd name="T13" fmla="*/ 3 h 4"/>
                  <a:gd name="T14" fmla="*/ 0 w 4"/>
                  <a:gd name="T15" fmla="*/ 3 h 4"/>
                  <a:gd name="T16" fmla="*/ 0 w 4"/>
                  <a:gd name="T17" fmla="*/ 3 h 4"/>
                  <a:gd name="T18" fmla="*/ 1 w 4"/>
                  <a:gd name="T19" fmla="*/ 4 h 4"/>
                  <a:gd name="T20" fmla="*/ 2 w 4"/>
                  <a:gd name="T21" fmla="*/ 4 h 4"/>
                  <a:gd name="T22" fmla="*/ 3 w 4"/>
                  <a:gd name="T23" fmla="*/ 4 h 4"/>
                  <a:gd name="T24" fmla="*/ 4 w 4"/>
                  <a:gd name="T25" fmla="*/ 4 h 4"/>
                  <a:gd name="T26" fmla="*/ 4 w 4"/>
                  <a:gd name="T27" fmla="*/ 3 h 4"/>
                  <a:gd name="T28" fmla="*/ 3 w 4"/>
                  <a:gd name="T29" fmla="*/ 2 h 4"/>
                  <a:gd name="T30" fmla="*/ 4 w 4"/>
                  <a:gd name="T3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4" y="2"/>
                    </a:moveTo>
                    <a:cubicBezTo>
                      <a:pt x="4" y="1"/>
                      <a:pt x="4" y="1"/>
                      <a:pt x="4" y="0"/>
                    </a:cubicBezTo>
                    <a:cubicBezTo>
                      <a:pt x="3" y="0"/>
                      <a:pt x="3" y="0"/>
                      <a:pt x="3" y="0"/>
                    </a:cubicBezTo>
                    <a:cubicBezTo>
                      <a:pt x="3" y="0"/>
                      <a:pt x="3" y="1"/>
                      <a:pt x="2" y="1"/>
                    </a:cubicBezTo>
                    <a:cubicBezTo>
                      <a:pt x="2" y="1"/>
                      <a:pt x="2" y="1"/>
                      <a:pt x="2" y="1"/>
                    </a:cubicBezTo>
                    <a:cubicBezTo>
                      <a:pt x="2" y="1"/>
                      <a:pt x="1" y="1"/>
                      <a:pt x="1" y="2"/>
                    </a:cubicBezTo>
                    <a:cubicBezTo>
                      <a:pt x="1" y="2"/>
                      <a:pt x="1" y="2"/>
                      <a:pt x="1" y="3"/>
                    </a:cubicBezTo>
                    <a:cubicBezTo>
                      <a:pt x="1" y="3"/>
                      <a:pt x="1" y="3"/>
                      <a:pt x="0" y="3"/>
                    </a:cubicBezTo>
                    <a:cubicBezTo>
                      <a:pt x="0" y="3"/>
                      <a:pt x="0" y="3"/>
                      <a:pt x="0" y="3"/>
                    </a:cubicBezTo>
                    <a:cubicBezTo>
                      <a:pt x="0" y="4"/>
                      <a:pt x="0" y="4"/>
                      <a:pt x="1" y="4"/>
                    </a:cubicBezTo>
                    <a:cubicBezTo>
                      <a:pt x="1" y="4"/>
                      <a:pt x="1" y="4"/>
                      <a:pt x="2" y="4"/>
                    </a:cubicBezTo>
                    <a:cubicBezTo>
                      <a:pt x="2" y="4"/>
                      <a:pt x="2" y="4"/>
                      <a:pt x="3" y="4"/>
                    </a:cubicBezTo>
                    <a:cubicBezTo>
                      <a:pt x="3" y="4"/>
                      <a:pt x="4" y="4"/>
                      <a:pt x="4" y="4"/>
                    </a:cubicBezTo>
                    <a:cubicBezTo>
                      <a:pt x="4" y="3"/>
                      <a:pt x="4" y="3"/>
                      <a:pt x="4" y="3"/>
                    </a:cubicBezTo>
                    <a:cubicBezTo>
                      <a:pt x="3" y="3"/>
                      <a:pt x="3" y="3"/>
                      <a:pt x="3" y="2"/>
                    </a:cubicBezTo>
                    <a:cubicBezTo>
                      <a:pt x="3" y="2"/>
                      <a:pt x="3"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2" name="Freeform 222"/>
              <p:cNvSpPr>
                <a:spLocks/>
              </p:cNvSpPr>
              <p:nvPr/>
            </p:nvSpPr>
            <p:spPr bwMode="auto">
              <a:xfrm>
                <a:off x="2811464" y="1184276"/>
                <a:ext cx="11113" cy="11113"/>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3" name="Freeform 223"/>
              <p:cNvSpPr>
                <a:spLocks/>
              </p:cNvSpPr>
              <p:nvPr/>
            </p:nvSpPr>
            <p:spPr bwMode="auto">
              <a:xfrm>
                <a:off x="2413001" y="1335089"/>
                <a:ext cx="20638" cy="22225"/>
              </a:xfrm>
              <a:custGeom>
                <a:avLst/>
                <a:gdLst>
                  <a:gd name="T0" fmla="*/ 6 w 13"/>
                  <a:gd name="T1" fmla="*/ 0 h 14"/>
                  <a:gd name="T2" fmla="*/ 0 w 13"/>
                  <a:gd name="T3" fmla="*/ 7 h 14"/>
                  <a:gd name="T4" fmla="*/ 0 w 13"/>
                  <a:gd name="T5" fmla="*/ 14 h 14"/>
                  <a:gd name="T6" fmla="*/ 0 w 13"/>
                  <a:gd name="T7" fmla="*/ 14 h 14"/>
                  <a:gd name="T8" fmla="*/ 6 w 13"/>
                  <a:gd name="T9" fmla="*/ 14 h 14"/>
                  <a:gd name="T10" fmla="*/ 13 w 13"/>
                  <a:gd name="T11" fmla="*/ 7 h 14"/>
                  <a:gd name="T12" fmla="*/ 13 w 13"/>
                  <a:gd name="T13" fmla="*/ 0 h 14"/>
                  <a:gd name="T14" fmla="*/ 6 w 13"/>
                  <a:gd name="T15" fmla="*/ 0 h 14"/>
                  <a:gd name="T16" fmla="*/ 6 w 13"/>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6" y="0"/>
                    </a:moveTo>
                    <a:lnTo>
                      <a:pt x="0" y="7"/>
                    </a:lnTo>
                    <a:lnTo>
                      <a:pt x="0" y="14"/>
                    </a:lnTo>
                    <a:lnTo>
                      <a:pt x="0" y="14"/>
                    </a:lnTo>
                    <a:lnTo>
                      <a:pt x="6" y="14"/>
                    </a:lnTo>
                    <a:lnTo>
                      <a:pt x="13" y="7"/>
                    </a:lnTo>
                    <a:lnTo>
                      <a:pt x="13" y="0"/>
                    </a:lnTo>
                    <a:lnTo>
                      <a:pt x="6" y="0"/>
                    </a:lnTo>
                    <a:lnTo>
                      <a:pt x="6" y="0"/>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4" name="Freeform 224"/>
              <p:cNvSpPr>
                <a:spLocks/>
              </p:cNvSpPr>
              <p:nvPr/>
            </p:nvSpPr>
            <p:spPr bwMode="auto">
              <a:xfrm>
                <a:off x="2413001" y="1335089"/>
                <a:ext cx="20638" cy="22225"/>
              </a:xfrm>
              <a:custGeom>
                <a:avLst/>
                <a:gdLst>
                  <a:gd name="T0" fmla="*/ 6 w 13"/>
                  <a:gd name="T1" fmla="*/ 0 h 14"/>
                  <a:gd name="T2" fmla="*/ 0 w 13"/>
                  <a:gd name="T3" fmla="*/ 7 h 14"/>
                  <a:gd name="T4" fmla="*/ 0 w 13"/>
                  <a:gd name="T5" fmla="*/ 14 h 14"/>
                  <a:gd name="T6" fmla="*/ 0 w 13"/>
                  <a:gd name="T7" fmla="*/ 14 h 14"/>
                  <a:gd name="T8" fmla="*/ 6 w 13"/>
                  <a:gd name="T9" fmla="*/ 14 h 14"/>
                  <a:gd name="T10" fmla="*/ 13 w 13"/>
                  <a:gd name="T11" fmla="*/ 7 h 14"/>
                  <a:gd name="T12" fmla="*/ 13 w 13"/>
                  <a:gd name="T13" fmla="*/ 0 h 14"/>
                  <a:gd name="T14" fmla="*/ 6 w 13"/>
                  <a:gd name="T15" fmla="*/ 0 h 14"/>
                  <a:gd name="T16" fmla="*/ 6 w 13"/>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6" y="0"/>
                    </a:moveTo>
                    <a:lnTo>
                      <a:pt x="0" y="7"/>
                    </a:lnTo>
                    <a:lnTo>
                      <a:pt x="0" y="14"/>
                    </a:lnTo>
                    <a:lnTo>
                      <a:pt x="0" y="14"/>
                    </a:lnTo>
                    <a:lnTo>
                      <a:pt x="6" y="14"/>
                    </a:lnTo>
                    <a:lnTo>
                      <a:pt x="13" y="7"/>
                    </a:lnTo>
                    <a:lnTo>
                      <a:pt x="13" y="0"/>
                    </a:lnTo>
                    <a:lnTo>
                      <a:pt x="6" y="0"/>
                    </a:lnTo>
                    <a:lnTo>
                      <a:pt x="6"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67" name="Freeform 227"/>
              <p:cNvSpPr>
                <a:spLocks/>
              </p:cNvSpPr>
              <p:nvPr/>
            </p:nvSpPr>
            <p:spPr bwMode="auto">
              <a:xfrm>
                <a:off x="1127126" y="1431926"/>
                <a:ext cx="22225" cy="44450"/>
              </a:xfrm>
              <a:custGeom>
                <a:avLst/>
                <a:gdLst>
                  <a:gd name="T0" fmla="*/ 1 w 2"/>
                  <a:gd name="T1" fmla="*/ 2 h 4"/>
                  <a:gd name="T2" fmla="*/ 1 w 2"/>
                  <a:gd name="T3" fmla="*/ 3 h 4"/>
                  <a:gd name="T4" fmla="*/ 1 w 2"/>
                  <a:gd name="T5" fmla="*/ 4 h 4"/>
                  <a:gd name="T6" fmla="*/ 2 w 2"/>
                  <a:gd name="T7" fmla="*/ 3 h 4"/>
                  <a:gd name="T8" fmla="*/ 2 w 2"/>
                  <a:gd name="T9" fmla="*/ 2 h 4"/>
                  <a:gd name="T10" fmla="*/ 2 w 2"/>
                  <a:gd name="T11" fmla="*/ 1 h 4"/>
                  <a:gd name="T12" fmla="*/ 2 w 2"/>
                  <a:gd name="T13" fmla="*/ 1 h 4"/>
                  <a:gd name="T14" fmla="*/ 1 w 2"/>
                  <a:gd name="T15" fmla="*/ 1 h 4"/>
                  <a:gd name="T16" fmla="*/ 0 w 2"/>
                  <a:gd name="T17" fmla="*/ 1 h 4"/>
                  <a:gd name="T18" fmla="*/ 0 w 2"/>
                  <a:gd name="T19" fmla="*/ 1 h 4"/>
                  <a:gd name="T20" fmla="*/ 1 w 2"/>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1" y="2"/>
                    </a:moveTo>
                    <a:cubicBezTo>
                      <a:pt x="1" y="3"/>
                      <a:pt x="1" y="3"/>
                      <a:pt x="1" y="3"/>
                    </a:cubicBezTo>
                    <a:cubicBezTo>
                      <a:pt x="1" y="3"/>
                      <a:pt x="1" y="4"/>
                      <a:pt x="1" y="4"/>
                    </a:cubicBezTo>
                    <a:cubicBezTo>
                      <a:pt x="2" y="3"/>
                      <a:pt x="2" y="3"/>
                      <a:pt x="2" y="3"/>
                    </a:cubicBezTo>
                    <a:cubicBezTo>
                      <a:pt x="2" y="3"/>
                      <a:pt x="2" y="2"/>
                      <a:pt x="2" y="2"/>
                    </a:cubicBezTo>
                    <a:cubicBezTo>
                      <a:pt x="2" y="2"/>
                      <a:pt x="2" y="2"/>
                      <a:pt x="2" y="1"/>
                    </a:cubicBezTo>
                    <a:cubicBezTo>
                      <a:pt x="2" y="1"/>
                      <a:pt x="2" y="1"/>
                      <a:pt x="2" y="1"/>
                    </a:cubicBezTo>
                    <a:cubicBezTo>
                      <a:pt x="2" y="0"/>
                      <a:pt x="1" y="1"/>
                      <a:pt x="1" y="1"/>
                    </a:cubicBezTo>
                    <a:cubicBezTo>
                      <a:pt x="1" y="1"/>
                      <a:pt x="0" y="1"/>
                      <a:pt x="0" y="1"/>
                    </a:cubicBezTo>
                    <a:cubicBezTo>
                      <a:pt x="0" y="1"/>
                      <a:pt x="0" y="1"/>
                      <a:pt x="0" y="1"/>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8" name="Freeform 228"/>
              <p:cNvSpPr>
                <a:spLocks/>
              </p:cNvSpPr>
              <p:nvPr/>
            </p:nvSpPr>
            <p:spPr bwMode="auto">
              <a:xfrm>
                <a:off x="1127126" y="1411289"/>
                <a:ext cx="53975" cy="20638"/>
              </a:xfrm>
              <a:custGeom>
                <a:avLst/>
                <a:gdLst>
                  <a:gd name="T0" fmla="*/ 1 w 5"/>
                  <a:gd name="T1" fmla="*/ 2 h 2"/>
                  <a:gd name="T2" fmla="*/ 2 w 5"/>
                  <a:gd name="T3" fmla="*/ 2 h 2"/>
                  <a:gd name="T4" fmla="*/ 3 w 5"/>
                  <a:gd name="T5" fmla="*/ 2 h 2"/>
                  <a:gd name="T6" fmla="*/ 3 w 5"/>
                  <a:gd name="T7" fmla="*/ 1 h 2"/>
                  <a:gd name="T8" fmla="*/ 5 w 5"/>
                  <a:gd name="T9" fmla="*/ 0 h 2"/>
                  <a:gd name="T10" fmla="*/ 4 w 5"/>
                  <a:gd name="T11" fmla="*/ 0 h 2"/>
                  <a:gd name="T12" fmla="*/ 3 w 5"/>
                  <a:gd name="T13" fmla="*/ 0 h 2"/>
                  <a:gd name="T14" fmla="*/ 2 w 5"/>
                  <a:gd name="T15" fmla="*/ 0 h 2"/>
                  <a:gd name="T16" fmla="*/ 1 w 5"/>
                  <a:gd name="T17" fmla="*/ 0 h 2"/>
                  <a:gd name="T18" fmla="*/ 0 w 5"/>
                  <a:gd name="T19" fmla="*/ 1 h 2"/>
                  <a:gd name="T20" fmla="*/ 1 w 5"/>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
                    <a:moveTo>
                      <a:pt x="1" y="2"/>
                    </a:moveTo>
                    <a:cubicBezTo>
                      <a:pt x="1" y="2"/>
                      <a:pt x="1" y="2"/>
                      <a:pt x="2" y="2"/>
                    </a:cubicBezTo>
                    <a:cubicBezTo>
                      <a:pt x="2" y="2"/>
                      <a:pt x="2" y="2"/>
                      <a:pt x="3" y="2"/>
                    </a:cubicBezTo>
                    <a:cubicBezTo>
                      <a:pt x="3" y="2"/>
                      <a:pt x="3" y="1"/>
                      <a:pt x="3" y="1"/>
                    </a:cubicBezTo>
                    <a:cubicBezTo>
                      <a:pt x="4" y="1"/>
                      <a:pt x="5" y="1"/>
                      <a:pt x="5" y="0"/>
                    </a:cubicBezTo>
                    <a:cubicBezTo>
                      <a:pt x="4" y="0"/>
                      <a:pt x="4" y="0"/>
                      <a:pt x="4" y="0"/>
                    </a:cubicBezTo>
                    <a:cubicBezTo>
                      <a:pt x="3" y="0"/>
                      <a:pt x="3" y="0"/>
                      <a:pt x="3" y="0"/>
                    </a:cubicBezTo>
                    <a:cubicBezTo>
                      <a:pt x="2" y="0"/>
                      <a:pt x="2" y="0"/>
                      <a:pt x="2" y="0"/>
                    </a:cubicBezTo>
                    <a:cubicBezTo>
                      <a:pt x="1" y="0"/>
                      <a:pt x="1" y="0"/>
                      <a:pt x="1" y="0"/>
                    </a:cubicBezTo>
                    <a:cubicBezTo>
                      <a:pt x="1" y="1"/>
                      <a:pt x="0"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9" name="Freeform 229"/>
              <p:cNvSpPr>
                <a:spLocks/>
              </p:cNvSpPr>
              <p:nvPr/>
            </p:nvSpPr>
            <p:spPr bwMode="auto">
              <a:xfrm>
                <a:off x="1160464" y="1497014"/>
                <a:ext cx="85725" cy="87313"/>
              </a:xfrm>
              <a:custGeom>
                <a:avLst/>
                <a:gdLst>
                  <a:gd name="T0" fmla="*/ 7 w 8"/>
                  <a:gd name="T1" fmla="*/ 3 h 8"/>
                  <a:gd name="T2" fmla="*/ 6 w 8"/>
                  <a:gd name="T3" fmla="*/ 2 h 8"/>
                  <a:gd name="T4" fmla="*/ 5 w 8"/>
                  <a:gd name="T5" fmla="*/ 2 h 8"/>
                  <a:gd name="T6" fmla="*/ 4 w 8"/>
                  <a:gd name="T7" fmla="*/ 2 h 8"/>
                  <a:gd name="T8" fmla="*/ 3 w 8"/>
                  <a:gd name="T9" fmla="*/ 1 h 8"/>
                  <a:gd name="T10" fmla="*/ 2 w 8"/>
                  <a:gd name="T11" fmla="*/ 1 h 8"/>
                  <a:gd name="T12" fmla="*/ 1 w 8"/>
                  <a:gd name="T13" fmla="*/ 1 h 8"/>
                  <a:gd name="T14" fmla="*/ 1 w 8"/>
                  <a:gd name="T15" fmla="*/ 2 h 8"/>
                  <a:gd name="T16" fmla="*/ 1 w 8"/>
                  <a:gd name="T17" fmla="*/ 3 h 8"/>
                  <a:gd name="T18" fmla="*/ 2 w 8"/>
                  <a:gd name="T19" fmla="*/ 3 h 8"/>
                  <a:gd name="T20" fmla="*/ 2 w 8"/>
                  <a:gd name="T21" fmla="*/ 4 h 8"/>
                  <a:gd name="T22" fmla="*/ 4 w 8"/>
                  <a:gd name="T23" fmla="*/ 5 h 8"/>
                  <a:gd name="T24" fmla="*/ 4 w 8"/>
                  <a:gd name="T25" fmla="*/ 6 h 8"/>
                  <a:gd name="T26" fmla="*/ 4 w 8"/>
                  <a:gd name="T27" fmla="*/ 7 h 8"/>
                  <a:gd name="T28" fmla="*/ 6 w 8"/>
                  <a:gd name="T29" fmla="*/ 7 h 8"/>
                  <a:gd name="T30" fmla="*/ 6 w 8"/>
                  <a:gd name="T31" fmla="*/ 7 h 8"/>
                  <a:gd name="T32" fmla="*/ 7 w 8"/>
                  <a:gd name="T33" fmla="*/ 8 h 8"/>
                  <a:gd name="T34" fmla="*/ 8 w 8"/>
                  <a:gd name="T35" fmla="*/ 7 h 8"/>
                  <a:gd name="T36" fmla="*/ 8 w 8"/>
                  <a:gd name="T37" fmla="*/ 7 h 8"/>
                  <a:gd name="T38" fmla="*/ 8 w 8"/>
                  <a:gd name="T39" fmla="*/ 6 h 8"/>
                  <a:gd name="T40" fmla="*/ 7 w 8"/>
                  <a:gd name="T41" fmla="*/ 5 h 8"/>
                  <a:gd name="T42" fmla="*/ 7 w 8"/>
                  <a:gd name="T43" fmla="*/ 4 h 8"/>
                  <a:gd name="T44" fmla="*/ 7 w 8"/>
                  <a:gd name="T4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8">
                    <a:moveTo>
                      <a:pt x="7" y="3"/>
                    </a:moveTo>
                    <a:cubicBezTo>
                      <a:pt x="6" y="3"/>
                      <a:pt x="6" y="3"/>
                      <a:pt x="6" y="2"/>
                    </a:cubicBezTo>
                    <a:cubicBezTo>
                      <a:pt x="6" y="2"/>
                      <a:pt x="5" y="2"/>
                      <a:pt x="5" y="2"/>
                    </a:cubicBezTo>
                    <a:cubicBezTo>
                      <a:pt x="4" y="2"/>
                      <a:pt x="4" y="2"/>
                      <a:pt x="4" y="2"/>
                    </a:cubicBezTo>
                    <a:cubicBezTo>
                      <a:pt x="3" y="1"/>
                      <a:pt x="3" y="1"/>
                      <a:pt x="3" y="1"/>
                    </a:cubicBezTo>
                    <a:cubicBezTo>
                      <a:pt x="3" y="1"/>
                      <a:pt x="2" y="1"/>
                      <a:pt x="2" y="1"/>
                    </a:cubicBezTo>
                    <a:cubicBezTo>
                      <a:pt x="1" y="1"/>
                      <a:pt x="1" y="0"/>
                      <a:pt x="1" y="1"/>
                    </a:cubicBezTo>
                    <a:cubicBezTo>
                      <a:pt x="0" y="1"/>
                      <a:pt x="1" y="1"/>
                      <a:pt x="1" y="2"/>
                    </a:cubicBezTo>
                    <a:cubicBezTo>
                      <a:pt x="1" y="2"/>
                      <a:pt x="1" y="3"/>
                      <a:pt x="1" y="3"/>
                    </a:cubicBezTo>
                    <a:cubicBezTo>
                      <a:pt x="2" y="3"/>
                      <a:pt x="2" y="3"/>
                      <a:pt x="2" y="3"/>
                    </a:cubicBezTo>
                    <a:cubicBezTo>
                      <a:pt x="2" y="4"/>
                      <a:pt x="2" y="4"/>
                      <a:pt x="2" y="4"/>
                    </a:cubicBezTo>
                    <a:cubicBezTo>
                      <a:pt x="3" y="5"/>
                      <a:pt x="3" y="5"/>
                      <a:pt x="4" y="5"/>
                    </a:cubicBezTo>
                    <a:cubicBezTo>
                      <a:pt x="4" y="5"/>
                      <a:pt x="4" y="6"/>
                      <a:pt x="4" y="6"/>
                    </a:cubicBezTo>
                    <a:cubicBezTo>
                      <a:pt x="4" y="6"/>
                      <a:pt x="4" y="6"/>
                      <a:pt x="4" y="7"/>
                    </a:cubicBezTo>
                    <a:cubicBezTo>
                      <a:pt x="5" y="7"/>
                      <a:pt x="5" y="7"/>
                      <a:pt x="6" y="7"/>
                    </a:cubicBezTo>
                    <a:cubicBezTo>
                      <a:pt x="6" y="7"/>
                      <a:pt x="6" y="7"/>
                      <a:pt x="6" y="7"/>
                    </a:cubicBezTo>
                    <a:cubicBezTo>
                      <a:pt x="7" y="8"/>
                      <a:pt x="7" y="8"/>
                      <a:pt x="7" y="8"/>
                    </a:cubicBezTo>
                    <a:cubicBezTo>
                      <a:pt x="8" y="8"/>
                      <a:pt x="8" y="8"/>
                      <a:pt x="8" y="7"/>
                    </a:cubicBezTo>
                    <a:cubicBezTo>
                      <a:pt x="8" y="7"/>
                      <a:pt x="8" y="7"/>
                      <a:pt x="8" y="7"/>
                    </a:cubicBezTo>
                    <a:cubicBezTo>
                      <a:pt x="8" y="6"/>
                      <a:pt x="8" y="6"/>
                      <a:pt x="8" y="6"/>
                    </a:cubicBezTo>
                    <a:cubicBezTo>
                      <a:pt x="8" y="5"/>
                      <a:pt x="7" y="6"/>
                      <a:pt x="7" y="5"/>
                    </a:cubicBezTo>
                    <a:cubicBezTo>
                      <a:pt x="7" y="5"/>
                      <a:pt x="7" y="5"/>
                      <a:pt x="7" y="4"/>
                    </a:cubicBezTo>
                    <a:cubicBezTo>
                      <a:pt x="7" y="4"/>
                      <a:pt x="7"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0" name="Freeform 230"/>
              <p:cNvSpPr>
                <a:spLocks/>
              </p:cNvSpPr>
              <p:nvPr/>
            </p:nvSpPr>
            <p:spPr bwMode="auto">
              <a:xfrm>
                <a:off x="1828801" y="2611439"/>
                <a:ext cx="130175" cy="128588"/>
              </a:xfrm>
              <a:custGeom>
                <a:avLst/>
                <a:gdLst>
                  <a:gd name="T0" fmla="*/ 11 w 12"/>
                  <a:gd name="T1" fmla="*/ 0 h 12"/>
                  <a:gd name="T2" fmla="*/ 10 w 12"/>
                  <a:gd name="T3" fmla="*/ 1 h 12"/>
                  <a:gd name="T4" fmla="*/ 9 w 12"/>
                  <a:gd name="T5" fmla="*/ 1 h 12"/>
                  <a:gd name="T6" fmla="*/ 9 w 12"/>
                  <a:gd name="T7" fmla="*/ 1 h 12"/>
                  <a:gd name="T8" fmla="*/ 8 w 12"/>
                  <a:gd name="T9" fmla="*/ 2 h 12"/>
                  <a:gd name="T10" fmla="*/ 7 w 12"/>
                  <a:gd name="T11" fmla="*/ 2 h 12"/>
                  <a:gd name="T12" fmla="*/ 7 w 12"/>
                  <a:gd name="T13" fmla="*/ 1 h 12"/>
                  <a:gd name="T14" fmla="*/ 6 w 12"/>
                  <a:gd name="T15" fmla="*/ 2 h 12"/>
                  <a:gd name="T16" fmla="*/ 5 w 12"/>
                  <a:gd name="T17" fmla="*/ 3 h 12"/>
                  <a:gd name="T18" fmla="*/ 5 w 12"/>
                  <a:gd name="T19" fmla="*/ 4 h 12"/>
                  <a:gd name="T20" fmla="*/ 3 w 12"/>
                  <a:gd name="T21" fmla="*/ 3 h 12"/>
                  <a:gd name="T22" fmla="*/ 3 w 12"/>
                  <a:gd name="T23" fmla="*/ 4 h 12"/>
                  <a:gd name="T24" fmla="*/ 2 w 12"/>
                  <a:gd name="T25" fmla="*/ 4 h 12"/>
                  <a:gd name="T26" fmla="*/ 2 w 12"/>
                  <a:gd name="T27" fmla="*/ 5 h 12"/>
                  <a:gd name="T28" fmla="*/ 1 w 12"/>
                  <a:gd name="T29" fmla="*/ 6 h 12"/>
                  <a:gd name="T30" fmla="*/ 0 w 12"/>
                  <a:gd name="T31" fmla="*/ 6 h 12"/>
                  <a:gd name="T32" fmla="*/ 0 w 12"/>
                  <a:gd name="T33" fmla="*/ 6 h 12"/>
                  <a:gd name="T34" fmla="*/ 0 w 12"/>
                  <a:gd name="T35" fmla="*/ 7 h 12"/>
                  <a:gd name="T36" fmla="*/ 1 w 12"/>
                  <a:gd name="T37" fmla="*/ 7 h 12"/>
                  <a:gd name="T38" fmla="*/ 1 w 12"/>
                  <a:gd name="T39" fmla="*/ 8 h 12"/>
                  <a:gd name="T40" fmla="*/ 2 w 12"/>
                  <a:gd name="T41" fmla="*/ 9 h 12"/>
                  <a:gd name="T42" fmla="*/ 3 w 12"/>
                  <a:gd name="T43" fmla="*/ 10 h 12"/>
                  <a:gd name="T44" fmla="*/ 4 w 12"/>
                  <a:gd name="T45" fmla="*/ 11 h 12"/>
                  <a:gd name="T46" fmla="*/ 4 w 12"/>
                  <a:gd name="T47" fmla="*/ 11 h 12"/>
                  <a:gd name="T48" fmla="*/ 5 w 12"/>
                  <a:gd name="T49" fmla="*/ 11 h 12"/>
                  <a:gd name="T50" fmla="*/ 6 w 12"/>
                  <a:gd name="T51" fmla="*/ 12 h 12"/>
                  <a:gd name="T52" fmla="*/ 6 w 12"/>
                  <a:gd name="T53" fmla="*/ 12 h 12"/>
                  <a:gd name="T54" fmla="*/ 7 w 12"/>
                  <a:gd name="T55" fmla="*/ 12 h 12"/>
                  <a:gd name="T56" fmla="*/ 8 w 12"/>
                  <a:gd name="T57" fmla="*/ 12 h 12"/>
                  <a:gd name="T58" fmla="*/ 9 w 12"/>
                  <a:gd name="T59" fmla="*/ 12 h 12"/>
                  <a:gd name="T60" fmla="*/ 9 w 12"/>
                  <a:gd name="T61" fmla="*/ 12 h 12"/>
                  <a:gd name="T62" fmla="*/ 10 w 12"/>
                  <a:gd name="T63" fmla="*/ 12 h 12"/>
                  <a:gd name="T64" fmla="*/ 10 w 12"/>
                  <a:gd name="T65" fmla="*/ 10 h 12"/>
                  <a:gd name="T66" fmla="*/ 10 w 12"/>
                  <a:gd name="T67" fmla="*/ 9 h 12"/>
                  <a:gd name="T68" fmla="*/ 10 w 12"/>
                  <a:gd name="T69" fmla="*/ 8 h 12"/>
                  <a:gd name="T70" fmla="*/ 11 w 12"/>
                  <a:gd name="T71" fmla="*/ 7 h 12"/>
                  <a:gd name="T72" fmla="*/ 10 w 12"/>
                  <a:gd name="T73" fmla="*/ 5 h 12"/>
                  <a:gd name="T74" fmla="*/ 11 w 12"/>
                  <a:gd name="T75" fmla="*/ 4 h 12"/>
                  <a:gd name="T76" fmla="*/ 11 w 12"/>
                  <a:gd name="T77" fmla="*/ 3 h 12"/>
                  <a:gd name="T78" fmla="*/ 12 w 12"/>
                  <a:gd name="T79" fmla="*/ 2 h 12"/>
                  <a:gd name="T80" fmla="*/ 12 w 12"/>
                  <a:gd name="T81" fmla="*/ 0 h 12"/>
                  <a:gd name="T82" fmla="*/ 11 w 12"/>
                  <a:gd name="T8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12">
                    <a:moveTo>
                      <a:pt x="11" y="0"/>
                    </a:moveTo>
                    <a:cubicBezTo>
                      <a:pt x="11" y="0"/>
                      <a:pt x="10" y="0"/>
                      <a:pt x="10" y="1"/>
                    </a:cubicBezTo>
                    <a:cubicBezTo>
                      <a:pt x="10" y="1"/>
                      <a:pt x="10" y="1"/>
                      <a:pt x="9" y="1"/>
                    </a:cubicBezTo>
                    <a:cubicBezTo>
                      <a:pt x="9" y="1"/>
                      <a:pt x="9" y="1"/>
                      <a:pt x="9" y="1"/>
                    </a:cubicBezTo>
                    <a:cubicBezTo>
                      <a:pt x="9" y="1"/>
                      <a:pt x="8" y="1"/>
                      <a:pt x="8" y="2"/>
                    </a:cubicBezTo>
                    <a:cubicBezTo>
                      <a:pt x="8" y="2"/>
                      <a:pt x="8" y="2"/>
                      <a:pt x="7" y="2"/>
                    </a:cubicBezTo>
                    <a:cubicBezTo>
                      <a:pt x="7" y="1"/>
                      <a:pt x="7" y="1"/>
                      <a:pt x="7" y="1"/>
                    </a:cubicBezTo>
                    <a:cubicBezTo>
                      <a:pt x="6" y="1"/>
                      <a:pt x="6" y="1"/>
                      <a:pt x="6" y="2"/>
                    </a:cubicBezTo>
                    <a:cubicBezTo>
                      <a:pt x="6" y="2"/>
                      <a:pt x="5" y="2"/>
                      <a:pt x="5" y="3"/>
                    </a:cubicBezTo>
                    <a:cubicBezTo>
                      <a:pt x="5" y="3"/>
                      <a:pt x="5" y="3"/>
                      <a:pt x="5" y="4"/>
                    </a:cubicBezTo>
                    <a:cubicBezTo>
                      <a:pt x="4" y="4"/>
                      <a:pt x="4" y="3"/>
                      <a:pt x="3" y="3"/>
                    </a:cubicBezTo>
                    <a:cubicBezTo>
                      <a:pt x="3" y="3"/>
                      <a:pt x="3" y="4"/>
                      <a:pt x="3" y="4"/>
                    </a:cubicBezTo>
                    <a:cubicBezTo>
                      <a:pt x="2" y="4"/>
                      <a:pt x="2" y="4"/>
                      <a:pt x="2" y="4"/>
                    </a:cubicBezTo>
                    <a:cubicBezTo>
                      <a:pt x="2" y="4"/>
                      <a:pt x="2" y="5"/>
                      <a:pt x="2" y="5"/>
                    </a:cubicBezTo>
                    <a:cubicBezTo>
                      <a:pt x="2" y="5"/>
                      <a:pt x="2" y="5"/>
                      <a:pt x="1" y="6"/>
                    </a:cubicBezTo>
                    <a:cubicBezTo>
                      <a:pt x="1" y="6"/>
                      <a:pt x="1" y="6"/>
                      <a:pt x="0" y="6"/>
                    </a:cubicBezTo>
                    <a:cubicBezTo>
                      <a:pt x="0" y="6"/>
                      <a:pt x="0" y="6"/>
                      <a:pt x="0" y="6"/>
                    </a:cubicBezTo>
                    <a:cubicBezTo>
                      <a:pt x="0" y="6"/>
                      <a:pt x="0" y="7"/>
                      <a:pt x="0" y="7"/>
                    </a:cubicBezTo>
                    <a:cubicBezTo>
                      <a:pt x="0" y="7"/>
                      <a:pt x="0" y="7"/>
                      <a:pt x="1" y="7"/>
                    </a:cubicBezTo>
                    <a:cubicBezTo>
                      <a:pt x="1" y="8"/>
                      <a:pt x="1" y="8"/>
                      <a:pt x="1" y="8"/>
                    </a:cubicBezTo>
                    <a:cubicBezTo>
                      <a:pt x="2" y="8"/>
                      <a:pt x="2" y="9"/>
                      <a:pt x="2" y="9"/>
                    </a:cubicBezTo>
                    <a:cubicBezTo>
                      <a:pt x="3" y="10"/>
                      <a:pt x="3" y="10"/>
                      <a:pt x="3" y="10"/>
                    </a:cubicBezTo>
                    <a:cubicBezTo>
                      <a:pt x="3" y="11"/>
                      <a:pt x="4" y="11"/>
                      <a:pt x="4" y="11"/>
                    </a:cubicBezTo>
                    <a:cubicBezTo>
                      <a:pt x="4" y="11"/>
                      <a:pt x="4" y="11"/>
                      <a:pt x="4" y="11"/>
                    </a:cubicBezTo>
                    <a:cubicBezTo>
                      <a:pt x="4" y="11"/>
                      <a:pt x="4" y="11"/>
                      <a:pt x="5" y="11"/>
                    </a:cubicBezTo>
                    <a:cubicBezTo>
                      <a:pt x="5" y="11"/>
                      <a:pt x="5" y="11"/>
                      <a:pt x="6" y="12"/>
                    </a:cubicBezTo>
                    <a:cubicBezTo>
                      <a:pt x="6" y="12"/>
                      <a:pt x="6" y="12"/>
                      <a:pt x="6" y="12"/>
                    </a:cubicBezTo>
                    <a:cubicBezTo>
                      <a:pt x="7" y="12"/>
                      <a:pt x="7" y="11"/>
                      <a:pt x="7" y="12"/>
                    </a:cubicBezTo>
                    <a:cubicBezTo>
                      <a:pt x="8" y="12"/>
                      <a:pt x="8" y="12"/>
                      <a:pt x="8" y="12"/>
                    </a:cubicBezTo>
                    <a:cubicBezTo>
                      <a:pt x="8" y="12"/>
                      <a:pt x="8" y="12"/>
                      <a:pt x="9" y="12"/>
                    </a:cubicBezTo>
                    <a:cubicBezTo>
                      <a:pt x="9" y="12"/>
                      <a:pt x="9" y="12"/>
                      <a:pt x="9" y="12"/>
                    </a:cubicBezTo>
                    <a:cubicBezTo>
                      <a:pt x="10" y="12"/>
                      <a:pt x="10" y="12"/>
                      <a:pt x="10" y="12"/>
                    </a:cubicBezTo>
                    <a:cubicBezTo>
                      <a:pt x="10" y="11"/>
                      <a:pt x="9" y="11"/>
                      <a:pt x="10" y="10"/>
                    </a:cubicBezTo>
                    <a:cubicBezTo>
                      <a:pt x="10" y="10"/>
                      <a:pt x="10" y="10"/>
                      <a:pt x="10" y="9"/>
                    </a:cubicBezTo>
                    <a:cubicBezTo>
                      <a:pt x="10" y="9"/>
                      <a:pt x="10" y="8"/>
                      <a:pt x="10" y="8"/>
                    </a:cubicBezTo>
                    <a:cubicBezTo>
                      <a:pt x="10" y="7"/>
                      <a:pt x="11" y="7"/>
                      <a:pt x="11" y="7"/>
                    </a:cubicBezTo>
                    <a:cubicBezTo>
                      <a:pt x="11" y="6"/>
                      <a:pt x="10" y="6"/>
                      <a:pt x="10" y="5"/>
                    </a:cubicBezTo>
                    <a:cubicBezTo>
                      <a:pt x="11" y="5"/>
                      <a:pt x="10" y="4"/>
                      <a:pt x="11" y="4"/>
                    </a:cubicBezTo>
                    <a:cubicBezTo>
                      <a:pt x="11" y="3"/>
                      <a:pt x="11" y="3"/>
                      <a:pt x="11" y="3"/>
                    </a:cubicBezTo>
                    <a:cubicBezTo>
                      <a:pt x="12" y="3"/>
                      <a:pt x="12" y="2"/>
                      <a:pt x="12" y="2"/>
                    </a:cubicBezTo>
                    <a:cubicBezTo>
                      <a:pt x="12" y="1"/>
                      <a:pt x="12" y="1"/>
                      <a:pt x="12" y="0"/>
                    </a:cubicBezTo>
                    <a:cubicBezTo>
                      <a:pt x="11" y="0"/>
                      <a:pt x="11" y="0"/>
                      <a:pt x="1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1" name="Freeform 231"/>
              <p:cNvSpPr>
                <a:spLocks/>
              </p:cNvSpPr>
              <p:nvPr/>
            </p:nvSpPr>
            <p:spPr bwMode="auto">
              <a:xfrm>
                <a:off x="2271714" y="2459039"/>
                <a:ext cx="96838" cy="76200"/>
              </a:xfrm>
              <a:custGeom>
                <a:avLst/>
                <a:gdLst>
                  <a:gd name="T0" fmla="*/ 9 w 9"/>
                  <a:gd name="T1" fmla="*/ 4 h 7"/>
                  <a:gd name="T2" fmla="*/ 9 w 9"/>
                  <a:gd name="T3" fmla="*/ 3 h 7"/>
                  <a:gd name="T4" fmla="*/ 8 w 9"/>
                  <a:gd name="T5" fmla="*/ 3 h 7"/>
                  <a:gd name="T6" fmla="*/ 7 w 9"/>
                  <a:gd name="T7" fmla="*/ 3 h 7"/>
                  <a:gd name="T8" fmla="*/ 6 w 9"/>
                  <a:gd name="T9" fmla="*/ 2 h 7"/>
                  <a:gd name="T10" fmla="*/ 5 w 9"/>
                  <a:gd name="T11" fmla="*/ 1 h 7"/>
                  <a:gd name="T12" fmla="*/ 4 w 9"/>
                  <a:gd name="T13" fmla="*/ 1 h 7"/>
                  <a:gd name="T14" fmla="*/ 3 w 9"/>
                  <a:gd name="T15" fmla="*/ 0 h 7"/>
                  <a:gd name="T16" fmla="*/ 2 w 9"/>
                  <a:gd name="T17" fmla="*/ 0 h 7"/>
                  <a:gd name="T18" fmla="*/ 1 w 9"/>
                  <a:gd name="T19" fmla="*/ 0 h 7"/>
                  <a:gd name="T20" fmla="*/ 1 w 9"/>
                  <a:gd name="T21" fmla="*/ 1 h 7"/>
                  <a:gd name="T22" fmla="*/ 1 w 9"/>
                  <a:gd name="T23" fmla="*/ 2 h 7"/>
                  <a:gd name="T24" fmla="*/ 0 w 9"/>
                  <a:gd name="T25" fmla="*/ 3 h 7"/>
                  <a:gd name="T26" fmla="*/ 0 w 9"/>
                  <a:gd name="T27" fmla="*/ 4 h 7"/>
                  <a:gd name="T28" fmla="*/ 0 w 9"/>
                  <a:gd name="T29" fmla="*/ 5 h 7"/>
                  <a:gd name="T30" fmla="*/ 0 w 9"/>
                  <a:gd name="T31" fmla="*/ 6 h 7"/>
                  <a:gd name="T32" fmla="*/ 0 w 9"/>
                  <a:gd name="T33" fmla="*/ 7 h 7"/>
                  <a:gd name="T34" fmla="*/ 1 w 9"/>
                  <a:gd name="T35" fmla="*/ 7 h 7"/>
                  <a:gd name="T36" fmla="*/ 2 w 9"/>
                  <a:gd name="T37" fmla="*/ 7 h 7"/>
                  <a:gd name="T38" fmla="*/ 2 w 9"/>
                  <a:gd name="T39" fmla="*/ 6 h 7"/>
                  <a:gd name="T40" fmla="*/ 3 w 9"/>
                  <a:gd name="T41" fmla="*/ 5 h 7"/>
                  <a:gd name="T42" fmla="*/ 3 w 9"/>
                  <a:gd name="T43" fmla="*/ 5 h 7"/>
                  <a:gd name="T44" fmla="*/ 4 w 9"/>
                  <a:gd name="T45" fmla="*/ 5 h 7"/>
                  <a:gd name="T46" fmla="*/ 5 w 9"/>
                  <a:gd name="T47" fmla="*/ 5 h 7"/>
                  <a:gd name="T48" fmla="*/ 5 w 9"/>
                  <a:gd name="T49" fmla="*/ 5 h 7"/>
                  <a:gd name="T50" fmla="*/ 6 w 9"/>
                  <a:gd name="T51" fmla="*/ 5 h 7"/>
                  <a:gd name="T52" fmla="*/ 7 w 9"/>
                  <a:gd name="T53" fmla="*/ 5 h 7"/>
                  <a:gd name="T54" fmla="*/ 8 w 9"/>
                  <a:gd name="T55" fmla="*/ 5 h 7"/>
                  <a:gd name="T56" fmla="*/ 8 w 9"/>
                  <a:gd name="T57" fmla="*/ 5 h 7"/>
                  <a:gd name="T58" fmla="*/ 8 w 9"/>
                  <a:gd name="T59" fmla="*/ 5 h 7"/>
                  <a:gd name="T60" fmla="*/ 9 w 9"/>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9" y="4"/>
                    </a:moveTo>
                    <a:cubicBezTo>
                      <a:pt x="9" y="4"/>
                      <a:pt x="9" y="4"/>
                      <a:pt x="9" y="3"/>
                    </a:cubicBezTo>
                    <a:cubicBezTo>
                      <a:pt x="9" y="3"/>
                      <a:pt x="8" y="3"/>
                      <a:pt x="8" y="3"/>
                    </a:cubicBezTo>
                    <a:cubicBezTo>
                      <a:pt x="8" y="3"/>
                      <a:pt x="7" y="3"/>
                      <a:pt x="7" y="3"/>
                    </a:cubicBezTo>
                    <a:cubicBezTo>
                      <a:pt x="7" y="3"/>
                      <a:pt x="6" y="2"/>
                      <a:pt x="6" y="2"/>
                    </a:cubicBezTo>
                    <a:cubicBezTo>
                      <a:pt x="6" y="2"/>
                      <a:pt x="5" y="2"/>
                      <a:pt x="5" y="1"/>
                    </a:cubicBezTo>
                    <a:cubicBezTo>
                      <a:pt x="4" y="1"/>
                      <a:pt x="4" y="1"/>
                      <a:pt x="4" y="1"/>
                    </a:cubicBezTo>
                    <a:cubicBezTo>
                      <a:pt x="3" y="1"/>
                      <a:pt x="3" y="0"/>
                      <a:pt x="3" y="0"/>
                    </a:cubicBezTo>
                    <a:cubicBezTo>
                      <a:pt x="3" y="0"/>
                      <a:pt x="2" y="0"/>
                      <a:pt x="2" y="0"/>
                    </a:cubicBezTo>
                    <a:cubicBezTo>
                      <a:pt x="1" y="0"/>
                      <a:pt x="1" y="0"/>
                      <a:pt x="1" y="0"/>
                    </a:cubicBezTo>
                    <a:cubicBezTo>
                      <a:pt x="1" y="1"/>
                      <a:pt x="1" y="1"/>
                      <a:pt x="1" y="1"/>
                    </a:cubicBezTo>
                    <a:cubicBezTo>
                      <a:pt x="1" y="1"/>
                      <a:pt x="1" y="1"/>
                      <a:pt x="1" y="2"/>
                    </a:cubicBezTo>
                    <a:cubicBezTo>
                      <a:pt x="1" y="2"/>
                      <a:pt x="0" y="2"/>
                      <a:pt x="0" y="3"/>
                    </a:cubicBezTo>
                    <a:cubicBezTo>
                      <a:pt x="0" y="3"/>
                      <a:pt x="0" y="4"/>
                      <a:pt x="0" y="4"/>
                    </a:cubicBezTo>
                    <a:cubicBezTo>
                      <a:pt x="0" y="5"/>
                      <a:pt x="0" y="5"/>
                      <a:pt x="0" y="5"/>
                    </a:cubicBezTo>
                    <a:cubicBezTo>
                      <a:pt x="0" y="5"/>
                      <a:pt x="0" y="6"/>
                      <a:pt x="0" y="6"/>
                    </a:cubicBezTo>
                    <a:cubicBezTo>
                      <a:pt x="0" y="6"/>
                      <a:pt x="0" y="6"/>
                      <a:pt x="0" y="7"/>
                    </a:cubicBezTo>
                    <a:cubicBezTo>
                      <a:pt x="0" y="7"/>
                      <a:pt x="1" y="7"/>
                      <a:pt x="1" y="7"/>
                    </a:cubicBezTo>
                    <a:cubicBezTo>
                      <a:pt x="1" y="7"/>
                      <a:pt x="1" y="7"/>
                      <a:pt x="2" y="7"/>
                    </a:cubicBezTo>
                    <a:cubicBezTo>
                      <a:pt x="2" y="7"/>
                      <a:pt x="2" y="6"/>
                      <a:pt x="2" y="6"/>
                    </a:cubicBezTo>
                    <a:cubicBezTo>
                      <a:pt x="2" y="6"/>
                      <a:pt x="2" y="5"/>
                      <a:pt x="3" y="5"/>
                    </a:cubicBezTo>
                    <a:cubicBezTo>
                      <a:pt x="3" y="5"/>
                      <a:pt x="3" y="5"/>
                      <a:pt x="3" y="5"/>
                    </a:cubicBezTo>
                    <a:cubicBezTo>
                      <a:pt x="4" y="5"/>
                      <a:pt x="4" y="5"/>
                      <a:pt x="4" y="5"/>
                    </a:cubicBezTo>
                    <a:cubicBezTo>
                      <a:pt x="4" y="5"/>
                      <a:pt x="5" y="6"/>
                      <a:pt x="5" y="5"/>
                    </a:cubicBezTo>
                    <a:cubicBezTo>
                      <a:pt x="5" y="5"/>
                      <a:pt x="5" y="5"/>
                      <a:pt x="5" y="5"/>
                    </a:cubicBezTo>
                    <a:cubicBezTo>
                      <a:pt x="5" y="5"/>
                      <a:pt x="5" y="5"/>
                      <a:pt x="6" y="5"/>
                    </a:cubicBezTo>
                    <a:cubicBezTo>
                      <a:pt x="6" y="5"/>
                      <a:pt x="6" y="5"/>
                      <a:pt x="7" y="5"/>
                    </a:cubicBezTo>
                    <a:cubicBezTo>
                      <a:pt x="7" y="5"/>
                      <a:pt x="7" y="5"/>
                      <a:pt x="8" y="5"/>
                    </a:cubicBezTo>
                    <a:cubicBezTo>
                      <a:pt x="8" y="6"/>
                      <a:pt x="8" y="5"/>
                      <a:pt x="8" y="5"/>
                    </a:cubicBezTo>
                    <a:cubicBezTo>
                      <a:pt x="8" y="5"/>
                      <a:pt x="8" y="5"/>
                      <a:pt x="8" y="5"/>
                    </a:cubicBezTo>
                    <a:cubicBezTo>
                      <a:pt x="8" y="4"/>
                      <a:pt x="9" y="4"/>
                      <a:pt x="9"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2" name="Freeform 232"/>
              <p:cNvSpPr>
                <a:spLocks/>
              </p:cNvSpPr>
              <p:nvPr/>
            </p:nvSpPr>
            <p:spPr bwMode="auto">
              <a:xfrm>
                <a:off x="2055814" y="2697164"/>
                <a:ext cx="334963" cy="519113"/>
              </a:xfrm>
              <a:custGeom>
                <a:avLst/>
                <a:gdLst>
                  <a:gd name="T0" fmla="*/ 31 w 31"/>
                  <a:gd name="T1" fmla="*/ 33 h 48"/>
                  <a:gd name="T2" fmla="*/ 30 w 31"/>
                  <a:gd name="T3" fmla="*/ 30 h 48"/>
                  <a:gd name="T4" fmla="*/ 28 w 31"/>
                  <a:gd name="T5" fmla="*/ 27 h 48"/>
                  <a:gd name="T6" fmla="*/ 28 w 31"/>
                  <a:gd name="T7" fmla="*/ 24 h 48"/>
                  <a:gd name="T8" fmla="*/ 28 w 31"/>
                  <a:gd name="T9" fmla="*/ 20 h 48"/>
                  <a:gd name="T10" fmla="*/ 27 w 31"/>
                  <a:gd name="T11" fmla="*/ 18 h 48"/>
                  <a:gd name="T12" fmla="*/ 23 w 31"/>
                  <a:gd name="T13" fmla="*/ 17 h 48"/>
                  <a:gd name="T14" fmla="*/ 19 w 31"/>
                  <a:gd name="T15" fmla="*/ 16 h 48"/>
                  <a:gd name="T16" fmla="*/ 17 w 31"/>
                  <a:gd name="T17" fmla="*/ 12 h 48"/>
                  <a:gd name="T18" fmla="*/ 15 w 31"/>
                  <a:gd name="T19" fmla="*/ 9 h 48"/>
                  <a:gd name="T20" fmla="*/ 16 w 31"/>
                  <a:gd name="T21" fmla="*/ 5 h 48"/>
                  <a:gd name="T22" fmla="*/ 19 w 31"/>
                  <a:gd name="T23" fmla="*/ 3 h 48"/>
                  <a:gd name="T24" fmla="*/ 20 w 31"/>
                  <a:gd name="T25" fmla="*/ 2 h 48"/>
                  <a:gd name="T26" fmla="*/ 20 w 31"/>
                  <a:gd name="T27" fmla="*/ 0 h 48"/>
                  <a:gd name="T28" fmla="*/ 17 w 31"/>
                  <a:gd name="T29" fmla="*/ 2 h 48"/>
                  <a:gd name="T30" fmla="*/ 13 w 31"/>
                  <a:gd name="T31" fmla="*/ 3 h 48"/>
                  <a:gd name="T32" fmla="*/ 10 w 31"/>
                  <a:gd name="T33" fmla="*/ 4 h 48"/>
                  <a:gd name="T34" fmla="*/ 9 w 31"/>
                  <a:gd name="T35" fmla="*/ 9 h 48"/>
                  <a:gd name="T36" fmla="*/ 7 w 31"/>
                  <a:gd name="T37" fmla="*/ 10 h 48"/>
                  <a:gd name="T38" fmla="*/ 4 w 31"/>
                  <a:gd name="T39" fmla="*/ 12 h 48"/>
                  <a:gd name="T40" fmla="*/ 4 w 31"/>
                  <a:gd name="T41" fmla="*/ 14 h 48"/>
                  <a:gd name="T42" fmla="*/ 3 w 31"/>
                  <a:gd name="T43" fmla="*/ 15 h 48"/>
                  <a:gd name="T44" fmla="*/ 4 w 31"/>
                  <a:gd name="T45" fmla="*/ 18 h 48"/>
                  <a:gd name="T46" fmla="*/ 3 w 31"/>
                  <a:gd name="T47" fmla="*/ 22 h 48"/>
                  <a:gd name="T48" fmla="*/ 2 w 31"/>
                  <a:gd name="T49" fmla="*/ 27 h 48"/>
                  <a:gd name="T50" fmla="*/ 0 w 31"/>
                  <a:gd name="T51" fmla="*/ 30 h 48"/>
                  <a:gd name="T52" fmla="*/ 1 w 31"/>
                  <a:gd name="T53" fmla="*/ 32 h 48"/>
                  <a:gd name="T54" fmla="*/ 4 w 31"/>
                  <a:gd name="T55" fmla="*/ 34 h 48"/>
                  <a:gd name="T56" fmla="*/ 6 w 31"/>
                  <a:gd name="T57" fmla="*/ 34 h 48"/>
                  <a:gd name="T58" fmla="*/ 8 w 31"/>
                  <a:gd name="T59" fmla="*/ 36 h 48"/>
                  <a:gd name="T60" fmla="*/ 11 w 31"/>
                  <a:gd name="T61" fmla="*/ 37 h 48"/>
                  <a:gd name="T62" fmla="*/ 13 w 31"/>
                  <a:gd name="T63" fmla="*/ 40 h 48"/>
                  <a:gd name="T64" fmla="*/ 15 w 31"/>
                  <a:gd name="T65" fmla="*/ 43 h 48"/>
                  <a:gd name="T66" fmla="*/ 18 w 31"/>
                  <a:gd name="T67" fmla="*/ 42 h 48"/>
                  <a:gd name="T68" fmla="*/ 20 w 31"/>
                  <a:gd name="T69" fmla="*/ 43 h 48"/>
                  <a:gd name="T70" fmla="*/ 22 w 31"/>
                  <a:gd name="T71" fmla="*/ 44 h 48"/>
                  <a:gd name="T72" fmla="*/ 20 w 31"/>
                  <a:gd name="T73" fmla="*/ 46 h 48"/>
                  <a:gd name="T74" fmla="*/ 21 w 31"/>
                  <a:gd name="T75" fmla="*/ 48 h 48"/>
                  <a:gd name="T76" fmla="*/ 23 w 31"/>
                  <a:gd name="T77" fmla="*/ 46 h 48"/>
                  <a:gd name="T78" fmla="*/ 23 w 31"/>
                  <a:gd name="T79" fmla="*/ 41 h 48"/>
                  <a:gd name="T80" fmla="*/ 22 w 31"/>
                  <a:gd name="T81" fmla="*/ 36 h 48"/>
                  <a:gd name="T82" fmla="*/ 24 w 31"/>
                  <a:gd name="T83" fmla="*/ 34 h 48"/>
                  <a:gd name="T84" fmla="*/ 23 w 31"/>
                  <a:gd name="T85" fmla="*/ 31 h 48"/>
                  <a:gd name="T86" fmla="*/ 28 w 31"/>
                  <a:gd name="T8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48">
                    <a:moveTo>
                      <a:pt x="29" y="32"/>
                    </a:moveTo>
                    <a:cubicBezTo>
                      <a:pt x="30" y="32"/>
                      <a:pt x="29" y="32"/>
                      <a:pt x="30" y="33"/>
                    </a:cubicBezTo>
                    <a:cubicBezTo>
                      <a:pt x="30" y="33"/>
                      <a:pt x="30" y="33"/>
                      <a:pt x="31" y="33"/>
                    </a:cubicBezTo>
                    <a:cubicBezTo>
                      <a:pt x="31" y="33"/>
                      <a:pt x="31" y="33"/>
                      <a:pt x="31" y="33"/>
                    </a:cubicBezTo>
                    <a:cubicBezTo>
                      <a:pt x="31" y="32"/>
                      <a:pt x="30" y="32"/>
                      <a:pt x="30" y="32"/>
                    </a:cubicBezTo>
                    <a:cubicBezTo>
                      <a:pt x="30" y="31"/>
                      <a:pt x="30" y="31"/>
                      <a:pt x="30" y="30"/>
                    </a:cubicBezTo>
                    <a:cubicBezTo>
                      <a:pt x="30" y="30"/>
                      <a:pt x="30" y="29"/>
                      <a:pt x="30" y="29"/>
                    </a:cubicBezTo>
                    <a:cubicBezTo>
                      <a:pt x="29" y="28"/>
                      <a:pt x="29" y="29"/>
                      <a:pt x="28" y="28"/>
                    </a:cubicBezTo>
                    <a:cubicBezTo>
                      <a:pt x="28" y="28"/>
                      <a:pt x="28" y="27"/>
                      <a:pt x="28" y="27"/>
                    </a:cubicBezTo>
                    <a:cubicBezTo>
                      <a:pt x="28" y="26"/>
                      <a:pt x="29" y="26"/>
                      <a:pt x="29" y="26"/>
                    </a:cubicBezTo>
                    <a:cubicBezTo>
                      <a:pt x="29" y="25"/>
                      <a:pt x="28" y="25"/>
                      <a:pt x="28" y="25"/>
                    </a:cubicBezTo>
                    <a:cubicBezTo>
                      <a:pt x="28" y="24"/>
                      <a:pt x="28" y="24"/>
                      <a:pt x="28" y="24"/>
                    </a:cubicBezTo>
                    <a:cubicBezTo>
                      <a:pt x="28" y="24"/>
                      <a:pt x="28" y="24"/>
                      <a:pt x="28" y="23"/>
                    </a:cubicBezTo>
                    <a:cubicBezTo>
                      <a:pt x="28" y="23"/>
                      <a:pt x="28" y="22"/>
                      <a:pt x="28" y="21"/>
                    </a:cubicBezTo>
                    <a:cubicBezTo>
                      <a:pt x="28" y="21"/>
                      <a:pt x="28" y="21"/>
                      <a:pt x="28" y="20"/>
                    </a:cubicBezTo>
                    <a:cubicBezTo>
                      <a:pt x="29" y="19"/>
                      <a:pt x="29" y="19"/>
                      <a:pt x="29" y="18"/>
                    </a:cubicBezTo>
                    <a:cubicBezTo>
                      <a:pt x="29" y="18"/>
                      <a:pt x="29" y="18"/>
                      <a:pt x="28" y="18"/>
                    </a:cubicBezTo>
                    <a:cubicBezTo>
                      <a:pt x="28" y="18"/>
                      <a:pt x="28" y="18"/>
                      <a:pt x="27" y="18"/>
                    </a:cubicBezTo>
                    <a:cubicBezTo>
                      <a:pt x="27" y="18"/>
                      <a:pt x="26" y="18"/>
                      <a:pt x="25" y="18"/>
                    </a:cubicBezTo>
                    <a:cubicBezTo>
                      <a:pt x="25" y="18"/>
                      <a:pt x="24" y="18"/>
                      <a:pt x="24" y="18"/>
                    </a:cubicBezTo>
                    <a:cubicBezTo>
                      <a:pt x="24" y="18"/>
                      <a:pt x="23" y="18"/>
                      <a:pt x="23" y="17"/>
                    </a:cubicBezTo>
                    <a:cubicBezTo>
                      <a:pt x="23" y="17"/>
                      <a:pt x="23" y="16"/>
                      <a:pt x="23" y="16"/>
                    </a:cubicBezTo>
                    <a:cubicBezTo>
                      <a:pt x="22" y="16"/>
                      <a:pt x="22" y="16"/>
                      <a:pt x="21" y="16"/>
                    </a:cubicBezTo>
                    <a:cubicBezTo>
                      <a:pt x="20" y="16"/>
                      <a:pt x="20" y="16"/>
                      <a:pt x="19" y="16"/>
                    </a:cubicBezTo>
                    <a:cubicBezTo>
                      <a:pt x="18" y="16"/>
                      <a:pt x="18" y="16"/>
                      <a:pt x="17" y="15"/>
                    </a:cubicBezTo>
                    <a:cubicBezTo>
                      <a:pt x="17" y="15"/>
                      <a:pt x="17" y="14"/>
                      <a:pt x="17" y="13"/>
                    </a:cubicBezTo>
                    <a:cubicBezTo>
                      <a:pt x="17" y="13"/>
                      <a:pt x="17" y="13"/>
                      <a:pt x="17" y="12"/>
                    </a:cubicBezTo>
                    <a:cubicBezTo>
                      <a:pt x="17" y="11"/>
                      <a:pt x="16" y="11"/>
                      <a:pt x="16" y="11"/>
                    </a:cubicBezTo>
                    <a:cubicBezTo>
                      <a:pt x="16" y="10"/>
                      <a:pt x="16" y="10"/>
                      <a:pt x="16" y="10"/>
                    </a:cubicBezTo>
                    <a:cubicBezTo>
                      <a:pt x="16" y="9"/>
                      <a:pt x="15" y="9"/>
                      <a:pt x="15" y="9"/>
                    </a:cubicBezTo>
                    <a:cubicBezTo>
                      <a:pt x="15" y="8"/>
                      <a:pt x="15" y="8"/>
                      <a:pt x="16" y="8"/>
                    </a:cubicBezTo>
                    <a:cubicBezTo>
                      <a:pt x="16" y="7"/>
                      <a:pt x="16" y="7"/>
                      <a:pt x="16" y="6"/>
                    </a:cubicBezTo>
                    <a:cubicBezTo>
                      <a:pt x="16" y="6"/>
                      <a:pt x="16" y="6"/>
                      <a:pt x="16" y="5"/>
                    </a:cubicBezTo>
                    <a:cubicBezTo>
                      <a:pt x="16" y="5"/>
                      <a:pt x="16" y="4"/>
                      <a:pt x="17" y="4"/>
                    </a:cubicBezTo>
                    <a:cubicBezTo>
                      <a:pt x="17" y="3"/>
                      <a:pt x="18" y="4"/>
                      <a:pt x="18" y="3"/>
                    </a:cubicBezTo>
                    <a:cubicBezTo>
                      <a:pt x="19" y="3"/>
                      <a:pt x="19" y="3"/>
                      <a:pt x="19" y="3"/>
                    </a:cubicBezTo>
                    <a:cubicBezTo>
                      <a:pt x="19" y="3"/>
                      <a:pt x="18" y="3"/>
                      <a:pt x="19" y="3"/>
                    </a:cubicBezTo>
                    <a:cubicBezTo>
                      <a:pt x="19" y="3"/>
                      <a:pt x="19" y="3"/>
                      <a:pt x="19" y="2"/>
                    </a:cubicBezTo>
                    <a:cubicBezTo>
                      <a:pt x="19" y="2"/>
                      <a:pt x="19" y="2"/>
                      <a:pt x="20" y="2"/>
                    </a:cubicBezTo>
                    <a:cubicBezTo>
                      <a:pt x="20" y="2"/>
                      <a:pt x="21" y="2"/>
                      <a:pt x="21" y="1"/>
                    </a:cubicBezTo>
                    <a:cubicBezTo>
                      <a:pt x="21" y="1"/>
                      <a:pt x="21" y="0"/>
                      <a:pt x="21" y="0"/>
                    </a:cubicBezTo>
                    <a:cubicBezTo>
                      <a:pt x="20" y="0"/>
                      <a:pt x="20" y="0"/>
                      <a:pt x="20" y="0"/>
                    </a:cubicBezTo>
                    <a:cubicBezTo>
                      <a:pt x="19" y="0"/>
                      <a:pt x="19" y="0"/>
                      <a:pt x="18" y="0"/>
                    </a:cubicBezTo>
                    <a:cubicBezTo>
                      <a:pt x="18" y="1"/>
                      <a:pt x="18" y="1"/>
                      <a:pt x="18" y="2"/>
                    </a:cubicBezTo>
                    <a:cubicBezTo>
                      <a:pt x="18" y="2"/>
                      <a:pt x="17" y="1"/>
                      <a:pt x="17" y="2"/>
                    </a:cubicBezTo>
                    <a:cubicBezTo>
                      <a:pt x="16" y="2"/>
                      <a:pt x="16" y="2"/>
                      <a:pt x="16" y="3"/>
                    </a:cubicBezTo>
                    <a:cubicBezTo>
                      <a:pt x="15" y="3"/>
                      <a:pt x="15" y="3"/>
                      <a:pt x="14" y="3"/>
                    </a:cubicBezTo>
                    <a:cubicBezTo>
                      <a:pt x="13" y="3"/>
                      <a:pt x="13" y="3"/>
                      <a:pt x="13" y="3"/>
                    </a:cubicBezTo>
                    <a:cubicBezTo>
                      <a:pt x="12" y="4"/>
                      <a:pt x="12" y="4"/>
                      <a:pt x="12" y="4"/>
                    </a:cubicBezTo>
                    <a:cubicBezTo>
                      <a:pt x="12" y="4"/>
                      <a:pt x="12" y="4"/>
                      <a:pt x="12" y="4"/>
                    </a:cubicBezTo>
                    <a:cubicBezTo>
                      <a:pt x="11" y="4"/>
                      <a:pt x="11" y="4"/>
                      <a:pt x="10" y="4"/>
                    </a:cubicBezTo>
                    <a:cubicBezTo>
                      <a:pt x="10" y="4"/>
                      <a:pt x="10" y="5"/>
                      <a:pt x="9" y="5"/>
                    </a:cubicBezTo>
                    <a:cubicBezTo>
                      <a:pt x="9" y="6"/>
                      <a:pt x="9" y="6"/>
                      <a:pt x="9" y="7"/>
                    </a:cubicBezTo>
                    <a:cubicBezTo>
                      <a:pt x="9" y="8"/>
                      <a:pt x="9" y="8"/>
                      <a:pt x="9" y="9"/>
                    </a:cubicBezTo>
                    <a:cubicBezTo>
                      <a:pt x="8" y="9"/>
                      <a:pt x="8" y="8"/>
                      <a:pt x="7" y="9"/>
                    </a:cubicBezTo>
                    <a:cubicBezTo>
                      <a:pt x="7" y="9"/>
                      <a:pt x="7" y="9"/>
                      <a:pt x="7" y="10"/>
                    </a:cubicBezTo>
                    <a:cubicBezTo>
                      <a:pt x="7" y="10"/>
                      <a:pt x="7" y="10"/>
                      <a:pt x="7" y="10"/>
                    </a:cubicBezTo>
                    <a:cubicBezTo>
                      <a:pt x="7" y="11"/>
                      <a:pt x="6" y="10"/>
                      <a:pt x="5" y="11"/>
                    </a:cubicBezTo>
                    <a:cubicBezTo>
                      <a:pt x="5" y="11"/>
                      <a:pt x="6" y="12"/>
                      <a:pt x="5" y="12"/>
                    </a:cubicBezTo>
                    <a:cubicBezTo>
                      <a:pt x="5" y="12"/>
                      <a:pt x="5" y="12"/>
                      <a:pt x="4" y="12"/>
                    </a:cubicBezTo>
                    <a:cubicBezTo>
                      <a:pt x="4" y="12"/>
                      <a:pt x="4" y="12"/>
                      <a:pt x="4" y="12"/>
                    </a:cubicBezTo>
                    <a:cubicBezTo>
                      <a:pt x="4" y="12"/>
                      <a:pt x="4" y="13"/>
                      <a:pt x="4" y="13"/>
                    </a:cubicBezTo>
                    <a:cubicBezTo>
                      <a:pt x="4" y="13"/>
                      <a:pt x="4" y="14"/>
                      <a:pt x="4" y="14"/>
                    </a:cubicBezTo>
                    <a:cubicBezTo>
                      <a:pt x="3" y="14"/>
                      <a:pt x="3" y="14"/>
                      <a:pt x="3" y="14"/>
                    </a:cubicBezTo>
                    <a:cubicBezTo>
                      <a:pt x="3" y="14"/>
                      <a:pt x="3" y="14"/>
                      <a:pt x="3" y="14"/>
                    </a:cubicBezTo>
                    <a:cubicBezTo>
                      <a:pt x="3" y="14"/>
                      <a:pt x="3" y="14"/>
                      <a:pt x="3" y="15"/>
                    </a:cubicBezTo>
                    <a:cubicBezTo>
                      <a:pt x="3" y="15"/>
                      <a:pt x="3" y="15"/>
                      <a:pt x="3" y="16"/>
                    </a:cubicBezTo>
                    <a:cubicBezTo>
                      <a:pt x="3" y="16"/>
                      <a:pt x="4" y="16"/>
                      <a:pt x="4" y="17"/>
                    </a:cubicBezTo>
                    <a:cubicBezTo>
                      <a:pt x="4" y="17"/>
                      <a:pt x="4" y="18"/>
                      <a:pt x="4" y="18"/>
                    </a:cubicBezTo>
                    <a:cubicBezTo>
                      <a:pt x="4" y="19"/>
                      <a:pt x="4" y="20"/>
                      <a:pt x="4" y="20"/>
                    </a:cubicBezTo>
                    <a:cubicBezTo>
                      <a:pt x="4" y="21"/>
                      <a:pt x="4" y="21"/>
                      <a:pt x="4" y="22"/>
                    </a:cubicBezTo>
                    <a:cubicBezTo>
                      <a:pt x="4" y="22"/>
                      <a:pt x="3" y="22"/>
                      <a:pt x="3" y="22"/>
                    </a:cubicBezTo>
                    <a:cubicBezTo>
                      <a:pt x="3" y="23"/>
                      <a:pt x="3" y="23"/>
                      <a:pt x="3" y="24"/>
                    </a:cubicBezTo>
                    <a:cubicBezTo>
                      <a:pt x="3" y="24"/>
                      <a:pt x="3" y="24"/>
                      <a:pt x="3" y="24"/>
                    </a:cubicBezTo>
                    <a:cubicBezTo>
                      <a:pt x="3" y="25"/>
                      <a:pt x="3" y="26"/>
                      <a:pt x="2" y="27"/>
                    </a:cubicBezTo>
                    <a:cubicBezTo>
                      <a:pt x="2" y="27"/>
                      <a:pt x="3" y="28"/>
                      <a:pt x="2" y="28"/>
                    </a:cubicBezTo>
                    <a:cubicBezTo>
                      <a:pt x="2" y="29"/>
                      <a:pt x="1" y="28"/>
                      <a:pt x="1" y="29"/>
                    </a:cubicBezTo>
                    <a:cubicBezTo>
                      <a:pt x="0" y="29"/>
                      <a:pt x="0" y="30"/>
                      <a:pt x="0" y="30"/>
                    </a:cubicBezTo>
                    <a:cubicBezTo>
                      <a:pt x="0" y="31"/>
                      <a:pt x="0" y="31"/>
                      <a:pt x="0" y="31"/>
                    </a:cubicBezTo>
                    <a:cubicBezTo>
                      <a:pt x="0" y="32"/>
                      <a:pt x="0" y="32"/>
                      <a:pt x="0" y="32"/>
                    </a:cubicBezTo>
                    <a:cubicBezTo>
                      <a:pt x="0" y="32"/>
                      <a:pt x="0" y="32"/>
                      <a:pt x="1" y="32"/>
                    </a:cubicBezTo>
                    <a:cubicBezTo>
                      <a:pt x="1" y="33"/>
                      <a:pt x="1" y="33"/>
                      <a:pt x="1" y="33"/>
                    </a:cubicBezTo>
                    <a:cubicBezTo>
                      <a:pt x="2" y="34"/>
                      <a:pt x="2" y="34"/>
                      <a:pt x="2" y="34"/>
                    </a:cubicBezTo>
                    <a:cubicBezTo>
                      <a:pt x="3" y="34"/>
                      <a:pt x="3" y="34"/>
                      <a:pt x="4" y="34"/>
                    </a:cubicBezTo>
                    <a:cubicBezTo>
                      <a:pt x="4" y="34"/>
                      <a:pt x="4" y="35"/>
                      <a:pt x="4" y="35"/>
                    </a:cubicBezTo>
                    <a:cubicBezTo>
                      <a:pt x="5" y="35"/>
                      <a:pt x="5" y="35"/>
                      <a:pt x="5" y="35"/>
                    </a:cubicBezTo>
                    <a:cubicBezTo>
                      <a:pt x="6" y="35"/>
                      <a:pt x="6" y="34"/>
                      <a:pt x="6" y="34"/>
                    </a:cubicBezTo>
                    <a:cubicBezTo>
                      <a:pt x="7" y="34"/>
                      <a:pt x="7" y="35"/>
                      <a:pt x="7" y="35"/>
                    </a:cubicBezTo>
                    <a:cubicBezTo>
                      <a:pt x="8" y="36"/>
                      <a:pt x="8" y="36"/>
                      <a:pt x="8" y="36"/>
                    </a:cubicBezTo>
                    <a:cubicBezTo>
                      <a:pt x="8" y="36"/>
                      <a:pt x="8" y="36"/>
                      <a:pt x="8" y="36"/>
                    </a:cubicBezTo>
                    <a:cubicBezTo>
                      <a:pt x="9" y="36"/>
                      <a:pt x="9" y="36"/>
                      <a:pt x="9" y="36"/>
                    </a:cubicBezTo>
                    <a:cubicBezTo>
                      <a:pt x="10" y="36"/>
                      <a:pt x="10" y="37"/>
                      <a:pt x="10" y="37"/>
                    </a:cubicBezTo>
                    <a:cubicBezTo>
                      <a:pt x="10" y="37"/>
                      <a:pt x="10" y="37"/>
                      <a:pt x="11" y="37"/>
                    </a:cubicBezTo>
                    <a:cubicBezTo>
                      <a:pt x="11" y="38"/>
                      <a:pt x="11" y="38"/>
                      <a:pt x="11" y="38"/>
                    </a:cubicBezTo>
                    <a:cubicBezTo>
                      <a:pt x="12" y="39"/>
                      <a:pt x="13" y="39"/>
                      <a:pt x="13" y="39"/>
                    </a:cubicBezTo>
                    <a:cubicBezTo>
                      <a:pt x="13" y="40"/>
                      <a:pt x="13" y="40"/>
                      <a:pt x="13" y="40"/>
                    </a:cubicBezTo>
                    <a:cubicBezTo>
                      <a:pt x="13" y="40"/>
                      <a:pt x="14" y="41"/>
                      <a:pt x="14" y="41"/>
                    </a:cubicBezTo>
                    <a:cubicBezTo>
                      <a:pt x="14" y="41"/>
                      <a:pt x="14" y="42"/>
                      <a:pt x="14" y="42"/>
                    </a:cubicBezTo>
                    <a:cubicBezTo>
                      <a:pt x="15" y="42"/>
                      <a:pt x="15" y="43"/>
                      <a:pt x="15" y="43"/>
                    </a:cubicBezTo>
                    <a:cubicBezTo>
                      <a:pt x="15" y="43"/>
                      <a:pt x="16" y="43"/>
                      <a:pt x="16" y="43"/>
                    </a:cubicBezTo>
                    <a:cubicBezTo>
                      <a:pt x="16" y="43"/>
                      <a:pt x="17" y="43"/>
                      <a:pt x="17" y="43"/>
                    </a:cubicBezTo>
                    <a:cubicBezTo>
                      <a:pt x="17" y="43"/>
                      <a:pt x="17" y="42"/>
                      <a:pt x="18" y="42"/>
                    </a:cubicBezTo>
                    <a:cubicBezTo>
                      <a:pt x="18" y="42"/>
                      <a:pt x="18" y="42"/>
                      <a:pt x="19" y="42"/>
                    </a:cubicBezTo>
                    <a:cubicBezTo>
                      <a:pt x="19" y="43"/>
                      <a:pt x="20" y="42"/>
                      <a:pt x="20" y="42"/>
                    </a:cubicBezTo>
                    <a:cubicBezTo>
                      <a:pt x="20" y="42"/>
                      <a:pt x="20" y="43"/>
                      <a:pt x="20" y="43"/>
                    </a:cubicBezTo>
                    <a:cubicBezTo>
                      <a:pt x="20" y="43"/>
                      <a:pt x="21" y="43"/>
                      <a:pt x="21" y="43"/>
                    </a:cubicBezTo>
                    <a:cubicBezTo>
                      <a:pt x="22" y="43"/>
                      <a:pt x="22" y="42"/>
                      <a:pt x="22" y="43"/>
                    </a:cubicBezTo>
                    <a:cubicBezTo>
                      <a:pt x="22" y="43"/>
                      <a:pt x="22" y="43"/>
                      <a:pt x="22" y="44"/>
                    </a:cubicBezTo>
                    <a:cubicBezTo>
                      <a:pt x="22" y="44"/>
                      <a:pt x="21" y="45"/>
                      <a:pt x="21" y="45"/>
                    </a:cubicBezTo>
                    <a:cubicBezTo>
                      <a:pt x="21" y="45"/>
                      <a:pt x="21" y="45"/>
                      <a:pt x="21" y="45"/>
                    </a:cubicBezTo>
                    <a:cubicBezTo>
                      <a:pt x="21" y="46"/>
                      <a:pt x="20" y="46"/>
                      <a:pt x="20" y="46"/>
                    </a:cubicBezTo>
                    <a:cubicBezTo>
                      <a:pt x="20" y="47"/>
                      <a:pt x="21" y="47"/>
                      <a:pt x="21" y="48"/>
                    </a:cubicBezTo>
                    <a:cubicBezTo>
                      <a:pt x="21" y="48"/>
                      <a:pt x="21" y="48"/>
                      <a:pt x="21" y="48"/>
                    </a:cubicBezTo>
                    <a:cubicBezTo>
                      <a:pt x="21" y="48"/>
                      <a:pt x="21" y="48"/>
                      <a:pt x="21" y="48"/>
                    </a:cubicBezTo>
                    <a:cubicBezTo>
                      <a:pt x="22" y="48"/>
                      <a:pt x="22" y="48"/>
                      <a:pt x="23" y="48"/>
                    </a:cubicBezTo>
                    <a:cubicBezTo>
                      <a:pt x="23" y="47"/>
                      <a:pt x="22" y="47"/>
                      <a:pt x="22" y="47"/>
                    </a:cubicBezTo>
                    <a:cubicBezTo>
                      <a:pt x="22" y="46"/>
                      <a:pt x="23" y="46"/>
                      <a:pt x="23" y="46"/>
                    </a:cubicBezTo>
                    <a:cubicBezTo>
                      <a:pt x="23" y="45"/>
                      <a:pt x="23" y="45"/>
                      <a:pt x="23" y="44"/>
                    </a:cubicBezTo>
                    <a:cubicBezTo>
                      <a:pt x="23" y="43"/>
                      <a:pt x="23" y="43"/>
                      <a:pt x="23" y="43"/>
                    </a:cubicBezTo>
                    <a:cubicBezTo>
                      <a:pt x="24" y="42"/>
                      <a:pt x="23" y="41"/>
                      <a:pt x="23" y="41"/>
                    </a:cubicBezTo>
                    <a:cubicBezTo>
                      <a:pt x="23" y="40"/>
                      <a:pt x="23" y="40"/>
                      <a:pt x="23" y="39"/>
                    </a:cubicBezTo>
                    <a:cubicBezTo>
                      <a:pt x="23" y="38"/>
                      <a:pt x="23" y="38"/>
                      <a:pt x="23" y="37"/>
                    </a:cubicBezTo>
                    <a:cubicBezTo>
                      <a:pt x="22" y="37"/>
                      <a:pt x="22" y="37"/>
                      <a:pt x="22" y="36"/>
                    </a:cubicBezTo>
                    <a:cubicBezTo>
                      <a:pt x="22" y="36"/>
                      <a:pt x="22" y="35"/>
                      <a:pt x="22" y="35"/>
                    </a:cubicBezTo>
                    <a:cubicBezTo>
                      <a:pt x="22" y="35"/>
                      <a:pt x="22" y="34"/>
                      <a:pt x="23" y="34"/>
                    </a:cubicBezTo>
                    <a:cubicBezTo>
                      <a:pt x="23" y="34"/>
                      <a:pt x="24" y="34"/>
                      <a:pt x="24" y="34"/>
                    </a:cubicBezTo>
                    <a:cubicBezTo>
                      <a:pt x="24" y="34"/>
                      <a:pt x="24" y="33"/>
                      <a:pt x="24" y="33"/>
                    </a:cubicBezTo>
                    <a:cubicBezTo>
                      <a:pt x="24" y="33"/>
                      <a:pt x="23" y="33"/>
                      <a:pt x="23" y="33"/>
                    </a:cubicBezTo>
                    <a:cubicBezTo>
                      <a:pt x="22" y="32"/>
                      <a:pt x="23" y="32"/>
                      <a:pt x="23" y="31"/>
                    </a:cubicBezTo>
                    <a:cubicBezTo>
                      <a:pt x="23" y="31"/>
                      <a:pt x="23" y="31"/>
                      <a:pt x="24" y="31"/>
                    </a:cubicBezTo>
                    <a:cubicBezTo>
                      <a:pt x="24" y="30"/>
                      <a:pt x="25" y="31"/>
                      <a:pt x="26" y="31"/>
                    </a:cubicBezTo>
                    <a:cubicBezTo>
                      <a:pt x="28" y="31"/>
                      <a:pt x="28" y="31"/>
                      <a:pt x="28" y="31"/>
                    </a:cubicBezTo>
                    <a:cubicBezTo>
                      <a:pt x="28" y="30"/>
                      <a:pt x="28" y="30"/>
                      <a:pt x="29" y="30"/>
                    </a:cubicBezTo>
                    <a:cubicBezTo>
                      <a:pt x="29" y="30"/>
                      <a:pt x="29" y="31"/>
                      <a:pt x="29" y="3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3" name="Freeform 233"/>
              <p:cNvSpPr>
                <a:spLocks/>
              </p:cNvSpPr>
              <p:nvPr/>
            </p:nvSpPr>
            <p:spPr bwMode="auto">
              <a:xfrm>
                <a:off x="2359026" y="3767139"/>
                <a:ext cx="420688" cy="941388"/>
              </a:xfrm>
              <a:custGeom>
                <a:avLst/>
                <a:gdLst>
                  <a:gd name="T0" fmla="*/ 37 w 39"/>
                  <a:gd name="T1" fmla="*/ 10 h 87"/>
                  <a:gd name="T2" fmla="*/ 37 w 39"/>
                  <a:gd name="T3" fmla="*/ 14 h 87"/>
                  <a:gd name="T4" fmla="*/ 32 w 39"/>
                  <a:gd name="T5" fmla="*/ 16 h 87"/>
                  <a:gd name="T6" fmla="*/ 28 w 39"/>
                  <a:gd name="T7" fmla="*/ 16 h 87"/>
                  <a:gd name="T8" fmla="*/ 29 w 39"/>
                  <a:gd name="T9" fmla="*/ 14 h 87"/>
                  <a:gd name="T10" fmla="*/ 29 w 39"/>
                  <a:gd name="T11" fmla="*/ 9 h 87"/>
                  <a:gd name="T12" fmla="*/ 24 w 39"/>
                  <a:gd name="T13" fmla="*/ 7 h 87"/>
                  <a:gd name="T14" fmla="*/ 17 w 39"/>
                  <a:gd name="T15" fmla="*/ 3 h 87"/>
                  <a:gd name="T16" fmla="*/ 16 w 39"/>
                  <a:gd name="T17" fmla="*/ 1 h 87"/>
                  <a:gd name="T18" fmla="*/ 12 w 39"/>
                  <a:gd name="T19" fmla="*/ 1 h 87"/>
                  <a:gd name="T20" fmla="*/ 8 w 39"/>
                  <a:gd name="T21" fmla="*/ 0 h 87"/>
                  <a:gd name="T22" fmla="*/ 7 w 39"/>
                  <a:gd name="T23" fmla="*/ 1 h 87"/>
                  <a:gd name="T24" fmla="*/ 6 w 39"/>
                  <a:gd name="T25" fmla="*/ 8 h 87"/>
                  <a:gd name="T26" fmla="*/ 4 w 39"/>
                  <a:gd name="T27" fmla="*/ 14 h 87"/>
                  <a:gd name="T28" fmla="*/ 0 w 39"/>
                  <a:gd name="T29" fmla="*/ 22 h 87"/>
                  <a:gd name="T30" fmla="*/ 2 w 39"/>
                  <a:gd name="T31" fmla="*/ 34 h 87"/>
                  <a:gd name="T32" fmla="*/ 3 w 39"/>
                  <a:gd name="T33" fmla="*/ 41 h 87"/>
                  <a:gd name="T34" fmla="*/ 3 w 39"/>
                  <a:gd name="T35" fmla="*/ 45 h 87"/>
                  <a:gd name="T36" fmla="*/ 3 w 39"/>
                  <a:gd name="T37" fmla="*/ 53 h 87"/>
                  <a:gd name="T38" fmla="*/ 5 w 39"/>
                  <a:gd name="T39" fmla="*/ 58 h 87"/>
                  <a:gd name="T40" fmla="*/ 7 w 39"/>
                  <a:gd name="T41" fmla="*/ 63 h 87"/>
                  <a:gd name="T42" fmla="*/ 8 w 39"/>
                  <a:gd name="T43" fmla="*/ 65 h 87"/>
                  <a:gd name="T44" fmla="*/ 10 w 39"/>
                  <a:gd name="T45" fmla="*/ 70 h 87"/>
                  <a:gd name="T46" fmla="*/ 10 w 39"/>
                  <a:gd name="T47" fmla="*/ 73 h 87"/>
                  <a:gd name="T48" fmla="*/ 9 w 39"/>
                  <a:gd name="T49" fmla="*/ 78 h 87"/>
                  <a:gd name="T50" fmla="*/ 11 w 39"/>
                  <a:gd name="T51" fmla="*/ 82 h 87"/>
                  <a:gd name="T52" fmla="*/ 13 w 39"/>
                  <a:gd name="T53" fmla="*/ 84 h 87"/>
                  <a:gd name="T54" fmla="*/ 18 w 39"/>
                  <a:gd name="T55" fmla="*/ 86 h 87"/>
                  <a:gd name="T56" fmla="*/ 23 w 39"/>
                  <a:gd name="T57" fmla="*/ 87 h 87"/>
                  <a:gd name="T58" fmla="*/ 21 w 39"/>
                  <a:gd name="T59" fmla="*/ 84 h 87"/>
                  <a:gd name="T60" fmla="*/ 22 w 39"/>
                  <a:gd name="T61" fmla="*/ 80 h 87"/>
                  <a:gd name="T62" fmla="*/ 23 w 39"/>
                  <a:gd name="T63" fmla="*/ 76 h 87"/>
                  <a:gd name="T64" fmla="*/ 24 w 39"/>
                  <a:gd name="T65" fmla="*/ 73 h 87"/>
                  <a:gd name="T66" fmla="*/ 21 w 39"/>
                  <a:gd name="T67" fmla="*/ 71 h 87"/>
                  <a:gd name="T68" fmla="*/ 19 w 39"/>
                  <a:gd name="T69" fmla="*/ 68 h 87"/>
                  <a:gd name="T70" fmla="*/ 22 w 39"/>
                  <a:gd name="T71" fmla="*/ 65 h 87"/>
                  <a:gd name="T72" fmla="*/ 22 w 39"/>
                  <a:gd name="T73" fmla="*/ 61 h 87"/>
                  <a:gd name="T74" fmla="*/ 23 w 39"/>
                  <a:gd name="T75" fmla="*/ 59 h 87"/>
                  <a:gd name="T76" fmla="*/ 21 w 39"/>
                  <a:gd name="T77" fmla="*/ 58 h 87"/>
                  <a:gd name="T78" fmla="*/ 20 w 39"/>
                  <a:gd name="T79" fmla="*/ 54 h 87"/>
                  <a:gd name="T80" fmla="*/ 25 w 39"/>
                  <a:gd name="T81" fmla="*/ 55 h 87"/>
                  <a:gd name="T82" fmla="*/ 26 w 39"/>
                  <a:gd name="T83" fmla="*/ 54 h 87"/>
                  <a:gd name="T84" fmla="*/ 28 w 39"/>
                  <a:gd name="T85" fmla="*/ 49 h 87"/>
                  <a:gd name="T86" fmla="*/ 33 w 39"/>
                  <a:gd name="T87" fmla="*/ 48 h 87"/>
                  <a:gd name="T88" fmla="*/ 37 w 39"/>
                  <a:gd name="T89" fmla="*/ 43 h 87"/>
                  <a:gd name="T90" fmla="*/ 35 w 39"/>
                  <a:gd name="T91" fmla="*/ 40 h 87"/>
                  <a:gd name="T92" fmla="*/ 33 w 39"/>
                  <a:gd name="T93" fmla="*/ 38 h 87"/>
                  <a:gd name="T94" fmla="*/ 31 w 39"/>
                  <a:gd name="T95" fmla="*/ 35 h 87"/>
                  <a:gd name="T96" fmla="*/ 31 w 39"/>
                  <a:gd name="T97" fmla="*/ 31 h 87"/>
                  <a:gd name="T98" fmla="*/ 31 w 39"/>
                  <a:gd name="T99" fmla="*/ 25 h 87"/>
                  <a:gd name="T100" fmla="*/ 32 w 39"/>
                  <a:gd name="T101" fmla="*/ 23 h 87"/>
                  <a:gd name="T102" fmla="*/ 34 w 39"/>
                  <a:gd name="T103" fmla="*/ 20 h 87"/>
                  <a:gd name="T104" fmla="*/ 37 w 39"/>
                  <a:gd name="T105" fmla="*/ 16 h 87"/>
                  <a:gd name="T106" fmla="*/ 39 w 39"/>
                  <a:gd name="T107"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87">
                    <a:moveTo>
                      <a:pt x="39" y="12"/>
                    </a:moveTo>
                    <a:cubicBezTo>
                      <a:pt x="39" y="12"/>
                      <a:pt x="39" y="11"/>
                      <a:pt x="39" y="11"/>
                    </a:cubicBezTo>
                    <a:cubicBezTo>
                      <a:pt x="39" y="11"/>
                      <a:pt x="39" y="11"/>
                      <a:pt x="38" y="11"/>
                    </a:cubicBezTo>
                    <a:cubicBezTo>
                      <a:pt x="38" y="10"/>
                      <a:pt x="38" y="11"/>
                      <a:pt x="37" y="10"/>
                    </a:cubicBezTo>
                    <a:cubicBezTo>
                      <a:pt x="37" y="11"/>
                      <a:pt x="37" y="11"/>
                      <a:pt x="37" y="11"/>
                    </a:cubicBezTo>
                    <a:cubicBezTo>
                      <a:pt x="37" y="11"/>
                      <a:pt x="37" y="11"/>
                      <a:pt x="37" y="11"/>
                    </a:cubicBezTo>
                    <a:cubicBezTo>
                      <a:pt x="37" y="12"/>
                      <a:pt x="37" y="12"/>
                      <a:pt x="37" y="12"/>
                    </a:cubicBezTo>
                    <a:cubicBezTo>
                      <a:pt x="37" y="13"/>
                      <a:pt x="37" y="13"/>
                      <a:pt x="37" y="14"/>
                    </a:cubicBezTo>
                    <a:cubicBezTo>
                      <a:pt x="37" y="14"/>
                      <a:pt x="36" y="14"/>
                      <a:pt x="36" y="15"/>
                    </a:cubicBezTo>
                    <a:cubicBezTo>
                      <a:pt x="35" y="15"/>
                      <a:pt x="35" y="15"/>
                      <a:pt x="35" y="15"/>
                    </a:cubicBezTo>
                    <a:cubicBezTo>
                      <a:pt x="34" y="16"/>
                      <a:pt x="34" y="16"/>
                      <a:pt x="34" y="16"/>
                    </a:cubicBezTo>
                    <a:cubicBezTo>
                      <a:pt x="33" y="16"/>
                      <a:pt x="33" y="16"/>
                      <a:pt x="32" y="16"/>
                    </a:cubicBezTo>
                    <a:cubicBezTo>
                      <a:pt x="32" y="16"/>
                      <a:pt x="32" y="16"/>
                      <a:pt x="31" y="16"/>
                    </a:cubicBezTo>
                    <a:cubicBezTo>
                      <a:pt x="31" y="16"/>
                      <a:pt x="30" y="16"/>
                      <a:pt x="30" y="16"/>
                    </a:cubicBezTo>
                    <a:cubicBezTo>
                      <a:pt x="29" y="16"/>
                      <a:pt x="29" y="16"/>
                      <a:pt x="29" y="16"/>
                    </a:cubicBezTo>
                    <a:cubicBezTo>
                      <a:pt x="28" y="16"/>
                      <a:pt x="28" y="16"/>
                      <a:pt x="28" y="16"/>
                    </a:cubicBezTo>
                    <a:cubicBezTo>
                      <a:pt x="28" y="16"/>
                      <a:pt x="28" y="16"/>
                      <a:pt x="28" y="16"/>
                    </a:cubicBezTo>
                    <a:cubicBezTo>
                      <a:pt x="28" y="16"/>
                      <a:pt x="28" y="16"/>
                      <a:pt x="28" y="15"/>
                    </a:cubicBezTo>
                    <a:cubicBezTo>
                      <a:pt x="28" y="15"/>
                      <a:pt x="28" y="15"/>
                      <a:pt x="28" y="14"/>
                    </a:cubicBezTo>
                    <a:cubicBezTo>
                      <a:pt x="28" y="14"/>
                      <a:pt x="28" y="14"/>
                      <a:pt x="29" y="14"/>
                    </a:cubicBezTo>
                    <a:cubicBezTo>
                      <a:pt x="29" y="13"/>
                      <a:pt x="29" y="12"/>
                      <a:pt x="29" y="12"/>
                    </a:cubicBezTo>
                    <a:cubicBezTo>
                      <a:pt x="29" y="11"/>
                      <a:pt x="29" y="11"/>
                      <a:pt x="29" y="11"/>
                    </a:cubicBezTo>
                    <a:cubicBezTo>
                      <a:pt x="29" y="11"/>
                      <a:pt x="29" y="10"/>
                      <a:pt x="29" y="10"/>
                    </a:cubicBezTo>
                    <a:cubicBezTo>
                      <a:pt x="30" y="10"/>
                      <a:pt x="29" y="9"/>
                      <a:pt x="29" y="9"/>
                    </a:cubicBezTo>
                    <a:cubicBezTo>
                      <a:pt x="29" y="9"/>
                      <a:pt x="28" y="9"/>
                      <a:pt x="28" y="9"/>
                    </a:cubicBezTo>
                    <a:cubicBezTo>
                      <a:pt x="28" y="9"/>
                      <a:pt x="27" y="8"/>
                      <a:pt x="27" y="8"/>
                    </a:cubicBezTo>
                    <a:cubicBezTo>
                      <a:pt x="26" y="8"/>
                      <a:pt x="26" y="8"/>
                      <a:pt x="25" y="7"/>
                    </a:cubicBezTo>
                    <a:cubicBezTo>
                      <a:pt x="25" y="7"/>
                      <a:pt x="24" y="7"/>
                      <a:pt x="24" y="7"/>
                    </a:cubicBezTo>
                    <a:cubicBezTo>
                      <a:pt x="24" y="7"/>
                      <a:pt x="24" y="7"/>
                      <a:pt x="23" y="6"/>
                    </a:cubicBezTo>
                    <a:cubicBezTo>
                      <a:pt x="23" y="6"/>
                      <a:pt x="22" y="6"/>
                      <a:pt x="22" y="5"/>
                    </a:cubicBezTo>
                    <a:cubicBezTo>
                      <a:pt x="21" y="5"/>
                      <a:pt x="21" y="5"/>
                      <a:pt x="21" y="4"/>
                    </a:cubicBezTo>
                    <a:cubicBezTo>
                      <a:pt x="19" y="3"/>
                      <a:pt x="18" y="4"/>
                      <a:pt x="17" y="3"/>
                    </a:cubicBezTo>
                    <a:cubicBezTo>
                      <a:pt x="17" y="3"/>
                      <a:pt x="17" y="3"/>
                      <a:pt x="17" y="2"/>
                    </a:cubicBezTo>
                    <a:cubicBezTo>
                      <a:pt x="17" y="2"/>
                      <a:pt x="17" y="2"/>
                      <a:pt x="16" y="2"/>
                    </a:cubicBezTo>
                    <a:cubicBezTo>
                      <a:pt x="16" y="1"/>
                      <a:pt x="16" y="1"/>
                      <a:pt x="16" y="1"/>
                    </a:cubicBezTo>
                    <a:cubicBezTo>
                      <a:pt x="16" y="1"/>
                      <a:pt x="16" y="1"/>
                      <a:pt x="16" y="1"/>
                    </a:cubicBezTo>
                    <a:cubicBezTo>
                      <a:pt x="16" y="1"/>
                      <a:pt x="16" y="1"/>
                      <a:pt x="15" y="0"/>
                    </a:cubicBezTo>
                    <a:cubicBezTo>
                      <a:pt x="15" y="0"/>
                      <a:pt x="15" y="0"/>
                      <a:pt x="14" y="0"/>
                    </a:cubicBezTo>
                    <a:cubicBezTo>
                      <a:pt x="14" y="0"/>
                      <a:pt x="14" y="0"/>
                      <a:pt x="13" y="0"/>
                    </a:cubicBezTo>
                    <a:cubicBezTo>
                      <a:pt x="13" y="1"/>
                      <a:pt x="12" y="1"/>
                      <a:pt x="12" y="1"/>
                    </a:cubicBezTo>
                    <a:cubicBezTo>
                      <a:pt x="12" y="1"/>
                      <a:pt x="12" y="2"/>
                      <a:pt x="12" y="2"/>
                    </a:cubicBezTo>
                    <a:cubicBezTo>
                      <a:pt x="11" y="2"/>
                      <a:pt x="11" y="1"/>
                      <a:pt x="11" y="1"/>
                    </a:cubicBezTo>
                    <a:cubicBezTo>
                      <a:pt x="10" y="1"/>
                      <a:pt x="10" y="1"/>
                      <a:pt x="10" y="1"/>
                    </a:cubicBezTo>
                    <a:cubicBezTo>
                      <a:pt x="9" y="1"/>
                      <a:pt x="9" y="0"/>
                      <a:pt x="8" y="0"/>
                    </a:cubicBezTo>
                    <a:cubicBezTo>
                      <a:pt x="8" y="0"/>
                      <a:pt x="7" y="0"/>
                      <a:pt x="7" y="1"/>
                    </a:cubicBezTo>
                    <a:cubicBezTo>
                      <a:pt x="7" y="1"/>
                      <a:pt x="7" y="1"/>
                      <a:pt x="7" y="1"/>
                    </a:cubicBezTo>
                    <a:cubicBezTo>
                      <a:pt x="6" y="1"/>
                      <a:pt x="6" y="1"/>
                      <a:pt x="6" y="2"/>
                    </a:cubicBezTo>
                    <a:cubicBezTo>
                      <a:pt x="7" y="1"/>
                      <a:pt x="7" y="1"/>
                      <a:pt x="7" y="1"/>
                    </a:cubicBezTo>
                    <a:cubicBezTo>
                      <a:pt x="7" y="2"/>
                      <a:pt x="7" y="3"/>
                      <a:pt x="7" y="4"/>
                    </a:cubicBezTo>
                    <a:cubicBezTo>
                      <a:pt x="7" y="5"/>
                      <a:pt x="7" y="5"/>
                      <a:pt x="7" y="5"/>
                    </a:cubicBezTo>
                    <a:cubicBezTo>
                      <a:pt x="7" y="6"/>
                      <a:pt x="6" y="6"/>
                      <a:pt x="6" y="6"/>
                    </a:cubicBezTo>
                    <a:cubicBezTo>
                      <a:pt x="6" y="7"/>
                      <a:pt x="6" y="7"/>
                      <a:pt x="6" y="8"/>
                    </a:cubicBezTo>
                    <a:cubicBezTo>
                      <a:pt x="6" y="9"/>
                      <a:pt x="6" y="9"/>
                      <a:pt x="6" y="10"/>
                    </a:cubicBezTo>
                    <a:cubicBezTo>
                      <a:pt x="6" y="10"/>
                      <a:pt x="6" y="11"/>
                      <a:pt x="5" y="11"/>
                    </a:cubicBezTo>
                    <a:cubicBezTo>
                      <a:pt x="5" y="12"/>
                      <a:pt x="5" y="12"/>
                      <a:pt x="5" y="13"/>
                    </a:cubicBezTo>
                    <a:cubicBezTo>
                      <a:pt x="4" y="13"/>
                      <a:pt x="4" y="14"/>
                      <a:pt x="4" y="14"/>
                    </a:cubicBezTo>
                    <a:cubicBezTo>
                      <a:pt x="3" y="15"/>
                      <a:pt x="3" y="16"/>
                      <a:pt x="2" y="17"/>
                    </a:cubicBezTo>
                    <a:cubicBezTo>
                      <a:pt x="2" y="18"/>
                      <a:pt x="1" y="18"/>
                      <a:pt x="1" y="19"/>
                    </a:cubicBezTo>
                    <a:cubicBezTo>
                      <a:pt x="0" y="20"/>
                      <a:pt x="0" y="21"/>
                      <a:pt x="0" y="22"/>
                    </a:cubicBezTo>
                    <a:cubicBezTo>
                      <a:pt x="0" y="22"/>
                      <a:pt x="0" y="22"/>
                      <a:pt x="0" y="22"/>
                    </a:cubicBezTo>
                    <a:cubicBezTo>
                      <a:pt x="0" y="23"/>
                      <a:pt x="1" y="24"/>
                      <a:pt x="1" y="25"/>
                    </a:cubicBezTo>
                    <a:cubicBezTo>
                      <a:pt x="1" y="26"/>
                      <a:pt x="1" y="27"/>
                      <a:pt x="1" y="28"/>
                    </a:cubicBezTo>
                    <a:cubicBezTo>
                      <a:pt x="2" y="29"/>
                      <a:pt x="2" y="30"/>
                      <a:pt x="2" y="31"/>
                    </a:cubicBezTo>
                    <a:cubicBezTo>
                      <a:pt x="2" y="32"/>
                      <a:pt x="2" y="33"/>
                      <a:pt x="2" y="34"/>
                    </a:cubicBezTo>
                    <a:cubicBezTo>
                      <a:pt x="2" y="35"/>
                      <a:pt x="3" y="35"/>
                      <a:pt x="3" y="37"/>
                    </a:cubicBezTo>
                    <a:cubicBezTo>
                      <a:pt x="3" y="37"/>
                      <a:pt x="3" y="38"/>
                      <a:pt x="3" y="39"/>
                    </a:cubicBezTo>
                    <a:cubicBezTo>
                      <a:pt x="3" y="39"/>
                      <a:pt x="4" y="40"/>
                      <a:pt x="3" y="40"/>
                    </a:cubicBezTo>
                    <a:cubicBezTo>
                      <a:pt x="3" y="41"/>
                      <a:pt x="3" y="40"/>
                      <a:pt x="3" y="41"/>
                    </a:cubicBezTo>
                    <a:cubicBezTo>
                      <a:pt x="2" y="41"/>
                      <a:pt x="2" y="42"/>
                      <a:pt x="2" y="43"/>
                    </a:cubicBezTo>
                    <a:cubicBezTo>
                      <a:pt x="2" y="43"/>
                      <a:pt x="2" y="43"/>
                      <a:pt x="2" y="43"/>
                    </a:cubicBezTo>
                    <a:cubicBezTo>
                      <a:pt x="2" y="44"/>
                      <a:pt x="2" y="44"/>
                      <a:pt x="2" y="45"/>
                    </a:cubicBezTo>
                    <a:cubicBezTo>
                      <a:pt x="2" y="45"/>
                      <a:pt x="3" y="45"/>
                      <a:pt x="3" y="45"/>
                    </a:cubicBezTo>
                    <a:cubicBezTo>
                      <a:pt x="4" y="46"/>
                      <a:pt x="5" y="47"/>
                      <a:pt x="4" y="47"/>
                    </a:cubicBezTo>
                    <a:cubicBezTo>
                      <a:pt x="4" y="48"/>
                      <a:pt x="4" y="48"/>
                      <a:pt x="3" y="49"/>
                    </a:cubicBezTo>
                    <a:cubicBezTo>
                      <a:pt x="3" y="50"/>
                      <a:pt x="3" y="51"/>
                      <a:pt x="3" y="52"/>
                    </a:cubicBezTo>
                    <a:cubicBezTo>
                      <a:pt x="3" y="53"/>
                      <a:pt x="3" y="53"/>
                      <a:pt x="3" y="53"/>
                    </a:cubicBezTo>
                    <a:cubicBezTo>
                      <a:pt x="3" y="54"/>
                      <a:pt x="4" y="55"/>
                      <a:pt x="4" y="55"/>
                    </a:cubicBezTo>
                    <a:cubicBezTo>
                      <a:pt x="4" y="56"/>
                      <a:pt x="4" y="56"/>
                      <a:pt x="4" y="56"/>
                    </a:cubicBezTo>
                    <a:cubicBezTo>
                      <a:pt x="4" y="57"/>
                      <a:pt x="4" y="57"/>
                      <a:pt x="4" y="57"/>
                    </a:cubicBezTo>
                    <a:cubicBezTo>
                      <a:pt x="5" y="58"/>
                      <a:pt x="5" y="58"/>
                      <a:pt x="5" y="58"/>
                    </a:cubicBezTo>
                    <a:cubicBezTo>
                      <a:pt x="5" y="59"/>
                      <a:pt x="5" y="60"/>
                      <a:pt x="5" y="60"/>
                    </a:cubicBezTo>
                    <a:cubicBezTo>
                      <a:pt x="5" y="61"/>
                      <a:pt x="6" y="61"/>
                      <a:pt x="6" y="61"/>
                    </a:cubicBezTo>
                    <a:cubicBezTo>
                      <a:pt x="6" y="61"/>
                      <a:pt x="6" y="62"/>
                      <a:pt x="6" y="62"/>
                    </a:cubicBezTo>
                    <a:cubicBezTo>
                      <a:pt x="7" y="63"/>
                      <a:pt x="7" y="63"/>
                      <a:pt x="7" y="63"/>
                    </a:cubicBezTo>
                    <a:cubicBezTo>
                      <a:pt x="7" y="64"/>
                      <a:pt x="7" y="64"/>
                      <a:pt x="8" y="64"/>
                    </a:cubicBezTo>
                    <a:cubicBezTo>
                      <a:pt x="8" y="65"/>
                      <a:pt x="8" y="64"/>
                      <a:pt x="9" y="65"/>
                    </a:cubicBezTo>
                    <a:cubicBezTo>
                      <a:pt x="9" y="65"/>
                      <a:pt x="8" y="65"/>
                      <a:pt x="8" y="65"/>
                    </a:cubicBezTo>
                    <a:cubicBezTo>
                      <a:pt x="8" y="65"/>
                      <a:pt x="8" y="65"/>
                      <a:pt x="8" y="65"/>
                    </a:cubicBezTo>
                    <a:cubicBezTo>
                      <a:pt x="8" y="66"/>
                      <a:pt x="9" y="66"/>
                      <a:pt x="9" y="66"/>
                    </a:cubicBezTo>
                    <a:cubicBezTo>
                      <a:pt x="9" y="67"/>
                      <a:pt x="9" y="67"/>
                      <a:pt x="9" y="67"/>
                    </a:cubicBezTo>
                    <a:cubicBezTo>
                      <a:pt x="9" y="68"/>
                      <a:pt x="9" y="68"/>
                      <a:pt x="9" y="69"/>
                    </a:cubicBezTo>
                    <a:cubicBezTo>
                      <a:pt x="9" y="69"/>
                      <a:pt x="9" y="69"/>
                      <a:pt x="10" y="70"/>
                    </a:cubicBezTo>
                    <a:cubicBezTo>
                      <a:pt x="10" y="70"/>
                      <a:pt x="10" y="70"/>
                      <a:pt x="10" y="70"/>
                    </a:cubicBezTo>
                    <a:cubicBezTo>
                      <a:pt x="10" y="71"/>
                      <a:pt x="9" y="71"/>
                      <a:pt x="9" y="71"/>
                    </a:cubicBezTo>
                    <a:cubicBezTo>
                      <a:pt x="9" y="71"/>
                      <a:pt x="9" y="71"/>
                      <a:pt x="10" y="72"/>
                    </a:cubicBezTo>
                    <a:cubicBezTo>
                      <a:pt x="10" y="72"/>
                      <a:pt x="10" y="72"/>
                      <a:pt x="10" y="73"/>
                    </a:cubicBezTo>
                    <a:cubicBezTo>
                      <a:pt x="10" y="73"/>
                      <a:pt x="9" y="73"/>
                      <a:pt x="9" y="74"/>
                    </a:cubicBezTo>
                    <a:cubicBezTo>
                      <a:pt x="9" y="74"/>
                      <a:pt x="10" y="74"/>
                      <a:pt x="10" y="75"/>
                    </a:cubicBezTo>
                    <a:cubicBezTo>
                      <a:pt x="10" y="76"/>
                      <a:pt x="10" y="76"/>
                      <a:pt x="10" y="77"/>
                    </a:cubicBezTo>
                    <a:cubicBezTo>
                      <a:pt x="9" y="78"/>
                      <a:pt x="9" y="77"/>
                      <a:pt x="9" y="78"/>
                    </a:cubicBezTo>
                    <a:cubicBezTo>
                      <a:pt x="8" y="78"/>
                      <a:pt x="9" y="79"/>
                      <a:pt x="9" y="79"/>
                    </a:cubicBezTo>
                    <a:cubicBezTo>
                      <a:pt x="9" y="80"/>
                      <a:pt x="9" y="80"/>
                      <a:pt x="9" y="80"/>
                    </a:cubicBezTo>
                    <a:cubicBezTo>
                      <a:pt x="10" y="81"/>
                      <a:pt x="10" y="80"/>
                      <a:pt x="11" y="80"/>
                    </a:cubicBezTo>
                    <a:cubicBezTo>
                      <a:pt x="11" y="81"/>
                      <a:pt x="10" y="81"/>
                      <a:pt x="11" y="82"/>
                    </a:cubicBezTo>
                    <a:cubicBezTo>
                      <a:pt x="11" y="82"/>
                      <a:pt x="11" y="82"/>
                      <a:pt x="12" y="82"/>
                    </a:cubicBezTo>
                    <a:cubicBezTo>
                      <a:pt x="12" y="82"/>
                      <a:pt x="12" y="82"/>
                      <a:pt x="13" y="82"/>
                    </a:cubicBezTo>
                    <a:cubicBezTo>
                      <a:pt x="13" y="82"/>
                      <a:pt x="13" y="82"/>
                      <a:pt x="13" y="82"/>
                    </a:cubicBezTo>
                    <a:cubicBezTo>
                      <a:pt x="14" y="83"/>
                      <a:pt x="13" y="83"/>
                      <a:pt x="13" y="84"/>
                    </a:cubicBezTo>
                    <a:cubicBezTo>
                      <a:pt x="13" y="84"/>
                      <a:pt x="13" y="84"/>
                      <a:pt x="14" y="84"/>
                    </a:cubicBezTo>
                    <a:cubicBezTo>
                      <a:pt x="14" y="85"/>
                      <a:pt x="14" y="85"/>
                      <a:pt x="14" y="85"/>
                    </a:cubicBezTo>
                    <a:cubicBezTo>
                      <a:pt x="15" y="85"/>
                      <a:pt x="15" y="85"/>
                      <a:pt x="16" y="86"/>
                    </a:cubicBezTo>
                    <a:cubicBezTo>
                      <a:pt x="17" y="86"/>
                      <a:pt x="17" y="86"/>
                      <a:pt x="18" y="86"/>
                    </a:cubicBezTo>
                    <a:cubicBezTo>
                      <a:pt x="19" y="86"/>
                      <a:pt x="19" y="85"/>
                      <a:pt x="19" y="85"/>
                    </a:cubicBezTo>
                    <a:cubicBezTo>
                      <a:pt x="20" y="85"/>
                      <a:pt x="20" y="86"/>
                      <a:pt x="21" y="86"/>
                    </a:cubicBezTo>
                    <a:cubicBezTo>
                      <a:pt x="22" y="86"/>
                      <a:pt x="22" y="86"/>
                      <a:pt x="22" y="86"/>
                    </a:cubicBezTo>
                    <a:cubicBezTo>
                      <a:pt x="23" y="87"/>
                      <a:pt x="23" y="87"/>
                      <a:pt x="23" y="87"/>
                    </a:cubicBezTo>
                    <a:cubicBezTo>
                      <a:pt x="24" y="86"/>
                      <a:pt x="23" y="86"/>
                      <a:pt x="23" y="86"/>
                    </a:cubicBezTo>
                    <a:cubicBezTo>
                      <a:pt x="23" y="85"/>
                      <a:pt x="22" y="86"/>
                      <a:pt x="22" y="86"/>
                    </a:cubicBezTo>
                    <a:cubicBezTo>
                      <a:pt x="22" y="85"/>
                      <a:pt x="22" y="85"/>
                      <a:pt x="22" y="85"/>
                    </a:cubicBezTo>
                    <a:cubicBezTo>
                      <a:pt x="22" y="85"/>
                      <a:pt x="21" y="85"/>
                      <a:pt x="21" y="84"/>
                    </a:cubicBezTo>
                    <a:cubicBezTo>
                      <a:pt x="21" y="84"/>
                      <a:pt x="21" y="84"/>
                      <a:pt x="21" y="84"/>
                    </a:cubicBezTo>
                    <a:cubicBezTo>
                      <a:pt x="20" y="83"/>
                      <a:pt x="20" y="82"/>
                      <a:pt x="21" y="82"/>
                    </a:cubicBezTo>
                    <a:cubicBezTo>
                      <a:pt x="21" y="81"/>
                      <a:pt x="21" y="81"/>
                      <a:pt x="21" y="81"/>
                    </a:cubicBezTo>
                    <a:cubicBezTo>
                      <a:pt x="21" y="81"/>
                      <a:pt x="22" y="81"/>
                      <a:pt x="22" y="80"/>
                    </a:cubicBezTo>
                    <a:cubicBezTo>
                      <a:pt x="22" y="80"/>
                      <a:pt x="22" y="80"/>
                      <a:pt x="22" y="79"/>
                    </a:cubicBezTo>
                    <a:cubicBezTo>
                      <a:pt x="22" y="79"/>
                      <a:pt x="22" y="79"/>
                      <a:pt x="22" y="78"/>
                    </a:cubicBezTo>
                    <a:cubicBezTo>
                      <a:pt x="22" y="78"/>
                      <a:pt x="22" y="77"/>
                      <a:pt x="22" y="77"/>
                    </a:cubicBezTo>
                    <a:cubicBezTo>
                      <a:pt x="22" y="77"/>
                      <a:pt x="22" y="77"/>
                      <a:pt x="23" y="76"/>
                    </a:cubicBezTo>
                    <a:cubicBezTo>
                      <a:pt x="23" y="76"/>
                      <a:pt x="23" y="76"/>
                      <a:pt x="24" y="76"/>
                    </a:cubicBezTo>
                    <a:cubicBezTo>
                      <a:pt x="24" y="75"/>
                      <a:pt x="24" y="75"/>
                      <a:pt x="25" y="75"/>
                    </a:cubicBezTo>
                    <a:cubicBezTo>
                      <a:pt x="25" y="74"/>
                      <a:pt x="25" y="74"/>
                      <a:pt x="25" y="73"/>
                    </a:cubicBezTo>
                    <a:cubicBezTo>
                      <a:pt x="25" y="73"/>
                      <a:pt x="25" y="73"/>
                      <a:pt x="24" y="73"/>
                    </a:cubicBezTo>
                    <a:cubicBezTo>
                      <a:pt x="24" y="72"/>
                      <a:pt x="24" y="72"/>
                      <a:pt x="24" y="72"/>
                    </a:cubicBezTo>
                    <a:cubicBezTo>
                      <a:pt x="23" y="72"/>
                      <a:pt x="23" y="72"/>
                      <a:pt x="23" y="72"/>
                    </a:cubicBezTo>
                    <a:cubicBezTo>
                      <a:pt x="22" y="72"/>
                      <a:pt x="22" y="72"/>
                      <a:pt x="22" y="72"/>
                    </a:cubicBezTo>
                    <a:cubicBezTo>
                      <a:pt x="21" y="72"/>
                      <a:pt x="21" y="71"/>
                      <a:pt x="21" y="71"/>
                    </a:cubicBezTo>
                    <a:cubicBezTo>
                      <a:pt x="21" y="71"/>
                      <a:pt x="21" y="71"/>
                      <a:pt x="20" y="71"/>
                    </a:cubicBezTo>
                    <a:cubicBezTo>
                      <a:pt x="20" y="70"/>
                      <a:pt x="20" y="70"/>
                      <a:pt x="20" y="70"/>
                    </a:cubicBezTo>
                    <a:cubicBezTo>
                      <a:pt x="19" y="70"/>
                      <a:pt x="19" y="69"/>
                      <a:pt x="19" y="69"/>
                    </a:cubicBezTo>
                    <a:cubicBezTo>
                      <a:pt x="19" y="68"/>
                      <a:pt x="19" y="68"/>
                      <a:pt x="19" y="68"/>
                    </a:cubicBezTo>
                    <a:cubicBezTo>
                      <a:pt x="20" y="67"/>
                      <a:pt x="20" y="67"/>
                      <a:pt x="21" y="67"/>
                    </a:cubicBezTo>
                    <a:cubicBezTo>
                      <a:pt x="21" y="66"/>
                      <a:pt x="22" y="67"/>
                      <a:pt x="22" y="66"/>
                    </a:cubicBezTo>
                    <a:cubicBezTo>
                      <a:pt x="22" y="66"/>
                      <a:pt x="22" y="66"/>
                      <a:pt x="22" y="65"/>
                    </a:cubicBezTo>
                    <a:cubicBezTo>
                      <a:pt x="22" y="65"/>
                      <a:pt x="22" y="65"/>
                      <a:pt x="22" y="65"/>
                    </a:cubicBezTo>
                    <a:cubicBezTo>
                      <a:pt x="22" y="65"/>
                      <a:pt x="23" y="65"/>
                      <a:pt x="23" y="64"/>
                    </a:cubicBezTo>
                    <a:cubicBezTo>
                      <a:pt x="23" y="64"/>
                      <a:pt x="22" y="64"/>
                      <a:pt x="22" y="63"/>
                    </a:cubicBezTo>
                    <a:cubicBezTo>
                      <a:pt x="22" y="63"/>
                      <a:pt x="22" y="63"/>
                      <a:pt x="22" y="62"/>
                    </a:cubicBezTo>
                    <a:cubicBezTo>
                      <a:pt x="22" y="62"/>
                      <a:pt x="22" y="62"/>
                      <a:pt x="22" y="61"/>
                    </a:cubicBezTo>
                    <a:cubicBezTo>
                      <a:pt x="22" y="61"/>
                      <a:pt x="23" y="61"/>
                      <a:pt x="23" y="61"/>
                    </a:cubicBezTo>
                    <a:cubicBezTo>
                      <a:pt x="23" y="61"/>
                      <a:pt x="23" y="61"/>
                      <a:pt x="23" y="60"/>
                    </a:cubicBezTo>
                    <a:cubicBezTo>
                      <a:pt x="22" y="60"/>
                      <a:pt x="22" y="60"/>
                      <a:pt x="22" y="60"/>
                    </a:cubicBezTo>
                    <a:cubicBezTo>
                      <a:pt x="22" y="59"/>
                      <a:pt x="23" y="60"/>
                      <a:pt x="23" y="59"/>
                    </a:cubicBezTo>
                    <a:cubicBezTo>
                      <a:pt x="23" y="59"/>
                      <a:pt x="23" y="59"/>
                      <a:pt x="23" y="59"/>
                    </a:cubicBezTo>
                    <a:cubicBezTo>
                      <a:pt x="23" y="58"/>
                      <a:pt x="22" y="59"/>
                      <a:pt x="22" y="58"/>
                    </a:cubicBezTo>
                    <a:cubicBezTo>
                      <a:pt x="22" y="58"/>
                      <a:pt x="22" y="59"/>
                      <a:pt x="21" y="58"/>
                    </a:cubicBezTo>
                    <a:cubicBezTo>
                      <a:pt x="21" y="58"/>
                      <a:pt x="21" y="58"/>
                      <a:pt x="21" y="58"/>
                    </a:cubicBezTo>
                    <a:cubicBezTo>
                      <a:pt x="21" y="57"/>
                      <a:pt x="21" y="57"/>
                      <a:pt x="21" y="57"/>
                    </a:cubicBezTo>
                    <a:cubicBezTo>
                      <a:pt x="21" y="56"/>
                      <a:pt x="21" y="56"/>
                      <a:pt x="21" y="56"/>
                    </a:cubicBezTo>
                    <a:cubicBezTo>
                      <a:pt x="20" y="56"/>
                      <a:pt x="20" y="56"/>
                      <a:pt x="20" y="55"/>
                    </a:cubicBezTo>
                    <a:cubicBezTo>
                      <a:pt x="20" y="55"/>
                      <a:pt x="20" y="55"/>
                      <a:pt x="20" y="54"/>
                    </a:cubicBezTo>
                    <a:cubicBezTo>
                      <a:pt x="20" y="54"/>
                      <a:pt x="21" y="54"/>
                      <a:pt x="21" y="54"/>
                    </a:cubicBezTo>
                    <a:cubicBezTo>
                      <a:pt x="22" y="54"/>
                      <a:pt x="22" y="55"/>
                      <a:pt x="23" y="55"/>
                    </a:cubicBezTo>
                    <a:cubicBezTo>
                      <a:pt x="23" y="55"/>
                      <a:pt x="23" y="55"/>
                      <a:pt x="24" y="55"/>
                    </a:cubicBezTo>
                    <a:cubicBezTo>
                      <a:pt x="24" y="55"/>
                      <a:pt x="25" y="55"/>
                      <a:pt x="25" y="55"/>
                    </a:cubicBezTo>
                    <a:cubicBezTo>
                      <a:pt x="25" y="55"/>
                      <a:pt x="26" y="55"/>
                      <a:pt x="26" y="55"/>
                    </a:cubicBezTo>
                    <a:cubicBezTo>
                      <a:pt x="26" y="55"/>
                      <a:pt x="26" y="54"/>
                      <a:pt x="26" y="54"/>
                    </a:cubicBezTo>
                    <a:cubicBezTo>
                      <a:pt x="26" y="54"/>
                      <a:pt x="26" y="54"/>
                      <a:pt x="26" y="53"/>
                    </a:cubicBezTo>
                    <a:cubicBezTo>
                      <a:pt x="26" y="54"/>
                      <a:pt x="26" y="54"/>
                      <a:pt x="26" y="54"/>
                    </a:cubicBezTo>
                    <a:cubicBezTo>
                      <a:pt x="26" y="53"/>
                      <a:pt x="26" y="52"/>
                      <a:pt x="26" y="52"/>
                    </a:cubicBezTo>
                    <a:cubicBezTo>
                      <a:pt x="26" y="51"/>
                      <a:pt x="26" y="50"/>
                      <a:pt x="26" y="50"/>
                    </a:cubicBezTo>
                    <a:cubicBezTo>
                      <a:pt x="26" y="49"/>
                      <a:pt x="26" y="49"/>
                      <a:pt x="26" y="49"/>
                    </a:cubicBezTo>
                    <a:cubicBezTo>
                      <a:pt x="27" y="49"/>
                      <a:pt x="27" y="49"/>
                      <a:pt x="28" y="49"/>
                    </a:cubicBezTo>
                    <a:cubicBezTo>
                      <a:pt x="28" y="49"/>
                      <a:pt x="28" y="49"/>
                      <a:pt x="29" y="49"/>
                    </a:cubicBezTo>
                    <a:cubicBezTo>
                      <a:pt x="29" y="49"/>
                      <a:pt x="30" y="49"/>
                      <a:pt x="30" y="49"/>
                    </a:cubicBezTo>
                    <a:cubicBezTo>
                      <a:pt x="30" y="49"/>
                      <a:pt x="31" y="49"/>
                      <a:pt x="31" y="49"/>
                    </a:cubicBezTo>
                    <a:cubicBezTo>
                      <a:pt x="32" y="49"/>
                      <a:pt x="32" y="48"/>
                      <a:pt x="33" y="48"/>
                    </a:cubicBezTo>
                    <a:cubicBezTo>
                      <a:pt x="34" y="48"/>
                      <a:pt x="34" y="48"/>
                      <a:pt x="35" y="48"/>
                    </a:cubicBezTo>
                    <a:cubicBezTo>
                      <a:pt x="35" y="47"/>
                      <a:pt x="35" y="47"/>
                      <a:pt x="36" y="46"/>
                    </a:cubicBezTo>
                    <a:cubicBezTo>
                      <a:pt x="36" y="46"/>
                      <a:pt x="36" y="45"/>
                      <a:pt x="37" y="45"/>
                    </a:cubicBezTo>
                    <a:cubicBezTo>
                      <a:pt x="37" y="44"/>
                      <a:pt x="37" y="44"/>
                      <a:pt x="37" y="43"/>
                    </a:cubicBezTo>
                    <a:cubicBezTo>
                      <a:pt x="37" y="43"/>
                      <a:pt x="37" y="43"/>
                      <a:pt x="37" y="43"/>
                    </a:cubicBezTo>
                    <a:cubicBezTo>
                      <a:pt x="37" y="43"/>
                      <a:pt x="37" y="43"/>
                      <a:pt x="37" y="42"/>
                    </a:cubicBezTo>
                    <a:cubicBezTo>
                      <a:pt x="36" y="42"/>
                      <a:pt x="36" y="42"/>
                      <a:pt x="36" y="41"/>
                    </a:cubicBezTo>
                    <a:cubicBezTo>
                      <a:pt x="36" y="41"/>
                      <a:pt x="35" y="41"/>
                      <a:pt x="35" y="40"/>
                    </a:cubicBezTo>
                    <a:cubicBezTo>
                      <a:pt x="35" y="40"/>
                      <a:pt x="35" y="40"/>
                      <a:pt x="35" y="39"/>
                    </a:cubicBezTo>
                    <a:cubicBezTo>
                      <a:pt x="35" y="39"/>
                      <a:pt x="35" y="39"/>
                      <a:pt x="35" y="39"/>
                    </a:cubicBezTo>
                    <a:cubicBezTo>
                      <a:pt x="35" y="38"/>
                      <a:pt x="35" y="38"/>
                      <a:pt x="35" y="38"/>
                    </a:cubicBezTo>
                    <a:cubicBezTo>
                      <a:pt x="34" y="37"/>
                      <a:pt x="34" y="38"/>
                      <a:pt x="33" y="38"/>
                    </a:cubicBezTo>
                    <a:cubicBezTo>
                      <a:pt x="32" y="38"/>
                      <a:pt x="32" y="37"/>
                      <a:pt x="32" y="37"/>
                    </a:cubicBezTo>
                    <a:cubicBezTo>
                      <a:pt x="32" y="36"/>
                      <a:pt x="31" y="36"/>
                      <a:pt x="31" y="36"/>
                    </a:cubicBezTo>
                    <a:cubicBezTo>
                      <a:pt x="31" y="35"/>
                      <a:pt x="32" y="35"/>
                      <a:pt x="32" y="35"/>
                    </a:cubicBezTo>
                    <a:cubicBezTo>
                      <a:pt x="31" y="35"/>
                      <a:pt x="31" y="35"/>
                      <a:pt x="31" y="35"/>
                    </a:cubicBezTo>
                    <a:cubicBezTo>
                      <a:pt x="31" y="35"/>
                      <a:pt x="31" y="34"/>
                      <a:pt x="31" y="34"/>
                    </a:cubicBezTo>
                    <a:cubicBezTo>
                      <a:pt x="31" y="34"/>
                      <a:pt x="31" y="33"/>
                      <a:pt x="31" y="33"/>
                    </a:cubicBezTo>
                    <a:cubicBezTo>
                      <a:pt x="31" y="33"/>
                      <a:pt x="31" y="32"/>
                      <a:pt x="31" y="32"/>
                    </a:cubicBezTo>
                    <a:cubicBezTo>
                      <a:pt x="31" y="32"/>
                      <a:pt x="31" y="31"/>
                      <a:pt x="31" y="31"/>
                    </a:cubicBezTo>
                    <a:cubicBezTo>
                      <a:pt x="31" y="30"/>
                      <a:pt x="31" y="30"/>
                      <a:pt x="31" y="30"/>
                    </a:cubicBezTo>
                    <a:cubicBezTo>
                      <a:pt x="31" y="29"/>
                      <a:pt x="31" y="29"/>
                      <a:pt x="31" y="28"/>
                    </a:cubicBezTo>
                    <a:cubicBezTo>
                      <a:pt x="31" y="28"/>
                      <a:pt x="31" y="27"/>
                      <a:pt x="31" y="27"/>
                    </a:cubicBezTo>
                    <a:cubicBezTo>
                      <a:pt x="31" y="26"/>
                      <a:pt x="31" y="26"/>
                      <a:pt x="31" y="25"/>
                    </a:cubicBezTo>
                    <a:cubicBezTo>
                      <a:pt x="31" y="25"/>
                      <a:pt x="31" y="25"/>
                      <a:pt x="31" y="24"/>
                    </a:cubicBezTo>
                    <a:cubicBezTo>
                      <a:pt x="31" y="24"/>
                      <a:pt x="31" y="24"/>
                      <a:pt x="31" y="24"/>
                    </a:cubicBezTo>
                    <a:cubicBezTo>
                      <a:pt x="31" y="24"/>
                      <a:pt x="31" y="24"/>
                      <a:pt x="31" y="24"/>
                    </a:cubicBezTo>
                    <a:cubicBezTo>
                      <a:pt x="32" y="23"/>
                      <a:pt x="32" y="23"/>
                      <a:pt x="32" y="23"/>
                    </a:cubicBezTo>
                    <a:cubicBezTo>
                      <a:pt x="32" y="23"/>
                      <a:pt x="33" y="22"/>
                      <a:pt x="33" y="22"/>
                    </a:cubicBezTo>
                    <a:cubicBezTo>
                      <a:pt x="33" y="22"/>
                      <a:pt x="33" y="21"/>
                      <a:pt x="33" y="21"/>
                    </a:cubicBezTo>
                    <a:cubicBezTo>
                      <a:pt x="33" y="21"/>
                      <a:pt x="33" y="21"/>
                      <a:pt x="34" y="21"/>
                    </a:cubicBezTo>
                    <a:cubicBezTo>
                      <a:pt x="34" y="20"/>
                      <a:pt x="34" y="20"/>
                      <a:pt x="34" y="20"/>
                    </a:cubicBezTo>
                    <a:cubicBezTo>
                      <a:pt x="34" y="19"/>
                      <a:pt x="35" y="19"/>
                      <a:pt x="35" y="19"/>
                    </a:cubicBezTo>
                    <a:cubicBezTo>
                      <a:pt x="35" y="18"/>
                      <a:pt x="35" y="18"/>
                      <a:pt x="36" y="18"/>
                    </a:cubicBezTo>
                    <a:cubicBezTo>
                      <a:pt x="36" y="17"/>
                      <a:pt x="36" y="17"/>
                      <a:pt x="36" y="17"/>
                    </a:cubicBezTo>
                    <a:cubicBezTo>
                      <a:pt x="36" y="17"/>
                      <a:pt x="37" y="17"/>
                      <a:pt x="37" y="16"/>
                    </a:cubicBezTo>
                    <a:cubicBezTo>
                      <a:pt x="37" y="16"/>
                      <a:pt x="37" y="16"/>
                      <a:pt x="37" y="16"/>
                    </a:cubicBezTo>
                    <a:cubicBezTo>
                      <a:pt x="38" y="15"/>
                      <a:pt x="38" y="16"/>
                      <a:pt x="38" y="15"/>
                    </a:cubicBezTo>
                    <a:cubicBezTo>
                      <a:pt x="39" y="15"/>
                      <a:pt x="39" y="15"/>
                      <a:pt x="39" y="15"/>
                    </a:cubicBezTo>
                    <a:cubicBezTo>
                      <a:pt x="39" y="14"/>
                      <a:pt x="39" y="14"/>
                      <a:pt x="39" y="14"/>
                    </a:cubicBezTo>
                    <a:cubicBezTo>
                      <a:pt x="39" y="13"/>
                      <a:pt x="39" y="13"/>
                      <a:pt x="39"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4" name="Freeform 234"/>
              <p:cNvSpPr>
                <a:spLocks/>
              </p:cNvSpPr>
              <p:nvPr/>
            </p:nvSpPr>
            <p:spPr bwMode="auto">
              <a:xfrm>
                <a:off x="2606676" y="4719639"/>
                <a:ext cx="107950" cy="65088"/>
              </a:xfrm>
              <a:custGeom>
                <a:avLst/>
                <a:gdLst>
                  <a:gd name="T0" fmla="*/ 9 w 10"/>
                  <a:gd name="T1" fmla="*/ 5 h 6"/>
                  <a:gd name="T2" fmla="*/ 8 w 10"/>
                  <a:gd name="T3" fmla="*/ 5 h 6"/>
                  <a:gd name="T4" fmla="*/ 8 w 10"/>
                  <a:gd name="T5" fmla="*/ 5 h 6"/>
                  <a:gd name="T6" fmla="*/ 6 w 10"/>
                  <a:gd name="T7" fmla="*/ 4 h 6"/>
                  <a:gd name="T8" fmla="*/ 5 w 10"/>
                  <a:gd name="T9" fmla="*/ 4 h 6"/>
                  <a:gd name="T10" fmla="*/ 4 w 10"/>
                  <a:gd name="T11" fmla="*/ 3 h 6"/>
                  <a:gd name="T12" fmla="*/ 3 w 10"/>
                  <a:gd name="T13" fmla="*/ 2 h 6"/>
                  <a:gd name="T14" fmla="*/ 3 w 10"/>
                  <a:gd name="T15" fmla="*/ 2 h 6"/>
                  <a:gd name="T16" fmla="*/ 2 w 10"/>
                  <a:gd name="T17" fmla="*/ 1 h 6"/>
                  <a:gd name="T18" fmla="*/ 2 w 10"/>
                  <a:gd name="T19" fmla="*/ 1 h 6"/>
                  <a:gd name="T20" fmla="*/ 1 w 10"/>
                  <a:gd name="T21" fmla="*/ 0 h 6"/>
                  <a:gd name="T22" fmla="*/ 0 w 10"/>
                  <a:gd name="T23" fmla="*/ 0 h 6"/>
                  <a:gd name="T24" fmla="*/ 1 w 10"/>
                  <a:gd name="T25" fmla="*/ 0 h 6"/>
                  <a:gd name="T26" fmla="*/ 1 w 10"/>
                  <a:gd name="T27" fmla="*/ 1 h 6"/>
                  <a:gd name="T28" fmla="*/ 2 w 10"/>
                  <a:gd name="T29" fmla="*/ 2 h 6"/>
                  <a:gd name="T30" fmla="*/ 2 w 10"/>
                  <a:gd name="T31" fmla="*/ 3 h 6"/>
                  <a:gd name="T32" fmla="*/ 3 w 10"/>
                  <a:gd name="T33" fmla="*/ 5 h 6"/>
                  <a:gd name="T34" fmla="*/ 4 w 10"/>
                  <a:gd name="T35" fmla="*/ 5 h 6"/>
                  <a:gd name="T36" fmla="*/ 4 w 10"/>
                  <a:gd name="T37" fmla="*/ 6 h 6"/>
                  <a:gd name="T38" fmla="*/ 5 w 10"/>
                  <a:gd name="T39" fmla="*/ 5 h 6"/>
                  <a:gd name="T40" fmla="*/ 6 w 10"/>
                  <a:gd name="T41" fmla="*/ 6 h 6"/>
                  <a:gd name="T42" fmla="*/ 7 w 10"/>
                  <a:gd name="T43" fmla="*/ 6 h 6"/>
                  <a:gd name="T44" fmla="*/ 9 w 10"/>
                  <a:gd name="T45" fmla="*/ 6 h 6"/>
                  <a:gd name="T46" fmla="*/ 10 w 10"/>
                  <a:gd name="T47" fmla="*/ 6 h 6"/>
                  <a:gd name="T48" fmla="*/ 10 w 10"/>
                  <a:gd name="T49" fmla="*/ 5 h 6"/>
                  <a:gd name="T50" fmla="*/ 9 w 10"/>
                  <a:gd name="T5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6">
                    <a:moveTo>
                      <a:pt x="9" y="5"/>
                    </a:moveTo>
                    <a:cubicBezTo>
                      <a:pt x="9" y="5"/>
                      <a:pt x="9" y="5"/>
                      <a:pt x="8" y="5"/>
                    </a:cubicBezTo>
                    <a:cubicBezTo>
                      <a:pt x="8" y="5"/>
                      <a:pt x="8" y="5"/>
                      <a:pt x="8" y="5"/>
                    </a:cubicBezTo>
                    <a:cubicBezTo>
                      <a:pt x="7" y="5"/>
                      <a:pt x="7" y="4"/>
                      <a:pt x="6" y="4"/>
                    </a:cubicBezTo>
                    <a:cubicBezTo>
                      <a:pt x="6" y="4"/>
                      <a:pt x="6" y="4"/>
                      <a:pt x="5" y="4"/>
                    </a:cubicBezTo>
                    <a:cubicBezTo>
                      <a:pt x="5" y="4"/>
                      <a:pt x="5" y="3"/>
                      <a:pt x="4" y="3"/>
                    </a:cubicBezTo>
                    <a:cubicBezTo>
                      <a:pt x="4" y="3"/>
                      <a:pt x="4" y="3"/>
                      <a:pt x="3" y="2"/>
                    </a:cubicBezTo>
                    <a:cubicBezTo>
                      <a:pt x="3" y="2"/>
                      <a:pt x="3" y="2"/>
                      <a:pt x="3" y="2"/>
                    </a:cubicBezTo>
                    <a:cubicBezTo>
                      <a:pt x="2" y="2"/>
                      <a:pt x="2" y="2"/>
                      <a:pt x="2" y="1"/>
                    </a:cubicBezTo>
                    <a:cubicBezTo>
                      <a:pt x="2" y="1"/>
                      <a:pt x="2" y="1"/>
                      <a:pt x="2" y="1"/>
                    </a:cubicBezTo>
                    <a:cubicBezTo>
                      <a:pt x="2" y="0"/>
                      <a:pt x="1" y="0"/>
                      <a:pt x="1" y="0"/>
                    </a:cubicBezTo>
                    <a:cubicBezTo>
                      <a:pt x="1" y="0"/>
                      <a:pt x="0" y="0"/>
                      <a:pt x="0" y="0"/>
                    </a:cubicBezTo>
                    <a:cubicBezTo>
                      <a:pt x="1" y="0"/>
                      <a:pt x="1" y="0"/>
                      <a:pt x="1" y="0"/>
                    </a:cubicBezTo>
                    <a:cubicBezTo>
                      <a:pt x="1" y="0"/>
                      <a:pt x="1" y="1"/>
                      <a:pt x="1" y="1"/>
                    </a:cubicBezTo>
                    <a:cubicBezTo>
                      <a:pt x="2" y="2"/>
                      <a:pt x="2" y="2"/>
                      <a:pt x="2" y="2"/>
                    </a:cubicBezTo>
                    <a:cubicBezTo>
                      <a:pt x="2" y="3"/>
                      <a:pt x="2" y="3"/>
                      <a:pt x="2" y="3"/>
                    </a:cubicBezTo>
                    <a:cubicBezTo>
                      <a:pt x="2" y="4"/>
                      <a:pt x="2" y="4"/>
                      <a:pt x="3" y="5"/>
                    </a:cubicBezTo>
                    <a:cubicBezTo>
                      <a:pt x="3" y="5"/>
                      <a:pt x="3" y="5"/>
                      <a:pt x="4" y="5"/>
                    </a:cubicBezTo>
                    <a:cubicBezTo>
                      <a:pt x="4" y="6"/>
                      <a:pt x="4" y="6"/>
                      <a:pt x="4" y="6"/>
                    </a:cubicBezTo>
                    <a:cubicBezTo>
                      <a:pt x="4" y="6"/>
                      <a:pt x="5" y="6"/>
                      <a:pt x="5" y="5"/>
                    </a:cubicBezTo>
                    <a:cubicBezTo>
                      <a:pt x="5" y="5"/>
                      <a:pt x="6" y="5"/>
                      <a:pt x="6" y="6"/>
                    </a:cubicBezTo>
                    <a:cubicBezTo>
                      <a:pt x="7" y="6"/>
                      <a:pt x="7" y="6"/>
                      <a:pt x="7" y="6"/>
                    </a:cubicBezTo>
                    <a:cubicBezTo>
                      <a:pt x="8" y="6"/>
                      <a:pt x="8" y="6"/>
                      <a:pt x="9" y="6"/>
                    </a:cubicBezTo>
                    <a:cubicBezTo>
                      <a:pt x="9" y="6"/>
                      <a:pt x="10" y="6"/>
                      <a:pt x="10" y="6"/>
                    </a:cubicBezTo>
                    <a:cubicBezTo>
                      <a:pt x="10" y="6"/>
                      <a:pt x="10" y="5"/>
                      <a:pt x="10" y="5"/>
                    </a:cubicBezTo>
                    <a:cubicBezTo>
                      <a:pt x="10" y="5"/>
                      <a:pt x="9" y="5"/>
                      <a:pt x="9"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5" name="Freeform 235"/>
              <p:cNvSpPr>
                <a:spLocks/>
              </p:cNvSpPr>
              <p:nvPr/>
            </p:nvSpPr>
            <p:spPr bwMode="auto">
              <a:xfrm>
                <a:off x="2606676" y="4394201"/>
                <a:ext cx="22225" cy="22225"/>
              </a:xfrm>
              <a:custGeom>
                <a:avLst/>
                <a:gdLst>
                  <a:gd name="T0" fmla="*/ 1 w 2"/>
                  <a:gd name="T1" fmla="*/ 2 h 2"/>
                  <a:gd name="T2" fmla="*/ 1 w 2"/>
                  <a:gd name="T3" fmla="*/ 2 h 2"/>
                  <a:gd name="T4" fmla="*/ 2 w 2"/>
                  <a:gd name="T5" fmla="*/ 2 h 2"/>
                  <a:gd name="T6" fmla="*/ 2 w 2"/>
                  <a:gd name="T7" fmla="*/ 1 h 2"/>
                  <a:gd name="T8" fmla="*/ 2 w 2"/>
                  <a:gd name="T9" fmla="*/ 1 h 2"/>
                  <a:gd name="T10" fmla="*/ 2 w 2"/>
                  <a:gd name="T11" fmla="*/ 0 h 2"/>
                  <a:gd name="T12" fmla="*/ 1 w 2"/>
                  <a:gd name="T13" fmla="*/ 0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2" y="2"/>
                      <a:pt x="2" y="2"/>
                      <a:pt x="2" y="2"/>
                    </a:cubicBezTo>
                    <a:cubicBezTo>
                      <a:pt x="2" y="2"/>
                      <a:pt x="2" y="2"/>
                      <a:pt x="2" y="1"/>
                    </a:cubicBezTo>
                    <a:cubicBezTo>
                      <a:pt x="2" y="1"/>
                      <a:pt x="2" y="1"/>
                      <a:pt x="2" y="1"/>
                    </a:cubicBezTo>
                    <a:cubicBezTo>
                      <a:pt x="2" y="1"/>
                      <a:pt x="2" y="0"/>
                      <a:pt x="2" y="0"/>
                    </a:cubicBezTo>
                    <a:cubicBezTo>
                      <a:pt x="2" y="0"/>
                      <a:pt x="2" y="0"/>
                      <a:pt x="1" y="0"/>
                    </a:cubicBezTo>
                    <a:cubicBezTo>
                      <a:pt x="1" y="0"/>
                      <a:pt x="1" y="0"/>
                      <a:pt x="1" y="0"/>
                    </a:cubicBezTo>
                    <a:cubicBezTo>
                      <a:pt x="0" y="0"/>
                      <a:pt x="1" y="1"/>
                      <a:pt x="1" y="1"/>
                    </a:cubicBezTo>
                    <a:cubicBezTo>
                      <a:pt x="1" y="1"/>
                      <a:pt x="0"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6" name="Freeform 236"/>
              <p:cNvSpPr>
                <a:spLocks/>
              </p:cNvSpPr>
              <p:nvPr/>
            </p:nvSpPr>
            <p:spPr bwMode="auto">
              <a:xfrm>
                <a:off x="5780089" y="1897064"/>
                <a:ext cx="346075" cy="271463"/>
              </a:xfrm>
              <a:custGeom>
                <a:avLst/>
                <a:gdLst>
                  <a:gd name="T0" fmla="*/ 29 w 32"/>
                  <a:gd name="T1" fmla="*/ 3 h 25"/>
                  <a:gd name="T2" fmla="*/ 28 w 32"/>
                  <a:gd name="T3" fmla="*/ 2 h 25"/>
                  <a:gd name="T4" fmla="*/ 26 w 32"/>
                  <a:gd name="T5" fmla="*/ 4 h 25"/>
                  <a:gd name="T6" fmla="*/ 24 w 32"/>
                  <a:gd name="T7" fmla="*/ 3 h 25"/>
                  <a:gd name="T8" fmla="*/ 23 w 32"/>
                  <a:gd name="T9" fmla="*/ 1 h 25"/>
                  <a:gd name="T10" fmla="*/ 22 w 32"/>
                  <a:gd name="T11" fmla="*/ 0 h 25"/>
                  <a:gd name="T12" fmla="*/ 20 w 32"/>
                  <a:gd name="T13" fmla="*/ 0 h 25"/>
                  <a:gd name="T14" fmla="*/ 20 w 32"/>
                  <a:gd name="T15" fmla="*/ 1 h 25"/>
                  <a:gd name="T16" fmla="*/ 18 w 32"/>
                  <a:gd name="T17" fmla="*/ 3 h 25"/>
                  <a:gd name="T18" fmla="*/ 16 w 32"/>
                  <a:gd name="T19" fmla="*/ 3 h 25"/>
                  <a:gd name="T20" fmla="*/ 15 w 32"/>
                  <a:gd name="T21" fmla="*/ 3 h 25"/>
                  <a:gd name="T22" fmla="*/ 13 w 32"/>
                  <a:gd name="T23" fmla="*/ 3 h 25"/>
                  <a:gd name="T24" fmla="*/ 12 w 32"/>
                  <a:gd name="T25" fmla="*/ 2 h 25"/>
                  <a:gd name="T26" fmla="*/ 11 w 32"/>
                  <a:gd name="T27" fmla="*/ 2 h 25"/>
                  <a:gd name="T28" fmla="*/ 10 w 32"/>
                  <a:gd name="T29" fmla="*/ 3 h 25"/>
                  <a:gd name="T30" fmla="*/ 8 w 32"/>
                  <a:gd name="T31" fmla="*/ 4 h 25"/>
                  <a:gd name="T32" fmla="*/ 7 w 32"/>
                  <a:gd name="T33" fmla="*/ 6 h 25"/>
                  <a:gd name="T34" fmla="*/ 6 w 32"/>
                  <a:gd name="T35" fmla="*/ 6 h 25"/>
                  <a:gd name="T36" fmla="*/ 5 w 32"/>
                  <a:gd name="T37" fmla="*/ 8 h 25"/>
                  <a:gd name="T38" fmla="*/ 4 w 32"/>
                  <a:gd name="T39" fmla="*/ 8 h 25"/>
                  <a:gd name="T40" fmla="*/ 2 w 32"/>
                  <a:gd name="T41" fmla="*/ 8 h 25"/>
                  <a:gd name="T42" fmla="*/ 1 w 32"/>
                  <a:gd name="T43" fmla="*/ 8 h 25"/>
                  <a:gd name="T44" fmla="*/ 1 w 32"/>
                  <a:gd name="T45" fmla="*/ 11 h 25"/>
                  <a:gd name="T46" fmla="*/ 1 w 32"/>
                  <a:gd name="T47" fmla="*/ 13 h 25"/>
                  <a:gd name="T48" fmla="*/ 1 w 32"/>
                  <a:gd name="T49" fmla="*/ 16 h 25"/>
                  <a:gd name="T50" fmla="*/ 1 w 32"/>
                  <a:gd name="T51" fmla="*/ 18 h 25"/>
                  <a:gd name="T52" fmla="*/ 3 w 32"/>
                  <a:gd name="T53" fmla="*/ 19 h 25"/>
                  <a:gd name="T54" fmla="*/ 4 w 32"/>
                  <a:gd name="T55" fmla="*/ 20 h 25"/>
                  <a:gd name="T56" fmla="*/ 3 w 32"/>
                  <a:gd name="T57" fmla="*/ 23 h 25"/>
                  <a:gd name="T58" fmla="*/ 4 w 32"/>
                  <a:gd name="T59" fmla="*/ 24 h 25"/>
                  <a:gd name="T60" fmla="*/ 7 w 32"/>
                  <a:gd name="T61" fmla="*/ 25 h 25"/>
                  <a:gd name="T62" fmla="*/ 10 w 32"/>
                  <a:gd name="T63" fmla="*/ 25 h 25"/>
                  <a:gd name="T64" fmla="*/ 13 w 32"/>
                  <a:gd name="T65" fmla="*/ 25 h 25"/>
                  <a:gd name="T66" fmla="*/ 16 w 32"/>
                  <a:gd name="T67" fmla="*/ 24 h 25"/>
                  <a:gd name="T68" fmla="*/ 16 w 32"/>
                  <a:gd name="T69" fmla="*/ 21 h 25"/>
                  <a:gd name="T70" fmla="*/ 17 w 32"/>
                  <a:gd name="T71" fmla="*/ 20 h 25"/>
                  <a:gd name="T72" fmla="*/ 19 w 32"/>
                  <a:gd name="T73" fmla="*/ 19 h 25"/>
                  <a:gd name="T74" fmla="*/ 21 w 32"/>
                  <a:gd name="T75" fmla="*/ 18 h 25"/>
                  <a:gd name="T76" fmla="*/ 22 w 32"/>
                  <a:gd name="T77" fmla="*/ 19 h 25"/>
                  <a:gd name="T78" fmla="*/ 22 w 32"/>
                  <a:gd name="T79" fmla="*/ 16 h 25"/>
                  <a:gd name="T80" fmla="*/ 23 w 32"/>
                  <a:gd name="T81" fmla="*/ 12 h 25"/>
                  <a:gd name="T82" fmla="*/ 26 w 32"/>
                  <a:gd name="T83" fmla="*/ 12 h 25"/>
                  <a:gd name="T84" fmla="*/ 27 w 32"/>
                  <a:gd name="T85" fmla="*/ 9 h 25"/>
                  <a:gd name="T86" fmla="*/ 25 w 32"/>
                  <a:gd name="T87" fmla="*/ 6 h 25"/>
                  <a:gd name="T88" fmla="*/ 27 w 32"/>
                  <a:gd name="T89" fmla="*/ 4 h 25"/>
                  <a:gd name="T90" fmla="*/ 30 w 32"/>
                  <a:gd name="T91" fmla="*/ 4 h 25"/>
                  <a:gd name="T92" fmla="*/ 32 w 32"/>
                  <a:gd name="T93" fmla="*/ 3 h 25"/>
                  <a:gd name="T94" fmla="*/ 30 w 32"/>
                  <a:gd name="T95"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5">
                    <a:moveTo>
                      <a:pt x="30" y="3"/>
                    </a:moveTo>
                    <a:cubicBezTo>
                      <a:pt x="30" y="3"/>
                      <a:pt x="29" y="3"/>
                      <a:pt x="29" y="3"/>
                    </a:cubicBezTo>
                    <a:cubicBezTo>
                      <a:pt x="29" y="2"/>
                      <a:pt x="29" y="2"/>
                      <a:pt x="29" y="2"/>
                    </a:cubicBezTo>
                    <a:cubicBezTo>
                      <a:pt x="28" y="2"/>
                      <a:pt x="28" y="2"/>
                      <a:pt x="28" y="2"/>
                    </a:cubicBezTo>
                    <a:cubicBezTo>
                      <a:pt x="27" y="2"/>
                      <a:pt x="27" y="3"/>
                      <a:pt x="27" y="3"/>
                    </a:cubicBezTo>
                    <a:cubicBezTo>
                      <a:pt x="26" y="3"/>
                      <a:pt x="26" y="4"/>
                      <a:pt x="26" y="4"/>
                    </a:cubicBezTo>
                    <a:cubicBezTo>
                      <a:pt x="25" y="4"/>
                      <a:pt x="25" y="5"/>
                      <a:pt x="24" y="4"/>
                    </a:cubicBezTo>
                    <a:cubicBezTo>
                      <a:pt x="24" y="4"/>
                      <a:pt x="24" y="4"/>
                      <a:pt x="24" y="3"/>
                    </a:cubicBezTo>
                    <a:cubicBezTo>
                      <a:pt x="23" y="3"/>
                      <a:pt x="24" y="2"/>
                      <a:pt x="24" y="2"/>
                    </a:cubicBezTo>
                    <a:cubicBezTo>
                      <a:pt x="23" y="1"/>
                      <a:pt x="23" y="1"/>
                      <a:pt x="23" y="1"/>
                    </a:cubicBezTo>
                    <a:cubicBezTo>
                      <a:pt x="23" y="1"/>
                      <a:pt x="23" y="1"/>
                      <a:pt x="22" y="0"/>
                    </a:cubicBezTo>
                    <a:cubicBezTo>
                      <a:pt x="22" y="0"/>
                      <a:pt x="22" y="0"/>
                      <a:pt x="22" y="0"/>
                    </a:cubicBezTo>
                    <a:cubicBezTo>
                      <a:pt x="21" y="0"/>
                      <a:pt x="21" y="0"/>
                      <a:pt x="21" y="0"/>
                    </a:cubicBezTo>
                    <a:cubicBezTo>
                      <a:pt x="20" y="0"/>
                      <a:pt x="20" y="0"/>
                      <a:pt x="20" y="0"/>
                    </a:cubicBezTo>
                    <a:cubicBezTo>
                      <a:pt x="20" y="0"/>
                      <a:pt x="20" y="0"/>
                      <a:pt x="20" y="1"/>
                    </a:cubicBezTo>
                    <a:cubicBezTo>
                      <a:pt x="20" y="1"/>
                      <a:pt x="20" y="1"/>
                      <a:pt x="20" y="1"/>
                    </a:cubicBezTo>
                    <a:cubicBezTo>
                      <a:pt x="20" y="2"/>
                      <a:pt x="19" y="2"/>
                      <a:pt x="19" y="3"/>
                    </a:cubicBezTo>
                    <a:cubicBezTo>
                      <a:pt x="18" y="3"/>
                      <a:pt x="18" y="3"/>
                      <a:pt x="18" y="3"/>
                    </a:cubicBezTo>
                    <a:cubicBezTo>
                      <a:pt x="17" y="3"/>
                      <a:pt x="17" y="3"/>
                      <a:pt x="17" y="3"/>
                    </a:cubicBezTo>
                    <a:cubicBezTo>
                      <a:pt x="17" y="3"/>
                      <a:pt x="16" y="3"/>
                      <a:pt x="16" y="3"/>
                    </a:cubicBezTo>
                    <a:cubicBezTo>
                      <a:pt x="16" y="3"/>
                      <a:pt x="16" y="3"/>
                      <a:pt x="16" y="3"/>
                    </a:cubicBezTo>
                    <a:cubicBezTo>
                      <a:pt x="15" y="3"/>
                      <a:pt x="15" y="3"/>
                      <a:pt x="15" y="3"/>
                    </a:cubicBezTo>
                    <a:cubicBezTo>
                      <a:pt x="14" y="3"/>
                      <a:pt x="14" y="3"/>
                      <a:pt x="14" y="3"/>
                    </a:cubicBezTo>
                    <a:cubicBezTo>
                      <a:pt x="14" y="3"/>
                      <a:pt x="14" y="3"/>
                      <a:pt x="13" y="3"/>
                    </a:cubicBezTo>
                    <a:cubicBezTo>
                      <a:pt x="13" y="3"/>
                      <a:pt x="13" y="2"/>
                      <a:pt x="13" y="2"/>
                    </a:cubicBezTo>
                    <a:cubicBezTo>
                      <a:pt x="12" y="2"/>
                      <a:pt x="12" y="2"/>
                      <a:pt x="12" y="2"/>
                    </a:cubicBezTo>
                    <a:cubicBezTo>
                      <a:pt x="12" y="2"/>
                      <a:pt x="12" y="2"/>
                      <a:pt x="12" y="2"/>
                    </a:cubicBezTo>
                    <a:cubicBezTo>
                      <a:pt x="11" y="2"/>
                      <a:pt x="11" y="2"/>
                      <a:pt x="11" y="2"/>
                    </a:cubicBezTo>
                    <a:cubicBezTo>
                      <a:pt x="11" y="2"/>
                      <a:pt x="11" y="2"/>
                      <a:pt x="10" y="2"/>
                    </a:cubicBezTo>
                    <a:cubicBezTo>
                      <a:pt x="10" y="2"/>
                      <a:pt x="10" y="2"/>
                      <a:pt x="10" y="3"/>
                    </a:cubicBezTo>
                    <a:cubicBezTo>
                      <a:pt x="9" y="3"/>
                      <a:pt x="9" y="3"/>
                      <a:pt x="9" y="3"/>
                    </a:cubicBezTo>
                    <a:cubicBezTo>
                      <a:pt x="8" y="3"/>
                      <a:pt x="8" y="3"/>
                      <a:pt x="8" y="4"/>
                    </a:cubicBezTo>
                    <a:cubicBezTo>
                      <a:pt x="8" y="4"/>
                      <a:pt x="8" y="5"/>
                      <a:pt x="8" y="5"/>
                    </a:cubicBezTo>
                    <a:cubicBezTo>
                      <a:pt x="8" y="6"/>
                      <a:pt x="8" y="6"/>
                      <a:pt x="7" y="6"/>
                    </a:cubicBezTo>
                    <a:cubicBezTo>
                      <a:pt x="7" y="6"/>
                      <a:pt x="7" y="6"/>
                      <a:pt x="7" y="6"/>
                    </a:cubicBezTo>
                    <a:cubicBezTo>
                      <a:pt x="6" y="6"/>
                      <a:pt x="6" y="6"/>
                      <a:pt x="6" y="6"/>
                    </a:cubicBezTo>
                    <a:cubicBezTo>
                      <a:pt x="6" y="7"/>
                      <a:pt x="5" y="6"/>
                      <a:pt x="5" y="7"/>
                    </a:cubicBezTo>
                    <a:cubicBezTo>
                      <a:pt x="5" y="7"/>
                      <a:pt x="5" y="8"/>
                      <a:pt x="5" y="8"/>
                    </a:cubicBezTo>
                    <a:cubicBezTo>
                      <a:pt x="5" y="8"/>
                      <a:pt x="5" y="8"/>
                      <a:pt x="4" y="8"/>
                    </a:cubicBezTo>
                    <a:cubicBezTo>
                      <a:pt x="4" y="8"/>
                      <a:pt x="4" y="8"/>
                      <a:pt x="4" y="8"/>
                    </a:cubicBezTo>
                    <a:cubicBezTo>
                      <a:pt x="3" y="9"/>
                      <a:pt x="3" y="8"/>
                      <a:pt x="3" y="8"/>
                    </a:cubicBezTo>
                    <a:cubicBezTo>
                      <a:pt x="2" y="8"/>
                      <a:pt x="2" y="8"/>
                      <a:pt x="2" y="8"/>
                    </a:cubicBezTo>
                    <a:cubicBezTo>
                      <a:pt x="1" y="8"/>
                      <a:pt x="1" y="8"/>
                      <a:pt x="1" y="8"/>
                    </a:cubicBezTo>
                    <a:cubicBezTo>
                      <a:pt x="1" y="8"/>
                      <a:pt x="1" y="8"/>
                      <a:pt x="1" y="8"/>
                    </a:cubicBezTo>
                    <a:cubicBezTo>
                      <a:pt x="1" y="8"/>
                      <a:pt x="1" y="9"/>
                      <a:pt x="1" y="9"/>
                    </a:cubicBezTo>
                    <a:cubicBezTo>
                      <a:pt x="1" y="10"/>
                      <a:pt x="1" y="10"/>
                      <a:pt x="1" y="11"/>
                    </a:cubicBezTo>
                    <a:cubicBezTo>
                      <a:pt x="1" y="12"/>
                      <a:pt x="1" y="12"/>
                      <a:pt x="1" y="12"/>
                    </a:cubicBezTo>
                    <a:cubicBezTo>
                      <a:pt x="1" y="13"/>
                      <a:pt x="1" y="13"/>
                      <a:pt x="1" y="13"/>
                    </a:cubicBezTo>
                    <a:cubicBezTo>
                      <a:pt x="1" y="14"/>
                      <a:pt x="0" y="14"/>
                      <a:pt x="1" y="15"/>
                    </a:cubicBezTo>
                    <a:cubicBezTo>
                      <a:pt x="1" y="15"/>
                      <a:pt x="1" y="15"/>
                      <a:pt x="1" y="16"/>
                    </a:cubicBezTo>
                    <a:cubicBezTo>
                      <a:pt x="1" y="16"/>
                      <a:pt x="2" y="17"/>
                      <a:pt x="2" y="17"/>
                    </a:cubicBezTo>
                    <a:cubicBezTo>
                      <a:pt x="2" y="18"/>
                      <a:pt x="1" y="18"/>
                      <a:pt x="1" y="18"/>
                    </a:cubicBezTo>
                    <a:cubicBezTo>
                      <a:pt x="2" y="19"/>
                      <a:pt x="2" y="19"/>
                      <a:pt x="2" y="19"/>
                    </a:cubicBezTo>
                    <a:cubicBezTo>
                      <a:pt x="2" y="19"/>
                      <a:pt x="2" y="19"/>
                      <a:pt x="3" y="19"/>
                    </a:cubicBezTo>
                    <a:cubicBezTo>
                      <a:pt x="3" y="19"/>
                      <a:pt x="4" y="19"/>
                      <a:pt x="4" y="19"/>
                    </a:cubicBezTo>
                    <a:cubicBezTo>
                      <a:pt x="4" y="20"/>
                      <a:pt x="4" y="20"/>
                      <a:pt x="4" y="20"/>
                    </a:cubicBezTo>
                    <a:cubicBezTo>
                      <a:pt x="4" y="21"/>
                      <a:pt x="4" y="21"/>
                      <a:pt x="4" y="22"/>
                    </a:cubicBezTo>
                    <a:cubicBezTo>
                      <a:pt x="4" y="22"/>
                      <a:pt x="4" y="22"/>
                      <a:pt x="3" y="23"/>
                    </a:cubicBezTo>
                    <a:cubicBezTo>
                      <a:pt x="3" y="23"/>
                      <a:pt x="3" y="23"/>
                      <a:pt x="3" y="24"/>
                    </a:cubicBezTo>
                    <a:cubicBezTo>
                      <a:pt x="4" y="24"/>
                      <a:pt x="4" y="24"/>
                      <a:pt x="4" y="24"/>
                    </a:cubicBezTo>
                    <a:cubicBezTo>
                      <a:pt x="4" y="24"/>
                      <a:pt x="5" y="24"/>
                      <a:pt x="5" y="24"/>
                    </a:cubicBezTo>
                    <a:cubicBezTo>
                      <a:pt x="6" y="24"/>
                      <a:pt x="6" y="25"/>
                      <a:pt x="7" y="25"/>
                    </a:cubicBezTo>
                    <a:cubicBezTo>
                      <a:pt x="7" y="25"/>
                      <a:pt x="8" y="25"/>
                      <a:pt x="8" y="25"/>
                    </a:cubicBezTo>
                    <a:cubicBezTo>
                      <a:pt x="9" y="25"/>
                      <a:pt x="10" y="25"/>
                      <a:pt x="10" y="25"/>
                    </a:cubicBezTo>
                    <a:cubicBezTo>
                      <a:pt x="11" y="25"/>
                      <a:pt x="11" y="25"/>
                      <a:pt x="11" y="25"/>
                    </a:cubicBezTo>
                    <a:cubicBezTo>
                      <a:pt x="12" y="25"/>
                      <a:pt x="12" y="25"/>
                      <a:pt x="13" y="25"/>
                    </a:cubicBezTo>
                    <a:cubicBezTo>
                      <a:pt x="14" y="25"/>
                      <a:pt x="14" y="25"/>
                      <a:pt x="14" y="25"/>
                    </a:cubicBezTo>
                    <a:cubicBezTo>
                      <a:pt x="15" y="25"/>
                      <a:pt x="15" y="24"/>
                      <a:pt x="16" y="24"/>
                    </a:cubicBezTo>
                    <a:cubicBezTo>
                      <a:pt x="16" y="23"/>
                      <a:pt x="16" y="23"/>
                      <a:pt x="16" y="22"/>
                    </a:cubicBezTo>
                    <a:cubicBezTo>
                      <a:pt x="16" y="22"/>
                      <a:pt x="16" y="22"/>
                      <a:pt x="16" y="21"/>
                    </a:cubicBezTo>
                    <a:cubicBezTo>
                      <a:pt x="16" y="21"/>
                      <a:pt x="16" y="20"/>
                      <a:pt x="16" y="20"/>
                    </a:cubicBezTo>
                    <a:cubicBezTo>
                      <a:pt x="17" y="20"/>
                      <a:pt x="17" y="20"/>
                      <a:pt x="17" y="20"/>
                    </a:cubicBezTo>
                    <a:cubicBezTo>
                      <a:pt x="18" y="20"/>
                      <a:pt x="18" y="20"/>
                      <a:pt x="18" y="20"/>
                    </a:cubicBezTo>
                    <a:cubicBezTo>
                      <a:pt x="19" y="20"/>
                      <a:pt x="18" y="19"/>
                      <a:pt x="19" y="19"/>
                    </a:cubicBezTo>
                    <a:cubicBezTo>
                      <a:pt x="19" y="18"/>
                      <a:pt x="20" y="18"/>
                      <a:pt x="20" y="18"/>
                    </a:cubicBezTo>
                    <a:cubicBezTo>
                      <a:pt x="20" y="18"/>
                      <a:pt x="21" y="18"/>
                      <a:pt x="21" y="18"/>
                    </a:cubicBezTo>
                    <a:cubicBezTo>
                      <a:pt x="21" y="18"/>
                      <a:pt x="21" y="19"/>
                      <a:pt x="22" y="19"/>
                    </a:cubicBezTo>
                    <a:cubicBezTo>
                      <a:pt x="22" y="19"/>
                      <a:pt x="22" y="19"/>
                      <a:pt x="22" y="19"/>
                    </a:cubicBezTo>
                    <a:cubicBezTo>
                      <a:pt x="23" y="18"/>
                      <a:pt x="23" y="18"/>
                      <a:pt x="22" y="17"/>
                    </a:cubicBezTo>
                    <a:cubicBezTo>
                      <a:pt x="22" y="17"/>
                      <a:pt x="22" y="16"/>
                      <a:pt x="22" y="16"/>
                    </a:cubicBezTo>
                    <a:cubicBezTo>
                      <a:pt x="22" y="15"/>
                      <a:pt x="22" y="15"/>
                      <a:pt x="23" y="15"/>
                    </a:cubicBezTo>
                    <a:cubicBezTo>
                      <a:pt x="23" y="14"/>
                      <a:pt x="23" y="13"/>
                      <a:pt x="23" y="12"/>
                    </a:cubicBezTo>
                    <a:cubicBezTo>
                      <a:pt x="24" y="12"/>
                      <a:pt x="24" y="12"/>
                      <a:pt x="24" y="12"/>
                    </a:cubicBezTo>
                    <a:cubicBezTo>
                      <a:pt x="25" y="12"/>
                      <a:pt x="25" y="12"/>
                      <a:pt x="26" y="12"/>
                    </a:cubicBezTo>
                    <a:cubicBezTo>
                      <a:pt x="26" y="12"/>
                      <a:pt x="27" y="12"/>
                      <a:pt x="27" y="12"/>
                    </a:cubicBezTo>
                    <a:cubicBezTo>
                      <a:pt x="28" y="11"/>
                      <a:pt x="27" y="10"/>
                      <a:pt x="27" y="9"/>
                    </a:cubicBezTo>
                    <a:cubicBezTo>
                      <a:pt x="26" y="8"/>
                      <a:pt x="26" y="8"/>
                      <a:pt x="26" y="8"/>
                    </a:cubicBezTo>
                    <a:cubicBezTo>
                      <a:pt x="25" y="7"/>
                      <a:pt x="25" y="7"/>
                      <a:pt x="25" y="6"/>
                    </a:cubicBezTo>
                    <a:cubicBezTo>
                      <a:pt x="25" y="6"/>
                      <a:pt x="25" y="5"/>
                      <a:pt x="26" y="5"/>
                    </a:cubicBezTo>
                    <a:cubicBezTo>
                      <a:pt x="26" y="5"/>
                      <a:pt x="27" y="4"/>
                      <a:pt x="27" y="4"/>
                    </a:cubicBezTo>
                    <a:cubicBezTo>
                      <a:pt x="28" y="4"/>
                      <a:pt x="28" y="4"/>
                      <a:pt x="29" y="4"/>
                    </a:cubicBezTo>
                    <a:cubicBezTo>
                      <a:pt x="29" y="4"/>
                      <a:pt x="30" y="4"/>
                      <a:pt x="30" y="4"/>
                    </a:cubicBezTo>
                    <a:cubicBezTo>
                      <a:pt x="31" y="4"/>
                      <a:pt x="31" y="3"/>
                      <a:pt x="31" y="3"/>
                    </a:cubicBezTo>
                    <a:cubicBezTo>
                      <a:pt x="32" y="3"/>
                      <a:pt x="32" y="3"/>
                      <a:pt x="32" y="3"/>
                    </a:cubicBezTo>
                    <a:cubicBezTo>
                      <a:pt x="31" y="3"/>
                      <a:pt x="31" y="3"/>
                      <a:pt x="31" y="3"/>
                    </a:cubicBezTo>
                    <a:cubicBezTo>
                      <a:pt x="31" y="3"/>
                      <a:pt x="31" y="3"/>
                      <a:pt x="3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7" name="Freeform 237"/>
              <p:cNvSpPr>
                <a:spLocks/>
              </p:cNvSpPr>
              <p:nvPr/>
            </p:nvSpPr>
            <p:spPr bwMode="auto">
              <a:xfrm>
                <a:off x="3740151" y="2222501"/>
                <a:ext cx="334963" cy="400050"/>
              </a:xfrm>
              <a:custGeom>
                <a:avLst/>
                <a:gdLst>
                  <a:gd name="T0" fmla="*/ 29 w 31"/>
                  <a:gd name="T1" fmla="*/ 35 h 37"/>
                  <a:gd name="T2" fmla="*/ 30 w 31"/>
                  <a:gd name="T3" fmla="*/ 33 h 37"/>
                  <a:gd name="T4" fmla="*/ 28 w 31"/>
                  <a:gd name="T5" fmla="*/ 32 h 37"/>
                  <a:gd name="T6" fmla="*/ 27 w 31"/>
                  <a:gd name="T7" fmla="*/ 15 h 37"/>
                  <a:gd name="T8" fmla="*/ 31 w 31"/>
                  <a:gd name="T9" fmla="*/ 8 h 37"/>
                  <a:gd name="T10" fmla="*/ 22 w 31"/>
                  <a:gd name="T11" fmla="*/ 0 h 37"/>
                  <a:gd name="T12" fmla="*/ 13 w 31"/>
                  <a:gd name="T13" fmla="*/ 5 h 37"/>
                  <a:gd name="T14" fmla="*/ 12 w 31"/>
                  <a:gd name="T15" fmla="*/ 13 h 37"/>
                  <a:gd name="T16" fmla="*/ 11 w 31"/>
                  <a:gd name="T17" fmla="*/ 13 h 37"/>
                  <a:gd name="T18" fmla="*/ 11 w 31"/>
                  <a:gd name="T19" fmla="*/ 18 h 37"/>
                  <a:gd name="T20" fmla="*/ 0 w 31"/>
                  <a:gd name="T21" fmla="*/ 18 h 37"/>
                  <a:gd name="T22" fmla="*/ 1 w 31"/>
                  <a:gd name="T23" fmla="*/ 20 h 37"/>
                  <a:gd name="T24" fmla="*/ 2 w 31"/>
                  <a:gd name="T25" fmla="*/ 22 h 37"/>
                  <a:gd name="T26" fmla="*/ 1 w 31"/>
                  <a:gd name="T27" fmla="*/ 24 h 37"/>
                  <a:gd name="T28" fmla="*/ 2 w 31"/>
                  <a:gd name="T29" fmla="*/ 25 h 37"/>
                  <a:gd name="T30" fmla="*/ 3 w 31"/>
                  <a:gd name="T31" fmla="*/ 26 h 37"/>
                  <a:gd name="T32" fmla="*/ 3 w 31"/>
                  <a:gd name="T33" fmla="*/ 27 h 37"/>
                  <a:gd name="T34" fmla="*/ 2 w 31"/>
                  <a:gd name="T35" fmla="*/ 30 h 37"/>
                  <a:gd name="T36" fmla="*/ 1 w 31"/>
                  <a:gd name="T37" fmla="*/ 33 h 37"/>
                  <a:gd name="T38" fmla="*/ 2 w 31"/>
                  <a:gd name="T39" fmla="*/ 32 h 37"/>
                  <a:gd name="T40" fmla="*/ 4 w 31"/>
                  <a:gd name="T41" fmla="*/ 32 h 37"/>
                  <a:gd name="T42" fmla="*/ 6 w 31"/>
                  <a:gd name="T43" fmla="*/ 32 h 37"/>
                  <a:gd name="T44" fmla="*/ 7 w 31"/>
                  <a:gd name="T45" fmla="*/ 33 h 37"/>
                  <a:gd name="T46" fmla="*/ 9 w 31"/>
                  <a:gd name="T47" fmla="*/ 33 h 37"/>
                  <a:gd name="T48" fmla="*/ 10 w 31"/>
                  <a:gd name="T49" fmla="*/ 35 h 37"/>
                  <a:gd name="T50" fmla="*/ 11 w 31"/>
                  <a:gd name="T51" fmla="*/ 36 h 37"/>
                  <a:gd name="T52" fmla="*/ 12 w 31"/>
                  <a:gd name="T53" fmla="*/ 37 h 37"/>
                  <a:gd name="T54" fmla="*/ 13 w 31"/>
                  <a:gd name="T55" fmla="*/ 36 h 37"/>
                  <a:gd name="T56" fmla="*/ 13 w 31"/>
                  <a:gd name="T57" fmla="*/ 35 h 37"/>
                  <a:gd name="T58" fmla="*/ 15 w 31"/>
                  <a:gd name="T59" fmla="*/ 36 h 37"/>
                  <a:gd name="T60" fmla="*/ 16 w 31"/>
                  <a:gd name="T61" fmla="*/ 35 h 37"/>
                  <a:gd name="T62" fmla="*/ 18 w 31"/>
                  <a:gd name="T63" fmla="*/ 35 h 37"/>
                  <a:gd name="T64" fmla="*/ 19 w 31"/>
                  <a:gd name="T65" fmla="*/ 34 h 37"/>
                  <a:gd name="T66" fmla="*/ 28 w 31"/>
                  <a:gd name="T6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29" y="35"/>
                    </a:moveTo>
                    <a:cubicBezTo>
                      <a:pt x="29" y="35"/>
                      <a:pt x="29" y="35"/>
                      <a:pt x="29" y="35"/>
                    </a:cubicBezTo>
                    <a:cubicBezTo>
                      <a:pt x="29" y="35"/>
                      <a:pt x="29" y="34"/>
                      <a:pt x="29" y="34"/>
                    </a:cubicBezTo>
                    <a:cubicBezTo>
                      <a:pt x="29" y="34"/>
                      <a:pt x="30" y="34"/>
                      <a:pt x="30" y="33"/>
                    </a:cubicBezTo>
                    <a:cubicBezTo>
                      <a:pt x="30" y="33"/>
                      <a:pt x="29" y="33"/>
                      <a:pt x="29" y="32"/>
                    </a:cubicBezTo>
                    <a:cubicBezTo>
                      <a:pt x="29" y="32"/>
                      <a:pt x="29" y="32"/>
                      <a:pt x="28" y="32"/>
                    </a:cubicBezTo>
                    <a:cubicBezTo>
                      <a:pt x="28" y="24"/>
                      <a:pt x="28" y="24"/>
                      <a:pt x="28" y="24"/>
                    </a:cubicBezTo>
                    <a:cubicBezTo>
                      <a:pt x="27" y="15"/>
                      <a:pt x="27" y="15"/>
                      <a:pt x="27" y="15"/>
                    </a:cubicBezTo>
                    <a:cubicBezTo>
                      <a:pt x="27" y="8"/>
                      <a:pt x="27" y="8"/>
                      <a:pt x="27" y="8"/>
                    </a:cubicBezTo>
                    <a:cubicBezTo>
                      <a:pt x="31" y="8"/>
                      <a:pt x="31" y="8"/>
                      <a:pt x="31" y="8"/>
                    </a:cubicBezTo>
                    <a:cubicBezTo>
                      <a:pt x="31" y="8"/>
                      <a:pt x="31" y="8"/>
                      <a:pt x="31" y="8"/>
                    </a:cubicBezTo>
                    <a:cubicBezTo>
                      <a:pt x="22" y="0"/>
                      <a:pt x="22" y="0"/>
                      <a:pt x="22" y="0"/>
                    </a:cubicBezTo>
                    <a:cubicBezTo>
                      <a:pt x="22" y="5"/>
                      <a:pt x="22" y="5"/>
                      <a:pt x="22" y="5"/>
                    </a:cubicBezTo>
                    <a:cubicBezTo>
                      <a:pt x="13" y="5"/>
                      <a:pt x="13" y="5"/>
                      <a:pt x="13" y="5"/>
                    </a:cubicBezTo>
                    <a:cubicBezTo>
                      <a:pt x="13" y="12"/>
                      <a:pt x="13" y="12"/>
                      <a:pt x="13" y="12"/>
                    </a:cubicBezTo>
                    <a:cubicBezTo>
                      <a:pt x="13" y="12"/>
                      <a:pt x="13" y="13"/>
                      <a:pt x="12" y="13"/>
                    </a:cubicBezTo>
                    <a:cubicBezTo>
                      <a:pt x="12" y="13"/>
                      <a:pt x="12" y="13"/>
                      <a:pt x="11" y="13"/>
                    </a:cubicBezTo>
                    <a:cubicBezTo>
                      <a:pt x="11" y="13"/>
                      <a:pt x="11" y="13"/>
                      <a:pt x="11" y="13"/>
                    </a:cubicBezTo>
                    <a:cubicBezTo>
                      <a:pt x="10" y="14"/>
                      <a:pt x="10" y="14"/>
                      <a:pt x="11" y="15"/>
                    </a:cubicBezTo>
                    <a:cubicBezTo>
                      <a:pt x="11" y="18"/>
                      <a:pt x="11" y="18"/>
                      <a:pt x="11" y="18"/>
                    </a:cubicBezTo>
                    <a:cubicBezTo>
                      <a:pt x="0" y="18"/>
                      <a:pt x="0" y="18"/>
                      <a:pt x="0" y="18"/>
                    </a:cubicBezTo>
                    <a:cubicBezTo>
                      <a:pt x="0" y="18"/>
                      <a:pt x="0" y="18"/>
                      <a:pt x="0" y="18"/>
                    </a:cubicBezTo>
                    <a:cubicBezTo>
                      <a:pt x="0" y="19"/>
                      <a:pt x="0" y="19"/>
                      <a:pt x="0" y="19"/>
                    </a:cubicBezTo>
                    <a:cubicBezTo>
                      <a:pt x="1" y="19"/>
                      <a:pt x="1" y="20"/>
                      <a:pt x="1" y="20"/>
                    </a:cubicBezTo>
                    <a:cubicBezTo>
                      <a:pt x="1" y="20"/>
                      <a:pt x="1" y="20"/>
                      <a:pt x="2" y="20"/>
                    </a:cubicBezTo>
                    <a:cubicBezTo>
                      <a:pt x="2" y="21"/>
                      <a:pt x="2" y="21"/>
                      <a:pt x="2" y="22"/>
                    </a:cubicBezTo>
                    <a:cubicBezTo>
                      <a:pt x="2" y="22"/>
                      <a:pt x="2" y="23"/>
                      <a:pt x="2" y="23"/>
                    </a:cubicBezTo>
                    <a:cubicBezTo>
                      <a:pt x="2" y="23"/>
                      <a:pt x="1" y="23"/>
                      <a:pt x="1" y="24"/>
                    </a:cubicBezTo>
                    <a:cubicBezTo>
                      <a:pt x="1" y="24"/>
                      <a:pt x="1" y="24"/>
                      <a:pt x="2" y="25"/>
                    </a:cubicBezTo>
                    <a:cubicBezTo>
                      <a:pt x="2" y="25"/>
                      <a:pt x="2" y="25"/>
                      <a:pt x="2" y="25"/>
                    </a:cubicBezTo>
                    <a:cubicBezTo>
                      <a:pt x="2" y="25"/>
                      <a:pt x="2" y="25"/>
                      <a:pt x="2" y="25"/>
                    </a:cubicBezTo>
                    <a:cubicBezTo>
                      <a:pt x="2" y="26"/>
                      <a:pt x="3" y="26"/>
                      <a:pt x="3" y="26"/>
                    </a:cubicBezTo>
                    <a:cubicBezTo>
                      <a:pt x="3" y="26"/>
                      <a:pt x="3" y="26"/>
                      <a:pt x="3" y="27"/>
                    </a:cubicBezTo>
                    <a:cubicBezTo>
                      <a:pt x="2" y="27"/>
                      <a:pt x="3" y="27"/>
                      <a:pt x="3" y="27"/>
                    </a:cubicBezTo>
                    <a:cubicBezTo>
                      <a:pt x="3" y="28"/>
                      <a:pt x="3" y="28"/>
                      <a:pt x="3" y="29"/>
                    </a:cubicBezTo>
                    <a:cubicBezTo>
                      <a:pt x="3" y="29"/>
                      <a:pt x="2" y="30"/>
                      <a:pt x="2" y="30"/>
                    </a:cubicBezTo>
                    <a:cubicBezTo>
                      <a:pt x="2" y="31"/>
                      <a:pt x="2" y="31"/>
                      <a:pt x="2" y="31"/>
                    </a:cubicBezTo>
                    <a:cubicBezTo>
                      <a:pt x="2" y="32"/>
                      <a:pt x="1" y="32"/>
                      <a:pt x="1" y="33"/>
                    </a:cubicBezTo>
                    <a:cubicBezTo>
                      <a:pt x="1" y="33"/>
                      <a:pt x="1" y="33"/>
                      <a:pt x="1" y="33"/>
                    </a:cubicBezTo>
                    <a:cubicBezTo>
                      <a:pt x="2" y="33"/>
                      <a:pt x="2" y="32"/>
                      <a:pt x="2" y="32"/>
                    </a:cubicBezTo>
                    <a:cubicBezTo>
                      <a:pt x="2" y="32"/>
                      <a:pt x="3" y="32"/>
                      <a:pt x="3" y="32"/>
                    </a:cubicBezTo>
                    <a:cubicBezTo>
                      <a:pt x="3" y="32"/>
                      <a:pt x="4" y="32"/>
                      <a:pt x="4" y="32"/>
                    </a:cubicBezTo>
                    <a:cubicBezTo>
                      <a:pt x="4" y="31"/>
                      <a:pt x="4" y="31"/>
                      <a:pt x="5" y="31"/>
                    </a:cubicBezTo>
                    <a:cubicBezTo>
                      <a:pt x="5" y="31"/>
                      <a:pt x="5" y="31"/>
                      <a:pt x="6" y="32"/>
                    </a:cubicBezTo>
                    <a:cubicBezTo>
                      <a:pt x="6" y="32"/>
                      <a:pt x="7" y="31"/>
                      <a:pt x="7" y="32"/>
                    </a:cubicBezTo>
                    <a:cubicBezTo>
                      <a:pt x="7" y="32"/>
                      <a:pt x="7" y="32"/>
                      <a:pt x="7" y="33"/>
                    </a:cubicBezTo>
                    <a:cubicBezTo>
                      <a:pt x="8" y="33"/>
                      <a:pt x="8" y="33"/>
                      <a:pt x="8" y="33"/>
                    </a:cubicBezTo>
                    <a:cubicBezTo>
                      <a:pt x="9" y="33"/>
                      <a:pt x="9" y="33"/>
                      <a:pt x="9" y="33"/>
                    </a:cubicBezTo>
                    <a:cubicBezTo>
                      <a:pt x="9" y="34"/>
                      <a:pt x="9" y="34"/>
                      <a:pt x="9" y="34"/>
                    </a:cubicBezTo>
                    <a:cubicBezTo>
                      <a:pt x="9" y="35"/>
                      <a:pt x="10" y="34"/>
                      <a:pt x="10" y="35"/>
                    </a:cubicBezTo>
                    <a:cubicBezTo>
                      <a:pt x="10" y="35"/>
                      <a:pt x="10" y="35"/>
                      <a:pt x="10" y="35"/>
                    </a:cubicBezTo>
                    <a:cubicBezTo>
                      <a:pt x="10" y="36"/>
                      <a:pt x="11" y="36"/>
                      <a:pt x="11" y="36"/>
                    </a:cubicBezTo>
                    <a:cubicBezTo>
                      <a:pt x="11" y="36"/>
                      <a:pt x="11" y="37"/>
                      <a:pt x="12" y="37"/>
                    </a:cubicBezTo>
                    <a:cubicBezTo>
                      <a:pt x="12" y="37"/>
                      <a:pt x="12" y="37"/>
                      <a:pt x="12" y="37"/>
                    </a:cubicBezTo>
                    <a:cubicBezTo>
                      <a:pt x="12" y="37"/>
                      <a:pt x="13" y="37"/>
                      <a:pt x="13" y="37"/>
                    </a:cubicBezTo>
                    <a:cubicBezTo>
                      <a:pt x="13" y="36"/>
                      <a:pt x="13" y="36"/>
                      <a:pt x="13" y="36"/>
                    </a:cubicBezTo>
                    <a:cubicBezTo>
                      <a:pt x="13" y="35"/>
                      <a:pt x="13" y="35"/>
                      <a:pt x="13" y="35"/>
                    </a:cubicBezTo>
                    <a:cubicBezTo>
                      <a:pt x="13" y="35"/>
                      <a:pt x="13" y="35"/>
                      <a:pt x="13" y="35"/>
                    </a:cubicBezTo>
                    <a:cubicBezTo>
                      <a:pt x="14" y="35"/>
                      <a:pt x="14" y="35"/>
                      <a:pt x="14" y="35"/>
                    </a:cubicBezTo>
                    <a:cubicBezTo>
                      <a:pt x="15" y="35"/>
                      <a:pt x="14" y="36"/>
                      <a:pt x="15" y="36"/>
                    </a:cubicBezTo>
                    <a:cubicBezTo>
                      <a:pt x="15" y="36"/>
                      <a:pt x="15" y="36"/>
                      <a:pt x="15" y="35"/>
                    </a:cubicBezTo>
                    <a:cubicBezTo>
                      <a:pt x="16" y="35"/>
                      <a:pt x="16" y="35"/>
                      <a:pt x="16" y="35"/>
                    </a:cubicBezTo>
                    <a:cubicBezTo>
                      <a:pt x="16" y="35"/>
                      <a:pt x="17" y="35"/>
                      <a:pt x="17" y="35"/>
                    </a:cubicBezTo>
                    <a:cubicBezTo>
                      <a:pt x="17" y="35"/>
                      <a:pt x="17" y="35"/>
                      <a:pt x="18" y="35"/>
                    </a:cubicBezTo>
                    <a:cubicBezTo>
                      <a:pt x="18" y="35"/>
                      <a:pt x="18" y="35"/>
                      <a:pt x="18" y="35"/>
                    </a:cubicBezTo>
                    <a:cubicBezTo>
                      <a:pt x="19" y="35"/>
                      <a:pt x="19" y="34"/>
                      <a:pt x="19" y="34"/>
                    </a:cubicBezTo>
                    <a:cubicBezTo>
                      <a:pt x="19" y="34"/>
                      <a:pt x="20" y="35"/>
                      <a:pt x="20" y="35"/>
                    </a:cubicBezTo>
                    <a:cubicBezTo>
                      <a:pt x="28" y="35"/>
                      <a:pt x="28" y="35"/>
                      <a:pt x="28" y="35"/>
                    </a:cubicBezTo>
                    <a:cubicBezTo>
                      <a:pt x="29" y="35"/>
                      <a:pt x="29" y="35"/>
                      <a:pt x="29" y="3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8" name="Rectangle 238"/>
              <p:cNvSpPr>
                <a:spLocks noChangeArrowheads="1"/>
              </p:cNvSpPr>
              <p:nvPr/>
            </p:nvSpPr>
            <p:spPr bwMode="auto">
              <a:xfrm>
                <a:off x="3967164" y="2222501"/>
                <a:ext cx="11113" cy="1588"/>
              </a:xfrm>
              <a:prstGeom prst="rect">
                <a:avLst/>
              </a:prstGeom>
              <a:grpFill/>
              <a:ln w="3175">
                <a:solidFill>
                  <a:schemeClr val="bg1">
                    <a:lumMod val="75000"/>
                  </a:schemeClr>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9" name="Freeform 239"/>
              <p:cNvSpPr>
                <a:spLocks/>
              </p:cNvSpPr>
              <p:nvPr/>
            </p:nvSpPr>
            <p:spPr bwMode="auto">
              <a:xfrm>
                <a:off x="3967164" y="2222501"/>
                <a:ext cx="11113" cy="0"/>
              </a:xfrm>
              <a:custGeom>
                <a:avLst/>
                <a:gdLst>
                  <a:gd name="T0" fmla="*/ 0 w 7"/>
                  <a:gd name="T1" fmla="*/ 7 w 7"/>
                  <a:gd name="T2" fmla="*/ 7 w 7"/>
                  <a:gd name="T3" fmla="*/ 0 w 7"/>
                </a:gdLst>
                <a:ahLst/>
                <a:cxnLst>
                  <a:cxn ang="0">
                    <a:pos x="T0" y="0"/>
                  </a:cxn>
                  <a:cxn ang="0">
                    <a:pos x="T1" y="0"/>
                  </a:cxn>
                  <a:cxn ang="0">
                    <a:pos x="T2" y="0"/>
                  </a:cxn>
                  <a:cxn ang="0">
                    <a:pos x="T3" y="0"/>
                  </a:cxn>
                </a:cxnLst>
                <a:rect l="0" t="0" r="r" b="b"/>
                <a:pathLst>
                  <a:path w="7">
                    <a:moveTo>
                      <a:pt x="0" y="0"/>
                    </a:moveTo>
                    <a:lnTo>
                      <a:pt x="7" y="0"/>
                    </a:lnTo>
                    <a:lnTo>
                      <a:pt x="7" y="0"/>
                    </a:lnTo>
                    <a:lnTo>
                      <a:pt x="0"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80" name="Freeform 240"/>
              <p:cNvSpPr>
                <a:spLocks/>
              </p:cNvSpPr>
              <p:nvPr/>
            </p:nvSpPr>
            <p:spPr bwMode="auto">
              <a:xfrm>
                <a:off x="4495801" y="2957514"/>
                <a:ext cx="204788" cy="280988"/>
              </a:xfrm>
              <a:custGeom>
                <a:avLst/>
                <a:gdLst>
                  <a:gd name="T0" fmla="*/ 13 w 19"/>
                  <a:gd name="T1" fmla="*/ 21 h 26"/>
                  <a:gd name="T2" fmla="*/ 13 w 19"/>
                  <a:gd name="T3" fmla="*/ 18 h 26"/>
                  <a:gd name="T4" fmla="*/ 13 w 19"/>
                  <a:gd name="T5" fmla="*/ 17 h 26"/>
                  <a:gd name="T6" fmla="*/ 15 w 19"/>
                  <a:gd name="T7" fmla="*/ 16 h 26"/>
                  <a:gd name="T8" fmla="*/ 16 w 19"/>
                  <a:gd name="T9" fmla="*/ 14 h 26"/>
                  <a:gd name="T10" fmla="*/ 17 w 19"/>
                  <a:gd name="T11" fmla="*/ 13 h 26"/>
                  <a:gd name="T12" fmla="*/ 17 w 19"/>
                  <a:gd name="T13" fmla="*/ 10 h 26"/>
                  <a:gd name="T14" fmla="*/ 17 w 19"/>
                  <a:gd name="T15" fmla="*/ 7 h 26"/>
                  <a:gd name="T16" fmla="*/ 18 w 19"/>
                  <a:gd name="T17" fmla="*/ 5 h 26"/>
                  <a:gd name="T18" fmla="*/ 19 w 19"/>
                  <a:gd name="T19" fmla="*/ 2 h 26"/>
                  <a:gd name="T20" fmla="*/ 19 w 19"/>
                  <a:gd name="T21" fmla="*/ 1 h 26"/>
                  <a:gd name="T22" fmla="*/ 17 w 19"/>
                  <a:gd name="T23" fmla="*/ 1 h 26"/>
                  <a:gd name="T24" fmla="*/ 14 w 19"/>
                  <a:gd name="T25" fmla="*/ 2 h 26"/>
                  <a:gd name="T26" fmla="*/ 13 w 19"/>
                  <a:gd name="T27" fmla="*/ 5 h 26"/>
                  <a:gd name="T28" fmla="*/ 13 w 19"/>
                  <a:gd name="T29" fmla="*/ 7 h 26"/>
                  <a:gd name="T30" fmla="*/ 11 w 19"/>
                  <a:gd name="T31" fmla="*/ 7 h 26"/>
                  <a:gd name="T32" fmla="*/ 10 w 19"/>
                  <a:gd name="T33" fmla="*/ 5 h 26"/>
                  <a:gd name="T34" fmla="*/ 8 w 19"/>
                  <a:gd name="T35" fmla="*/ 5 h 26"/>
                  <a:gd name="T36" fmla="*/ 5 w 19"/>
                  <a:gd name="T37" fmla="*/ 5 h 26"/>
                  <a:gd name="T38" fmla="*/ 5 w 19"/>
                  <a:gd name="T39" fmla="*/ 6 h 26"/>
                  <a:gd name="T40" fmla="*/ 5 w 19"/>
                  <a:gd name="T41" fmla="*/ 8 h 26"/>
                  <a:gd name="T42" fmla="*/ 7 w 19"/>
                  <a:gd name="T43" fmla="*/ 7 h 26"/>
                  <a:gd name="T44" fmla="*/ 9 w 19"/>
                  <a:gd name="T45" fmla="*/ 9 h 26"/>
                  <a:gd name="T46" fmla="*/ 7 w 19"/>
                  <a:gd name="T47" fmla="*/ 10 h 26"/>
                  <a:gd name="T48" fmla="*/ 8 w 19"/>
                  <a:gd name="T49" fmla="*/ 12 h 26"/>
                  <a:gd name="T50" fmla="*/ 8 w 19"/>
                  <a:gd name="T51" fmla="*/ 14 h 26"/>
                  <a:gd name="T52" fmla="*/ 8 w 19"/>
                  <a:gd name="T53" fmla="*/ 17 h 26"/>
                  <a:gd name="T54" fmla="*/ 7 w 19"/>
                  <a:gd name="T55" fmla="*/ 18 h 26"/>
                  <a:gd name="T56" fmla="*/ 6 w 19"/>
                  <a:gd name="T57" fmla="*/ 18 h 26"/>
                  <a:gd name="T58" fmla="*/ 5 w 19"/>
                  <a:gd name="T59" fmla="*/ 18 h 26"/>
                  <a:gd name="T60" fmla="*/ 4 w 19"/>
                  <a:gd name="T61" fmla="*/ 17 h 26"/>
                  <a:gd name="T62" fmla="*/ 3 w 19"/>
                  <a:gd name="T63" fmla="*/ 18 h 26"/>
                  <a:gd name="T64" fmla="*/ 1 w 19"/>
                  <a:gd name="T65" fmla="*/ 18 h 26"/>
                  <a:gd name="T66" fmla="*/ 1 w 19"/>
                  <a:gd name="T67" fmla="*/ 20 h 26"/>
                  <a:gd name="T68" fmla="*/ 0 w 19"/>
                  <a:gd name="T69" fmla="*/ 22 h 26"/>
                  <a:gd name="T70" fmla="*/ 0 w 19"/>
                  <a:gd name="T71" fmla="*/ 22 h 26"/>
                  <a:gd name="T72" fmla="*/ 1 w 19"/>
                  <a:gd name="T73" fmla="*/ 24 h 26"/>
                  <a:gd name="T74" fmla="*/ 2 w 19"/>
                  <a:gd name="T75" fmla="*/ 25 h 26"/>
                  <a:gd name="T76" fmla="*/ 2 w 19"/>
                  <a:gd name="T77" fmla="*/ 26 h 26"/>
                  <a:gd name="T78" fmla="*/ 3 w 19"/>
                  <a:gd name="T79" fmla="*/ 25 h 26"/>
                  <a:gd name="T80" fmla="*/ 5 w 19"/>
                  <a:gd name="T81" fmla="*/ 24 h 26"/>
                  <a:gd name="T82" fmla="*/ 7 w 19"/>
                  <a:gd name="T83" fmla="*/ 25 h 26"/>
                  <a:gd name="T84" fmla="*/ 7 w 19"/>
                  <a:gd name="T85" fmla="*/ 24 h 26"/>
                  <a:gd name="T86" fmla="*/ 9 w 19"/>
                  <a:gd name="T87" fmla="*/ 24 h 26"/>
                  <a:gd name="T88" fmla="*/ 9 w 19"/>
                  <a:gd name="T89" fmla="*/ 25 h 26"/>
                  <a:gd name="T90" fmla="*/ 11 w 19"/>
                  <a:gd name="T91" fmla="*/ 23 h 26"/>
                  <a:gd name="T92" fmla="*/ 13 w 19"/>
                  <a:gd name="T9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26">
                    <a:moveTo>
                      <a:pt x="13" y="21"/>
                    </a:moveTo>
                    <a:cubicBezTo>
                      <a:pt x="13" y="21"/>
                      <a:pt x="13" y="21"/>
                      <a:pt x="13" y="21"/>
                    </a:cubicBezTo>
                    <a:cubicBezTo>
                      <a:pt x="14" y="20"/>
                      <a:pt x="14" y="20"/>
                      <a:pt x="13" y="19"/>
                    </a:cubicBezTo>
                    <a:cubicBezTo>
                      <a:pt x="13" y="19"/>
                      <a:pt x="13" y="19"/>
                      <a:pt x="13" y="18"/>
                    </a:cubicBezTo>
                    <a:cubicBezTo>
                      <a:pt x="13" y="18"/>
                      <a:pt x="13" y="18"/>
                      <a:pt x="13" y="17"/>
                    </a:cubicBezTo>
                    <a:cubicBezTo>
                      <a:pt x="13" y="17"/>
                      <a:pt x="13" y="17"/>
                      <a:pt x="13" y="17"/>
                    </a:cubicBezTo>
                    <a:cubicBezTo>
                      <a:pt x="14" y="16"/>
                      <a:pt x="14" y="16"/>
                      <a:pt x="14" y="16"/>
                    </a:cubicBezTo>
                    <a:cubicBezTo>
                      <a:pt x="14" y="16"/>
                      <a:pt x="14" y="16"/>
                      <a:pt x="15" y="16"/>
                    </a:cubicBezTo>
                    <a:cubicBezTo>
                      <a:pt x="15" y="15"/>
                      <a:pt x="15" y="15"/>
                      <a:pt x="15" y="14"/>
                    </a:cubicBezTo>
                    <a:cubicBezTo>
                      <a:pt x="15" y="14"/>
                      <a:pt x="16" y="14"/>
                      <a:pt x="16" y="14"/>
                    </a:cubicBezTo>
                    <a:cubicBezTo>
                      <a:pt x="16" y="13"/>
                      <a:pt x="16" y="13"/>
                      <a:pt x="16" y="13"/>
                    </a:cubicBezTo>
                    <a:cubicBezTo>
                      <a:pt x="16" y="13"/>
                      <a:pt x="17" y="13"/>
                      <a:pt x="17" y="13"/>
                    </a:cubicBezTo>
                    <a:cubicBezTo>
                      <a:pt x="17" y="12"/>
                      <a:pt x="16" y="11"/>
                      <a:pt x="17" y="11"/>
                    </a:cubicBezTo>
                    <a:cubicBezTo>
                      <a:pt x="17" y="10"/>
                      <a:pt x="17" y="10"/>
                      <a:pt x="17" y="10"/>
                    </a:cubicBezTo>
                    <a:cubicBezTo>
                      <a:pt x="18" y="9"/>
                      <a:pt x="17" y="9"/>
                      <a:pt x="17" y="9"/>
                    </a:cubicBezTo>
                    <a:cubicBezTo>
                      <a:pt x="17" y="8"/>
                      <a:pt x="17" y="8"/>
                      <a:pt x="17" y="7"/>
                    </a:cubicBezTo>
                    <a:cubicBezTo>
                      <a:pt x="17" y="7"/>
                      <a:pt x="17" y="6"/>
                      <a:pt x="17" y="6"/>
                    </a:cubicBezTo>
                    <a:cubicBezTo>
                      <a:pt x="18" y="6"/>
                      <a:pt x="17" y="5"/>
                      <a:pt x="18" y="5"/>
                    </a:cubicBezTo>
                    <a:cubicBezTo>
                      <a:pt x="18" y="4"/>
                      <a:pt x="18" y="4"/>
                      <a:pt x="19" y="4"/>
                    </a:cubicBezTo>
                    <a:cubicBezTo>
                      <a:pt x="19" y="3"/>
                      <a:pt x="19" y="3"/>
                      <a:pt x="19" y="2"/>
                    </a:cubicBezTo>
                    <a:cubicBezTo>
                      <a:pt x="19" y="2"/>
                      <a:pt x="19" y="2"/>
                      <a:pt x="19" y="1"/>
                    </a:cubicBezTo>
                    <a:cubicBezTo>
                      <a:pt x="19" y="1"/>
                      <a:pt x="19" y="1"/>
                      <a:pt x="19" y="1"/>
                    </a:cubicBezTo>
                    <a:cubicBezTo>
                      <a:pt x="19" y="1"/>
                      <a:pt x="18" y="1"/>
                      <a:pt x="18" y="1"/>
                    </a:cubicBezTo>
                    <a:cubicBezTo>
                      <a:pt x="17" y="1"/>
                      <a:pt x="17" y="1"/>
                      <a:pt x="17" y="1"/>
                    </a:cubicBezTo>
                    <a:cubicBezTo>
                      <a:pt x="16" y="1"/>
                      <a:pt x="16" y="0"/>
                      <a:pt x="15" y="1"/>
                    </a:cubicBezTo>
                    <a:cubicBezTo>
                      <a:pt x="14" y="1"/>
                      <a:pt x="15" y="2"/>
                      <a:pt x="14" y="2"/>
                    </a:cubicBezTo>
                    <a:cubicBezTo>
                      <a:pt x="14" y="3"/>
                      <a:pt x="14" y="3"/>
                      <a:pt x="14" y="3"/>
                    </a:cubicBezTo>
                    <a:cubicBezTo>
                      <a:pt x="14" y="4"/>
                      <a:pt x="13" y="4"/>
                      <a:pt x="13" y="5"/>
                    </a:cubicBezTo>
                    <a:cubicBezTo>
                      <a:pt x="13" y="5"/>
                      <a:pt x="13" y="5"/>
                      <a:pt x="13" y="6"/>
                    </a:cubicBezTo>
                    <a:cubicBezTo>
                      <a:pt x="13" y="6"/>
                      <a:pt x="13" y="6"/>
                      <a:pt x="13" y="7"/>
                    </a:cubicBezTo>
                    <a:cubicBezTo>
                      <a:pt x="13" y="7"/>
                      <a:pt x="13" y="7"/>
                      <a:pt x="12" y="7"/>
                    </a:cubicBezTo>
                    <a:cubicBezTo>
                      <a:pt x="12" y="7"/>
                      <a:pt x="12" y="7"/>
                      <a:pt x="11" y="7"/>
                    </a:cubicBezTo>
                    <a:cubicBezTo>
                      <a:pt x="11" y="7"/>
                      <a:pt x="11" y="6"/>
                      <a:pt x="11" y="6"/>
                    </a:cubicBezTo>
                    <a:cubicBezTo>
                      <a:pt x="11" y="6"/>
                      <a:pt x="10" y="6"/>
                      <a:pt x="10" y="5"/>
                    </a:cubicBezTo>
                    <a:cubicBezTo>
                      <a:pt x="10" y="5"/>
                      <a:pt x="9" y="5"/>
                      <a:pt x="9" y="5"/>
                    </a:cubicBezTo>
                    <a:cubicBezTo>
                      <a:pt x="8" y="5"/>
                      <a:pt x="8" y="5"/>
                      <a:pt x="8" y="5"/>
                    </a:cubicBezTo>
                    <a:cubicBezTo>
                      <a:pt x="7" y="5"/>
                      <a:pt x="7" y="5"/>
                      <a:pt x="7" y="5"/>
                    </a:cubicBezTo>
                    <a:cubicBezTo>
                      <a:pt x="6" y="5"/>
                      <a:pt x="6" y="5"/>
                      <a:pt x="5" y="5"/>
                    </a:cubicBezTo>
                    <a:cubicBezTo>
                      <a:pt x="6" y="5"/>
                      <a:pt x="6" y="5"/>
                      <a:pt x="6" y="5"/>
                    </a:cubicBezTo>
                    <a:cubicBezTo>
                      <a:pt x="6" y="5"/>
                      <a:pt x="6" y="6"/>
                      <a:pt x="5" y="6"/>
                    </a:cubicBezTo>
                    <a:cubicBezTo>
                      <a:pt x="5" y="7"/>
                      <a:pt x="5" y="7"/>
                      <a:pt x="5" y="7"/>
                    </a:cubicBezTo>
                    <a:cubicBezTo>
                      <a:pt x="5" y="8"/>
                      <a:pt x="5" y="8"/>
                      <a:pt x="5" y="8"/>
                    </a:cubicBezTo>
                    <a:cubicBezTo>
                      <a:pt x="6" y="8"/>
                      <a:pt x="6" y="8"/>
                      <a:pt x="6" y="7"/>
                    </a:cubicBezTo>
                    <a:cubicBezTo>
                      <a:pt x="7" y="7"/>
                      <a:pt x="7" y="7"/>
                      <a:pt x="7" y="7"/>
                    </a:cubicBezTo>
                    <a:cubicBezTo>
                      <a:pt x="8" y="8"/>
                      <a:pt x="8" y="8"/>
                      <a:pt x="8" y="8"/>
                    </a:cubicBezTo>
                    <a:cubicBezTo>
                      <a:pt x="8" y="8"/>
                      <a:pt x="8" y="8"/>
                      <a:pt x="9" y="9"/>
                    </a:cubicBezTo>
                    <a:cubicBezTo>
                      <a:pt x="9" y="9"/>
                      <a:pt x="8" y="9"/>
                      <a:pt x="8" y="10"/>
                    </a:cubicBezTo>
                    <a:cubicBezTo>
                      <a:pt x="8" y="10"/>
                      <a:pt x="7" y="10"/>
                      <a:pt x="7" y="10"/>
                    </a:cubicBezTo>
                    <a:cubicBezTo>
                      <a:pt x="7" y="10"/>
                      <a:pt x="7" y="11"/>
                      <a:pt x="7" y="11"/>
                    </a:cubicBezTo>
                    <a:cubicBezTo>
                      <a:pt x="7" y="12"/>
                      <a:pt x="7" y="12"/>
                      <a:pt x="8" y="12"/>
                    </a:cubicBezTo>
                    <a:cubicBezTo>
                      <a:pt x="8" y="12"/>
                      <a:pt x="8" y="13"/>
                      <a:pt x="8" y="13"/>
                    </a:cubicBezTo>
                    <a:cubicBezTo>
                      <a:pt x="8" y="13"/>
                      <a:pt x="8" y="14"/>
                      <a:pt x="8" y="14"/>
                    </a:cubicBezTo>
                    <a:cubicBezTo>
                      <a:pt x="8" y="14"/>
                      <a:pt x="8" y="15"/>
                      <a:pt x="8" y="16"/>
                    </a:cubicBezTo>
                    <a:cubicBezTo>
                      <a:pt x="8" y="16"/>
                      <a:pt x="8" y="17"/>
                      <a:pt x="8" y="17"/>
                    </a:cubicBezTo>
                    <a:cubicBezTo>
                      <a:pt x="8" y="18"/>
                      <a:pt x="8" y="18"/>
                      <a:pt x="8" y="18"/>
                    </a:cubicBezTo>
                    <a:cubicBezTo>
                      <a:pt x="7" y="18"/>
                      <a:pt x="7" y="18"/>
                      <a:pt x="7" y="18"/>
                    </a:cubicBezTo>
                    <a:cubicBezTo>
                      <a:pt x="7" y="18"/>
                      <a:pt x="7" y="18"/>
                      <a:pt x="7" y="18"/>
                    </a:cubicBezTo>
                    <a:cubicBezTo>
                      <a:pt x="6" y="18"/>
                      <a:pt x="6" y="18"/>
                      <a:pt x="6" y="18"/>
                    </a:cubicBezTo>
                    <a:cubicBezTo>
                      <a:pt x="6" y="18"/>
                      <a:pt x="6" y="19"/>
                      <a:pt x="5" y="18"/>
                    </a:cubicBezTo>
                    <a:cubicBezTo>
                      <a:pt x="5" y="18"/>
                      <a:pt x="5" y="18"/>
                      <a:pt x="5" y="18"/>
                    </a:cubicBezTo>
                    <a:cubicBezTo>
                      <a:pt x="5" y="18"/>
                      <a:pt x="5" y="17"/>
                      <a:pt x="5" y="17"/>
                    </a:cubicBezTo>
                    <a:cubicBezTo>
                      <a:pt x="4" y="17"/>
                      <a:pt x="4" y="17"/>
                      <a:pt x="4" y="17"/>
                    </a:cubicBezTo>
                    <a:cubicBezTo>
                      <a:pt x="4" y="17"/>
                      <a:pt x="4" y="17"/>
                      <a:pt x="4" y="18"/>
                    </a:cubicBezTo>
                    <a:cubicBezTo>
                      <a:pt x="4" y="18"/>
                      <a:pt x="3" y="18"/>
                      <a:pt x="3" y="18"/>
                    </a:cubicBezTo>
                    <a:cubicBezTo>
                      <a:pt x="3" y="18"/>
                      <a:pt x="3" y="18"/>
                      <a:pt x="2" y="18"/>
                    </a:cubicBezTo>
                    <a:cubicBezTo>
                      <a:pt x="2" y="18"/>
                      <a:pt x="2" y="18"/>
                      <a:pt x="1" y="18"/>
                    </a:cubicBezTo>
                    <a:cubicBezTo>
                      <a:pt x="1" y="18"/>
                      <a:pt x="1" y="19"/>
                      <a:pt x="1" y="19"/>
                    </a:cubicBezTo>
                    <a:cubicBezTo>
                      <a:pt x="1" y="19"/>
                      <a:pt x="1" y="20"/>
                      <a:pt x="1" y="20"/>
                    </a:cubicBezTo>
                    <a:cubicBezTo>
                      <a:pt x="1" y="20"/>
                      <a:pt x="1" y="21"/>
                      <a:pt x="1" y="21"/>
                    </a:cubicBezTo>
                    <a:cubicBezTo>
                      <a:pt x="1" y="21"/>
                      <a:pt x="1" y="21"/>
                      <a:pt x="0" y="22"/>
                    </a:cubicBezTo>
                    <a:cubicBezTo>
                      <a:pt x="0" y="22"/>
                      <a:pt x="0" y="22"/>
                      <a:pt x="0" y="22"/>
                    </a:cubicBezTo>
                    <a:cubicBezTo>
                      <a:pt x="0" y="22"/>
                      <a:pt x="0" y="22"/>
                      <a:pt x="0" y="22"/>
                    </a:cubicBezTo>
                    <a:cubicBezTo>
                      <a:pt x="0" y="23"/>
                      <a:pt x="0" y="23"/>
                      <a:pt x="0" y="24"/>
                    </a:cubicBezTo>
                    <a:cubicBezTo>
                      <a:pt x="0" y="24"/>
                      <a:pt x="1" y="24"/>
                      <a:pt x="1" y="24"/>
                    </a:cubicBezTo>
                    <a:cubicBezTo>
                      <a:pt x="1" y="24"/>
                      <a:pt x="1" y="25"/>
                      <a:pt x="1" y="25"/>
                    </a:cubicBezTo>
                    <a:cubicBezTo>
                      <a:pt x="1" y="25"/>
                      <a:pt x="1" y="25"/>
                      <a:pt x="2" y="25"/>
                    </a:cubicBezTo>
                    <a:cubicBezTo>
                      <a:pt x="2" y="26"/>
                      <a:pt x="2" y="26"/>
                      <a:pt x="2" y="26"/>
                    </a:cubicBezTo>
                    <a:cubicBezTo>
                      <a:pt x="2" y="26"/>
                      <a:pt x="2" y="26"/>
                      <a:pt x="2" y="26"/>
                    </a:cubicBezTo>
                    <a:cubicBezTo>
                      <a:pt x="2" y="26"/>
                      <a:pt x="2" y="25"/>
                      <a:pt x="2" y="25"/>
                    </a:cubicBezTo>
                    <a:cubicBezTo>
                      <a:pt x="3" y="25"/>
                      <a:pt x="3" y="25"/>
                      <a:pt x="3" y="25"/>
                    </a:cubicBezTo>
                    <a:cubicBezTo>
                      <a:pt x="4" y="25"/>
                      <a:pt x="4" y="24"/>
                      <a:pt x="4" y="24"/>
                    </a:cubicBezTo>
                    <a:cubicBezTo>
                      <a:pt x="5" y="24"/>
                      <a:pt x="5" y="24"/>
                      <a:pt x="5" y="24"/>
                    </a:cubicBezTo>
                    <a:cubicBezTo>
                      <a:pt x="6" y="24"/>
                      <a:pt x="6" y="23"/>
                      <a:pt x="6" y="24"/>
                    </a:cubicBezTo>
                    <a:cubicBezTo>
                      <a:pt x="7" y="24"/>
                      <a:pt x="7" y="24"/>
                      <a:pt x="7" y="25"/>
                    </a:cubicBezTo>
                    <a:cubicBezTo>
                      <a:pt x="7" y="25"/>
                      <a:pt x="7" y="25"/>
                      <a:pt x="7" y="25"/>
                    </a:cubicBezTo>
                    <a:cubicBezTo>
                      <a:pt x="7" y="25"/>
                      <a:pt x="7" y="25"/>
                      <a:pt x="7" y="24"/>
                    </a:cubicBezTo>
                    <a:cubicBezTo>
                      <a:pt x="8" y="24"/>
                      <a:pt x="8" y="24"/>
                      <a:pt x="8" y="24"/>
                    </a:cubicBezTo>
                    <a:cubicBezTo>
                      <a:pt x="8" y="24"/>
                      <a:pt x="8" y="24"/>
                      <a:pt x="9" y="24"/>
                    </a:cubicBezTo>
                    <a:cubicBezTo>
                      <a:pt x="9" y="25"/>
                      <a:pt x="8" y="25"/>
                      <a:pt x="9" y="25"/>
                    </a:cubicBezTo>
                    <a:cubicBezTo>
                      <a:pt x="9" y="25"/>
                      <a:pt x="9" y="25"/>
                      <a:pt x="9" y="25"/>
                    </a:cubicBezTo>
                    <a:cubicBezTo>
                      <a:pt x="10" y="25"/>
                      <a:pt x="10" y="25"/>
                      <a:pt x="10" y="24"/>
                    </a:cubicBezTo>
                    <a:cubicBezTo>
                      <a:pt x="11" y="24"/>
                      <a:pt x="11" y="23"/>
                      <a:pt x="11" y="23"/>
                    </a:cubicBezTo>
                    <a:cubicBezTo>
                      <a:pt x="12" y="23"/>
                      <a:pt x="12" y="23"/>
                      <a:pt x="13" y="22"/>
                    </a:cubicBezTo>
                    <a:cubicBezTo>
                      <a:pt x="13" y="22"/>
                      <a:pt x="13" y="22"/>
                      <a:pt x="13"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1" name="Freeform 241"/>
              <p:cNvSpPr>
                <a:spLocks/>
              </p:cNvSpPr>
              <p:nvPr/>
            </p:nvSpPr>
            <p:spPr bwMode="auto">
              <a:xfrm>
                <a:off x="4637089" y="30114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2" name="Freeform 242"/>
              <p:cNvSpPr>
                <a:spLocks/>
              </p:cNvSpPr>
              <p:nvPr/>
            </p:nvSpPr>
            <p:spPr bwMode="auto">
              <a:xfrm>
                <a:off x="3956051" y="2751139"/>
                <a:ext cx="173038" cy="195263"/>
              </a:xfrm>
              <a:custGeom>
                <a:avLst/>
                <a:gdLst>
                  <a:gd name="T0" fmla="*/ 16 w 16"/>
                  <a:gd name="T1" fmla="*/ 4 h 18"/>
                  <a:gd name="T2" fmla="*/ 15 w 16"/>
                  <a:gd name="T3" fmla="*/ 3 h 18"/>
                  <a:gd name="T4" fmla="*/ 12 w 16"/>
                  <a:gd name="T5" fmla="*/ 2 h 18"/>
                  <a:gd name="T6" fmla="*/ 11 w 16"/>
                  <a:gd name="T7" fmla="*/ 3 h 18"/>
                  <a:gd name="T8" fmla="*/ 9 w 16"/>
                  <a:gd name="T9" fmla="*/ 1 h 18"/>
                  <a:gd name="T10" fmla="*/ 8 w 16"/>
                  <a:gd name="T11" fmla="*/ 0 h 18"/>
                  <a:gd name="T12" fmla="*/ 6 w 16"/>
                  <a:gd name="T13" fmla="*/ 1 h 18"/>
                  <a:gd name="T14" fmla="*/ 6 w 16"/>
                  <a:gd name="T15" fmla="*/ 0 h 18"/>
                  <a:gd name="T16" fmla="*/ 5 w 16"/>
                  <a:gd name="T17" fmla="*/ 1 h 18"/>
                  <a:gd name="T18" fmla="*/ 3 w 16"/>
                  <a:gd name="T19" fmla="*/ 0 h 18"/>
                  <a:gd name="T20" fmla="*/ 2 w 16"/>
                  <a:gd name="T21" fmla="*/ 1 h 18"/>
                  <a:gd name="T22" fmla="*/ 2 w 16"/>
                  <a:gd name="T23" fmla="*/ 3 h 18"/>
                  <a:gd name="T24" fmla="*/ 2 w 16"/>
                  <a:gd name="T25" fmla="*/ 5 h 18"/>
                  <a:gd name="T26" fmla="*/ 3 w 16"/>
                  <a:gd name="T27" fmla="*/ 6 h 18"/>
                  <a:gd name="T28" fmla="*/ 1 w 16"/>
                  <a:gd name="T29" fmla="*/ 6 h 18"/>
                  <a:gd name="T30" fmla="*/ 2 w 16"/>
                  <a:gd name="T31" fmla="*/ 8 h 18"/>
                  <a:gd name="T32" fmla="*/ 2 w 16"/>
                  <a:gd name="T33" fmla="*/ 8 h 18"/>
                  <a:gd name="T34" fmla="*/ 1 w 16"/>
                  <a:gd name="T35" fmla="*/ 9 h 18"/>
                  <a:gd name="T36" fmla="*/ 0 w 16"/>
                  <a:gd name="T37" fmla="*/ 11 h 18"/>
                  <a:gd name="T38" fmla="*/ 2 w 16"/>
                  <a:gd name="T39" fmla="*/ 12 h 18"/>
                  <a:gd name="T40" fmla="*/ 3 w 16"/>
                  <a:gd name="T41" fmla="*/ 14 h 18"/>
                  <a:gd name="T42" fmla="*/ 3 w 16"/>
                  <a:gd name="T43" fmla="*/ 16 h 18"/>
                  <a:gd name="T44" fmla="*/ 3 w 16"/>
                  <a:gd name="T45" fmla="*/ 18 h 18"/>
                  <a:gd name="T46" fmla="*/ 5 w 16"/>
                  <a:gd name="T47" fmla="*/ 17 h 18"/>
                  <a:gd name="T48" fmla="*/ 7 w 16"/>
                  <a:gd name="T49" fmla="*/ 16 h 18"/>
                  <a:gd name="T50" fmla="*/ 9 w 16"/>
                  <a:gd name="T51" fmla="*/ 15 h 18"/>
                  <a:gd name="T52" fmla="*/ 12 w 16"/>
                  <a:gd name="T53" fmla="*/ 15 h 18"/>
                  <a:gd name="T54" fmla="*/ 15 w 16"/>
                  <a:gd name="T55" fmla="*/ 16 h 18"/>
                  <a:gd name="T56" fmla="*/ 15 w 16"/>
                  <a:gd name="T57" fmla="*/ 15 h 18"/>
                  <a:gd name="T58" fmla="*/ 14 w 16"/>
                  <a:gd name="T59" fmla="*/ 12 h 18"/>
                  <a:gd name="T60" fmla="*/ 14 w 16"/>
                  <a:gd name="T61" fmla="*/ 10 h 18"/>
                  <a:gd name="T62" fmla="*/ 15 w 16"/>
                  <a:gd name="T63" fmla="*/ 7 h 18"/>
                  <a:gd name="T64" fmla="*/ 15 w 16"/>
                  <a:gd name="T65"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8">
                    <a:moveTo>
                      <a:pt x="15" y="5"/>
                    </a:moveTo>
                    <a:cubicBezTo>
                      <a:pt x="15" y="5"/>
                      <a:pt x="16" y="4"/>
                      <a:pt x="16" y="4"/>
                    </a:cubicBezTo>
                    <a:cubicBezTo>
                      <a:pt x="16" y="3"/>
                      <a:pt x="15" y="3"/>
                      <a:pt x="15" y="3"/>
                    </a:cubicBezTo>
                    <a:cubicBezTo>
                      <a:pt x="15" y="3"/>
                      <a:pt x="15" y="3"/>
                      <a:pt x="15" y="3"/>
                    </a:cubicBezTo>
                    <a:cubicBezTo>
                      <a:pt x="14" y="3"/>
                      <a:pt x="14" y="2"/>
                      <a:pt x="14" y="2"/>
                    </a:cubicBezTo>
                    <a:cubicBezTo>
                      <a:pt x="13" y="2"/>
                      <a:pt x="13" y="2"/>
                      <a:pt x="12" y="2"/>
                    </a:cubicBezTo>
                    <a:cubicBezTo>
                      <a:pt x="12" y="2"/>
                      <a:pt x="12" y="2"/>
                      <a:pt x="12" y="2"/>
                    </a:cubicBezTo>
                    <a:cubicBezTo>
                      <a:pt x="11" y="3"/>
                      <a:pt x="11" y="3"/>
                      <a:pt x="11" y="3"/>
                    </a:cubicBezTo>
                    <a:cubicBezTo>
                      <a:pt x="10" y="3"/>
                      <a:pt x="10" y="3"/>
                      <a:pt x="10" y="2"/>
                    </a:cubicBezTo>
                    <a:cubicBezTo>
                      <a:pt x="9" y="2"/>
                      <a:pt x="10" y="2"/>
                      <a:pt x="9" y="1"/>
                    </a:cubicBezTo>
                    <a:cubicBezTo>
                      <a:pt x="9" y="1"/>
                      <a:pt x="9" y="1"/>
                      <a:pt x="8" y="1"/>
                    </a:cubicBezTo>
                    <a:cubicBezTo>
                      <a:pt x="8" y="0"/>
                      <a:pt x="8" y="0"/>
                      <a:pt x="8" y="0"/>
                    </a:cubicBezTo>
                    <a:cubicBezTo>
                      <a:pt x="8" y="1"/>
                      <a:pt x="8" y="1"/>
                      <a:pt x="7" y="1"/>
                    </a:cubicBezTo>
                    <a:cubicBezTo>
                      <a:pt x="7" y="1"/>
                      <a:pt x="7" y="1"/>
                      <a:pt x="6" y="1"/>
                    </a:cubicBezTo>
                    <a:cubicBezTo>
                      <a:pt x="6" y="0"/>
                      <a:pt x="7" y="0"/>
                      <a:pt x="6" y="0"/>
                    </a:cubicBezTo>
                    <a:cubicBezTo>
                      <a:pt x="6" y="0"/>
                      <a:pt x="6" y="0"/>
                      <a:pt x="6" y="0"/>
                    </a:cubicBezTo>
                    <a:cubicBezTo>
                      <a:pt x="6" y="0"/>
                      <a:pt x="6" y="0"/>
                      <a:pt x="5" y="0"/>
                    </a:cubicBezTo>
                    <a:cubicBezTo>
                      <a:pt x="5" y="0"/>
                      <a:pt x="5" y="1"/>
                      <a:pt x="5" y="1"/>
                    </a:cubicBezTo>
                    <a:cubicBezTo>
                      <a:pt x="4" y="1"/>
                      <a:pt x="4" y="1"/>
                      <a:pt x="4" y="1"/>
                    </a:cubicBezTo>
                    <a:cubicBezTo>
                      <a:pt x="3" y="1"/>
                      <a:pt x="3" y="0"/>
                      <a:pt x="3" y="0"/>
                    </a:cubicBezTo>
                    <a:cubicBezTo>
                      <a:pt x="3" y="0"/>
                      <a:pt x="2" y="1"/>
                      <a:pt x="2" y="1"/>
                    </a:cubicBezTo>
                    <a:cubicBezTo>
                      <a:pt x="2" y="1"/>
                      <a:pt x="2" y="1"/>
                      <a:pt x="2" y="1"/>
                    </a:cubicBezTo>
                    <a:cubicBezTo>
                      <a:pt x="2" y="1"/>
                      <a:pt x="2" y="2"/>
                      <a:pt x="2" y="2"/>
                    </a:cubicBezTo>
                    <a:cubicBezTo>
                      <a:pt x="2" y="3"/>
                      <a:pt x="2" y="3"/>
                      <a:pt x="2" y="3"/>
                    </a:cubicBezTo>
                    <a:cubicBezTo>
                      <a:pt x="2" y="3"/>
                      <a:pt x="2" y="3"/>
                      <a:pt x="2" y="4"/>
                    </a:cubicBezTo>
                    <a:cubicBezTo>
                      <a:pt x="2" y="4"/>
                      <a:pt x="2" y="4"/>
                      <a:pt x="2" y="5"/>
                    </a:cubicBezTo>
                    <a:cubicBezTo>
                      <a:pt x="2" y="5"/>
                      <a:pt x="3" y="5"/>
                      <a:pt x="3" y="5"/>
                    </a:cubicBezTo>
                    <a:cubicBezTo>
                      <a:pt x="3" y="5"/>
                      <a:pt x="3" y="6"/>
                      <a:pt x="3" y="6"/>
                    </a:cubicBezTo>
                    <a:cubicBezTo>
                      <a:pt x="3" y="6"/>
                      <a:pt x="2" y="6"/>
                      <a:pt x="2" y="6"/>
                    </a:cubicBezTo>
                    <a:cubicBezTo>
                      <a:pt x="2" y="6"/>
                      <a:pt x="1" y="6"/>
                      <a:pt x="1" y="6"/>
                    </a:cubicBezTo>
                    <a:cubicBezTo>
                      <a:pt x="1" y="6"/>
                      <a:pt x="2" y="6"/>
                      <a:pt x="2" y="7"/>
                    </a:cubicBezTo>
                    <a:cubicBezTo>
                      <a:pt x="2" y="7"/>
                      <a:pt x="2" y="7"/>
                      <a:pt x="2" y="8"/>
                    </a:cubicBezTo>
                    <a:cubicBezTo>
                      <a:pt x="2" y="8"/>
                      <a:pt x="2" y="8"/>
                      <a:pt x="2" y="8"/>
                    </a:cubicBezTo>
                    <a:cubicBezTo>
                      <a:pt x="2" y="8"/>
                      <a:pt x="2" y="8"/>
                      <a:pt x="2" y="8"/>
                    </a:cubicBezTo>
                    <a:cubicBezTo>
                      <a:pt x="2" y="8"/>
                      <a:pt x="1" y="8"/>
                      <a:pt x="1" y="9"/>
                    </a:cubicBezTo>
                    <a:cubicBezTo>
                      <a:pt x="1" y="9"/>
                      <a:pt x="1" y="9"/>
                      <a:pt x="1" y="9"/>
                    </a:cubicBezTo>
                    <a:cubicBezTo>
                      <a:pt x="1" y="10"/>
                      <a:pt x="1" y="10"/>
                      <a:pt x="1" y="10"/>
                    </a:cubicBezTo>
                    <a:cubicBezTo>
                      <a:pt x="1" y="11"/>
                      <a:pt x="0" y="11"/>
                      <a:pt x="0" y="11"/>
                    </a:cubicBezTo>
                    <a:cubicBezTo>
                      <a:pt x="0" y="12"/>
                      <a:pt x="1" y="12"/>
                      <a:pt x="1" y="12"/>
                    </a:cubicBezTo>
                    <a:cubicBezTo>
                      <a:pt x="1" y="12"/>
                      <a:pt x="2" y="12"/>
                      <a:pt x="2" y="12"/>
                    </a:cubicBezTo>
                    <a:cubicBezTo>
                      <a:pt x="3" y="12"/>
                      <a:pt x="2" y="13"/>
                      <a:pt x="2" y="13"/>
                    </a:cubicBezTo>
                    <a:cubicBezTo>
                      <a:pt x="3" y="13"/>
                      <a:pt x="3" y="13"/>
                      <a:pt x="3" y="14"/>
                    </a:cubicBezTo>
                    <a:cubicBezTo>
                      <a:pt x="3" y="14"/>
                      <a:pt x="3" y="15"/>
                      <a:pt x="3" y="15"/>
                    </a:cubicBezTo>
                    <a:cubicBezTo>
                      <a:pt x="3" y="16"/>
                      <a:pt x="3" y="16"/>
                      <a:pt x="3" y="16"/>
                    </a:cubicBezTo>
                    <a:cubicBezTo>
                      <a:pt x="3" y="17"/>
                      <a:pt x="3" y="17"/>
                      <a:pt x="3" y="18"/>
                    </a:cubicBezTo>
                    <a:cubicBezTo>
                      <a:pt x="3" y="18"/>
                      <a:pt x="3" y="18"/>
                      <a:pt x="3" y="18"/>
                    </a:cubicBezTo>
                    <a:cubicBezTo>
                      <a:pt x="3" y="18"/>
                      <a:pt x="3" y="17"/>
                      <a:pt x="4" y="17"/>
                    </a:cubicBezTo>
                    <a:cubicBezTo>
                      <a:pt x="4" y="17"/>
                      <a:pt x="4" y="17"/>
                      <a:pt x="5" y="17"/>
                    </a:cubicBezTo>
                    <a:cubicBezTo>
                      <a:pt x="5" y="17"/>
                      <a:pt x="5" y="16"/>
                      <a:pt x="6" y="16"/>
                    </a:cubicBezTo>
                    <a:cubicBezTo>
                      <a:pt x="6" y="16"/>
                      <a:pt x="6" y="16"/>
                      <a:pt x="7" y="16"/>
                    </a:cubicBezTo>
                    <a:cubicBezTo>
                      <a:pt x="7" y="16"/>
                      <a:pt x="8" y="16"/>
                      <a:pt x="8" y="16"/>
                    </a:cubicBezTo>
                    <a:cubicBezTo>
                      <a:pt x="8" y="16"/>
                      <a:pt x="8" y="15"/>
                      <a:pt x="9" y="15"/>
                    </a:cubicBezTo>
                    <a:cubicBezTo>
                      <a:pt x="9" y="15"/>
                      <a:pt x="9" y="15"/>
                      <a:pt x="10" y="15"/>
                    </a:cubicBezTo>
                    <a:cubicBezTo>
                      <a:pt x="11" y="15"/>
                      <a:pt x="11" y="15"/>
                      <a:pt x="12" y="15"/>
                    </a:cubicBezTo>
                    <a:cubicBezTo>
                      <a:pt x="13" y="15"/>
                      <a:pt x="13" y="15"/>
                      <a:pt x="14" y="15"/>
                    </a:cubicBezTo>
                    <a:cubicBezTo>
                      <a:pt x="14" y="15"/>
                      <a:pt x="14" y="16"/>
                      <a:pt x="15" y="16"/>
                    </a:cubicBezTo>
                    <a:cubicBezTo>
                      <a:pt x="15" y="16"/>
                      <a:pt x="15" y="16"/>
                      <a:pt x="15" y="16"/>
                    </a:cubicBezTo>
                    <a:cubicBezTo>
                      <a:pt x="15" y="15"/>
                      <a:pt x="15" y="15"/>
                      <a:pt x="15" y="15"/>
                    </a:cubicBezTo>
                    <a:cubicBezTo>
                      <a:pt x="15" y="14"/>
                      <a:pt x="15" y="14"/>
                      <a:pt x="14" y="14"/>
                    </a:cubicBezTo>
                    <a:cubicBezTo>
                      <a:pt x="14" y="13"/>
                      <a:pt x="14" y="13"/>
                      <a:pt x="14" y="12"/>
                    </a:cubicBezTo>
                    <a:cubicBezTo>
                      <a:pt x="14" y="12"/>
                      <a:pt x="14" y="11"/>
                      <a:pt x="14" y="11"/>
                    </a:cubicBezTo>
                    <a:cubicBezTo>
                      <a:pt x="14" y="10"/>
                      <a:pt x="14" y="10"/>
                      <a:pt x="14" y="10"/>
                    </a:cubicBezTo>
                    <a:cubicBezTo>
                      <a:pt x="15" y="9"/>
                      <a:pt x="15" y="9"/>
                      <a:pt x="15" y="9"/>
                    </a:cubicBezTo>
                    <a:cubicBezTo>
                      <a:pt x="15" y="8"/>
                      <a:pt x="15" y="8"/>
                      <a:pt x="15" y="7"/>
                    </a:cubicBezTo>
                    <a:cubicBezTo>
                      <a:pt x="15" y="7"/>
                      <a:pt x="14" y="6"/>
                      <a:pt x="15" y="6"/>
                    </a:cubicBezTo>
                    <a:cubicBezTo>
                      <a:pt x="15" y="5"/>
                      <a:pt x="15" y="5"/>
                      <a:pt x="15"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3" name="Freeform 243"/>
              <p:cNvSpPr>
                <a:spLocks/>
              </p:cNvSpPr>
              <p:nvPr/>
            </p:nvSpPr>
            <p:spPr bwMode="auto">
              <a:xfrm>
                <a:off x="4205289" y="2351089"/>
                <a:ext cx="420688" cy="357188"/>
              </a:xfrm>
              <a:custGeom>
                <a:avLst/>
                <a:gdLst>
                  <a:gd name="T0" fmla="*/ 29 w 39"/>
                  <a:gd name="T1" fmla="*/ 30 h 33"/>
                  <a:gd name="T2" fmla="*/ 31 w 39"/>
                  <a:gd name="T3" fmla="*/ 30 h 33"/>
                  <a:gd name="T4" fmla="*/ 33 w 39"/>
                  <a:gd name="T5" fmla="*/ 29 h 33"/>
                  <a:gd name="T6" fmla="*/ 33 w 39"/>
                  <a:gd name="T7" fmla="*/ 28 h 33"/>
                  <a:gd name="T8" fmla="*/ 34 w 39"/>
                  <a:gd name="T9" fmla="*/ 26 h 33"/>
                  <a:gd name="T10" fmla="*/ 35 w 39"/>
                  <a:gd name="T11" fmla="*/ 23 h 33"/>
                  <a:gd name="T12" fmla="*/ 36 w 39"/>
                  <a:gd name="T13" fmla="*/ 22 h 33"/>
                  <a:gd name="T14" fmla="*/ 37 w 39"/>
                  <a:gd name="T15" fmla="*/ 21 h 33"/>
                  <a:gd name="T16" fmla="*/ 38 w 39"/>
                  <a:gd name="T17" fmla="*/ 19 h 33"/>
                  <a:gd name="T18" fmla="*/ 38 w 39"/>
                  <a:gd name="T19" fmla="*/ 13 h 33"/>
                  <a:gd name="T20" fmla="*/ 39 w 39"/>
                  <a:gd name="T21" fmla="*/ 9 h 33"/>
                  <a:gd name="T22" fmla="*/ 38 w 39"/>
                  <a:gd name="T23" fmla="*/ 8 h 33"/>
                  <a:gd name="T24" fmla="*/ 37 w 39"/>
                  <a:gd name="T25" fmla="*/ 7 h 33"/>
                  <a:gd name="T26" fmla="*/ 37 w 39"/>
                  <a:gd name="T27" fmla="*/ 4 h 33"/>
                  <a:gd name="T28" fmla="*/ 37 w 39"/>
                  <a:gd name="T29" fmla="*/ 2 h 33"/>
                  <a:gd name="T30" fmla="*/ 36 w 39"/>
                  <a:gd name="T31" fmla="*/ 2 h 33"/>
                  <a:gd name="T32" fmla="*/ 34 w 39"/>
                  <a:gd name="T33" fmla="*/ 2 h 33"/>
                  <a:gd name="T34" fmla="*/ 32 w 39"/>
                  <a:gd name="T35" fmla="*/ 1 h 33"/>
                  <a:gd name="T36" fmla="*/ 31 w 39"/>
                  <a:gd name="T37" fmla="*/ 0 h 33"/>
                  <a:gd name="T38" fmla="*/ 28 w 39"/>
                  <a:gd name="T39" fmla="*/ 1 h 33"/>
                  <a:gd name="T40" fmla="*/ 27 w 39"/>
                  <a:gd name="T41" fmla="*/ 2 h 33"/>
                  <a:gd name="T42" fmla="*/ 25 w 39"/>
                  <a:gd name="T43" fmla="*/ 4 h 33"/>
                  <a:gd name="T44" fmla="*/ 21 w 39"/>
                  <a:gd name="T45" fmla="*/ 7 h 33"/>
                  <a:gd name="T46" fmla="*/ 17 w 39"/>
                  <a:gd name="T47" fmla="*/ 10 h 33"/>
                  <a:gd name="T48" fmla="*/ 14 w 39"/>
                  <a:gd name="T49" fmla="*/ 12 h 33"/>
                  <a:gd name="T50" fmla="*/ 9 w 39"/>
                  <a:gd name="T51" fmla="*/ 13 h 33"/>
                  <a:gd name="T52" fmla="*/ 10 w 39"/>
                  <a:gd name="T53" fmla="*/ 14 h 33"/>
                  <a:gd name="T54" fmla="*/ 10 w 39"/>
                  <a:gd name="T55" fmla="*/ 17 h 33"/>
                  <a:gd name="T56" fmla="*/ 10 w 39"/>
                  <a:gd name="T57" fmla="*/ 21 h 33"/>
                  <a:gd name="T58" fmla="*/ 9 w 39"/>
                  <a:gd name="T59" fmla="*/ 23 h 33"/>
                  <a:gd name="T60" fmla="*/ 7 w 39"/>
                  <a:gd name="T61" fmla="*/ 23 h 33"/>
                  <a:gd name="T62" fmla="*/ 4 w 39"/>
                  <a:gd name="T63" fmla="*/ 24 h 33"/>
                  <a:gd name="T64" fmla="*/ 2 w 39"/>
                  <a:gd name="T65" fmla="*/ 24 h 33"/>
                  <a:gd name="T66" fmla="*/ 0 w 39"/>
                  <a:gd name="T67" fmla="*/ 25 h 33"/>
                  <a:gd name="T68" fmla="*/ 0 w 39"/>
                  <a:gd name="T69" fmla="*/ 26 h 33"/>
                  <a:gd name="T70" fmla="*/ 2 w 39"/>
                  <a:gd name="T71" fmla="*/ 28 h 33"/>
                  <a:gd name="T72" fmla="*/ 2 w 39"/>
                  <a:gd name="T73" fmla="*/ 30 h 33"/>
                  <a:gd name="T74" fmla="*/ 4 w 39"/>
                  <a:gd name="T75" fmla="*/ 31 h 33"/>
                  <a:gd name="T76" fmla="*/ 5 w 39"/>
                  <a:gd name="T77" fmla="*/ 31 h 33"/>
                  <a:gd name="T78" fmla="*/ 5 w 39"/>
                  <a:gd name="T79" fmla="*/ 33 h 33"/>
                  <a:gd name="T80" fmla="*/ 7 w 39"/>
                  <a:gd name="T81" fmla="*/ 32 h 33"/>
                  <a:gd name="T82" fmla="*/ 8 w 39"/>
                  <a:gd name="T83" fmla="*/ 33 h 33"/>
                  <a:gd name="T84" fmla="*/ 8 w 39"/>
                  <a:gd name="T85" fmla="*/ 32 h 33"/>
                  <a:gd name="T86" fmla="*/ 10 w 39"/>
                  <a:gd name="T87" fmla="*/ 30 h 33"/>
                  <a:gd name="T88" fmla="*/ 11 w 39"/>
                  <a:gd name="T89" fmla="*/ 28 h 33"/>
                  <a:gd name="T90" fmla="*/ 13 w 39"/>
                  <a:gd name="T91" fmla="*/ 28 h 33"/>
                  <a:gd name="T92" fmla="*/ 14 w 39"/>
                  <a:gd name="T93" fmla="*/ 28 h 33"/>
                  <a:gd name="T94" fmla="*/ 16 w 39"/>
                  <a:gd name="T95" fmla="*/ 29 h 33"/>
                  <a:gd name="T96" fmla="*/ 18 w 39"/>
                  <a:gd name="T97" fmla="*/ 30 h 33"/>
                  <a:gd name="T98" fmla="*/ 20 w 39"/>
                  <a:gd name="T99" fmla="*/ 29 h 33"/>
                  <a:gd name="T100" fmla="*/ 22 w 39"/>
                  <a:gd name="T101" fmla="*/ 31 h 33"/>
                  <a:gd name="T102" fmla="*/ 24 w 39"/>
                  <a:gd name="T103" fmla="*/ 30 h 33"/>
                  <a:gd name="T104" fmla="*/ 26 w 39"/>
                  <a:gd name="T105" fmla="*/ 29 h 33"/>
                  <a:gd name="T106" fmla="*/ 28 w 39"/>
                  <a:gd name="T10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3">
                    <a:moveTo>
                      <a:pt x="28" y="29"/>
                    </a:moveTo>
                    <a:cubicBezTo>
                      <a:pt x="28" y="30"/>
                      <a:pt x="28" y="30"/>
                      <a:pt x="29" y="30"/>
                    </a:cubicBezTo>
                    <a:cubicBezTo>
                      <a:pt x="29" y="30"/>
                      <a:pt x="29" y="30"/>
                      <a:pt x="30" y="30"/>
                    </a:cubicBezTo>
                    <a:cubicBezTo>
                      <a:pt x="30" y="30"/>
                      <a:pt x="30" y="30"/>
                      <a:pt x="31" y="30"/>
                    </a:cubicBezTo>
                    <a:cubicBezTo>
                      <a:pt x="31" y="29"/>
                      <a:pt x="31" y="29"/>
                      <a:pt x="32" y="29"/>
                    </a:cubicBezTo>
                    <a:cubicBezTo>
                      <a:pt x="32" y="29"/>
                      <a:pt x="32" y="29"/>
                      <a:pt x="33" y="29"/>
                    </a:cubicBezTo>
                    <a:cubicBezTo>
                      <a:pt x="33" y="29"/>
                      <a:pt x="33" y="29"/>
                      <a:pt x="33" y="28"/>
                    </a:cubicBezTo>
                    <a:cubicBezTo>
                      <a:pt x="33" y="28"/>
                      <a:pt x="33" y="28"/>
                      <a:pt x="33" y="28"/>
                    </a:cubicBezTo>
                    <a:cubicBezTo>
                      <a:pt x="33" y="28"/>
                      <a:pt x="33" y="28"/>
                      <a:pt x="34" y="27"/>
                    </a:cubicBezTo>
                    <a:cubicBezTo>
                      <a:pt x="34" y="27"/>
                      <a:pt x="34" y="27"/>
                      <a:pt x="34" y="26"/>
                    </a:cubicBezTo>
                    <a:cubicBezTo>
                      <a:pt x="34" y="26"/>
                      <a:pt x="34" y="25"/>
                      <a:pt x="34" y="25"/>
                    </a:cubicBezTo>
                    <a:cubicBezTo>
                      <a:pt x="34" y="24"/>
                      <a:pt x="34" y="24"/>
                      <a:pt x="35" y="23"/>
                    </a:cubicBezTo>
                    <a:cubicBezTo>
                      <a:pt x="35" y="23"/>
                      <a:pt x="35" y="23"/>
                      <a:pt x="35" y="23"/>
                    </a:cubicBezTo>
                    <a:cubicBezTo>
                      <a:pt x="36" y="23"/>
                      <a:pt x="36" y="22"/>
                      <a:pt x="36" y="22"/>
                    </a:cubicBezTo>
                    <a:cubicBezTo>
                      <a:pt x="36" y="22"/>
                      <a:pt x="36" y="21"/>
                      <a:pt x="36" y="21"/>
                    </a:cubicBezTo>
                    <a:cubicBezTo>
                      <a:pt x="36" y="21"/>
                      <a:pt x="37" y="21"/>
                      <a:pt x="37" y="21"/>
                    </a:cubicBezTo>
                    <a:cubicBezTo>
                      <a:pt x="37" y="20"/>
                      <a:pt x="37" y="20"/>
                      <a:pt x="38" y="20"/>
                    </a:cubicBezTo>
                    <a:cubicBezTo>
                      <a:pt x="38" y="20"/>
                      <a:pt x="38" y="20"/>
                      <a:pt x="38" y="19"/>
                    </a:cubicBezTo>
                    <a:cubicBezTo>
                      <a:pt x="39" y="18"/>
                      <a:pt x="39" y="18"/>
                      <a:pt x="39" y="17"/>
                    </a:cubicBezTo>
                    <a:cubicBezTo>
                      <a:pt x="39" y="16"/>
                      <a:pt x="38" y="14"/>
                      <a:pt x="38" y="13"/>
                    </a:cubicBezTo>
                    <a:cubicBezTo>
                      <a:pt x="38" y="12"/>
                      <a:pt x="38" y="12"/>
                      <a:pt x="39" y="11"/>
                    </a:cubicBezTo>
                    <a:cubicBezTo>
                      <a:pt x="39" y="10"/>
                      <a:pt x="39" y="10"/>
                      <a:pt x="39" y="9"/>
                    </a:cubicBezTo>
                    <a:cubicBezTo>
                      <a:pt x="39" y="9"/>
                      <a:pt x="39" y="9"/>
                      <a:pt x="39" y="9"/>
                    </a:cubicBezTo>
                    <a:cubicBezTo>
                      <a:pt x="39" y="8"/>
                      <a:pt x="38" y="8"/>
                      <a:pt x="38" y="8"/>
                    </a:cubicBezTo>
                    <a:cubicBezTo>
                      <a:pt x="38" y="8"/>
                      <a:pt x="38" y="8"/>
                      <a:pt x="38" y="7"/>
                    </a:cubicBezTo>
                    <a:cubicBezTo>
                      <a:pt x="38" y="7"/>
                      <a:pt x="38" y="7"/>
                      <a:pt x="37" y="7"/>
                    </a:cubicBezTo>
                    <a:cubicBezTo>
                      <a:pt x="37" y="6"/>
                      <a:pt x="37" y="6"/>
                      <a:pt x="37" y="5"/>
                    </a:cubicBezTo>
                    <a:cubicBezTo>
                      <a:pt x="37" y="5"/>
                      <a:pt x="37" y="5"/>
                      <a:pt x="37" y="4"/>
                    </a:cubicBezTo>
                    <a:cubicBezTo>
                      <a:pt x="37" y="4"/>
                      <a:pt x="37" y="3"/>
                      <a:pt x="37" y="3"/>
                    </a:cubicBezTo>
                    <a:cubicBezTo>
                      <a:pt x="37" y="3"/>
                      <a:pt x="37" y="3"/>
                      <a:pt x="37" y="2"/>
                    </a:cubicBezTo>
                    <a:cubicBezTo>
                      <a:pt x="37" y="2"/>
                      <a:pt x="37" y="2"/>
                      <a:pt x="37" y="2"/>
                    </a:cubicBezTo>
                    <a:cubicBezTo>
                      <a:pt x="36" y="2"/>
                      <a:pt x="36" y="2"/>
                      <a:pt x="36" y="2"/>
                    </a:cubicBezTo>
                    <a:cubicBezTo>
                      <a:pt x="36" y="3"/>
                      <a:pt x="35" y="3"/>
                      <a:pt x="35" y="3"/>
                    </a:cubicBezTo>
                    <a:cubicBezTo>
                      <a:pt x="35" y="3"/>
                      <a:pt x="35" y="2"/>
                      <a:pt x="34" y="2"/>
                    </a:cubicBezTo>
                    <a:cubicBezTo>
                      <a:pt x="34" y="2"/>
                      <a:pt x="34" y="2"/>
                      <a:pt x="34" y="1"/>
                    </a:cubicBezTo>
                    <a:cubicBezTo>
                      <a:pt x="33" y="1"/>
                      <a:pt x="33" y="1"/>
                      <a:pt x="32" y="1"/>
                    </a:cubicBezTo>
                    <a:cubicBezTo>
                      <a:pt x="32" y="1"/>
                      <a:pt x="32" y="1"/>
                      <a:pt x="31" y="1"/>
                    </a:cubicBezTo>
                    <a:cubicBezTo>
                      <a:pt x="31" y="1"/>
                      <a:pt x="31" y="0"/>
                      <a:pt x="31" y="0"/>
                    </a:cubicBezTo>
                    <a:cubicBezTo>
                      <a:pt x="30" y="0"/>
                      <a:pt x="30" y="0"/>
                      <a:pt x="29" y="0"/>
                    </a:cubicBezTo>
                    <a:cubicBezTo>
                      <a:pt x="29" y="0"/>
                      <a:pt x="29" y="1"/>
                      <a:pt x="28" y="1"/>
                    </a:cubicBezTo>
                    <a:cubicBezTo>
                      <a:pt x="28" y="1"/>
                      <a:pt x="28" y="1"/>
                      <a:pt x="28" y="1"/>
                    </a:cubicBezTo>
                    <a:cubicBezTo>
                      <a:pt x="27" y="2"/>
                      <a:pt x="27" y="2"/>
                      <a:pt x="27" y="2"/>
                    </a:cubicBezTo>
                    <a:cubicBezTo>
                      <a:pt x="26" y="2"/>
                      <a:pt x="26" y="2"/>
                      <a:pt x="26" y="3"/>
                    </a:cubicBezTo>
                    <a:cubicBezTo>
                      <a:pt x="25" y="3"/>
                      <a:pt x="25" y="3"/>
                      <a:pt x="25" y="4"/>
                    </a:cubicBezTo>
                    <a:cubicBezTo>
                      <a:pt x="24" y="5"/>
                      <a:pt x="23" y="4"/>
                      <a:pt x="22" y="5"/>
                    </a:cubicBezTo>
                    <a:cubicBezTo>
                      <a:pt x="21" y="5"/>
                      <a:pt x="21" y="6"/>
                      <a:pt x="21" y="7"/>
                    </a:cubicBezTo>
                    <a:cubicBezTo>
                      <a:pt x="20" y="7"/>
                      <a:pt x="19" y="8"/>
                      <a:pt x="18" y="8"/>
                    </a:cubicBezTo>
                    <a:cubicBezTo>
                      <a:pt x="18" y="9"/>
                      <a:pt x="17" y="9"/>
                      <a:pt x="17" y="10"/>
                    </a:cubicBezTo>
                    <a:cubicBezTo>
                      <a:pt x="16" y="10"/>
                      <a:pt x="15" y="11"/>
                      <a:pt x="15" y="11"/>
                    </a:cubicBezTo>
                    <a:cubicBezTo>
                      <a:pt x="14" y="11"/>
                      <a:pt x="14" y="12"/>
                      <a:pt x="14" y="12"/>
                    </a:cubicBezTo>
                    <a:cubicBezTo>
                      <a:pt x="13" y="12"/>
                      <a:pt x="13" y="12"/>
                      <a:pt x="12" y="12"/>
                    </a:cubicBezTo>
                    <a:cubicBezTo>
                      <a:pt x="11" y="12"/>
                      <a:pt x="10" y="13"/>
                      <a:pt x="9" y="13"/>
                    </a:cubicBezTo>
                    <a:cubicBezTo>
                      <a:pt x="10" y="13"/>
                      <a:pt x="10" y="13"/>
                      <a:pt x="10" y="13"/>
                    </a:cubicBezTo>
                    <a:cubicBezTo>
                      <a:pt x="10" y="14"/>
                      <a:pt x="10" y="14"/>
                      <a:pt x="10" y="14"/>
                    </a:cubicBezTo>
                    <a:cubicBezTo>
                      <a:pt x="10" y="15"/>
                      <a:pt x="10" y="16"/>
                      <a:pt x="10" y="17"/>
                    </a:cubicBezTo>
                    <a:cubicBezTo>
                      <a:pt x="10" y="17"/>
                      <a:pt x="10" y="17"/>
                      <a:pt x="10" y="17"/>
                    </a:cubicBezTo>
                    <a:cubicBezTo>
                      <a:pt x="10" y="18"/>
                      <a:pt x="10" y="19"/>
                      <a:pt x="10" y="20"/>
                    </a:cubicBezTo>
                    <a:cubicBezTo>
                      <a:pt x="10" y="20"/>
                      <a:pt x="10" y="21"/>
                      <a:pt x="10" y="21"/>
                    </a:cubicBezTo>
                    <a:cubicBezTo>
                      <a:pt x="10" y="22"/>
                      <a:pt x="10" y="22"/>
                      <a:pt x="9" y="22"/>
                    </a:cubicBezTo>
                    <a:cubicBezTo>
                      <a:pt x="9" y="23"/>
                      <a:pt x="9" y="23"/>
                      <a:pt x="9" y="23"/>
                    </a:cubicBezTo>
                    <a:cubicBezTo>
                      <a:pt x="9" y="23"/>
                      <a:pt x="8" y="23"/>
                      <a:pt x="8" y="24"/>
                    </a:cubicBezTo>
                    <a:cubicBezTo>
                      <a:pt x="8" y="24"/>
                      <a:pt x="7" y="23"/>
                      <a:pt x="7" y="23"/>
                    </a:cubicBezTo>
                    <a:cubicBezTo>
                      <a:pt x="6" y="23"/>
                      <a:pt x="6" y="24"/>
                      <a:pt x="6" y="24"/>
                    </a:cubicBezTo>
                    <a:cubicBezTo>
                      <a:pt x="5" y="24"/>
                      <a:pt x="5" y="24"/>
                      <a:pt x="4" y="24"/>
                    </a:cubicBezTo>
                    <a:cubicBezTo>
                      <a:pt x="4" y="24"/>
                      <a:pt x="3" y="24"/>
                      <a:pt x="3" y="24"/>
                    </a:cubicBezTo>
                    <a:cubicBezTo>
                      <a:pt x="3" y="24"/>
                      <a:pt x="3" y="24"/>
                      <a:pt x="2" y="24"/>
                    </a:cubicBezTo>
                    <a:cubicBezTo>
                      <a:pt x="2" y="25"/>
                      <a:pt x="2" y="25"/>
                      <a:pt x="1" y="25"/>
                    </a:cubicBezTo>
                    <a:cubicBezTo>
                      <a:pt x="1" y="25"/>
                      <a:pt x="1" y="25"/>
                      <a:pt x="0" y="25"/>
                    </a:cubicBezTo>
                    <a:cubicBezTo>
                      <a:pt x="0" y="25"/>
                      <a:pt x="0" y="25"/>
                      <a:pt x="0" y="25"/>
                    </a:cubicBezTo>
                    <a:cubicBezTo>
                      <a:pt x="0" y="25"/>
                      <a:pt x="0" y="26"/>
                      <a:pt x="0" y="26"/>
                    </a:cubicBezTo>
                    <a:cubicBezTo>
                      <a:pt x="0" y="26"/>
                      <a:pt x="0" y="27"/>
                      <a:pt x="1" y="27"/>
                    </a:cubicBezTo>
                    <a:cubicBezTo>
                      <a:pt x="1" y="28"/>
                      <a:pt x="1" y="28"/>
                      <a:pt x="2" y="28"/>
                    </a:cubicBezTo>
                    <a:cubicBezTo>
                      <a:pt x="2" y="28"/>
                      <a:pt x="2" y="28"/>
                      <a:pt x="2" y="29"/>
                    </a:cubicBezTo>
                    <a:cubicBezTo>
                      <a:pt x="3" y="29"/>
                      <a:pt x="2" y="29"/>
                      <a:pt x="2" y="30"/>
                    </a:cubicBezTo>
                    <a:cubicBezTo>
                      <a:pt x="2" y="30"/>
                      <a:pt x="2" y="31"/>
                      <a:pt x="2" y="31"/>
                    </a:cubicBezTo>
                    <a:cubicBezTo>
                      <a:pt x="3" y="31"/>
                      <a:pt x="3" y="31"/>
                      <a:pt x="4" y="31"/>
                    </a:cubicBezTo>
                    <a:cubicBezTo>
                      <a:pt x="4" y="31"/>
                      <a:pt x="4" y="31"/>
                      <a:pt x="5" y="31"/>
                    </a:cubicBezTo>
                    <a:cubicBezTo>
                      <a:pt x="5" y="31"/>
                      <a:pt x="5" y="31"/>
                      <a:pt x="5" y="31"/>
                    </a:cubicBezTo>
                    <a:cubicBezTo>
                      <a:pt x="5" y="32"/>
                      <a:pt x="5" y="32"/>
                      <a:pt x="5" y="32"/>
                    </a:cubicBezTo>
                    <a:cubicBezTo>
                      <a:pt x="5" y="33"/>
                      <a:pt x="5" y="33"/>
                      <a:pt x="5" y="33"/>
                    </a:cubicBezTo>
                    <a:cubicBezTo>
                      <a:pt x="5" y="32"/>
                      <a:pt x="6" y="32"/>
                      <a:pt x="6" y="32"/>
                    </a:cubicBezTo>
                    <a:cubicBezTo>
                      <a:pt x="6" y="32"/>
                      <a:pt x="6" y="32"/>
                      <a:pt x="7" y="32"/>
                    </a:cubicBezTo>
                    <a:cubicBezTo>
                      <a:pt x="7" y="32"/>
                      <a:pt x="7" y="33"/>
                      <a:pt x="7" y="33"/>
                    </a:cubicBezTo>
                    <a:cubicBezTo>
                      <a:pt x="8" y="33"/>
                      <a:pt x="8" y="33"/>
                      <a:pt x="8" y="33"/>
                    </a:cubicBezTo>
                    <a:cubicBezTo>
                      <a:pt x="8" y="33"/>
                      <a:pt x="8" y="33"/>
                      <a:pt x="8" y="33"/>
                    </a:cubicBezTo>
                    <a:cubicBezTo>
                      <a:pt x="8" y="32"/>
                      <a:pt x="8" y="32"/>
                      <a:pt x="8" y="32"/>
                    </a:cubicBezTo>
                    <a:cubicBezTo>
                      <a:pt x="8" y="31"/>
                      <a:pt x="9" y="31"/>
                      <a:pt x="9" y="31"/>
                    </a:cubicBezTo>
                    <a:cubicBezTo>
                      <a:pt x="10" y="31"/>
                      <a:pt x="9" y="30"/>
                      <a:pt x="10" y="30"/>
                    </a:cubicBezTo>
                    <a:cubicBezTo>
                      <a:pt x="10" y="29"/>
                      <a:pt x="10" y="29"/>
                      <a:pt x="10" y="29"/>
                    </a:cubicBezTo>
                    <a:cubicBezTo>
                      <a:pt x="10" y="29"/>
                      <a:pt x="11" y="28"/>
                      <a:pt x="11" y="28"/>
                    </a:cubicBezTo>
                    <a:cubicBezTo>
                      <a:pt x="11" y="28"/>
                      <a:pt x="12" y="28"/>
                      <a:pt x="12" y="28"/>
                    </a:cubicBezTo>
                    <a:cubicBezTo>
                      <a:pt x="12" y="28"/>
                      <a:pt x="12" y="28"/>
                      <a:pt x="13" y="28"/>
                    </a:cubicBezTo>
                    <a:cubicBezTo>
                      <a:pt x="13" y="28"/>
                      <a:pt x="13" y="27"/>
                      <a:pt x="13" y="28"/>
                    </a:cubicBezTo>
                    <a:cubicBezTo>
                      <a:pt x="14" y="28"/>
                      <a:pt x="14" y="28"/>
                      <a:pt x="14" y="28"/>
                    </a:cubicBezTo>
                    <a:cubicBezTo>
                      <a:pt x="14" y="28"/>
                      <a:pt x="14" y="29"/>
                      <a:pt x="15" y="29"/>
                    </a:cubicBezTo>
                    <a:cubicBezTo>
                      <a:pt x="15" y="29"/>
                      <a:pt x="15" y="29"/>
                      <a:pt x="16" y="29"/>
                    </a:cubicBezTo>
                    <a:cubicBezTo>
                      <a:pt x="16" y="29"/>
                      <a:pt x="16" y="30"/>
                      <a:pt x="16" y="30"/>
                    </a:cubicBezTo>
                    <a:cubicBezTo>
                      <a:pt x="17" y="30"/>
                      <a:pt x="17" y="30"/>
                      <a:pt x="18" y="30"/>
                    </a:cubicBezTo>
                    <a:cubicBezTo>
                      <a:pt x="18" y="30"/>
                      <a:pt x="18" y="29"/>
                      <a:pt x="19" y="29"/>
                    </a:cubicBezTo>
                    <a:cubicBezTo>
                      <a:pt x="19" y="29"/>
                      <a:pt x="19" y="29"/>
                      <a:pt x="20" y="29"/>
                    </a:cubicBezTo>
                    <a:cubicBezTo>
                      <a:pt x="20" y="29"/>
                      <a:pt x="20" y="30"/>
                      <a:pt x="21" y="30"/>
                    </a:cubicBezTo>
                    <a:cubicBezTo>
                      <a:pt x="21" y="30"/>
                      <a:pt x="21" y="30"/>
                      <a:pt x="22" y="31"/>
                    </a:cubicBezTo>
                    <a:cubicBezTo>
                      <a:pt x="22" y="31"/>
                      <a:pt x="22" y="31"/>
                      <a:pt x="23" y="31"/>
                    </a:cubicBezTo>
                    <a:cubicBezTo>
                      <a:pt x="23" y="31"/>
                      <a:pt x="23" y="31"/>
                      <a:pt x="24" y="30"/>
                    </a:cubicBezTo>
                    <a:cubicBezTo>
                      <a:pt x="24" y="30"/>
                      <a:pt x="24" y="30"/>
                      <a:pt x="25" y="30"/>
                    </a:cubicBezTo>
                    <a:cubicBezTo>
                      <a:pt x="25" y="29"/>
                      <a:pt x="25" y="29"/>
                      <a:pt x="26" y="29"/>
                    </a:cubicBezTo>
                    <a:cubicBezTo>
                      <a:pt x="26" y="29"/>
                      <a:pt x="27" y="29"/>
                      <a:pt x="27" y="29"/>
                    </a:cubicBezTo>
                    <a:cubicBezTo>
                      <a:pt x="27" y="29"/>
                      <a:pt x="28" y="29"/>
                      <a:pt x="28" y="2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4" name="Freeform 244"/>
              <p:cNvSpPr>
                <a:spLocks/>
              </p:cNvSpPr>
              <p:nvPr/>
            </p:nvSpPr>
            <p:spPr bwMode="auto">
              <a:xfrm>
                <a:off x="4992689" y="3151189"/>
                <a:ext cx="42863" cy="65088"/>
              </a:xfrm>
              <a:custGeom>
                <a:avLst/>
                <a:gdLst>
                  <a:gd name="T0" fmla="*/ 3 w 4"/>
                  <a:gd name="T1" fmla="*/ 1 h 6"/>
                  <a:gd name="T2" fmla="*/ 3 w 4"/>
                  <a:gd name="T3" fmla="*/ 0 h 6"/>
                  <a:gd name="T4" fmla="*/ 2 w 4"/>
                  <a:gd name="T5" fmla="*/ 1 h 6"/>
                  <a:gd name="T6" fmla="*/ 2 w 4"/>
                  <a:gd name="T7" fmla="*/ 1 h 6"/>
                  <a:gd name="T8" fmla="*/ 1 w 4"/>
                  <a:gd name="T9" fmla="*/ 2 h 6"/>
                  <a:gd name="T10" fmla="*/ 0 w 4"/>
                  <a:gd name="T11" fmla="*/ 1 h 6"/>
                  <a:gd name="T12" fmla="*/ 0 w 4"/>
                  <a:gd name="T13" fmla="*/ 2 h 6"/>
                  <a:gd name="T14" fmla="*/ 0 w 4"/>
                  <a:gd name="T15" fmla="*/ 2 h 6"/>
                  <a:gd name="T16" fmla="*/ 0 w 4"/>
                  <a:gd name="T17" fmla="*/ 3 h 6"/>
                  <a:gd name="T18" fmla="*/ 0 w 4"/>
                  <a:gd name="T19" fmla="*/ 4 h 6"/>
                  <a:gd name="T20" fmla="*/ 0 w 4"/>
                  <a:gd name="T21" fmla="*/ 4 h 6"/>
                  <a:gd name="T22" fmla="*/ 0 w 4"/>
                  <a:gd name="T23" fmla="*/ 4 h 6"/>
                  <a:gd name="T24" fmla="*/ 1 w 4"/>
                  <a:gd name="T25" fmla="*/ 5 h 6"/>
                  <a:gd name="T26" fmla="*/ 1 w 4"/>
                  <a:gd name="T27" fmla="*/ 6 h 6"/>
                  <a:gd name="T28" fmla="*/ 2 w 4"/>
                  <a:gd name="T29" fmla="*/ 6 h 6"/>
                  <a:gd name="T30" fmla="*/ 2 w 4"/>
                  <a:gd name="T31" fmla="*/ 6 h 6"/>
                  <a:gd name="T32" fmla="*/ 3 w 4"/>
                  <a:gd name="T33" fmla="*/ 5 h 6"/>
                  <a:gd name="T34" fmla="*/ 3 w 4"/>
                  <a:gd name="T35" fmla="*/ 4 h 6"/>
                  <a:gd name="T36" fmla="*/ 3 w 4"/>
                  <a:gd name="T37" fmla="*/ 3 h 6"/>
                  <a:gd name="T38" fmla="*/ 4 w 4"/>
                  <a:gd name="T39" fmla="*/ 2 h 6"/>
                  <a:gd name="T40" fmla="*/ 4 w 4"/>
                  <a:gd name="T41" fmla="*/ 2 h 6"/>
                  <a:gd name="T42" fmla="*/ 3 w 4"/>
                  <a:gd name="T4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6">
                    <a:moveTo>
                      <a:pt x="3" y="1"/>
                    </a:moveTo>
                    <a:cubicBezTo>
                      <a:pt x="3" y="0"/>
                      <a:pt x="3" y="0"/>
                      <a:pt x="3" y="0"/>
                    </a:cubicBezTo>
                    <a:cubicBezTo>
                      <a:pt x="3" y="0"/>
                      <a:pt x="3" y="0"/>
                      <a:pt x="2" y="1"/>
                    </a:cubicBezTo>
                    <a:cubicBezTo>
                      <a:pt x="2" y="1"/>
                      <a:pt x="2" y="1"/>
                      <a:pt x="2" y="1"/>
                    </a:cubicBezTo>
                    <a:cubicBezTo>
                      <a:pt x="2" y="1"/>
                      <a:pt x="1" y="2"/>
                      <a:pt x="1" y="2"/>
                    </a:cubicBezTo>
                    <a:cubicBezTo>
                      <a:pt x="1" y="2"/>
                      <a:pt x="1"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0" y="4"/>
                      <a:pt x="0" y="4"/>
                    </a:cubicBezTo>
                    <a:cubicBezTo>
                      <a:pt x="1" y="4"/>
                      <a:pt x="1" y="4"/>
                      <a:pt x="1" y="5"/>
                    </a:cubicBezTo>
                    <a:cubicBezTo>
                      <a:pt x="1" y="5"/>
                      <a:pt x="1" y="5"/>
                      <a:pt x="1" y="6"/>
                    </a:cubicBezTo>
                    <a:cubicBezTo>
                      <a:pt x="1" y="6"/>
                      <a:pt x="1" y="6"/>
                      <a:pt x="2" y="6"/>
                    </a:cubicBezTo>
                    <a:cubicBezTo>
                      <a:pt x="2" y="6"/>
                      <a:pt x="2" y="6"/>
                      <a:pt x="2" y="6"/>
                    </a:cubicBezTo>
                    <a:cubicBezTo>
                      <a:pt x="3" y="6"/>
                      <a:pt x="3" y="6"/>
                      <a:pt x="3" y="5"/>
                    </a:cubicBezTo>
                    <a:cubicBezTo>
                      <a:pt x="3" y="5"/>
                      <a:pt x="3" y="5"/>
                      <a:pt x="3" y="4"/>
                    </a:cubicBezTo>
                    <a:cubicBezTo>
                      <a:pt x="3" y="4"/>
                      <a:pt x="3" y="4"/>
                      <a:pt x="3" y="3"/>
                    </a:cubicBezTo>
                    <a:cubicBezTo>
                      <a:pt x="4" y="3"/>
                      <a:pt x="4" y="3"/>
                      <a:pt x="4" y="2"/>
                    </a:cubicBezTo>
                    <a:cubicBezTo>
                      <a:pt x="4" y="2"/>
                      <a:pt x="4" y="2"/>
                      <a:pt x="4" y="2"/>
                    </a:cubicBezTo>
                    <a:cubicBezTo>
                      <a:pt x="3"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5" name="Freeform 245"/>
              <p:cNvSpPr>
                <a:spLocks/>
              </p:cNvSpPr>
              <p:nvPr/>
            </p:nvSpPr>
            <p:spPr bwMode="auto">
              <a:xfrm>
                <a:off x="5003801" y="3216276"/>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6" name="Freeform 246"/>
              <p:cNvSpPr>
                <a:spLocks/>
              </p:cNvSpPr>
              <p:nvPr/>
            </p:nvSpPr>
            <p:spPr bwMode="auto">
              <a:xfrm>
                <a:off x="4787901" y="3335339"/>
                <a:ext cx="323850" cy="312738"/>
              </a:xfrm>
              <a:custGeom>
                <a:avLst/>
                <a:gdLst>
                  <a:gd name="T0" fmla="*/ 29 w 30"/>
                  <a:gd name="T1" fmla="*/ 5 h 29"/>
                  <a:gd name="T2" fmla="*/ 28 w 30"/>
                  <a:gd name="T3" fmla="*/ 4 h 29"/>
                  <a:gd name="T4" fmla="*/ 27 w 30"/>
                  <a:gd name="T5" fmla="*/ 3 h 29"/>
                  <a:gd name="T6" fmla="*/ 24 w 30"/>
                  <a:gd name="T7" fmla="*/ 2 h 29"/>
                  <a:gd name="T8" fmla="*/ 23 w 30"/>
                  <a:gd name="T9" fmla="*/ 2 h 29"/>
                  <a:gd name="T10" fmla="*/ 23 w 30"/>
                  <a:gd name="T11" fmla="*/ 1 h 29"/>
                  <a:gd name="T12" fmla="*/ 22 w 30"/>
                  <a:gd name="T13" fmla="*/ 0 h 29"/>
                  <a:gd name="T14" fmla="*/ 21 w 30"/>
                  <a:gd name="T15" fmla="*/ 0 h 29"/>
                  <a:gd name="T16" fmla="*/ 18 w 30"/>
                  <a:gd name="T17" fmla="*/ 1 h 29"/>
                  <a:gd name="T18" fmla="*/ 16 w 30"/>
                  <a:gd name="T19" fmla="*/ 3 h 29"/>
                  <a:gd name="T20" fmla="*/ 17 w 30"/>
                  <a:gd name="T21" fmla="*/ 5 h 29"/>
                  <a:gd name="T22" fmla="*/ 17 w 30"/>
                  <a:gd name="T23" fmla="*/ 7 h 29"/>
                  <a:gd name="T24" fmla="*/ 17 w 30"/>
                  <a:gd name="T25" fmla="*/ 11 h 29"/>
                  <a:gd name="T26" fmla="*/ 18 w 30"/>
                  <a:gd name="T27" fmla="*/ 13 h 29"/>
                  <a:gd name="T28" fmla="*/ 16 w 30"/>
                  <a:gd name="T29" fmla="*/ 14 h 29"/>
                  <a:gd name="T30" fmla="*/ 14 w 30"/>
                  <a:gd name="T31" fmla="*/ 11 h 29"/>
                  <a:gd name="T32" fmla="*/ 13 w 30"/>
                  <a:gd name="T33" fmla="*/ 10 h 29"/>
                  <a:gd name="T34" fmla="*/ 11 w 30"/>
                  <a:gd name="T35" fmla="*/ 11 h 29"/>
                  <a:gd name="T36" fmla="*/ 9 w 30"/>
                  <a:gd name="T37" fmla="*/ 10 h 29"/>
                  <a:gd name="T38" fmla="*/ 8 w 30"/>
                  <a:gd name="T39" fmla="*/ 9 h 29"/>
                  <a:gd name="T40" fmla="*/ 6 w 30"/>
                  <a:gd name="T41" fmla="*/ 9 h 29"/>
                  <a:gd name="T42" fmla="*/ 5 w 30"/>
                  <a:gd name="T43" fmla="*/ 8 h 29"/>
                  <a:gd name="T44" fmla="*/ 5 w 30"/>
                  <a:gd name="T45" fmla="*/ 11 h 29"/>
                  <a:gd name="T46" fmla="*/ 5 w 30"/>
                  <a:gd name="T47" fmla="*/ 14 h 29"/>
                  <a:gd name="T48" fmla="*/ 3 w 30"/>
                  <a:gd name="T49" fmla="*/ 14 h 29"/>
                  <a:gd name="T50" fmla="*/ 0 w 30"/>
                  <a:gd name="T51" fmla="*/ 14 h 29"/>
                  <a:gd name="T52" fmla="*/ 0 w 30"/>
                  <a:gd name="T53" fmla="*/ 15 h 29"/>
                  <a:gd name="T54" fmla="*/ 0 w 30"/>
                  <a:gd name="T55" fmla="*/ 20 h 29"/>
                  <a:gd name="T56" fmla="*/ 3 w 30"/>
                  <a:gd name="T57" fmla="*/ 27 h 29"/>
                  <a:gd name="T58" fmla="*/ 4 w 30"/>
                  <a:gd name="T59" fmla="*/ 27 h 29"/>
                  <a:gd name="T60" fmla="*/ 6 w 30"/>
                  <a:gd name="T61" fmla="*/ 27 h 29"/>
                  <a:gd name="T62" fmla="*/ 8 w 30"/>
                  <a:gd name="T63" fmla="*/ 28 h 29"/>
                  <a:gd name="T64" fmla="*/ 10 w 30"/>
                  <a:gd name="T65" fmla="*/ 28 h 29"/>
                  <a:gd name="T66" fmla="*/ 11 w 30"/>
                  <a:gd name="T67" fmla="*/ 29 h 29"/>
                  <a:gd name="T68" fmla="*/ 12 w 30"/>
                  <a:gd name="T69" fmla="*/ 29 h 29"/>
                  <a:gd name="T70" fmla="*/ 13 w 30"/>
                  <a:gd name="T71" fmla="*/ 27 h 29"/>
                  <a:gd name="T72" fmla="*/ 15 w 30"/>
                  <a:gd name="T73" fmla="*/ 26 h 29"/>
                  <a:gd name="T74" fmla="*/ 16 w 30"/>
                  <a:gd name="T75" fmla="*/ 25 h 29"/>
                  <a:gd name="T76" fmla="*/ 17 w 30"/>
                  <a:gd name="T77" fmla="*/ 23 h 29"/>
                  <a:gd name="T78" fmla="*/ 18 w 30"/>
                  <a:gd name="T79" fmla="*/ 22 h 29"/>
                  <a:gd name="T80" fmla="*/ 20 w 30"/>
                  <a:gd name="T81" fmla="*/ 22 h 29"/>
                  <a:gd name="T82" fmla="*/ 21 w 30"/>
                  <a:gd name="T83" fmla="*/ 22 h 29"/>
                  <a:gd name="T84" fmla="*/ 20 w 30"/>
                  <a:gd name="T85" fmla="*/ 21 h 29"/>
                  <a:gd name="T86" fmla="*/ 21 w 30"/>
                  <a:gd name="T87" fmla="*/ 19 h 29"/>
                  <a:gd name="T88" fmla="*/ 23 w 30"/>
                  <a:gd name="T89" fmla="*/ 19 h 29"/>
                  <a:gd name="T90" fmla="*/ 25 w 30"/>
                  <a:gd name="T91" fmla="*/ 18 h 29"/>
                  <a:gd name="T92" fmla="*/ 27 w 30"/>
                  <a:gd name="T93" fmla="*/ 18 h 29"/>
                  <a:gd name="T94" fmla="*/ 28 w 30"/>
                  <a:gd name="T95" fmla="*/ 17 h 29"/>
                  <a:gd name="T96" fmla="*/ 27 w 30"/>
                  <a:gd name="T97" fmla="*/ 15 h 29"/>
                  <a:gd name="T98" fmla="*/ 28 w 30"/>
                  <a:gd name="T99" fmla="*/ 14 h 29"/>
                  <a:gd name="T100" fmla="*/ 29 w 30"/>
                  <a:gd name="T101" fmla="*/ 13 h 29"/>
                  <a:gd name="T102" fmla="*/ 29 w 30"/>
                  <a:gd name="T103" fmla="*/ 11 h 29"/>
                  <a:gd name="T104" fmla="*/ 28 w 30"/>
                  <a:gd name="T105" fmla="*/ 10 h 29"/>
                  <a:gd name="T106" fmla="*/ 29 w 30"/>
                  <a:gd name="T107" fmla="*/ 8 h 29"/>
                  <a:gd name="T108" fmla="*/ 29 w 30"/>
                  <a:gd name="T10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 h="29">
                    <a:moveTo>
                      <a:pt x="29" y="6"/>
                    </a:moveTo>
                    <a:cubicBezTo>
                      <a:pt x="29" y="6"/>
                      <a:pt x="29" y="6"/>
                      <a:pt x="29" y="5"/>
                    </a:cubicBezTo>
                    <a:cubicBezTo>
                      <a:pt x="29" y="5"/>
                      <a:pt x="29" y="5"/>
                      <a:pt x="28" y="4"/>
                    </a:cubicBezTo>
                    <a:cubicBezTo>
                      <a:pt x="28" y="4"/>
                      <a:pt x="28" y="4"/>
                      <a:pt x="28" y="4"/>
                    </a:cubicBezTo>
                    <a:cubicBezTo>
                      <a:pt x="28" y="4"/>
                      <a:pt x="28" y="4"/>
                      <a:pt x="28" y="4"/>
                    </a:cubicBezTo>
                    <a:cubicBezTo>
                      <a:pt x="28" y="3"/>
                      <a:pt x="28" y="3"/>
                      <a:pt x="27" y="3"/>
                    </a:cubicBezTo>
                    <a:cubicBezTo>
                      <a:pt x="27" y="3"/>
                      <a:pt x="26" y="3"/>
                      <a:pt x="26" y="2"/>
                    </a:cubicBezTo>
                    <a:cubicBezTo>
                      <a:pt x="25" y="2"/>
                      <a:pt x="25" y="2"/>
                      <a:pt x="24" y="2"/>
                    </a:cubicBezTo>
                    <a:cubicBezTo>
                      <a:pt x="24" y="1"/>
                      <a:pt x="24" y="1"/>
                      <a:pt x="24" y="1"/>
                    </a:cubicBezTo>
                    <a:cubicBezTo>
                      <a:pt x="24" y="2"/>
                      <a:pt x="24" y="2"/>
                      <a:pt x="23" y="2"/>
                    </a:cubicBezTo>
                    <a:cubicBezTo>
                      <a:pt x="23" y="2"/>
                      <a:pt x="23" y="2"/>
                      <a:pt x="23" y="2"/>
                    </a:cubicBezTo>
                    <a:cubicBezTo>
                      <a:pt x="23" y="2"/>
                      <a:pt x="23" y="1"/>
                      <a:pt x="23" y="1"/>
                    </a:cubicBezTo>
                    <a:cubicBezTo>
                      <a:pt x="23" y="1"/>
                      <a:pt x="22" y="1"/>
                      <a:pt x="22" y="0"/>
                    </a:cubicBezTo>
                    <a:cubicBezTo>
                      <a:pt x="22" y="0"/>
                      <a:pt x="22" y="0"/>
                      <a:pt x="22" y="0"/>
                    </a:cubicBezTo>
                    <a:cubicBezTo>
                      <a:pt x="22" y="0"/>
                      <a:pt x="22" y="0"/>
                      <a:pt x="21" y="0"/>
                    </a:cubicBezTo>
                    <a:cubicBezTo>
                      <a:pt x="21" y="0"/>
                      <a:pt x="21" y="0"/>
                      <a:pt x="21" y="0"/>
                    </a:cubicBezTo>
                    <a:cubicBezTo>
                      <a:pt x="20" y="1"/>
                      <a:pt x="20" y="0"/>
                      <a:pt x="19" y="0"/>
                    </a:cubicBezTo>
                    <a:cubicBezTo>
                      <a:pt x="19" y="1"/>
                      <a:pt x="19" y="1"/>
                      <a:pt x="18" y="1"/>
                    </a:cubicBezTo>
                    <a:cubicBezTo>
                      <a:pt x="18" y="2"/>
                      <a:pt x="18" y="2"/>
                      <a:pt x="17" y="2"/>
                    </a:cubicBezTo>
                    <a:cubicBezTo>
                      <a:pt x="17" y="3"/>
                      <a:pt x="17" y="3"/>
                      <a:pt x="16" y="3"/>
                    </a:cubicBezTo>
                    <a:cubicBezTo>
                      <a:pt x="16" y="4"/>
                      <a:pt x="16" y="4"/>
                      <a:pt x="16" y="4"/>
                    </a:cubicBezTo>
                    <a:cubicBezTo>
                      <a:pt x="16" y="5"/>
                      <a:pt x="17" y="4"/>
                      <a:pt x="17" y="5"/>
                    </a:cubicBezTo>
                    <a:cubicBezTo>
                      <a:pt x="17" y="5"/>
                      <a:pt x="17" y="5"/>
                      <a:pt x="17" y="6"/>
                    </a:cubicBezTo>
                    <a:cubicBezTo>
                      <a:pt x="17" y="6"/>
                      <a:pt x="17" y="6"/>
                      <a:pt x="17" y="7"/>
                    </a:cubicBezTo>
                    <a:cubicBezTo>
                      <a:pt x="17" y="8"/>
                      <a:pt x="16" y="8"/>
                      <a:pt x="16" y="8"/>
                    </a:cubicBezTo>
                    <a:cubicBezTo>
                      <a:pt x="16" y="9"/>
                      <a:pt x="16" y="10"/>
                      <a:pt x="17" y="11"/>
                    </a:cubicBezTo>
                    <a:cubicBezTo>
                      <a:pt x="17" y="11"/>
                      <a:pt x="17" y="11"/>
                      <a:pt x="18" y="11"/>
                    </a:cubicBezTo>
                    <a:cubicBezTo>
                      <a:pt x="19" y="11"/>
                      <a:pt x="18" y="12"/>
                      <a:pt x="18" y="13"/>
                    </a:cubicBezTo>
                    <a:cubicBezTo>
                      <a:pt x="18" y="13"/>
                      <a:pt x="18" y="14"/>
                      <a:pt x="18" y="14"/>
                    </a:cubicBezTo>
                    <a:cubicBezTo>
                      <a:pt x="17" y="14"/>
                      <a:pt x="17" y="14"/>
                      <a:pt x="16" y="14"/>
                    </a:cubicBezTo>
                    <a:cubicBezTo>
                      <a:pt x="16" y="13"/>
                      <a:pt x="16" y="13"/>
                      <a:pt x="15" y="12"/>
                    </a:cubicBezTo>
                    <a:cubicBezTo>
                      <a:pt x="15" y="12"/>
                      <a:pt x="14" y="12"/>
                      <a:pt x="14" y="11"/>
                    </a:cubicBezTo>
                    <a:cubicBezTo>
                      <a:pt x="14" y="11"/>
                      <a:pt x="14" y="11"/>
                      <a:pt x="13" y="10"/>
                    </a:cubicBezTo>
                    <a:cubicBezTo>
                      <a:pt x="13" y="10"/>
                      <a:pt x="13" y="10"/>
                      <a:pt x="13" y="10"/>
                    </a:cubicBezTo>
                    <a:cubicBezTo>
                      <a:pt x="12" y="10"/>
                      <a:pt x="13" y="11"/>
                      <a:pt x="12" y="11"/>
                    </a:cubicBezTo>
                    <a:cubicBezTo>
                      <a:pt x="12" y="11"/>
                      <a:pt x="12" y="11"/>
                      <a:pt x="11" y="11"/>
                    </a:cubicBezTo>
                    <a:cubicBezTo>
                      <a:pt x="11" y="11"/>
                      <a:pt x="11" y="10"/>
                      <a:pt x="10" y="10"/>
                    </a:cubicBezTo>
                    <a:cubicBezTo>
                      <a:pt x="10" y="10"/>
                      <a:pt x="9" y="11"/>
                      <a:pt x="9" y="10"/>
                    </a:cubicBezTo>
                    <a:cubicBezTo>
                      <a:pt x="8" y="10"/>
                      <a:pt x="9" y="9"/>
                      <a:pt x="8" y="9"/>
                    </a:cubicBezTo>
                    <a:cubicBezTo>
                      <a:pt x="8" y="9"/>
                      <a:pt x="8" y="9"/>
                      <a:pt x="8" y="9"/>
                    </a:cubicBezTo>
                    <a:cubicBezTo>
                      <a:pt x="7" y="9"/>
                      <a:pt x="7" y="9"/>
                      <a:pt x="7" y="9"/>
                    </a:cubicBezTo>
                    <a:cubicBezTo>
                      <a:pt x="6" y="9"/>
                      <a:pt x="6" y="9"/>
                      <a:pt x="6" y="9"/>
                    </a:cubicBezTo>
                    <a:cubicBezTo>
                      <a:pt x="6" y="8"/>
                      <a:pt x="6" y="8"/>
                      <a:pt x="6" y="8"/>
                    </a:cubicBezTo>
                    <a:cubicBezTo>
                      <a:pt x="5" y="8"/>
                      <a:pt x="5" y="8"/>
                      <a:pt x="5" y="8"/>
                    </a:cubicBezTo>
                    <a:cubicBezTo>
                      <a:pt x="5" y="9"/>
                      <a:pt x="5" y="9"/>
                      <a:pt x="5" y="10"/>
                    </a:cubicBezTo>
                    <a:cubicBezTo>
                      <a:pt x="5" y="10"/>
                      <a:pt x="5" y="10"/>
                      <a:pt x="5" y="11"/>
                    </a:cubicBezTo>
                    <a:cubicBezTo>
                      <a:pt x="5" y="12"/>
                      <a:pt x="5" y="12"/>
                      <a:pt x="5" y="13"/>
                    </a:cubicBezTo>
                    <a:cubicBezTo>
                      <a:pt x="5" y="13"/>
                      <a:pt x="6" y="14"/>
                      <a:pt x="5" y="14"/>
                    </a:cubicBezTo>
                    <a:cubicBezTo>
                      <a:pt x="5" y="14"/>
                      <a:pt x="4" y="14"/>
                      <a:pt x="4" y="14"/>
                    </a:cubicBezTo>
                    <a:cubicBezTo>
                      <a:pt x="3" y="14"/>
                      <a:pt x="3" y="14"/>
                      <a:pt x="3" y="14"/>
                    </a:cubicBezTo>
                    <a:cubicBezTo>
                      <a:pt x="2" y="14"/>
                      <a:pt x="2" y="14"/>
                      <a:pt x="1" y="14"/>
                    </a:cubicBezTo>
                    <a:cubicBezTo>
                      <a:pt x="1" y="14"/>
                      <a:pt x="0" y="14"/>
                      <a:pt x="0" y="14"/>
                    </a:cubicBezTo>
                    <a:cubicBezTo>
                      <a:pt x="0" y="14"/>
                      <a:pt x="0" y="14"/>
                      <a:pt x="0" y="15"/>
                    </a:cubicBezTo>
                    <a:cubicBezTo>
                      <a:pt x="0" y="15"/>
                      <a:pt x="0" y="15"/>
                      <a:pt x="0" y="15"/>
                    </a:cubicBezTo>
                    <a:cubicBezTo>
                      <a:pt x="0" y="16"/>
                      <a:pt x="0" y="17"/>
                      <a:pt x="0" y="17"/>
                    </a:cubicBezTo>
                    <a:cubicBezTo>
                      <a:pt x="0" y="18"/>
                      <a:pt x="0" y="19"/>
                      <a:pt x="0" y="20"/>
                    </a:cubicBezTo>
                    <a:cubicBezTo>
                      <a:pt x="0" y="21"/>
                      <a:pt x="0" y="22"/>
                      <a:pt x="0" y="23"/>
                    </a:cubicBezTo>
                    <a:cubicBezTo>
                      <a:pt x="3" y="27"/>
                      <a:pt x="3" y="27"/>
                      <a:pt x="3" y="27"/>
                    </a:cubicBezTo>
                    <a:cubicBezTo>
                      <a:pt x="3" y="27"/>
                      <a:pt x="3" y="27"/>
                      <a:pt x="3" y="27"/>
                    </a:cubicBezTo>
                    <a:cubicBezTo>
                      <a:pt x="3" y="27"/>
                      <a:pt x="3" y="27"/>
                      <a:pt x="4" y="27"/>
                    </a:cubicBezTo>
                    <a:cubicBezTo>
                      <a:pt x="4" y="27"/>
                      <a:pt x="4" y="27"/>
                      <a:pt x="5" y="27"/>
                    </a:cubicBezTo>
                    <a:cubicBezTo>
                      <a:pt x="5" y="27"/>
                      <a:pt x="6" y="27"/>
                      <a:pt x="6" y="27"/>
                    </a:cubicBezTo>
                    <a:cubicBezTo>
                      <a:pt x="7" y="27"/>
                      <a:pt x="7" y="28"/>
                      <a:pt x="7" y="28"/>
                    </a:cubicBezTo>
                    <a:cubicBezTo>
                      <a:pt x="8" y="28"/>
                      <a:pt x="8" y="28"/>
                      <a:pt x="8" y="28"/>
                    </a:cubicBezTo>
                    <a:cubicBezTo>
                      <a:pt x="8" y="28"/>
                      <a:pt x="9" y="28"/>
                      <a:pt x="9" y="28"/>
                    </a:cubicBezTo>
                    <a:cubicBezTo>
                      <a:pt x="9" y="28"/>
                      <a:pt x="9" y="28"/>
                      <a:pt x="10" y="28"/>
                    </a:cubicBezTo>
                    <a:cubicBezTo>
                      <a:pt x="10" y="29"/>
                      <a:pt x="10" y="29"/>
                      <a:pt x="10" y="29"/>
                    </a:cubicBezTo>
                    <a:cubicBezTo>
                      <a:pt x="11" y="29"/>
                      <a:pt x="11" y="29"/>
                      <a:pt x="11" y="29"/>
                    </a:cubicBezTo>
                    <a:cubicBezTo>
                      <a:pt x="11" y="29"/>
                      <a:pt x="11" y="29"/>
                      <a:pt x="12" y="29"/>
                    </a:cubicBezTo>
                    <a:cubicBezTo>
                      <a:pt x="12" y="29"/>
                      <a:pt x="12" y="29"/>
                      <a:pt x="12" y="29"/>
                    </a:cubicBezTo>
                    <a:cubicBezTo>
                      <a:pt x="13" y="29"/>
                      <a:pt x="12" y="28"/>
                      <a:pt x="12" y="28"/>
                    </a:cubicBezTo>
                    <a:cubicBezTo>
                      <a:pt x="13" y="28"/>
                      <a:pt x="13" y="28"/>
                      <a:pt x="13" y="27"/>
                    </a:cubicBezTo>
                    <a:cubicBezTo>
                      <a:pt x="14" y="27"/>
                      <a:pt x="14" y="27"/>
                      <a:pt x="14" y="26"/>
                    </a:cubicBezTo>
                    <a:cubicBezTo>
                      <a:pt x="14" y="26"/>
                      <a:pt x="14" y="26"/>
                      <a:pt x="15" y="26"/>
                    </a:cubicBezTo>
                    <a:cubicBezTo>
                      <a:pt x="15" y="25"/>
                      <a:pt x="15" y="25"/>
                      <a:pt x="16" y="25"/>
                    </a:cubicBezTo>
                    <a:cubicBezTo>
                      <a:pt x="16" y="25"/>
                      <a:pt x="16" y="25"/>
                      <a:pt x="16" y="25"/>
                    </a:cubicBezTo>
                    <a:cubicBezTo>
                      <a:pt x="16" y="25"/>
                      <a:pt x="16" y="24"/>
                      <a:pt x="16" y="24"/>
                    </a:cubicBezTo>
                    <a:cubicBezTo>
                      <a:pt x="16" y="24"/>
                      <a:pt x="16" y="23"/>
                      <a:pt x="17" y="23"/>
                    </a:cubicBezTo>
                    <a:cubicBezTo>
                      <a:pt x="17" y="23"/>
                      <a:pt x="17" y="22"/>
                      <a:pt x="18" y="22"/>
                    </a:cubicBezTo>
                    <a:cubicBezTo>
                      <a:pt x="18" y="22"/>
                      <a:pt x="18" y="22"/>
                      <a:pt x="18" y="22"/>
                    </a:cubicBezTo>
                    <a:cubicBezTo>
                      <a:pt x="19" y="22"/>
                      <a:pt x="19" y="22"/>
                      <a:pt x="19" y="22"/>
                    </a:cubicBezTo>
                    <a:cubicBezTo>
                      <a:pt x="19" y="22"/>
                      <a:pt x="20" y="22"/>
                      <a:pt x="20" y="22"/>
                    </a:cubicBezTo>
                    <a:cubicBezTo>
                      <a:pt x="20" y="22"/>
                      <a:pt x="20" y="22"/>
                      <a:pt x="21" y="22"/>
                    </a:cubicBezTo>
                    <a:cubicBezTo>
                      <a:pt x="21" y="22"/>
                      <a:pt x="21" y="22"/>
                      <a:pt x="21" y="22"/>
                    </a:cubicBezTo>
                    <a:cubicBezTo>
                      <a:pt x="21" y="21"/>
                      <a:pt x="21" y="21"/>
                      <a:pt x="21" y="21"/>
                    </a:cubicBezTo>
                    <a:cubicBezTo>
                      <a:pt x="21" y="21"/>
                      <a:pt x="21" y="21"/>
                      <a:pt x="20" y="21"/>
                    </a:cubicBezTo>
                    <a:cubicBezTo>
                      <a:pt x="20" y="20"/>
                      <a:pt x="20" y="20"/>
                      <a:pt x="21" y="20"/>
                    </a:cubicBezTo>
                    <a:cubicBezTo>
                      <a:pt x="21" y="20"/>
                      <a:pt x="21" y="20"/>
                      <a:pt x="21" y="19"/>
                    </a:cubicBezTo>
                    <a:cubicBezTo>
                      <a:pt x="22" y="19"/>
                      <a:pt x="22" y="19"/>
                      <a:pt x="22" y="19"/>
                    </a:cubicBezTo>
                    <a:cubicBezTo>
                      <a:pt x="23" y="19"/>
                      <a:pt x="23" y="19"/>
                      <a:pt x="23" y="19"/>
                    </a:cubicBezTo>
                    <a:cubicBezTo>
                      <a:pt x="24" y="19"/>
                      <a:pt x="24" y="19"/>
                      <a:pt x="24" y="18"/>
                    </a:cubicBezTo>
                    <a:cubicBezTo>
                      <a:pt x="25" y="18"/>
                      <a:pt x="25" y="18"/>
                      <a:pt x="25" y="18"/>
                    </a:cubicBezTo>
                    <a:cubicBezTo>
                      <a:pt x="26" y="18"/>
                      <a:pt x="26" y="18"/>
                      <a:pt x="26" y="18"/>
                    </a:cubicBezTo>
                    <a:cubicBezTo>
                      <a:pt x="27" y="18"/>
                      <a:pt x="27" y="18"/>
                      <a:pt x="27" y="18"/>
                    </a:cubicBezTo>
                    <a:cubicBezTo>
                      <a:pt x="27" y="18"/>
                      <a:pt x="27" y="17"/>
                      <a:pt x="27" y="17"/>
                    </a:cubicBezTo>
                    <a:cubicBezTo>
                      <a:pt x="28" y="17"/>
                      <a:pt x="28" y="17"/>
                      <a:pt x="28" y="17"/>
                    </a:cubicBezTo>
                    <a:cubicBezTo>
                      <a:pt x="28" y="17"/>
                      <a:pt x="27" y="17"/>
                      <a:pt x="27" y="16"/>
                    </a:cubicBezTo>
                    <a:cubicBezTo>
                      <a:pt x="27" y="16"/>
                      <a:pt x="27" y="16"/>
                      <a:pt x="27" y="15"/>
                    </a:cubicBezTo>
                    <a:cubicBezTo>
                      <a:pt x="28" y="15"/>
                      <a:pt x="28" y="15"/>
                      <a:pt x="28" y="15"/>
                    </a:cubicBezTo>
                    <a:cubicBezTo>
                      <a:pt x="28" y="14"/>
                      <a:pt x="28" y="14"/>
                      <a:pt x="28" y="14"/>
                    </a:cubicBezTo>
                    <a:cubicBezTo>
                      <a:pt x="28" y="14"/>
                      <a:pt x="28" y="13"/>
                      <a:pt x="28" y="13"/>
                    </a:cubicBezTo>
                    <a:cubicBezTo>
                      <a:pt x="28" y="13"/>
                      <a:pt x="29" y="13"/>
                      <a:pt x="29" y="13"/>
                    </a:cubicBezTo>
                    <a:cubicBezTo>
                      <a:pt x="29" y="13"/>
                      <a:pt x="29" y="12"/>
                      <a:pt x="29" y="12"/>
                    </a:cubicBezTo>
                    <a:cubicBezTo>
                      <a:pt x="29" y="11"/>
                      <a:pt x="29" y="11"/>
                      <a:pt x="29" y="11"/>
                    </a:cubicBezTo>
                    <a:cubicBezTo>
                      <a:pt x="29" y="11"/>
                      <a:pt x="29" y="10"/>
                      <a:pt x="29" y="10"/>
                    </a:cubicBezTo>
                    <a:cubicBezTo>
                      <a:pt x="29" y="10"/>
                      <a:pt x="28" y="10"/>
                      <a:pt x="28" y="10"/>
                    </a:cubicBezTo>
                    <a:cubicBezTo>
                      <a:pt x="29" y="9"/>
                      <a:pt x="29" y="9"/>
                      <a:pt x="29" y="9"/>
                    </a:cubicBezTo>
                    <a:cubicBezTo>
                      <a:pt x="29" y="8"/>
                      <a:pt x="29" y="8"/>
                      <a:pt x="29" y="8"/>
                    </a:cubicBezTo>
                    <a:cubicBezTo>
                      <a:pt x="29" y="7"/>
                      <a:pt x="30" y="8"/>
                      <a:pt x="30" y="7"/>
                    </a:cubicBezTo>
                    <a:cubicBezTo>
                      <a:pt x="30" y="7"/>
                      <a:pt x="29" y="7"/>
                      <a:pt x="29"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7" name="Freeform 247"/>
              <p:cNvSpPr>
                <a:spLocks/>
              </p:cNvSpPr>
              <p:nvPr/>
            </p:nvSpPr>
            <p:spPr bwMode="auto">
              <a:xfrm>
                <a:off x="5024439" y="37893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8" name="Freeform 248"/>
              <p:cNvSpPr>
                <a:spLocks/>
              </p:cNvSpPr>
              <p:nvPr/>
            </p:nvSpPr>
            <p:spPr bwMode="auto">
              <a:xfrm>
                <a:off x="4625976" y="3778251"/>
                <a:ext cx="442913" cy="388938"/>
              </a:xfrm>
              <a:custGeom>
                <a:avLst/>
                <a:gdLst>
                  <a:gd name="T0" fmla="*/ 38 w 41"/>
                  <a:gd name="T1" fmla="*/ 10 h 36"/>
                  <a:gd name="T2" fmla="*/ 39 w 41"/>
                  <a:gd name="T3" fmla="*/ 7 h 36"/>
                  <a:gd name="T4" fmla="*/ 38 w 41"/>
                  <a:gd name="T5" fmla="*/ 5 h 36"/>
                  <a:gd name="T6" fmla="*/ 37 w 41"/>
                  <a:gd name="T7" fmla="*/ 2 h 36"/>
                  <a:gd name="T8" fmla="*/ 36 w 41"/>
                  <a:gd name="T9" fmla="*/ 1 h 36"/>
                  <a:gd name="T10" fmla="*/ 33 w 41"/>
                  <a:gd name="T11" fmla="*/ 0 h 36"/>
                  <a:gd name="T12" fmla="*/ 32 w 41"/>
                  <a:gd name="T13" fmla="*/ 1 h 36"/>
                  <a:gd name="T14" fmla="*/ 28 w 41"/>
                  <a:gd name="T15" fmla="*/ 3 h 36"/>
                  <a:gd name="T16" fmla="*/ 25 w 41"/>
                  <a:gd name="T17" fmla="*/ 5 h 36"/>
                  <a:gd name="T18" fmla="*/ 23 w 41"/>
                  <a:gd name="T19" fmla="*/ 7 h 36"/>
                  <a:gd name="T20" fmla="*/ 23 w 41"/>
                  <a:gd name="T21" fmla="*/ 9 h 36"/>
                  <a:gd name="T22" fmla="*/ 20 w 41"/>
                  <a:gd name="T23" fmla="*/ 10 h 36"/>
                  <a:gd name="T24" fmla="*/ 17 w 41"/>
                  <a:gd name="T25" fmla="*/ 9 h 36"/>
                  <a:gd name="T26" fmla="*/ 16 w 41"/>
                  <a:gd name="T27" fmla="*/ 9 h 36"/>
                  <a:gd name="T28" fmla="*/ 14 w 41"/>
                  <a:gd name="T29" fmla="*/ 11 h 36"/>
                  <a:gd name="T30" fmla="*/ 12 w 41"/>
                  <a:gd name="T31" fmla="*/ 13 h 36"/>
                  <a:gd name="T32" fmla="*/ 10 w 41"/>
                  <a:gd name="T33" fmla="*/ 12 h 36"/>
                  <a:gd name="T34" fmla="*/ 11 w 41"/>
                  <a:gd name="T35" fmla="*/ 10 h 36"/>
                  <a:gd name="T36" fmla="*/ 10 w 41"/>
                  <a:gd name="T37" fmla="*/ 7 h 36"/>
                  <a:gd name="T38" fmla="*/ 9 w 41"/>
                  <a:gd name="T39" fmla="*/ 18 h 36"/>
                  <a:gd name="T40" fmla="*/ 7 w 41"/>
                  <a:gd name="T41" fmla="*/ 18 h 36"/>
                  <a:gd name="T42" fmla="*/ 6 w 41"/>
                  <a:gd name="T43" fmla="*/ 19 h 36"/>
                  <a:gd name="T44" fmla="*/ 4 w 41"/>
                  <a:gd name="T45" fmla="*/ 19 h 36"/>
                  <a:gd name="T46" fmla="*/ 2 w 41"/>
                  <a:gd name="T47" fmla="*/ 18 h 36"/>
                  <a:gd name="T48" fmla="*/ 2 w 41"/>
                  <a:gd name="T49" fmla="*/ 17 h 36"/>
                  <a:gd name="T50" fmla="*/ 1 w 41"/>
                  <a:gd name="T51" fmla="*/ 17 h 36"/>
                  <a:gd name="T52" fmla="*/ 0 w 41"/>
                  <a:gd name="T53" fmla="*/ 18 h 36"/>
                  <a:gd name="T54" fmla="*/ 1 w 41"/>
                  <a:gd name="T55" fmla="*/ 19 h 36"/>
                  <a:gd name="T56" fmla="*/ 1 w 41"/>
                  <a:gd name="T57" fmla="*/ 21 h 36"/>
                  <a:gd name="T58" fmla="*/ 2 w 41"/>
                  <a:gd name="T59" fmla="*/ 24 h 36"/>
                  <a:gd name="T60" fmla="*/ 3 w 41"/>
                  <a:gd name="T61" fmla="*/ 26 h 36"/>
                  <a:gd name="T62" fmla="*/ 4 w 41"/>
                  <a:gd name="T63" fmla="*/ 28 h 36"/>
                  <a:gd name="T64" fmla="*/ 4 w 41"/>
                  <a:gd name="T65" fmla="*/ 30 h 36"/>
                  <a:gd name="T66" fmla="*/ 3 w 41"/>
                  <a:gd name="T67" fmla="*/ 31 h 36"/>
                  <a:gd name="T68" fmla="*/ 4 w 41"/>
                  <a:gd name="T69" fmla="*/ 33 h 36"/>
                  <a:gd name="T70" fmla="*/ 5 w 41"/>
                  <a:gd name="T71" fmla="*/ 34 h 36"/>
                  <a:gd name="T72" fmla="*/ 6 w 41"/>
                  <a:gd name="T73" fmla="*/ 35 h 36"/>
                  <a:gd name="T74" fmla="*/ 8 w 41"/>
                  <a:gd name="T75" fmla="*/ 36 h 36"/>
                  <a:gd name="T76" fmla="*/ 10 w 41"/>
                  <a:gd name="T77" fmla="*/ 35 h 36"/>
                  <a:gd name="T78" fmla="*/ 12 w 41"/>
                  <a:gd name="T79" fmla="*/ 35 h 36"/>
                  <a:gd name="T80" fmla="*/ 14 w 41"/>
                  <a:gd name="T81" fmla="*/ 34 h 36"/>
                  <a:gd name="T82" fmla="*/ 16 w 41"/>
                  <a:gd name="T83" fmla="*/ 34 h 36"/>
                  <a:gd name="T84" fmla="*/ 17 w 41"/>
                  <a:gd name="T85" fmla="*/ 34 h 36"/>
                  <a:gd name="T86" fmla="*/ 19 w 41"/>
                  <a:gd name="T87" fmla="*/ 34 h 36"/>
                  <a:gd name="T88" fmla="*/ 21 w 41"/>
                  <a:gd name="T89" fmla="*/ 33 h 36"/>
                  <a:gd name="T90" fmla="*/ 24 w 41"/>
                  <a:gd name="T91" fmla="*/ 33 h 36"/>
                  <a:gd name="T92" fmla="*/ 26 w 41"/>
                  <a:gd name="T93" fmla="*/ 32 h 36"/>
                  <a:gd name="T94" fmla="*/ 28 w 41"/>
                  <a:gd name="T95" fmla="*/ 31 h 36"/>
                  <a:gd name="T96" fmla="*/ 31 w 41"/>
                  <a:gd name="T97" fmla="*/ 28 h 36"/>
                  <a:gd name="T98" fmla="*/ 33 w 41"/>
                  <a:gd name="T99" fmla="*/ 26 h 36"/>
                  <a:gd name="T100" fmla="*/ 34 w 41"/>
                  <a:gd name="T101" fmla="*/ 24 h 36"/>
                  <a:gd name="T102" fmla="*/ 36 w 41"/>
                  <a:gd name="T103" fmla="*/ 21 h 36"/>
                  <a:gd name="T104" fmla="*/ 38 w 41"/>
                  <a:gd name="T105" fmla="*/ 19 h 36"/>
                  <a:gd name="T106" fmla="*/ 39 w 41"/>
                  <a:gd name="T107" fmla="*/ 18 h 36"/>
                  <a:gd name="T108" fmla="*/ 40 w 41"/>
                  <a:gd name="T109" fmla="*/ 15 h 36"/>
                  <a:gd name="T110" fmla="*/ 41 w 41"/>
                  <a:gd name="T111" fmla="*/ 13 h 36"/>
                  <a:gd name="T112" fmla="*/ 38 w 41"/>
                  <a:gd name="T11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 h="36">
                    <a:moveTo>
                      <a:pt x="38" y="11"/>
                    </a:moveTo>
                    <a:cubicBezTo>
                      <a:pt x="38" y="11"/>
                      <a:pt x="38" y="10"/>
                      <a:pt x="38" y="10"/>
                    </a:cubicBezTo>
                    <a:cubicBezTo>
                      <a:pt x="38" y="9"/>
                      <a:pt x="38" y="9"/>
                      <a:pt x="39" y="8"/>
                    </a:cubicBezTo>
                    <a:cubicBezTo>
                      <a:pt x="39" y="8"/>
                      <a:pt x="38" y="7"/>
                      <a:pt x="39" y="7"/>
                    </a:cubicBezTo>
                    <a:cubicBezTo>
                      <a:pt x="39" y="7"/>
                      <a:pt x="39" y="6"/>
                      <a:pt x="39" y="6"/>
                    </a:cubicBezTo>
                    <a:cubicBezTo>
                      <a:pt x="39" y="5"/>
                      <a:pt x="38" y="5"/>
                      <a:pt x="38" y="5"/>
                    </a:cubicBezTo>
                    <a:cubicBezTo>
                      <a:pt x="38" y="4"/>
                      <a:pt x="37" y="4"/>
                      <a:pt x="37" y="3"/>
                    </a:cubicBezTo>
                    <a:cubicBezTo>
                      <a:pt x="37" y="2"/>
                      <a:pt x="38" y="2"/>
                      <a:pt x="37" y="2"/>
                    </a:cubicBezTo>
                    <a:cubicBezTo>
                      <a:pt x="37" y="1"/>
                      <a:pt x="37" y="1"/>
                      <a:pt x="37" y="1"/>
                    </a:cubicBezTo>
                    <a:cubicBezTo>
                      <a:pt x="37" y="1"/>
                      <a:pt x="36" y="1"/>
                      <a:pt x="36" y="1"/>
                    </a:cubicBezTo>
                    <a:cubicBezTo>
                      <a:pt x="35" y="0"/>
                      <a:pt x="35" y="0"/>
                      <a:pt x="34" y="0"/>
                    </a:cubicBezTo>
                    <a:cubicBezTo>
                      <a:pt x="34" y="0"/>
                      <a:pt x="33" y="1"/>
                      <a:pt x="33" y="0"/>
                    </a:cubicBezTo>
                    <a:cubicBezTo>
                      <a:pt x="33" y="0"/>
                      <a:pt x="33" y="0"/>
                      <a:pt x="33" y="0"/>
                    </a:cubicBezTo>
                    <a:cubicBezTo>
                      <a:pt x="32" y="1"/>
                      <a:pt x="32" y="1"/>
                      <a:pt x="32" y="1"/>
                    </a:cubicBezTo>
                    <a:cubicBezTo>
                      <a:pt x="31" y="1"/>
                      <a:pt x="31" y="2"/>
                      <a:pt x="30" y="2"/>
                    </a:cubicBezTo>
                    <a:cubicBezTo>
                      <a:pt x="30" y="3"/>
                      <a:pt x="29" y="3"/>
                      <a:pt x="28" y="3"/>
                    </a:cubicBezTo>
                    <a:cubicBezTo>
                      <a:pt x="28" y="4"/>
                      <a:pt x="27" y="4"/>
                      <a:pt x="27" y="5"/>
                    </a:cubicBezTo>
                    <a:cubicBezTo>
                      <a:pt x="26" y="5"/>
                      <a:pt x="26" y="5"/>
                      <a:pt x="25" y="5"/>
                    </a:cubicBezTo>
                    <a:cubicBezTo>
                      <a:pt x="25" y="5"/>
                      <a:pt x="25" y="6"/>
                      <a:pt x="24" y="6"/>
                    </a:cubicBezTo>
                    <a:cubicBezTo>
                      <a:pt x="24" y="7"/>
                      <a:pt x="23" y="7"/>
                      <a:pt x="23" y="7"/>
                    </a:cubicBezTo>
                    <a:cubicBezTo>
                      <a:pt x="23" y="8"/>
                      <a:pt x="23" y="8"/>
                      <a:pt x="23" y="8"/>
                    </a:cubicBezTo>
                    <a:cubicBezTo>
                      <a:pt x="23" y="9"/>
                      <a:pt x="23" y="9"/>
                      <a:pt x="23" y="9"/>
                    </a:cubicBezTo>
                    <a:cubicBezTo>
                      <a:pt x="22" y="10"/>
                      <a:pt x="22" y="10"/>
                      <a:pt x="21" y="10"/>
                    </a:cubicBezTo>
                    <a:cubicBezTo>
                      <a:pt x="21" y="10"/>
                      <a:pt x="20" y="10"/>
                      <a:pt x="20" y="10"/>
                    </a:cubicBezTo>
                    <a:cubicBezTo>
                      <a:pt x="19" y="10"/>
                      <a:pt x="19" y="10"/>
                      <a:pt x="19" y="9"/>
                    </a:cubicBezTo>
                    <a:cubicBezTo>
                      <a:pt x="18" y="9"/>
                      <a:pt x="18" y="9"/>
                      <a:pt x="17" y="9"/>
                    </a:cubicBezTo>
                    <a:cubicBezTo>
                      <a:pt x="17" y="8"/>
                      <a:pt x="17" y="8"/>
                      <a:pt x="16" y="8"/>
                    </a:cubicBezTo>
                    <a:cubicBezTo>
                      <a:pt x="16" y="9"/>
                      <a:pt x="16" y="9"/>
                      <a:pt x="16" y="9"/>
                    </a:cubicBezTo>
                    <a:cubicBezTo>
                      <a:pt x="15" y="10"/>
                      <a:pt x="15" y="10"/>
                      <a:pt x="15" y="11"/>
                    </a:cubicBezTo>
                    <a:cubicBezTo>
                      <a:pt x="15" y="11"/>
                      <a:pt x="14" y="11"/>
                      <a:pt x="14" y="11"/>
                    </a:cubicBezTo>
                    <a:cubicBezTo>
                      <a:pt x="13" y="12"/>
                      <a:pt x="13" y="12"/>
                      <a:pt x="13" y="13"/>
                    </a:cubicBezTo>
                    <a:cubicBezTo>
                      <a:pt x="12" y="13"/>
                      <a:pt x="12" y="13"/>
                      <a:pt x="12" y="13"/>
                    </a:cubicBezTo>
                    <a:cubicBezTo>
                      <a:pt x="11" y="13"/>
                      <a:pt x="10" y="13"/>
                      <a:pt x="10" y="12"/>
                    </a:cubicBezTo>
                    <a:cubicBezTo>
                      <a:pt x="10" y="12"/>
                      <a:pt x="10" y="12"/>
                      <a:pt x="10" y="12"/>
                    </a:cubicBezTo>
                    <a:cubicBezTo>
                      <a:pt x="10" y="11"/>
                      <a:pt x="10" y="11"/>
                      <a:pt x="11" y="11"/>
                    </a:cubicBezTo>
                    <a:cubicBezTo>
                      <a:pt x="11" y="11"/>
                      <a:pt x="11" y="10"/>
                      <a:pt x="11" y="10"/>
                    </a:cubicBezTo>
                    <a:cubicBezTo>
                      <a:pt x="11" y="9"/>
                      <a:pt x="10" y="9"/>
                      <a:pt x="10" y="9"/>
                    </a:cubicBezTo>
                    <a:cubicBezTo>
                      <a:pt x="10" y="8"/>
                      <a:pt x="10" y="8"/>
                      <a:pt x="10" y="7"/>
                    </a:cubicBezTo>
                    <a:cubicBezTo>
                      <a:pt x="9" y="7"/>
                      <a:pt x="9" y="7"/>
                      <a:pt x="9" y="7"/>
                    </a:cubicBezTo>
                    <a:cubicBezTo>
                      <a:pt x="9" y="11"/>
                      <a:pt x="9" y="14"/>
                      <a:pt x="9" y="18"/>
                    </a:cubicBezTo>
                    <a:cubicBezTo>
                      <a:pt x="8" y="18"/>
                      <a:pt x="8" y="18"/>
                      <a:pt x="8" y="18"/>
                    </a:cubicBezTo>
                    <a:cubicBezTo>
                      <a:pt x="7" y="18"/>
                      <a:pt x="7" y="18"/>
                      <a:pt x="7" y="18"/>
                    </a:cubicBezTo>
                    <a:cubicBezTo>
                      <a:pt x="7" y="18"/>
                      <a:pt x="7" y="18"/>
                      <a:pt x="7" y="18"/>
                    </a:cubicBezTo>
                    <a:cubicBezTo>
                      <a:pt x="6" y="19"/>
                      <a:pt x="6" y="19"/>
                      <a:pt x="6" y="19"/>
                    </a:cubicBezTo>
                    <a:cubicBezTo>
                      <a:pt x="6" y="19"/>
                      <a:pt x="5" y="19"/>
                      <a:pt x="5" y="19"/>
                    </a:cubicBezTo>
                    <a:cubicBezTo>
                      <a:pt x="5" y="19"/>
                      <a:pt x="4" y="19"/>
                      <a:pt x="4" y="19"/>
                    </a:cubicBezTo>
                    <a:cubicBezTo>
                      <a:pt x="3" y="19"/>
                      <a:pt x="3" y="19"/>
                      <a:pt x="3" y="19"/>
                    </a:cubicBezTo>
                    <a:cubicBezTo>
                      <a:pt x="2" y="18"/>
                      <a:pt x="2" y="18"/>
                      <a:pt x="2" y="18"/>
                    </a:cubicBezTo>
                    <a:cubicBezTo>
                      <a:pt x="2" y="18"/>
                      <a:pt x="2" y="18"/>
                      <a:pt x="2" y="18"/>
                    </a:cubicBezTo>
                    <a:cubicBezTo>
                      <a:pt x="2" y="17"/>
                      <a:pt x="2" y="17"/>
                      <a:pt x="2" y="17"/>
                    </a:cubicBezTo>
                    <a:cubicBezTo>
                      <a:pt x="2" y="17"/>
                      <a:pt x="1" y="17"/>
                      <a:pt x="1" y="17"/>
                    </a:cubicBezTo>
                    <a:cubicBezTo>
                      <a:pt x="1" y="17"/>
                      <a:pt x="1" y="17"/>
                      <a:pt x="1" y="17"/>
                    </a:cubicBezTo>
                    <a:cubicBezTo>
                      <a:pt x="1" y="18"/>
                      <a:pt x="0" y="18"/>
                      <a:pt x="0" y="18"/>
                    </a:cubicBezTo>
                    <a:cubicBezTo>
                      <a:pt x="0" y="18"/>
                      <a:pt x="0" y="18"/>
                      <a:pt x="0" y="18"/>
                    </a:cubicBezTo>
                    <a:cubicBezTo>
                      <a:pt x="0" y="18"/>
                      <a:pt x="0" y="19"/>
                      <a:pt x="0" y="19"/>
                    </a:cubicBezTo>
                    <a:cubicBezTo>
                      <a:pt x="0" y="19"/>
                      <a:pt x="0" y="19"/>
                      <a:pt x="1" y="19"/>
                    </a:cubicBezTo>
                    <a:cubicBezTo>
                      <a:pt x="1" y="20"/>
                      <a:pt x="1" y="20"/>
                      <a:pt x="1" y="21"/>
                    </a:cubicBezTo>
                    <a:cubicBezTo>
                      <a:pt x="1" y="21"/>
                      <a:pt x="1" y="21"/>
                      <a:pt x="1" y="21"/>
                    </a:cubicBezTo>
                    <a:cubicBezTo>
                      <a:pt x="1" y="22"/>
                      <a:pt x="1" y="22"/>
                      <a:pt x="1" y="23"/>
                    </a:cubicBezTo>
                    <a:cubicBezTo>
                      <a:pt x="1" y="23"/>
                      <a:pt x="1" y="24"/>
                      <a:pt x="2" y="24"/>
                    </a:cubicBezTo>
                    <a:cubicBezTo>
                      <a:pt x="2" y="24"/>
                      <a:pt x="2" y="25"/>
                      <a:pt x="3" y="25"/>
                    </a:cubicBezTo>
                    <a:cubicBezTo>
                      <a:pt x="3" y="25"/>
                      <a:pt x="3" y="26"/>
                      <a:pt x="3" y="26"/>
                    </a:cubicBezTo>
                    <a:cubicBezTo>
                      <a:pt x="3" y="27"/>
                      <a:pt x="4" y="27"/>
                      <a:pt x="4" y="27"/>
                    </a:cubicBezTo>
                    <a:cubicBezTo>
                      <a:pt x="4" y="27"/>
                      <a:pt x="4" y="28"/>
                      <a:pt x="4" y="28"/>
                    </a:cubicBezTo>
                    <a:cubicBezTo>
                      <a:pt x="4" y="28"/>
                      <a:pt x="4" y="29"/>
                      <a:pt x="4" y="29"/>
                    </a:cubicBezTo>
                    <a:cubicBezTo>
                      <a:pt x="4" y="29"/>
                      <a:pt x="4" y="30"/>
                      <a:pt x="4" y="30"/>
                    </a:cubicBezTo>
                    <a:cubicBezTo>
                      <a:pt x="4" y="30"/>
                      <a:pt x="3" y="30"/>
                      <a:pt x="3" y="30"/>
                    </a:cubicBezTo>
                    <a:cubicBezTo>
                      <a:pt x="3" y="30"/>
                      <a:pt x="3" y="31"/>
                      <a:pt x="3" y="31"/>
                    </a:cubicBezTo>
                    <a:cubicBezTo>
                      <a:pt x="3" y="32"/>
                      <a:pt x="3" y="32"/>
                      <a:pt x="4" y="32"/>
                    </a:cubicBezTo>
                    <a:cubicBezTo>
                      <a:pt x="4" y="33"/>
                      <a:pt x="4" y="33"/>
                      <a:pt x="4" y="33"/>
                    </a:cubicBezTo>
                    <a:cubicBezTo>
                      <a:pt x="4" y="33"/>
                      <a:pt x="3" y="33"/>
                      <a:pt x="4" y="34"/>
                    </a:cubicBezTo>
                    <a:cubicBezTo>
                      <a:pt x="4" y="34"/>
                      <a:pt x="4" y="34"/>
                      <a:pt x="5" y="34"/>
                    </a:cubicBezTo>
                    <a:cubicBezTo>
                      <a:pt x="5" y="34"/>
                      <a:pt x="5" y="34"/>
                      <a:pt x="6" y="35"/>
                    </a:cubicBezTo>
                    <a:cubicBezTo>
                      <a:pt x="6" y="35"/>
                      <a:pt x="6" y="35"/>
                      <a:pt x="6" y="35"/>
                    </a:cubicBezTo>
                    <a:cubicBezTo>
                      <a:pt x="7" y="36"/>
                      <a:pt x="7" y="36"/>
                      <a:pt x="7" y="36"/>
                    </a:cubicBezTo>
                    <a:cubicBezTo>
                      <a:pt x="8" y="36"/>
                      <a:pt x="8" y="36"/>
                      <a:pt x="8" y="36"/>
                    </a:cubicBezTo>
                    <a:cubicBezTo>
                      <a:pt x="8" y="35"/>
                      <a:pt x="9" y="35"/>
                      <a:pt x="9" y="35"/>
                    </a:cubicBezTo>
                    <a:cubicBezTo>
                      <a:pt x="10" y="35"/>
                      <a:pt x="10" y="35"/>
                      <a:pt x="10" y="35"/>
                    </a:cubicBezTo>
                    <a:cubicBezTo>
                      <a:pt x="11" y="35"/>
                      <a:pt x="11" y="35"/>
                      <a:pt x="11" y="35"/>
                    </a:cubicBezTo>
                    <a:cubicBezTo>
                      <a:pt x="12" y="35"/>
                      <a:pt x="12" y="35"/>
                      <a:pt x="12" y="35"/>
                    </a:cubicBezTo>
                    <a:cubicBezTo>
                      <a:pt x="13" y="34"/>
                      <a:pt x="13" y="34"/>
                      <a:pt x="13" y="34"/>
                    </a:cubicBezTo>
                    <a:cubicBezTo>
                      <a:pt x="13" y="34"/>
                      <a:pt x="14" y="34"/>
                      <a:pt x="14" y="34"/>
                    </a:cubicBezTo>
                    <a:cubicBezTo>
                      <a:pt x="14" y="34"/>
                      <a:pt x="14" y="34"/>
                      <a:pt x="15" y="34"/>
                    </a:cubicBezTo>
                    <a:cubicBezTo>
                      <a:pt x="15" y="34"/>
                      <a:pt x="15" y="34"/>
                      <a:pt x="16" y="34"/>
                    </a:cubicBezTo>
                    <a:cubicBezTo>
                      <a:pt x="16" y="34"/>
                      <a:pt x="16" y="34"/>
                      <a:pt x="16" y="34"/>
                    </a:cubicBezTo>
                    <a:cubicBezTo>
                      <a:pt x="17" y="34"/>
                      <a:pt x="17" y="34"/>
                      <a:pt x="17" y="34"/>
                    </a:cubicBezTo>
                    <a:cubicBezTo>
                      <a:pt x="18" y="34"/>
                      <a:pt x="18" y="34"/>
                      <a:pt x="18" y="34"/>
                    </a:cubicBezTo>
                    <a:cubicBezTo>
                      <a:pt x="19" y="34"/>
                      <a:pt x="19" y="34"/>
                      <a:pt x="19" y="34"/>
                    </a:cubicBezTo>
                    <a:cubicBezTo>
                      <a:pt x="20" y="34"/>
                      <a:pt x="20" y="34"/>
                      <a:pt x="20" y="34"/>
                    </a:cubicBezTo>
                    <a:cubicBezTo>
                      <a:pt x="21" y="34"/>
                      <a:pt x="21" y="34"/>
                      <a:pt x="21" y="33"/>
                    </a:cubicBezTo>
                    <a:cubicBezTo>
                      <a:pt x="22" y="33"/>
                      <a:pt x="22" y="33"/>
                      <a:pt x="22" y="33"/>
                    </a:cubicBezTo>
                    <a:cubicBezTo>
                      <a:pt x="23" y="33"/>
                      <a:pt x="23" y="33"/>
                      <a:pt x="24" y="33"/>
                    </a:cubicBezTo>
                    <a:cubicBezTo>
                      <a:pt x="24" y="33"/>
                      <a:pt x="24" y="32"/>
                      <a:pt x="25" y="32"/>
                    </a:cubicBezTo>
                    <a:cubicBezTo>
                      <a:pt x="25" y="32"/>
                      <a:pt x="25" y="32"/>
                      <a:pt x="26" y="32"/>
                    </a:cubicBezTo>
                    <a:cubicBezTo>
                      <a:pt x="26" y="32"/>
                      <a:pt x="26" y="32"/>
                      <a:pt x="27" y="31"/>
                    </a:cubicBezTo>
                    <a:cubicBezTo>
                      <a:pt x="27" y="31"/>
                      <a:pt x="27" y="31"/>
                      <a:pt x="28" y="31"/>
                    </a:cubicBezTo>
                    <a:cubicBezTo>
                      <a:pt x="28" y="30"/>
                      <a:pt x="29" y="30"/>
                      <a:pt x="29" y="30"/>
                    </a:cubicBezTo>
                    <a:cubicBezTo>
                      <a:pt x="30" y="29"/>
                      <a:pt x="30" y="29"/>
                      <a:pt x="31" y="28"/>
                    </a:cubicBezTo>
                    <a:cubicBezTo>
                      <a:pt x="31" y="27"/>
                      <a:pt x="31" y="27"/>
                      <a:pt x="31" y="27"/>
                    </a:cubicBezTo>
                    <a:cubicBezTo>
                      <a:pt x="32" y="26"/>
                      <a:pt x="32" y="27"/>
                      <a:pt x="33" y="26"/>
                    </a:cubicBezTo>
                    <a:cubicBezTo>
                      <a:pt x="33" y="26"/>
                      <a:pt x="33" y="26"/>
                      <a:pt x="34" y="25"/>
                    </a:cubicBezTo>
                    <a:cubicBezTo>
                      <a:pt x="34" y="25"/>
                      <a:pt x="34" y="25"/>
                      <a:pt x="34" y="24"/>
                    </a:cubicBezTo>
                    <a:cubicBezTo>
                      <a:pt x="35" y="24"/>
                      <a:pt x="35" y="23"/>
                      <a:pt x="35" y="23"/>
                    </a:cubicBezTo>
                    <a:cubicBezTo>
                      <a:pt x="36" y="22"/>
                      <a:pt x="36" y="22"/>
                      <a:pt x="36" y="21"/>
                    </a:cubicBezTo>
                    <a:cubicBezTo>
                      <a:pt x="36" y="21"/>
                      <a:pt x="37" y="21"/>
                      <a:pt x="37" y="20"/>
                    </a:cubicBezTo>
                    <a:cubicBezTo>
                      <a:pt x="37" y="19"/>
                      <a:pt x="37" y="19"/>
                      <a:pt x="38" y="19"/>
                    </a:cubicBezTo>
                    <a:cubicBezTo>
                      <a:pt x="38" y="18"/>
                      <a:pt x="39" y="19"/>
                      <a:pt x="39" y="18"/>
                    </a:cubicBezTo>
                    <a:cubicBezTo>
                      <a:pt x="39" y="18"/>
                      <a:pt x="39" y="18"/>
                      <a:pt x="39" y="18"/>
                    </a:cubicBezTo>
                    <a:cubicBezTo>
                      <a:pt x="39" y="18"/>
                      <a:pt x="39" y="18"/>
                      <a:pt x="39" y="17"/>
                    </a:cubicBezTo>
                    <a:cubicBezTo>
                      <a:pt x="39" y="16"/>
                      <a:pt x="40" y="16"/>
                      <a:pt x="40" y="15"/>
                    </a:cubicBezTo>
                    <a:cubicBezTo>
                      <a:pt x="40" y="15"/>
                      <a:pt x="40" y="15"/>
                      <a:pt x="40" y="14"/>
                    </a:cubicBezTo>
                    <a:cubicBezTo>
                      <a:pt x="40" y="14"/>
                      <a:pt x="41" y="13"/>
                      <a:pt x="41" y="13"/>
                    </a:cubicBezTo>
                    <a:cubicBezTo>
                      <a:pt x="38" y="12"/>
                      <a:pt x="38" y="12"/>
                      <a:pt x="38" y="12"/>
                    </a:cubicBezTo>
                    <a:cubicBezTo>
                      <a:pt x="38" y="12"/>
                      <a:pt x="38" y="12"/>
                      <a:pt x="38"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9" name="Freeform 249"/>
              <p:cNvSpPr>
                <a:spLocks/>
              </p:cNvSpPr>
              <p:nvPr/>
            </p:nvSpPr>
            <p:spPr bwMode="auto">
              <a:xfrm>
                <a:off x="5154614" y="2362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0" name="Freeform 250"/>
              <p:cNvSpPr>
                <a:spLocks/>
              </p:cNvSpPr>
              <p:nvPr/>
            </p:nvSpPr>
            <p:spPr bwMode="auto">
              <a:xfrm>
                <a:off x="4799014" y="2362201"/>
                <a:ext cx="452438" cy="604838"/>
              </a:xfrm>
              <a:custGeom>
                <a:avLst/>
                <a:gdLst>
                  <a:gd name="T0" fmla="*/ 40 w 42"/>
                  <a:gd name="T1" fmla="*/ 13 h 56"/>
                  <a:gd name="T2" fmla="*/ 38 w 42"/>
                  <a:gd name="T3" fmla="*/ 11 h 56"/>
                  <a:gd name="T4" fmla="*/ 37 w 42"/>
                  <a:gd name="T5" fmla="*/ 5 h 56"/>
                  <a:gd name="T6" fmla="*/ 35 w 42"/>
                  <a:gd name="T7" fmla="*/ 1 h 56"/>
                  <a:gd name="T8" fmla="*/ 32 w 42"/>
                  <a:gd name="T9" fmla="*/ 1 h 56"/>
                  <a:gd name="T10" fmla="*/ 30 w 42"/>
                  <a:gd name="T11" fmla="*/ 3 h 56"/>
                  <a:gd name="T12" fmla="*/ 29 w 42"/>
                  <a:gd name="T13" fmla="*/ 5 h 56"/>
                  <a:gd name="T14" fmla="*/ 27 w 42"/>
                  <a:gd name="T15" fmla="*/ 4 h 56"/>
                  <a:gd name="T16" fmla="*/ 7 w 42"/>
                  <a:gd name="T17" fmla="*/ 9 h 56"/>
                  <a:gd name="T18" fmla="*/ 4 w 42"/>
                  <a:gd name="T19" fmla="*/ 11 h 56"/>
                  <a:gd name="T20" fmla="*/ 2 w 42"/>
                  <a:gd name="T21" fmla="*/ 22 h 56"/>
                  <a:gd name="T22" fmla="*/ 1 w 42"/>
                  <a:gd name="T23" fmla="*/ 25 h 56"/>
                  <a:gd name="T24" fmla="*/ 1 w 42"/>
                  <a:gd name="T25" fmla="*/ 28 h 56"/>
                  <a:gd name="T26" fmla="*/ 1 w 42"/>
                  <a:gd name="T27" fmla="*/ 30 h 56"/>
                  <a:gd name="T28" fmla="*/ 1 w 42"/>
                  <a:gd name="T29" fmla="*/ 33 h 56"/>
                  <a:gd name="T30" fmla="*/ 2 w 42"/>
                  <a:gd name="T31" fmla="*/ 35 h 56"/>
                  <a:gd name="T32" fmla="*/ 3 w 42"/>
                  <a:gd name="T33" fmla="*/ 37 h 56"/>
                  <a:gd name="T34" fmla="*/ 4 w 42"/>
                  <a:gd name="T35" fmla="*/ 41 h 56"/>
                  <a:gd name="T36" fmla="*/ 8 w 42"/>
                  <a:gd name="T37" fmla="*/ 44 h 56"/>
                  <a:gd name="T38" fmla="*/ 10 w 42"/>
                  <a:gd name="T39" fmla="*/ 47 h 56"/>
                  <a:gd name="T40" fmla="*/ 12 w 42"/>
                  <a:gd name="T41" fmla="*/ 50 h 56"/>
                  <a:gd name="T42" fmla="*/ 13 w 42"/>
                  <a:gd name="T43" fmla="*/ 52 h 56"/>
                  <a:gd name="T44" fmla="*/ 16 w 42"/>
                  <a:gd name="T45" fmla="*/ 54 h 56"/>
                  <a:gd name="T46" fmla="*/ 18 w 42"/>
                  <a:gd name="T47" fmla="*/ 54 h 56"/>
                  <a:gd name="T48" fmla="*/ 20 w 42"/>
                  <a:gd name="T49" fmla="*/ 55 h 56"/>
                  <a:gd name="T50" fmla="*/ 22 w 42"/>
                  <a:gd name="T51" fmla="*/ 56 h 56"/>
                  <a:gd name="T52" fmla="*/ 26 w 42"/>
                  <a:gd name="T53" fmla="*/ 56 h 56"/>
                  <a:gd name="T54" fmla="*/ 28 w 42"/>
                  <a:gd name="T55" fmla="*/ 56 h 56"/>
                  <a:gd name="T56" fmla="*/ 30 w 42"/>
                  <a:gd name="T57" fmla="*/ 55 h 56"/>
                  <a:gd name="T58" fmla="*/ 34 w 42"/>
                  <a:gd name="T59" fmla="*/ 53 h 56"/>
                  <a:gd name="T60" fmla="*/ 35 w 42"/>
                  <a:gd name="T61" fmla="*/ 52 h 56"/>
                  <a:gd name="T62" fmla="*/ 33 w 42"/>
                  <a:gd name="T63" fmla="*/ 50 h 56"/>
                  <a:gd name="T64" fmla="*/ 32 w 42"/>
                  <a:gd name="T65" fmla="*/ 47 h 56"/>
                  <a:gd name="T66" fmla="*/ 29 w 42"/>
                  <a:gd name="T67" fmla="*/ 45 h 56"/>
                  <a:gd name="T68" fmla="*/ 28 w 42"/>
                  <a:gd name="T69" fmla="*/ 42 h 56"/>
                  <a:gd name="T70" fmla="*/ 30 w 42"/>
                  <a:gd name="T71" fmla="*/ 42 h 56"/>
                  <a:gd name="T72" fmla="*/ 30 w 42"/>
                  <a:gd name="T73" fmla="*/ 38 h 56"/>
                  <a:gd name="T74" fmla="*/ 32 w 42"/>
                  <a:gd name="T75" fmla="*/ 35 h 56"/>
                  <a:gd name="T76" fmla="*/ 33 w 42"/>
                  <a:gd name="T77" fmla="*/ 33 h 56"/>
                  <a:gd name="T78" fmla="*/ 34 w 42"/>
                  <a:gd name="T79" fmla="*/ 31 h 56"/>
                  <a:gd name="T80" fmla="*/ 36 w 42"/>
                  <a:gd name="T81" fmla="*/ 29 h 56"/>
                  <a:gd name="T82" fmla="*/ 36 w 42"/>
                  <a:gd name="T83" fmla="*/ 27 h 56"/>
                  <a:gd name="T84" fmla="*/ 36 w 42"/>
                  <a:gd name="T85" fmla="*/ 24 h 56"/>
                  <a:gd name="T86" fmla="*/ 37 w 42"/>
                  <a:gd name="T87" fmla="*/ 20 h 56"/>
                  <a:gd name="T88" fmla="*/ 37 w 42"/>
                  <a:gd name="T89" fmla="*/ 18 h 56"/>
                  <a:gd name="T90" fmla="*/ 39 w 42"/>
                  <a:gd name="T91" fmla="*/ 17 h 56"/>
                  <a:gd name="T92" fmla="*/ 41 w 42"/>
                  <a:gd name="T93" fmla="*/ 15 h 56"/>
                  <a:gd name="T94" fmla="*/ 41 w 42"/>
                  <a:gd name="T9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56">
                    <a:moveTo>
                      <a:pt x="41" y="14"/>
                    </a:moveTo>
                    <a:cubicBezTo>
                      <a:pt x="41" y="14"/>
                      <a:pt x="40" y="14"/>
                      <a:pt x="40" y="14"/>
                    </a:cubicBezTo>
                    <a:cubicBezTo>
                      <a:pt x="40" y="13"/>
                      <a:pt x="40" y="13"/>
                      <a:pt x="40" y="13"/>
                    </a:cubicBezTo>
                    <a:cubicBezTo>
                      <a:pt x="39" y="12"/>
                      <a:pt x="39" y="13"/>
                      <a:pt x="39" y="12"/>
                    </a:cubicBezTo>
                    <a:cubicBezTo>
                      <a:pt x="38" y="12"/>
                      <a:pt x="38" y="12"/>
                      <a:pt x="38" y="12"/>
                    </a:cubicBezTo>
                    <a:cubicBezTo>
                      <a:pt x="38" y="11"/>
                      <a:pt x="38" y="11"/>
                      <a:pt x="38" y="11"/>
                    </a:cubicBezTo>
                    <a:cubicBezTo>
                      <a:pt x="37" y="10"/>
                      <a:pt x="38" y="9"/>
                      <a:pt x="38" y="9"/>
                    </a:cubicBezTo>
                    <a:cubicBezTo>
                      <a:pt x="37" y="8"/>
                      <a:pt x="38" y="8"/>
                      <a:pt x="38" y="7"/>
                    </a:cubicBezTo>
                    <a:cubicBezTo>
                      <a:pt x="37" y="6"/>
                      <a:pt x="37" y="6"/>
                      <a:pt x="37" y="5"/>
                    </a:cubicBezTo>
                    <a:cubicBezTo>
                      <a:pt x="37" y="5"/>
                      <a:pt x="37" y="5"/>
                      <a:pt x="37" y="4"/>
                    </a:cubicBezTo>
                    <a:cubicBezTo>
                      <a:pt x="36" y="4"/>
                      <a:pt x="36" y="3"/>
                      <a:pt x="36" y="3"/>
                    </a:cubicBezTo>
                    <a:cubicBezTo>
                      <a:pt x="35" y="1"/>
                      <a:pt x="35" y="1"/>
                      <a:pt x="35" y="1"/>
                    </a:cubicBezTo>
                    <a:cubicBezTo>
                      <a:pt x="35" y="1"/>
                      <a:pt x="34" y="1"/>
                      <a:pt x="34" y="1"/>
                    </a:cubicBezTo>
                    <a:cubicBezTo>
                      <a:pt x="34" y="1"/>
                      <a:pt x="33" y="1"/>
                      <a:pt x="33" y="0"/>
                    </a:cubicBezTo>
                    <a:cubicBezTo>
                      <a:pt x="33" y="1"/>
                      <a:pt x="33" y="1"/>
                      <a:pt x="32" y="1"/>
                    </a:cubicBezTo>
                    <a:cubicBezTo>
                      <a:pt x="32" y="1"/>
                      <a:pt x="32" y="1"/>
                      <a:pt x="32" y="1"/>
                    </a:cubicBezTo>
                    <a:cubicBezTo>
                      <a:pt x="31" y="1"/>
                      <a:pt x="31" y="1"/>
                      <a:pt x="31" y="2"/>
                    </a:cubicBezTo>
                    <a:cubicBezTo>
                      <a:pt x="30" y="2"/>
                      <a:pt x="31" y="2"/>
                      <a:pt x="30" y="3"/>
                    </a:cubicBezTo>
                    <a:cubicBezTo>
                      <a:pt x="30" y="3"/>
                      <a:pt x="30" y="3"/>
                      <a:pt x="30" y="3"/>
                    </a:cubicBezTo>
                    <a:cubicBezTo>
                      <a:pt x="30" y="3"/>
                      <a:pt x="30" y="3"/>
                      <a:pt x="29" y="3"/>
                    </a:cubicBezTo>
                    <a:cubicBezTo>
                      <a:pt x="29" y="4"/>
                      <a:pt x="29" y="4"/>
                      <a:pt x="29" y="5"/>
                    </a:cubicBezTo>
                    <a:cubicBezTo>
                      <a:pt x="28" y="5"/>
                      <a:pt x="28" y="5"/>
                      <a:pt x="28" y="5"/>
                    </a:cubicBezTo>
                    <a:cubicBezTo>
                      <a:pt x="28" y="5"/>
                      <a:pt x="28" y="5"/>
                      <a:pt x="28" y="4"/>
                    </a:cubicBezTo>
                    <a:cubicBezTo>
                      <a:pt x="28" y="4"/>
                      <a:pt x="27" y="4"/>
                      <a:pt x="27" y="4"/>
                    </a:cubicBezTo>
                    <a:cubicBezTo>
                      <a:pt x="7" y="4"/>
                      <a:pt x="7" y="4"/>
                      <a:pt x="7" y="4"/>
                    </a:cubicBezTo>
                    <a:cubicBezTo>
                      <a:pt x="7" y="3"/>
                      <a:pt x="7" y="3"/>
                      <a:pt x="7" y="3"/>
                    </a:cubicBezTo>
                    <a:cubicBezTo>
                      <a:pt x="7" y="9"/>
                      <a:pt x="7" y="9"/>
                      <a:pt x="7" y="9"/>
                    </a:cubicBezTo>
                    <a:cubicBezTo>
                      <a:pt x="4" y="9"/>
                      <a:pt x="4" y="9"/>
                      <a:pt x="4" y="9"/>
                    </a:cubicBezTo>
                    <a:cubicBezTo>
                      <a:pt x="4" y="12"/>
                      <a:pt x="4" y="12"/>
                      <a:pt x="4" y="12"/>
                    </a:cubicBezTo>
                    <a:cubicBezTo>
                      <a:pt x="4" y="11"/>
                      <a:pt x="4" y="11"/>
                      <a:pt x="4" y="11"/>
                    </a:cubicBezTo>
                    <a:cubicBezTo>
                      <a:pt x="5" y="22"/>
                      <a:pt x="5" y="22"/>
                      <a:pt x="5" y="22"/>
                    </a:cubicBezTo>
                    <a:cubicBezTo>
                      <a:pt x="3" y="22"/>
                      <a:pt x="3" y="22"/>
                      <a:pt x="3" y="22"/>
                    </a:cubicBezTo>
                    <a:cubicBezTo>
                      <a:pt x="2" y="22"/>
                      <a:pt x="2" y="22"/>
                      <a:pt x="2" y="22"/>
                    </a:cubicBezTo>
                    <a:cubicBezTo>
                      <a:pt x="2" y="22"/>
                      <a:pt x="2" y="23"/>
                      <a:pt x="2" y="23"/>
                    </a:cubicBezTo>
                    <a:cubicBezTo>
                      <a:pt x="2" y="24"/>
                      <a:pt x="2" y="24"/>
                      <a:pt x="2" y="24"/>
                    </a:cubicBezTo>
                    <a:cubicBezTo>
                      <a:pt x="1" y="24"/>
                      <a:pt x="1" y="24"/>
                      <a:pt x="1" y="25"/>
                    </a:cubicBezTo>
                    <a:cubicBezTo>
                      <a:pt x="1" y="25"/>
                      <a:pt x="0" y="25"/>
                      <a:pt x="0" y="26"/>
                    </a:cubicBezTo>
                    <a:cubicBezTo>
                      <a:pt x="0" y="26"/>
                      <a:pt x="1" y="26"/>
                      <a:pt x="1" y="26"/>
                    </a:cubicBezTo>
                    <a:cubicBezTo>
                      <a:pt x="1" y="27"/>
                      <a:pt x="1" y="27"/>
                      <a:pt x="1" y="28"/>
                    </a:cubicBezTo>
                    <a:cubicBezTo>
                      <a:pt x="1" y="28"/>
                      <a:pt x="1" y="28"/>
                      <a:pt x="1" y="28"/>
                    </a:cubicBezTo>
                    <a:cubicBezTo>
                      <a:pt x="1" y="28"/>
                      <a:pt x="1" y="29"/>
                      <a:pt x="1" y="29"/>
                    </a:cubicBezTo>
                    <a:cubicBezTo>
                      <a:pt x="1" y="29"/>
                      <a:pt x="1" y="30"/>
                      <a:pt x="1" y="30"/>
                    </a:cubicBezTo>
                    <a:cubicBezTo>
                      <a:pt x="1" y="31"/>
                      <a:pt x="1" y="31"/>
                      <a:pt x="1" y="32"/>
                    </a:cubicBezTo>
                    <a:cubicBezTo>
                      <a:pt x="1" y="32"/>
                      <a:pt x="1" y="32"/>
                      <a:pt x="1" y="32"/>
                    </a:cubicBezTo>
                    <a:cubicBezTo>
                      <a:pt x="1" y="33"/>
                      <a:pt x="1" y="33"/>
                      <a:pt x="1" y="33"/>
                    </a:cubicBezTo>
                    <a:cubicBezTo>
                      <a:pt x="1" y="33"/>
                      <a:pt x="1" y="33"/>
                      <a:pt x="1" y="34"/>
                    </a:cubicBezTo>
                    <a:cubicBezTo>
                      <a:pt x="1" y="34"/>
                      <a:pt x="2" y="34"/>
                      <a:pt x="2" y="34"/>
                    </a:cubicBezTo>
                    <a:cubicBezTo>
                      <a:pt x="2" y="34"/>
                      <a:pt x="2" y="34"/>
                      <a:pt x="2" y="35"/>
                    </a:cubicBezTo>
                    <a:cubicBezTo>
                      <a:pt x="2" y="35"/>
                      <a:pt x="2" y="35"/>
                      <a:pt x="2" y="35"/>
                    </a:cubicBezTo>
                    <a:cubicBezTo>
                      <a:pt x="2" y="35"/>
                      <a:pt x="2" y="35"/>
                      <a:pt x="2" y="35"/>
                    </a:cubicBezTo>
                    <a:cubicBezTo>
                      <a:pt x="2" y="36"/>
                      <a:pt x="3" y="36"/>
                      <a:pt x="3" y="37"/>
                    </a:cubicBezTo>
                    <a:cubicBezTo>
                      <a:pt x="3" y="37"/>
                      <a:pt x="4" y="37"/>
                      <a:pt x="4" y="38"/>
                    </a:cubicBezTo>
                    <a:cubicBezTo>
                      <a:pt x="4" y="38"/>
                      <a:pt x="4" y="39"/>
                      <a:pt x="4" y="39"/>
                    </a:cubicBezTo>
                    <a:cubicBezTo>
                      <a:pt x="4" y="40"/>
                      <a:pt x="3" y="40"/>
                      <a:pt x="4" y="41"/>
                    </a:cubicBezTo>
                    <a:cubicBezTo>
                      <a:pt x="4" y="41"/>
                      <a:pt x="4" y="41"/>
                      <a:pt x="4" y="41"/>
                    </a:cubicBezTo>
                    <a:cubicBezTo>
                      <a:pt x="5" y="42"/>
                      <a:pt x="5" y="42"/>
                      <a:pt x="6" y="42"/>
                    </a:cubicBezTo>
                    <a:cubicBezTo>
                      <a:pt x="7" y="43"/>
                      <a:pt x="7" y="43"/>
                      <a:pt x="8" y="44"/>
                    </a:cubicBezTo>
                    <a:cubicBezTo>
                      <a:pt x="8" y="44"/>
                      <a:pt x="8" y="44"/>
                      <a:pt x="8" y="44"/>
                    </a:cubicBezTo>
                    <a:cubicBezTo>
                      <a:pt x="9" y="45"/>
                      <a:pt x="8" y="45"/>
                      <a:pt x="8" y="46"/>
                    </a:cubicBezTo>
                    <a:cubicBezTo>
                      <a:pt x="8" y="47"/>
                      <a:pt x="9" y="46"/>
                      <a:pt x="10" y="47"/>
                    </a:cubicBezTo>
                    <a:cubicBezTo>
                      <a:pt x="10" y="47"/>
                      <a:pt x="10" y="47"/>
                      <a:pt x="10" y="48"/>
                    </a:cubicBezTo>
                    <a:cubicBezTo>
                      <a:pt x="11" y="49"/>
                      <a:pt x="11" y="49"/>
                      <a:pt x="11" y="49"/>
                    </a:cubicBezTo>
                    <a:cubicBezTo>
                      <a:pt x="12" y="49"/>
                      <a:pt x="12" y="49"/>
                      <a:pt x="12" y="50"/>
                    </a:cubicBezTo>
                    <a:cubicBezTo>
                      <a:pt x="13" y="50"/>
                      <a:pt x="13" y="50"/>
                      <a:pt x="13" y="50"/>
                    </a:cubicBezTo>
                    <a:cubicBezTo>
                      <a:pt x="13" y="51"/>
                      <a:pt x="13" y="51"/>
                      <a:pt x="13" y="51"/>
                    </a:cubicBezTo>
                    <a:cubicBezTo>
                      <a:pt x="13" y="52"/>
                      <a:pt x="13" y="52"/>
                      <a:pt x="13" y="52"/>
                    </a:cubicBezTo>
                    <a:cubicBezTo>
                      <a:pt x="13" y="52"/>
                      <a:pt x="14" y="52"/>
                      <a:pt x="14" y="52"/>
                    </a:cubicBezTo>
                    <a:cubicBezTo>
                      <a:pt x="14" y="53"/>
                      <a:pt x="14" y="53"/>
                      <a:pt x="15" y="53"/>
                    </a:cubicBezTo>
                    <a:cubicBezTo>
                      <a:pt x="15" y="54"/>
                      <a:pt x="15" y="54"/>
                      <a:pt x="16" y="54"/>
                    </a:cubicBezTo>
                    <a:cubicBezTo>
                      <a:pt x="16" y="54"/>
                      <a:pt x="16" y="54"/>
                      <a:pt x="16" y="54"/>
                    </a:cubicBezTo>
                    <a:cubicBezTo>
                      <a:pt x="17" y="54"/>
                      <a:pt x="17" y="54"/>
                      <a:pt x="18" y="54"/>
                    </a:cubicBezTo>
                    <a:cubicBezTo>
                      <a:pt x="18" y="54"/>
                      <a:pt x="18" y="54"/>
                      <a:pt x="18" y="54"/>
                    </a:cubicBezTo>
                    <a:cubicBezTo>
                      <a:pt x="19" y="54"/>
                      <a:pt x="19" y="53"/>
                      <a:pt x="19" y="53"/>
                    </a:cubicBezTo>
                    <a:cubicBezTo>
                      <a:pt x="20" y="54"/>
                      <a:pt x="20" y="54"/>
                      <a:pt x="20" y="54"/>
                    </a:cubicBezTo>
                    <a:cubicBezTo>
                      <a:pt x="20" y="54"/>
                      <a:pt x="20" y="55"/>
                      <a:pt x="20" y="55"/>
                    </a:cubicBezTo>
                    <a:cubicBezTo>
                      <a:pt x="21" y="55"/>
                      <a:pt x="21" y="55"/>
                      <a:pt x="21" y="55"/>
                    </a:cubicBezTo>
                    <a:cubicBezTo>
                      <a:pt x="21" y="56"/>
                      <a:pt x="21" y="56"/>
                      <a:pt x="22" y="56"/>
                    </a:cubicBezTo>
                    <a:cubicBezTo>
                      <a:pt x="22" y="56"/>
                      <a:pt x="22" y="56"/>
                      <a:pt x="22" y="56"/>
                    </a:cubicBezTo>
                    <a:cubicBezTo>
                      <a:pt x="22" y="56"/>
                      <a:pt x="23" y="56"/>
                      <a:pt x="23" y="56"/>
                    </a:cubicBezTo>
                    <a:cubicBezTo>
                      <a:pt x="23" y="56"/>
                      <a:pt x="24" y="56"/>
                      <a:pt x="24" y="56"/>
                    </a:cubicBezTo>
                    <a:cubicBezTo>
                      <a:pt x="25" y="56"/>
                      <a:pt x="25" y="56"/>
                      <a:pt x="26" y="56"/>
                    </a:cubicBezTo>
                    <a:cubicBezTo>
                      <a:pt x="26" y="56"/>
                      <a:pt x="26" y="56"/>
                      <a:pt x="26" y="56"/>
                    </a:cubicBezTo>
                    <a:cubicBezTo>
                      <a:pt x="27" y="56"/>
                      <a:pt x="27" y="56"/>
                      <a:pt x="27" y="56"/>
                    </a:cubicBezTo>
                    <a:cubicBezTo>
                      <a:pt x="28" y="56"/>
                      <a:pt x="28" y="56"/>
                      <a:pt x="28" y="56"/>
                    </a:cubicBezTo>
                    <a:cubicBezTo>
                      <a:pt x="29" y="56"/>
                      <a:pt x="29" y="55"/>
                      <a:pt x="29" y="55"/>
                    </a:cubicBezTo>
                    <a:cubicBezTo>
                      <a:pt x="30" y="55"/>
                      <a:pt x="30" y="55"/>
                      <a:pt x="30" y="55"/>
                    </a:cubicBezTo>
                    <a:cubicBezTo>
                      <a:pt x="30" y="55"/>
                      <a:pt x="30" y="55"/>
                      <a:pt x="30" y="55"/>
                    </a:cubicBezTo>
                    <a:cubicBezTo>
                      <a:pt x="30" y="55"/>
                      <a:pt x="31" y="54"/>
                      <a:pt x="31" y="53"/>
                    </a:cubicBezTo>
                    <a:cubicBezTo>
                      <a:pt x="31" y="53"/>
                      <a:pt x="33" y="53"/>
                      <a:pt x="33" y="53"/>
                    </a:cubicBezTo>
                    <a:cubicBezTo>
                      <a:pt x="34" y="53"/>
                      <a:pt x="34" y="53"/>
                      <a:pt x="34" y="53"/>
                    </a:cubicBezTo>
                    <a:cubicBezTo>
                      <a:pt x="35" y="53"/>
                      <a:pt x="35" y="53"/>
                      <a:pt x="35" y="53"/>
                    </a:cubicBezTo>
                    <a:cubicBezTo>
                      <a:pt x="35" y="53"/>
                      <a:pt x="35" y="53"/>
                      <a:pt x="35" y="52"/>
                    </a:cubicBezTo>
                    <a:cubicBezTo>
                      <a:pt x="35" y="52"/>
                      <a:pt x="35" y="52"/>
                      <a:pt x="35" y="52"/>
                    </a:cubicBezTo>
                    <a:cubicBezTo>
                      <a:pt x="35" y="51"/>
                      <a:pt x="35" y="51"/>
                      <a:pt x="34" y="51"/>
                    </a:cubicBezTo>
                    <a:cubicBezTo>
                      <a:pt x="34" y="51"/>
                      <a:pt x="34" y="51"/>
                      <a:pt x="34" y="51"/>
                    </a:cubicBezTo>
                    <a:cubicBezTo>
                      <a:pt x="33" y="51"/>
                      <a:pt x="33" y="50"/>
                      <a:pt x="33" y="50"/>
                    </a:cubicBezTo>
                    <a:cubicBezTo>
                      <a:pt x="33" y="50"/>
                      <a:pt x="33" y="49"/>
                      <a:pt x="33" y="49"/>
                    </a:cubicBezTo>
                    <a:cubicBezTo>
                      <a:pt x="32" y="48"/>
                      <a:pt x="33" y="48"/>
                      <a:pt x="32" y="48"/>
                    </a:cubicBezTo>
                    <a:cubicBezTo>
                      <a:pt x="32" y="47"/>
                      <a:pt x="32" y="47"/>
                      <a:pt x="32" y="47"/>
                    </a:cubicBezTo>
                    <a:cubicBezTo>
                      <a:pt x="31" y="47"/>
                      <a:pt x="31" y="47"/>
                      <a:pt x="31" y="46"/>
                    </a:cubicBezTo>
                    <a:cubicBezTo>
                      <a:pt x="31" y="46"/>
                      <a:pt x="30" y="46"/>
                      <a:pt x="30" y="45"/>
                    </a:cubicBezTo>
                    <a:cubicBezTo>
                      <a:pt x="30" y="45"/>
                      <a:pt x="29" y="45"/>
                      <a:pt x="29" y="45"/>
                    </a:cubicBezTo>
                    <a:cubicBezTo>
                      <a:pt x="29" y="44"/>
                      <a:pt x="28" y="45"/>
                      <a:pt x="28" y="44"/>
                    </a:cubicBezTo>
                    <a:cubicBezTo>
                      <a:pt x="28" y="44"/>
                      <a:pt x="28" y="44"/>
                      <a:pt x="28" y="44"/>
                    </a:cubicBezTo>
                    <a:cubicBezTo>
                      <a:pt x="28" y="43"/>
                      <a:pt x="28" y="43"/>
                      <a:pt x="28" y="42"/>
                    </a:cubicBezTo>
                    <a:cubicBezTo>
                      <a:pt x="28" y="42"/>
                      <a:pt x="29" y="42"/>
                      <a:pt x="29" y="42"/>
                    </a:cubicBezTo>
                    <a:cubicBezTo>
                      <a:pt x="29" y="42"/>
                      <a:pt x="29" y="43"/>
                      <a:pt x="30" y="43"/>
                    </a:cubicBezTo>
                    <a:cubicBezTo>
                      <a:pt x="30" y="43"/>
                      <a:pt x="30" y="43"/>
                      <a:pt x="30" y="42"/>
                    </a:cubicBezTo>
                    <a:cubicBezTo>
                      <a:pt x="31" y="42"/>
                      <a:pt x="30" y="42"/>
                      <a:pt x="30" y="41"/>
                    </a:cubicBezTo>
                    <a:cubicBezTo>
                      <a:pt x="30" y="41"/>
                      <a:pt x="30" y="40"/>
                      <a:pt x="30" y="40"/>
                    </a:cubicBezTo>
                    <a:cubicBezTo>
                      <a:pt x="30" y="39"/>
                      <a:pt x="30" y="39"/>
                      <a:pt x="30" y="38"/>
                    </a:cubicBezTo>
                    <a:cubicBezTo>
                      <a:pt x="30" y="38"/>
                      <a:pt x="30" y="37"/>
                      <a:pt x="31" y="37"/>
                    </a:cubicBezTo>
                    <a:cubicBezTo>
                      <a:pt x="31" y="37"/>
                      <a:pt x="31" y="36"/>
                      <a:pt x="31" y="36"/>
                    </a:cubicBezTo>
                    <a:cubicBezTo>
                      <a:pt x="31" y="36"/>
                      <a:pt x="32" y="36"/>
                      <a:pt x="32" y="35"/>
                    </a:cubicBezTo>
                    <a:cubicBezTo>
                      <a:pt x="32" y="35"/>
                      <a:pt x="32" y="35"/>
                      <a:pt x="33" y="35"/>
                    </a:cubicBezTo>
                    <a:cubicBezTo>
                      <a:pt x="33" y="34"/>
                      <a:pt x="33" y="34"/>
                      <a:pt x="33" y="34"/>
                    </a:cubicBezTo>
                    <a:cubicBezTo>
                      <a:pt x="33" y="33"/>
                      <a:pt x="32" y="33"/>
                      <a:pt x="33" y="33"/>
                    </a:cubicBezTo>
                    <a:cubicBezTo>
                      <a:pt x="33" y="32"/>
                      <a:pt x="33" y="33"/>
                      <a:pt x="33" y="32"/>
                    </a:cubicBezTo>
                    <a:cubicBezTo>
                      <a:pt x="33" y="32"/>
                      <a:pt x="33" y="32"/>
                      <a:pt x="33" y="32"/>
                    </a:cubicBezTo>
                    <a:cubicBezTo>
                      <a:pt x="33" y="31"/>
                      <a:pt x="34" y="31"/>
                      <a:pt x="34" y="31"/>
                    </a:cubicBezTo>
                    <a:cubicBezTo>
                      <a:pt x="34" y="31"/>
                      <a:pt x="34" y="30"/>
                      <a:pt x="34" y="30"/>
                    </a:cubicBezTo>
                    <a:cubicBezTo>
                      <a:pt x="35" y="30"/>
                      <a:pt x="35" y="30"/>
                      <a:pt x="35" y="30"/>
                    </a:cubicBezTo>
                    <a:cubicBezTo>
                      <a:pt x="36" y="30"/>
                      <a:pt x="36" y="29"/>
                      <a:pt x="36" y="29"/>
                    </a:cubicBezTo>
                    <a:cubicBezTo>
                      <a:pt x="36" y="29"/>
                      <a:pt x="36" y="28"/>
                      <a:pt x="36" y="28"/>
                    </a:cubicBezTo>
                    <a:cubicBezTo>
                      <a:pt x="36" y="28"/>
                      <a:pt x="36" y="28"/>
                      <a:pt x="36" y="27"/>
                    </a:cubicBezTo>
                    <a:cubicBezTo>
                      <a:pt x="36" y="27"/>
                      <a:pt x="36" y="27"/>
                      <a:pt x="36" y="27"/>
                    </a:cubicBezTo>
                    <a:cubicBezTo>
                      <a:pt x="36" y="26"/>
                      <a:pt x="36" y="26"/>
                      <a:pt x="36" y="26"/>
                    </a:cubicBezTo>
                    <a:cubicBezTo>
                      <a:pt x="36" y="25"/>
                      <a:pt x="36" y="25"/>
                      <a:pt x="36" y="25"/>
                    </a:cubicBezTo>
                    <a:cubicBezTo>
                      <a:pt x="36" y="24"/>
                      <a:pt x="36" y="24"/>
                      <a:pt x="36" y="24"/>
                    </a:cubicBezTo>
                    <a:cubicBezTo>
                      <a:pt x="36" y="24"/>
                      <a:pt x="36" y="23"/>
                      <a:pt x="36" y="23"/>
                    </a:cubicBezTo>
                    <a:cubicBezTo>
                      <a:pt x="36" y="22"/>
                      <a:pt x="36" y="22"/>
                      <a:pt x="37" y="21"/>
                    </a:cubicBezTo>
                    <a:cubicBezTo>
                      <a:pt x="37" y="21"/>
                      <a:pt x="37" y="21"/>
                      <a:pt x="37" y="20"/>
                    </a:cubicBezTo>
                    <a:cubicBezTo>
                      <a:pt x="37" y="20"/>
                      <a:pt x="36" y="19"/>
                      <a:pt x="37" y="19"/>
                    </a:cubicBezTo>
                    <a:cubicBezTo>
                      <a:pt x="37" y="19"/>
                      <a:pt x="37" y="19"/>
                      <a:pt x="37" y="19"/>
                    </a:cubicBezTo>
                    <a:cubicBezTo>
                      <a:pt x="37" y="18"/>
                      <a:pt x="37" y="18"/>
                      <a:pt x="37" y="18"/>
                    </a:cubicBezTo>
                    <a:cubicBezTo>
                      <a:pt x="37" y="18"/>
                      <a:pt x="38" y="18"/>
                      <a:pt x="38" y="18"/>
                    </a:cubicBezTo>
                    <a:cubicBezTo>
                      <a:pt x="38" y="18"/>
                      <a:pt x="38" y="17"/>
                      <a:pt x="38" y="17"/>
                    </a:cubicBezTo>
                    <a:cubicBezTo>
                      <a:pt x="39" y="17"/>
                      <a:pt x="39" y="17"/>
                      <a:pt x="39" y="17"/>
                    </a:cubicBezTo>
                    <a:cubicBezTo>
                      <a:pt x="39" y="17"/>
                      <a:pt x="39" y="17"/>
                      <a:pt x="40" y="17"/>
                    </a:cubicBezTo>
                    <a:cubicBezTo>
                      <a:pt x="40" y="16"/>
                      <a:pt x="40" y="16"/>
                      <a:pt x="41" y="16"/>
                    </a:cubicBezTo>
                    <a:cubicBezTo>
                      <a:pt x="41" y="16"/>
                      <a:pt x="41" y="16"/>
                      <a:pt x="41" y="15"/>
                    </a:cubicBezTo>
                    <a:cubicBezTo>
                      <a:pt x="41" y="15"/>
                      <a:pt x="41" y="15"/>
                      <a:pt x="41" y="15"/>
                    </a:cubicBezTo>
                    <a:cubicBezTo>
                      <a:pt x="42" y="15"/>
                      <a:pt x="42" y="15"/>
                      <a:pt x="42" y="15"/>
                    </a:cubicBezTo>
                    <a:cubicBezTo>
                      <a:pt x="41" y="14"/>
                      <a:pt x="41" y="14"/>
                      <a:pt x="41"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1" name="Freeform 251"/>
              <p:cNvSpPr>
                <a:spLocks/>
              </p:cNvSpPr>
              <p:nvPr/>
            </p:nvSpPr>
            <p:spPr bwMode="auto">
              <a:xfrm>
                <a:off x="5370514" y="3443289"/>
                <a:ext cx="0" cy="1111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2" name="Freeform 252"/>
              <p:cNvSpPr>
                <a:spLocks/>
              </p:cNvSpPr>
              <p:nvPr/>
            </p:nvSpPr>
            <p:spPr bwMode="auto">
              <a:xfrm>
                <a:off x="5726114" y="3713164"/>
                <a:ext cx="22225" cy="22225"/>
              </a:xfrm>
              <a:custGeom>
                <a:avLst/>
                <a:gdLst>
                  <a:gd name="T0" fmla="*/ 1 w 2"/>
                  <a:gd name="T1" fmla="*/ 0 h 2"/>
                  <a:gd name="T2" fmla="*/ 0 w 2"/>
                  <a:gd name="T3" fmla="*/ 0 h 2"/>
                  <a:gd name="T4" fmla="*/ 0 w 2"/>
                  <a:gd name="T5" fmla="*/ 1 h 2"/>
                  <a:gd name="T6" fmla="*/ 0 w 2"/>
                  <a:gd name="T7" fmla="*/ 2 h 2"/>
                  <a:gd name="T8" fmla="*/ 1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0" y="0"/>
                    </a:cubicBezTo>
                    <a:cubicBezTo>
                      <a:pt x="0" y="1"/>
                      <a:pt x="0" y="1"/>
                      <a:pt x="0" y="1"/>
                    </a:cubicBezTo>
                    <a:cubicBezTo>
                      <a:pt x="0" y="1"/>
                      <a:pt x="0" y="1"/>
                      <a:pt x="0" y="2"/>
                    </a:cubicBezTo>
                    <a:cubicBezTo>
                      <a:pt x="0" y="2"/>
                      <a:pt x="1" y="2"/>
                      <a:pt x="1" y="1"/>
                    </a:cubicBezTo>
                    <a:cubicBezTo>
                      <a:pt x="1" y="1"/>
                      <a:pt x="1" y="1"/>
                      <a:pt x="2" y="1"/>
                    </a:cubicBezTo>
                    <a:cubicBezTo>
                      <a:pt x="2" y="0"/>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3" name="Freeform 253"/>
              <p:cNvSpPr>
                <a:spLocks/>
              </p:cNvSpPr>
              <p:nvPr/>
            </p:nvSpPr>
            <p:spPr bwMode="auto">
              <a:xfrm>
                <a:off x="5672139" y="3735389"/>
                <a:ext cx="11113" cy="22225"/>
              </a:xfrm>
              <a:custGeom>
                <a:avLst/>
                <a:gdLst>
                  <a:gd name="T0" fmla="*/ 0 w 1"/>
                  <a:gd name="T1" fmla="*/ 1 h 2"/>
                  <a:gd name="T2" fmla="*/ 0 w 1"/>
                  <a:gd name="T3" fmla="*/ 1 h 2"/>
                  <a:gd name="T4" fmla="*/ 1 w 1"/>
                  <a:gd name="T5" fmla="*/ 1 h 2"/>
                  <a:gd name="T6" fmla="*/ 1 w 1"/>
                  <a:gd name="T7" fmla="*/ 1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1"/>
                      <a:pt x="0" y="1"/>
                    </a:cubicBezTo>
                    <a:cubicBezTo>
                      <a:pt x="0" y="2"/>
                      <a:pt x="0" y="2"/>
                      <a:pt x="1" y="1"/>
                    </a:cubicBezTo>
                    <a:cubicBezTo>
                      <a:pt x="1" y="1"/>
                      <a:pt x="1" y="1"/>
                      <a:pt x="1" y="1"/>
                    </a:cubicBezTo>
                    <a:cubicBezTo>
                      <a:pt x="1" y="1"/>
                      <a:pt x="1" y="1"/>
                      <a:pt x="1" y="1"/>
                    </a:cubicBezTo>
                    <a:cubicBezTo>
                      <a:pt x="1" y="0"/>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4" name="Freeform 254"/>
              <p:cNvSpPr>
                <a:spLocks/>
              </p:cNvSpPr>
              <p:nvPr/>
            </p:nvSpPr>
            <p:spPr bwMode="auto">
              <a:xfrm>
                <a:off x="5219701" y="2081214"/>
                <a:ext cx="1111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5" name="Freeform 255"/>
              <p:cNvSpPr>
                <a:spLocks/>
              </p:cNvSpPr>
              <p:nvPr/>
            </p:nvSpPr>
            <p:spPr bwMode="auto">
              <a:xfrm>
                <a:off x="5111751" y="2081214"/>
                <a:ext cx="560388" cy="508000"/>
              </a:xfrm>
              <a:custGeom>
                <a:avLst/>
                <a:gdLst>
                  <a:gd name="T0" fmla="*/ 50 w 52"/>
                  <a:gd name="T1" fmla="*/ 27 h 47"/>
                  <a:gd name="T2" fmla="*/ 45 w 52"/>
                  <a:gd name="T3" fmla="*/ 26 h 47"/>
                  <a:gd name="T4" fmla="*/ 42 w 52"/>
                  <a:gd name="T5" fmla="*/ 23 h 47"/>
                  <a:gd name="T6" fmla="*/ 41 w 52"/>
                  <a:gd name="T7" fmla="*/ 21 h 47"/>
                  <a:gd name="T8" fmla="*/ 40 w 52"/>
                  <a:gd name="T9" fmla="*/ 19 h 47"/>
                  <a:gd name="T10" fmla="*/ 39 w 52"/>
                  <a:gd name="T11" fmla="*/ 17 h 47"/>
                  <a:gd name="T12" fmla="*/ 38 w 52"/>
                  <a:gd name="T13" fmla="*/ 15 h 47"/>
                  <a:gd name="T14" fmla="*/ 37 w 52"/>
                  <a:gd name="T15" fmla="*/ 14 h 47"/>
                  <a:gd name="T16" fmla="*/ 35 w 52"/>
                  <a:gd name="T17" fmla="*/ 11 h 47"/>
                  <a:gd name="T18" fmla="*/ 34 w 52"/>
                  <a:gd name="T19" fmla="*/ 10 h 47"/>
                  <a:gd name="T20" fmla="*/ 32 w 52"/>
                  <a:gd name="T21" fmla="*/ 10 h 47"/>
                  <a:gd name="T22" fmla="*/ 30 w 52"/>
                  <a:gd name="T23" fmla="*/ 9 h 47"/>
                  <a:gd name="T24" fmla="*/ 29 w 52"/>
                  <a:gd name="T25" fmla="*/ 9 h 47"/>
                  <a:gd name="T26" fmla="*/ 23 w 52"/>
                  <a:gd name="T27" fmla="*/ 8 h 47"/>
                  <a:gd name="T28" fmla="*/ 21 w 52"/>
                  <a:gd name="T29" fmla="*/ 4 h 47"/>
                  <a:gd name="T30" fmla="*/ 15 w 52"/>
                  <a:gd name="T31" fmla="*/ 2 h 47"/>
                  <a:gd name="T32" fmla="*/ 11 w 52"/>
                  <a:gd name="T33" fmla="*/ 0 h 47"/>
                  <a:gd name="T34" fmla="*/ 9 w 52"/>
                  <a:gd name="T35" fmla="*/ 1 h 47"/>
                  <a:gd name="T36" fmla="*/ 5 w 52"/>
                  <a:gd name="T37" fmla="*/ 3 h 47"/>
                  <a:gd name="T38" fmla="*/ 7 w 52"/>
                  <a:gd name="T39" fmla="*/ 5 h 47"/>
                  <a:gd name="T40" fmla="*/ 5 w 52"/>
                  <a:gd name="T41" fmla="*/ 7 h 47"/>
                  <a:gd name="T42" fmla="*/ 2 w 52"/>
                  <a:gd name="T43" fmla="*/ 8 h 47"/>
                  <a:gd name="T44" fmla="*/ 1 w 52"/>
                  <a:gd name="T45" fmla="*/ 9 h 47"/>
                  <a:gd name="T46" fmla="*/ 1 w 52"/>
                  <a:gd name="T47" fmla="*/ 13 h 47"/>
                  <a:gd name="T48" fmla="*/ 5 w 52"/>
                  <a:gd name="T49" fmla="*/ 16 h 47"/>
                  <a:gd name="T50" fmla="*/ 7 w 52"/>
                  <a:gd name="T51" fmla="*/ 19 h 47"/>
                  <a:gd name="T52" fmla="*/ 9 w 52"/>
                  <a:gd name="T53" fmla="*/ 23 h 47"/>
                  <a:gd name="T54" fmla="*/ 12 w 52"/>
                  <a:gd name="T55" fmla="*/ 25 h 47"/>
                  <a:gd name="T56" fmla="*/ 13 w 52"/>
                  <a:gd name="T57" fmla="*/ 29 h 47"/>
                  <a:gd name="T58" fmla="*/ 13 w 52"/>
                  <a:gd name="T59" fmla="*/ 32 h 47"/>
                  <a:gd name="T60" fmla="*/ 16 w 52"/>
                  <a:gd name="T61" fmla="*/ 35 h 47"/>
                  <a:gd name="T62" fmla="*/ 18 w 52"/>
                  <a:gd name="T63" fmla="*/ 37 h 47"/>
                  <a:gd name="T64" fmla="*/ 18 w 52"/>
                  <a:gd name="T65" fmla="*/ 39 h 47"/>
                  <a:gd name="T66" fmla="*/ 20 w 52"/>
                  <a:gd name="T67" fmla="*/ 41 h 47"/>
                  <a:gd name="T68" fmla="*/ 22 w 52"/>
                  <a:gd name="T69" fmla="*/ 43 h 47"/>
                  <a:gd name="T70" fmla="*/ 26 w 52"/>
                  <a:gd name="T71" fmla="*/ 43 h 47"/>
                  <a:gd name="T72" fmla="*/ 29 w 52"/>
                  <a:gd name="T73" fmla="*/ 45 h 47"/>
                  <a:gd name="T74" fmla="*/ 31 w 52"/>
                  <a:gd name="T75" fmla="*/ 46 h 47"/>
                  <a:gd name="T76" fmla="*/ 33 w 52"/>
                  <a:gd name="T77" fmla="*/ 42 h 47"/>
                  <a:gd name="T78" fmla="*/ 40 w 52"/>
                  <a:gd name="T79" fmla="*/ 40 h 47"/>
                  <a:gd name="T80" fmla="*/ 44 w 52"/>
                  <a:gd name="T81" fmla="*/ 38 h 47"/>
                  <a:gd name="T82" fmla="*/ 50 w 52"/>
                  <a:gd name="T83" fmla="*/ 34 h 47"/>
                  <a:gd name="T84" fmla="*/ 52 w 52"/>
                  <a:gd name="T85"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47">
                    <a:moveTo>
                      <a:pt x="52" y="28"/>
                    </a:moveTo>
                    <a:cubicBezTo>
                      <a:pt x="52" y="28"/>
                      <a:pt x="52" y="28"/>
                      <a:pt x="52" y="28"/>
                    </a:cubicBezTo>
                    <a:cubicBezTo>
                      <a:pt x="51" y="27"/>
                      <a:pt x="51" y="27"/>
                      <a:pt x="50" y="27"/>
                    </a:cubicBezTo>
                    <a:cubicBezTo>
                      <a:pt x="50" y="26"/>
                      <a:pt x="49" y="26"/>
                      <a:pt x="48" y="26"/>
                    </a:cubicBezTo>
                    <a:cubicBezTo>
                      <a:pt x="47" y="26"/>
                      <a:pt x="47" y="26"/>
                      <a:pt x="46" y="26"/>
                    </a:cubicBezTo>
                    <a:cubicBezTo>
                      <a:pt x="46" y="26"/>
                      <a:pt x="45" y="26"/>
                      <a:pt x="45" y="26"/>
                    </a:cubicBezTo>
                    <a:cubicBezTo>
                      <a:pt x="44" y="26"/>
                      <a:pt x="44" y="26"/>
                      <a:pt x="44" y="25"/>
                    </a:cubicBezTo>
                    <a:cubicBezTo>
                      <a:pt x="43" y="25"/>
                      <a:pt x="43" y="25"/>
                      <a:pt x="43" y="25"/>
                    </a:cubicBezTo>
                    <a:cubicBezTo>
                      <a:pt x="42" y="24"/>
                      <a:pt x="42" y="24"/>
                      <a:pt x="42" y="23"/>
                    </a:cubicBezTo>
                    <a:cubicBezTo>
                      <a:pt x="42" y="23"/>
                      <a:pt x="42" y="23"/>
                      <a:pt x="42" y="23"/>
                    </a:cubicBezTo>
                    <a:cubicBezTo>
                      <a:pt x="41" y="22"/>
                      <a:pt x="41" y="22"/>
                      <a:pt x="41" y="22"/>
                    </a:cubicBezTo>
                    <a:cubicBezTo>
                      <a:pt x="41" y="21"/>
                      <a:pt x="41" y="21"/>
                      <a:pt x="41" y="21"/>
                    </a:cubicBezTo>
                    <a:cubicBezTo>
                      <a:pt x="40" y="21"/>
                      <a:pt x="40" y="21"/>
                      <a:pt x="40" y="21"/>
                    </a:cubicBezTo>
                    <a:cubicBezTo>
                      <a:pt x="40" y="20"/>
                      <a:pt x="40" y="20"/>
                      <a:pt x="40" y="20"/>
                    </a:cubicBezTo>
                    <a:cubicBezTo>
                      <a:pt x="40" y="20"/>
                      <a:pt x="40" y="20"/>
                      <a:pt x="40" y="19"/>
                    </a:cubicBezTo>
                    <a:cubicBezTo>
                      <a:pt x="40" y="19"/>
                      <a:pt x="40" y="19"/>
                      <a:pt x="39" y="19"/>
                    </a:cubicBezTo>
                    <a:cubicBezTo>
                      <a:pt x="39" y="18"/>
                      <a:pt x="39" y="18"/>
                      <a:pt x="39" y="18"/>
                    </a:cubicBezTo>
                    <a:cubicBezTo>
                      <a:pt x="39" y="18"/>
                      <a:pt x="39" y="18"/>
                      <a:pt x="39" y="17"/>
                    </a:cubicBezTo>
                    <a:cubicBezTo>
                      <a:pt x="39" y="17"/>
                      <a:pt x="39" y="17"/>
                      <a:pt x="39" y="17"/>
                    </a:cubicBezTo>
                    <a:cubicBezTo>
                      <a:pt x="38" y="16"/>
                      <a:pt x="39" y="16"/>
                      <a:pt x="39" y="16"/>
                    </a:cubicBezTo>
                    <a:cubicBezTo>
                      <a:pt x="39" y="16"/>
                      <a:pt x="38" y="16"/>
                      <a:pt x="38" y="15"/>
                    </a:cubicBezTo>
                    <a:cubicBezTo>
                      <a:pt x="38" y="15"/>
                      <a:pt x="38" y="15"/>
                      <a:pt x="38" y="15"/>
                    </a:cubicBezTo>
                    <a:cubicBezTo>
                      <a:pt x="37" y="15"/>
                      <a:pt x="37" y="15"/>
                      <a:pt x="37" y="14"/>
                    </a:cubicBezTo>
                    <a:cubicBezTo>
                      <a:pt x="37" y="14"/>
                      <a:pt x="37" y="14"/>
                      <a:pt x="37" y="14"/>
                    </a:cubicBezTo>
                    <a:cubicBezTo>
                      <a:pt x="36" y="13"/>
                      <a:pt x="36" y="13"/>
                      <a:pt x="36" y="13"/>
                    </a:cubicBezTo>
                    <a:cubicBezTo>
                      <a:pt x="36" y="13"/>
                      <a:pt x="36" y="13"/>
                      <a:pt x="35" y="12"/>
                    </a:cubicBezTo>
                    <a:cubicBezTo>
                      <a:pt x="35" y="12"/>
                      <a:pt x="35" y="12"/>
                      <a:pt x="35" y="11"/>
                    </a:cubicBezTo>
                    <a:cubicBezTo>
                      <a:pt x="35" y="11"/>
                      <a:pt x="35" y="11"/>
                      <a:pt x="35" y="11"/>
                    </a:cubicBezTo>
                    <a:cubicBezTo>
                      <a:pt x="34" y="11"/>
                      <a:pt x="34" y="11"/>
                      <a:pt x="34" y="10"/>
                    </a:cubicBezTo>
                    <a:cubicBezTo>
                      <a:pt x="34" y="10"/>
                      <a:pt x="34" y="10"/>
                      <a:pt x="34" y="10"/>
                    </a:cubicBezTo>
                    <a:cubicBezTo>
                      <a:pt x="34" y="10"/>
                      <a:pt x="34" y="10"/>
                      <a:pt x="34" y="10"/>
                    </a:cubicBezTo>
                    <a:cubicBezTo>
                      <a:pt x="33" y="10"/>
                      <a:pt x="33" y="10"/>
                      <a:pt x="33" y="10"/>
                    </a:cubicBezTo>
                    <a:cubicBezTo>
                      <a:pt x="33" y="10"/>
                      <a:pt x="32" y="10"/>
                      <a:pt x="32" y="10"/>
                    </a:cubicBezTo>
                    <a:cubicBezTo>
                      <a:pt x="32" y="10"/>
                      <a:pt x="32" y="10"/>
                      <a:pt x="31" y="10"/>
                    </a:cubicBezTo>
                    <a:cubicBezTo>
                      <a:pt x="31" y="9"/>
                      <a:pt x="31" y="9"/>
                      <a:pt x="31" y="9"/>
                    </a:cubicBezTo>
                    <a:cubicBezTo>
                      <a:pt x="31" y="8"/>
                      <a:pt x="30" y="9"/>
                      <a:pt x="30" y="9"/>
                    </a:cubicBezTo>
                    <a:cubicBezTo>
                      <a:pt x="30" y="9"/>
                      <a:pt x="30" y="9"/>
                      <a:pt x="29" y="8"/>
                    </a:cubicBezTo>
                    <a:cubicBezTo>
                      <a:pt x="29" y="9"/>
                      <a:pt x="29" y="9"/>
                      <a:pt x="29" y="9"/>
                    </a:cubicBezTo>
                    <a:cubicBezTo>
                      <a:pt x="29" y="9"/>
                      <a:pt x="29" y="9"/>
                      <a:pt x="29" y="9"/>
                    </a:cubicBezTo>
                    <a:cubicBezTo>
                      <a:pt x="28" y="9"/>
                      <a:pt x="28" y="9"/>
                      <a:pt x="28" y="9"/>
                    </a:cubicBezTo>
                    <a:cubicBezTo>
                      <a:pt x="27" y="9"/>
                      <a:pt x="27" y="8"/>
                      <a:pt x="27" y="8"/>
                    </a:cubicBezTo>
                    <a:cubicBezTo>
                      <a:pt x="25" y="8"/>
                      <a:pt x="24" y="8"/>
                      <a:pt x="23" y="8"/>
                    </a:cubicBezTo>
                    <a:cubicBezTo>
                      <a:pt x="22" y="7"/>
                      <a:pt x="22" y="7"/>
                      <a:pt x="22" y="7"/>
                    </a:cubicBezTo>
                    <a:cubicBezTo>
                      <a:pt x="21" y="6"/>
                      <a:pt x="22" y="6"/>
                      <a:pt x="22" y="6"/>
                    </a:cubicBezTo>
                    <a:cubicBezTo>
                      <a:pt x="22" y="5"/>
                      <a:pt x="21" y="5"/>
                      <a:pt x="21" y="4"/>
                    </a:cubicBezTo>
                    <a:cubicBezTo>
                      <a:pt x="20" y="4"/>
                      <a:pt x="20" y="4"/>
                      <a:pt x="19" y="4"/>
                    </a:cubicBezTo>
                    <a:cubicBezTo>
                      <a:pt x="18" y="3"/>
                      <a:pt x="18" y="3"/>
                      <a:pt x="17" y="3"/>
                    </a:cubicBezTo>
                    <a:cubicBezTo>
                      <a:pt x="16" y="3"/>
                      <a:pt x="16" y="3"/>
                      <a:pt x="15" y="2"/>
                    </a:cubicBezTo>
                    <a:cubicBezTo>
                      <a:pt x="14" y="2"/>
                      <a:pt x="14" y="2"/>
                      <a:pt x="13" y="1"/>
                    </a:cubicBezTo>
                    <a:cubicBezTo>
                      <a:pt x="13" y="1"/>
                      <a:pt x="12" y="1"/>
                      <a:pt x="12" y="1"/>
                    </a:cubicBezTo>
                    <a:cubicBezTo>
                      <a:pt x="12" y="0"/>
                      <a:pt x="12" y="0"/>
                      <a:pt x="11" y="0"/>
                    </a:cubicBezTo>
                    <a:cubicBezTo>
                      <a:pt x="11" y="0"/>
                      <a:pt x="11" y="0"/>
                      <a:pt x="10" y="0"/>
                    </a:cubicBezTo>
                    <a:cubicBezTo>
                      <a:pt x="10" y="0"/>
                      <a:pt x="10" y="0"/>
                      <a:pt x="10" y="0"/>
                    </a:cubicBezTo>
                    <a:cubicBezTo>
                      <a:pt x="10" y="1"/>
                      <a:pt x="9" y="1"/>
                      <a:pt x="9" y="1"/>
                    </a:cubicBezTo>
                    <a:cubicBezTo>
                      <a:pt x="9" y="1"/>
                      <a:pt x="8" y="1"/>
                      <a:pt x="8" y="1"/>
                    </a:cubicBezTo>
                    <a:cubicBezTo>
                      <a:pt x="7" y="1"/>
                      <a:pt x="7" y="1"/>
                      <a:pt x="6" y="2"/>
                    </a:cubicBezTo>
                    <a:cubicBezTo>
                      <a:pt x="6" y="2"/>
                      <a:pt x="5" y="2"/>
                      <a:pt x="5" y="3"/>
                    </a:cubicBezTo>
                    <a:cubicBezTo>
                      <a:pt x="5" y="3"/>
                      <a:pt x="6" y="3"/>
                      <a:pt x="6" y="4"/>
                    </a:cubicBezTo>
                    <a:cubicBezTo>
                      <a:pt x="6" y="4"/>
                      <a:pt x="7" y="3"/>
                      <a:pt x="7" y="4"/>
                    </a:cubicBezTo>
                    <a:cubicBezTo>
                      <a:pt x="7" y="4"/>
                      <a:pt x="7" y="4"/>
                      <a:pt x="7" y="5"/>
                    </a:cubicBezTo>
                    <a:cubicBezTo>
                      <a:pt x="7" y="5"/>
                      <a:pt x="8" y="6"/>
                      <a:pt x="7" y="6"/>
                    </a:cubicBezTo>
                    <a:cubicBezTo>
                      <a:pt x="7" y="7"/>
                      <a:pt x="6" y="6"/>
                      <a:pt x="5" y="6"/>
                    </a:cubicBezTo>
                    <a:cubicBezTo>
                      <a:pt x="5" y="7"/>
                      <a:pt x="5" y="7"/>
                      <a:pt x="5" y="7"/>
                    </a:cubicBezTo>
                    <a:cubicBezTo>
                      <a:pt x="4" y="7"/>
                      <a:pt x="4" y="8"/>
                      <a:pt x="4" y="8"/>
                    </a:cubicBezTo>
                    <a:cubicBezTo>
                      <a:pt x="4" y="8"/>
                      <a:pt x="4" y="8"/>
                      <a:pt x="3" y="8"/>
                    </a:cubicBezTo>
                    <a:cubicBezTo>
                      <a:pt x="3" y="8"/>
                      <a:pt x="2" y="8"/>
                      <a:pt x="2" y="8"/>
                    </a:cubicBezTo>
                    <a:cubicBezTo>
                      <a:pt x="1" y="8"/>
                      <a:pt x="1" y="8"/>
                      <a:pt x="1" y="8"/>
                    </a:cubicBezTo>
                    <a:cubicBezTo>
                      <a:pt x="1" y="8"/>
                      <a:pt x="1" y="8"/>
                      <a:pt x="1" y="8"/>
                    </a:cubicBezTo>
                    <a:cubicBezTo>
                      <a:pt x="1" y="8"/>
                      <a:pt x="1" y="9"/>
                      <a:pt x="1" y="9"/>
                    </a:cubicBezTo>
                    <a:cubicBezTo>
                      <a:pt x="1" y="9"/>
                      <a:pt x="1" y="10"/>
                      <a:pt x="1" y="10"/>
                    </a:cubicBezTo>
                    <a:cubicBezTo>
                      <a:pt x="1" y="11"/>
                      <a:pt x="0" y="11"/>
                      <a:pt x="1" y="12"/>
                    </a:cubicBezTo>
                    <a:cubicBezTo>
                      <a:pt x="1" y="12"/>
                      <a:pt x="1" y="13"/>
                      <a:pt x="1" y="13"/>
                    </a:cubicBezTo>
                    <a:cubicBezTo>
                      <a:pt x="1" y="13"/>
                      <a:pt x="2" y="13"/>
                      <a:pt x="2" y="13"/>
                    </a:cubicBezTo>
                    <a:cubicBezTo>
                      <a:pt x="3" y="13"/>
                      <a:pt x="3" y="14"/>
                      <a:pt x="4" y="14"/>
                    </a:cubicBezTo>
                    <a:cubicBezTo>
                      <a:pt x="4" y="15"/>
                      <a:pt x="4" y="15"/>
                      <a:pt x="5" y="16"/>
                    </a:cubicBezTo>
                    <a:cubicBezTo>
                      <a:pt x="5" y="16"/>
                      <a:pt x="5" y="16"/>
                      <a:pt x="5" y="17"/>
                    </a:cubicBezTo>
                    <a:cubicBezTo>
                      <a:pt x="6" y="17"/>
                      <a:pt x="6" y="18"/>
                      <a:pt x="6" y="18"/>
                    </a:cubicBezTo>
                    <a:cubicBezTo>
                      <a:pt x="7" y="19"/>
                      <a:pt x="7" y="19"/>
                      <a:pt x="7" y="19"/>
                    </a:cubicBezTo>
                    <a:cubicBezTo>
                      <a:pt x="8" y="20"/>
                      <a:pt x="7" y="21"/>
                      <a:pt x="8" y="21"/>
                    </a:cubicBezTo>
                    <a:cubicBezTo>
                      <a:pt x="8" y="22"/>
                      <a:pt x="8" y="22"/>
                      <a:pt x="8" y="22"/>
                    </a:cubicBezTo>
                    <a:cubicBezTo>
                      <a:pt x="9" y="22"/>
                      <a:pt x="8" y="23"/>
                      <a:pt x="9" y="23"/>
                    </a:cubicBezTo>
                    <a:cubicBezTo>
                      <a:pt x="9" y="23"/>
                      <a:pt x="9" y="23"/>
                      <a:pt x="10" y="23"/>
                    </a:cubicBezTo>
                    <a:cubicBezTo>
                      <a:pt x="10" y="24"/>
                      <a:pt x="10" y="24"/>
                      <a:pt x="11" y="24"/>
                    </a:cubicBezTo>
                    <a:cubicBezTo>
                      <a:pt x="11" y="25"/>
                      <a:pt x="11" y="25"/>
                      <a:pt x="12" y="25"/>
                    </a:cubicBezTo>
                    <a:cubicBezTo>
                      <a:pt x="12" y="26"/>
                      <a:pt x="12" y="26"/>
                      <a:pt x="12" y="26"/>
                    </a:cubicBezTo>
                    <a:cubicBezTo>
                      <a:pt x="13" y="27"/>
                      <a:pt x="13" y="27"/>
                      <a:pt x="13" y="28"/>
                    </a:cubicBezTo>
                    <a:cubicBezTo>
                      <a:pt x="13" y="28"/>
                      <a:pt x="12" y="28"/>
                      <a:pt x="13" y="29"/>
                    </a:cubicBezTo>
                    <a:cubicBezTo>
                      <a:pt x="13" y="29"/>
                      <a:pt x="13" y="30"/>
                      <a:pt x="13" y="30"/>
                    </a:cubicBezTo>
                    <a:cubicBezTo>
                      <a:pt x="13" y="31"/>
                      <a:pt x="13" y="31"/>
                      <a:pt x="13" y="32"/>
                    </a:cubicBezTo>
                    <a:cubicBezTo>
                      <a:pt x="13" y="32"/>
                      <a:pt x="13" y="32"/>
                      <a:pt x="13" y="32"/>
                    </a:cubicBezTo>
                    <a:cubicBezTo>
                      <a:pt x="14" y="33"/>
                      <a:pt x="14" y="33"/>
                      <a:pt x="14" y="34"/>
                    </a:cubicBezTo>
                    <a:cubicBezTo>
                      <a:pt x="15" y="34"/>
                      <a:pt x="15" y="34"/>
                      <a:pt x="15" y="35"/>
                    </a:cubicBezTo>
                    <a:cubicBezTo>
                      <a:pt x="16" y="35"/>
                      <a:pt x="16" y="34"/>
                      <a:pt x="16" y="35"/>
                    </a:cubicBezTo>
                    <a:cubicBezTo>
                      <a:pt x="17" y="35"/>
                      <a:pt x="17" y="35"/>
                      <a:pt x="17" y="35"/>
                    </a:cubicBezTo>
                    <a:cubicBezTo>
                      <a:pt x="17" y="36"/>
                      <a:pt x="18" y="36"/>
                      <a:pt x="18" y="36"/>
                    </a:cubicBezTo>
                    <a:cubicBezTo>
                      <a:pt x="18" y="36"/>
                      <a:pt x="18" y="37"/>
                      <a:pt x="18" y="37"/>
                    </a:cubicBezTo>
                    <a:cubicBezTo>
                      <a:pt x="18" y="37"/>
                      <a:pt x="18" y="37"/>
                      <a:pt x="18" y="37"/>
                    </a:cubicBezTo>
                    <a:cubicBezTo>
                      <a:pt x="18" y="38"/>
                      <a:pt x="18" y="38"/>
                      <a:pt x="18" y="38"/>
                    </a:cubicBezTo>
                    <a:cubicBezTo>
                      <a:pt x="18" y="38"/>
                      <a:pt x="18" y="39"/>
                      <a:pt x="18" y="39"/>
                    </a:cubicBezTo>
                    <a:cubicBezTo>
                      <a:pt x="19" y="39"/>
                      <a:pt x="19" y="39"/>
                      <a:pt x="19" y="40"/>
                    </a:cubicBezTo>
                    <a:cubicBezTo>
                      <a:pt x="20" y="40"/>
                      <a:pt x="20" y="40"/>
                      <a:pt x="20" y="41"/>
                    </a:cubicBezTo>
                    <a:cubicBezTo>
                      <a:pt x="20" y="41"/>
                      <a:pt x="20" y="41"/>
                      <a:pt x="20" y="41"/>
                    </a:cubicBezTo>
                    <a:cubicBezTo>
                      <a:pt x="21" y="42"/>
                      <a:pt x="21" y="42"/>
                      <a:pt x="21" y="42"/>
                    </a:cubicBezTo>
                    <a:cubicBezTo>
                      <a:pt x="21" y="42"/>
                      <a:pt x="21" y="43"/>
                      <a:pt x="22" y="43"/>
                    </a:cubicBezTo>
                    <a:cubicBezTo>
                      <a:pt x="22" y="43"/>
                      <a:pt x="22" y="43"/>
                      <a:pt x="22" y="43"/>
                    </a:cubicBezTo>
                    <a:cubicBezTo>
                      <a:pt x="22" y="43"/>
                      <a:pt x="22" y="43"/>
                      <a:pt x="22" y="43"/>
                    </a:cubicBezTo>
                    <a:cubicBezTo>
                      <a:pt x="23" y="43"/>
                      <a:pt x="23" y="43"/>
                      <a:pt x="24" y="43"/>
                    </a:cubicBezTo>
                    <a:cubicBezTo>
                      <a:pt x="25" y="43"/>
                      <a:pt x="26" y="43"/>
                      <a:pt x="26" y="43"/>
                    </a:cubicBezTo>
                    <a:cubicBezTo>
                      <a:pt x="27" y="43"/>
                      <a:pt x="27" y="44"/>
                      <a:pt x="27" y="44"/>
                    </a:cubicBezTo>
                    <a:cubicBezTo>
                      <a:pt x="28" y="44"/>
                      <a:pt x="28" y="44"/>
                      <a:pt x="28" y="44"/>
                    </a:cubicBezTo>
                    <a:cubicBezTo>
                      <a:pt x="29" y="44"/>
                      <a:pt x="29" y="45"/>
                      <a:pt x="29" y="45"/>
                    </a:cubicBezTo>
                    <a:cubicBezTo>
                      <a:pt x="30" y="46"/>
                      <a:pt x="30" y="46"/>
                      <a:pt x="30" y="47"/>
                    </a:cubicBezTo>
                    <a:cubicBezTo>
                      <a:pt x="30" y="47"/>
                      <a:pt x="30" y="47"/>
                      <a:pt x="30" y="47"/>
                    </a:cubicBezTo>
                    <a:cubicBezTo>
                      <a:pt x="31" y="47"/>
                      <a:pt x="31" y="47"/>
                      <a:pt x="31" y="46"/>
                    </a:cubicBezTo>
                    <a:cubicBezTo>
                      <a:pt x="32" y="46"/>
                      <a:pt x="32" y="45"/>
                      <a:pt x="32" y="45"/>
                    </a:cubicBezTo>
                    <a:cubicBezTo>
                      <a:pt x="32" y="44"/>
                      <a:pt x="32" y="44"/>
                      <a:pt x="33" y="43"/>
                    </a:cubicBezTo>
                    <a:cubicBezTo>
                      <a:pt x="33" y="43"/>
                      <a:pt x="33" y="42"/>
                      <a:pt x="33" y="42"/>
                    </a:cubicBezTo>
                    <a:cubicBezTo>
                      <a:pt x="34" y="41"/>
                      <a:pt x="34" y="42"/>
                      <a:pt x="35" y="41"/>
                    </a:cubicBezTo>
                    <a:cubicBezTo>
                      <a:pt x="36" y="41"/>
                      <a:pt x="37" y="41"/>
                      <a:pt x="38" y="40"/>
                    </a:cubicBezTo>
                    <a:cubicBezTo>
                      <a:pt x="39" y="40"/>
                      <a:pt x="39" y="40"/>
                      <a:pt x="40" y="40"/>
                    </a:cubicBezTo>
                    <a:cubicBezTo>
                      <a:pt x="41" y="39"/>
                      <a:pt x="42" y="39"/>
                      <a:pt x="43" y="39"/>
                    </a:cubicBezTo>
                    <a:cubicBezTo>
                      <a:pt x="43" y="39"/>
                      <a:pt x="43" y="39"/>
                      <a:pt x="44" y="38"/>
                    </a:cubicBezTo>
                    <a:cubicBezTo>
                      <a:pt x="44" y="38"/>
                      <a:pt x="44" y="38"/>
                      <a:pt x="44" y="38"/>
                    </a:cubicBezTo>
                    <a:cubicBezTo>
                      <a:pt x="45" y="38"/>
                      <a:pt x="45" y="38"/>
                      <a:pt x="45" y="38"/>
                    </a:cubicBezTo>
                    <a:cubicBezTo>
                      <a:pt x="47" y="37"/>
                      <a:pt x="47" y="37"/>
                      <a:pt x="49" y="36"/>
                    </a:cubicBezTo>
                    <a:cubicBezTo>
                      <a:pt x="50" y="36"/>
                      <a:pt x="50" y="35"/>
                      <a:pt x="50" y="34"/>
                    </a:cubicBezTo>
                    <a:cubicBezTo>
                      <a:pt x="51" y="33"/>
                      <a:pt x="51" y="33"/>
                      <a:pt x="51" y="32"/>
                    </a:cubicBezTo>
                    <a:cubicBezTo>
                      <a:pt x="52" y="31"/>
                      <a:pt x="52" y="31"/>
                      <a:pt x="52" y="30"/>
                    </a:cubicBezTo>
                    <a:cubicBezTo>
                      <a:pt x="52" y="29"/>
                      <a:pt x="52" y="29"/>
                      <a:pt x="52"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6" name="Freeform 256"/>
              <p:cNvSpPr>
                <a:spLocks/>
              </p:cNvSpPr>
              <p:nvPr/>
            </p:nvSpPr>
            <p:spPr bwMode="auto">
              <a:xfrm>
                <a:off x="5165726" y="977901"/>
                <a:ext cx="42863" cy="22225"/>
              </a:xfrm>
              <a:custGeom>
                <a:avLst/>
                <a:gdLst>
                  <a:gd name="T0" fmla="*/ 1 w 4"/>
                  <a:gd name="T1" fmla="*/ 0 h 2"/>
                  <a:gd name="T2" fmla="*/ 1 w 4"/>
                  <a:gd name="T3" fmla="*/ 1 h 2"/>
                  <a:gd name="T4" fmla="*/ 1 w 4"/>
                  <a:gd name="T5" fmla="*/ 2 h 2"/>
                  <a:gd name="T6" fmla="*/ 3 w 4"/>
                  <a:gd name="T7" fmla="*/ 2 h 2"/>
                  <a:gd name="T8" fmla="*/ 4 w 4"/>
                  <a:gd name="T9" fmla="*/ 1 h 2"/>
                  <a:gd name="T10" fmla="*/ 4 w 4"/>
                  <a:gd name="T11" fmla="*/ 1 h 2"/>
                  <a:gd name="T12" fmla="*/ 4 w 4"/>
                  <a:gd name="T13" fmla="*/ 1 h 2"/>
                  <a:gd name="T14" fmla="*/ 3 w 4"/>
                  <a:gd name="T15" fmla="*/ 0 h 2"/>
                  <a:gd name="T16" fmla="*/ 2 w 4"/>
                  <a:gd name="T17" fmla="*/ 0 h 2"/>
                  <a:gd name="T18" fmla="*/ 1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1" y="0"/>
                    </a:moveTo>
                    <a:cubicBezTo>
                      <a:pt x="1" y="0"/>
                      <a:pt x="0" y="1"/>
                      <a:pt x="1" y="1"/>
                    </a:cubicBezTo>
                    <a:cubicBezTo>
                      <a:pt x="1" y="1"/>
                      <a:pt x="1" y="1"/>
                      <a:pt x="1" y="2"/>
                    </a:cubicBezTo>
                    <a:cubicBezTo>
                      <a:pt x="2" y="2"/>
                      <a:pt x="2" y="2"/>
                      <a:pt x="3" y="2"/>
                    </a:cubicBezTo>
                    <a:cubicBezTo>
                      <a:pt x="3" y="2"/>
                      <a:pt x="3" y="2"/>
                      <a:pt x="4" y="1"/>
                    </a:cubicBezTo>
                    <a:cubicBezTo>
                      <a:pt x="4" y="1"/>
                      <a:pt x="4" y="1"/>
                      <a:pt x="4" y="1"/>
                    </a:cubicBezTo>
                    <a:cubicBezTo>
                      <a:pt x="4" y="1"/>
                      <a:pt x="4" y="1"/>
                      <a:pt x="4" y="1"/>
                    </a:cubicBezTo>
                    <a:cubicBezTo>
                      <a:pt x="4" y="0"/>
                      <a:pt x="3" y="0"/>
                      <a:pt x="3" y="0"/>
                    </a:cubicBezTo>
                    <a:cubicBezTo>
                      <a:pt x="2" y="0"/>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7" name="Freeform 257"/>
              <p:cNvSpPr>
                <a:spLocks/>
              </p:cNvSpPr>
              <p:nvPr/>
            </p:nvSpPr>
            <p:spPr bwMode="auto">
              <a:xfrm>
                <a:off x="5359401" y="957264"/>
                <a:ext cx="42863" cy="20638"/>
              </a:xfrm>
              <a:custGeom>
                <a:avLst/>
                <a:gdLst>
                  <a:gd name="T0" fmla="*/ 2 w 4"/>
                  <a:gd name="T1" fmla="*/ 1 h 2"/>
                  <a:gd name="T2" fmla="*/ 2 w 4"/>
                  <a:gd name="T3" fmla="*/ 0 h 2"/>
                  <a:gd name="T4" fmla="*/ 1 w 4"/>
                  <a:gd name="T5" fmla="*/ 0 h 2"/>
                  <a:gd name="T6" fmla="*/ 0 w 4"/>
                  <a:gd name="T7" fmla="*/ 0 h 2"/>
                  <a:gd name="T8" fmla="*/ 0 w 4"/>
                  <a:gd name="T9" fmla="*/ 1 h 2"/>
                  <a:gd name="T10" fmla="*/ 1 w 4"/>
                  <a:gd name="T11" fmla="*/ 1 h 2"/>
                  <a:gd name="T12" fmla="*/ 2 w 4"/>
                  <a:gd name="T13" fmla="*/ 1 h 2"/>
                  <a:gd name="T14" fmla="*/ 3 w 4"/>
                  <a:gd name="T15" fmla="*/ 1 h 2"/>
                  <a:gd name="T16" fmla="*/ 3 w 4"/>
                  <a:gd name="T17" fmla="*/ 1 h 2"/>
                  <a:gd name="T18" fmla="*/ 2 w 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1"/>
                    </a:moveTo>
                    <a:cubicBezTo>
                      <a:pt x="2" y="0"/>
                      <a:pt x="2" y="0"/>
                      <a:pt x="2" y="0"/>
                    </a:cubicBezTo>
                    <a:cubicBezTo>
                      <a:pt x="1" y="0"/>
                      <a:pt x="1" y="0"/>
                      <a:pt x="1" y="0"/>
                    </a:cubicBezTo>
                    <a:cubicBezTo>
                      <a:pt x="0" y="0"/>
                      <a:pt x="0" y="0"/>
                      <a:pt x="0" y="0"/>
                    </a:cubicBezTo>
                    <a:cubicBezTo>
                      <a:pt x="0" y="0"/>
                      <a:pt x="0" y="0"/>
                      <a:pt x="0" y="1"/>
                    </a:cubicBezTo>
                    <a:cubicBezTo>
                      <a:pt x="0" y="1"/>
                      <a:pt x="1" y="1"/>
                      <a:pt x="1" y="1"/>
                    </a:cubicBezTo>
                    <a:cubicBezTo>
                      <a:pt x="1" y="1"/>
                      <a:pt x="2" y="1"/>
                      <a:pt x="2" y="1"/>
                    </a:cubicBezTo>
                    <a:cubicBezTo>
                      <a:pt x="3" y="1"/>
                      <a:pt x="3" y="2"/>
                      <a:pt x="3" y="1"/>
                    </a:cubicBezTo>
                    <a:cubicBezTo>
                      <a:pt x="4" y="1"/>
                      <a:pt x="3" y="1"/>
                      <a:pt x="3" y="1"/>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8" name="Freeform 258"/>
              <p:cNvSpPr>
                <a:spLocks/>
              </p:cNvSpPr>
              <p:nvPr/>
            </p:nvSpPr>
            <p:spPr bwMode="auto">
              <a:xfrm>
                <a:off x="5197476" y="784226"/>
                <a:ext cx="249238" cy="173038"/>
              </a:xfrm>
              <a:custGeom>
                <a:avLst/>
                <a:gdLst>
                  <a:gd name="T0" fmla="*/ 2 w 23"/>
                  <a:gd name="T1" fmla="*/ 13 h 16"/>
                  <a:gd name="T2" fmla="*/ 4 w 23"/>
                  <a:gd name="T3" fmla="*/ 14 h 16"/>
                  <a:gd name="T4" fmla="*/ 5 w 23"/>
                  <a:gd name="T5" fmla="*/ 14 h 16"/>
                  <a:gd name="T6" fmla="*/ 6 w 23"/>
                  <a:gd name="T7" fmla="*/ 15 h 16"/>
                  <a:gd name="T8" fmla="*/ 8 w 23"/>
                  <a:gd name="T9" fmla="*/ 15 h 16"/>
                  <a:gd name="T10" fmla="*/ 10 w 23"/>
                  <a:gd name="T11" fmla="*/ 15 h 16"/>
                  <a:gd name="T12" fmla="*/ 12 w 23"/>
                  <a:gd name="T13" fmla="*/ 15 h 16"/>
                  <a:gd name="T14" fmla="*/ 11 w 23"/>
                  <a:gd name="T15" fmla="*/ 14 h 16"/>
                  <a:gd name="T16" fmla="*/ 9 w 23"/>
                  <a:gd name="T17" fmla="*/ 13 h 16"/>
                  <a:gd name="T18" fmla="*/ 7 w 23"/>
                  <a:gd name="T19" fmla="*/ 12 h 16"/>
                  <a:gd name="T20" fmla="*/ 7 w 23"/>
                  <a:gd name="T21" fmla="*/ 10 h 16"/>
                  <a:gd name="T22" fmla="*/ 7 w 23"/>
                  <a:gd name="T23" fmla="*/ 9 h 16"/>
                  <a:gd name="T24" fmla="*/ 8 w 23"/>
                  <a:gd name="T25" fmla="*/ 9 h 16"/>
                  <a:gd name="T26" fmla="*/ 9 w 23"/>
                  <a:gd name="T27" fmla="*/ 7 h 16"/>
                  <a:gd name="T28" fmla="*/ 11 w 23"/>
                  <a:gd name="T29" fmla="*/ 6 h 16"/>
                  <a:gd name="T30" fmla="*/ 12 w 23"/>
                  <a:gd name="T31" fmla="*/ 5 h 16"/>
                  <a:gd name="T32" fmla="*/ 15 w 23"/>
                  <a:gd name="T33" fmla="*/ 4 h 16"/>
                  <a:gd name="T34" fmla="*/ 17 w 23"/>
                  <a:gd name="T35" fmla="*/ 4 h 16"/>
                  <a:gd name="T36" fmla="*/ 20 w 23"/>
                  <a:gd name="T37" fmla="*/ 3 h 16"/>
                  <a:gd name="T38" fmla="*/ 23 w 23"/>
                  <a:gd name="T39" fmla="*/ 2 h 16"/>
                  <a:gd name="T40" fmla="*/ 23 w 23"/>
                  <a:gd name="T41" fmla="*/ 1 h 16"/>
                  <a:gd name="T42" fmla="*/ 21 w 23"/>
                  <a:gd name="T43" fmla="*/ 0 h 16"/>
                  <a:gd name="T44" fmla="*/ 19 w 23"/>
                  <a:gd name="T45" fmla="*/ 1 h 16"/>
                  <a:gd name="T46" fmla="*/ 18 w 23"/>
                  <a:gd name="T47" fmla="*/ 2 h 16"/>
                  <a:gd name="T48" fmla="*/ 15 w 23"/>
                  <a:gd name="T49" fmla="*/ 2 h 16"/>
                  <a:gd name="T50" fmla="*/ 13 w 23"/>
                  <a:gd name="T51" fmla="*/ 2 h 16"/>
                  <a:gd name="T52" fmla="*/ 11 w 23"/>
                  <a:gd name="T53" fmla="*/ 3 h 16"/>
                  <a:gd name="T54" fmla="*/ 9 w 23"/>
                  <a:gd name="T55" fmla="*/ 3 h 16"/>
                  <a:gd name="T56" fmla="*/ 7 w 23"/>
                  <a:gd name="T57" fmla="*/ 4 h 16"/>
                  <a:gd name="T58" fmla="*/ 6 w 23"/>
                  <a:gd name="T59" fmla="*/ 5 h 16"/>
                  <a:gd name="T60" fmla="*/ 4 w 23"/>
                  <a:gd name="T61" fmla="*/ 6 h 16"/>
                  <a:gd name="T62" fmla="*/ 4 w 23"/>
                  <a:gd name="T63" fmla="*/ 7 h 16"/>
                  <a:gd name="T64" fmla="*/ 3 w 23"/>
                  <a:gd name="T65" fmla="*/ 8 h 16"/>
                  <a:gd name="T66" fmla="*/ 3 w 23"/>
                  <a:gd name="T67" fmla="*/ 9 h 16"/>
                  <a:gd name="T68" fmla="*/ 1 w 23"/>
                  <a:gd name="T69" fmla="*/ 10 h 16"/>
                  <a:gd name="T70" fmla="*/ 2 w 23"/>
                  <a:gd name="T71" fmla="*/ 11 h 16"/>
                  <a:gd name="T72" fmla="*/ 0 w 23"/>
                  <a:gd name="T73" fmla="*/ 11 h 16"/>
                  <a:gd name="T74" fmla="*/ 0 w 23"/>
                  <a:gd name="T7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16">
                    <a:moveTo>
                      <a:pt x="1" y="13"/>
                    </a:moveTo>
                    <a:cubicBezTo>
                      <a:pt x="2" y="13"/>
                      <a:pt x="2" y="13"/>
                      <a:pt x="2" y="13"/>
                    </a:cubicBezTo>
                    <a:cubicBezTo>
                      <a:pt x="3" y="13"/>
                      <a:pt x="3" y="14"/>
                      <a:pt x="3" y="14"/>
                    </a:cubicBezTo>
                    <a:cubicBezTo>
                      <a:pt x="3" y="14"/>
                      <a:pt x="4" y="14"/>
                      <a:pt x="4" y="14"/>
                    </a:cubicBezTo>
                    <a:cubicBezTo>
                      <a:pt x="4" y="14"/>
                      <a:pt x="4" y="13"/>
                      <a:pt x="4" y="13"/>
                    </a:cubicBezTo>
                    <a:cubicBezTo>
                      <a:pt x="5" y="13"/>
                      <a:pt x="5" y="14"/>
                      <a:pt x="5" y="14"/>
                    </a:cubicBezTo>
                    <a:cubicBezTo>
                      <a:pt x="5" y="14"/>
                      <a:pt x="5" y="14"/>
                      <a:pt x="5" y="15"/>
                    </a:cubicBezTo>
                    <a:cubicBezTo>
                      <a:pt x="6" y="15"/>
                      <a:pt x="6" y="15"/>
                      <a:pt x="6" y="15"/>
                    </a:cubicBezTo>
                    <a:cubicBezTo>
                      <a:pt x="7" y="15"/>
                      <a:pt x="7" y="15"/>
                      <a:pt x="8" y="15"/>
                    </a:cubicBezTo>
                    <a:cubicBezTo>
                      <a:pt x="8" y="15"/>
                      <a:pt x="8" y="15"/>
                      <a:pt x="8" y="15"/>
                    </a:cubicBezTo>
                    <a:cubicBezTo>
                      <a:pt x="9" y="15"/>
                      <a:pt x="9" y="15"/>
                      <a:pt x="9" y="15"/>
                    </a:cubicBezTo>
                    <a:cubicBezTo>
                      <a:pt x="10" y="15"/>
                      <a:pt x="10" y="15"/>
                      <a:pt x="10" y="15"/>
                    </a:cubicBezTo>
                    <a:cubicBezTo>
                      <a:pt x="10" y="15"/>
                      <a:pt x="11" y="15"/>
                      <a:pt x="11" y="15"/>
                    </a:cubicBezTo>
                    <a:cubicBezTo>
                      <a:pt x="11" y="15"/>
                      <a:pt x="12" y="16"/>
                      <a:pt x="12" y="15"/>
                    </a:cubicBezTo>
                    <a:cubicBezTo>
                      <a:pt x="12" y="15"/>
                      <a:pt x="12" y="15"/>
                      <a:pt x="12" y="14"/>
                    </a:cubicBezTo>
                    <a:cubicBezTo>
                      <a:pt x="11" y="14"/>
                      <a:pt x="11" y="14"/>
                      <a:pt x="11" y="14"/>
                    </a:cubicBezTo>
                    <a:cubicBezTo>
                      <a:pt x="10" y="14"/>
                      <a:pt x="10" y="14"/>
                      <a:pt x="9" y="14"/>
                    </a:cubicBezTo>
                    <a:cubicBezTo>
                      <a:pt x="9" y="14"/>
                      <a:pt x="9" y="14"/>
                      <a:pt x="9" y="13"/>
                    </a:cubicBezTo>
                    <a:cubicBezTo>
                      <a:pt x="9" y="13"/>
                      <a:pt x="8" y="13"/>
                      <a:pt x="8" y="13"/>
                    </a:cubicBezTo>
                    <a:cubicBezTo>
                      <a:pt x="8" y="13"/>
                      <a:pt x="8" y="12"/>
                      <a:pt x="7" y="12"/>
                    </a:cubicBezTo>
                    <a:cubicBezTo>
                      <a:pt x="7" y="12"/>
                      <a:pt x="7" y="12"/>
                      <a:pt x="7" y="11"/>
                    </a:cubicBezTo>
                    <a:cubicBezTo>
                      <a:pt x="6" y="11"/>
                      <a:pt x="6" y="11"/>
                      <a:pt x="7" y="10"/>
                    </a:cubicBezTo>
                    <a:cubicBezTo>
                      <a:pt x="7" y="10"/>
                      <a:pt x="7" y="10"/>
                      <a:pt x="7" y="10"/>
                    </a:cubicBezTo>
                    <a:cubicBezTo>
                      <a:pt x="7" y="9"/>
                      <a:pt x="7" y="10"/>
                      <a:pt x="7" y="9"/>
                    </a:cubicBezTo>
                    <a:cubicBezTo>
                      <a:pt x="7" y="9"/>
                      <a:pt x="7" y="9"/>
                      <a:pt x="7" y="9"/>
                    </a:cubicBezTo>
                    <a:cubicBezTo>
                      <a:pt x="7" y="8"/>
                      <a:pt x="8" y="9"/>
                      <a:pt x="8" y="9"/>
                    </a:cubicBezTo>
                    <a:cubicBezTo>
                      <a:pt x="8" y="9"/>
                      <a:pt x="8" y="8"/>
                      <a:pt x="9" y="8"/>
                    </a:cubicBezTo>
                    <a:cubicBezTo>
                      <a:pt x="9" y="8"/>
                      <a:pt x="9" y="7"/>
                      <a:pt x="9" y="7"/>
                    </a:cubicBezTo>
                    <a:cubicBezTo>
                      <a:pt x="10" y="7"/>
                      <a:pt x="10" y="6"/>
                      <a:pt x="10" y="6"/>
                    </a:cubicBezTo>
                    <a:cubicBezTo>
                      <a:pt x="10" y="6"/>
                      <a:pt x="11" y="6"/>
                      <a:pt x="11" y="6"/>
                    </a:cubicBezTo>
                    <a:cubicBezTo>
                      <a:pt x="11" y="6"/>
                      <a:pt x="11" y="6"/>
                      <a:pt x="12" y="6"/>
                    </a:cubicBezTo>
                    <a:cubicBezTo>
                      <a:pt x="12" y="6"/>
                      <a:pt x="12" y="5"/>
                      <a:pt x="12" y="5"/>
                    </a:cubicBezTo>
                    <a:cubicBezTo>
                      <a:pt x="13" y="5"/>
                      <a:pt x="13" y="5"/>
                      <a:pt x="13" y="5"/>
                    </a:cubicBezTo>
                    <a:cubicBezTo>
                      <a:pt x="14" y="4"/>
                      <a:pt x="14" y="4"/>
                      <a:pt x="15" y="4"/>
                    </a:cubicBezTo>
                    <a:cubicBezTo>
                      <a:pt x="15" y="4"/>
                      <a:pt x="16" y="4"/>
                      <a:pt x="16" y="4"/>
                    </a:cubicBezTo>
                    <a:cubicBezTo>
                      <a:pt x="17" y="4"/>
                      <a:pt x="17" y="4"/>
                      <a:pt x="17" y="4"/>
                    </a:cubicBezTo>
                    <a:cubicBezTo>
                      <a:pt x="18" y="3"/>
                      <a:pt x="18" y="3"/>
                      <a:pt x="19" y="3"/>
                    </a:cubicBezTo>
                    <a:cubicBezTo>
                      <a:pt x="19" y="3"/>
                      <a:pt x="19" y="3"/>
                      <a:pt x="20" y="3"/>
                    </a:cubicBezTo>
                    <a:cubicBezTo>
                      <a:pt x="20" y="3"/>
                      <a:pt x="21" y="3"/>
                      <a:pt x="21" y="3"/>
                    </a:cubicBezTo>
                    <a:cubicBezTo>
                      <a:pt x="22" y="3"/>
                      <a:pt x="22" y="3"/>
                      <a:pt x="23" y="2"/>
                    </a:cubicBezTo>
                    <a:cubicBezTo>
                      <a:pt x="23" y="2"/>
                      <a:pt x="23" y="2"/>
                      <a:pt x="23" y="2"/>
                    </a:cubicBezTo>
                    <a:cubicBezTo>
                      <a:pt x="23" y="1"/>
                      <a:pt x="23" y="1"/>
                      <a:pt x="23" y="1"/>
                    </a:cubicBezTo>
                    <a:cubicBezTo>
                      <a:pt x="23" y="1"/>
                      <a:pt x="22" y="1"/>
                      <a:pt x="22" y="1"/>
                    </a:cubicBezTo>
                    <a:cubicBezTo>
                      <a:pt x="22" y="1"/>
                      <a:pt x="21" y="0"/>
                      <a:pt x="21" y="0"/>
                    </a:cubicBezTo>
                    <a:cubicBezTo>
                      <a:pt x="21" y="0"/>
                      <a:pt x="21" y="1"/>
                      <a:pt x="20" y="1"/>
                    </a:cubicBezTo>
                    <a:cubicBezTo>
                      <a:pt x="20" y="1"/>
                      <a:pt x="20" y="0"/>
                      <a:pt x="19" y="1"/>
                    </a:cubicBezTo>
                    <a:cubicBezTo>
                      <a:pt x="19" y="1"/>
                      <a:pt x="19" y="1"/>
                      <a:pt x="19" y="1"/>
                    </a:cubicBezTo>
                    <a:cubicBezTo>
                      <a:pt x="19" y="1"/>
                      <a:pt x="19" y="2"/>
                      <a:pt x="18" y="2"/>
                    </a:cubicBezTo>
                    <a:cubicBezTo>
                      <a:pt x="18" y="2"/>
                      <a:pt x="17" y="2"/>
                      <a:pt x="16" y="2"/>
                    </a:cubicBezTo>
                    <a:cubicBezTo>
                      <a:pt x="16" y="2"/>
                      <a:pt x="15" y="2"/>
                      <a:pt x="15" y="2"/>
                    </a:cubicBezTo>
                    <a:cubicBezTo>
                      <a:pt x="14" y="2"/>
                      <a:pt x="14" y="2"/>
                      <a:pt x="14" y="2"/>
                    </a:cubicBezTo>
                    <a:cubicBezTo>
                      <a:pt x="13" y="2"/>
                      <a:pt x="13" y="2"/>
                      <a:pt x="13" y="2"/>
                    </a:cubicBezTo>
                    <a:cubicBezTo>
                      <a:pt x="12" y="2"/>
                      <a:pt x="12" y="2"/>
                      <a:pt x="12" y="2"/>
                    </a:cubicBezTo>
                    <a:cubicBezTo>
                      <a:pt x="11" y="2"/>
                      <a:pt x="11" y="3"/>
                      <a:pt x="11" y="3"/>
                    </a:cubicBezTo>
                    <a:cubicBezTo>
                      <a:pt x="10" y="3"/>
                      <a:pt x="10" y="3"/>
                      <a:pt x="10" y="3"/>
                    </a:cubicBezTo>
                    <a:cubicBezTo>
                      <a:pt x="9" y="3"/>
                      <a:pt x="9" y="3"/>
                      <a:pt x="9" y="3"/>
                    </a:cubicBezTo>
                    <a:cubicBezTo>
                      <a:pt x="8" y="3"/>
                      <a:pt x="8" y="3"/>
                      <a:pt x="7" y="3"/>
                    </a:cubicBezTo>
                    <a:cubicBezTo>
                      <a:pt x="7" y="3"/>
                      <a:pt x="7" y="4"/>
                      <a:pt x="7" y="4"/>
                    </a:cubicBezTo>
                    <a:cubicBezTo>
                      <a:pt x="7" y="4"/>
                      <a:pt x="7" y="5"/>
                      <a:pt x="6" y="5"/>
                    </a:cubicBezTo>
                    <a:cubicBezTo>
                      <a:pt x="6" y="5"/>
                      <a:pt x="6" y="5"/>
                      <a:pt x="6" y="5"/>
                    </a:cubicBezTo>
                    <a:cubicBezTo>
                      <a:pt x="5" y="5"/>
                      <a:pt x="5" y="5"/>
                      <a:pt x="5" y="5"/>
                    </a:cubicBezTo>
                    <a:cubicBezTo>
                      <a:pt x="4" y="5"/>
                      <a:pt x="4" y="5"/>
                      <a:pt x="4" y="6"/>
                    </a:cubicBezTo>
                    <a:cubicBezTo>
                      <a:pt x="4" y="6"/>
                      <a:pt x="4" y="6"/>
                      <a:pt x="4" y="7"/>
                    </a:cubicBezTo>
                    <a:cubicBezTo>
                      <a:pt x="4" y="7"/>
                      <a:pt x="4" y="7"/>
                      <a:pt x="4" y="7"/>
                    </a:cubicBezTo>
                    <a:cubicBezTo>
                      <a:pt x="3" y="7"/>
                      <a:pt x="3" y="7"/>
                      <a:pt x="3" y="8"/>
                    </a:cubicBezTo>
                    <a:cubicBezTo>
                      <a:pt x="2" y="8"/>
                      <a:pt x="2" y="8"/>
                      <a:pt x="3" y="8"/>
                    </a:cubicBezTo>
                    <a:cubicBezTo>
                      <a:pt x="3" y="9"/>
                      <a:pt x="4" y="8"/>
                      <a:pt x="4" y="8"/>
                    </a:cubicBezTo>
                    <a:cubicBezTo>
                      <a:pt x="4" y="9"/>
                      <a:pt x="3" y="9"/>
                      <a:pt x="3" y="9"/>
                    </a:cubicBezTo>
                    <a:cubicBezTo>
                      <a:pt x="3" y="9"/>
                      <a:pt x="2" y="9"/>
                      <a:pt x="2" y="9"/>
                    </a:cubicBezTo>
                    <a:cubicBezTo>
                      <a:pt x="2" y="9"/>
                      <a:pt x="2" y="9"/>
                      <a:pt x="1" y="10"/>
                    </a:cubicBezTo>
                    <a:cubicBezTo>
                      <a:pt x="1" y="10"/>
                      <a:pt x="1" y="10"/>
                      <a:pt x="1" y="10"/>
                    </a:cubicBezTo>
                    <a:cubicBezTo>
                      <a:pt x="2" y="11"/>
                      <a:pt x="2" y="11"/>
                      <a:pt x="2" y="11"/>
                    </a:cubicBezTo>
                    <a:cubicBezTo>
                      <a:pt x="2" y="11"/>
                      <a:pt x="2" y="11"/>
                      <a:pt x="1" y="12"/>
                    </a:cubicBezTo>
                    <a:cubicBezTo>
                      <a:pt x="1" y="12"/>
                      <a:pt x="1" y="11"/>
                      <a:pt x="0" y="11"/>
                    </a:cubicBezTo>
                    <a:cubicBezTo>
                      <a:pt x="0" y="12"/>
                      <a:pt x="0" y="12"/>
                      <a:pt x="0" y="12"/>
                    </a:cubicBezTo>
                    <a:cubicBezTo>
                      <a:pt x="0" y="12"/>
                      <a:pt x="0" y="12"/>
                      <a:pt x="0" y="13"/>
                    </a:cubicBezTo>
                    <a:cubicBezTo>
                      <a:pt x="0" y="13"/>
                      <a:pt x="1" y="13"/>
                      <a:pt x="1"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9" name="Freeform 259"/>
              <p:cNvSpPr>
                <a:spLocks/>
              </p:cNvSpPr>
              <p:nvPr/>
            </p:nvSpPr>
            <p:spPr bwMode="auto">
              <a:xfrm>
                <a:off x="4711701" y="1573214"/>
                <a:ext cx="227013" cy="150813"/>
              </a:xfrm>
              <a:custGeom>
                <a:avLst/>
                <a:gdLst>
                  <a:gd name="T0" fmla="*/ 1 w 21"/>
                  <a:gd name="T1" fmla="*/ 7 h 14"/>
                  <a:gd name="T2" fmla="*/ 0 w 21"/>
                  <a:gd name="T3" fmla="*/ 8 h 14"/>
                  <a:gd name="T4" fmla="*/ 0 w 21"/>
                  <a:gd name="T5" fmla="*/ 8 h 14"/>
                  <a:gd name="T6" fmla="*/ 1 w 21"/>
                  <a:gd name="T7" fmla="*/ 8 h 14"/>
                  <a:gd name="T8" fmla="*/ 2 w 21"/>
                  <a:gd name="T9" fmla="*/ 9 h 14"/>
                  <a:gd name="T10" fmla="*/ 2 w 21"/>
                  <a:gd name="T11" fmla="*/ 10 h 14"/>
                  <a:gd name="T12" fmla="*/ 2 w 21"/>
                  <a:gd name="T13" fmla="*/ 11 h 14"/>
                  <a:gd name="T14" fmla="*/ 3 w 21"/>
                  <a:gd name="T15" fmla="*/ 11 h 14"/>
                  <a:gd name="T16" fmla="*/ 4 w 21"/>
                  <a:gd name="T17" fmla="*/ 11 h 14"/>
                  <a:gd name="T18" fmla="*/ 5 w 21"/>
                  <a:gd name="T19" fmla="*/ 11 h 14"/>
                  <a:gd name="T20" fmla="*/ 5 w 21"/>
                  <a:gd name="T21" fmla="*/ 12 h 14"/>
                  <a:gd name="T22" fmla="*/ 5 w 21"/>
                  <a:gd name="T23" fmla="*/ 13 h 14"/>
                  <a:gd name="T24" fmla="*/ 7 w 21"/>
                  <a:gd name="T25" fmla="*/ 13 h 14"/>
                  <a:gd name="T26" fmla="*/ 8 w 21"/>
                  <a:gd name="T27" fmla="*/ 14 h 14"/>
                  <a:gd name="T28" fmla="*/ 9 w 21"/>
                  <a:gd name="T29" fmla="*/ 14 h 14"/>
                  <a:gd name="T30" fmla="*/ 9 w 21"/>
                  <a:gd name="T31" fmla="*/ 14 h 14"/>
                  <a:gd name="T32" fmla="*/ 11 w 21"/>
                  <a:gd name="T33" fmla="*/ 14 h 14"/>
                  <a:gd name="T34" fmla="*/ 11 w 21"/>
                  <a:gd name="T35" fmla="*/ 14 h 14"/>
                  <a:gd name="T36" fmla="*/ 12 w 21"/>
                  <a:gd name="T37" fmla="*/ 13 h 14"/>
                  <a:gd name="T38" fmla="*/ 13 w 21"/>
                  <a:gd name="T39" fmla="*/ 13 h 14"/>
                  <a:gd name="T40" fmla="*/ 15 w 21"/>
                  <a:gd name="T41" fmla="*/ 13 h 14"/>
                  <a:gd name="T42" fmla="*/ 16 w 21"/>
                  <a:gd name="T43" fmla="*/ 13 h 14"/>
                  <a:gd name="T44" fmla="*/ 17 w 21"/>
                  <a:gd name="T45" fmla="*/ 13 h 14"/>
                  <a:gd name="T46" fmla="*/ 18 w 21"/>
                  <a:gd name="T47" fmla="*/ 14 h 14"/>
                  <a:gd name="T48" fmla="*/ 18 w 21"/>
                  <a:gd name="T49" fmla="*/ 13 h 14"/>
                  <a:gd name="T50" fmla="*/ 19 w 21"/>
                  <a:gd name="T51" fmla="*/ 13 h 14"/>
                  <a:gd name="T52" fmla="*/ 19 w 21"/>
                  <a:gd name="T53" fmla="*/ 12 h 14"/>
                  <a:gd name="T54" fmla="*/ 19 w 21"/>
                  <a:gd name="T55" fmla="*/ 11 h 14"/>
                  <a:gd name="T56" fmla="*/ 20 w 21"/>
                  <a:gd name="T57" fmla="*/ 10 h 14"/>
                  <a:gd name="T58" fmla="*/ 21 w 21"/>
                  <a:gd name="T59" fmla="*/ 10 h 14"/>
                  <a:gd name="T60" fmla="*/ 21 w 21"/>
                  <a:gd name="T61" fmla="*/ 9 h 14"/>
                  <a:gd name="T62" fmla="*/ 20 w 21"/>
                  <a:gd name="T63" fmla="*/ 9 h 14"/>
                  <a:gd name="T64" fmla="*/ 20 w 21"/>
                  <a:gd name="T65" fmla="*/ 8 h 14"/>
                  <a:gd name="T66" fmla="*/ 19 w 21"/>
                  <a:gd name="T67" fmla="*/ 9 h 14"/>
                  <a:gd name="T68" fmla="*/ 18 w 21"/>
                  <a:gd name="T69" fmla="*/ 9 h 14"/>
                  <a:gd name="T70" fmla="*/ 17 w 21"/>
                  <a:gd name="T71" fmla="*/ 9 h 14"/>
                  <a:gd name="T72" fmla="*/ 17 w 21"/>
                  <a:gd name="T73" fmla="*/ 8 h 14"/>
                  <a:gd name="T74" fmla="*/ 17 w 21"/>
                  <a:gd name="T75" fmla="*/ 7 h 14"/>
                  <a:gd name="T76" fmla="*/ 16 w 21"/>
                  <a:gd name="T77" fmla="*/ 5 h 14"/>
                  <a:gd name="T78" fmla="*/ 15 w 21"/>
                  <a:gd name="T79" fmla="*/ 4 h 14"/>
                  <a:gd name="T80" fmla="*/ 14 w 21"/>
                  <a:gd name="T81" fmla="*/ 3 h 14"/>
                  <a:gd name="T82" fmla="*/ 14 w 21"/>
                  <a:gd name="T83" fmla="*/ 2 h 14"/>
                  <a:gd name="T84" fmla="*/ 12 w 21"/>
                  <a:gd name="T85" fmla="*/ 0 h 14"/>
                  <a:gd name="T86" fmla="*/ 13 w 21"/>
                  <a:gd name="T87" fmla="*/ 1 h 14"/>
                  <a:gd name="T88" fmla="*/ 12 w 21"/>
                  <a:gd name="T89" fmla="*/ 1 h 14"/>
                  <a:gd name="T90" fmla="*/ 12 w 21"/>
                  <a:gd name="T91" fmla="*/ 1 h 14"/>
                  <a:gd name="T92" fmla="*/ 11 w 21"/>
                  <a:gd name="T93" fmla="*/ 2 h 14"/>
                  <a:gd name="T94" fmla="*/ 10 w 21"/>
                  <a:gd name="T95" fmla="*/ 1 h 14"/>
                  <a:gd name="T96" fmla="*/ 9 w 21"/>
                  <a:gd name="T97" fmla="*/ 2 h 14"/>
                  <a:gd name="T98" fmla="*/ 8 w 21"/>
                  <a:gd name="T99" fmla="*/ 2 h 14"/>
                  <a:gd name="T100" fmla="*/ 7 w 21"/>
                  <a:gd name="T101" fmla="*/ 2 h 14"/>
                  <a:gd name="T102" fmla="*/ 6 w 21"/>
                  <a:gd name="T103" fmla="*/ 2 h 14"/>
                  <a:gd name="T104" fmla="*/ 6 w 21"/>
                  <a:gd name="T105" fmla="*/ 1 h 14"/>
                  <a:gd name="T106" fmla="*/ 5 w 21"/>
                  <a:gd name="T107" fmla="*/ 1 h 14"/>
                  <a:gd name="T108" fmla="*/ 4 w 21"/>
                  <a:gd name="T109" fmla="*/ 2 h 14"/>
                  <a:gd name="T110" fmla="*/ 4 w 21"/>
                  <a:gd name="T111" fmla="*/ 2 h 14"/>
                  <a:gd name="T112" fmla="*/ 3 w 21"/>
                  <a:gd name="T113" fmla="*/ 2 h 14"/>
                  <a:gd name="T114" fmla="*/ 3 w 21"/>
                  <a:gd name="T115" fmla="*/ 3 h 14"/>
                  <a:gd name="T116" fmla="*/ 2 w 21"/>
                  <a:gd name="T117" fmla="*/ 4 h 14"/>
                  <a:gd name="T118" fmla="*/ 1 w 21"/>
                  <a:gd name="T119" fmla="*/ 4 h 14"/>
                  <a:gd name="T120" fmla="*/ 1 w 21"/>
                  <a:gd name="T121" fmla="*/ 6 h 14"/>
                  <a:gd name="T122" fmla="*/ 1 w 21"/>
                  <a:gd name="T12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14">
                    <a:moveTo>
                      <a:pt x="1" y="7"/>
                    </a:moveTo>
                    <a:cubicBezTo>
                      <a:pt x="1" y="7"/>
                      <a:pt x="1" y="8"/>
                      <a:pt x="0" y="8"/>
                    </a:cubicBezTo>
                    <a:cubicBezTo>
                      <a:pt x="0" y="8"/>
                      <a:pt x="0" y="8"/>
                      <a:pt x="0" y="8"/>
                    </a:cubicBezTo>
                    <a:cubicBezTo>
                      <a:pt x="0" y="8"/>
                      <a:pt x="1" y="8"/>
                      <a:pt x="1" y="8"/>
                    </a:cubicBezTo>
                    <a:cubicBezTo>
                      <a:pt x="1" y="9"/>
                      <a:pt x="1" y="9"/>
                      <a:pt x="2" y="9"/>
                    </a:cubicBezTo>
                    <a:cubicBezTo>
                      <a:pt x="2" y="9"/>
                      <a:pt x="2" y="10"/>
                      <a:pt x="2" y="10"/>
                    </a:cubicBezTo>
                    <a:cubicBezTo>
                      <a:pt x="2" y="10"/>
                      <a:pt x="2" y="10"/>
                      <a:pt x="2" y="11"/>
                    </a:cubicBezTo>
                    <a:cubicBezTo>
                      <a:pt x="2" y="11"/>
                      <a:pt x="3" y="11"/>
                      <a:pt x="3" y="11"/>
                    </a:cubicBezTo>
                    <a:cubicBezTo>
                      <a:pt x="3" y="11"/>
                      <a:pt x="3" y="11"/>
                      <a:pt x="4" y="11"/>
                    </a:cubicBezTo>
                    <a:cubicBezTo>
                      <a:pt x="4" y="11"/>
                      <a:pt x="4" y="11"/>
                      <a:pt x="5" y="11"/>
                    </a:cubicBezTo>
                    <a:cubicBezTo>
                      <a:pt x="5" y="11"/>
                      <a:pt x="5" y="12"/>
                      <a:pt x="5" y="12"/>
                    </a:cubicBezTo>
                    <a:cubicBezTo>
                      <a:pt x="5" y="12"/>
                      <a:pt x="5" y="13"/>
                      <a:pt x="5" y="13"/>
                    </a:cubicBezTo>
                    <a:cubicBezTo>
                      <a:pt x="6" y="13"/>
                      <a:pt x="6" y="13"/>
                      <a:pt x="7" y="13"/>
                    </a:cubicBezTo>
                    <a:cubicBezTo>
                      <a:pt x="7" y="13"/>
                      <a:pt x="7" y="13"/>
                      <a:pt x="8" y="14"/>
                    </a:cubicBezTo>
                    <a:cubicBezTo>
                      <a:pt x="8" y="14"/>
                      <a:pt x="8" y="14"/>
                      <a:pt x="9" y="14"/>
                    </a:cubicBezTo>
                    <a:cubicBezTo>
                      <a:pt x="9" y="14"/>
                      <a:pt x="9" y="14"/>
                      <a:pt x="9" y="14"/>
                    </a:cubicBezTo>
                    <a:cubicBezTo>
                      <a:pt x="10" y="14"/>
                      <a:pt x="10" y="14"/>
                      <a:pt x="11" y="14"/>
                    </a:cubicBezTo>
                    <a:cubicBezTo>
                      <a:pt x="11" y="14"/>
                      <a:pt x="11" y="14"/>
                      <a:pt x="11" y="14"/>
                    </a:cubicBezTo>
                    <a:cubicBezTo>
                      <a:pt x="12" y="14"/>
                      <a:pt x="12" y="14"/>
                      <a:pt x="12" y="13"/>
                    </a:cubicBezTo>
                    <a:cubicBezTo>
                      <a:pt x="13" y="13"/>
                      <a:pt x="13" y="13"/>
                      <a:pt x="13" y="13"/>
                    </a:cubicBezTo>
                    <a:cubicBezTo>
                      <a:pt x="14" y="13"/>
                      <a:pt x="14" y="13"/>
                      <a:pt x="15" y="13"/>
                    </a:cubicBezTo>
                    <a:cubicBezTo>
                      <a:pt x="15" y="13"/>
                      <a:pt x="15" y="13"/>
                      <a:pt x="16" y="13"/>
                    </a:cubicBezTo>
                    <a:cubicBezTo>
                      <a:pt x="16" y="13"/>
                      <a:pt x="17" y="13"/>
                      <a:pt x="17" y="13"/>
                    </a:cubicBezTo>
                    <a:cubicBezTo>
                      <a:pt x="17" y="13"/>
                      <a:pt x="17" y="14"/>
                      <a:pt x="18" y="14"/>
                    </a:cubicBezTo>
                    <a:cubicBezTo>
                      <a:pt x="18" y="14"/>
                      <a:pt x="18" y="14"/>
                      <a:pt x="18" y="13"/>
                    </a:cubicBezTo>
                    <a:cubicBezTo>
                      <a:pt x="19" y="13"/>
                      <a:pt x="19" y="13"/>
                      <a:pt x="19" y="13"/>
                    </a:cubicBezTo>
                    <a:cubicBezTo>
                      <a:pt x="19" y="13"/>
                      <a:pt x="19" y="12"/>
                      <a:pt x="19" y="12"/>
                    </a:cubicBezTo>
                    <a:cubicBezTo>
                      <a:pt x="19" y="11"/>
                      <a:pt x="18" y="11"/>
                      <a:pt x="19" y="11"/>
                    </a:cubicBezTo>
                    <a:cubicBezTo>
                      <a:pt x="19" y="10"/>
                      <a:pt x="19" y="11"/>
                      <a:pt x="20" y="10"/>
                    </a:cubicBezTo>
                    <a:cubicBezTo>
                      <a:pt x="20" y="10"/>
                      <a:pt x="21" y="10"/>
                      <a:pt x="21" y="10"/>
                    </a:cubicBezTo>
                    <a:cubicBezTo>
                      <a:pt x="21" y="10"/>
                      <a:pt x="21" y="10"/>
                      <a:pt x="21" y="9"/>
                    </a:cubicBezTo>
                    <a:cubicBezTo>
                      <a:pt x="20" y="9"/>
                      <a:pt x="20" y="9"/>
                      <a:pt x="20" y="9"/>
                    </a:cubicBezTo>
                    <a:cubicBezTo>
                      <a:pt x="20" y="9"/>
                      <a:pt x="20" y="9"/>
                      <a:pt x="20" y="8"/>
                    </a:cubicBezTo>
                    <a:cubicBezTo>
                      <a:pt x="19" y="8"/>
                      <a:pt x="19" y="9"/>
                      <a:pt x="19" y="9"/>
                    </a:cubicBezTo>
                    <a:cubicBezTo>
                      <a:pt x="18" y="9"/>
                      <a:pt x="18" y="9"/>
                      <a:pt x="18" y="9"/>
                    </a:cubicBezTo>
                    <a:cubicBezTo>
                      <a:pt x="18" y="9"/>
                      <a:pt x="17" y="9"/>
                      <a:pt x="17" y="9"/>
                    </a:cubicBezTo>
                    <a:cubicBezTo>
                      <a:pt x="17" y="9"/>
                      <a:pt x="17" y="8"/>
                      <a:pt x="17" y="8"/>
                    </a:cubicBezTo>
                    <a:cubicBezTo>
                      <a:pt x="17" y="7"/>
                      <a:pt x="17" y="7"/>
                      <a:pt x="17" y="7"/>
                    </a:cubicBezTo>
                    <a:cubicBezTo>
                      <a:pt x="17" y="6"/>
                      <a:pt x="17" y="6"/>
                      <a:pt x="16" y="5"/>
                    </a:cubicBezTo>
                    <a:cubicBezTo>
                      <a:pt x="16" y="4"/>
                      <a:pt x="15" y="4"/>
                      <a:pt x="15" y="4"/>
                    </a:cubicBezTo>
                    <a:cubicBezTo>
                      <a:pt x="15" y="3"/>
                      <a:pt x="14" y="3"/>
                      <a:pt x="14" y="3"/>
                    </a:cubicBezTo>
                    <a:cubicBezTo>
                      <a:pt x="14" y="2"/>
                      <a:pt x="14" y="2"/>
                      <a:pt x="14" y="2"/>
                    </a:cubicBezTo>
                    <a:cubicBezTo>
                      <a:pt x="13" y="1"/>
                      <a:pt x="13" y="1"/>
                      <a:pt x="12" y="0"/>
                    </a:cubicBezTo>
                    <a:cubicBezTo>
                      <a:pt x="13" y="1"/>
                      <a:pt x="13" y="1"/>
                      <a:pt x="13" y="1"/>
                    </a:cubicBezTo>
                    <a:cubicBezTo>
                      <a:pt x="12" y="1"/>
                      <a:pt x="12" y="1"/>
                      <a:pt x="12" y="1"/>
                    </a:cubicBezTo>
                    <a:cubicBezTo>
                      <a:pt x="12" y="1"/>
                      <a:pt x="12" y="1"/>
                      <a:pt x="12" y="1"/>
                    </a:cubicBezTo>
                    <a:cubicBezTo>
                      <a:pt x="11" y="2"/>
                      <a:pt x="11" y="2"/>
                      <a:pt x="11" y="2"/>
                    </a:cubicBezTo>
                    <a:cubicBezTo>
                      <a:pt x="11" y="2"/>
                      <a:pt x="10" y="1"/>
                      <a:pt x="10" y="1"/>
                    </a:cubicBezTo>
                    <a:cubicBezTo>
                      <a:pt x="10" y="1"/>
                      <a:pt x="10" y="2"/>
                      <a:pt x="9" y="2"/>
                    </a:cubicBezTo>
                    <a:cubicBezTo>
                      <a:pt x="9" y="2"/>
                      <a:pt x="9" y="2"/>
                      <a:pt x="8" y="2"/>
                    </a:cubicBezTo>
                    <a:cubicBezTo>
                      <a:pt x="8" y="2"/>
                      <a:pt x="7" y="2"/>
                      <a:pt x="7" y="2"/>
                    </a:cubicBezTo>
                    <a:cubicBezTo>
                      <a:pt x="7" y="2"/>
                      <a:pt x="7" y="2"/>
                      <a:pt x="6" y="2"/>
                    </a:cubicBezTo>
                    <a:cubicBezTo>
                      <a:pt x="6" y="2"/>
                      <a:pt x="6" y="2"/>
                      <a:pt x="6" y="1"/>
                    </a:cubicBezTo>
                    <a:cubicBezTo>
                      <a:pt x="5" y="1"/>
                      <a:pt x="5" y="1"/>
                      <a:pt x="5" y="1"/>
                    </a:cubicBezTo>
                    <a:cubicBezTo>
                      <a:pt x="4" y="2"/>
                      <a:pt x="4" y="2"/>
                      <a:pt x="4" y="2"/>
                    </a:cubicBezTo>
                    <a:cubicBezTo>
                      <a:pt x="4" y="2"/>
                      <a:pt x="4" y="2"/>
                      <a:pt x="4" y="2"/>
                    </a:cubicBezTo>
                    <a:cubicBezTo>
                      <a:pt x="3" y="2"/>
                      <a:pt x="3" y="2"/>
                      <a:pt x="3" y="2"/>
                    </a:cubicBezTo>
                    <a:cubicBezTo>
                      <a:pt x="3" y="2"/>
                      <a:pt x="3" y="2"/>
                      <a:pt x="3" y="3"/>
                    </a:cubicBezTo>
                    <a:cubicBezTo>
                      <a:pt x="2" y="3"/>
                      <a:pt x="2" y="4"/>
                      <a:pt x="2" y="4"/>
                    </a:cubicBezTo>
                    <a:cubicBezTo>
                      <a:pt x="2" y="4"/>
                      <a:pt x="2" y="4"/>
                      <a:pt x="1" y="4"/>
                    </a:cubicBezTo>
                    <a:cubicBezTo>
                      <a:pt x="1" y="5"/>
                      <a:pt x="1" y="5"/>
                      <a:pt x="1" y="6"/>
                    </a:cubicBezTo>
                    <a:cubicBezTo>
                      <a:pt x="1" y="6"/>
                      <a:pt x="2" y="6"/>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0" name="Freeform 260"/>
              <p:cNvSpPr>
                <a:spLocks/>
              </p:cNvSpPr>
              <p:nvPr/>
            </p:nvSpPr>
            <p:spPr bwMode="auto">
              <a:xfrm>
                <a:off x="4938714" y="1670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1" name="Freeform 261"/>
              <p:cNvSpPr>
                <a:spLocks/>
              </p:cNvSpPr>
              <p:nvPr/>
            </p:nvSpPr>
            <p:spPr bwMode="auto">
              <a:xfrm>
                <a:off x="4452939" y="1562101"/>
                <a:ext cx="173038" cy="76200"/>
              </a:xfrm>
              <a:custGeom>
                <a:avLst/>
                <a:gdLst>
                  <a:gd name="T0" fmla="*/ 1 w 16"/>
                  <a:gd name="T1" fmla="*/ 6 h 7"/>
                  <a:gd name="T2" fmla="*/ 3 w 16"/>
                  <a:gd name="T3" fmla="*/ 5 h 7"/>
                  <a:gd name="T4" fmla="*/ 4 w 16"/>
                  <a:gd name="T5" fmla="*/ 6 h 7"/>
                  <a:gd name="T6" fmla="*/ 5 w 16"/>
                  <a:gd name="T7" fmla="*/ 6 h 7"/>
                  <a:gd name="T8" fmla="*/ 7 w 16"/>
                  <a:gd name="T9" fmla="*/ 6 h 7"/>
                  <a:gd name="T10" fmla="*/ 7 w 16"/>
                  <a:gd name="T11" fmla="*/ 7 h 7"/>
                  <a:gd name="T12" fmla="*/ 8 w 16"/>
                  <a:gd name="T13" fmla="*/ 7 h 7"/>
                  <a:gd name="T14" fmla="*/ 9 w 16"/>
                  <a:gd name="T15" fmla="*/ 7 h 7"/>
                  <a:gd name="T16" fmla="*/ 9 w 16"/>
                  <a:gd name="T17" fmla="*/ 7 h 7"/>
                  <a:gd name="T18" fmla="*/ 10 w 16"/>
                  <a:gd name="T19" fmla="*/ 7 h 7"/>
                  <a:gd name="T20" fmla="*/ 11 w 16"/>
                  <a:gd name="T21" fmla="*/ 7 h 7"/>
                  <a:gd name="T22" fmla="*/ 12 w 16"/>
                  <a:gd name="T23" fmla="*/ 6 h 7"/>
                  <a:gd name="T24" fmla="*/ 12 w 16"/>
                  <a:gd name="T25" fmla="*/ 6 h 7"/>
                  <a:gd name="T26" fmla="*/ 13 w 16"/>
                  <a:gd name="T27" fmla="*/ 7 h 7"/>
                  <a:gd name="T28" fmla="*/ 13 w 16"/>
                  <a:gd name="T29" fmla="*/ 6 h 7"/>
                  <a:gd name="T30" fmla="*/ 14 w 16"/>
                  <a:gd name="T31" fmla="*/ 6 h 7"/>
                  <a:gd name="T32" fmla="*/ 14 w 16"/>
                  <a:gd name="T33" fmla="*/ 5 h 7"/>
                  <a:gd name="T34" fmla="*/ 14 w 16"/>
                  <a:gd name="T35" fmla="*/ 5 h 7"/>
                  <a:gd name="T36" fmla="*/ 15 w 16"/>
                  <a:gd name="T37" fmla="*/ 3 h 7"/>
                  <a:gd name="T38" fmla="*/ 15 w 16"/>
                  <a:gd name="T39" fmla="*/ 3 h 7"/>
                  <a:gd name="T40" fmla="*/ 15 w 16"/>
                  <a:gd name="T41" fmla="*/ 2 h 7"/>
                  <a:gd name="T42" fmla="*/ 15 w 16"/>
                  <a:gd name="T43" fmla="*/ 1 h 7"/>
                  <a:gd name="T44" fmla="*/ 15 w 16"/>
                  <a:gd name="T45" fmla="*/ 1 h 7"/>
                  <a:gd name="T46" fmla="*/ 16 w 16"/>
                  <a:gd name="T47" fmla="*/ 0 h 7"/>
                  <a:gd name="T48" fmla="*/ 15 w 16"/>
                  <a:gd name="T49" fmla="*/ 0 h 7"/>
                  <a:gd name="T50" fmla="*/ 14 w 16"/>
                  <a:gd name="T51" fmla="*/ 0 h 7"/>
                  <a:gd name="T52" fmla="*/ 13 w 16"/>
                  <a:gd name="T53" fmla="*/ 0 h 7"/>
                  <a:gd name="T54" fmla="*/ 12 w 16"/>
                  <a:gd name="T55" fmla="*/ 0 h 7"/>
                  <a:gd name="T56" fmla="*/ 10 w 16"/>
                  <a:gd name="T57" fmla="*/ 0 h 7"/>
                  <a:gd name="T58" fmla="*/ 9 w 16"/>
                  <a:gd name="T59" fmla="*/ 0 h 7"/>
                  <a:gd name="T60" fmla="*/ 8 w 16"/>
                  <a:gd name="T61" fmla="*/ 0 h 7"/>
                  <a:gd name="T62" fmla="*/ 7 w 16"/>
                  <a:gd name="T63" fmla="*/ 2 h 7"/>
                  <a:gd name="T64" fmla="*/ 6 w 16"/>
                  <a:gd name="T65" fmla="*/ 2 h 7"/>
                  <a:gd name="T66" fmla="*/ 6 w 16"/>
                  <a:gd name="T67" fmla="*/ 3 h 7"/>
                  <a:gd name="T68" fmla="*/ 6 w 16"/>
                  <a:gd name="T69" fmla="*/ 4 h 7"/>
                  <a:gd name="T70" fmla="*/ 5 w 16"/>
                  <a:gd name="T71" fmla="*/ 4 h 7"/>
                  <a:gd name="T72" fmla="*/ 4 w 16"/>
                  <a:gd name="T73" fmla="*/ 3 h 7"/>
                  <a:gd name="T74" fmla="*/ 3 w 16"/>
                  <a:gd name="T75" fmla="*/ 4 h 7"/>
                  <a:gd name="T76" fmla="*/ 2 w 16"/>
                  <a:gd name="T77" fmla="*/ 4 h 7"/>
                  <a:gd name="T78" fmla="*/ 0 w 16"/>
                  <a:gd name="T79" fmla="*/ 5 h 7"/>
                  <a:gd name="T80" fmla="*/ 0 w 16"/>
                  <a:gd name="T81" fmla="*/ 5 h 7"/>
                  <a:gd name="T82" fmla="*/ 1 w 16"/>
                  <a:gd name="T8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7">
                    <a:moveTo>
                      <a:pt x="1" y="6"/>
                    </a:moveTo>
                    <a:cubicBezTo>
                      <a:pt x="2" y="6"/>
                      <a:pt x="2" y="5"/>
                      <a:pt x="3" y="5"/>
                    </a:cubicBezTo>
                    <a:cubicBezTo>
                      <a:pt x="3" y="5"/>
                      <a:pt x="4" y="6"/>
                      <a:pt x="4" y="6"/>
                    </a:cubicBezTo>
                    <a:cubicBezTo>
                      <a:pt x="5" y="6"/>
                      <a:pt x="5" y="6"/>
                      <a:pt x="5" y="6"/>
                    </a:cubicBezTo>
                    <a:cubicBezTo>
                      <a:pt x="6" y="6"/>
                      <a:pt x="6" y="6"/>
                      <a:pt x="7" y="6"/>
                    </a:cubicBezTo>
                    <a:cubicBezTo>
                      <a:pt x="7" y="6"/>
                      <a:pt x="7" y="7"/>
                      <a:pt x="7" y="7"/>
                    </a:cubicBezTo>
                    <a:cubicBezTo>
                      <a:pt x="8" y="7"/>
                      <a:pt x="8" y="7"/>
                      <a:pt x="8" y="7"/>
                    </a:cubicBezTo>
                    <a:cubicBezTo>
                      <a:pt x="8" y="7"/>
                      <a:pt x="8" y="7"/>
                      <a:pt x="9" y="7"/>
                    </a:cubicBezTo>
                    <a:cubicBezTo>
                      <a:pt x="9" y="7"/>
                      <a:pt x="9" y="7"/>
                      <a:pt x="9" y="7"/>
                    </a:cubicBezTo>
                    <a:cubicBezTo>
                      <a:pt x="10" y="7"/>
                      <a:pt x="10" y="7"/>
                      <a:pt x="10" y="7"/>
                    </a:cubicBezTo>
                    <a:cubicBezTo>
                      <a:pt x="10" y="7"/>
                      <a:pt x="11" y="7"/>
                      <a:pt x="11" y="7"/>
                    </a:cubicBezTo>
                    <a:cubicBezTo>
                      <a:pt x="11" y="7"/>
                      <a:pt x="11" y="6"/>
                      <a:pt x="12" y="6"/>
                    </a:cubicBezTo>
                    <a:cubicBezTo>
                      <a:pt x="12" y="6"/>
                      <a:pt x="12" y="6"/>
                      <a:pt x="12" y="6"/>
                    </a:cubicBezTo>
                    <a:cubicBezTo>
                      <a:pt x="13" y="6"/>
                      <a:pt x="13" y="7"/>
                      <a:pt x="13" y="7"/>
                    </a:cubicBezTo>
                    <a:cubicBezTo>
                      <a:pt x="13" y="7"/>
                      <a:pt x="13" y="6"/>
                      <a:pt x="13" y="6"/>
                    </a:cubicBezTo>
                    <a:cubicBezTo>
                      <a:pt x="14" y="6"/>
                      <a:pt x="14" y="6"/>
                      <a:pt x="14" y="6"/>
                    </a:cubicBezTo>
                    <a:cubicBezTo>
                      <a:pt x="14" y="5"/>
                      <a:pt x="14" y="5"/>
                      <a:pt x="14" y="5"/>
                    </a:cubicBezTo>
                    <a:cubicBezTo>
                      <a:pt x="14" y="5"/>
                      <a:pt x="14" y="5"/>
                      <a:pt x="14" y="5"/>
                    </a:cubicBezTo>
                    <a:cubicBezTo>
                      <a:pt x="14" y="4"/>
                      <a:pt x="15" y="4"/>
                      <a:pt x="15" y="3"/>
                    </a:cubicBezTo>
                    <a:cubicBezTo>
                      <a:pt x="15" y="3"/>
                      <a:pt x="15" y="3"/>
                      <a:pt x="15" y="3"/>
                    </a:cubicBezTo>
                    <a:cubicBezTo>
                      <a:pt x="15" y="2"/>
                      <a:pt x="15" y="2"/>
                      <a:pt x="15" y="2"/>
                    </a:cubicBezTo>
                    <a:cubicBezTo>
                      <a:pt x="15" y="2"/>
                      <a:pt x="15" y="2"/>
                      <a:pt x="15" y="1"/>
                    </a:cubicBezTo>
                    <a:cubicBezTo>
                      <a:pt x="15" y="1"/>
                      <a:pt x="15" y="1"/>
                      <a:pt x="15" y="1"/>
                    </a:cubicBezTo>
                    <a:cubicBezTo>
                      <a:pt x="15" y="0"/>
                      <a:pt x="15" y="0"/>
                      <a:pt x="16" y="0"/>
                    </a:cubicBezTo>
                    <a:cubicBezTo>
                      <a:pt x="15" y="0"/>
                      <a:pt x="15" y="0"/>
                      <a:pt x="15" y="0"/>
                    </a:cubicBezTo>
                    <a:cubicBezTo>
                      <a:pt x="15" y="0"/>
                      <a:pt x="14" y="0"/>
                      <a:pt x="14" y="0"/>
                    </a:cubicBezTo>
                    <a:cubicBezTo>
                      <a:pt x="14" y="0"/>
                      <a:pt x="13" y="0"/>
                      <a:pt x="13" y="0"/>
                    </a:cubicBezTo>
                    <a:cubicBezTo>
                      <a:pt x="13" y="0"/>
                      <a:pt x="12" y="0"/>
                      <a:pt x="12" y="0"/>
                    </a:cubicBezTo>
                    <a:cubicBezTo>
                      <a:pt x="11" y="0"/>
                      <a:pt x="11" y="0"/>
                      <a:pt x="10" y="0"/>
                    </a:cubicBezTo>
                    <a:cubicBezTo>
                      <a:pt x="10" y="0"/>
                      <a:pt x="10" y="0"/>
                      <a:pt x="9" y="0"/>
                    </a:cubicBezTo>
                    <a:cubicBezTo>
                      <a:pt x="9" y="0"/>
                      <a:pt x="8" y="0"/>
                      <a:pt x="8" y="0"/>
                    </a:cubicBezTo>
                    <a:cubicBezTo>
                      <a:pt x="7" y="1"/>
                      <a:pt x="8" y="1"/>
                      <a:pt x="7" y="2"/>
                    </a:cubicBezTo>
                    <a:cubicBezTo>
                      <a:pt x="7" y="2"/>
                      <a:pt x="6" y="1"/>
                      <a:pt x="6" y="2"/>
                    </a:cubicBezTo>
                    <a:cubicBezTo>
                      <a:pt x="6" y="2"/>
                      <a:pt x="6" y="2"/>
                      <a:pt x="6" y="3"/>
                    </a:cubicBezTo>
                    <a:cubicBezTo>
                      <a:pt x="6" y="3"/>
                      <a:pt x="6" y="3"/>
                      <a:pt x="6" y="4"/>
                    </a:cubicBezTo>
                    <a:cubicBezTo>
                      <a:pt x="6" y="4"/>
                      <a:pt x="5" y="4"/>
                      <a:pt x="5" y="4"/>
                    </a:cubicBezTo>
                    <a:cubicBezTo>
                      <a:pt x="4" y="4"/>
                      <a:pt x="4" y="3"/>
                      <a:pt x="4" y="3"/>
                    </a:cubicBezTo>
                    <a:cubicBezTo>
                      <a:pt x="3" y="3"/>
                      <a:pt x="3" y="4"/>
                      <a:pt x="3" y="4"/>
                    </a:cubicBezTo>
                    <a:cubicBezTo>
                      <a:pt x="2" y="4"/>
                      <a:pt x="2" y="4"/>
                      <a:pt x="2" y="4"/>
                    </a:cubicBezTo>
                    <a:cubicBezTo>
                      <a:pt x="1" y="5"/>
                      <a:pt x="1" y="5"/>
                      <a:pt x="0" y="5"/>
                    </a:cubicBezTo>
                    <a:cubicBezTo>
                      <a:pt x="0" y="5"/>
                      <a:pt x="0" y="5"/>
                      <a:pt x="0" y="5"/>
                    </a:cubicBezTo>
                    <a:cubicBezTo>
                      <a:pt x="1" y="5"/>
                      <a:pt x="1" y="6"/>
                      <a:pt x="1"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2" name="Freeform 262"/>
              <p:cNvSpPr>
                <a:spLocks/>
              </p:cNvSpPr>
              <p:nvPr/>
            </p:nvSpPr>
            <p:spPr bwMode="auto">
              <a:xfrm>
                <a:off x="4549776" y="1368426"/>
                <a:ext cx="11113" cy="9525"/>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0"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3" name="Freeform 263"/>
              <p:cNvSpPr>
                <a:spLocks/>
              </p:cNvSpPr>
              <p:nvPr/>
            </p:nvSpPr>
            <p:spPr bwMode="auto">
              <a:xfrm>
                <a:off x="4421189" y="1746251"/>
                <a:ext cx="20638" cy="42863"/>
              </a:xfrm>
              <a:custGeom>
                <a:avLst/>
                <a:gdLst>
                  <a:gd name="T0" fmla="*/ 1 w 2"/>
                  <a:gd name="T1" fmla="*/ 3 h 4"/>
                  <a:gd name="T2" fmla="*/ 1 w 2"/>
                  <a:gd name="T3" fmla="*/ 4 h 4"/>
                  <a:gd name="T4" fmla="*/ 1 w 2"/>
                  <a:gd name="T5" fmla="*/ 4 h 4"/>
                  <a:gd name="T6" fmla="*/ 2 w 2"/>
                  <a:gd name="T7" fmla="*/ 4 h 4"/>
                  <a:gd name="T8" fmla="*/ 2 w 2"/>
                  <a:gd name="T9" fmla="*/ 3 h 4"/>
                  <a:gd name="T10" fmla="*/ 2 w 2"/>
                  <a:gd name="T11" fmla="*/ 1 h 4"/>
                  <a:gd name="T12" fmla="*/ 2 w 2"/>
                  <a:gd name="T13" fmla="*/ 1 h 4"/>
                  <a:gd name="T14" fmla="*/ 2 w 2"/>
                  <a:gd name="T15" fmla="*/ 0 h 4"/>
                  <a:gd name="T16" fmla="*/ 1 w 2"/>
                  <a:gd name="T17" fmla="*/ 1 h 4"/>
                  <a:gd name="T18" fmla="*/ 0 w 2"/>
                  <a:gd name="T19" fmla="*/ 1 h 4"/>
                  <a:gd name="T20" fmla="*/ 0 w 2"/>
                  <a:gd name="T21" fmla="*/ 2 h 4"/>
                  <a:gd name="T22" fmla="*/ 0 w 2"/>
                  <a:gd name="T23" fmla="*/ 3 h 4"/>
                  <a:gd name="T24" fmla="*/ 1 w 2"/>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1" y="3"/>
                    </a:moveTo>
                    <a:cubicBezTo>
                      <a:pt x="1" y="3"/>
                      <a:pt x="0" y="4"/>
                      <a:pt x="1" y="4"/>
                    </a:cubicBezTo>
                    <a:cubicBezTo>
                      <a:pt x="1" y="4"/>
                      <a:pt x="1" y="4"/>
                      <a:pt x="1" y="4"/>
                    </a:cubicBezTo>
                    <a:cubicBezTo>
                      <a:pt x="1" y="4"/>
                      <a:pt x="2" y="4"/>
                      <a:pt x="2" y="4"/>
                    </a:cubicBezTo>
                    <a:cubicBezTo>
                      <a:pt x="2" y="3"/>
                      <a:pt x="2" y="3"/>
                      <a:pt x="2" y="3"/>
                    </a:cubicBezTo>
                    <a:cubicBezTo>
                      <a:pt x="2" y="2"/>
                      <a:pt x="2" y="2"/>
                      <a:pt x="2" y="1"/>
                    </a:cubicBezTo>
                    <a:cubicBezTo>
                      <a:pt x="2" y="1"/>
                      <a:pt x="2" y="1"/>
                      <a:pt x="2" y="1"/>
                    </a:cubicBezTo>
                    <a:cubicBezTo>
                      <a:pt x="2" y="0"/>
                      <a:pt x="2" y="0"/>
                      <a:pt x="2" y="0"/>
                    </a:cubicBezTo>
                    <a:cubicBezTo>
                      <a:pt x="1" y="0"/>
                      <a:pt x="1" y="0"/>
                      <a:pt x="1" y="1"/>
                    </a:cubicBezTo>
                    <a:cubicBezTo>
                      <a:pt x="1" y="1"/>
                      <a:pt x="1" y="1"/>
                      <a:pt x="0" y="1"/>
                    </a:cubicBezTo>
                    <a:cubicBezTo>
                      <a:pt x="0" y="1"/>
                      <a:pt x="0" y="1"/>
                      <a:pt x="0" y="2"/>
                    </a:cubicBezTo>
                    <a:cubicBezTo>
                      <a:pt x="0" y="2"/>
                      <a:pt x="0" y="2"/>
                      <a:pt x="0" y="3"/>
                    </a:cubicBezTo>
                    <a:cubicBezTo>
                      <a:pt x="0" y="3"/>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4" name="Freeform 264"/>
              <p:cNvSpPr>
                <a:spLocks/>
              </p:cNvSpPr>
              <p:nvPr/>
            </p:nvSpPr>
            <p:spPr bwMode="auto">
              <a:xfrm>
                <a:off x="4657726" y="1368426"/>
                <a:ext cx="65088" cy="53975"/>
              </a:xfrm>
              <a:custGeom>
                <a:avLst/>
                <a:gdLst>
                  <a:gd name="T0" fmla="*/ 2 w 6"/>
                  <a:gd name="T1" fmla="*/ 3 h 5"/>
                  <a:gd name="T2" fmla="*/ 3 w 6"/>
                  <a:gd name="T3" fmla="*/ 3 h 5"/>
                  <a:gd name="T4" fmla="*/ 3 w 6"/>
                  <a:gd name="T5" fmla="*/ 3 h 5"/>
                  <a:gd name="T6" fmla="*/ 4 w 6"/>
                  <a:gd name="T7" fmla="*/ 4 h 5"/>
                  <a:gd name="T8" fmla="*/ 6 w 6"/>
                  <a:gd name="T9" fmla="*/ 4 h 5"/>
                  <a:gd name="T10" fmla="*/ 6 w 6"/>
                  <a:gd name="T11" fmla="*/ 4 h 5"/>
                  <a:gd name="T12" fmla="*/ 5 w 6"/>
                  <a:gd name="T13" fmla="*/ 3 h 5"/>
                  <a:gd name="T14" fmla="*/ 5 w 6"/>
                  <a:gd name="T15" fmla="*/ 2 h 5"/>
                  <a:gd name="T16" fmla="*/ 5 w 6"/>
                  <a:gd name="T17" fmla="*/ 1 h 5"/>
                  <a:gd name="T18" fmla="*/ 4 w 6"/>
                  <a:gd name="T19" fmla="*/ 1 h 5"/>
                  <a:gd name="T20" fmla="*/ 3 w 6"/>
                  <a:gd name="T21" fmla="*/ 0 h 5"/>
                  <a:gd name="T22" fmla="*/ 3 w 6"/>
                  <a:gd name="T23" fmla="*/ 0 h 5"/>
                  <a:gd name="T24" fmla="*/ 2 w 6"/>
                  <a:gd name="T25" fmla="*/ 1 h 5"/>
                  <a:gd name="T26" fmla="*/ 1 w 6"/>
                  <a:gd name="T27" fmla="*/ 1 h 5"/>
                  <a:gd name="T28" fmla="*/ 0 w 6"/>
                  <a:gd name="T29" fmla="*/ 2 h 5"/>
                  <a:gd name="T30" fmla="*/ 0 w 6"/>
                  <a:gd name="T31" fmla="*/ 3 h 5"/>
                  <a:gd name="T32" fmla="*/ 1 w 6"/>
                  <a:gd name="T33" fmla="*/ 3 h 5"/>
                  <a:gd name="T34" fmla="*/ 2 w 6"/>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5">
                    <a:moveTo>
                      <a:pt x="2" y="3"/>
                    </a:moveTo>
                    <a:cubicBezTo>
                      <a:pt x="2" y="3"/>
                      <a:pt x="3" y="3"/>
                      <a:pt x="3" y="3"/>
                    </a:cubicBezTo>
                    <a:cubicBezTo>
                      <a:pt x="3" y="3"/>
                      <a:pt x="3" y="3"/>
                      <a:pt x="3" y="3"/>
                    </a:cubicBezTo>
                    <a:cubicBezTo>
                      <a:pt x="4" y="4"/>
                      <a:pt x="4" y="4"/>
                      <a:pt x="4" y="4"/>
                    </a:cubicBezTo>
                    <a:cubicBezTo>
                      <a:pt x="4" y="5"/>
                      <a:pt x="5" y="4"/>
                      <a:pt x="6" y="4"/>
                    </a:cubicBezTo>
                    <a:cubicBezTo>
                      <a:pt x="6" y="4"/>
                      <a:pt x="6" y="4"/>
                      <a:pt x="6" y="4"/>
                    </a:cubicBezTo>
                    <a:cubicBezTo>
                      <a:pt x="5" y="4"/>
                      <a:pt x="5" y="4"/>
                      <a:pt x="5" y="3"/>
                    </a:cubicBezTo>
                    <a:cubicBezTo>
                      <a:pt x="5" y="3"/>
                      <a:pt x="5" y="3"/>
                      <a:pt x="5" y="2"/>
                    </a:cubicBezTo>
                    <a:cubicBezTo>
                      <a:pt x="5" y="2"/>
                      <a:pt x="5" y="1"/>
                      <a:pt x="5" y="1"/>
                    </a:cubicBezTo>
                    <a:cubicBezTo>
                      <a:pt x="5" y="1"/>
                      <a:pt x="4" y="1"/>
                      <a:pt x="4" y="1"/>
                    </a:cubicBezTo>
                    <a:cubicBezTo>
                      <a:pt x="3" y="1"/>
                      <a:pt x="3" y="1"/>
                      <a:pt x="3" y="0"/>
                    </a:cubicBezTo>
                    <a:cubicBezTo>
                      <a:pt x="3" y="0"/>
                      <a:pt x="3" y="0"/>
                      <a:pt x="3" y="0"/>
                    </a:cubicBezTo>
                    <a:cubicBezTo>
                      <a:pt x="2" y="1"/>
                      <a:pt x="2" y="1"/>
                      <a:pt x="2" y="1"/>
                    </a:cubicBezTo>
                    <a:cubicBezTo>
                      <a:pt x="1" y="1"/>
                      <a:pt x="1" y="1"/>
                      <a:pt x="1" y="1"/>
                    </a:cubicBezTo>
                    <a:cubicBezTo>
                      <a:pt x="0" y="2"/>
                      <a:pt x="1" y="2"/>
                      <a:pt x="0" y="2"/>
                    </a:cubicBezTo>
                    <a:cubicBezTo>
                      <a:pt x="0" y="3"/>
                      <a:pt x="0" y="3"/>
                      <a:pt x="0" y="3"/>
                    </a:cubicBezTo>
                    <a:cubicBezTo>
                      <a:pt x="1" y="3"/>
                      <a:pt x="1" y="3"/>
                      <a:pt x="1" y="3"/>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5" name="Freeform 265"/>
              <p:cNvSpPr>
                <a:spLocks/>
              </p:cNvSpPr>
              <p:nvPr/>
            </p:nvSpPr>
            <p:spPr bwMode="auto">
              <a:xfrm>
                <a:off x="4700589" y="1778001"/>
                <a:ext cx="173038" cy="130175"/>
              </a:xfrm>
              <a:custGeom>
                <a:avLst/>
                <a:gdLst>
                  <a:gd name="T0" fmla="*/ 11 w 16"/>
                  <a:gd name="T1" fmla="*/ 12 h 12"/>
                  <a:gd name="T2" fmla="*/ 11 w 16"/>
                  <a:gd name="T3" fmla="*/ 11 h 12"/>
                  <a:gd name="T4" fmla="*/ 9 w 16"/>
                  <a:gd name="T5" fmla="*/ 10 h 12"/>
                  <a:gd name="T6" fmla="*/ 11 w 16"/>
                  <a:gd name="T7" fmla="*/ 10 h 12"/>
                  <a:gd name="T8" fmla="*/ 10 w 16"/>
                  <a:gd name="T9" fmla="*/ 8 h 12"/>
                  <a:gd name="T10" fmla="*/ 9 w 16"/>
                  <a:gd name="T11" fmla="*/ 8 h 12"/>
                  <a:gd name="T12" fmla="*/ 8 w 16"/>
                  <a:gd name="T13" fmla="*/ 7 h 12"/>
                  <a:gd name="T14" fmla="*/ 7 w 16"/>
                  <a:gd name="T15" fmla="*/ 6 h 12"/>
                  <a:gd name="T16" fmla="*/ 7 w 16"/>
                  <a:gd name="T17" fmla="*/ 4 h 12"/>
                  <a:gd name="T18" fmla="*/ 9 w 16"/>
                  <a:gd name="T19" fmla="*/ 5 h 12"/>
                  <a:gd name="T20" fmla="*/ 9 w 16"/>
                  <a:gd name="T21" fmla="*/ 5 h 12"/>
                  <a:gd name="T22" fmla="*/ 10 w 16"/>
                  <a:gd name="T23" fmla="*/ 4 h 12"/>
                  <a:gd name="T24" fmla="*/ 11 w 16"/>
                  <a:gd name="T25" fmla="*/ 3 h 12"/>
                  <a:gd name="T26" fmla="*/ 13 w 16"/>
                  <a:gd name="T27" fmla="*/ 3 h 12"/>
                  <a:gd name="T28" fmla="*/ 15 w 16"/>
                  <a:gd name="T29" fmla="*/ 4 h 12"/>
                  <a:gd name="T30" fmla="*/ 15 w 16"/>
                  <a:gd name="T31" fmla="*/ 2 h 12"/>
                  <a:gd name="T32" fmla="*/ 15 w 16"/>
                  <a:gd name="T33" fmla="*/ 1 h 12"/>
                  <a:gd name="T34" fmla="*/ 15 w 16"/>
                  <a:gd name="T35" fmla="*/ 0 h 12"/>
                  <a:gd name="T36" fmla="*/ 14 w 16"/>
                  <a:gd name="T37" fmla="*/ 1 h 12"/>
                  <a:gd name="T38" fmla="*/ 13 w 16"/>
                  <a:gd name="T39" fmla="*/ 2 h 12"/>
                  <a:gd name="T40" fmla="*/ 11 w 16"/>
                  <a:gd name="T41" fmla="*/ 1 h 12"/>
                  <a:gd name="T42" fmla="*/ 9 w 16"/>
                  <a:gd name="T43" fmla="*/ 1 h 12"/>
                  <a:gd name="T44" fmla="*/ 7 w 16"/>
                  <a:gd name="T45" fmla="*/ 2 h 12"/>
                  <a:gd name="T46" fmla="*/ 6 w 16"/>
                  <a:gd name="T47" fmla="*/ 2 h 12"/>
                  <a:gd name="T48" fmla="*/ 3 w 16"/>
                  <a:gd name="T49" fmla="*/ 3 h 12"/>
                  <a:gd name="T50" fmla="*/ 2 w 16"/>
                  <a:gd name="T51" fmla="*/ 5 h 12"/>
                  <a:gd name="T52" fmla="*/ 0 w 16"/>
                  <a:gd name="T53" fmla="*/ 7 h 12"/>
                  <a:gd name="T54" fmla="*/ 1 w 16"/>
                  <a:gd name="T55" fmla="*/ 7 h 12"/>
                  <a:gd name="T56" fmla="*/ 2 w 16"/>
                  <a:gd name="T57" fmla="*/ 8 h 12"/>
                  <a:gd name="T58" fmla="*/ 4 w 16"/>
                  <a:gd name="T59" fmla="*/ 10 h 12"/>
                  <a:gd name="T60" fmla="*/ 5 w 16"/>
                  <a:gd name="T61" fmla="*/ 10 h 12"/>
                  <a:gd name="T62" fmla="*/ 7 w 16"/>
                  <a:gd name="T63" fmla="*/ 10 h 12"/>
                  <a:gd name="T64" fmla="*/ 8 w 16"/>
                  <a:gd name="T65" fmla="*/ 11 h 12"/>
                  <a:gd name="T66" fmla="*/ 9 w 16"/>
                  <a:gd name="T6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12">
                    <a:moveTo>
                      <a:pt x="10" y="12"/>
                    </a:moveTo>
                    <a:cubicBezTo>
                      <a:pt x="10" y="12"/>
                      <a:pt x="11" y="12"/>
                      <a:pt x="11" y="12"/>
                    </a:cubicBezTo>
                    <a:cubicBezTo>
                      <a:pt x="11" y="12"/>
                      <a:pt x="11" y="12"/>
                      <a:pt x="11" y="11"/>
                    </a:cubicBezTo>
                    <a:cubicBezTo>
                      <a:pt x="11" y="11"/>
                      <a:pt x="11" y="11"/>
                      <a:pt x="11" y="11"/>
                    </a:cubicBezTo>
                    <a:cubicBezTo>
                      <a:pt x="11" y="10"/>
                      <a:pt x="11" y="10"/>
                      <a:pt x="10" y="10"/>
                    </a:cubicBezTo>
                    <a:cubicBezTo>
                      <a:pt x="10" y="10"/>
                      <a:pt x="10" y="10"/>
                      <a:pt x="9" y="10"/>
                    </a:cubicBezTo>
                    <a:cubicBezTo>
                      <a:pt x="11" y="10"/>
                      <a:pt x="11" y="10"/>
                      <a:pt x="11" y="10"/>
                    </a:cubicBezTo>
                    <a:cubicBezTo>
                      <a:pt x="11" y="10"/>
                      <a:pt x="11" y="10"/>
                      <a:pt x="11" y="10"/>
                    </a:cubicBezTo>
                    <a:cubicBezTo>
                      <a:pt x="11" y="9"/>
                      <a:pt x="11" y="9"/>
                      <a:pt x="11" y="9"/>
                    </a:cubicBezTo>
                    <a:cubicBezTo>
                      <a:pt x="11" y="9"/>
                      <a:pt x="10" y="9"/>
                      <a:pt x="10" y="8"/>
                    </a:cubicBezTo>
                    <a:cubicBezTo>
                      <a:pt x="10" y="8"/>
                      <a:pt x="10" y="8"/>
                      <a:pt x="9" y="8"/>
                    </a:cubicBezTo>
                    <a:cubicBezTo>
                      <a:pt x="9" y="8"/>
                      <a:pt x="9" y="8"/>
                      <a:pt x="9" y="8"/>
                    </a:cubicBezTo>
                    <a:cubicBezTo>
                      <a:pt x="8" y="8"/>
                      <a:pt x="8" y="8"/>
                      <a:pt x="8" y="8"/>
                    </a:cubicBezTo>
                    <a:cubicBezTo>
                      <a:pt x="8" y="7"/>
                      <a:pt x="8" y="7"/>
                      <a:pt x="8" y="7"/>
                    </a:cubicBezTo>
                    <a:cubicBezTo>
                      <a:pt x="8" y="7"/>
                      <a:pt x="8" y="6"/>
                      <a:pt x="8" y="6"/>
                    </a:cubicBezTo>
                    <a:cubicBezTo>
                      <a:pt x="7" y="6"/>
                      <a:pt x="7" y="6"/>
                      <a:pt x="7" y="6"/>
                    </a:cubicBezTo>
                    <a:cubicBezTo>
                      <a:pt x="7" y="5"/>
                      <a:pt x="7" y="5"/>
                      <a:pt x="7" y="5"/>
                    </a:cubicBezTo>
                    <a:cubicBezTo>
                      <a:pt x="7" y="4"/>
                      <a:pt x="7" y="4"/>
                      <a:pt x="7" y="4"/>
                    </a:cubicBezTo>
                    <a:cubicBezTo>
                      <a:pt x="8" y="3"/>
                      <a:pt x="8" y="4"/>
                      <a:pt x="8" y="4"/>
                    </a:cubicBezTo>
                    <a:cubicBezTo>
                      <a:pt x="8" y="5"/>
                      <a:pt x="8" y="5"/>
                      <a:pt x="9" y="5"/>
                    </a:cubicBezTo>
                    <a:cubicBezTo>
                      <a:pt x="9" y="5"/>
                      <a:pt x="9" y="5"/>
                      <a:pt x="9" y="5"/>
                    </a:cubicBezTo>
                    <a:cubicBezTo>
                      <a:pt x="9" y="5"/>
                      <a:pt x="9" y="5"/>
                      <a:pt x="9" y="5"/>
                    </a:cubicBezTo>
                    <a:cubicBezTo>
                      <a:pt x="10" y="5"/>
                      <a:pt x="10" y="5"/>
                      <a:pt x="10" y="4"/>
                    </a:cubicBezTo>
                    <a:cubicBezTo>
                      <a:pt x="10" y="4"/>
                      <a:pt x="10" y="4"/>
                      <a:pt x="10" y="4"/>
                    </a:cubicBezTo>
                    <a:cubicBezTo>
                      <a:pt x="10" y="3"/>
                      <a:pt x="10" y="3"/>
                      <a:pt x="10" y="3"/>
                    </a:cubicBezTo>
                    <a:cubicBezTo>
                      <a:pt x="11" y="3"/>
                      <a:pt x="11" y="3"/>
                      <a:pt x="11" y="3"/>
                    </a:cubicBezTo>
                    <a:cubicBezTo>
                      <a:pt x="12" y="3"/>
                      <a:pt x="12" y="3"/>
                      <a:pt x="12" y="3"/>
                    </a:cubicBezTo>
                    <a:cubicBezTo>
                      <a:pt x="13" y="3"/>
                      <a:pt x="13" y="3"/>
                      <a:pt x="13" y="3"/>
                    </a:cubicBezTo>
                    <a:cubicBezTo>
                      <a:pt x="14" y="3"/>
                      <a:pt x="14" y="3"/>
                      <a:pt x="14" y="3"/>
                    </a:cubicBezTo>
                    <a:cubicBezTo>
                      <a:pt x="14" y="3"/>
                      <a:pt x="14" y="4"/>
                      <a:pt x="15" y="4"/>
                    </a:cubicBezTo>
                    <a:cubicBezTo>
                      <a:pt x="15" y="4"/>
                      <a:pt x="15" y="4"/>
                      <a:pt x="15" y="4"/>
                    </a:cubicBezTo>
                    <a:cubicBezTo>
                      <a:pt x="15" y="3"/>
                      <a:pt x="15" y="3"/>
                      <a:pt x="15" y="2"/>
                    </a:cubicBezTo>
                    <a:cubicBezTo>
                      <a:pt x="15" y="2"/>
                      <a:pt x="16" y="2"/>
                      <a:pt x="16" y="1"/>
                    </a:cubicBezTo>
                    <a:cubicBezTo>
                      <a:pt x="16" y="1"/>
                      <a:pt x="15" y="1"/>
                      <a:pt x="15" y="1"/>
                    </a:cubicBezTo>
                    <a:cubicBezTo>
                      <a:pt x="15" y="0"/>
                      <a:pt x="15" y="0"/>
                      <a:pt x="15" y="0"/>
                    </a:cubicBezTo>
                    <a:cubicBezTo>
                      <a:pt x="15" y="0"/>
                      <a:pt x="15" y="0"/>
                      <a:pt x="15" y="0"/>
                    </a:cubicBezTo>
                    <a:cubicBezTo>
                      <a:pt x="15" y="0"/>
                      <a:pt x="15" y="0"/>
                      <a:pt x="14" y="0"/>
                    </a:cubicBezTo>
                    <a:cubicBezTo>
                      <a:pt x="14" y="0"/>
                      <a:pt x="15" y="1"/>
                      <a:pt x="14" y="1"/>
                    </a:cubicBezTo>
                    <a:cubicBezTo>
                      <a:pt x="14" y="1"/>
                      <a:pt x="14" y="1"/>
                      <a:pt x="14" y="2"/>
                    </a:cubicBezTo>
                    <a:cubicBezTo>
                      <a:pt x="14" y="2"/>
                      <a:pt x="13" y="2"/>
                      <a:pt x="13" y="2"/>
                    </a:cubicBezTo>
                    <a:cubicBezTo>
                      <a:pt x="13" y="2"/>
                      <a:pt x="12" y="2"/>
                      <a:pt x="12" y="1"/>
                    </a:cubicBezTo>
                    <a:cubicBezTo>
                      <a:pt x="11" y="1"/>
                      <a:pt x="11" y="1"/>
                      <a:pt x="11" y="1"/>
                    </a:cubicBezTo>
                    <a:cubicBezTo>
                      <a:pt x="11" y="1"/>
                      <a:pt x="10" y="1"/>
                      <a:pt x="10" y="1"/>
                    </a:cubicBezTo>
                    <a:cubicBezTo>
                      <a:pt x="9" y="1"/>
                      <a:pt x="9" y="1"/>
                      <a:pt x="9" y="1"/>
                    </a:cubicBezTo>
                    <a:cubicBezTo>
                      <a:pt x="8" y="1"/>
                      <a:pt x="8" y="2"/>
                      <a:pt x="7" y="2"/>
                    </a:cubicBezTo>
                    <a:cubicBezTo>
                      <a:pt x="7" y="2"/>
                      <a:pt x="7" y="2"/>
                      <a:pt x="7" y="2"/>
                    </a:cubicBezTo>
                    <a:cubicBezTo>
                      <a:pt x="7" y="2"/>
                      <a:pt x="7" y="2"/>
                      <a:pt x="7" y="2"/>
                    </a:cubicBezTo>
                    <a:cubicBezTo>
                      <a:pt x="6" y="2"/>
                      <a:pt x="6" y="2"/>
                      <a:pt x="6" y="2"/>
                    </a:cubicBezTo>
                    <a:cubicBezTo>
                      <a:pt x="5" y="3"/>
                      <a:pt x="5" y="2"/>
                      <a:pt x="4" y="3"/>
                    </a:cubicBezTo>
                    <a:cubicBezTo>
                      <a:pt x="4" y="3"/>
                      <a:pt x="4" y="3"/>
                      <a:pt x="3" y="3"/>
                    </a:cubicBezTo>
                    <a:cubicBezTo>
                      <a:pt x="3" y="3"/>
                      <a:pt x="3" y="3"/>
                      <a:pt x="3" y="4"/>
                    </a:cubicBezTo>
                    <a:cubicBezTo>
                      <a:pt x="3" y="4"/>
                      <a:pt x="3" y="4"/>
                      <a:pt x="2" y="5"/>
                    </a:cubicBezTo>
                    <a:cubicBezTo>
                      <a:pt x="2" y="5"/>
                      <a:pt x="2" y="5"/>
                      <a:pt x="1" y="6"/>
                    </a:cubicBezTo>
                    <a:cubicBezTo>
                      <a:pt x="0" y="7"/>
                      <a:pt x="0" y="7"/>
                      <a:pt x="0" y="7"/>
                    </a:cubicBezTo>
                    <a:cubicBezTo>
                      <a:pt x="0" y="7"/>
                      <a:pt x="0" y="7"/>
                      <a:pt x="0" y="7"/>
                    </a:cubicBezTo>
                    <a:cubicBezTo>
                      <a:pt x="1" y="7"/>
                      <a:pt x="1" y="7"/>
                      <a:pt x="1" y="7"/>
                    </a:cubicBezTo>
                    <a:cubicBezTo>
                      <a:pt x="1" y="7"/>
                      <a:pt x="2" y="8"/>
                      <a:pt x="2" y="8"/>
                    </a:cubicBezTo>
                    <a:cubicBezTo>
                      <a:pt x="2" y="8"/>
                      <a:pt x="2" y="8"/>
                      <a:pt x="2" y="8"/>
                    </a:cubicBezTo>
                    <a:cubicBezTo>
                      <a:pt x="2" y="9"/>
                      <a:pt x="2" y="9"/>
                      <a:pt x="3" y="9"/>
                    </a:cubicBezTo>
                    <a:cubicBezTo>
                      <a:pt x="3" y="10"/>
                      <a:pt x="3" y="10"/>
                      <a:pt x="4" y="10"/>
                    </a:cubicBezTo>
                    <a:cubicBezTo>
                      <a:pt x="4" y="10"/>
                      <a:pt x="4" y="10"/>
                      <a:pt x="4" y="10"/>
                    </a:cubicBezTo>
                    <a:cubicBezTo>
                      <a:pt x="5" y="10"/>
                      <a:pt x="5" y="10"/>
                      <a:pt x="5" y="10"/>
                    </a:cubicBezTo>
                    <a:cubicBezTo>
                      <a:pt x="6" y="10"/>
                      <a:pt x="6" y="10"/>
                      <a:pt x="6" y="10"/>
                    </a:cubicBezTo>
                    <a:cubicBezTo>
                      <a:pt x="7" y="10"/>
                      <a:pt x="7" y="10"/>
                      <a:pt x="7" y="10"/>
                    </a:cubicBezTo>
                    <a:cubicBezTo>
                      <a:pt x="8" y="10"/>
                      <a:pt x="8" y="10"/>
                      <a:pt x="8" y="11"/>
                    </a:cubicBezTo>
                    <a:cubicBezTo>
                      <a:pt x="8" y="11"/>
                      <a:pt x="8" y="11"/>
                      <a:pt x="8" y="11"/>
                    </a:cubicBezTo>
                    <a:cubicBezTo>
                      <a:pt x="9" y="12"/>
                      <a:pt x="9" y="12"/>
                      <a:pt x="9" y="12"/>
                    </a:cubicBezTo>
                    <a:cubicBezTo>
                      <a:pt x="9" y="12"/>
                      <a:pt x="9" y="11"/>
                      <a:pt x="9" y="11"/>
                    </a:cubicBezTo>
                    <a:cubicBezTo>
                      <a:pt x="10" y="11"/>
                      <a:pt x="10" y="12"/>
                      <a:pt x="10"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6" name="Freeform 266"/>
              <p:cNvSpPr>
                <a:spLocks/>
              </p:cNvSpPr>
              <p:nvPr/>
            </p:nvSpPr>
            <p:spPr bwMode="auto">
              <a:xfrm>
                <a:off x="4097339" y="1497014"/>
                <a:ext cx="301625" cy="271463"/>
              </a:xfrm>
              <a:custGeom>
                <a:avLst/>
                <a:gdLst>
                  <a:gd name="T0" fmla="*/ 12 w 28"/>
                  <a:gd name="T1" fmla="*/ 23 h 25"/>
                  <a:gd name="T2" fmla="*/ 14 w 28"/>
                  <a:gd name="T3" fmla="*/ 24 h 25"/>
                  <a:gd name="T4" fmla="*/ 16 w 28"/>
                  <a:gd name="T5" fmla="*/ 25 h 25"/>
                  <a:gd name="T6" fmla="*/ 17 w 28"/>
                  <a:gd name="T7" fmla="*/ 24 h 25"/>
                  <a:gd name="T8" fmla="*/ 17 w 28"/>
                  <a:gd name="T9" fmla="*/ 24 h 25"/>
                  <a:gd name="T10" fmla="*/ 19 w 28"/>
                  <a:gd name="T11" fmla="*/ 22 h 25"/>
                  <a:gd name="T12" fmla="*/ 22 w 28"/>
                  <a:gd name="T13" fmla="*/ 22 h 25"/>
                  <a:gd name="T14" fmla="*/ 23 w 28"/>
                  <a:gd name="T15" fmla="*/ 23 h 25"/>
                  <a:gd name="T16" fmla="*/ 25 w 28"/>
                  <a:gd name="T17" fmla="*/ 22 h 25"/>
                  <a:gd name="T18" fmla="*/ 28 w 28"/>
                  <a:gd name="T19" fmla="*/ 21 h 25"/>
                  <a:gd name="T20" fmla="*/ 28 w 28"/>
                  <a:gd name="T21" fmla="*/ 19 h 25"/>
                  <a:gd name="T22" fmla="*/ 26 w 28"/>
                  <a:gd name="T23" fmla="*/ 19 h 25"/>
                  <a:gd name="T24" fmla="*/ 27 w 28"/>
                  <a:gd name="T25" fmla="*/ 17 h 25"/>
                  <a:gd name="T26" fmla="*/ 27 w 28"/>
                  <a:gd name="T27" fmla="*/ 16 h 25"/>
                  <a:gd name="T28" fmla="*/ 27 w 28"/>
                  <a:gd name="T29" fmla="*/ 15 h 25"/>
                  <a:gd name="T30" fmla="*/ 26 w 28"/>
                  <a:gd name="T31" fmla="*/ 13 h 25"/>
                  <a:gd name="T32" fmla="*/ 26 w 28"/>
                  <a:gd name="T33" fmla="*/ 11 h 25"/>
                  <a:gd name="T34" fmla="*/ 27 w 28"/>
                  <a:gd name="T35" fmla="*/ 9 h 25"/>
                  <a:gd name="T36" fmla="*/ 27 w 28"/>
                  <a:gd name="T37" fmla="*/ 6 h 25"/>
                  <a:gd name="T38" fmla="*/ 27 w 28"/>
                  <a:gd name="T39" fmla="*/ 4 h 25"/>
                  <a:gd name="T40" fmla="*/ 24 w 28"/>
                  <a:gd name="T41" fmla="*/ 3 h 25"/>
                  <a:gd name="T42" fmla="*/ 24 w 28"/>
                  <a:gd name="T43" fmla="*/ 2 h 25"/>
                  <a:gd name="T44" fmla="*/ 22 w 28"/>
                  <a:gd name="T45" fmla="*/ 2 h 25"/>
                  <a:gd name="T46" fmla="*/ 18 w 28"/>
                  <a:gd name="T47" fmla="*/ 2 h 25"/>
                  <a:gd name="T48" fmla="*/ 16 w 28"/>
                  <a:gd name="T49" fmla="*/ 1 h 25"/>
                  <a:gd name="T50" fmla="*/ 16 w 28"/>
                  <a:gd name="T51" fmla="*/ 0 h 25"/>
                  <a:gd name="T52" fmla="*/ 14 w 28"/>
                  <a:gd name="T53" fmla="*/ 0 h 25"/>
                  <a:gd name="T54" fmla="*/ 14 w 28"/>
                  <a:gd name="T55" fmla="*/ 2 h 25"/>
                  <a:gd name="T56" fmla="*/ 12 w 28"/>
                  <a:gd name="T57" fmla="*/ 3 h 25"/>
                  <a:gd name="T58" fmla="*/ 12 w 28"/>
                  <a:gd name="T59" fmla="*/ 4 h 25"/>
                  <a:gd name="T60" fmla="*/ 11 w 28"/>
                  <a:gd name="T61" fmla="*/ 5 h 25"/>
                  <a:gd name="T62" fmla="*/ 9 w 28"/>
                  <a:gd name="T63" fmla="*/ 5 h 25"/>
                  <a:gd name="T64" fmla="*/ 8 w 28"/>
                  <a:gd name="T65" fmla="*/ 4 h 25"/>
                  <a:gd name="T66" fmla="*/ 6 w 28"/>
                  <a:gd name="T67" fmla="*/ 4 h 25"/>
                  <a:gd name="T68" fmla="*/ 6 w 28"/>
                  <a:gd name="T69" fmla="*/ 5 h 25"/>
                  <a:gd name="T70" fmla="*/ 7 w 28"/>
                  <a:gd name="T71" fmla="*/ 7 h 25"/>
                  <a:gd name="T72" fmla="*/ 5 w 28"/>
                  <a:gd name="T73" fmla="*/ 7 h 25"/>
                  <a:gd name="T74" fmla="*/ 4 w 28"/>
                  <a:gd name="T75" fmla="*/ 6 h 25"/>
                  <a:gd name="T76" fmla="*/ 2 w 28"/>
                  <a:gd name="T77" fmla="*/ 7 h 25"/>
                  <a:gd name="T78" fmla="*/ 0 w 28"/>
                  <a:gd name="T79" fmla="*/ 7 h 25"/>
                  <a:gd name="T80" fmla="*/ 0 w 28"/>
                  <a:gd name="T81" fmla="*/ 8 h 25"/>
                  <a:gd name="T82" fmla="*/ 1 w 28"/>
                  <a:gd name="T83" fmla="*/ 9 h 25"/>
                  <a:gd name="T84" fmla="*/ 2 w 28"/>
                  <a:gd name="T85" fmla="*/ 9 h 25"/>
                  <a:gd name="T86" fmla="*/ 4 w 28"/>
                  <a:gd name="T87" fmla="*/ 10 h 25"/>
                  <a:gd name="T88" fmla="*/ 5 w 28"/>
                  <a:gd name="T89" fmla="*/ 11 h 25"/>
                  <a:gd name="T90" fmla="*/ 6 w 28"/>
                  <a:gd name="T91" fmla="*/ 12 h 25"/>
                  <a:gd name="T92" fmla="*/ 7 w 28"/>
                  <a:gd name="T93" fmla="*/ 13 h 25"/>
                  <a:gd name="T94" fmla="*/ 8 w 28"/>
                  <a:gd name="T95" fmla="*/ 15 h 25"/>
                  <a:gd name="T96" fmla="*/ 8 w 28"/>
                  <a:gd name="T97" fmla="*/ 17 h 25"/>
                  <a:gd name="T98" fmla="*/ 7 w 28"/>
                  <a:gd name="T99" fmla="*/ 20 h 25"/>
                  <a:gd name="T100" fmla="*/ 7 w 28"/>
                  <a:gd name="T101" fmla="*/ 21 h 25"/>
                  <a:gd name="T102" fmla="*/ 8 w 28"/>
                  <a:gd name="T103" fmla="*/ 22 h 25"/>
                  <a:gd name="T104" fmla="*/ 9 w 28"/>
                  <a:gd name="T105" fmla="*/ 23 h 25"/>
                  <a:gd name="T106" fmla="*/ 11 w 28"/>
                  <a:gd name="T10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5">
                    <a:moveTo>
                      <a:pt x="11" y="23"/>
                    </a:moveTo>
                    <a:cubicBezTo>
                      <a:pt x="11" y="23"/>
                      <a:pt x="12" y="23"/>
                      <a:pt x="12" y="23"/>
                    </a:cubicBezTo>
                    <a:cubicBezTo>
                      <a:pt x="12" y="23"/>
                      <a:pt x="13" y="23"/>
                      <a:pt x="13" y="23"/>
                    </a:cubicBezTo>
                    <a:cubicBezTo>
                      <a:pt x="13" y="24"/>
                      <a:pt x="13" y="24"/>
                      <a:pt x="14" y="24"/>
                    </a:cubicBezTo>
                    <a:cubicBezTo>
                      <a:pt x="14" y="24"/>
                      <a:pt x="14" y="24"/>
                      <a:pt x="15" y="24"/>
                    </a:cubicBezTo>
                    <a:cubicBezTo>
                      <a:pt x="15" y="25"/>
                      <a:pt x="15" y="24"/>
                      <a:pt x="16" y="25"/>
                    </a:cubicBezTo>
                    <a:cubicBezTo>
                      <a:pt x="16" y="25"/>
                      <a:pt x="16" y="25"/>
                      <a:pt x="16" y="25"/>
                    </a:cubicBezTo>
                    <a:cubicBezTo>
                      <a:pt x="17" y="25"/>
                      <a:pt x="17" y="25"/>
                      <a:pt x="17" y="24"/>
                    </a:cubicBezTo>
                    <a:cubicBezTo>
                      <a:pt x="18" y="24"/>
                      <a:pt x="18" y="24"/>
                      <a:pt x="18" y="24"/>
                    </a:cubicBezTo>
                    <a:cubicBezTo>
                      <a:pt x="18" y="24"/>
                      <a:pt x="17" y="24"/>
                      <a:pt x="17" y="24"/>
                    </a:cubicBezTo>
                    <a:cubicBezTo>
                      <a:pt x="17" y="23"/>
                      <a:pt x="17" y="23"/>
                      <a:pt x="18" y="22"/>
                    </a:cubicBezTo>
                    <a:cubicBezTo>
                      <a:pt x="18" y="22"/>
                      <a:pt x="18" y="22"/>
                      <a:pt x="19" y="22"/>
                    </a:cubicBezTo>
                    <a:cubicBezTo>
                      <a:pt x="19" y="22"/>
                      <a:pt x="20" y="22"/>
                      <a:pt x="20" y="22"/>
                    </a:cubicBezTo>
                    <a:cubicBezTo>
                      <a:pt x="21" y="22"/>
                      <a:pt x="21" y="22"/>
                      <a:pt x="22" y="22"/>
                    </a:cubicBezTo>
                    <a:cubicBezTo>
                      <a:pt x="22" y="22"/>
                      <a:pt x="22" y="22"/>
                      <a:pt x="22" y="22"/>
                    </a:cubicBezTo>
                    <a:cubicBezTo>
                      <a:pt x="23" y="23"/>
                      <a:pt x="23" y="23"/>
                      <a:pt x="23" y="23"/>
                    </a:cubicBezTo>
                    <a:cubicBezTo>
                      <a:pt x="24" y="23"/>
                      <a:pt x="24" y="23"/>
                      <a:pt x="24" y="23"/>
                    </a:cubicBezTo>
                    <a:cubicBezTo>
                      <a:pt x="25" y="23"/>
                      <a:pt x="25" y="23"/>
                      <a:pt x="25" y="22"/>
                    </a:cubicBezTo>
                    <a:cubicBezTo>
                      <a:pt x="26" y="22"/>
                      <a:pt x="26" y="22"/>
                      <a:pt x="26" y="22"/>
                    </a:cubicBezTo>
                    <a:cubicBezTo>
                      <a:pt x="27" y="21"/>
                      <a:pt x="27" y="21"/>
                      <a:pt x="28" y="21"/>
                    </a:cubicBezTo>
                    <a:cubicBezTo>
                      <a:pt x="28" y="21"/>
                      <a:pt x="28" y="21"/>
                      <a:pt x="28" y="21"/>
                    </a:cubicBezTo>
                    <a:cubicBezTo>
                      <a:pt x="28" y="20"/>
                      <a:pt x="28" y="20"/>
                      <a:pt x="28" y="19"/>
                    </a:cubicBezTo>
                    <a:cubicBezTo>
                      <a:pt x="27" y="19"/>
                      <a:pt x="27" y="20"/>
                      <a:pt x="26" y="19"/>
                    </a:cubicBezTo>
                    <a:cubicBezTo>
                      <a:pt x="26" y="19"/>
                      <a:pt x="26" y="19"/>
                      <a:pt x="26" y="19"/>
                    </a:cubicBezTo>
                    <a:cubicBezTo>
                      <a:pt x="26" y="18"/>
                      <a:pt x="26" y="18"/>
                      <a:pt x="27" y="18"/>
                    </a:cubicBezTo>
                    <a:cubicBezTo>
                      <a:pt x="27" y="17"/>
                      <a:pt x="27" y="18"/>
                      <a:pt x="27" y="17"/>
                    </a:cubicBezTo>
                    <a:cubicBezTo>
                      <a:pt x="27" y="17"/>
                      <a:pt x="27" y="17"/>
                      <a:pt x="27" y="16"/>
                    </a:cubicBezTo>
                    <a:cubicBezTo>
                      <a:pt x="27" y="16"/>
                      <a:pt x="27" y="16"/>
                      <a:pt x="27" y="16"/>
                    </a:cubicBezTo>
                    <a:cubicBezTo>
                      <a:pt x="27" y="15"/>
                      <a:pt x="27" y="15"/>
                      <a:pt x="27" y="15"/>
                    </a:cubicBezTo>
                    <a:cubicBezTo>
                      <a:pt x="27" y="15"/>
                      <a:pt x="27" y="15"/>
                      <a:pt x="27" y="15"/>
                    </a:cubicBezTo>
                    <a:cubicBezTo>
                      <a:pt x="27" y="15"/>
                      <a:pt x="27" y="14"/>
                      <a:pt x="27" y="14"/>
                    </a:cubicBezTo>
                    <a:cubicBezTo>
                      <a:pt x="27" y="13"/>
                      <a:pt x="26" y="13"/>
                      <a:pt x="26" y="13"/>
                    </a:cubicBezTo>
                    <a:cubicBezTo>
                      <a:pt x="26" y="13"/>
                      <a:pt x="26" y="13"/>
                      <a:pt x="26" y="12"/>
                    </a:cubicBezTo>
                    <a:cubicBezTo>
                      <a:pt x="25" y="12"/>
                      <a:pt x="25" y="12"/>
                      <a:pt x="26" y="11"/>
                    </a:cubicBezTo>
                    <a:cubicBezTo>
                      <a:pt x="26" y="11"/>
                      <a:pt x="26" y="10"/>
                      <a:pt x="26" y="10"/>
                    </a:cubicBezTo>
                    <a:cubicBezTo>
                      <a:pt x="26" y="10"/>
                      <a:pt x="27" y="10"/>
                      <a:pt x="27" y="9"/>
                    </a:cubicBezTo>
                    <a:cubicBezTo>
                      <a:pt x="27" y="9"/>
                      <a:pt x="27" y="9"/>
                      <a:pt x="27" y="8"/>
                    </a:cubicBezTo>
                    <a:cubicBezTo>
                      <a:pt x="27" y="8"/>
                      <a:pt x="27" y="7"/>
                      <a:pt x="27" y="6"/>
                    </a:cubicBezTo>
                    <a:cubicBezTo>
                      <a:pt x="28" y="6"/>
                      <a:pt x="28" y="5"/>
                      <a:pt x="28" y="5"/>
                    </a:cubicBezTo>
                    <a:cubicBezTo>
                      <a:pt x="28" y="4"/>
                      <a:pt x="27" y="4"/>
                      <a:pt x="27" y="4"/>
                    </a:cubicBezTo>
                    <a:cubicBezTo>
                      <a:pt x="27" y="3"/>
                      <a:pt x="26" y="3"/>
                      <a:pt x="26" y="3"/>
                    </a:cubicBezTo>
                    <a:cubicBezTo>
                      <a:pt x="25" y="3"/>
                      <a:pt x="25" y="3"/>
                      <a:pt x="24" y="3"/>
                    </a:cubicBezTo>
                    <a:cubicBezTo>
                      <a:pt x="24" y="3"/>
                      <a:pt x="24" y="3"/>
                      <a:pt x="24" y="2"/>
                    </a:cubicBezTo>
                    <a:cubicBezTo>
                      <a:pt x="24" y="2"/>
                      <a:pt x="24" y="2"/>
                      <a:pt x="24" y="2"/>
                    </a:cubicBezTo>
                    <a:cubicBezTo>
                      <a:pt x="24" y="2"/>
                      <a:pt x="24" y="2"/>
                      <a:pt x="24" y="2"/>
                    </a:cubicBezTo>
                    <a:cubicBezTo>
                      <a:pt x="23" y="2"/>
                      <a:pt x="23" y="2"/>
                      <a:pt x="22" y="2"/>
                    </a:cubicBezTo>
                    <a:cubicBezTo>
                      <a:pt x="21" y="2"/>
                      <a:pt x="21" y="2"/>
                      <a:pt x="20" y="2"/>
                    </a:cubicBezTo>
                    <a:cubicBezTo>
                      <a:pt x="19" y="2"/>
                      <a:pt x="19" y="2"/>
                      <a:pt x="18" y="2"/>
                    </a:cubicBezTo>
                    <a:cubicBezTo>
                      <a:pt x="18" y="1"/>
                      <a:pt x="18" y="1"/>
                      <a:pt x="17" y="1"/>
                    </a:cubicBezTo>
                    <a:cubicBezTo>
                      <a:pt x="17" y="1"/>
                      <a:pt x="16" y="1"/>
                      <a:pt x="16" y="1"/>
                    </a:cubicBezTo>
                    <a:cubicBezTo>
                      <a:pt x="16" y="1"/>
                      <a:pt x="16" y="0"/>
                      <a:pt x="16" y="0"/>
                    </a:cubicBezTo>
                    <a:cubicBezTo>
                      <a:pt x="16" y="0"/>
                      <a:pt x="16" y="0"/>
                      <a:pt x="16" y="0"/>
                    </a:cubicBezTo>
                    <a:cubicBezTo>
                      <a:pt x="15" y="0"/>
                      <a:pt x="15" y="0"/>
                      <a:pt x="15" y="0"/>
                    </a:cubicBezTo>
                    <a:cubicBezTo>
                      <a:pt x="14" y="0"/>
                      <a:pt x="14" y="0"/>
                      <a:pt x="14" y="0"/>
                    </a:cubicBezTo>
                    <a:cubicBezTo>
                      <a:pt x="14" y="1"/>
                      <a:pt x="14" y="1"/>
                      <a:pt x="14" y="1"/>
                    </a:cubicBezTo>
                    <a:cubicBezTo>
                      <a:pt x="14" y="2"/>
                      <a:pt x="14" y="2"/>
                      <a:pt x="14" y="2"/>
                    </a:cubicBezTo>
                    <a:cubicBezTo>
                      <a:pt x="13" y="3"/>
                      <a:pt x="13" y="3"/>
                      <a:pt x="13" y="3"/>
                    </a:cubicBezTo>
                    <a:cubicBezTo>
                      <a:pt x="13" y="3"/>
                      <a:pt x="13" y="3"/>
                      <a:pt x="12" y="3"/>
                    </a:cubicBezTo>
                    <a:cubicBezTo>
                      <a:pt x="12" y="3"/>
                      <a:pt x="11" y="3"/>
                      <a:pt x="11" y="4"/>
                    </a:cubicBezTo>
                    <a:cubicBezTo>
                      <a:pt x="11" y="4"/>
                      <a:pt x="12" y="4"/>
                      <a:pt x="12" y="4"/>
                    </a:cubicBezTo>
                    <a:cubicBezTo>
                      <a:pt x="12" y="5"/>
                      <a:pt x="12" y="5"/>
                      <a:pt x="11" y="5"/>
                    </a:cubicBezTo>
                    <a:cubicBezTo>
                      <a:pt x="11" y="5"/>
                      <a:pt x="11" y="5"/>
                      <a:pt x="11" y="5"/>
                    </a:cubicBezTo>
                    <a:cubicBezTo>
                      <a:pt x="10" y="5"/>
                      <a:pt x="10" y="5"/>
                      <a:pt x="10" y="5"/>
                    </a:cubicBezTo>
                    <a:cubicBezTo>
                      <a:pt x="9" y="5"/>
                      <a:pt x="9" y="5"/>
                      <a:pt x="9" y="5"/>
                    </a:cubicBezTo>
                    <a:cubicBezTo>
                      <a:pt x="9" y="5"/>
                      <a:pt x="8" y="5"/>
                      <a:pt x="8" y="5"/>
                    </a:cubicBezTo>
                    <a:cubicBezTo>
                      <a:pt x="8" y="4"/>
                      <a:pt x="8" y="4"/>
                      <a:pt x="8" y="4"/>
                    </a:cubicBezTo>
                    <a:cubicBezTo>
                      <a:pt x="7" y="4"/>
                      <a:pt x="7" y="4"/>
                      <a:pt x="7" y="4"/>
                    </a:cubicBezTo>
                    <a:cubicBezTo>
                      <a:pt x="7" y="3"/>
                      <a:pt x="7" y="3"/>
                      <a:pt x="6" y="4"/>
                    </a:cubicBezTo>
                    <a:cubicBezTo>
                      <a:pt x="6" y="4"/>
                      <a:pt x="6" y="4"/>
                      <a:pt x="6" y="4"/>
                    </a:cubicBezTo>
                    <a:cubicBezTo>
                      <a:pt x="6" y="5"/>
                      <a:pt x="6" y="5"/>
                      <a:pt x="6" y="5"/>
                    </a:cubicBezTo>
                    <a:cubicBezTo>
                      <a:pt x="6" y="5"/>
                      <a:pt x="7" y="5"/>
                      <a:pt x="7" y="6"/>
                    </a:cubicBezTo>
                    <a:cubicBezTo>
                      <a:pt x="7" y="6"/>
                      <a:pt x="7" y="6"/>
                      <a:pt x="7" y="7"/>
                    </a:cubicBezTo>
                    <a:cubicBezTo>
                      <a:pt x="6" y="7"/>
                      <a:pt x="6" y="7"/>
                      <a:pt x="6" y="7"/>
                    </a:cubicBezTo>
                    <a:cubicBezTo>
                      <a:pt x="6" y="7"/>
                      <a:pt x="6" y="7"/>
                      <a:pt x="5" y="7"/>
                    </a:cubicBezTo>
                    <a:cubicBezTo>
                      <a:pt x="5" y="7"/>
                      <a:pt x="5" y="7"/>
                      <a:pt x="4" y="7"/>
                    </a:cubicBezTo>
                    <a:cubicBezTo>
                      <a:pt x="4" y="7"/>
                      <a:pt x="4" y="6"/>
                      <a:pt x="4" y="6"/>
                    </a:cubicBezTo>
                    <a:cubicBezTo>
                      <a:pt x="4" y="6"/>
                      <a:pt x="3" y="6"/>
                      <a:pt x="3" y="6"/>
                    </a:cubicBezTo>
                    <a:cubicBezTo>
                      <a:pt x="3" y="6"/>
                      <a:pt x="2" y="7"/>
                      <a:pt x="2" y="7"/>
                    </a:cubicBezTo>
                    <a:cubicBezTo>
                      <a:pt x="1" y="7"/>
                      <a:pt x="1" y="7"/>
                      <a:pt x="0" y="7"/>
                    </a:cubicBezTo>
                    <a:cubicBezTo>
                      <a:pt x="0" y="7"/>
                      <a:pt x="0" y="7"/>
                      <a:pt x="0" y="7"/>
                    </a:cubicBezTo>
                    <a:cubicBezTo>
                      <a:pt x="0" y="7"/>
                      <a:pt x="0" y="7"/>
                      <a:pt x="0" y="8"/>
                    </a:cubicBezTo>
                    <a:cubicBezTo>
                      <a:pt x="0" y="8"/>
                      <a:pt x="0" y="8"/>
                      <a:pt x="0" y="8"/>
                    </a:cubicBezTo>
                    <a:cubicBezTo>
                      <a:pt x="0" y="8"/>
                      <a:pt x="0" y="8"/>
                      <a:pt x="0" y="8"/>
                    </a:cubicBezTo>
                    <a:cubicBezTo>
                      <a:pt x="0" y="9"/>
                      <a:pt x="0" y="9"/>
                      <a:pt x="1" y="9"/>
                    </a:cubicBezTo>
                    <a:cubicBezTo>
                      <a:pt x="1" y="9"/>
                      <a:pt x="1" y="9"/>
                      <a:pt x="1" y="9"/>
                    </a:cubicBezTo>
                    <a:cubicBezTo>
                      <a:pt x="2" y="9"/>
                      <a:pt x="2" y="9"/>
                      <a:pt x="2" y="9"/>
                    </a:cubicBezTo>
                    <a:cubicBezTo>
                      <a:pt x="3" y="9"/>
                      <a:pt x="3" y="9"/>
                      <a:pt x="3" y="9"/>
                    </a:cubicBezTo>
                    <a:cubicBezTo>
                      <a:pt x="3" y="10"/>
                      <a:pt x="4" y="10"/>
                      <a:pt x="4" y="10"/>
                    </a:cubicBezTo>
                    <a:cubicBezTo>
                      <a:pt x="4" y="10"/>
                      <a:pt x="4" y="11"/>
                      <a:pt x="5" y="11"/>
                    </a:cubicBezTo>
                    <a:cubicBezTo>
                      <a:pt x="5" y="11"/>
                      <a:pt x="5" y="11"/>
                      <a:pt x="5" y="11"/>
                    </a:cubicBezTo>
                    <a:cubicBezTo>
                      <a:pt x="6" y="11"/>
                      <a:pt x="5" y="11"/>
                      <a:pt x="5" y="12"/>
                    </a:cubicBezTo>
                    <a:cubicBezTo>
                      <a:pt x="5" y="12"/>
                      <a:pt x="6" y="12"/>
                      <a:pt x="6" y="12"/>
                    </a:cubicBezTo>
                    <a:cubicBezTo>
                      <a:pt x="6" y="12"/>
                      <a:pt x="6" y="12"/>
                      <a:pt x="6" y="13"/>
                    </a:cubicBezTo>
                    <a:cubicBezTo>
                      <a:pt x="6" y="13"/>
                      <a:pt x="6" y="13"/>
                      <a:pt x="7" y="13"/>
                    </a:cubicBezTo>
                    <a:cubicBezTo>
                      <a:pt x="7" y="13"/>
                      <a:pt x="7" y="13"/>
                      <a:pt x="7" y="13"/>
                    </a:cubicBezTo>
                    <a:cubicBezTo>
                      <a:pt x="8" y="14"/>
                      <a:pt x="7" y="14"/>
                      <a:pt x="8" y="15"/>
                    </a:cubicBezTo>
                    <a:cubicBezTo>
                      <a:pt x="8" y="15"/>
                      <a:pt x="8" y="15"/>
                      <a:pt x="8" y="16"/>
                    </a:cubicBezTo>
                    <a:cubicBezTo>
                      <a:pt x="8" y="16"/>
                      <a:pt x="8" y="17"/>
                      <a:pt x="8" y="17"/>
                    </a:cubicBezTo>
                    <a:cubicBezTo>
                      <a:pt x="8" y="18"/>
                      <a:pt x="7" y="18"/>
                      <a:pt x="7" y="19"/>
                    </a:cubicBezTo>
                    <a:cubicBezTo>
                      <a:pt x="7" y="19"/>
                      <a:pt x="7" y="19"/>
                      <a:pt x="7" y="20"/>
                    </a:cubicBezTo>
                    <a:cubicBezTo>
                      <a:pt x="7" y="20"/>
                      <a:pt x="7" y="21"/>
                      <a:pt x="6" y="21"/>
                    </a:cubicBezTo>
                    <a:cubicBezTo>
                      <a:pt x="7" y="21"/>
                      <a:pt x="7" y="21"/>
                      <a:pt x="7" y="21"/>
                    </a:cubicBezTo>
                    <a:cubicBezTo>
                      <a:pt x="7" y="22"/>
                      <a:pt x="7" y="22"/>
                      <a:pt x="7" y="22"/>
                    </a:cubicBezTo>
                    <a:cubicBezTo>
                      <a:pt x="7" y="22"/>
                      <a:pt x="7" y="22"/>
                      <a:pt x="8" y="22"/>
                    </a:cubicBezTo>
                    <a:cubicBezTo>
                      <a:pt x="8" y="22"/>
                      <a:pt x="8" y="22"/>
                      <a:pt x="9" y="23"/>
                    </a:cubicBezTo>
                    <a:cubicBezTo>
                      <a:pt x="9" y="23"/>
                      <a:pt x="9" y="23"/>
                      <a:pt x="9" y="23"/>
                    </a:cubicBezTo>
                    <a:cubicBezTo>
                      <a:pt x="10" y="23"/>
                      <a:pt x="10" y="23"/>
                      <a:pt x="10" y="23"/>
                    </a:cubicBezTo>
                    <a:cubicBezTo>
                      <a:pt x="11" y="23"/>
                      <a:pt x="11" y="23"/>
                      <a:pt x="11" y="2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7" name="Freeform 267"/>
              <p:cNvSpPr>
                <a:spLocks/>
              </p:cNvSpPr>
              <p:nvPr/>
            </p:nvSpPr>
            <p:spPr bwMode="auto">
              <a:xfrm>
                <a:off x="4745039" y="1897064"/>
                <a:ext cx="53975" cy="53975"/>
              </a:xfrm>
              <a:custGeom>
                <a:avLst/>
                <a:gdLst>
                  <a:gd name="T0" fmla="*/ 5 w 5"/>
                  <a:gd name="T1" fmla="*/ 2 h 5"/>
                  <a:gd name="T2" fmla="*/ 5 w 5"/>
                  <a:gd name="T3" fmla="*/ 1 h 5"/>
                  <a:gd name="T4" fmla="*/ 4 w 5"/>
                  <a:gd name="T5" fmla="*/ 0 h 5"/>
                  <a:gd name="T6" fmla="*/ 3 w 5"/>
                  <a:gd name="T7" fmla="*/ 0 h 5"/>
                  <a:gd name="T8" fmla="*/ 2 w 5"/>
                  <a:gd name="T9" fmla="*/ 0 h 5"/>
                  <a:gd name="T10" fmla="*/ 1 w 5"/>
                  <a:gd name="T11" fmla="*/ 0 h 5"/>
                  <a:gd name="T12" fmla="*/ 0 w 5"/>
                  <a:gd name="T13" fmla="*/ 0 h 5"/>
                  <a:gd name="T14" fmla="*/ 0 w 5"/>
                  <a:gd name="T15" fmla="*/ 1 h 5"/>
                  <a:gd name="T16" fmla="*/ 0 w 5"/>
                  <a:gd name="T17" fmla="*/ 1 h 5"/>
                  <a:gd name="T18" fmla="*/ 1 w 5"/>
                  <a:gd name="T19" fmla="*/ 2 h 5"/>
                  <a:gd name="T20" fmla="*/ 1 w 5"/>
                  <a:gd name="T21" fmla="*/ 3 h 5"/>
                  <a:gd name="T22" fmla="*/ 2 w 5"/>
                  <a:gd name="T23" fmla="*/ 4 h 5"/>
                  <a:gd name="T24" fmla="*/ 3 w 5"/>
                  <a:gd name="T25" fmla="*/ 3 h 5"/>
                  <a:gd name="T26" fmla="*/ 3 w 5"/>
                  <a:gd name="T27" fmla="*/ 4 h 5"/>
                  <a:gd name="T28" fmla="*/ 3 w 5"/>
                  <a:gd name="T29" fmla="*/ 5 h 5"/>
                  <a:gd name="T30" fmla="*/ 3 w 5"/>
                  <a:gd name="T31" fmla="*/ 4 h 5"/>
                  <a:gd name="T32" fmla="*/ 4 w 5"/>
                  <a:gd name="T33" fmla="*/ 4 h 5"/>
                  <a:gd name="T34" fmla="*/ 5 w 5"/>
                  <a:gd name="T35" fmla="*/ 5 h 5"/>
                  <a:gd name="T36" fmla="*/ 5 w 5"/>
                  <a:gd name="T37" fmla="*/ 4 h 5"/>
                  <a:gd name="T38" fmla="*/ 5 w 5"/>
                  <a:gd name="T39" fmla="*/ 3 h 5"/>
                  <a:gd name="T40" fmla="*/ 4 w 5"/>
                  <a:gd name="T41" fmla="*/ 2 h 5"/>
                  <a:gd name="T42" fmla="*/ 5 w 5"/>
                  <a:gd name="T4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5">
                    <a:moveTo>
                      <a:pt x="5" y="2"/>
                    </a:moveTo>
                    <a:cubicBezTo>
                      <a:pt x="5" y="2"/>
                      <a:pt x="5" y="1"/>
                      <a:pt x="5" y="1"/>
                    </a:cubicBezTo>
                    <a:cubicBezTo>
                      <a:pt x="4" y="1"/>
                      <a:pt x="4" y="0"/>
                      <a:pt x="4" y="0"/>
                    </a:cubicBezTo>
                    <a:cubicBezTo>
                      <a:pt x="4" y="0"/>
                      <a:pt x="3" y="0"/>
                      <a:pt x="3" y="0"/>
                    </a:cubicBezTo>
                    <a:cubicBezTo>
                      <a:pt x="3" y="0"/>
                      <a:pt x="2" y="0"/>
                      <a:pt x="2" y="0"/>
                    </a:cubicBezTo>
                    <a:cubicBezTo>
                      <a:pt x="1" y="0"/>
                      <a:pt x="1" y="0"/>
                      <a:pt x="1" y="0"/>
                    </a:cubicBezTo>
                    <a:cubicBezTo>
                      <a:pt x="1" y="0"/>
                      <a:pt x="0" y="0"/>
                      <a:pt x="0" y="0"/>
                    </a:cubicBezTo>
                    <a:cubicBezTo>
                      <a:pt x="0" y="0"/>
                      <a:pt x="0" y="1"/>
                      <a:pt x="0" y="1"/>
                    </a:cubicBezTo>
                    <a:cubicBezTo>
                      <a:pt x="0" y="1"/>
                      <a:pt x="0" y="1"/>
                      <a:pt x="0" y="1"/>
                    </a:cubicBezTo>
                    <a:cubicBezTo>
                      <a:pt x="1" y="2"/>
                      <a:pt x="1" y="2"/>
                      <a:pt x="1" y="2"/>
                    </a:cubicBezTo>
                    <a:cubicBezTo>
                      <a:pt x="1" y="2"/>
                      <a:pt x="1" y="3"/>
                      <a:pt x="1" y="3"/>
                    </a:cubicBezTo>
                    <a:cubicBezTo>
                      <a:pt x="1" y="3"/>
                      <a:pt x="1" y="4"/>
                      <a:pt x="2" y="4"/>
                    </a:cubicBezTo>
                    <a:cubicBezTo>
                      <a:pt x="2" y="4"/>
                      <a:pt x="2" y="3"/>
                      <a:pt x="3" y="3"/>
                    </a:cubicBezTo>
                    <a:cubicBezTo>
                      <a:pt x="3" y="4"/>
                      <a:pt x="3" y="4"/>
                      <a:pt x="3" y="4"/>
                    </a:cubicBezTo>
                    <a:cubicBezTo>
                      <a:pt x="3" y="4"/>
                      <a:pt x="3" y="5"/>
                      <a:pt x="3" y="5"/>
                    </a:cubicBezTo>
                    <a:cubicBezTo>
                      <a:pt x="4" y="5"/>
                      <a:pt x="3" y="4"/>
                      <a:pt x="3" y="4"/>
                    </a:cubicBezTo>
                    <a:cubicBezTo>
                      <a:pt x="4" y="4"/>
                      <a:pt x="4" y="4"/>
                      <a:pt x="4" y="4"/>
                    </a:cubicBezTo>
                    <a:cubicBezTo>
                      <a:pt x="4" y="4"/>
                      <a:pt x="4" y="5"/>
                      <a:pt x="5" y="5"/>
                    </a:cubicBezTo>
                    <a:cubicBezTo>
                      <a:pt x="5" y="5"/>
                      <a:pt x="5" y="4"/>
                      <a:pt x="5" y="4"/>
                    </a:cubicBezTo>
                    <a:cubicBezTo>
                      <a:pt x="5" y="3"/>
                      <a:pt x="5" y="3"/>
                      <a:pt x="5" y="3"/>
                    </a:cubicBezTo>
                    <a:cubicBezTo>
                      <a:pt x="4" y="2"/>
                      <a:pt x="4" y="2"/>
                      <a:pt x="4" y="2"/>
                    </a:cubicBezTo>
                    <a:cubicBezTo>
                      <a:pt x="4" y="2"/>
                      <a:pt x="5"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8" name="Freeform 268"/>
              <p:cNvSpPr>
                <a:spLocks/>
              </p:cNvSpPr>
              <p:nvPr/>
            </p:nvSpPr>
            <p:spPr bwMode="auto">
              <a:xfrm>
                <a:off x="4830764" y="1897064"/>
                <a:ext cx="11113" cy="11113"/>
              </a:xfrm>
              <a:custGeom>
                <a:avLst/>
                <a:gdLst>
                  <a:gd name="T0" fmla="*/ 1 w 1"/>
                  <a:gd name="T1" fmla="*/ 1 h 1"/>
                  <a:gd name="T2" fmla="*/ 1 w 1"/>
                  <a:gd name="T3" fmla="*/ 0 h 1"/>
                  <a:gd name="T4" fmla="*/ 0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0"/>
                    </a:cubicBezTo>
                    <a:cubicBezTo>
                      <a:pt x="1" y="0"/>
                      <a:pt x="1" y="0"/>
                      <a:pt x="0" y="0"/>
                    </a:cubicBezTo>
                    <a:cubicBezTo>
                      <a:pt x="0" y="0"/>
                      <a:pt x="0" y="0"/>
                      <a:pt x="0" y="0"/>
                    </a:cubicBezTo>
                    <a:cubicBezTo>
                      <a:pt x="0" y="0"/>
                      <a:pt x="0" y="0"/>
                      <a:pt x="0" y="0"/>
                    </a:cubicBezTo>
                    <a:cubicBezTo>
                      <a:pt x="0" y="1"/>
                      <a:pt x="0" y="0"/>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9" name="Freeform 269"/>
              <p:cNvSpPr>
                <a:spLocks/>
              </p:cNvSpPr>
              <p:nvPr/>
            </p:nvSpPr>
            <p:spPr bwMode="auto">
              <a:xfrm>
                <a:off x="4819651" y="1930401"/>
                <a:ext cx="22225" cy="11113"/>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2" y="1"/>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0" name="Freeform 270"/>
              <p:cNvSpPr>
                <a:spLocks/>
              </p:cNvSpPr>
              <p:nvPr/>
            </p:nvSpPr>
            <p:spPr bwMode="auto">
              <a:xfrm>
                <a:off x="4852989" y="1941514"/>
                <a:ext cx="9525" cy="9525"/>
              </a:xfrm>
              <a:custGeom>
                <a:avLst/>
                <a:gdLst>
                  <a:gd name="T0" fmla="*/ 0 w 1"/>
                  <a:gd name="T1" fmla="*/ 0 h 1"/>
                  <a:gd name="T2" fmla="*/ 0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1" y="1"/>
                      <a:pt x="1" y="1"/>
                      <a:pt x="1" y="1"/>
                    </a:cubicBezTo>
                    <a:cubicBezTo>
                      <a:pt x="1" y="1"/>
                      <a:pt x="1" y="1"/>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1" name="Freeform 271"/>
              <p:cNvSpPr>
                <a:spLocks/>
              </p:cNvSpPr>
              <p:nvPr/>
            </p:nvSpPr>
            <p:spPr bwMode="auto">
              <a:xfrm>
                <a:off x="4808539" y="1962151"/>
                <a:ext cx="65088" cy="42863"/>
              </a:xfrm>
              <a:custGeom>
                <a:avLst/>
                <a:gdLst>
                  <a:gd name="T0" fmla="*/ 1 w 6"/>
                  <a:gd name="T1" fmla="*/ 2 h 4"/>
                  <a:gd name="T2" fmla="*/ 2 w 6"/>
                  <a:gd name="T3" fmla="*/ 2 h 4"/>
                  <a:gd name="T4" fmla="*/ 3 w 6"/>
                  <a:gd name="T5" fmla="*/ 3 h 4"/>
                  <a:gd name="T6" fmla="*/ 4 w 6"/>
                  <a:gd name="T7" fmla="*/ 3 h 4"/>
                  <a:gd name="T8" fmla="*/ 5 w 6"/>
                  <a:gd name="T9" fmla="*/ 3 h 4"/>
                  <a:gd name="T10" fmla="*/ 6 w 6"/>
                  <a:gd name="T11" fmla="*/ 3 h 4"/>
                  <a:gd name="T12" fmla="*/ 6 w 6"/>
                  <a:gd name="T13" fmla="*/ 3 h 4"/>
                  <a:gd name="T14" fmla="*/ 6 w 6"/>
                  <a:gd name="T15" fmla="*/ 2 h 4"/>
                  <a:gd name="T16" fmla="*/ 5 w 6"/>
                  <a:gd name="T17" fmla="*/ 1 h 4"/>
                  <a:gd name="T18" fmla="*/ 4 w 6"/>
                  <a:gd name="T19" fmla="*/ 1 h 4"/>
                  <a:gd name="T20" fmla="*/ 3 w 6"/>
                  <a:gd name="T21" fmla="*/ 1 h 4"/>
                  <a:gd name="T22" fmla="*/ 3 w 6"/>
                  <a:gd name="T23" fmla="*/ 2 h 4"/>
                  <a:gd name="T24" fmla="*/ 2 w 6"/>
                  <a:gd name="T25" fmla="*/ 1 h 4"/>
                  <a:gd name="T26" fmla="*/ 1 w 6"/>
                  <a:gd name="T27" fmla="*/ 1 h 4"/>
                  <a:gd name="T28" fmla="*/ 0 w 6"/>
                  <a:gd name="T29" fmla="*/ 1 h 4"/>
                  <a:gd name="T30" fmla="*/ 0 w 6"/>
                  <a:gd name="T31" fmla="*/ 1 h 4"/>
                  <a:gd name="T32" fmla="*/ 0 w 6"/>
                  <a:gd name="T33" fmla="*/ 2 h 4"/>
                  <a:gd name="T34" fmla="*/ 1 w 6"/>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4">
                    <a:moveTo>
                      <a:pt x="1" y="2"/>
                    </a:moveTo>
                    <a:cubicBezTo>
                      <a:pt x="1" y="2"/>
                      <a:pt x="2" y="2"/>
                      <a:pt x="2" y="2"/>
                    </a:cubicBezTo>
                    <a:cubicBezTo>
                      <a:pt x="2" y="2"/>
                      <a:pt x="3" y="2"/>
                      <a:pt x="3" y="3"/>
                    </a:cubicBezTo>
                    <a:cubicBezTo>
                      <a:pt x="3" y="3"/>
                      <a:pt x="3" y="3"/>
                      <a:pt x="4" y="3"/>
                    </a:cubicBezTo>
                    <a:cubicBezTo>
                      <a:pt x="4" y="3"/>
                      <a:pt x="4" y="3"/>
                      <a:pt x="5" y="3"/>
                    </a:cubicBezTo>
                    <a:cubicBezTo>
                      <a:pt x="5" y="3"/>
                      <a:pt x="6" y="4"/>
                      <a:pt x="6" y="3"/>
                    </a:cubicBezTo>
                    <a:cubicBezTo>
                      <a:pt x="6" y="3"/>
                      <a:pt x="6" y="3"/>
                      <a:pt x="6" y="3"/>
                    </a:cubicBezTo>
                    <a:cubicBezTo>
                      <a:pt x="6" y="2"/>
                      <a:pt x="6" y="2"/>
                      <a:pt x="6" y="2"/>
                    </a:cubicBezTo>
                    <a:cubicBezTo>
                      <a:pt x="6" y="2"/>
                      <a:pt x="5" y="2"/>
                      <a:pt x="5" y="1"/>
                    </a:cubicBezTo>
                    <a:cubicBezTo>
                      <a:pt x="5" y="1"/>
                      <a:pt x="4" y="1"/>
                      <a:pt x="4" y="1"/>
                    </a:cubicBezTo>
                    <a:cubicBezTo>
                      <a:pt x="4" y="1"/>
                      <a:pt x="3" y="1"/>
                      <a:pt x="3" y="1"/>
                    </a:cubicBezTo>
                    <a:cubicBezTo>
                      <a:pt x="3" y="1"/>
                      <a:pt x="3" y="2"/>
                      <a:pt x="3" y="2"/>
                    </a:cubicBezTo>
                    <a:cubicBezTo>
                      <a:pt x="2" y="2"/>
                      <a:pt x="2" y="1"/>
                      <a:pt x="2" y="1"/>
                    </a:cubicBezTo>
                    <a:cubicBezTo>
                      <a:pt x="1" y="1"/>
                      <a:pt x="1" y="1"/>
                      <a:pt x="1" y="1"/>
                    </a:cubicBezTo>
                    <a:cubicBezTo>
                      <a:pt x="1" y="1"/>
                      <a:pt x="0" y="0"/>
                      <a:pt x="0" y="1"/>
                    </a:cubicBezTo>
                    <a:cubicBezTo>
                      <a:pt x="0" y="1"/>
                      <a:pt x="0" y="1"/>
                      <a:pt x="0" y="1"/>
                    </a:cubicBezTo>
                    <a:cubicBezTo>
                      <a:pt x="0" y="1"/>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2" name="Freeform 272"/>
              <p:cNvSpPr>
                <a:spLocks/>
              </p:cNvSpPr>
              <p:nvPr/>
            </p:nvSpPr>
            <p:spPr bwMode="auto">
              <a:xfrm>
                <a:off x="5122864" y="1919289"/>
                <a:ext cx="171450" cy="161925"/>
              </a:xfrm>
              <a:custGeom>
                <a:avLst/>
                <a:gdLst>
                  <a:gd name="T0" fmla="*/ 0 w 16"/>
                  <a:gd name="T1" fmla="*/ 11 h 15"/>
                  <a:gd name="T2" fmla="*/ 0 w 16"/>
                  <a:gd name="T3" fmla="*/ 12 h 15"/>
                  <a:gd name="T4" fmla="*/ 0 w 16"/>
                  <a:gd name="T5" fmla="*/ 12 h 15"/>
                  <a:gd name="T6" fmla="*/ 1 w 16"/>
                  <a:gd name="T7" fmla="*/ 13 h 15"/>
                  <a:gd name="T8" fmla="*/ 1 w 16"/>
                  <a:gd name="T9" fmla="*/ 13 h 15"/>
                  <a:gd name="T10" fmla="*/ 2 w 16"/>
                  <a:gd name="T11" fmla="*/ 13 h 15"/>
                  <a:gd name="T12" fmla="*/ 3 w 16"/>
                  <a:gd name="T13" fmla="*/ 14 h 15"/>
                  <a:gd name="T14" fmla="*/ 4 w 16"/>
                  <a:gd name="T15" fmla="*/ 15 h 15"/>
                  <a:gd name="T16" fmla="*/ 5 w 16"/>
                  <a:gd name="T17" fmla="*/ 14 h 15"/>
                  <a:gd name="T18" fmla="*/ 6 w 16"/>
                  <a:gd name="T19" fmla="*/ 13 h 15"/>
                  <a:gd name="T20" fmla="*/ 8 w 16"/>
                  <a:gd name="T21" fmla="*/ 12 h 15"/>
                  <a:gd name="T22" fmla="*/ 9 w 16"/>
                  <a:gd name="T23" fmla="*/ 11 h 15"/>
                  <a:gd name="T24" fmla="*/ 9 w 16"/>
                  <a:gd name="T25" fmla="*/ 11 h 15"/>
                  <a:gd name="T26" fmla="*/ 10 w 16"/>
                  <a:gd name="T27" fmla="*/ 10 h 15"/>
                  <a:gd name="T28" fmla="*/ 11 w 16"/>
                  <a:gd name="T29" fmla="*/ 10 h 15"/>
                  <a:gd name="T30" fmla="*/ 11 w 16"/>
                  <a:gd name="T31" fmla="*/ 9 h 15"/>
                  <a:gd name="T32" fmla="*/ 13 w 16"/>
                  <a:gd name="T33" fmla="*/ 9 h 15"/>
                  <a:gd name="T34" fmla="*/ 13 w 16"/>
                  <a:gd name="T35" fmla="*/ 8 h 15"/>
                  <a:gd name="T36" fmla="*/ 13 w 16"/>
                  <a:gd name="T37" fmla="*/ 6 h 15"/>
                  <a:gd name="T38" fmla="*/ 13 w 16"/>
                  <a:gd name="T39" fmla="*/ 5 h 15"/>
                  <a:gd name="T40" fmla="*/ 13 w 16"/>
                  <a:gd name="T41" fmla="*/ 3 h 15"/>
                  <a:gd name="T42" fmla="*/ 14 w 16"/>
                  <a:gd name="T43" fmla="*/ 2 h 15"/>
                  <a:gd name="T44" fmla="*/ 15 w 16"/>
                  <a:gd name="T45" fmla="*/ 1 h 15"/>
                  <a:gd name="T46" fmla="*/ 16 w 16"/>
                  <a:gd name="T47" fmla="*/ 1 h 15"/>
                  <a:gd name="T48" fmla="*/ 16 w 16"/>
                  <a:gd name="T49" fmla="*/ 1 h 15"/>
                  <a:gd name="T50" fmla="*/ 16 w 16"/>
                  <a:gd name="T51" fmla="*/ 0 h 15"/>
                  <a:gd name="T52" fmla="*/ 15 w 16"/>
                  <a:gd name="T53" fmla="*/ 0 h 15"/>
                  <a:gd name="T54" fmla="*/ 14 w 16"/>
                  <a:gd name="T55" fmla="*/ 1 h 15"/>
                  <a:gd name="T56" fmla="*/ 13 w 16"/>
                  <a:gd name="T57" fmla="*/ 1 h 15"/>
                  <a:gd name="T58" fmla="*/ 11 w 16"/>
                  <a:gd name="T59" fmla="*/ 1 h 15"/>
                  <a:gd name="T60" fmla="*/ 11 w 16"/>
                  <a:gd name="T61" fmla="*/ 1 h 15"/>
                  <a:gd name="T62" fmla="*/ 10 w 16"/>
                  <a:gd name="T63" fmla="*/ 1 h 15"/>
                  <a:gd name="T64" fmla="*/ 9 w 16"/>
                  <a:gd name="T65" fmla="*/ 2 h 15"/>
                  <a:gd name="T66" fmla="*/ 8 w 16"/>
                  <a:gd name="T67" fmla="*/ 2 h 15"/>
                  <a:gd name="T68" fmla="*/ 7 w 16"/>
                  <a:gd name="T69" fmla="*/ 2 h 15"/>
                  <a:gd name="T70" fmla="*/ 6 w 16"/>
                  <a:gd name="T71" fmla="*/ 1 h 15"/>
                  <a:gd name="T72" fmla="*/ 4 w 16"/>
                  <a:gd name="T73" fmla="*/ 2 h 15"/>
                  <a:gd name="T74" fmla="*/ 3 w 16"/>
                  <a:gd name="T75" fmla="*/ 2 h 15"/>
                  <a:gd name="T76" fmla="*/ 2 w 16"/>
                  <a:gd name="T77" fmla="*/ 1 h 15"/>
                  <a:gd name="T78" fmla="*/ 2 w 16"/>
                  <a:gd name="T79" fmla="*/ 2 h 15"/>
                  <a:gd name="T80" fmla="*/ 2 w 16"/>
                  <a:gd name="T81" fmla="*/ 3 h 15"/>
                  <a:gd name="T82" fmla="*/ 1 w 16"/>
                  <a:gd name="T83" fmla="*/ 4 h 15"/>
                  <a:gd name="T84" fmla="*/ 0 w 16"/>
                  <a:gd name="T85" fmla="*/ 4 h 15"/>
                  <a:gd name="T86" fmla="*/ 0 w 16"/>
                  <a:gd name="T87" fmla="*/ 4 h 15"/>
                  <a:gd name="T88" fmla="*/ 0 w 16"/>
                  <a:gd name="T89" fmla="*/ 5 h 15"/>
                  <a:gd name="T90" fmla="*/ 0 w 16"/>
                  <a:gd name="T91" fmla="*/ 6 h 15"/>
                  <a:gd name="T92" fmla="*/ 0 w 16"/>
                  <a:gd name="T93" fmla="*/ 7 h 15"/>
                  <a:gd name="T94" fmla="*/ 0 w 16"/>
                  <a:gd name="T95" fmla="*/ 8 h 15"/>
                  <a:gd name="T96" fmla="*/ 0 w 16"/>
                  <a:gd name="T97" fmla="*/ 10 h 15"/>
                  <a:gd name="T98" fmla="*/ 0 w 16"/>
                  <a:gd name="T9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15">
                    <a:moveTo>
                      <a:pt x="0" y="11"/>
                    </a:moveTo>
                    <a:cubicBezTo>
                      <a:pt x="0" y="11"/>
                      <a:pt x="0" y="11"/>
                      <a:pt x="0" y="12"/>
                    </a:cubicBezTo>
                    <a:cubicBezTo>
                      <a:pt x="0" y="12"/>
                      <a:pt x="0" y="12"/>
                      <a:pt x="0" y="12"/>
                    </a:cubicBezTo>
                    <a:cubicBezTo>
                      <a:pt x="1" y="12"/>
                      <a:pt x="1" y="12"/>
                      <a:pt x="1" y="13"/>
                    </a:cubicBezTo>
                    <a:cubicBezTo>
                      <a:pt x="1" y="13"/>
                      <a:pt x="1" y="13"/>
                      <a:pt x="1" y="13"/>
                    </a:cubicBezTo>
                    <a:cubicBezTo>
                      <a:pt x="2" y="13"/>
                      <a:pt x="2" y="13"/>
                      <a:pt x="2" y="13"/>
                    </a:cubicBezTo>
                    <a:cubicBezTo>
                      <a:pt x="2" y="13"/>
                      <a:pt x="3" y="14"/>
                      <a:pt x="3" y="14"/>
                    </a:cubicBezTo>
                    <a:cubicBezTo>
                      <a:pt x="3" y="14"/>
                      <a:pt x="4" y="15"/>
                      <a:pt x="4" y="15"/>
                    </a:cubicBezTo>
                    <a:cubicBezTo>
                      <a:pt x="5" y="15"/>
                      <a:pt x="5" y="14"/>
                      <a:pt x="5" y="14"/>
                    </a:cubicBezTo>
                    <a:cubicBezTo>
                      <a:pt x="6" y="13"/>
                      <a:pt x="6" y="13"/>
                      <a:pt x="6" y="13"/>
                    </a:cubicBezTo>
                    <a:cubicBezTo>
                      <a:pt x="7" y="13"/>
                      <a:pt x="7" y="12"/>
                      <a:pt x="8" y="12"/>
                    </a:cubicBezTo>
                    <a:cubicBezTo>
                      <a:pt x="8" y="12"/>
                      <a:pt x="8" y="12"/>
                      <a:pt x="9" y="11"/>
                    </a:cubicBezTo>
                    <a:cubicBezTo>
                      <a:pt x="9" y="11"/>
                      <a:pt x="9" y="11"/>
                      <a:pt x="9" y="11"/>
                    </a:cubicBezTo>
                    <a:cubicBezTo>
                      <a:pt x="9" y="11"/>
                      <a:pt x="9" y="10"/>
                      <a:pt x="10" y="10"/>
                    </a:cubicBezTo>
                    <a:cubicBezTo>
                      <a:pt x="10" y="10"/>
                      <a:pt x="10" y="10"/>
                      <a:pt x="11" y="10"/>
                    </a:cubicBezTo>
                    <a:cubicBezTo>
                      <a:pt x="11" y="10"/>
                      <a:pt x="11" y="10"/>
                      <a:pt x="11" y="9"/>
                    </a:cubicBezTo>
                    <a:cubicBezTo>
                      <a:pt x="12" y="9"/>
                      <a:pt x="12" y="10"/>
                      <a:pt x="13" y="9"/>
                    </a:cubicBezTo>
                    <a:cubicBezTo>
                      <a:pt x="13" y="9"/>
                      <a:pt x="13" y="8"/>
                      <a:pt x="13" y="8"/>
                    </a:cubicBezTo>
                    <a:cubicBezTo>
                      <a:pt x="14" y="7"/>
                      <a:pt x="14" y="6"/>
                      <a:pt x="13" y="6"/>
                    </a:cubicBezTo>
                    <a:cubicBezTo>
                      <a:pt x="13" y="5"/>
                      <a:pt x="13" y="5"/>
                      <a:pt x="13" y="5"/>
                    </a:cubicBezTo>
                    <a:cubicBezTo>
                      <a:pt x="13" y="4"/>
                      <a:pt x="13" y="4"/>
                      <a:pt x="13" y="3"/>
                    </a:cubicBezTo>
                    <a:cubicBezTo>
                      <a:pt x="13" y="2"/>
                      <a:pt x="14" y="2"/>
                      <a:pt x="14" y="2"/>
                    </a:cubicBezTo>
                    <a:cubicBezTo>
                      <a:pt x="15" y="2"/>
                      <a:pt x="15" y="2"/>
                      <a:pt x="15" y="1"/>
                    </a:cubicBezTo>
                    <a:cubicBezTo>
                      <a:pt x="16" y="1"/>
                      <a:pt x="16" y="1"/>
                      <a:pt x="16" y="1"/>
                    </a:cubicBezTo>
                    <a:cubicBezTo>
                      <a:pt x="16" y="1"/>
                      <a:pt x="16" y="1"/>
                      <a:pt x="16" y="1"/>
                    </a:cubicBezTo>
                    <a:cubicBezTo>
                      <a:pt x="16" y="0"/>
                      <a:pt x="16" y="0"/>
                      <a:pt x="16" y="0"/>
                    </a:cubicBezTo>
                    <a:cubicBezTo>
                      <a:pt x="16" y="0"/>
                      <a:pt x="15" y="0"/>
                      <a:pt x="15" y="0"/>
                    </a:cubicBezTo>
                    <a:cubicBezTo>
                      <a:pt x="15" y="0"/>
                      <a:pt x="14" y="1"/>
                      <a:pt x="14" y="1"/>
                    </a:cubicBezTo>
                    <a:cubicBezTo>
                      <a:pt x="14" y="1"/>
                      <a:pt x="13" y="1"/>
                      <a:pt x="13" y="1"/>
                    </a:cubicBezTo>
                    <a:cubicBezTo>
                      <a:pt x="12" y="1"/>
                      <a:pt x="12" y="0"/>
                      <a:pt x="11" y="1"/>
                    </a:cubicBezTo>
                    <a:cubicBezTo>
                      <a:pt x="11" y="1"/>
                      <a:pt x="11" y="1"/>
                      <a:pt x="11" y="1"/>
                    </a:cubicBezTo>
                    <a:cubicBezTo>
                      <a:pt x="11" y="1"/>
                      <a:pt x="11" y="1"/>
                      <a:pt x="10" y="1"/>
                    </a:cubicBezTo>
                    <a:cubicBezTo>
                      <a:pt x="10" y="2"/>
                      <a:pt x="10" y="2"/>
                      <a:pt x="9" y="2"/>
                    </a:cubicBezTo>
                    <a:cubicBezTo>
                      <a:pt x="9" y="2"/>
                      <a:pt x="9" y="2"/>
                      <a:pt x="8" y="2"/>
                    </a:cubicBezTo>
                    <a:cubicBezTo>
                      <a:pt x="8" y="2"/>
                      <a:pt x="7" y="2"/>
                      <a:pt x="7" y="2"/>
                    </a:cubicBezTo>
                    <a:cubicBezTo>
                      <a:pt x="6" y="2"/>
                      <a:pt x="6" y="1"/>
                      <a:pt x="6" y="1"/>
                    </a:cubicBezTo>
                    <a:cubicBezTo>
                      <a:pt x="5" y="1"/>
                      <a:pt x="5" y="2"/>
                      <a:pt x="4" y="2"/>
                    </a:cubicBezTo>
                    <a:cubicBezTo>
                      <a:pt x="4" y="2"/>
                      <a:pt x="4" y="2"/>
                      <a:pt x="3" y="2"/>
                    </a:cubicBezTo>
                    <a:cubicBezTo>
                      <a:pt x="3" y="2"/>
                      <a:pt x="3" y="1"/>
                      <a:pt x="2" y="1"/>
                    </a:cubicBezTo>
                    <a:cubicBezTo>
                      <a:pt x="2" y="1"/>
                      <a:pt x="2" y="2"/>
                      <a:pt x="2" y="2"/>
                    </a:cubicBezTo>
                    <a:cubicBezTo>
                      <a:pt x="2" y="2"/>
                      <a:pt x="2" y="3"/>
                      <a:pt x="2" y="3"/>
                    </a:cubicBezTo>
                    <a:cubicBezTo>
                      <a:pt x="2" y="3"/>
                      <a:pt x="2" y="4"/>
                      <a:pt x="1" y="4"/>
                    </a:cubicBezTo>
                    <a:cubicBezTo>
                      <a:pt x="1" y="4"/>
                      <a:pt x="1" y="4"/>
                      <a:pt x="0" y="4"/>
                    </a:cubicBezTo>
                    <a:cubicBezTo>
                      <a:pt x="0" y="4"/>
                      <a:pt x="0" y="4"/>
                      <a:pt x="0" y="4"/>
                    </a:cubicBezTo>
                    <a:cubicBezTo>
                      <a:pt x="0" y="4"/>
                      <a:pt x="0" y="5"/>
                      <a:pt x="0" y="5"/>
                    </a:cubicBezTo>
                    <a:cubicBezTo>
                      <a:pt x="0" y="5"/>
                      <a:pt x="0" y="5"/>
                      <a:pt x="0" y="6"/>
                    </a:cubicBezTo>
                    <a:cubicBezTo>
                      <a:pt x="0" y="6"/>
                      <a:pt x="0" y="6"/>
                      <a:pt x="0" y="7"/>
                    </a:cubicBezTo>
                    <a:cubicBezTo>
                      <a:pt x="0" y="7"/>
                      <a:pt x="0" y="8"/>
                      <a:pt x="0" y="8"/>
                    </a:cubicBezTo>
                    <a:cubicBezTo>
                      <a:pt x="0" y="9"/>
                      <a:pt x="0" y="9"/>
                      <a:pt x="0" y="10"/>
                    </a:cubicBezTo>
                    <a:cubicBezTo>
                      <a:pt x="0" y="10"/>
                      <a:pt x="0" y="10"/>
                      <a:pt x="0"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3" name="Freeform 273"/>
              <p:cNvSpPr>
                <a:spLocks/>
              </p:cNvSpPr>
              <p:nvPr/>
            </p:nvSpPr>
            <p:spPr bwMode="auto">
              <a:xfrm>
                <a:off x="8824914" y="2740026"/>
                <a:ext cx="11113" cy="11113"/>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1"/>
                    </a:cubicBezTo>
                    <a:cubicBezTo>
                      <a:pt x="1" y="0"/>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4" name="Freeform 274"/>
              <p:cNvSpPr>
                <a:spLocks/>
              </p:cNvSpPr>
              <p:nvPr/>
            </p:nvSpPr>
            <p:spPr bwMode="auto">
              <a:xfrm>
                <a:off x="8867776" y="2816226"/>
                <a:ext cx="22225" cy="11113"/>
              </a:xfrm>
              <a:custGeom>
                <a:avLst/>
                <a:gdLst>
                  <a:gd name="T0" fmla="*/ 1 w 2"/>
                  <a:gd name="T1" fmla="*/ 1 h 1"/>
                  <a:gd name="T2" fmla="*/ 2 w 2"/>
                  <a:gd name="T3" fmla="*/ 1 h 1"/>
                  <a:gd name="T4" fmla="*/ 1 w 2"/>
                  <a:gd name="T5" fmla="*/ 0 h 1"/>
                  <a:gd name="T6" fmla="*/ 1 w 2"/>
                  <a:gd name="T7" fmla="*/ 0 h 1"/>
                  <a:gd name="T8" fmla="*/ 0 w 2"/>
                  <a:gd name="T9" fmla="*/ 0 h 1"/>
                  <a:gd name="T10" fmla="*/ 0 w 2"/>
                  <a:gd name="T11" fmla="*/ 0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2" y="1"/>
                      <a:pt x="2" y="1"/>
                    </a:cubicBezTo>
                    <a:cubicBezTo>
                      <a:pt x="2" y="1"/>
                      <a:pt x="1" y="1"/>
                      <a:pt x="1" y="0"/>
                    </a:cubicBezTo>
                    <a:cubicBezTo>
                      <a:pt x="1" y="0"/>
                      <a:pt x="1" y="0"/>
                      <a:pt x="1" y="0"/>
                    </a:cubicBezTo>
                    <a:cubicBezTo>
                      <a:pt x="1" y="0"/>
                      <a:pt x="1" y="0"/>
                      <a:pt x="0" y="0"/>
                    </a:cubicBezTo>
                    <a:cubicBezTo>
                      <a:pt x="0"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5" name="Freeform 275"/>
              <p:cNvSpPr>
                <a:spLocks/>
              </p:cNvSpPr>
              <p:nvPr/>
            </p:nvSpPr>
            <p:spPr bwMode="auto">
              <a:xfrm>
                <a:off x="8836026" y="2795589"/>
                <a:ext cx="22225" cy="9525"/>
              </a:xfrm>
              <a:custGeom>
                <a:avLst/>
                <a:gdLst>
                  <a:gd name="T0" fmla="*/ 1 w 2"/>
                  <a:gd name="T1" fmla="*/ 0 h 1"/>
                  <a:gd name="T2" fmla="*/ 2 w 2"/>
                  <a:gd name="T3" fmla="*/ 0 h 1"/>
                  <a:gd name="T4" fmla="*/ 1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0"/>
                      <a:pt x="2" y="0"/>
                    </a:cubicBezTo>
                    <a:cubicBezTo>
                      <a:pt x="2" y="0"/>
                      <a:pt x="2" y="0"/>
                      <a:pt x="1" y="0"/>
                    </a:cubicBezTo>
                    <a:cubicBezTo>
                      <a:pt x="1"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6" name="Freeform 276"/>
              <p:cNvSpPr>
                <a:spLocks/>
              </p:cNvSpPr>
              <p:nvPr/>
            </p:nvSpPr>
            <p:spPr bwMode="auto">
              <a:xfrm>
                <a:off x="7875589" y="2849564"/>
                <a:ext cx="11113" cy="20638"/>
              </a:xfrm>
              <a:custGeom>
                <a:avLst/>
                <a:gdLst>
                  <a:gd name="T0" fmla="*/ 0 w 1"/>
                  <a:gd name="T1" fmla="*/ 0 h 2"/>
                  <a:gd name="T2" fmla="*/ 0 w 1"/>
                  <a:gd name="T3" fmla="*/ 0 h 2"/>
                  <a:gd name="T4" fmla="*/ 0 w 1"/>
                  <a:gd name="T5" fmla="*/ 1 h 2"/>
                  <a:gd name="T6" fmla="*/ 0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1"/>
                      <a:pt x="0" y="2"/>
                      <a:pt x="0" y="2"/>
                    </a:cubicBezTo>
                    <a:cubicBezTo>
                      <a:pt x="0" y="2"/>
                      <a:pt x="0" y="1"/>
                      <a:pt x="1" y="1"/>
                    </a:cubicBezTo>
                    <a:cubicBezTo>
                      <a:pt x="1" y="1"/>
                      <a:pt x="1" y="1"/>
                      <a:pt x="1"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7" name="Freeform 277"/>
              <p:cNvSpPr>
                <a:spLocks/>
              </p:cNvSpPr>
              <p:nvPr/>
            </p:nvSpPr>
            <p:spPr bwMode="auto">
              <a:xfrm>
                <a:off x="4981576" y="708026"/>
                <a:ext cx="42863" cy="22225"/>
              </a:xfrm>
              <a:custGeom>
                <a:avLst/>
                <a:gdLst>
                  <a:gd name="T0" fmla="*/ 1 w 4"/>
                  <a:gd name="T1" fmla="*/ 1 h 2"/>
                  <a:gd name="T2" fmla="*/ 2 w 4"/>
                  <a:gd name="T3" fmla="*/ 1 h 2"/>
                  <a:gd name="T4" fmla="*/ 2 w 4"/>
                  <a:gd name="T5" fmla="*/ 1 h 2"/>
                  <a:gd name="T6" fmla="*/ 3 w 4"/>
                  <a:gd name="T7" fmla="*/ 1 h 2"/>
                  <a:gd name="T8" fmla="*/ 4 w 4"/>
                  <a:gd name="T9" fmla="*/ 1 h 2"/>
                  <a:gd name="T10" fmla="*/ 4 w 4"/>
                  <a:gd name="T11" fmla="*/ 0 h 2"/>
                  <a:gd name="T12" fmla="*/ 3 w 4"/>
                  <a:gd name="T13" fmla="*/ 0 h 2"/>
                  <a:gd name="T14" fmla="*/ 1 w 4"/>
                  <a:gd name="T15" fmla="*/ 0 h 2"/>
                  <a:gd name="T16" fmla="*/ 0 w 4"/>
                  <a:gd name="T17" fmla="*/ 0 h 2"/>
                  <a:gd name="T18" fmla="*/ 1 w 4"/>
                  <a:gd name="T19" fmla="*/ 1 h 2"/>
                  <a:gd name="T20" fmla="*/ 1 w 4"/>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1" y="1"/>
                    </a:moveTo>
                    <a:cubicBezTo>
                      <a:pt x="1" y="1"/>
                      <a:pt x="1" y="1"/>
                      <a:pt x="2" y="1"/>
                    </a:cubicBezTo>
                    <a:cubicBezTo>
                      <a:pt x="2" y="1"/>
                      <a:pt x="2" y="1"/>
                      <a:pt x="2" y="1"/>
                    </a:cubicBezTo>
                    <a:cubicBezTo>
                      <a:pt x="3" y="2"/>
                      <a:pt x="3" y="1"/>
                      <a:pt x="3" y="1"/>
                    </a:cubicBezTo>
                    <a:cubicBezTo>
                      <a:pt x="4" y="1"/>
                      <a:pt x="4" y="1"/>
                      <a:pt x="4" y="1"/>
                    </a:cubicBezTo>
                    <a:cubicBezTo>
                      <a:pt x="4" y="1"/>
                      <a:pt x="4" y="0"/>
                      <a:pt x="4" y="0"/>
                    </a:cubicBezTo>
                    <a:cubicBezTo>
                      <a:pt x="4" y="0"/>
                      <a:pt x="3" y="0"/>
                      <a:pt x="3" y="0"/>
                    </a:cubicBezTo>
                    <a:cubicBezTo>
                      <a:pt x="2" y="0"/>
                      <a:pt x="2" y="0"/>
                      <a:pt x="1" y="0"/>
                    </a:cubicBezTo>
                    <a:cubicBezTo>
                      <a:pt x="1" y="0"/>
                      <a:pt x="1" y="0"/>
                      <a:pt x="0" y="0"/>
                    </a:cubicBezTo>
                    <a:cubicBezTo>
                      <a:pt x="0" y="0"/>
                      <a:pt x="0"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8" name="Freeform 278"/>
              <p:cNvSpPr>
                <a:spLocks/>
              </p:cNvSpPr>
              <p:nvPr/>
            </p:nvSpPr>
            <p:spPr bwMode="auto">
              <a:xfrm>
                <a:off x="5046664" y="708026"/>
                <a:ext cx="22225" cy="11113"/>
              </a:xfrm>
              <a:custGeom>
                <a:avLst/>
                <a:gdLst>
                  <a:gd name="T0" fmla="*/ 0 w 2"/>
                  <a:gd name="T1" fmla="*/ 1 h 1"/>
                  <a:gd name="T2" fmla="*/ 1 w 2"/>
                  <a:gd name="T3" fmla="*/ 1 h 1"/>
                  <a:gd name="T4" fmla="*/ 1 w 2"/>
                  <a:gd name="T5" fmla="*/ 1 h 1"/>
                  <a:gd name="T6" fmla="*/ 2 w 2"/>
                  <a:gd name="T7" fmla="*/ 0 h 1"/>
                  <a:gd name="T8" fmla="*/ 2 w 2"/>
                  <a:gd name="T9" fmla="*/ 0 h 1"/>
                  <a:gd name="T10" fmla="*/ 1 w 2"/>
                  <a:gd name="T11" fmla="*/ 0 h 1"/>
                  <a:gd name="T12" fmla="*/ 0 w 2"/>
                  <a:gd name="T13" fmla="*/ 0 h 1"/>
                  <a:gd name="T14" fmla="*/ 0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cubicBezTo>
                      <a:pt x="0" y="1"/>
                      <a:pt x="0" y="1"/>
                      <a:pt x="1" y="1"/>
                    </a:cubicBezTo>
                    <a:cubicBezTo>
                      <a:pt x="1" y="1"/>
                      <a:pt x="1" y="1"/>
                      <a:pt x="1" y="1"/>
                    </a:cubicBezTo>
                    <a:cubicBezTo>
                      <a:pt x="2" y="1"/>
                      <a:pt x="2" y="1"/>
                      <a:pt x="2" y="0"/>
                    </a:cubicBezTo>
                    <a:cubicBezTo>
                      <a:pt x="2" y="0"/>
                      <a:pt x="2" y="0"/>
                      <a:pt x="2" y="0"/>
                    </a:cubicBezTo>
                    <a:cubicBezTo>
                      <a:pt x="1" y="0"/>
                      <a:pt x="1" y="0"/>
                      <a:pt x="1" y="0"/>
                    </a:cubicBezTo>
                    <a:cubicBezTo>
                      <a:pt x="0"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9" name="Freeform 279"/>
              <p:cNvSpPr>
                <a:spLocks/>
              </p:cNvSpPr>
              <p:nvPr/>
            </p:nvSpPr>
            <p:spPr bwMode="auto">
              <a:xfrm>
                <a:off x="5100639" y="708026"/>
                <a:ext cx="11113" cy="11113"/>
              </a:xfrm>
              <a:custGeom>
                <a:avLst/>
                <a:gdLst>
                  <a:gd name="T0" fmla="*/ 1 w 1"/>
                  <a:gd name="T1" fmla="*/ 1 h 1"/>
                  <a:gd name="T2" fmla="*/ 1 w 1"/>
                  <a:gd name="T3" fmla="*/ 1 h 1"/>
                  <a:gd name="T4" fmla="*/ 1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1" y="1"/>
                    </a:cubicBezTo>
                    <a:cubicBezTo>
                      <a:pt x="1" y="1"/>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0" name="Freeform 280"/>
              <p:cNvSpPr>
                <a:spLocks/>
              </p:cNvSpPr>
              <p:nvPr/>
            </p:nvSpPr>
            <p:spPr bwMode="auto">
              <a:xfrm>
                <a:off x="5132389" y="696914"/>
                <a:ext cx="22225" cy="11113"/>
              </a:xfrm>
              <a:custGeom>
                <a:avLst/>
                <a:gdLst>
                  <a:gd name="T0" fmla="*/ 0 w 2"/>
                  <a:gd name="T1" fmla="*/ 1 h 1"/>
                  <a:gd name="T2" fmla="*/ 1 w 2"/>
                  <a:gd name="T3" fmla="*/ 1 h 1"/>
                  <a:gd name="T4" fmla="*/ 2 w 2"/>
                  <a:gd name="T5" fmla="*/ 0 h 1"/>
                  <a:gd name="T6" fmla="*/ 1 w 2"/>
                  <a:gd name="T7" fmla="*/ 0 h 1"/>
                  <a:gd name="T8" fmla="*/ 0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1" y="1"/>
                      <a:pt x="1" y="1"/>
                    </a:cubicBezTo>
                    <a:cubicBezTo>
                      <a:pt x="1" y="0"/>
                      <a:pt x="2" y="1"/>
                      <a:pt x="2" y="0"/>
                    </a:cubicBezTo>
                    <a:cubicBezTo>
                      <a:pt x="2" y="0"/>
                      <a:pt x="1" y="0"/>
                      <a:pt x="1" y="0"/>
                    </a:cubicBezTo>
                    <a:cubicBezTo>
                      <a:pt x="0" y="0"/>
                      <a:pt x="0" y="0"/>
                      <a:pt x="0" y="0"/>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1" name="Freeform 281"/>
              <p:cNvSpPr>
                <a:spLocks/>
              </p:cNvSpPr>
              <p:nvPr/>
            </p:nvSpPr>
            <p:spPr bwMode="auto">
              <a:xfrm>
                <a:off x="5132389" y="708026"/>
                <a:ext cx="22225" cy="11113"/>
              </a:xfrm>
              <a:custGeom>
                <a:avLst/>
                <a:gdLst>
                  <a:gd name="T0" fmla="*/ 0 w 2"/>
                  <a:gd name="T1" fmla="*/ 1 h 1"/>
                  <a:gd name="T2" fmla="*/ 1 w 2"/>
                  <a:gd name="T3" fmla="*/ 1 h 1"/>
                  <a:gd name="T4" fmla="*/ 1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1" y="1"/>
                    </a:cubicBezTo>
                    <a:cubicBezTo>
                      <a:pt x="1" y="1"/>
                      <a:pt x="1" y="1"/>
                      <a:pt x="1" y="1"/>
                    </a:cubicBezTo>
                    <a:cubicBezTo>
                      <a:pt x="1" y="1"/>
                      <a:pt x="2" y="1"/>
                      <a:pt x="2" y="1"/>
                    </a:cubicBezTo>
                    <a:cubicBezTo>
                      <a:pt x="2" y="0"/>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2" name="Freeform 282"/>
              <p:cNvSpPr>
                <a:spLocks/>
              </p:cNvSpPr>
              <p:nvPr/>
            </p:nvSpPr>
            <p:spPr bwMode="auto">
              <a:xfrm>
                <a:off x="5068889" y="719139"/>
                <a:ext cx="20638" cy="11113"/>
              </a:xfrm>
              <a:custGeom>
                <a:avLst/>
                <a:gdLst>
                  <a:gd name="T0" fmla="*/ 1 w 2"/>
                  <a:gd name="T1" fmla="*/ 1 h 1"/>
                  <a:gd name="T2" fmla="*/ 2 w 2"/>
                  <a:gd name="T3" fmla="*/ 1 h 1"/>
                  <a:gd name="T4" fmla="*/ 2 w 2"/>
                  <a:gd name="T5" fmla="*/ 1 h 1"/>
                  <a:gd name="T6" fmla="*/ 1 w 2"/>
                  <a:gd name="T7" fmla="*/ 0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2" y="1"/>
                      <a:pt x="2" y="1"/>
                      <a:pt x="2" y="1"/>
                    </a:cubicBezTo>
                    <a:cubicBezTo>
                      <a:pt x="2" y="1"/>
                      <a:pt x="2" y="1"/>
                      <a:pt x="2" y="1"/>
                    </a:cubicBezTo>
                    <a:cubicBezTo>
                      <a:pt x="2" y="1"/>
                      <a:pt x="2" y="0"/>
                      <a:pt x="1" y="0"/>
                    </a:cubicBezTo>
                    <a:cubicBezTo>
                      <a:pt x="1" y="0"/>
                      <a:pt x="0" y="0"/>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3" name="Freeform 283"/>
              <p:cNvSpPr>
                <a:spLocks/>
              </p:cNvSpPr>
              <p:nvPr/>
            </p:nvSpPr>
            <p:spPr bwMode="auto">
              <a:xfrm>
                <a:off x="5154614" y="708026"/>
                <a:ext cx="31750" cy="22225"/>
              </a:xfrm>
              <a:custGeom>
                <a:avLst/>
                <a:gdLst>
                  <a:gd name="T0" fmla="*/ 1 w 3"/>
                  <a:gd name="T1" fmla="*/ 2 h 2"/>
                  <a:gd name="T2" fmla="*/ 2 w 3"/>
                  <a:gd name="T3" fmla="*/ 2 h 2"/>
                  <a:gd name="T4" fmla="*/ 2 w 3"/>
                  <a:gd name="T5" fmla="*/ 2 h 2"/>
                  <a:gd name="T6" fmla="*/ 3 w 3"/>
                  <a:gd name="T7" fmla="*/ 1 h 2"/>
                  <a:gd name="T8" fmla="*/ 3 w 3"/>
                  <a:gd name="T9" fmla="*/ 1 h 2"/>
                  <a:gd name="T10" fmla="*/ 3 w 3"/>
                  <a:gd name="T11" fmla="*/ 1 h 2"/>
                  <a:gd name="T12" fmla="*/ 2 w 3"/>
                  <a:gd name="T13" fmla="*/ 1 h 2"/>
                  <a:gd name="T14" fmla="*/ 1 w 3"/>
                  <a:gd name="T15" fmla="*/ 1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2" y="2"/>
                      <a:pt x="2" y="2"/>
                    </a:cubicBezTo>
                    <a:cubicBezTo>
                      <a:pt x="2" y="2"/>
                      <a:pt x="2" y="2"/>
                      <a:pt x="2" y="2"/>
                    </a:cubicBezTo>
                    <a:cubicBezTo>
                      <a:pt x="2" y="1"/>
                      <a:pt x="3" y="2"/>
                      <a:pt x="3" y="1"/>
                    </a:cubicBezTo>
                    <a:cubicBezTo>
                      <a:pt x="3" y="1"/>
                      <a:pt x="3" y="1"/>
                      <a:pt x="3" y="1"/>
                    </a:cubicBezTo>
                    <a:cubicBezTo>
                      <a:pt x="3" y="1"/>
                      <a:pt x="3" y="1"/>
                      <a:pt x="3" y="1"/>
                    </a:cubicBezTo>
                    <a:cubicBezTo>
                      <a:pt x="3" y="0"/>
                      <a:pt x="2" y="1"/>
                      <a:pt x="2" y="1"/>
                    </a:cubicBezTo>
                    <a:cubicBezTo>
                      <a:pt x="2" y="1"/>
                      <a:pt x="1" y="1"/>
                      <a:pt x="1" y="1"/>
                    </a:cubicBezTo>
                    <a:cubicBezTo>
                      <a:pt x="1" y="1"/>
                      <a:pt x="0" y="1"/>
                      <a:pt x="0" y="1"/>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4" name="Freeform 284"/>
              <p:cNvSpPr>
                <a:spLocks/>
              </p:cNvSpPr>
              <p:nvPr/>
            </p:nvSpPr>
            <p:spPr bwMode="auto">
              <a:xfrm>
                <a:off x="5208589" y="708026"/>
                <a:ext cx="42863" cy="11113"/>
              </a:xfrm>
              <a:custGeom>
                <a:avLst/>
                <a:gdLst>
                  <a:gd name="T0" fmla="*/ 1 w 4"/>
                  <a:gd name="T1" fmla="*/ 1 h 1"/>
                  <a:gd name="T2" fmla="*/ 2 w 4"/>
                  <a:gd name="T3" fmla="*/ 1 h 1"/>
                  <a:gd name="T4" fmla="*/ 3 w 4"/>
                  <a:gd name="T5" fmla="*/ 1 h 1"/>
                  <a:gd name="T6" fmla="*/ 4 w 4"/>
                  <a:gd name="T7" fmla="*/ 1 h 1"/>
                  <a:gd name="T8" fmla="*/ 3 w 4"/>
                  <a:gd name="T9" fmla="*/ 0 h 1"/>
                  <a:gd name="T10" fmla="*/ 2 w 4"/>
                  <a:gd name="T11" fmla="*/ 0 h 1"/>
                  <a:gd name="T12" fmla="*/ 0 w 4"/>
                  <a:gd name="T13" fmla="*/ 0 h 1"/>
                  <a:gd name="T14" fmla="*/ 0 w 4"/>
                  <a:gd name="T15" fmla="*/ 1 h 1"/>
                  <a:gd name="T16" fmla="*/ 1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1" y="1"/>
                    </a:moveTo>
                    <a:cubicBezTo>
                      <a:pt x="1" y="1"/>
                      <a:pt x="2" y="1"/>
                      <a:pt x="2" y="1"/>
                    </a:cubicBezTo>
                    <a:cubicBezTo>
                      <a:pt x="2" y="1"/>
                      <a:pt x="3" y="1"/>
                      <a:pt x="3" y="1"/>
                    </a:cubicBezTo>
                    <a:cubicBezTo>
                      <a:pt x="3" y="1"/>
                      <a:pt x="4" y="1"/>
                      <a:pt x="4" y="1"/>
                    </a:cubicBezTo>
                    <a:cubicBezTo>
                      <a:pt x="4" y="0"/>
                      <a:pt x="3" y="0"/>
                      <a:pt x="3" y="0"/>
                    </a:cubicBezTo>
                    <a:cubicBezTo>
                      <a:pt x="2" y="0"/>
                      <a:pt x="2" y="0"/>
                      <a:pt x="2" y="0"/>
                    </a:cubicBezTo>
                    <a:cubicBezTo>
                      <a:pt x="1" y="0"/>
                      <a:pt x="1" y="0"/>
                      <a:pt x="0" y="0"/>
                    </a:cubicBezTo>
                    <a:cubicBezTo>
                      <a:pt x="0" y="0"/>
                      <a:pt x="0" y="1"/>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5" name="Freeform 285"/>
              <p:cNvSpPr>
                <a:spLocks/>
              </p:cNvSpPr>
              <p:nvPr/>
            </p:nvSpPr>
            <p:spPr bwMode="auto">
              <a:xfrm>
                <a:off x="5262564" y="696914"/>
                <a:ext cx="31750" cy="22225"/>
              </a:xfrm>
              <a:custGeom>
                <a:avLst/>
                <a:gdLst>
                  <a:gd name="T0" fmla="*/ 2 w 3"/>
                  <a:gd name="T1" fmla="*/ 1 h 2"/>
                  <a:gd name="T2" fmla="*/ 3 w 3"/>
                  <a:gd name="T3" fmla="*/ 1 h 2"/>
                  <a:gd name="T4" fmla="*/ 3 w 3"/>
                  <a:gd name="T5" fmla="*/ 1 h 2"/>
                  <a:gd name="T6" fmla="*/ 2 w 3"/>
                  <a:gd name="T7" fmla="*/ 0 h 2"/>
                  <a:gd name="T8" fmla="*/ 1 w 3"/>
                  <a:gd name="T9" fmla="*/ 0 h 2"/>
                  <a:gd name="T10" fmla="*/ 1 w 3"/>
                  <a:gd name="T11" fmla="*/ 1 h 2"/>
                  <a:gd name="T12" fmla="*/ 0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3" y="2"/>
                      <a:pt x="3" y="1"/>
                    </a:cubicBezTo>
                    <a:cubicBezTo>
                      <a:pt x="3" y="1"/>
                      <a:pt x="3" y="1"/>
                      <a:pt x="3" y="1"/>
                    </a:cubicBezTo>
                    <a:cubicBezTo>
                      <a:pt x="3" y="0"/>
                      <a:pt x="3" y="0"/>
                      <a:pt x="2" y="0"/>
                    </a:cubicBezTo>
                    <a:cubicBezTo>
                      <a:pt x="2" y="0"/>
                      <a:pt x="2" y="0"/>
                      <a:pt x="1" y="0"/>
                    </a:cubicBezTo>
                    <a:cubicBezTo>
                      <a:pt x="1" y="0"/>
                      <a:pt x="1" y="0"/>
                      <a:pt x="1" y="1"/>
                    </a:cubicBezTo>
                    <a:cubicBezTo>
                      <a:pt x="0" y="1"/>
                      <a:pt x="0" y="1"/>
                      <a:pt x="0" y="1"/>
                    </a:cubicBezTo>
                    <a:cubicBezTo>
                      <a:pt x="0" y="2"/>
                      <a:pt x="1"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6" name="Freeform 286"/>
              <p:cNvSpPr>
                <a:spLocks/>
              </p:cNvSpPr>
              <p:nvPr/>
            </p:nvSpPr>
            <p:spPr bwMode="auto">
              <a:xfrm>
                <a:off x="5759451" y="696914"/>
                <a:ext cx="96838" cy="33338"/>
              </a:xfrm>
              <a:custGeom>
                <a:avLst/>
                <a:gdLst>
                  <a:gd name="T0" fmla="*/ 2 w 9"/>
                  <a:gd name="T1" fmla="*/ 2 h 3"/>
                  <a:gd name="T2" fmla="*/ 4 w 9"/>
                  <a:gd name="T3" fmla="*/ 2 h 3"/>
                  <a:gd name="T4" fmla="*/ 5 w 9"/>
                  <a:gd name="T5" fmla="*/ 2 h 3"/>
                  <a:gd name="T6" fmla="*/ 6 w 9"/>
                  <a:gd name="T7" fmla="*/ 2 h 3"/>
                  <a:gd name="T8" fmla="*/ 8 w 9"/>
                  <a:gd name="T9" fmla="*/ 2 h 3"/>
                  <a:gd name="T10" fmla="*/ 9 w 9"/>
                  <a:gd name="T11" fmla="*/ 2 h 3"/>
                  <a:gd name="T12" fmla="*/ 9 w 9"/>
                  <a:gd name="T13" fmla="*/ 1 h 3"/>
                  <a:gd name="T14" fmla="*/ 8 w 9"/>
                  <a:gd name="T15" fmla="*/ 0 h 3"/>
                  <a:gd name="T16" fmla="*/ 6 w 9"/>
                  <a:gd name="T17" fmla="*/ 0 h 3"/>
                  <a:gd name="T18" fmla="*/ 5 w 9"/>
                  <a:gd name="T19" fmla="*/ 0 h 3"/>
                  <a:gd name="T20" fmla="*/ 3 w 9"/>
                  <a:gd name="T21" fmla="*/ 0 h 3"/>
                  <a:gd name="T22" fmla="*/ 2 w 9"/>
                  <a:gd name="T23" fmla="*/ 1 h 3"/>
                  <a:gd name="T24" fmla="*/ 1 w 9"/>
                  <a:gd name="T25" fmla="*/ 1 h 3"/>
                  <a:gd name="T26" fmla="*/ 0 w 9"/>
                  <a:gd name="T27" fmla="*/ 1 h 3"/>
                  <a:gd name="T28" fmla="*/ 1 w 9"/>
                  <a:gd name="T29" fmla="*/ 2 h 3"/>
                  <a:gd name="T30" fmla="*/ 2 w 9"/>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3">
                    <a:moveTo>
                      <a:pt x="2" y="2"/>
                    </a:moveTo>
                    <a:cubicBezTo>
                      <a:pt x="3" y="2"/>
                      <a:pt x="3" y="2"/>
                      <a:pt x="4" y="2"/>
                    </a:cubicBezTo>
                    <a:cubicBezTo>
                      <a:pt x="4" y="2"/>
                      <a:pt x="4" y="2"/>
                      <a:pt x="5" y="2"/>
                    </a:cubicBezTo>
                    <a:cubicBezTo>
                      <a:pt x="5" y="2"/>
                      <a:pt x="6" y="2"/>
                      <a:pt x="6" y="2"/>
                    </a:cubicBezTo>
                    <a:cubicBezTo>
                      <a:pt x="7" y="2"/>
                      <a:pt x="7" y="2"/>
                      <a:pt x="8" y="2"/>
                    </a:cubicBezTo>
                    <a:cubicBezTo>
                      <a:pt x="8" y="2"/>
                      <a:pt x="8" y="2"/>
                      <a:pt x="9" y="2"/>
                    </a:cubicBezTo>
                    <a:cubicBezTo>
                      <a:pt x="9" y="1"/>
                      <a:pt x="9" y="1"/>
                      <a:pt x="9" y="1"/>
                    </a:cubicBezTo>
                    <a:cubicBezTo>
                      <a:pt x="8" y="0"/>
                      <a:pt x="8" y="0"/>
                      <a:pt x="8" y="0"/>
                    </a:cubicBezTo>
                    <a:cubicBezTo>
                      <a:pt x="7" y="0"/>
                      <a:pt x="7" y="0"/>
                      <a:pt x="6" y="0"/>
                    </a:cubicBezTo>
                    <a:cubicBezTo>
                      <a:pt x="5" y="0"/>
                      <a:pt x="5" y="0"/>
                      <a:pt x="5" y="0"/>
                    </a:cubicBezTo>
                    <a:cubicBezTo>
                      <a:pt x="4" y="0"/>
                      <a:pt x="4" y="0"/>
                      <a:pt x="3" y="0"/>
                    </a:cubicBezTo>
                    <a:cubicBezTo>
                      <a:pt x="3" y="0"/>
                      <a:pt x="3" y="1"/>
                      <a:pt x="2" y="1"/>
                    </a:cubicBezTo>
                    <a:cubicBezTo>
                      <a:pt x="2" y="1"/>
                      <a:pt x="1" y="1"/>
                      <a:pt x="1" y="1"/>
                    </a:cubicBezTo>
                    <a:cubicBezTo>
                      <a:pt x="1" y="1"/>
                      <a:pt x="0" y="1"/>
                      <a:pt x="0" y="1"/>
                    </a:cubicBezTo>
                    <a:cubicBezTo>
                      <a:pt x="0" y="1"/>
                      <a:pt x="0" y="2"/>
                      <a:pt x="1"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7" name="Freeform 287"/>
              <p:cNvSpPr>
                <a:spLocks/>
              </p:cNvSpPr>
              <p:nvPr/>
            </p:nvSpPr>
            <p:spPr bwMode="auto">
              <a:xfrm>
                <a:off x="5802314" y="719139"/>
                <a:ext cx="130175" cy="42863"/>
              </a:xfrm>
              <a:custGeom>
                <a:avLst/>
                <a:gdLst>
                  <a:gd name="T0" fmla="*/ 3 w 12"/>
                  <a:gd name="T1" fmla="*/ 0 h 4"/>
                  <a:gd name="T2" fmla="*/ 1 w 12"/>
                  <a:gd name="T3" fmla="*/ 1 h 4"/>
                  <a:gd name="T4" fmla="*/ 0 w 12"/>
                  <a:gd name="T5" fmla="*/ 1 h 4"/>
                  <a:gd name="T6" fmla="*/ 1 w 12"/>
                  <a:gd name="T7" fmla="*/ 2 h 4"/>
                  <a:gd name="T8" fmla="*/ 2 w 12"/>
                  <a:gd name="T9" fmla="*/ 2 h 4"/>
                  <a:gd name="T10" fmla="*/ 3 w 12"/>
                  <a:gd name="T11" fmla="*/ 2 h 4"/>
                  <a:gd name="T12" fmla="*/ 4 w 12"/>
                  <a:gd name="T13" fmla="*/ 2 h 4"/>
                  <a:gd name="T14" fmla="*/ 5 w 12"/>
                  <a:gd name="T15" fmla="*/ 2 h 4"/>
                  <a:gd name="T16" fmla="*/ 7 w 12"/>
                  <a:gd name="T17" fmla="*/ 3 h 4"/>
                  <a:gd name="T18" fmla="*/ 8 w 12"/>
                  <a:gd name="T19" fmla="*/ 3 h 4"/>
                  <a:gd name="T20" fmla="*/ 10 w 12"/>
                  <a:gd name="T21" fmla="*/ 3 h 4"/>
                  <a:gd name="T22" fmla="*/ 12 w 12"/>
                  <a:gd name="T23" fmla="*/ 3 h 4"/>
                  <a:gd name="T24" fmla="*/ 12 w 12"/>
                  <a:gd name="T25" fmla="*/ 3 h 4"/>
                  <a:gd name="T26" fmla="*/ 12 w 12"/>
                  <a:gd name="T27" fmla="*/ 2 h 4"/>
                  <a:gd name="T28" fmla="*/ 11 w 12"/>
                  <a:gd name="T29" fmla="*/ 2 h 4"/>
                  <a:gd name="T30" fmla="*/ 11 w 12"/>
                  <a:gd name="T31" fmla="*/ 1 h 4"/>
                  <a:gd name="T32" fmla="*/ 10 w 12"/>
                  <a:gd name="T33" fmla="*/ 1 h 4"/>
                  <a:gd name="T34" fmla="*/ 9 w 12"/>
                  <a:gd name="T35" fmla="*/ 1 h 4"/>
                  <a:gd name="T36" fmla="*/ 8 w 12"/>
                  <a:gd name="T37" fmla="*/ 1 h 4"/>
                  <a:gd name="T38" fmla="*/ 7 w 12"/>
                  <a:gd name="T39" fmla="*/ 0 h 4"/>
                  <a:gd name="T40" fmla="*/ 6 w 12"/>
                  <a:gd name="T41" fmla="*/ 0 h 4"/>
                  <a:gd name="T42" fmla="*/ 5 w 12"/>
                  <a:gd name="T43" fmla="*/ 0 h 4"/>
                  <a:gd name="T44" fmla="*/ 3 w 12"/>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4">
                    <a:moveTo>
                      <a:pt x="3" y="0"/>
                    </a:moveTo>
                    <a:cubicBezTo>
                      <a:pt x="2" y="0"/>
                      <a:pt x="2" y="0"/>
                      <a:pt x="1" y="1"/>
                    </a:cubicBezTo>
                    <a:cubicBezTo>
                      <a:pt x="1" y="1"/>
                      <a:pt x="0" y="1"/>
                      <a:pt x="0" y="1"/>
                    </a:cubicBezTo>
                    <a:cubicBezTo>
                      <a:pt x="0" y="2"/>
                      <a:pt x="1" y="2"/>
                      <a:pt x="1" y="2"/>
                    </a:cubicBezTo>
                    <a:cubicBezTo>
                      <a:pt x="1" y="2"/>
                      <a:pt x="2" y="2"/>
                      <a:pt x="2" y="2"/>
                    </a:cubicBezTo>
                    <a:cubicBezTo>
                      <a:pt x="3" y="2"/>
                      <a:pt x="3" y="2"/>
                      <a:pt x="3" y="2"/>
                    </a:cubicBezTo>
                    <a:cubicBezTo>
                      <a:pt x="3" y="2"/>
                      <a:pt x="4" y="2"/>
                      <a:pt x="4" y="2"/>
                    </a:cubicBezTo>
                    <a:cubicBezTo>
                      <a:pt x="5" y="2"/>
                      <a:pt x="5" y="2"/>
                      <a:pt x="5" y="2"/>
                    </a:cubicBezTo>
                    <a:cubicBezTo>
                      <a:pt x="6" y="2"/>
                      <a:pt x="6" y="3"/>
                      <a:pt x="7" y="3"/>
                    </a:cubicBezTo>
                    <a:cubicBezTo>
                      <a:pt x="7" y="3"/>
                      <a:pt x="8" y="3"/>
                      <a:pt x="8" y="3"/>
                    </a:cubicBezTo>
                    <a:cubicBezTo>
                      <a:pt x="9" y="3"/>
                      <a:pt x="9" y="3"/>
                      <a:pt x="10" y="3"/>
                    </a:cubicBezTo>
                    <a:cubicBezTo>
                      <a:pt x="11" y="3"/>
                      <a:pt x="11" y="4"/>
                      <a:pt x="12" y="3"/>
                    </a:cubicBezTo>
                    <a:cubicBezTo>
                      <a:pt x="12" y="3"/>
                      <a:pt x="12" y="3"/>
                      <a:pt x="12" y="3"/>
                    </a:cubicBezTo>
                    <a:cubicBezTo>
                      <a:pt x="12" y="2"/>
                      <a:pt x="12" y="2"/>
                      <a:pt x="12" y="2"/>
                    </a:cubicBezTo>
                    <a:cubicBezTo>
                      <a:pt x="12" y="2"/>
                      <a:pt x="12" y="2"/>
                      <a:pt x="11" y="2"/>
                    </a:cubicBezTo>
                    <a:cubicBezTo>
                      <a:pt x="11" y="2"/>
                      <a:pt x="11" y="1"/>
                      <a:pt x="11" y="1"/>
                    </a:cubicBezTo>
                    <a:cubicBezTo>
                      <a:pt x="11" y="1"/>
                      <a:pt x="10" y="1"/>
                      <a:pt x="10" y="1"/>
                    </a:cubicBezTo>
                    <a:cubicBezTo>
                      <a:pt x="9" y="1"/>
                      <a:pt x="9" y="1"/>
                      <a:pt x="9" y="1"/>
                    </a:cubicBezTo>
                    <a:cubicBezTo>
                      <a:pt x="8" y="1"/>
                      <a:pt x="8" y="1"/>
                      <a:pt x="8" y="1"/>
                    </a:cubicBezTo>
                    <a:cubicBezTo>
                      <a:pt x="7" y="1"/>
                      <a:pt x="7" y="1"/>
                      <a:pt x="7" y="0"/>
                    </a:cubicBezTo>
                    <a:cubicBezTo>
                      <a:pt x="7" y="0"/>
                      <a:pt x="7" y="0"/>
                      <a:pt x="6" y="0"/>
                    </a:cubicBezTo>
                    <a:cubicBezTo>
                      <a:pt x="6" y="0"/>
                      <a:pt x="5" y="0"/>
                      <a:pt x="5" y="0"/>
                    </a:cubicBezTo>
                    <a:cubicBezTo>
                      <a:pt x="4" y="0"/>
                      <a:pt x="4"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8" name="Freeform 288"/>
              <p:cNvSpPr>
                <a:spLocks/>
              </p:cNvSpPr>
              <p:nvPr/>
            </p:nvSpPr>
            <p:spPr bwMode="auto">
              <a:xfrm>
                <a:off x="5953126" y="730251"/>
                <a:ext cx="87313" cy="42863"/>
              </a:xfrm>
              <a:custGeom>
                <a:avLst/>
                <a:gdLst>
                  <a:gd name="T0" fmla="*/ 1 w 8"/>
                  <a:gd name="T1" fmla="*/ 4 h 4"/>
                  <a:gd name="T2" fmla="*/ 2 w 8"/>
                  <a:gd name="T3" fmla="*/ 4 h 4"/>
                  <a:gd name="T4" fmla="*/ 3 w 8"/>
                  <a:gd name="T5" fmla="*/ 3 h 4"/>
                  <a:gd name="T6" fmla="*/ 5 w 8"/>
                  <a:gd name="T7" fmla="*/ 3 h 4"/>
                  <a:gd name="T8" fmla="*/ 7 w 8"/>
                  <a:gd name="T9" fmla="*/ 3 h 4"/>
                  <a:gd name="T10" fmla="*/ 8 w 8"/>
                  <a:gd name="T11" fmla="*/ 3 h 4"/>
                  <a:gd name="T12" fmla="*/ 8 w 8"/>
                  <a:gd name="T13" fmla="*/ 2 h 4"/>
                  <a:gd name="T14" fmla="*/ 6 w 8"/>
                  <a:gd name="T15" fmla="*/ 2 h 4"/>
                  <a:gd name="T16" fmla="*/ 6 w 8"/>
                  <a:gd name="T17" fmla="*/ 2 h 4"/>
                  <a:gd name="T18" fmla="*/ 4 w 8"/>
                  <a:gd name="T19" fmla="*/ 1 h 4"/>
                  <a:gd name="T20" fmla="*/ 3 w 8"/>
                  <a:gd name="T21" fmla="*/ 1 h 4"/>
                  <a:gd name="T22" fmla="*/ 3 w 8"/>
                  <a:gd name="T23" fmla="*/ 2 h 4"/>
                  <a:gd name="T24" fmla="*/ 3 w 8"/>
                  <a:gd name="T25" fmla="*/ 1 h 4"/>
                  <a:gd name="T26" fmla="*/ 1 w 8"/>
                  <a:gd name="T27" fmla="*/ 1 h 4"/>
                  <a:gd name="T28" fmla="*/ 0 w 8"/>
                  <a:gd name="T29" fmla="*/ 2 h 4"/>
                  <a:gd name="T30" fmla="*/ 0 w 8"/>
                  <a:gd name="T31" fmla="*/ 3 h 4"/>
                  <a:gd name="T32" fmla="*/ 1 w 8"/>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4">
                    <a:moveTo>
                      <a:pt x="1" y="4"/>
                    </a:moveTo>
                    <a:cubicBezTo>
                      <a:pt x="1" y="4"/>
                      <a:pt x="2" y="4"/>
                      <a:pt x="2" y="4"/>
                    </a:cubicBezTo>
                    <a:cubicBezTo>
                      <a:pt x="2" y="4"/>
                      <a:pt x="3" y="3"/>
                      <a:pt x="3" y="3"/>
                    </a:cubicBezTo>
                    <a:cubicBezTo>
                      <a:pt x="4" y="3"/>
                      <a:pt x="4" y="3"/>
                      <a:pt x="5" y="3"/>
                    </a:cubicBezTo>
                    <a:cubicBezTo>
                      <a:pt x="6" y="3"/>
                      <a:pt x="7" y="4"/>
                      <a:pt x="7" y="3"/>
                    </a:cubicBezTo>
                    <a:cubicBezTo>
                      <a:pt x="8" y="3"/>
                      <a:pt x="8" y="3"/>
                      <a:pt x="8" y="3"/>
                    </a:cubicBezTo>
                    <a:cubicBezTo>
                      <a:pt x="8" y="3"/>
                      <a:pt x="8" y="2"/>
                      <a:pt x="8" y="2"/>
                    </a:cubicBezTo>
                    <a:cubicBezTo>
                      <a:pt x="7" y="2"/>
                      <a:pt x="7" y="2"/>
                      <a:pt x="6" y="2"/>
                    </a:cubicBezTo>
                    <a:cubicBezTo>
                      <a:pt x="6" y="2"/>
                      <a:pt x="6" y="2"/>
                      <a:pt x="6" y="2"/>
                    </a:cubicBezTo>
                    <a:cubicBezTo>
                      <a:pt x="5" y="2"/>
                      <a:pt x="5" y="1"/>
                      <a:pt x="4" y="1"/>
                    </a:cubicBezTo>
                    <a:cubicBezTo>
                      <a:pt x="4" y="1"/>
                      <a:pt x="4" y="1"/>
                      <a:pt x="3" y="1"/>
                    </a:cubicBezTo>
                    <a:cubicBezTo>
                      <a:pt x="3" y="1"/>
                      <a:pt x="3" y="2"/>
                      <a:pt x="3" y="2"/>
                    </a:cubicBezTo>
                    <a:cubicBezTo>
                      <a:pt x="2" y="1"/>
                      <a:pt x="3" y="1"/>
                      <a:pt x="3" y="1"/>
                    </a:cubicBezTo>
                    <a:cubicBezTo>
                      <a:pt x="2" y="0"/>
                      <a:pt x="1" y="1"/>
                      <a:pt x="1" y="1"/>
                    </a:cubicBezTo>
                    <a:cubicBezTo>
                      <a:pt x="1" y="1"/>
                      <a:pt x="0" y="2"/>
                      <a:pt x="0" y="2"/>
                    </a:cubicBezTo>
                    <a:cubicBezTo>
                      <a:pt x="0" y="2"/>
                      <a:pt x="0" y="3"/>
                      <a:pt x="0" y="3"/>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9" name="Freeform 289"/>
              <p:cNvSpPr>
                <a:spLocks/>
              </p:cNvSpPr>
              <p:nvPr/>
            </p:nvSpPr>
            <p:spPr bwMode="auto">
              <a:xfrm>
                <a:off x="6708776" y="804864"/>
                <a:ext cx="161925" cy="44450"/>
              </a:xfrm>
              <a:custGeom>
                <a:avLst/>
                <a:gdLst>
                  <a:gd name="T0" fmla="*/ 1 w 15"/>
                  <a:gd name="T1" fmla="*/ 2 h 4"/>
                  <a:gd name="T2" fmla="*/ 1 w 15"/>
                  <a:gd name="T3" fmla="*/ 3 h 4"/>
                  <a:gd name="T4" fmla="*/ 2 w 15"/>
                  <a:gd name="T5" fmla="*/ 3 h 4"/>
                  <a:gd name="T6" fmla="*/ 3 w 15"/>
                  <a:gd name="T7" fmla="*/ 3 h 4"/>
                  <a:gd name="T8" fmla="*/ 4 w 15"/>
                  <a:gd name="T9" fmla="*/ 3 h 4"/>
                  <a:gd name="T10" fmla="*/ 5 w 15"/>
                  <a:gd name="T11" fmla="*/ 4 h 4"/>
                  <a:gd name="T12" fmla="*/ 5 w 15"/>
                  <a:gd name="T13" fmla="*/ 4 h 4"/>
                  <a:gd name="T14" fmla="*/ 5 w 15"/>
                  <a:gd name="T15" fmla="*/ 4 h 4"/>
                  <a:gd name="T16" fmla="*/ 7 w 15"/>
                  <a:gd name="T17" fmla="*/ 4 h 4"/>
                  <a:gd name="T18" fmla="*/ 8 w 15"/>
                  <a:gd name="T19" fmla="*/ 4 h 4"/>
                  <a:gd name="T20" fmla="*/ 10 w 15"/>
                  <a:gd name="T21" fmla="*/ 3 h 4"/>
                  <a:gd name="T22" fmla="*/ 11 w 15"/>
                  <a:gd name="T23" fmla="*/ 3 h 4"/>
                  <a:gd name="T24" fmla="*/ 12 w 15"/>
                  <a:gd name="T25" fmla="*/ 3 h 4"/>
                  <a:gd name="T26" fmla="*/ 13 w 15"/>
                  <a:gd name="T27" fmla="*/ 4 h 4"/>
                  <a:gd name="T28" fmla="*/ 14 w 15"/>
                  <a:gd name="T29" fmla="*/ 3 h 4"/>
                  <a:gd name="T30" fmla="*/ 15 w 15"/>
                  <a:gd name="T31" fmla="*/ 3 h 4"/>
                  <a:gd name="T32" fmla="*/ 15 w 15"/>
                  <a:gd name="T33" fmla="*/ 2 h 4"/>
                  <a:gd name="T34" fmla="*/ 14 w 15"/>
                  <a:gd name="T35" fmla="*/ 2 h 4"/>
                  <a:gd name="T36" fmla="*/ 12 w 15"/>
                  <a:gd name="T37" fmla="*/ 2 h 4"/>
                  <a:gd name="T38" fmla="*/ 11 w 15"/>
                  <a:gd name="T39" fmla="*/ 1 h 4"/>
                  <a:gd name="T40" fmla="*/ 9 w 15"/>
                  <a:gd name="T41" fmla="*/ 1 h 4"/>
                  <a:gd name="T42" fmla="*/ 8 w 15"/>
                  <a:gd name="T43" fmla="*/ 1 h 4"/>
                  <a:gd name="T44" fmla="*/ 7 w 15"/>
                  <a:gd name="T45" fmla="*/ 1 h 4"/>
                  <a:gd name="T46" fmla="*/ 6 w 15"/>
                  <a:gd name="T47" fmla="*/ 1 h 4"/>
                  <a:gd name="T48" fmla="*/ 6 w 15"/>
                  <a:gd name="T49" fmla="*/ 1 h 4"/>
                  <a:gd name="T50" fmla="*/ 6 w 15"/>
                  <a:gd name="T51" fmla="*/ 2 h 4"/>
                  <a:gd name="T52" fmla="*/ 5 w 15"/>
                  <a:gd name="T53" fmla="*/ 1 h 4"/>
                  <a:gd name="T54" fmla="*/ 5 w 15"/>
                  <a:gd name="T55" fmla="*/ 1 h 4"/>
                  <a:gd name="T56" fmla="*/ 3 w 15"/>
                  <a:gd name="T57" fmla="*/ 1 h 4"/>
                  <a:gd name="T58" fmla="*/ 2 w 15"/>
                  <a:gd name="T59" fmla="*/ 0 h 4"/>
                  <a:gd name="T60" fmla="*/ 1 w 15"/>
                  <a:gd name="T61" fmla="*/ 0 h 4"/>
                  <a:gd name="T62" fmla="*/ 0 w 15"/>
                  <a:gd name="T63" fmla="*/ 1 h 4"/>
                  <a:gd name="T64" fmla="*/ 1 w 15"/>
                  <a:gd name="T6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4">
                    <a:moveTo>
                      <a:pt x="1" y="2"/>
                    </a:moveTo>
                    <a:cubicBezTo>
                      <a:pt x="1" y="2"/>
                      <a:pt x="1" y="2"/>
                      <a:pt x="1" y="3"/>
                    </a:cubicBezTo>
                    <a:cubicBezTo>
                      <a:pt x="1" y="3"/>
                      <a:pt x="2" y="3"/>
                      <a:pt x="2" y="3"/>
                    </a:cubicBezTo>
                    <a:cubicBezTo>
                      <a:pt x="2" y="3"/>
                      <a:pt x="3" y="3"/>
                      <a:pt x="3" y="3"/>
                    </a:cubicBezTo>
                    <a:cubicBezTo>
                      <a:pt x="3" y="3"/>
                      <a:pt x="3" y="3"/>
                      <a:pt x="4" y="3"/>
                    </a:cubicBezTo>
                    <a:cubicBezTo>
                      <a:pt x="4" y="3"/>
                      <a:pt x="4" y="3"/>
                      <a:pt x="5" y="4"/>
                    </a:cubicBezTo>
                    <a:cubicBezTo>
                      <a:pt x="5" y="4"/>
                      <a:pt x="5" y="4"/>
                      <a:pt x="5" y="4"/>
                    </a:cubicBezTo>
                    <a:cubicBezTo>
                      <a:pt x="5" y="4"/>
                      <a:pt x="5" y="4"/>
                      <a:pt x="5" y="4"/>
                    </a:cubicBezTo>
                    <a:cubicBezTo>
                      <a:pt x="6" y="4"/>
                      <a:pt x="6" y="4"/>
                      <a:pt x="7" y="4"/>
                    </a:cubicBezTo>
                    <a:cubicBezTo>
                      <a:pt x="7" y="4"/>
                      <a:pt x="8" y="4"/>
                      <a:pt x="8" y="4"/>
                    </a:cubicBezTo>
                    <a:cubicBezTo>
                      <a:pt x="9" y="4"/>
                      <a:pt x="9" y="4"/>
                      <a:pt x="10" y="3"/>
                    </a:cubicBezTo>
                    <a:cubicBezTo>
                      <a:pt x="10" y="3"/>
                      <a:pt x="10" y="3"/>
                      <a:pt x="11" y="3"/>
                    </a:cubicBezTo>
                    <a:cubicBezTo>
                      <a:pt x="11" y="3"/>
                      <a:pt x="12" y="3"/>
                      <a:pt x="12" y="3"/>
                    </a:cubicBezTo>
                    <a:cubicBezTo>
                      <a:pt x="12" y="4"/>
                      <a:pt x="13" y="4"/>
                      <a:pt x="13" y="4"/>
                    </a:cubicBezTo>
                    <a:cubicBezTo>
                      <a:pt x="13" y="4"/>
                      <a:pt x="14" y="4"/>
                      <a:pt x="14" y="3"/>
                    </a:cubicBezTo>
                    <a:cubicBezTo>
                      <a:pt x="14" y="3"/>
                      <a:pt x="15" y="3"/>
                      <a:pt x="15" y="3"/>
                    </a:cubicBezTo>
                    <a:cubicBezTo>
                      <a:pt x="15" y="3"/>
                      <a:pt x="15" y="2"/>
                      <a:pt x="15" y="2"/>
                    </a:cubicBezTo>
                    <a:cubicBezTo>
                      <a:pt x="14" y="2"/>
                      <a:pt x="14" y="2"/>
                      <a:pt x="14" y="2"/>
                    </a:cubicBezTo>
                    <a:cubicBezTo>
                      <a:pt x="13" y="2"/>
                      <a:pt x="13" y="2"/>
                      <a:pt x="12" y="2"/>
                    </a:cubicBezTo>
                    <a:cubicBezTo>
                      <a:pt x="12" y="2"/>
                      <a:pt x="11" y="2"/>
                      <a:pt x="11" y="1"/>
                    </a:cubicBezTo>
                    <a:cubicBezTo>
                      <a:pt x="10" y="1"/>
                      <a:pt x="10" y="1"/>
                      <a:pt x="9" y="1"/>
                    </a:cubicBezTo>
                    <a:cubicBezTo>
                      <a:pt x="9" y="1"/>
                      <a:pt x="8" y="1"/>
                      <a:pt x="8" y="1"/>
                    </a:cubicBezTo>
                    <a:cubicBezTo>
                      <a:pt x="7" y="1"/>
                      <a:pt x="7" y="1"/>
                      <a:pt x="7" y="1"/>
                    </a:cubicBezTo>
                    <a:cubicBezTo>
                      <a:pt x="6" y="1"/>
                      <a:pt x="6" y="0"/>
                      <a:pt x="6" y="1"/>
                    </a:cubicBezTo>
                    <a:cubicBezTo>
                      <a:pt x="6" y="1"/>
                      <a:pt x="6" y="1"/>
                      <a:pt x="6" y="1"/>
                    </a:cubicBezTo>
                    <a:cubicBezTo>
                      <a:pt x="6" y="1"/>
                      <a:pt x="6" y="2"/>
                      <a:pt x="6" y="2"/>
                    </a:cubicBezTo>
                    <a:cubicBezTo>
                      <a:pt x="6" y="2"/>
                      <a:pt x="6" y="2"/>
                      <a:pt x="5" y="1"/>
                    </a:cubicBezTo>
                    <a:cubicBezTo>
                      <a:pt x="5" y="1"/>
                      <a:pt x="5" y="1"/>
                      <a:pt x="5" y="1"/>
                    </a:cubicBezTo>
                    <a:cubicBezTo>
                      <a:pt x="4" y="1"/>
                      <a:pt x="4" y="1"/>
                      <a:pt x="3" y="1"/>
                    </a:cubicBezTo>
                    <a:cubicBezTo>
                      <a:pt x="3" y="1"/>
                      <a:pt x="3" y="1"/>
                      <a:pt x="2" y="0"/>
                    </a:cubicBezTo>
                    <a:cubicBezTo>
                      <a:pt x="2" y="0"/>
                      <a:pt x="1" y="0"/>
                      <a:pt x="1" y="0"/>
                    </a:cubicBezTo>
                    <a:cubicBezTo>
                      <a:pt x="1" y="1"/>
                      <a:pt x="0"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0" name="Freeform 290"/>
              <p:cNvSpPr>
                <a:spLocks/>
              </p:cNvSpPr>
              <p:nvPr/>
            </p:nvSpPr>
            <p:spPr bwMode="auto">
              <a:xfrm>
                <a:off x="6892926" y="827089"/>
                <a:ext cx="96838" cy="33338"/>
              </a:xfrm>
              <a:custGeom>
                <a:avLst/>
                <a:gdLst>
                  <a:gd name="T0" fmla="*/ 0 w 9"/>
                  <a:gd name="T1" fmla="*/ 1 h 3"/>
                  <a:gd name="T2" fmla="*/ 1 w 9"/>
                  <a:gd name="T3" fmla="*/ 1 h 3"/>
                  <a:gd name="T4" fmla="*/ 2 w 9"/>
                  <a:gd name="T5" fmla="*/ 1 h 3"/>
                  <a:gd name="T6" fmla="*/ 4 w 9"/>
                  <a:gd name="T7" fmla="*/ 1 h 3"/>
                  <a:gd name="T8" fmla="*/ 5 w 9"/>
                  <a:gd name="T9" fmla="*/ 2 h 3"/>
                  <a:gd name="T10" fmla="*/ 6 w 9"/>
                  <a:gd name="T11" fmla="*/ 2 h 3"/>
                  <a:gd name="T12" fmla="*/ 7 w 9"/>
                  <a:gd name="T13" fmla="*/ 2 h 3"/>
                  <a:gd name="T14" fmla="*/ 9 w 9"/>
                  <a:gd name="T15" fmla="*/ 2 h 3"/>
                  <a:gd name="T16" fmla="*/ 9 w 9"/>
                  <a:gd name="T17" fmla="*/ 1 h 3"/>
                  <a:gd name="T18" fmla="*/ 8 w 9"/>
                  <a:gd name="T19" fmla="*/ 1 h 3"/>
                  <a:gd name="T20" fmla="*/ 7 w 9"/>
                  <a:gd name="T21" fmla="*/ 1 h 3"/>
                  <a:gd name="T22" fmla="*/ 6 w 9"/>
                  <a:gd name="T23" fmla="*/ 1 h 3"/>
                  <a:gd name="T24" fmla="*/ 4 w 9"/>
                  <a:gd name="T25" fmla="*/ 0 h 3"/>
                  <a:gd name="T26" fmla="*/ 3 w 9"/>
                  <a:gd name="T27" fmla="*/ 0 h 3"/>
                  <a:gd name="T28" fmla="*/ 2 w 9"/>
                  <a:gd name="T29" fmla="*/ 0 h 3"/>
                  <a:gd name="T30" fmla="*/ 1 w 9"/>
                  <a:gd name="T31" fmla="*/ 1 h 3"/>
                  <a:gd name="T32" fmla="*/ 0 w 9"/>
                  <a:gd name="T33" fmla="*/ 0 h 3"/>
                  <a:gd name="T34" fmla="*/ 0 w 9"/>
                  <a:gd name="T35" fmla="*/ 0 h 3"/>
                  <a:gd name="T36" fmla="*/ 0 w 9"/>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3">
                    <a:moveTo>
                      <a:pt x="0" y="1"/>
                    </a:moveTo>
                    <a:cubicBezTo>
                      <a:pt x="0" y="1"/>
                      <a:pt x="1" y="1"/>
                      <a:pt x="1" y="1"/>
                    </a:cubicBezTo>
                    <a:cubicBezTo>
                      <a:pt x="2" y="1"/>
                      <a:pt x="2" y="1"/>
                      <a:pt x="2" y="1"/>
                    </a:cubicBezTo>
                    <a:cubicBezTo>
                      <a:pt x="3" y="1"/>
                      <a:pt x="3" y="1"/>
                      <a:pt x="4" y="1"/>
                    </a:cubicBezTo>
                    <a:cubicBezTo>
                      <a:pt x="4" y="2"/>
                      <a:pt x="5" y="2"/>
                      <a:pt x="5" y="2"/>
                    </a:cubicBezTo>
                    <a:cubicBezTo>
                      <a:pt x="5" y="2"/>
                      <a:pt x="6" y="2"/>
                      <a:pt x="6" y="2"/>
                    </a:cubicBezTo>
                    <a:cubicBezTo>
                      <a:pt x="7" y="2"/>
                      <a:pt x="7" y="2"/>
                      <a:pt x="7" y="2"/>
                    </a:cubicBezTo>
                    <a:cubicBezTo>
                      <a:pt x="8" y="2"/>
                      <a:pt x="9" y="3"/>
                      <a:pt x="9" y="2"/>
                    </a:cubicBezTo>
                    <a:cubicBezTo>
                      <a:pt x="9" y="2"/>
                      <a:pt x="9" y="1"/>
                      <a:pt x="9" y="1"/>
                    </a:cubicBezTo>
                    <a:cubicBezTo>
                      <a:pt x="9" y="1"/>
                      <a:pt x="8" y="1"/>
                      <a:pt x="8" y="1"/>
                    </a:cubicBezTo>
                    <a:cubicBezTo>
                      <a:pt x="7" y="1"/>
                      <a:pt x="7" y="1"/>
                      <a:pt x="7" y="1"/>
                    </a:cubicBezTo>
                    <a:cubicBezTo>
                      <a:pt x="6" y="1"/>
                      <a:pt x="6" y="1"/>
                      <a:pt x="6" y="1"/>
                    </a:cubicBezTo>
                    <a:cubicBezTo>
                      <a:pt x="5" y="1"/>
                      <a:pt x="5" y="0"/>
                      <a:pt x="4" y="0"/>
                    </a:cubicBezTo>
                    <a:cubicBezTo>
                      <a:pt x="4" y="0"/>
                      <a:pt x="4" y="0"/>
                      <a:pt x="3" y="0"/>
                    </a:cubicBezTo>
                    <a:cubicBezTo>
                      <a:pt x="3" y="0"/>
                      <a:pt x="3" y="0"/>
                      <a:pt x="2" y="0"/>
                    </a:cubicBezTo>
                    <a:cubicBezTo>
                      <a:pt x="2" y="0"/>
                      <a:pt x="2" y="1"/>
                      <a:pt x="1" y="1"/>
                    </a:cubicBezTo>
                    <a:cubicBezTo>
                      <a:pt x="1" y="1"/>
                      <a:pt x="1" y="0"/>
                      <a:pt x="0" y="0"/>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1" name="Freeform 291"/>
              <p:cNvSpPr>
                <a:spLocks/>
              </p:cNvSpPr>
              <p:nvPr/>
            </p:nvSpPr>
            <p:spPr bwMode="auto">
              <a:xfrm>
                <a:off x="5921376" y="784226"/>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1" y="1"/>
                    </a:cubicBezTo>
                    <a:cubicBezTo>
                      <a:pt x="1" y="1"/>
                      <a:pt x="1" y="1"/>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2" name="Freeform 292"/>
              <p:cNvSpPr>
                <a:spLocks/>
              </p:cNvSpPr>
              <p:nvPr/>
            </p:nvSpPr>
            <p:spPr bwMode="auto">
              <a:xfrm>
                <a:off x="6688139" y="815976"/>
                <a:ext cx="11113" cy="22225"/>
              </a:xfrm>
              <a:custGeom>
                <a:avLst/>
                <a:gdLst>
                  <a:gd name="T0" fmla="*/ 1 w 1"/>
                  <a:gd name="T1" fmla="*/ 2 h 2"/>
                  <a:gd name="T2" fmla="*/ 1 w 1"/>
                  <a:gd name="T3" fmla="*/ 2 h 2"/>
                  <a:gd name="T4" fmla="*/ 1 w 1"/>
                  <a:gd name="T5" fmla="*/ 1 h 2"/>
                  <a:gd name="T6" fmla="*/ 1 w 1"/>
                  <a:gd name="T7" fmla="*/ 1 h 2"/>
                  <a:gd name="T8" fmla="*/ 1 w 1"/>
                  <a:gd name="T9" fmla="*/ 1 h 2"/>
                  <a:gd name="T10" fmla="*/ 0 w 1"/>
                  <a:gd name="T11" fmla="*/ 1 h 2"/>
                  <a:gd name="T12" fmla="*/ 0 w 1"/>
                  <a:gd name="T13" fmla="*/ 1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1" y="2"/>
                    </a:cubicBezTo>
                    <a:cubicBezTo>
                      <a:pt x="1" y="2"/>
                      <a:pt x="1" y="2"/>
                      <a:pt x="1" y="1"/>
                    </a:cubicBezTo>
                    <a:cubicBezTo>
                      <a:pt x="1" y="1"/>
                      <a:pt x="1" y="1"/>
                      <a:pt x="1" y="1"/>
                    </a:cubicBezTo>
                    <a:cubicBezTo>
                      <a:pt x="1" y="1"/>
                      <a:pt x="1" y="1"/>
                      <a:pt x="1" y="1"/>
                    </a:cubicBezTo>
                    <a:cubicBezTo>
                      <a:pt x="0" y="1"/>
                      <a:pt x="0" y="0"/>
                      <a:pt x="0" y="1"/>
                    </a:cubicBezTo>
                    <a:cubicBezTo>
                      <a:pt x="0" y="1"/>
                      <a:pt x="0" y="1"/>
                      <a:pt x="0" y="1"/>
                    </a:cubicBezTo>
                    <a:cubicBezTo>
                      <a:pt x="0" y="1"/>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3" name="Freeform 293"/>
              <p:cNvSpPr>
                <a:spLocks/>
              </p:cNvSpPr>
              <p:nvPr/>
            </p:nvSpPr>
            <p:spPr bwMode="auto">
              <a:xfrm>
                <a:off x="6827839" y="860426"/>
                <a:ext cx="22225" cy="9525"/>
              </a:xfrm>
              <a:custGeom>
                <a:avLst/>
                <a:gdLst>
                  <a:gd name="T0" fmla="*/ 0 w 2"/>
                  <a:gd name="T1" fmla="*/ 0 h 1"/>
                  <a:gd name="T2" fmla="*/ 0 w 2"/>
                  <a:gd name="T3" fmla="*/ 1 h 1"/>
                  <a:gd name="T4" fmla="*/ 1 w 2"/>
                  <a:gd name="T5" fmla="*/ 1 h 1"/>
                  <a:gd name="T6" fmla="*/ 2 w 2"/>
                  <a:gd name="T7" fmla="*/ 1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0"/>
                      <a:pt x="0" y="1"/>
                    </a:cubicBezTo>
                    <a:cubicBezTo>
                      <a:pt x="1" y="1"/>
                      <a:pt x="1" y="1"/>
                      <a:pt x="1" y="1"/>
                    </a:cubicBezTo>
                    <a:cubicBezTo>
                      <a:pt x="1" y="1"/>
                      <a:pt x="2" y="1"/>
                      <a:pt x="2" y="1"/>
                    </a:cubicBezTo>
                    <a:cubicBezTo>
                      <a:pt x="2"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4" name="Freeform 294"/>
              <p:cNvSpPr>
                <a:spLocks/>
              </p:cNvSpPr>
              <p:nvPr/>
            </p:nvSpPr>
            <p:spPr bwMode="auto">
              <a:xfrm>
                <a:off x="6850064" y="869951"/>
                <a:ext cx="74613" cy="22225"/>
              </a:xfrm>
              <a:custGeom>
                <a:avLst/>
                <a:gdLst>
                  <a:gd name="T0" fmla="*/ 1 w 7"/>
                  <a:gd name="T1" fmla="*/ 0 h 2"/>
                  <a:gd name="T2" fmla="*/ 1 w 7"/>
                  <a:gd name="T3" fmla="*/ 0 h 2"/>
                  <a:gd name="T4" fmla="*/ 0 w 7"/>
                  <a:gd name="T5" fmla="*/ 1 h 2"/>
                  <a:gd name="T6" fmla="*/ 1 w 7"/>
                  <a:gd name="T7" fmla="*/ 1 h 2"/>
                  <a:gd name="T8" fmla="*/ 2 w 7"/>
                  <a:gd name="T9" fmla="*/ 1 h 2"/>
                  <a:gd name="T10" fmla="*/ 3 w 7"/>
                  <a:gd name="T11" fmla="*/ 1 h 2"/>
                  <a:gd name="T12" fmla="*/ 4 w 7"/>
                  <a:gd name="T13" fmla="*/ 1 h 2"/>
                  <a:gd name="T14" fmla="*/ 5 w 7"/>
                  <a:gd name="T15" fmla="*/ 2 h 2"/>
                  <a:gd name="T16" fmla="*/ 7 w 7"/>
                  <a:gd name="T17" fmla="*/ 1 h 2"/>
                  <a:gd name="T18" fmla="*/ 6 w 7"/>
                  <a:gd name="T19" fmla="*/ 1 h 2"/>
                  <a:gd name="T20" fmla="*/ 5 w 7"/>
                  <a:gd name="T21" fmla="*/ 1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1" y="0"/>
                      <a:pt x="1" y="0"/>
                    </a:cubicBezTo>
                    <a:cubicBezTo>
                      <a:pt x="0" y="0"/>
                      <a:pt x="0" y="1"/>
                      <a:pt x="0" y="1"/>
                    </a:cubicBezTo>
                    <a:cubicBezTo>
                      <a:pt x="0" y="1"/>
                      <a:pt x="1" y="1"/>
                      <a:pt x="1" y="1"/>
                    </a:cubicBezTo>
                    <a:cubicBezTo>
                      <a:pt x="1" y="1"/>
                      <a:pt x="1" y="1"/>
                      <a:pt x="2" y="1"/>
                    </a:cubicBezTo>
                    <a:cubicBezTo>
                      <a:pt x="2" y="1"/>
                      <a:pt x="3" y="1"/>
                      <a:pt x="3" y="1"/>
                    </a:cubicBezTo>
                    <a:cubicBezTo>
                      <a:pt x="3" y="1"/>
                      <a:pt x="4" y="1"/>
                      <a:pt x="4" y="1"/>
                    </a:cubicBezTo>
                    <a:cubicBezTo>
                      <a:pt x="4" y="2"/>
                      <a:pt x="5" y="2"/>
                      <a:pt x="5" y="2"/>
                    </a:cubicBezTo>
                    <a:cubicBezTo>
                      <a:pt x="6" y="2"/>
                      <a:pt x="7" y="2"/>
                      <a:pt x="7" y="1"/>
                    </a:cubicBezTo>
                    <a:cubicBezTo>
                      <a:pt x="7" y="1"/>
                      <a:pt x="6" y="1"/>
                      <a:pt x="6" y="1"/>
                    </a:cubicBezTo>
                    <a:cubicBezTo>
                      <a:pt x="6" y="1"/>
                      <a:pt x="5" y="1"/>
                      <a:pt x="5" y="1"/>
                    </a:cubicBezTo>
                    <a:cubicBezTo>
                      <a:pt x="4" y="1"/>
                      <a:pt x="4" y="0"/>
                      <a:pt x="3" y="0"/>
                    </a:cubicBezTo>
                    <a:cubicBezTo>
                      <a:pt x="3" y="0"/>
                      <a:pt x="3"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5" name="Freeform 295"/>
              <p:cNvSpPr>
                <a:spLocks/>
              </p:cNvSpPr>
              <p:nvPr/>
            </p:nvSpPr>
            <p:spPr bwMode="auto">
              <a:xfrm>
                <a:off x="7551739" y="968376"/>
                <a:ext cx="11113" cy="9525"/>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6" name="Freeform 296"/>
              <p:cNvSpPr>
                <a:spLocks/>
              </p:cNvSpPr>
              <p:nvPr/>
            </p:nvSpPr>
            <p:spPr bwMode="auto">
              <a:xfrm>
                <a:off x="8004176" y="1377951"/>
                <a:ext cx="22225" cy="33338"/>
              </a:xfrm>
              <a:custGeom>
                <a:avLst/>
                <a:gdLst>
                  <a:gd name="T0" fmla="*/ 0 w 2"/>
                  <a:gd name="T1" fmla="*/ 1 h 3"/>
                  <a:gd name="T2" fmla="*/ 1 w 2"/>
                  <a:gd name="T3" fmla="*/ 1 h 3"/>
                  <a:gd name="T4" fmla="*/ 1 w 2"/>
                  <a:gd name="T5" fmla="*/ 2 h 3"/>
                  <a:gd name="T6" fmla="*/ 2 w 2"/>
                  <a:gd name="T7" fmla="*/ 2 h 3"/>
                  <a:gd name="T8" fmla="*/ 2 w 2"/>
                  <a:gd name="T9" fmla="*/ 1 h 3"/>
                  <a:gd name="T10" fmla="*/ 1 w 2"/>
                  <a:gd name="T11" fmla="*/ 1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0" y="1"/>
                      <a:pt x="0" y="1"/>
                      <a:pt x="1" y="1"/>
                    </a:cubicBezTo>
                    <a:cubicBezTo>
                      <a:pt x="1" y="2"/>
                      <a:pt x="1" y="2"/>
                      <a:pt x="1" y="2"/>
                    </a:cubicBezTo>
                    <a:cubicBezTo>
                      <a:pt x="2" y="2"/>
                      <a:pt x="2" y="3"/>
                      <a:pt x="2" y="2"/>
                    </a:cubicBezTo>
                    <a:cubicBezTo>
                      <a:pt x="2" y="2"/>
                      <a:pt x="2" y="2"/>
                      <a:pt x="2" y="1"/>
                    </a:cubicBezTo>
                    <a:cubicBezTo>
                      <a:pt x="2" y="1"/>
                      <a:pt x="1" y="1"/>
                      <a:pt x="1" y="1"/>
                    </a:cubicBezTo>
                    <a:cubicBezTo>
                      <a:pt x="1" y="1"/>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7" name="Freeform 297"/>
              <p:cNvSpPr>
                <a:spLocks/>
              </p:cNvSpPr>
              <p:nvPr/>
            </p:nvSpPr>
            <p:spPr bwMode="auto">
              <a:xfrm>
                <a:off x="8048626" y="1389064"/>
                <a:ext cx="20638" cy="22225"/>
              </a:xfrm>
              <a:custGeom>
                <a:avLst/>
                <a:gdLst>
                  <a:gd name="T0" fmla="*/ 0 w 2"/>
                  <a:gd name="T1" fmla="*/ 0 h 2"/>
                  <a:gd name="T2" fmla="*/ 0 w 2"/>
                  <a:gd name="T3" fmla="*/ 1 h 2"/>
                  <a:gd name="T4" fmla="*/ 1 w 2"/>
                  <a:gd name="T5" fmla="*/ 1 h 2"/>
                  <a:gd name="T6" fmla="*/ 1 w 2"/>
                  <a:gd name="T7" fmla="*/ 1 h 2"/>
                  <a:gd name="T8" fmla="*/ 2 w 2"/>
                  <a:gd name="T9" fmla="*/ 2 h 2"/>
                  <a:gd name="T10" fmla="*/ 1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1"/>
                      <a:pt x="0" y="1"/>
                    </a:cubicBezTo>
                    <a:cubicBezTo>
                      <a:pt x="1" y="1"/>
                      <a:pt x="1" y="1"/>
                      <a:pt x="1" y="1"/>
                    </a:cubicBezTo>
                    <a:cubicBezTo>
                      <a:pt x="1" y="1"/>
                      <a:pt x="1" y="1"/>
                      <a:pt x="1" y="1"/>
                    </a:cubicBezTo>
                    <a:cubicBezTo>
                      <a:pt x="1" y="2"/>
                      <a:pt x="1" y="2"/>
                      <a:pt x="2" y="2"/>
                    </a:cubicBezTo>
                    <a:cubicBezTo>
                      <a:pt x="2" y="2"/>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8" name="Freeform 298"/>
              <p:cNvSpPr>
                <a:spLocks/>
              </p:cNvSpPr>
              <p:nvPr/>
            </p:nvSpPr>
            <p:spPr bwMode="auto">
              <a:xfrm>
                <a:off x="8220076" y="1454151"/>
                <a:ext cx="33338" cy="11113"/>
              </a:xfrm>
              <a:custGeom>
                <a:avLst/>
                <a:gdLst>
                  <a:gd name="T0" fmla="*/ 1 w 3"/>
                  <a:gd name="T1" fmla="*/ 1 h 1"/>
                  <a:gd name="T2" fmla="*/ 2 w 3"/>
                  <a:gd name="T3" fmla="*/ 1 h 1"/>
                  <a:gd name="T4" fmla="*/ 2 w 3"/>
                  <a:gd name="T5" fmla="*/ 1 h 1"/>
                  <a:gd name="T6" fmla="*/ 3 w 3"/>
                  <a:gd name="T7" fmla="*/ 0 h 1"/>
                  <a:gd name="T8" fmla="*/ 2 w 3"/>
                  <a:gd name="T9" fmla="*/ 0 h 1"/>
                  <a:gd name="T10" fmla="*/ 1 w 3"/>
                  <a:gd name="T11" fmla="*/ 0 h 1"/>
                  <a:gd name="T12" fmla="*/ 1 w 3"/>
                  <a:gd name="T13" fmla="*/ 0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cubicBezTo>
                      <a:pt x="1" y="1"/>
                      <a:pt x="2" y="1"/>
                      <a:pt x="2" y="1"/>
                    </a:cubicBezTo>
                    <a:cubicBezTo>
                      <a:pt x="2" y="1"/>
                      <a:pt x="2" y="1"/>
                      <a:pt x="2" y="1"/>
                    </a:cubicBezTo>
                    <a:cubicBezTo>
                      <a:pt x="2" y="0"/>
                      <a:pt x="3" y="0"/>
                      <a:pt x="3" y="0"/>
                    </a:cubicBezTo>
                    <a:cubicBezTo>
                      <a:pt x="3" y="0"/>
                      <a:pt x="2" y="0"/>
                      <a:pt x="2" y="0"/>
                    </a:cubicBezTo>
                    <a:cubicBezTo>
                      <a:pt x="2" y="0"/>
                      <a:pt x="1" y="0"/>
                      <a:pt x="1" y="0"/>
                    </a:cubicBezTo>
                    <a:cubicBezTo>
                      <a:pt x="1" y="0"/>
                      <a:pt x="1" y="0"/>
                      <a:pt x="1" y="0"/>
                    </a:cubicBezTo>
                    <a:cubicBezTo>
                      <a:pt x="0"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9" name="Freeform 299"/>
              <p:cNvSpPr>
                <a:spLocks/>
              </p:cNvSpPr>
              <p:nvPr/>
            </p:nvSpPr>
            <p:spPr bwMode="auto">
              <a:xfrm>
                <a:off x="8264526" y="1465264"/>
                <a:ext cx="9525" cy="11113"/>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0" y="0"/>
                      <a:pt x="0" y="0"/>
                    </a:cubicBezTo>
                    <a:cubicBezTo>
                      <a:pt x="0" y="0"/>
                      <a:pt x="0" y="0"/>
                      <a:pt x="0" y="0"/>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0" name="Freeform 300"/>
              <p:cNvSpPr>
                <a:spLocks/>
              </p:cNvSpPr>
              <p:nvPr/>
            </p:nvSpPr>
            <p:spPr bwMode="auto">
              <a:xfrm>
                <a:off x="8372476" y="1476376"/>
                <a:ext cx="9525" cy="1111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1" name="Freeform 301"/>
              <p:cNvSpPr>
                <a:spLocks/>
              </p:cNvSpPr>
              <p:nvPr/>
            </p:nvSpPr>
            <p:spPr bwMode="auto">
              <a:xfrm>
                <a:off x="7886701" y="1508126"/>
                <a:ext cx="9525" cy="11113"/>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0" y="1"/>
                    </a:cubicBezTo>
                    <a:cubicBezTo>
                      <a:pt x="0"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2" name="Freeform 302"/>
              <p:cNvSpPr>
                <a:spLocks/>
              </p:cNvSpPr>
              <p:nvPr/>
            </p:nvSpPr>
            <p:spPr bwMode="auto">
              <a:xfrm>
                <a:off x="7886701" y="1519239"/>
                <a:ext cx="31750" cy="22225"/>
              </a:xfrm>
              <a:custGeom>
                <a:avLst/>
                <a:gdLst>
                  <a:gd name="T0" fmla="*/ 2 w 3"/>
                  <a:gd name="T1" fmla="*/ 1 h 2"/>
                  <a:gd name="T2" fmla="*/ 2 w 3"/>
                  <a:gd name="T3" fmla="*/ 0 h 2"/>
                  <a:gd name="T4" fmla="*/ 2 w 3"/>
                  <a:gd name="T5" fmla="*/ 0 h 2"/>
                  <a:gd name="T6" fmla="*/ 1 w 3"/>
                  <a:gd name="T7" fmla="*/ 0 h 2"/>
                  <a:gd name="T8" fmla="*/ 1 w 3"/>
                  <a:gd name="T9" fmla="*/ 1 h 2"/>
                  <a:gd name="T10" fmla="*/ 1 w 3"/>
                  <a:gd name="T11" fmla="*/ 2 h 2"/>
                  <a:gd name="T12" fmla="*/ 1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3" y="1"/>
                      <a:pt x="2" y="1"/>
                      <a:pt x="2" y="0"/>
                    </a:cubicBezTo>
                    <a:cubicBezTo>
                      <a:pt x="2" y="0"/>
                      <a:pt x="2" y="0"/>
                      <a:pt x="2" y="0"/>
                    </a:cubicBezTo>
                    <a:cubicBezTo>
                      <a:pt x="1" y="0"/>
                      <a:pt x="1" y="0"/>
                      <a:pt x="1" y="0"/>
                    </a:cubicBezTo>
                    <a:cubicBezTo>
                      <a:pt x="1" y="0"/>
                      <a:pt x="1" y="1"/>
                      <a:pt x="1" y="1"/>
                    </a:cubicBezTo>
                    <a:cubicBezTo>
                      <a:pt x="1" y="1"/>
                      <a:pt x="0" y="2"/>
                      <a:pt x="1" y="2"/>
                    </a:cubicBezTo>
                    <a:cubicBezTo>
                      <a:pt x="1" y="2"/>
                      <a:pt x="1" y="2"/>
                      <a:pt x="1" y="2"/>
                    </a:cubicBezTo>
                    <a:cubicBezTo>
                      <a:pt x="2" y="1"/>
                      <a:pt x="2" y="2"/>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3" name="Freeform 303"/>
              <p:cNvSpPr>
                <a:spLocks/>
              </p:cNvSpPr>
              <p:nvPr/>
            </p:nvSpPr>
            <p:spPr bwMode="auto">
              <a:xfrm>
                <a:off x="7896226" y="1550989"/>
                <a:ext cx="11113" cy="11113"/>
              </a:xfrm>
              <a:custGeom>
                <a:avLst/>
                <a:gdLst>
                  <a:gd name="T0" fmla="*/ 0 w 1"/>
                  <a:gd name="T1" fmla="*/ 0 h 1"/>
                  <a:gd name="T2" fmla="*/ 0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0"/>
                      <a:pt x="1"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5" name="Freeform 305"/>
              <p:cNvSpPr>
                <a:spLocks/>
              </p:cNvSpPr>
              <p:nvPr/>
            </p:nvSpPr>
            <p:spPr bwMode="auto">
              <a:xfrm>
                <a:off x="5348289" y="18764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6" name="Freeform 306"/>
              <p:cNvSpPr>
                <a:spLocks/>
              </p:cNvSpPr>
              <p:nvPr/>
            </p:nvSpPr>
            <p:spPr bwMode="auto">
              <a:xfrm>
                <a:off x="5284789" y="18113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7" name="Freeform 307"/>
              <p:cNvSpPr>
                <a:spLocks/>
              </p:cNvSpPr>
              <p:nvPr/>
            </p:nvSpPr>
            <p:spPr bwMode="auto">
              <a:xfrm>
                <a:off x="6330951" y="1465264"/>
                <a:ext cx="788988" cy="334963"/>
              </a:xfrm>
              <a:custGeom>
                <a:avLst/>
                <a:gdLst>
                  <a:gd name="T0" fmla="*/ 58 w 73"/>
                  <a:gd name="T1" fmla="*/ 27 h 31"/>
                  <a:gd name="T2" fmla="*/ 59 w 73"/>
                  <a:gd name="T3" fmla="*/ 25 h 31"/>
                  <a:gd name="T4" fmla="*/ 58 w 73"/>
                  <a:gd name="T5" fmla="*/ 23 h 31"/>
                  <a:gd name="T6" fmla="*/ 57 w 73"/>
                  <a:gd name="T7" fmla="*/ 21 h 31"/>
                  <a:gd name="T8" fmla="*/ 60 w 73"/>
                  <a:gd name="T9" fmla="*/ 21 h 31"/>
                  <a:gd name="T10" fmla="*/ 62 w 73"/>
                  <a:gd name="T11" fmla="*/ 21 h 31"/>
                  <a:gd name="T12" fmla="*/ 64 w 73"/>
                  <a:gd name="T13" fmla="*/ 20 h 31"/>
                  <a:gd name="T14" fmla="*/ 66 w 73"/>
                  <a:gd name="T15" fmla="*/ 17 h 31"/>
                  <a:gd name="T16" fmla="*/ 69 w 73"/>
                  <a:gd name="T17" fmla="*/ 16 h 31"/>
                  <a:gd name="T18" fmla="*/ 71 w 73"/>
                  <a:gd name="T19" fmla="*/ 16 h 31"/>
                  <a:gd name="T20" fmla="*/ 73 w 73"/>
                  <a:gd name="T21" fmla="*/ 17 h 31"/>
                  <a:gd name="T22" fmla="*/ 72 w 73"/>
                  <a:gd name="T23" fmla="*/ 15 h 31"/>
                  <a:gd name="T24" fmla="*/ 69 w 73"/>
                  <a:gd name="T25" fmla="*/ 13 h 31"/>
                  <a:gd name="T26" fmla="*/ 66 w 73"/>
                  <a:gd name="T27" fmla="*/ 13 h 31"/>
                  <a:gd name="T28" fmla="*/ 64 w 73"/>
                  <a:gd name="T29" fmla="*/ 13 h 31"/>
                  <a:gd name="T30" fmla="*/ 61 w 73"/>
                  <a:gd name="T31" fmla="*/ 12 h 31"/>
                  <a:gd name="T32" fmla="*/ 61 w 73"/>
                  <a:gd name="T33" fmla="*/ 8 h 31"/>
                  <a:gd name="T34" fmla="*/ 59 w 73"/>
                  <a:gd name="T35" fmla="*/ 7 h 31"/>
                  <a:gd name="T36" fmla="*/ 55 w 73"/>
                  <a:gd name="T37" fmla="*/ 6 h 31"/>
                  <a:gd name="T38" fmla="*/ 49 w 73"/>
                  <a:gd name="T39" fmla="*/ 8 h 31"/>
                  <a:gd name="T40" fmla="*/ 43 w 73"/>
                  <a:gd name="T41" fmla="*/ 8 h 31"/>
                  <a:gd name="T42" fmla="*/ 40 w 73"/>
                  <a:gd name="T43" fmla="*/ 7 h 31"/>
                  <a:gd name="T44" fmla="*/ 36 w 73"/>
                  <a:gd name="T45" fmla="*/ 5 h 31"/>
                  <a:gd name="T46" fmla="*/ 30 w 73"/>
                  <a:gd name="T47" fmla="*/ 6 h 31"/>
                  <a:gd name="T48" fmla="*/ 28 w 73"/>
                  <a:gd name="T49" fmla="*/ 5 h 31"/>
                  <a:gd name="T50" fmla="*/ 24 w 73"/>
                  <a:gd name="T51" fmla="*/ 3 h 31"/>
                  <a:gd name="T52" fmla="*/ 20 w 73"/>
                  <a:gd name="T53" fmla="*/ 1 h 31"/>
                  <a:gd name="T54" fmla="*/ 17 w 73"/>
                  <a:gd name="T55" fmla="*/ 2 h 31"/>
                  <a:gd name="T56" fmla="*/ 19 w 73"/>
                  <a:gd name="T57" fmla="*/ 5 h 31"/>
                  <a:gd name="T58" fmla="*/ 18 w 73"/>
                  <a:gd name="T59" fmla="*/ 7 h 31"/>
                  <a:gd name="T60" fmla="*/ 14 w 73"/>
                  <a:gd name="T61" fmla="*/ 6 h 31"/>
                  <a:gd name="T62" fmla="*/ 10 w 73"/>
                  <a:gd name="T63" fmla="*/ 5 h 31"/>
                  <a:gd name="T64" fmla="*/ 7 w 73"/>
                  <a:gd name="T65" fmla="*/ 4 h 31"/>
                  <a:gd name="T66" fmla="*/ 6 w 73"/>
                  <a:gd name="T67" fmla="*/ 4 h 31"/>
                  <a:gd name="T68" fmla="*/ 2 w 73"/>
                  <a:gd name="T69" fmla="*/ 6 h 31"/>
                  <a:gd name="T70" fmla="*/ 0 w 73"/>
                  <a:gd name="T71" fmla="*/ 8 h 31"/>
                  <a:gd name="T72" fmla="*/ 2 w 73"/>
                  <a:gd name="T73" fmla="*/ 11 h 31"/>
                  <a:gd name="T74" fmla="*/ 5 w 73"/>
                  <a:gd name="T75" fmla="*/ 13 h 31"/>
                  <a:gd name="T76" fmla="*/ 8 w 73"/>
                  <a:gd name="T77" fmla="*/ 16 h 31"/>
                  <a:gd name="T78" fmla="*/ 9 w 73"/>
                  <a:gd name="T79" fmla="*/ 18 h 31"/>
                  <a:gd name="T80" fmla="*/ 14 w 73"/>
                  <a:gd name="T81" fmla="*/ 19 h 31"/>
                  <a:gd name="T82" fmla="*/ 18 w 73"/>
                  <a:gd name="T83" fmla="*/ 21 h 31"/>
                  <a:gd name="T84" fmla="*/ 22 w 73"/>
                  <a:gd name="T85" fmla="*/ 24 h 31"/>
                  <a:gd name="T86" fmla="*/ 25 w 73"/>
                  <a:gd name="T87" fmla="*/ 27 h 31"/>
                  <a:gd name="T88" fmla="*/ 31 w 73"/>
                  <a:gd name="T89" fmla="*/ 28 h 31"/>
                  <a:gd name="T90" fmla="*/ 36 w 73"/>
                  <a:gd name="T91" fmla="*/ 28 h 31"/>
                  <a:gd name="T92" fmla="*/ 40 w 73"/>
                  <a:gd name="T93" fmla="*/ 29 h 31"/>
                  <a:gd name="T94" fmla="*/ 43 w 73"/>
                  <a:gd name="T95" fmla="*/ 30 h 31"/>
                  <a:gd name="T96" fmla="*/ 46 w 73"/>
                  <a:gd name="T97" fmla="*/ 30 h 31"/>
                  <a:gd name="T98" fmla="*/ 48 w 73"/>
                  <a:gd name="T99" fmla="*/ 30 h 31"/>
                  <a:gd name="T100" fmla="*/ 51 w 73"/>
                  <a:gd name="T101" fmla="*/ 29 h 31"/>
                  <a:gd name="T102" fmla="*/ 55 w 73"/>
                  <a:gd name="T103"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31">
                    <a:moveTo>
                      <a:pt x="56" y="29"/>
                    </a:moveTo>
                    <a:cubicBezTo>
                      <a:pt x="57" y="28"/>
                      <a:pt x="57" y="28"/>
                      <a:pt x="57" y="28"/>
                    </a:cubicBezTo>
                    <a:cubicBezTo>
                      <a:pt x="57" y="27"/>
                      <a:pt x="57" y="27"/>
                      <a:pt x="58" y="27"/>
                    </a:cubicBezTo>
                    <a:cubicBezTo>
                      <a:pt x="58" y="27"/>
                      <a:pt x="58" y="26"/>
                      <a:pt x="58" y="26"/>
                    </a:cubicBezTo>
                    <a:cubicBezTo>
                      <a:pt x="58" y="26"/>
                      <a:pt x="58" y="26"/>
                      <a:pt x="58" y="26"/>
                    </a:cubicBezTo>
                    <a:cubicBezTo>
                      <a:pt x="59" y="25"/>
                      <a:pt x="59" y="25"/>
                      <a:pt x="59" y="25"/>
                    </a:cubicBezTo>
                    <a:cubicBezTo>
                      <a:pt x="60" y="25"/>
                      <a:pt x="60" y="25"/>
                      <a:pt x="60" y="24"/>
                    </a:cubicBezTo>
                    <a:cubicBezTo>
                      <a:pt x="60" y="24"/>
                      <a:pt x="59" y="24"/>
                      <a:pt x="59" y="24"/>
                    </a:cubicBezTo>
                    <a:cubicBezTo>
                      <a:pt x="59" y="23"/>
                      <a:pt x="59" y="23"/>
                      <a:pt x="58" y="23"/>
                    </a:cubicBezTo>
                    <a:cubicBezTo>
                      <a:pt x="58" y="23"/>
                      <a:pt x="58" y="23"/>
                      <a:pt x="57" y="23"/>
                    </a:cubicBezTo>
                    <a:cubicBezTo>
                      <a:pt x="57" y="22"/>
                      <a:pt x="57" y="22"/>
                      <a:pt x="57" y="22"/>
                    </a:cubicBezTo>
                    <a:cubicBezTo>
                      <a:pt x="57" y="22"/>
                      <a:pt x="57" y="21"/>
                      <a:pt x="57" y="21"/>
                    </a:cubicBezTo>
                    <a:cubicBezTo>
                      <a:pt x="57" y="21"/>
                      <a:pt x="58" y="21"/>
                      <a:pt x="58" y="21"/>
                    </a:cubicBezTo>
                    <a:cubicBezTo>
                      <a:pt x="59" y="20"/>
                      <a:pt x="59" y="20"/>
                      <a:pt x="59" y="21"/>
                    </a:cubicBezTo>
                    <a:cubicBezTo>
                      <a:pt x="60" y="21"/>
                      <a:pt x="60" y="21"/>
                      <a:pt x="60" y="21"/>
                    </a:cubicBezTo>
                    <a:cubicBezTo>
                      <a:pt x="60" y="21"/>
                      <a:pt x="61" y="21"/>
                      <a:pt x="61" y="22"/>
                    </a:cubicBezTo>
                    <a:cubicBezTo>
                      <a:pt x="61" y="22"/>
                      <a:pt x="61" y="22"/>
                      <a:pt x="62" y="22"/>
                    </a:cubicBezTo>
                    <a:cubicBezTo>
                      <a:pt x="62" y="22"/>
                      <a:pt x="62" y="21"/>
                      <a:pt x="62" y="21"/>
                    </a:cubicBezTo>
                    <a:cubicBezTo>
                      <a:pt x="63" y="21"/>
                      <a:pt x="63" y="21"/>
                      <a:pt x="63" y="20"/>
                    </a:cubicBezTo>
                    <a:cubicBezTo>
                      <a:pt x="63" y="20"/>
                      <a:pt x="63" y="20"/>
                      <a:pt x="63" y="20"/>
                    </a:cubicBezTo>
                    <a:cubicBezTo>
                      <a:pt x="64" y="19"/>
                      <a:pt x="64" y="20"/>
                      <a:pt x="64" y="20"/>
                    </a:cubicBezTo>
                    <a:cubicBezTo>
                      <a:pt x="65" y="20"/>
                      <a:pt x="65" y="20"/>
                      <a:pt x="66" y="19"/>
                    </a:cubicBezTo>
                    <a:cubicBezTo>
                      <a:pt x="66" y="19"/>
                      <a:pt x="66" y="19"/>
                      <a:pt x="66" y="18"/>
                    </a:cubicBezTo>
                    <a:cubicBezTo>
                      <a:pt x="66" y="18"/>
                      <a:pt x="66" y="18"/>
                      <a:pt x="66" y="17"/>
                    </a:cubicBezTo>
                    <a:cubicBezTo>
                      <a:pt x="67" y="17"/>
                      <a:pt x="67" y="17"/>
                      <a:pt x="67" y="17"/>
                    </a:cubicBezTo>
                    <a:cubicBezTo>
                      <a:pt x="68" y="17"/>
                      <a:pt x="68" y="17"/>
                      <a:pt x="68" y="16"/>
                    </a:cubicBezTo>
                    <a:cubicBezTo>
                      <a:pt x="69" y="16"/>
                      <a:pt x="69" y="16"/>
                      <a:pt x="69" y="16"/>
                    </a:cubicBezTo>
                    <a:cubicBezTo>
                      <a:pt x="69" y="16"/>
                      <a:pt x="69" y="16"/>
                      <a:pt x="69" y="16"/>
                    </a:cubicBezTo>
                    <a:cubicBezTo>
                      <a:pt x="70" y="16"/>
                      <a:pt x="70" y="16"/>
                      <a:pt x="70" y="16"/>
                    </a:cubicBezTo>
                    <a:cubicBezTo>
                      <a:pt x="70" y="16"/>
                      <a:pt x="70" y="16"/>
                      <a:pt x="71" y="16"/>
                    </a:cubicBezTo>
                    <a:cubicBezTo>
                      <a:pt x="71" y="16"/>
                      <a:pt x="71" y="16"/>
                      <a:pt x="72" y="17"/>
                    </a:cubicBezTo>
                    <a:cubicBezTo>
                      <a:pt x="72" y="17"/>
                      <a:pt x="73" y="18"/>
                      <a:pt x="73" y="17"/>
                    </a:cubicBezTo>
                    <a:cubicBezTo>
                      <a:pt x="73" y="17"/>
                      <a:pt x="73" y="17"/>
                      <a:pt x="73" y="17"/>
                    </a:cubicBezTo>
                    <a:cubicBezTo>
                      <a:pt x="73" y="16"/>
                      <a:pt x="73" y="16"/>
                      <a:pt x="72" y="16"/>
                    </a:cubicBezTo>
                    <a:cubicBezTo>
                      <a:pt x="72" y="16"/>
                      <a:pt x="72" y="16"/>
                      <a:pt x="72" y="16"/>
                    </a:cubicBezTo>
                    <a:cubicBezTo>
                      <a:pt x="72" y="15"/>
                      <a:pt x="72" y="15"/>
                      <a:pt x="72" y="15"/>
                    </a:cubicBezTo>
                    <a:cubicBezTo>
                      <a:pt x="72" y="14"/>
                      <a:pt x="72" y="14"/>
                      <a:pt x="71" y="14"/>
                    </a:cubicBezTo>
                    <a:cubicBezTo>
                      <a:pt x="71" y="14"/>
                      <a:pt x="70" y="14"/>
                      <a:pt x="70" y="14"/>
                    </a:cubicBezTo>
                    <a:cubicBezTo>
                      <a:pt x="69" y="14"/>
                      <a:pt x="69" y="13"/>
                      <a:pt x="69" y="13"/>
                    </a:cubicBezTo>
                    <a:cubicBezTo>
                      <a:pt x="68" y="13"/>
                      <a:pt x="68" y="13"/>
                      <a:pt x="68" y="12"/>
                    </a:cubicBezTo>
                    <a:cubicBezTo>
                      <a:pt x="67" y="12"/>
                      <a:pt x="67" y="12"/>
                      <a:pt x="67" y="12"/>
                    </a:cubicBezTo>
                    <a:cubicBezTo>
                      <a:pt x="67" y="13"/>
                      <a:pt x="67" y="13"/>
                      <a:pt x="66" y="13"/>
                    </a:cubicBezTo>
                    <a:cubicBezTo>
                      <a:pt x="66" y="13"/>
                      <a:pt x="66" y="13"/>
                      <a:pt x="66" y="13"/>
                    </a:cubicBezTo>
                    <a:cubicBezTo>
                      <a:pt x="65" y="13"/>
                      <a:pt x="65" y="13"/>
                      <a:pt x="64" y="13"/>
                    </a:cubicBezTo>
                    <a:cubicBezTo>
                      <a:pt x="64" y="13"/>
                      <a:pt x="64" y="13"/>
                      <a:pt x="64" y="13"/>
                    </a:cubicBezTo>
                    <a:cubicBezTo>
                      <a:pt x="63" y="13"/>
                      <a:pt x="63" y="13"/>
                      <a:pt x="63" y="13"/>
                    </a:cubicBezTo>
                    <a:cubicBezTo>
                      <a:pt x="63" y="13"/>
                      <a:pt x="63" y="13"/>
                      <a:pt x="62" y="13"/>
                    </a:cubicBezTo>
                    <a:cubicBezTo>
                      <a:pt x="62" y="13"/>
                      <a:pt x="61" y="13"/>
                      <a:pt x="61" y="12"/>
                    </a:cubicBezTo>
                    <a:cubicBezTo>
                      <a:pt x="61" y="12"/>
                      <a:pt x="61" y="12"/>
                      <a:pt x="61" y="11"/>
                    </a:cubicBezTo>
                    <a:cubicBezTo>
                      <a:pt x="61" y="11"/>
                      <a:pt x="61" y="10"/>
                      <a:pt x="61" y="10"/>
                    </a:cubicBezTo>
                    <a:cubicBezTo>
                      <a:pt x="61" y="9"/>
                      <a:pt x="61" y="9"/>
                      <a:pt x="61" y="8"/>
                    </a:cubicBezTo>
                    <a:cubicBezTo>
                      <a:pt x="61" y="8"/>
                      <a:pt x="61" y="8"/>
                      <a:pt x="61" y="7"/>
                    </a:cubicBezTo>
                    <a:cubicBezTo>
                      <a:pt x="61" y="7"/>
                      <a:pt x="61" y="7"/>
                      <a:pt x="61" y="7"/>
                    </a:cubicBezTo>
                    <a:cubicBezTo>
                      <a:pt x="60" y="7"/>
                      <a:pt x="60" y="7"/>
                      <a:pt x="59" y="7"/>
                    </a:cubicBezTo>
                    <a:cubicBezTo>
                      <a:pt x="59" y="7"/>
                      <a:pt x="58" y="7"/>
                      <a:pt x="58" y="7"/>
                    </a:cubicBezTo>
                    <a:cubicBezTo>
                      <a:pt x="57" y="7"/>
                      <a:pt x="57" y="7"/>
                      <a:pt x="56" y="6"/>
                    </a:cubicBezTo>
                    <a:cubicBezTo>
                      <a:pt x="56" y="6"/>
                      <a:pt x="55" y="6"/>
                      <a:pt x="55" y="6"/>
                    </a:cubicBezTo>
                    <a:cubicBezTo>
                      <a:pt x="54" y="6"/>
                      <a:pt x="54" y="6"/>
                      <a:pt x="53" y="7"/>
                    </a:cubicBezTo>
                    <a:cubicBezTo>
                      <a:pt x="52" y="7"/>
                      <a:pt x="52" y="7"/>
                      <a:pt x="51" y="8"/>
                    </a:cubicBezTo>
                    <a:cubicBezTo>
                      <a:pt x="50" y="8"/>
                      <a:pt x="50" y="8"/>
                      <a:pt x="49" y="8"/>
                    </a:cubicBezTo>
                    <a:cubicBezTo>
                      <a:pt x="48" y="8"/>
                      <a:pt x="48" y="8"/>
                      <a:pt x="47" y="8"/>
                    </a:cubicBezTo>
                    <a:cubicBezTo>
                      <a:pt x="46" y="8"/>
                      <a:pt x="46" y="8"/>
                      <a:pt x="45" y="8"/>
                    </a:cubicBezTo>
                    <a:cubicBezTo>
                      <a:pt x="44" y="8"/>
                      <a:pt x="44" y="9"/>
                      <a:pt x="43" y="8"/>
                    </a:cubicBezTo>
                    <a:cubicBezTo>
                      <a:pt x="42" y="8"/>
                      <a:pt x="42" y="8"/>
                      <a:pt x="42" y="7"/>
                    </a:cubicBezTo>
                    <a:cubicBezTo>
                      <a:pt x="41" y="7"/>
                      <a:pt x="41" y="7"/>
                      <a:pt x="41" y="7"/>
                    </a:cubicBezTo>
                    <a:cubicBezTo>
                      <a:pt x="41" y="6"/>
                      <a:pt x="40" y="7"/>
                      <a:pt x="40" y="7"/>
                    </a:cubicBezTo>
                    <a:cubicBezTo>
                      <a:pt x="39" y="7"/>
                      <a:pt x="39" y="6"/>
                      <a:pt x="38" y="6"/>
                    </a:cubicBezTo>
                    <a:cubicBezTo>
                      <a:pt x="38" y="6"/>
                      <a:pt x="38" y="6"/>
                      <a:pt x="37" y="6"/>
                    </a:cubicBezTo>
                    <a:cubicBezTo>
                      <a:pt x="37" y="6"/>
                      <a:pt x="36" y="5"/>
                      <a:pt x="36" y="5"/>
                    </a:cubicBezTo>
                    <a:cubicBezTo>
                      <a:pt x="35" y="5"/>
                      <a:pt x="35" y="5"/>
                      <a:pt x="34" y="5"/>
                    </a:cubicBezTo>
                    <a:cubicBezTo>
                      <a:pt x="33" y="6"/>
                      <a:pt x="33" y="6"/>
                      <a:pt x="32" y="6"/>
                    </a:cubicBezTo>
                    <a:cubicBezTo>
                      <a:pt x="32" y="6"/>
                      <a:pt x="31" y="7"/>
                      <a:pt x="30" y="6"/>
                    </a:cubicBezTo>
                    <a:cubicBezTo>
                      <a:pt x="30" y="6"/>
                      <a:pt x="30" y="6"/>
                      <a:pt x="30" y="6"/>
                    </a:cubicBezTo>
                    <a:cubicBezTo>
                      <a:pt x="29" y="5"/>
                      <a:pt x="29" y="6"/>
                      <a:pt x="28" y="5"/>
                    </a:cubicBezTo>
                    <a:cubicBezTo>
                      <a:pt x="28" y="5"/>
                      <a:pt x="28" y="5"/>
                      <a:pt x="28" y="5"/>
                    </a:cubicBezTo>
                    <a:cubicBezTo>
                      <a:pt x="28" y="4"/>
                      <a:pt x="27" y="4"/>
                      <a:pt x="27" y="4"/>
                    </a:cubicBezTo>
                    <a:cubicBezTo>
                      <a:pt x="26" y="3"/>
                      <a:pt x="26" y="3"/>
                      <a:pt x="26" y="3"/>
                    </a:cubicBezTo>
                    <a:cubicBezTo>
                      <a:pt x="25" y="3"/>
                      <a:pt x="25" y="3"/>
                      <a:pt x="24" y="3"/>
                    </a:cubicBezTo>
                    <a:cubicBezTo>
                      <a:pt x="24" y="3"/>
                      <a:pt x="23" y="2"/>
                      <a:pt x="22" y="2"/>
                    </a:cubicBezTo>
                    <a:cubicBezTo>
                      <a:pt x="22" y="2"/>
                      <a:pt x="21" y="2"/>
                      <a:pt x="21" y="1"/>
                    </a:cubicBezTo>
                    <a:cubicBezTo>
                      <a:pt x="20" y="1"/>
                      <a:pt x="20" y="1"/>
                      <a:pt x="20" y="1"/>
                    </a:cubicBezTo>
                    <a:cubicBezTo>
                      <a:pt x="20" y="0"/>
                      <a:pt x="19" y="1"/>
                      <a:pt x="19" y="1"/>
                    </a:cubicBezTo>
                    <a:cubicBezTo>
                      <a:pt x="19" y="1"/>
                      <a:pt x="19" y="1"/>
                      <a:pt x="18" y="1"/>
                    </a:cubicBezTo>
                    <a:cubicBezTo>
                      <a:pt x="18" y="1"/>
                      <a:pt x="17" y="2"/>
                      <a:pt x="17" y="2"/>
                    </a:cubicBezTo>
                    <a:cubicBezTo>
                      <a:pt x="17" y="2"/>
                      <a:pt x="17" y="3"/>
                      <a:pt x="17" y="3"/>
                    </a:cubicBezTo>
                    <a:cubicBezTo>
                      <a:pt x="18" y="4"/>
                      <a:pt x="18" y="4"/>
                      <a:pt x="18" y="4"/>
                    </a:cubicBezTo>
                    <a:cubicBezTo>
                      <a:pt x="19" y="5"/>
                      <a:pt x="19" y="5"/>
                      <a:pt x="19" y="5"/>
                    </a:cubicBezTo>
                    <a:cubicBezTo>
                      <a:pt x="19" y="5"/>
                      <a:pt x="19" y="5"/>
                      <a:pt x="19" y="6"/>
                    </a:cubicBezTo>
                    <a:cubicBezTo>
                      <a:pt x="19" y="6"/>
                      <a:pt x="19" y="6"/>
                      <a:pt x="19" y="7"/>
                    </a:cubicBezTo>
                    <a:cubicBezTo>
                      <a:pt x="19" y="7"/>
                      <a:pt x="18" y="7"/>
                      <a:pt x="18" y="7"/>
                    </a:cubicBezTo>
                    <a:cubicBezTo>
                      <a:pt x="17" y="7"/>
                      <a:pt x="17" y="7"/>
                      <a:pt x="17" y="7"/>
                    </a:cubicBezTo>
                    <a:cubicBezTo>
                      <a:pt x="16" y="7"/>
                      <a:pt x="16" y="7"/>
                      <a:pt x="16" y="7"/>
                    </a:cubicBezTo>
                    <a:cubicBezTo>
                      <a:pt x="15" y="7"/>
                      <a:pt x="15" y="6"/>
                      <a:pt x="14" y="6"/>
                    </a:cubicBezTo>
                    <a:cubicBezTo>
                      <a:pt x="13" y="6"/>
                      <a:pt x="13" y="7"/>
                      <a:pt x="12" y="7"/>
                    </a:cubicBezTo>
                    <a:cubicBezTo>
                      <a:pt x="12" y="6"/>
                      <a:pt x="12" y="6"/>
                      <a:pt x="11" y="6"/>
                    </a:cubicBezTo>
                    <a:cubicBezTo>
                      <a:pt x="11" y="6"/>
                      <a:pt x="11" y="5"/>
                      <a:pt x="10" y="5"/>
                    </a:cubicBezTo>
                    <a:cubicBezTo>
                      <a:pt x="10" y="5"/>
                      <a:pt x="9" y="5"/>
                      <a:pt x="9" y="5"/>
                    </a:cubicBezTo>
                    <a:cubicBezTo>
                      <a:pt x="8" y="5"/>
                      <a:pt x="8" y="5"/>
                      <a:pt x="8" y="5"/>
                    </a:cubicBezTo>
                    <a:cubicBezTo>
                      <a:pt x="7" y="5"/>
                      <a:pt x="7" y="5"/>
                      <a:pt x="7" y="4"/>
                    </a:cubicBezTo>
                    <a:cubicBezTo>
                      <a:pt x="8" y="4"/>
                      <a:pt x="8" y="4"/>
                      <a:pt x="8" y="4"/>
                    </a:cubicBezTo>
                    <a:cubicBezTo>
                      <a:pt x="8" y="3"/>
                      <a:pt x="8" y="3"/>
                      <a:pt x="7" y="3"/>
                    </a:cubicBezTo>
                    <a:cubicBezTo>
                      <a:pt x="7" y="3"/>
                      <a:pt x="7" y="4"/>
                      <a:pt x="6" y="4"/>
                    </a:cubicBezTo>
                    <a:cubicBezTo>
                      <a:pt x="6" y="5"/>
                      <a:pt x="5" y="5"/>
                      <a:pt x="5" y="5"/>
                    </a:cubicBezTo>
                    <a:cubicBezTo>
                      <a:pt x="4" y="5"/>
                      <a:pt x="4" y="5"/>
                      <a:pt x="3" y="5"/>
                    </a:cubicBezTo>
                    <a:cubicBezTo>
                      <a:pt x="3" y="6"/>
                      <a:pt x="3" y="6"/>
                      <a:pt x="2" y="6"/>
                    </a:cubicBezTo>
                    <a:cubicBezTo>
                      <a:pt x="2" y="6"/>
                      <a:pt x="2" y="6"/>
                      <a:pt x="1" y="7"/>
                    </a:cubicBezTo>
                    <a:cubicBezTo>
                      <a:pt x="1" y="7"/>
                      <a:pt x="0" y="8"/>
                      <a:pt x="0" y="8"/>
                    </a:cubicBezTo>
                    <a:cubicBezTo>
                      <a:pt x="0" y="8"/>
                      <a:pt x="0" y="8"/>
                      <a:pt x="0" y="8"/>
                    </a:cubicBezTo>
                    <a:cubicBezTo>
                      <a:pt x="0" y="9"/>
                      <a:pt x="0" y="9"/>
                      <a:pt x="0" y="9"/>
                    </a:cubicBezTo>
                    <a:cubicBezTo>
                      <a:pt x="0" y="10"/>
                      <a:pt x="1" y="9"/>
                      <a:pt x="1" y="10"/>
                    </a:cubicBezTo>
                    <a:cubicBezTo>
                      <a:pt x="2" y="10"/>
                      <a:pt x="2" y="11"/>
                      <a:pt x="2" y="11"/>
                    </a:cubicBezTo>
                    <a:cubicBezTo>
                      <a:pt x="2" y="12"/>
                      <a:pt x="2" y="12"/>
                      <a:pt x="3" y="13"/>
                    </a:cubicBezTo>
                    <a:cubicBezTo>
                      <a:pt x="3" y="13"/>
                      <a:pt x="3" y="13"/>
                      <a:pt x="4" y="14"/>
                    </a:cubicBezTo>
                    <a:cubicBezTo>
                      <a:pt x="4" y="14"/>
                      <a:pt x="5" y="13"/>
                      <a:pt x="5" y="13"/>
                    </a:cubicBezTo>
                    <a:cubicBezTo>
                      <a:pt x="6" y="13"/>
                      <a:pt x="6" y="14"/>
                      <a:pt x="7" y="14"/>
                    </a:cubicBezTo>
                    <a:cubicBezTo>
                      <a:pt x="7" y="15"/>
                      <a:pt x="8" y="15"/>
                      <a:pt x="8" y="15"/>
                    </a:cubicBezTo>
                    <a:cubicBezTo>
                      <a:pt x="8" y="16"/>
                      <a:pt x="8" y="16"/>
                      <a:pt x="8" y="16"/>
                    </a:cubicBezTo>
                    <a:cubicBezTo>
                      <a:pt x="8" y="16"/>
                      <a:pt x="8" y="16"/>
                      <a:pt x="8" y="16"/>
                    </a:cubicBezTo>
                    <a:cubicBezTo>
                      <a:pt x="9" y="16"/>
                      <a:pt x="8" y="17"/>
                      <a:pt x="9" y="17"/>
                    </a:cubicBezTo>
                    <a:cubicBezTo>
                      <a:pt x="9" y="18"/>
                      <a:pt x="9" y="18"/>
                      <a:pt x="9" y="18"/>
                    </a:cubicBezTo>
                    <a:cubicBezTo>
                      <a:pt x="10" y="19"/>
                      <a:pt x="10" y="18"/>
                      <a:pt x="11" y="18"/>
                    </a:cubicBezTo>
                    <a:cubicBezTo>
                      <a:pt x="12" y="18"/>
                      <a:pt x="12" y="18"/>
                      <a:pt x="13" y="18"/>
                    </a:cubicBezTo>
                    <a:cubicBezTo>
                      <a:pt x="13" y="18"/>
                      <a:pt x="14" y="18"/>
                      <a:pt x="14" y="19"/>
                    </a:cubicBezTo>
                    <a:cubicBezTo>
                      <a:pt x="15" y="19"/>
                      <a:pt x="15" y="19"/>
                      <a:pt x="15" y="20"/>
                    </a:cubicBezTo>
                    <a:cubicBezTo>
                      <a:pt x="16" y="20"/>
                      <a:pt x="16" y="20"/>
                      <a:pt x="16" y="20"/>
                    </a:cubicBezTo>
                    <a:cubicBezTo>
                      <a:pt x="17" y="21"/>
                      <a:pt x="17" y="21"/>
                      <a:pt x="18" y="21"/>
                    </a:cubicBezTo>
                    <a:cubicBezTo>
                      <a:pt x="18" y="22"/>
                      <a:pt x="18" y="22"/>
                      <a:pt x="19" y="22"/>
                    </a:cubicBezTo>
                    <a:cubicBezTo>
                      <a:pt x="20" y="22"/>
                      <a:pt x="20" y="22"/>
                      <a:pt x="20" y="23"/>
                    </a:cubicBezTo>
                    <a:cubicBezTo>
                      <a:pt x="21" y="23"/>
                      <a:pt x="21" y="23"/>
                      <a:pt x="22" y="24"/>
                    </a:cubicBezTo>
                    <a:cubicBezTo>
                      <a:pt x="22" y="24"/>
                      <a:pt x="22" y="24"/>
                      <a:pt x="22" y="25"/>
                    </a:cubicBezTo>
                    <a:cubicBezTo>
                      <a:pt x="23" y="25"/>
                      <a:pt x="23" y="26"/>
                      <a:pt x="24" y="26"/>
                    </a:cubicBezTo>
                    <a:cubicBezTo>
                      <a:pt x="25" y="27"/>
                      <a:pt x="25" y="27"/>
                      <a:pt x="25" y="27"/>
                    </a:cubicBezTo>
                    <a:cubicBezTo>
                      <a:pt x="26" y="28"/>
                      <a:pt x="26" y="28"/>
                      <a:pt x="26" y="28"/>
                    </a:cubicBezTo>
                    <a:cubicBezTo>
                      <a:pt x="27" y="28"/>
                      <a:pt x="28" y="28"/>
                      <a:pt x="29" y="28"/>
                    </a:cubicBezTo>
                    <a:cubicBezTo>
                      <a:pt x="30" y="28"/>
                      <a:pt x="30" y="28"/>
                      <a:pt x="31" y="28"/>
                    </a:cubicBezTo>
                    <a:cubicBezTo>
                      <a:pt x="32" y="28"/>
                      <a:pt x="32" y="28"/>
                      <a:pt x="33" y="28"/>
                    </a:cubicBezTo>
                    <a:cubicBezTo>
                      <a:pt x="34" y="28"/>
                      <a:pt x="34" y="28"/>
                      <a:pt x="35" y="28"/>
                    </a:cubicBezTo>
                    <a:cubicBezTo>
                      <a:pt x="35" y="28"/>
                      <a:pt x="36" y="28"/>
                      <a:pt x="36" y="28"/>
                    </a:cubicBezTo>
                    <a:cubicBezTo>
                      <a:pt x="37" y="28"/>
                      <a:pt x="37" y="28"/>
                      <a:pt x="37" y="28"/>
                    </a:cubicBezTo>
                    <a:cubicBezTo>
                      <a:pt x="38" y="28"/>
                      <a:pt x="38" y="28"/>
                      <a:pt x="39" y="29"/>
                    </a:cubicBezTo>
                    <a:cubicBezTo>
                      <a:pt x="39" y="29"/>
                      <a:pt x="39" y="29"/>
                      <a:pt x="40" y="29"/>
                    </a:cubicBezTo>
                    <a:cubicBezTo>
                      <a:pt x="40" y="29"/>
                      <a:pt x="40" y="29"/>
                      <a:pt x="41" y="29"/>
                    </a:cubicBezTo>
                    <a:cubicBezTo>
                      <a:pt x="41" y="29"/>
                      <a:pt x="41" y="29"/>
                      <a:pt x="42" y="30"/>
                    </a:cubicBezTo>
                    <a:cubicBezTo>
                      <a:pt x="42" y="30"/>
                      <a:pt x="42" y="30"/>
                      <a:pt x="43" y="30"/>
                    </a:cubicBezTo>
                    <a:cubicBezTo>
                      <a:pt x="43" y="30"/>
                      <a:pt x="44" y="30"/>
                      <a:pt x="44" y="30"/>
                    </a:cubicBezTo>
                    <a:cubicBezTo>
                      <a:pt x="45" y="30"/>
                      <a:pt x="45" y="30"/>
                      <a:pt x="45" y="30"/>
                    </a:cubicBezTo>
                    <a:cubicBezTo>
                      <a:pt x="45" y="30"/>
                      <a:pt x="46" y="30"/>
                      <a:pt x="46" y="30"/>
                    </a:cubicBezTo>
                    <a:cubicBezTo>
                      <a:pt x="46" y="30"/>
                      <a:pt x="46" y="31"/>
                      <a:pt x="46" y="31"/>
                    </a:cubicBezTo>
                    <a:cubicBezTo>
                      <a:pt x="47" y="31"/>
                      <a:pt x="47" y="31"/>
                      <a:pt x="47" y="31"/>
                    </a:cubicBezTo>
                    <a:cubicBezTo>
                      <a:pt x="48" y="31"/>
                      <a:pt x="48" y="30"/>
                      <a:pt x="48" y="30"/>
                    </a:cubicBezTo>
                    <a:cubicBezTo>
                      <a:pt x="49" y="30"/>
                      <a:pt x="49" y="30"/>
                      <a:pt x="49" y="29"/>
                    </a:cubicBezTo>
                    <a:cubicBezTo>
                      <a:pt x="50" y="29"/>
                      <a:pt x="50" y="29"/>
                      <a:pt x="50" y="29"/>
                    </a:cubicBezTo>
                    <a:cubicBezTo>
                      <a:pt x="50" y="29"/>
                      <a:pt x="51" y="29"/>
                      <a:pt x="51" y="29"/>
                    </a:cubicBezTo>
                    <a:cubicBezTo>
                      <a:pt x="51" y="28"/>
                      <a:pt x="52" y="29"/>
                      <a:pt x="52" y="29"/>
                    </a:cubicBezTo>
                    <a:cubicBezTo>
                      <a:pt x="52" y="29"/>
                      <a:pt x="53" y="29"/>
                      <a:pt x="53" y="29"/>
                    </a:cubicBezTo>
                    <a:cubicBezTo>
                      <a:pt x="54" y="28"/>
                      <a:pt x="54" y="28"/>
                      <a:pt x="55" y="28"/>
                    </a:cubicBezTo>
                    <a:cubicBezTo>
                      <a:pt x="55" y="28"/>
                      <a:pt x="56" y="29"/>
                      <a:pt x="56" y="2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8" name="Freeform 308"/>
              <p:cNvSpPr>
                <a:spLocks/>
              </p:cNvSpPr>
              <p:nvPr/>
            </p:nvSpPr>
            <p:spPr bwMode="auto">
              <a:xfrm>
                <a:off x="5921376" y="1811339"/>
                <a:ext cx="204788" cy="139700"/>
              </a:xfrm>
              <a:custGeom>
                <a:avLst/>
                <a:gdLst>
                  <a:gd name="T0" fmla="*/ 18 w 19"/>
                  <a:gd name="T1" fmla="*/ 8 h 13"/>
                  <a:gd name="T2" fmla="*/ 16 w 19"/>
                  <a:gd name="T3" fmla="*/ 8 h 13"/>
                  <a:gd name="T4" fmla="*/ 15 w 19"/>
                  <a:gd name="T5" fmla="*/ 7 h 13"/>
                  <a:gd name="T6" fmla="*/ 15 w 19"/>
                  <a:gd name="T7" fmla="*/ 6 h 13"/>
                  <a:gd name="T8" fmla="*/ 14 w 19"/>
                  <a:gd name="T9" fmla="*/ 4 h 13"/>
                  <a:gd name="T10" fmla="*/ 14 w 19"/>
                  <a:gd name="T11" fmla="*/ 4 h 13"/>
                  <a:gd name="T12" fmla="*/ 13 w 19"/>
                  <a:gd name="T13" fmla="*/ 4 h 13"/>
                  <a:gd name="T14" fmla="*/ 11 w 19"/>
                  <a:gd name="T15" fmla="*/ 4 h 13"/>
                  <a:gd name="T16" fmla="*/ 10 w 19"/>
                  <a:gd name="T17" fmla="*/ 4 h 13"/>
                  <a:gd name="T18" fmla="*/ 8 w 19"/>
                  <a:gd name="T19" fmla="*/ 4 h 13"/>
                  <a:gd name="T20" fmla="*/ 7 w 19"/>
                  <a:gd name="T21" fmla="*/ 4 h 13"/>
                  <a:gd name="T22" fmla="*/ 6 w 19"/>
                  <a:gd name="T23" fmla="*/ 4 h 13"/>
                  <a:gd name="T24" fmla="*/ 5 w 19"/>
                  <a:gd name="T25" fmla="*/ 3 h 13"/>
                  <a:gd name="T26" fmla="*/ 5 w 19"/>
                  <a:gd name="T27" fmla="*/ 3 h 13"/>
                  <a:gd name="T28" fmla="*/ 5 w 19"/>
                  <a:gd name="T29" fmla="*/ 2 h 13"/>
                  <a:gd name="T30" fmla="*/ 6 w 19"/>
                  <a:gd name="T31" fmla="*/ 2 h 13"/>
                  <a:gd name="T32" fmla="*/ 6 w 19"/>
                  <a:gd name="T33" fmla="*/ 1 h 13"/>
                  <a:gd name="T34" fmla="*/ 5 w 19"/>
                  <a:gd name="T35" fmla="*/ 1 h 13"/>
                  <a:gd name="T36" fmla="*/ 4 w 19"/>
                  <a:gd name="T37" fmla="*/ 1 h 13"/>
                  <a:gd name="T38" fmla="*/ 3 w 19"/>
                  <a:gd name="T39" fmla="*/ 2 h 13"/>
                  <a:gd name="T40" fmla="*/ 3 w 19"/>
                  <a:gd name="T41" fmla="*/ 2 h 13"/>
                  <a:gd name="T42" fmla="*/ 3 w 19"/>
                  <a:gd name="T43" fmla="*/ 3 h 13"/>
                  <a:gd name="T44" fmla="*/ 2 w 19"/>
                  <a:gd name="T45" fmla="*/ 4 h 13"/>
                  <a:gd name="T46" fmla="*/ 1 w 19"/>
                  <a:gd name="T47" fmla="*/ 5 h 13"/>
                  <a:gd name="T48" fmla="*/ 0 w 19"/>
                  <a:gd name="T49" fmla="*/ 5 h 13"/>
                  <a:gd name="T50" fmla="*/ 0 w 19"/>
                  <a:gd name="T51" fmla="*/ 7 h 13"/>
                  <a:gd name="T52" fmla="*/ 1 w 19"/>
                  <a:gd name="T53" fmla="*/ 7 h 13"/>
                  <a:gd name="T54" fmla="*/ 2 w 19"/>
                  <a:gd name="T55" fmla="*/ 7 h 13"/>
                  <a:gd name="T56" fmla="*/ 2 w 19"/>
                  <a:gd name="T57" fmla="*/ 8 h 13"/>
                  <a:gd name="T58" fmla="*/ 2 w 19"/>
                  <a:gd name="T59" fmla="*/ 9 h 13"/>
                  <a:gd name="T60" fmla="*/ 2 w 19"/>
                  <a:gd name="T61" fmla="*/ 10 h 13"/>
                  <a:gd name="T62" fmla="*/ 2 w 19"/>
                  <a:gd name="T63" fmla="*/ 11 h 13"/>
                  <a:gd name="T64" fmla="*/ 3 w 19"/>
                  <a:gd name="T65" fmla="*/ 11 h 13"/>
                  <a:gd name="T66" fmla="*/ 3 w 19"/>
                  <a:gd name="T67" fmla="*/ 11 h 13"/>
                  <a:gd name="T68" fmla="*/ 4 w 19"/>
                  <a:gd name="T69" fmla="*/ 11 h 13"/>
                  <a:gd name="T70" fmla="*/ 5 w 19"/>
                  <a:gd name="T71" fmla="*/ 11 h 13"/>
                  <a:gd name="T72" fmla="*/ 6 w 19"/>
                  <a:gd name="T73" fmla="*/ 11 h 13"/>
                  <a:gd name="T74" fmla="*/ 7 w 19"/>
                  <a:gd name="T75" fmla="*/ 9 h 13"/>
                  <a:gd name="T76" fmla="*/ 7 w 19"/>
                  <a:gd name="T77" fmla="*/ 9 h 13"/>
                  <a:gd name="T78" fmla="*/ 7 w 19"/>
                  <a:gd name="T79" fmla="*/ 8 h 13"/>
                  <a:gd name="T80" fmla="*/ 8 w 19"/>
                  <a:gd name="T81" fmla="*/ 8 h 13"/>
                  <a:gd name="T82" fmla="*/ 9 w 19"/>
                  <a:gd name="T83" fmla="*/ 8 h 13"/>
                  <a:gd name="T84" fmla="*/ 9 w 19"/>
                  <a:gd name="T85" fmla="*/ 8 h 13"/>
                  <a:gd name="T86" fmla="*/ 10 w 19"/>
                  <a:gd name="T87" fmla="*/ 9 h 13"/>
                  <a:gd name="T88" fmla="*/ 11 w 19"/>
                  <a:gd name="T89" fmla="*/ 10 h 13"/>
                  <a:gd name="T90" fmla="*/ 11 w 19"/>
                  <a:gd name="T91" fmla="*/ 11 h 13"/>
                  <a:gd name="T92" fmla="*/ 11 w 19"/>
                  <a:gd name="T93" fmla="*/ 12 h 13"/>
                  <a:gd name="T94" fmla="*/ 13 w 19"/>
                  <a:gd name="T95" fmla="*/ 12 h 13"/>
                  <a:gd name="T96" fmla="*/ 14 w 19"/>
                  <a:gd name="T97" fmla="*/ 11 h 13"/>
                  <a:gd name="T98" fmla="*/ 15 w 19"/>
                  <a:gd name="T99" fmla="*/ 10 h 13"/>
                  <a:gd name="T100" fmla="*/ 16 w 19"/>
                  <a:gd name="T101" fmla="*/ 10 h 13"/>
                  <a:gd name="T102" fmla="*/ 16 w 19"/>
                  <a:gd name="T103" fmla="*/ 11 h 13"/>
                  <a:gd name="T104" fmla="*/ 17 w 19"/>
                  <a:gd name="T105" fmla="*/ 11 h 13"/>
                  <a:gd name="T106" fmla="*/ 18 w 19"/>
                  <a:gd name="T107" fmla="*/ 11 h 13"/>
                  <a:gd name="T108" fmla="*/ 19 w 19"/>
                  <a:gd name="T109" fmla="*/ 10 h 13"/>
                  <a:gd name="T110" fmla="*/ 19 w 19"/>
                  <a:gd name="T111" fmla="*/ 9 h 13"/>
                  <a:gd name="T112" fmla="*/ 18 w 19"/>
                  <a:gd name="T11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 h="13">
                    <a:moveTo>
                      <a:pt x="18" y="8"/>
                    </a:moveTo>
                    <a:cubicBezTo>
                      <a:pt x="18" y="7"/>
                      <a:pt x="17" y="8"/>
                      <a:pt x="16" y="8"/>
                    </a:cubicBezTo>
                    <a:cubicBezTo>
                      <a:pt x="16" y="8"/>
                      <a:pt x="15" y="8"/>
                      <a:pt x="15" y="7"/>
                    </a:cubicBezTo>
                    <a:cubicBezTo>
                      <a:pt x="15" y="7"/>
                      <a:pt x="15" y="6"/>
                      <a:pt x="15" y="6"/>
                    </a:cubicBezTo>
                    <a:cubicBezTo>
                      <a:pt x="15" y="5"/>
                      <a:pt x="15" y="5"/>
                      <a:pt x="14" y="4"/>
                    </a:cubicBezTo>
                    <a:cubicBezTo>
                      <a:pt x="14" y="4"/>
                      <a:pt x="14" y="4"/>
                      <a:pt x="14" y="4"/>
                    </a:cubicBezTo>
                    <a:cubicBezTo>
                      <a:pt x="14" y="5"/>
                      <a:pt x="13" y="4"/>
                      <a:pt x="13" y="4"/>
                    </a:cubicBezTo>
                    <a:cubicBezTo>
                      <a:pt x="12" y="4"/>
                      <a:pt x="12" y="4"/>
                      <a:pt x="11" y="4"/>
                    </a:cubicBezTo>
                    <a:cubicBezTo>
                      <a:pt x="11" y="4"/>
                      <a:pt x="10" y="4"/>
                      <a:pt x="10" y="4"/>
                    </a:cubicBezTo>
                    <a:cubicBezTo>
                      <a:pt x="9" y="4"/>
                      <a:pt x="9" y="5"/>
                      <a:pt x="8" y="4"/>
                    </a:cubicBezTo>
                    <a:cubicBezTo>
                      <a:pt x="8" y="4"/>
                      <a:pt x="7" y="4"/>
                      <a:pt x="7" y="4"/>
                    </a:cubicBezTo>
                    <a:cubicBezTo>
                      <a:pt x="6" y="4"/>
                      <a:pt x="6" y="4"/>
                      <a:pt x="6" y="4"/>
                    </a:cubicBezTo>
                    <a:cubicBezTo>
                      <a:pt x="5" y="3"/>
                      <a:pt x="5" y="3"/>
                      <a:pt x="5" y="3"/>
                    </a:cubicBezTo>
                    <a:cubicBezTo>
                      <a:pt x="5" y="3"/>
                      <a:pt x="5" y="3"/>
                      <a:pt x="5" y="3"/>
                    </a:cubicBezTo>
                    <a:cubicBezTo>
                      <a:pt x="5" y="2"/>
                      <a:pt x="5" y="2"/>
                      <a:pt x="5" y="2"/>
                    </a:cubicBezTo>
                    <a:cubicBezTo>
                      <a:pt x="5" y="2"/>
                      <a:pt x="5" y="2"/>
                      <a:pt x="6" y="2"/>
                    </a:cubicBezTo>
                    <a:cubicBezTo>
                      <a:pt x="6" y="1"/>
                      <a:pt x="6" y="1"/>
                      <a:pt x="6" y="1"/>
                    </a:cubicBezTo>
                    <a:cubicBezTo>
                      <a:pt x="5" y="1"/>
                      <a:pt x="5" y="1"/>
                      <a:pt x="5" y="1"/>
                    </a:cubicBezTo>
                    <a:cubicBezTo>
                      <a:pt x="4" y="0"/>
                      <a:pt x="4" y="1"/>
                      <a:pt x="4" y="1"/>
                    </a:cubicBezTo>
                    <a:cubicBezTo>
                      <a:pt x="3" y="1"/>
                      <a:pt x="3" y="1"/>
                      <a:pt x="3" y="2"/>
                    </a:cubicBezTo>
                    <a:cubicBezTo>
                      <a:pt x="3" y="2"/>
                      <a:pt x="3" y="2"/>
                      <a:pt x="3" y="2"/>
                    </a:cubicBezTo>
                    <a:cubicBezTo>
                      <a:pt x="3" y="3"/>
                      <a:pt x="3" y="3"/>
                      <a:pt x="3" y="3"/>
                    </a:cubicBezTo>
                    <a:cubicBezTo>
                      <a:pt x="3" y="3"/>
                      <a:pt x="2" y="3"/>
                      <a:pt x="2" y="4"/>
                    </a:cubicBezTo>
                    <a:cubicBezTo>
                      <a:pt x="1" y="4"/>
                      <a:pt x="1" y="4"/>
                      <a:pt x="1" y="5"/>
                    </a:cubicBezTo>
                    <a:cubicBezTo>
                      <a:pt x="1" y="5"/>
                      <a:pt x="0" y="5"/>
                      <a:pt x="0" y="5"/>
                    </a:cubicBezTo>
                    <a:cubicBezTo>
                      <a:pt x="0" y="6"/>
                      <a:pt x="0" y="6"/>
                      <a:pt x="0" y="7"/>
                    </a:cubicBezTo>
                    <a:cubicBezTo>
                      <a:pt x="1" y="7"/>
                      <a:pt x="1" y="7"/>
                      <a:pt x="1" y="7"/>
                    </a:cubicBezTo>
                    <a:cubicBezTo>
                      <a:pt x="2" y="7"/>
                      <a:pt x="2" y="7"/>
                      <a:pt x="2" y="7"/>
                    </a:cubicBezTo>
                    <a:cubicBezTo>
                      <a:pt x="2" y="7"/>
                      <a:pt x="2" y="8"/>
                      <a:pt x="2" y="8"/>
                    </a:cubicBezTo>
                    <a:cubicBezTo>
                      <a:pt x="3" y="8"/>
                      <a:pt x="3" y="9"/>
                      <a:pt x="2" y="9"/>
                    </a:cubicBezTo>
                    <a:cubicBezTo>
                      <a:pt x="2" y="9"/>
                      <a:pt x="2" y="9"/>
                      <a:pt x="2" y="10"/>
                    </a:cubicBezTo>
                    <a:cubicBezTo>
                      <a:pt x="2" y="10"/>
                      <a:pt x="2" y="10"/>
                      <a:pt x="2" y="11"/>
                    </a:cubicBezTo>
                    <a:cubicBezTo>
                      <a:pt x="2" y="11"/>
                      <a:pt x="2" y="11"/>
                      <a:pt x="3" y="11"/>
                    </a:cubicBezTo>
                    <a:cubicBezTo>
                      <a:pt x="3" y="11"/>
                      <a:pt x="3" y="11"/>
                      <a:pt x="3" y="11"/>
                    </a:cubicBezTo>
                    <a:cubicBezTo>
                      <a:pt x="3" y="11"/>
                      <a:pt x="4" y="11"/>
                      <a:pt x="4" y="11"/>
                    </a:cubicBezTo>
                    <a:cubicBezTo>
                      <a:pt x="4" y="11"/>
                      <a:pt x="4" y="11"/>
                      <a:pt x="5" y="11"/>
                    </a:cubicBezTo>
                    <a:cubicBezTo>
                      <a:pt x="5" y="11"/>
                      <a:pt x="5" y="11"/>
                      <a:pt x="6" y="11"/>
                    </a:cubicBezTo>
                    <a:cubicBezTo>
                      <a:pt x="6" y="10"/>
                      <a:pt x="7" y="10"/>
                      <a:pt x="7" y="9"/>
                    </a:cubicBezTo>
                    <a:cubicBezTo>
                      <a:pt x="7" y="9"/>
                      <a:pt x="7" y="9"/>
                      <a:pt x="7" y="9"/>
                    </a:cubicBezTo>
                    <a:cubicBezTo>
                      <a:pt x="7" y="8"/>
                      <a:pt x="7" y="8"/>
                      <a:pt x="7" y="8"/>
                    </a:cubicBezTo>
                    <a:cubicBezTo>
                      <a:pt x="7" y="8"/>
                      <a:pt x="7" y="8"/>
                      <a:pt x="8" y="8"/>
                    </a:cubicBezTo>
                    <a:cubicBezTo>
                      <a:pt x="8" y="8"/>
                      <a:pt x="8" y="8"/>
                      <a:pt x="9" y="8"/>
                    </a:cubicBezTo>
                    <a:cubicBezTo>
                      <a:pt x="9" y="8"/>
                      <a:pt x="9" y="8"/>
                      <a:pt x="9" y="8"/>
                    </a:cubicBezTo>
                    <a:cubicBezTo>
                      <a:pt x="10" y="9"/>
                      <a:pt x="10" y="9"/>
                      <a:pt x="10" y="9"/>
                    </a:cubicBezTo>
                    <a:cubicBezTo>
                      <a:pt x="10" y="9"/>
                      <a:pt x="10" y="9"/>
                      <a:pt x="11" y="10"/>
                    </a:cubicBezTo>
                    <a:cubicBezTo>
                      <a:pt x="11" y="10"/>
                      <a:pt x="10" y="11"/>
                      <a:pt x="11" y="11"/>
                    </a:cubicBezTo>
                    <a:cubicBezTo>
                      <a:pt x="11" y="12"/>
                      <a:pt x="11" y="12"/>
                      <a:pt x="11" y="12"/>
                    </a:cubicBezTo>
                    <a:cubicBezTo>
                      <a:pt x="12" y="13"/>
                      <a:pt x="12" y="12"/>
                      <a:pt x="13" y="12"/>
                    </a:cubicBezTo>
                    <a:cubicBezTo>
                      <a:pt x="13" y="12"/>
                      <a:pt x="13" y="11"/>
                      <a:pt x="14" y="11"/>
                    </a:cubicBezTo>
                    <a:cubicBezTo>
                      <a:pt x="14" y="11"/>
                      <a:pt x="14" y="10"/>
                      <a:pt x="15" y="10"/>
                    </a:cubicBezTo>
                    <a:cubicBezTo>
                      <a:pt x="15" y="10"/>
                      <a:pt x="15" y="10"/>
                      <a:pt x="16" y="10"/>
                    </a:cubicBezTo>
                    <a:cubicBezTo>
                      <a:pt x="16" y="10"/>
                      <a:pt x="16" y="10"/>
                      <a:pt x="16" y="11"/>
                    </a:cubicBezTo>
                    <a:cubicBezTo>
                      <a:pt x="16" y="11"/>
                      <a:pt x="17" y="11"/>
                      <a:pt x="17" y="11"/>
                    </a:cubicBezTo>
                    <a:cubicBezTo>
                      <a:pt x="18" y="11"/>
                      <a:pt x="18" y="11"/>
                      <a:pt x="18" y="11"/>
                    </a:cubicBezTo>
                    <a:cubicBezTo>
                      <a:pt x="19" y="11"/>
                      <a:pt x="19" y="11"/>
                      <a:pt x="19" y="10"/>
                    </a:cubicBezTo>
                    <a:cubicBezTo>
                      <a:pt x="19" y="10"/>
                      <a:pt x="19" y="9"/>
                      <a:pt x="19" y="9"/>
                    </a:cubicBezTo>
                    <a:cubicBezTo>
                      <a:pt x="19" y="8"/>
                      <a:pt x="19" y="8"/>
                      <a:pt x="18"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9" name="Freeform 309"/>
              <p:cNvSpPr>
                <a:spLocks/>
              </p:cNvSpPr>
              <p:nvPr/>
            </p:nvSpPr>
            <p:spPr bwMode="auto">
              <a:xfrm>
                <a:off x="6546851" y="2265364"/>
                <a:ext cx="141288" cy="184150"/>
              </a:xfrm>
              <a:custGeom>
                <a:avLst/>
                <a:gdLst>
                  <a:gd name="T0" fmla="*/ 12 w 13"/>
                  <a:gd name="T1" fmla="*/ 10 h 17"/>
                  <a:gd name="T2" fmla="*/ 11 w 13"/>
                  <a:gd name="T3" fmla="*/ 8 h 17"/>
                  <a:gd name="T4" fmla="*/ 10 w 13"/>
                  <a:gd name="T5" fmla="*/ 9 h 17"/>
                  <a:gd name="T6" fmla="*/ 9 w 13"/>
                  <a:gd name="T7" fmla="*/ 8 h 17"/>
                  <a:gd name="T8" fmla="*/ 9 w 13"/>
                  <a:gd name="T9" fmla="*/ 7 h 17"/>
                  <a:gd name="T10" fmla="*/ 11 w 13"/>
                  <a:gd name="T11" fmla="*/ 6 h 17"/>
                  <a:gd name="T12" fmla="*/ 11 w 13"/>
                  <a:gd name="T13" fmla="*/ 5 h 17"/>
                  <a:gd name="T14" fmla="*/ 10 w 13"/>
                  <a:gd name="T15" fmla="*/ 4 h 17"/>
                  <a:gd name="T16" fmla="*/ 6 w 13"/>
                  <a:gd name="T17" fmla="*/ 4 h 17"/>
                  <a:gd name="T18" fmla="*/ 4 w 13"/>
                  <a:gd name="T19" fmla="*/ 3 h 17"/>
                  <a:gd name="T20" fmla="*/ 4 w 13"/>
                  <a:gd name="T21" fmla="*/ 1 h 17"/>
                  <a:gd name="T22" fmla="*/ 3 w 13"/>
                  <a:gd name="T23" fmla="*/ 1 h 17"/>
                  <a:gd name="T24" fmla="*/ 1 w 13"/>
                  <a:gd name="T25" fmla="*/ 0 h 17"/>
                  <a:gd name="T26" fmla="*/ 1 w 13"/>
                  <a:gd name="T27" fmla="*/ 2 h 17"/>
                  <a:gd name="T28" fmla="*/ 2 w 13"/>
                  <a:gd name="T29" fmla="*/ 3 h 17"/>
                  <a:gd name="T30" fmla="*/ 2 w 13"/>
                  <a:gd name="T31" fmla="*/ 4 h 17"/>
                  <a:gd name="T32" fmla="*/ 1 w 13"/>
                  <a:gd name="T33" fmla="*/ 5 h 17"/>
                  <a:gd name="T34" fmla="*/ 2 w 13"/>
                  <a:gd name="T35" fmla="*/ 6 h 17"/>
                  <a:gd name="T36" fmla="*/ 2 w 13"/>
                  <a:gd name="T37" fmla="*/ 8 h 17"/>
                  <a:gd name="T38" fmla="*/ 3 w 13"/>
                  <a:gd name="T39" fmla="*/ 9 h 17"/>
                  <a:gd name="T40" fmla="*/ 4 w 13"/>
                  <a:gd name="T41" fmla="*/ 12 h 17"/>
                  <a:gd name="T42" fmla="*/ 3 w 13"/>
                  <a:gd name="T43" fmla="*/ 14 h 17"/>
                  <a:gd name="T44" fmla="*/ 5 w 13"/>
                  <a:gd name="T45" fmla="*/ 13 h 17"/>
                  <a:gd name="T46" fmla="*/ 6 w 13"/>
                  <a:gd name="T47" fmla="*/ 13 h 17"/>
                  <a:gd name="T48" fmla="*/ 8 w 13"/>
                  <a:gd name="T49" fmla="*/ 12 h 17"/>
                  <a:gd name="T50" fmla="*/ 8 w 13"/>
                  <a:gd name="T51" fmla="*/ 11 h 17"/>
                  <a:gd name="T52" fmla="*/ 9 w 13"/>
                  <a:gd name="T53" fmla="*/ 10 h 17"/>
                  <a:gd name="T54" fmla="*/ 10 w 13"/>
                  <a:gd name="T55" fmla="*/ 12 h 17"/>
                  <a:gd name="T56" fmla="*/ 11 w 13"/>
                  <a:gd name="T57" fmla="*/ 15 h 17"/>
                  <a:gd name="T58" fmla="*/ 12 w 13"/>
                  <a:gd name="T59" fmla="*/ 17 h 17"/>
                  <a:gd name="T60" fmla="*/ 13 w 13"/>
                  <a:gd name="T61" fmla="*/ 16 h 17"/>
                  <a:gd name="T62" fmla="*/ 13 w 13"/>
                  <a:gd name="T63" fmla="*/ 13 h 17"/>
                  <a:gd name="T64" fmla="*/ 13 w 13"/>
                  <a:gd name="T65"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7">
                    <a:moveTo>
                      <a:pt x="13" y="11"/>
                    </a:moveTo>
                    <a:cubicBezTo>
                      <a:pt x="12" y="10"/>
                      <a:pt x="12" y="11"/>
                      <a:pt x="12" y="10"/>
                    </a:cubicBezTo>
                    <a:cubicBezTo>
                      <a:pt x="11" y="10"/>
                      <a:pt x="12" y="10"/>
                      <a:pt x="12" y="9"/>
                    </a:cubicBezTo>
                    <a:cubicBezTo>
                      <a:pt x="12" y="9"/>
                      <a:pt x="12" y="8"/>
                      <a:pt x="11" y="8"/>
                    </a:cubicBezTo>
                    <a:cubicBezTo>
                      <a:pt x="11" y="8"/>
                      <a:pt x="11" y="8"/>
                      <a:pt x="11" y="8"/>
                    </a:cubicBezTo>
                    <a:cubicBezTo>
                      <a:pt x="10" y="8"/>
                      <a:pt x="11" y="9"/>
                      <a:pt x="10" y="9"/>
                    </a:cubicBezTo>
                    <a:cubicBezTo>
                      <a:pt x="10" y="10"/>
                      <a:pt x="10" y="10"/>
                      <a:pt x="10" y="9"/>
                    </a:cubicBezTo>
                    <a:cubicBezTo>
                      <a:pt x="9" y="9"/>
                      <a:pt x="9" y="9"/>
                      <a:pt x="9" y="8"/>
                    </a:cubicBezTo>
                    <a:cubicBezTo>
                      <a:pt x="9" y="8"/>
                      <a:pt x="9" y="8"/>
                      <a:pt x="9" y="8"/>
                    </a:cubicBezTo>
                    <a:cubicBezTo>
                      <a:pt x="9" y="7"/>
                      <a:pt x="9" y="7"/>
                      <a:pt x="9" y="7"/>
                    </a:cubicBezTo>
                    <a:cubicBezTo>
                      <a:pt x="9" y="7"/>
                      <a:pt x="9" y="7"/>
                      <a:pt x="10" y="6"/>
                    </a:cubicBezTo>
                    <a:cubicBezTo>
                      <a:pt x="10" y="6"/>
                      <a:pt x="10" y="6"/>
                      <a:pt x="11" y="6"/>
                    </a:cubicBezTo>
                    <a:cubicBezTo>
                      <a:pt x="11" y="6"/>
                      <a:pt x="10" y="5"/>
                      <a:pt x="11" y="5"/>
                    </a:cubicBezTo>
                    <a:cubicBezTo>
                      <a:pt x="11" y="5"/>
                      <a:pt x="11" y="5"/>
                      <a:pt x="11" y="5"/>
                    </a:cubicBezTo>
                    <a:cubicBezTo>
                      <a:pt x="11" y="4"/>
                      <a:pt x="11" y="4"/>
                      <a:pt x="11" y="4"/>
                    </a:cubicBezTo>
                    <a:cubicBezTo>
                      <a:pt x="11" y="3"/>
                      <a:pt x="10" y="4"/>
                      <a:pt x="10" y="4"/>
                    </a:cubicBezTo>
                    <a:cubicBezTo>
                      <a:pt x="9" y="4"/>
                      <a:pt x="9" y="4"/>
                      <a:pt x="8" y="4"/>
                    </a:cubicBezTo>
                    <a:cubicBezTo>
                      <a:pt x="7" y="4"/>
                      <a:pt x="7" y="4"/>
                      <a:pt x="6" y="4"/>
                    </a:cubicBezTo>
                    <a:cubicBezTo>
                      <a:pt x="5" y="4"/>
                      <a:pt x="5" y="4"/>
                      <a:pt x="5" y="4"/>
                    </a:cubicBezTo>
                    <a:cubicBezTo>
                      <a:pt x="4" y="3"/>
                      <a:pt x="4" y="3"/>
                      <a:pt x="4" y="3"/>
                    </a:cubicBezTo>
                    <a:cubicBezTo>
                      <a:pt x="4" y="2"/>
                      <a:pt x="5" y="2"/>
                      <a:pt x="4" y="1"/>
                    </a:cubicBezTo>
                    <a:cubicBezTo>
                      <a:pt x="4" y="1"/>
                      <a:pt x="4" y="1"/>
                      <a:pt x="4" y="1"/>
                    </a:cubicBezTo>
                    <a:cubicBezTo>
                      <a:pt x="3" y="1"/>
                      <a:pt x="3" y="1"/>
                      <a:pt x="3" y="1"/>
                    </a:cubicBezTo>
                    <a:cubicBezTo>
                      <a:pt x="3" y="1"/>
                      <a:pt x="3" y="1"/>
                      <a:pt x="3" y="1"/>
                    </a:cubicBezTo>
                    <a:cubicBezTo>
                      <a:pt x="2" y="0"/>
                      <a:pt x="2" y="0"/>
                      <a:pt x="2" y="0"/>
                    </a:cubicBezTo>
                    <a:cubicBezTo>
                      <a:pt x="1" y="0"/>
                      <a:pt x="1" y="0"/>
                      <a:pt x="1" y="0"/>
                    </a:cubicBezTo>
                    <a:cubicBezTo>
                      <a:pt x="1" y="0"/>
                      <a:pt x="0" y="1"/>
                      <a:pt x="0" y="1"/>
                    </a:cubicBezTo>
                    <a:cubicBezTo>
                      <a:pt x="0" y="1"/>
                      <a:pt x="1" y="2"/>
                      <a:pt x="1" y="2"/>
                    </a:cubicBezTo>
                    <a:cubicBezTo>
                      <a:pt x="1" y="2"/>
                      <a:pt x="1" y="2"/>
                      <a:pt x="1" y="2"/>
                    </a:cubicBezTo>
                    <a:cubicBezTo>
                      <a:pt x="2" y="2"/>
                      <a:pt x="2" y="3"/>
                      <a:pt x="2" y="3"/>
                    </a:cubicBezTo>
                    <a:cubicBezTo>
                      <a:pt x="2" y="3"/>
                      <a:pt x="3" y="3"/>
                      <a:pt x="3" y="3"/>
                    </a:cubicBezTo>
                    <a:cubicBezTo>
                      <a:pt x="3" y="3"/>
                      <a:pt x="3" y="4"/>
                      <a:pt x="2" y="4"/>
                    </a:cubicBezTo>
                    <a:cubicBezTo>
                      <a:pt x="2" y="4"/>
                      <a:pt x="2" y="4"/>
                      <a:pt x="1" y="4"/>
                    </a:cubicBezTo>
                    <a:cubicBezTo>
                      <a:pt x="1" y="4"/>
                      <a:pt x="1" y="5"/>
                      <a:pt x="1" y="5"/>
                    </a:cubicBezTo>
                    <a:cubicBezTo>
                      <a:pt x="1" y="5"/>
                      <a:pt x="1" y="6"/>
                      <a:pt x="1" y="6"/>
                    </a:cubicBezTo>
                    <a:cubicBezTo>
                      <a:pt x="1" y="6"/>
                      <a:pt x="2" y="6"/>
                      <a:pt x="2" y="6"/>
                    </a:cubicBezTo>
                    <a:cubicBezTo>
                      <a:pt x="2" y="6"/>
                      <a:pt x="3" y="7"/>
                      <a:pt x="3" y="7"/>
                    </a:cubicBezTo>
                    <a:cubicBezTo>
                      <a:pt x="3" y="7"/>
                      <a:pt x="2" y="7"/>
                      <a:pt x="2" y="8"/>
                    </a:cubicBezTo>
                    <a:cubicBezTo>
                      <a:pt x="2" y="8"/>
                      <a:pt x="2" y="8"/>
                      <a:pt x="3" y="8"/>
                    </a:cubicBezTo>
                    <a:cubicBezTo>
                      <a:pt x="3" y="9"/>
                      <a:pt x="3" y="9"/>
                      <a:pt x="3" y="9"/>
                    </a:cubicBezTo>
                    <a:cubicBezTo>
                      <a:pt x="4" y="10"/>
                      <a:pt x="4" y="10"/>
                      <a:pt x="4" y="11"/>
                    </a:cubicBezTo>
                    <a:cubicBezTo>
                      <a:pt x="4" y="11"/>
                      <a:pt x="4" y="11"/>
                      <a:pt x="4" y="12"/>
                    </a:cubicBezTo>
                    <a:cubicBezTo>
                      <a:pt x="4" y="12"/>
                      <a:pt x="4" y="13"/>
                      <a:pt x="4" y="13"/>
                    </a:cubicBezTo>
                    <a:cubicBezTo>
                      <a:pt x="3" y="14"/>
                      <a:pt x="3" y="14"/>
                      <a:pt x="3" y="14"/>
                    </a:cubicBezTo>
                    <a:cubicBezTo>
                      <a:pt x="4" y="14"/>
                      <a:pt x="4" y="14"/>
                      <a:pt x="4" y="14"/>
                    </a:cubicBezTo>
                    <a:cubicBezTo>
                      <a:pt x="5" y="14"/>
                      <a:pt x="5" y="14"/>
                      <a:pt x="5" y="13"/>
                    </a:cubicBezTo>
                    <a:cubicBezTo>
                      <a:pt x="6" y="13"/>
                      <a:pt x="6" y="13"/>
                      <a:pt x="6" y="13"/>
                    </a:cubicBezTo>
                    <a:cubicBezTo>
                      <a:pt x="6" y="13"/>
                      <a:pt x="6" y="13"/>
                      <a:pt x="6" y="13"/>
                    </a:cubicBezTo>
                    <a:cubicBezTo>
                      <a:pt x="7" y="13"/>
                      <a:pt x="7" y="13"/>
                      <a:pt x="7" y="13"/>
                    </a:cubicBezTo>
                    <a:cubicBezTo>
                      <a:pt x="7" y="13"/>
                      <a:pt x="7" y="12"/>
                      <a:pt x="8" y="12"/>
                    </a:cubicBezTo>
                    <a:cubicBezTo>
                      <a:pt x="8" y="12"/>
                      <a:pt x="8" y="12"/>
                      <a:pt x="8" y="12"/>
                    </a:cubicBezTo>
                    <a:cubicBezTo>
                      <a:pt x="9" y="12"/>
                      <a:pt x="8" y="12"/>
                      <a:pt x="8" y="11"/>
                    </a:cubicBezTo>
                    <a:cubicBezTo>
                      <a:pt x="9" y="11"/>
                      <a:pt x="8" y="11"/>
                      <a:pt x="9" y="10"/>
                    </a:cubicBezTo>
                    <a:cubicBezTo>
                      <a:pt x="9" y="10"/>
                      <a:pt x="9" y="10"/>
                      <a:pt x="9" y="10"/>
                    </a:cubicBezTo>
                    <a:cubicBezTo>
                      <a:pt x="10" y="10"/>
                      <a:pt x="10" y="11"/>
                      <a:pt x="10" y="11"/>
                    </a:cubicBezTo>
                    <a:cubicBezTo>
                      <a:pt x="10" y="11"/>
                      <a:pt x="10" y="12"/>
                      <a:pt x="10" y="12"/>
                    </a:cubicBezTo>
                    <a:cubicBezTo>
                      <a:pt x="11" y="12"/>
                      <a:pt x="11" y="12"/>
                      <a:pt x="11" y="13"/>
                    </a:cubicBezTo>
                    <a:cubicBezTo>
                      <a:pt x="11" y="14"/>
                      <a:pt x="11" y="14"/>
                      <a:pt x="11" y="15"/>
                    </a:cubicBezTo>
                    <a:cubicBezTo>
                      <a:pt x="11" y="16"/>
                      <a:pt x="11" y="16"/>
                      <a:pt x="11" y="17"/>
                    </a:cubicBezTo>
                    <a:cubicBezTo>
                      <a:pt x="11" y="17"/>
                      <a:pt x="12" y="17"/>
                      <a:pt x="12" y="17"/>
                    </a:cubicBezTo>
                    <a:cubicBezTo>
                      <a:pt x="12" y="17"/>
                      <a:pt x="12" y="17"/>
                      <a:pt x="12" y="17"/>
                    </a:cubicBezTo>
                    <a:cubicBezTo>
                      <a:pt x="12" y="17"/>
                      <a:pt x="12" y="16"/>
                      <a:pt x="13" y="16"/>
                    </a:cubicBezTo>
                    <a:cubicBezTo>
                      <a:pt x="13" y="15"/>
                      <a:pt x="13" y="15"/>
                      <a:pt x="13" y="14"/>
                    </a:cubicBezTo>
                    <a:cubicBezTo>
                      <a:pt x="13" y="14"/>
                      <a:pt x="13" y="13"/>
                      <a:pt x="13" y="13"/>
                    </a:cubicBezTo>
                    <a:cubicBezTo>
                      <a:pt x="13" y="12"/>
                      <a:pt x="13" y="12"/>
                      <a:pt x="13" y="12"/>
                    </a:cubicBezTo>
                    <a:cubicBezTo>
                      <a:pt x="13" y="11"/>
                      <a:pt x="13" y="11"/>
                      <a:pt x="13"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0" name="Freeform 310"/>
              <p:cNvSpPr>
                <a:spLocks/>
              </p:cNvSpPr>
              <p:nvPr/>
            </p:nvSpPr>
            <p:spPr bwMode="auto">
              <a:xfrm>
                <a:off x="7486651" y="2038351"/>
                <a:ext cx="22225" cy="11113"/>
              </a:xfrm>
              <a:custGeom>
                <a:avLst/>
                <a:gdLst>
                  <a:gd name="T0" fmla="*/ 2 w 2"/>
                  <a:gd name="T1" fmla="*/ 1 h 1"/>
                  <a:gd name="T2" fmla="*/ 2 w 2"/>
                  <a:gd name="T3" fmla="*/ 0 h 1"/>
                  <a:gd name="T4" fmla="*/ 1 w 2"/>
                  <a:gd name="T5" fmla="*/ 0 h 1"/>
                  <a:gd name="T6" fmla="*/ 1 w 2"/>
                  <a:gd name="T7" fmla="*/ 1 h 1"/>
                  <a:gd name="T8" fmla="*/ 0 w 2"/>
                  <a:gd name="T9" fmla="*/ 1 h 1"/>
                  <a:gd name="T10" fmla="*/ 1 w 2"/>
                  <a:gd name="T11" fmla="*/ 1 h 1"/>
                  <a:gd name="T12" fmla="*/ 2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0"/>
                    </a:cubicBezTo>
                    <a:cubicBezTo>
                      <a:pt x="2" y="0"/>
                      <a:pt x="1" y="0"/>
                      <a:pt x="1" y="0"/>
                    </a:cubicBezTo>
                    <a:cubicBezTo>
                      <a:pt x="1" y="0"/>
                      <a:pt x="1" y="0"/>
                      <a:pt x="1" y="1"/>
                    </a:cubicBezTo>
                    <a:cubicBezTo>
                      <a:pt x="0" y="1"/>
                      <a:pt x="0" y="1"/>
                      <a:pt x="0" y="1"/>
                    </a:cubicBezTo>
                    <a:cubicBezTo>
                      <a:pt x="1" y="1"/>
                      <a:pt x="1" y="1"/>
                      <a:pt x="1" y="1"/>
                    </a:cubicBezTo>
                    <a:cubicBezTo>
                      <a:pt x="1" y="1"/>
                      <a:pt x="1"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1" name="Freeform 311"/>
              <p:cNvSpPr>
                <a:spLocks/>
              </p:cNvSpPr>
              <p:nvPr/>
            </p:nvSpPr>
            <p:spPr bwMode="auto">
              <a:xfrm>
                <a:off x="7432676" y="1876426"/>
                <a:ext cx="119063" cy="161925"/>
              </a:xfrm>
              <a:custGeom>
                <a:avLst/>
                <a:gdLst>
                  <a:gd name="T0" fmla="*/ 1 w 11"/>
                  <a:gd name="T1" fmla="*/ 4 h 15"/>
                  <a:gd name="T2" fmla="*/ 2 w 11"/>
                  <a:gd name="T3" fmla="*/ 5 h 15"/>
                  <a:gd name="T4" fmla="*/ 1 w 11"/>
                  <a:gd name="T5" fmla="*/ 6 h 15"/>
                  <a:gd name="T6" fmla="*/ 1 w 11"/>
                  <a:gd name="T7" fmla="*/ 7 h 15"/>
                  <a:gd name="T8" fmla="*/ 2 w 11"/>
                  <a:gd name="T9" fmla="*/ 8 h 15"/>
                  <a:gd name="T10" fmla="*/ 3 w 11"/>
                  <a:gd name="T11" fmla="*/ 9 h 15"/>
                  <a:gd name="T12" fmla="*/ 3 w 11"/>
                  <a:gd name="T13" fmla="*/ 11 h 15"/>
                  <a:gd name="T14" fmla="*/ 3 w 11"/>
                  <a:gd name="T15" fmla="*/ 12 h 15"/>
                  <a:gd name="T16" fmla="*/ 3 w 11"/>
                  <a:gd name="T17" fmla="*/ 13 h 15"/>
                  <a:gd name="T18" fmla="*/ 4 w 11"/>
                  <a:gd name="T19" fmla="*/ 14 h 15"/>
                  <a:gd name="T20" fmla="*/ 5 w 11"/>
                  <a:gd name="T21" fmla="*/ 15 h 15"/>
                  <a:gd name="T22" fmla="*/ 6 w 11"/>
                  <a:gd name="T23" fmla="*/ 14 h 15"/>
                  <a:gd name="T24" fmla="*/ 5 w 11"/>
                  <a:gd name="T25" fmla="*/ 13 h 15"/>
                  <a:gd name="T26" fmla="*/ 6 w 11"/>
                  <a:gd name="T27" fmla="*/ 12 h 15"/>
                  <a:gd name="T28" fmla="*/ 7 w 11"/>
                  <a:gd name="T29" fmla="*/ 12 h 15"/>
                  <a:gd name="T30" fmla="*/ 9 w 11"/>
                  <a:gd name="T31" fmla="*/ 11 h 15"/>
                  <a:gd name="T32" fmla="*/ 10 w 11"/>
                  <a:gd name="T33" fmla="*/ 11 h 15"/>
                  <a:gd name="T34" fmla="*/ 11 w 11"/>
                  <a:gd name="T35" fmla="*/ 11 h 15"/>
                  <a:gd name="T36" fmla="*/ 11 w 11"/>
                  <a:gd name="T37" fmla="*/ 10 h 15"/>
                  <a:gd name="T38" fmla="*/ 11 w 11"/>
                  <a:gd name="T39" fmla="*/ 8 h 15"/>
                  <a:gd name="T40" fmla="*/ 10 w 11"/>
                  <a:gd name="T41" fmla="*/ 7 h 15"/>
                  <a:gd name="T42" fmla="*/ 9 w 11"/>
                  <a:gd name="T43" fmla="*/ 6 h 15"/>
                  <a:gd name="T44" fmla="*/ 8 w 11"/>
                  <a:gd name="T45" fmla="*/ 4 h 15"/>
                  <a:gd name="T46" fmla="*/ 7 w 11"/>
                  <a:gd name="T47" fmla="*/ 3 h 15"/>
                  <a:gd name="T48" fmla="*/ 6 w 11"/>
                  <a:gd name="T49" fmla="*/ 2 h 15"/>
                  <a:gd name="T50" fmla="*/ 5 w 11"/>
                  <a:gd name="T51" fmla="*/ 2 h 15"/>
                  <a:gd name="T52" fmla="*/ 4 w 11"/>
                  <a:gd name="T53" fmla="*/ 1 h 15"/>
                  <a:gd name="T54" fmla="*/ 3 w 11"/>
                  <a:gd name="T55" fmla="*/ 0 h 15"/>
                  <a:gd name="T56" fmla="*/ 3 w 11"/>
                  <a:gd name="T57" fmla="*/ 0 h 15"/>
                  <a:gd name="T58" fmla="*/ 2 w 11"/>
                  <a:gd name="T59" fmla="*/ 1 h 15"/>
                  <a:gd name="T60" fmla="*/ 1 w 11"/>
                  <a:gd name="T61" fmla="*/ 2 h 15"/>
                  <a:gd name="T62" fmla="*/ 1 w 11"/>
                  <a:gd name="T63" fmla="*/ 3 h 15"/>
                  <a:gd name="T64" fmla="*/ 0 w 11"/>
                  <a:gd name="T65" fmla="*/ 3 h 15"/>
                  <a:gd name="T66" fmla="*/ 1 w 11"/>
                  <a:gd name="T67" fmla="*/ 4 h 15"/>
                  <a:gd name="T68" fmla="*/ 1 w 11"/>
                  <a:gd name="T6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5">
                    <a:moveTo>
                      <a:pt x="1" y="4"/>
                    </a:moveTo>
                    <a:cubicBezTo>
                      <a:pt x="2" y="4"/>
                      <a:pt x="2" y="5"/>
                      <a:pt x="2" y="5"/>
                    </a:cubicBezTo>
                    <a:cubicBezTo>
                      <a:pt x="1" y="6"/>
                      <a:pt x="1" y="6"/>
                      <a:pt x="1" y="6"/>
                    </a:cubicBezTo>
                    <a:cubicBezTo>
                      <a:pt x="1" y="7"/>
                      <a:pt x="1" y="7"/>
                      <a:pt x="1" y="7"/>
                    </a:cubicBezTo>
                    <a:cubicBezTo>
                      <a:pt x="1" y="8"/>
                      <a:pt x="2" y="8"/>
                      <a:pt x="2" y="8"/>
                    </a:cubicBezTo>
                    <a:cubicBezTo>
                      <a:pt x="3" y="8"/>
                      <a:pt x="3" y="8"/>
                      <a:pt x="3" y="9"/>
                    </a:cubicBezTo>
                    <a:cubicBezTo>
                      <a:pt x="3" y="10"/>
                      <a:pt x="3" y="10"/>
                      <a:pt x="3" y="11"/>
                    </a:cubicBezTo>
                    <a:cubicBezTo>
                      <a:pt x="3" y="11"/>
                      <a:pt x="3" y="12"/>
                      <a:pt x="3" y="12"/>
                    </a:cubicBezTo>
                    <a:cubicBezTo>
                      <a:pt x="3" y="13"/>
                      <a:pt x="3" y="13"/>
                      <a:pt x="3" y="13"/>
                    </a:cubicBezTo>
                    <a:cubicBezTo>
                      <a:pt x="3" y="14"/>
                      <a:pt x="4" y="14"/>
                      <a:pt x="4" y="14"/>
                    </a:cubicBezTo>
                    <a:cubicBezTo>
                      <a:pt x="4" y="15"/>
                      <a:pt x="4" y="15"/>
                      <a:pt x="5" y="15"/>
                    </a:cubicBezTo>
                    <a:cubicBezTo>
                      <a:pt x="5" y="15"/>
                      <a:pt x="5" y="15"/>
                      <a:pt x="6" y="14"/>
                    </a:cubicBezTo>
                    <a:cubicBezTo>
                      <a:pt x="6" y="14"/>
                      <a:pt x="5" y="14"/>
                      <a:pt x="5" y="13"/>
                    </a:cubicBezTo>
                    <a:cubicBezTo>
                      <a:pt x="5" y="13"/>
                      <a:pt x="5" y="13"/>
                      <a:pt x="6" y="12"/>
                    </a:cubicBezTo>
                    <a:cubicBezTo>
                      <a:pt x="6" y="12"/>
                      <a:pt x="6" y="12"/>
                      <a:pt x="7" y="12"/>
                    </a:cubicBezTo>
                    <a:cubicBezTo>
                      <a:pt x="8" y="11"/>
                      <a:pt x="8" y="11"/>
                      <a:pt x="9" y="11"/>
                    </a:cubicBezTo>
                    <a:cubicBezTo>
                      <a:pt x="9" y="11"/>
                      <a:pt x="9" y="11"/>
                      <a:pt x="10" y="11"/>
                    </a:cubicBezTo>
                    <a:cubicBezTo>
                      <a:pt x="10" y="11"/>
                      <a:pt x="10" y="11"/>
                      <a:pt x="11" y="11"/>
                    </a:cubicBezTo>
                    <a:cubicBezTo>
                      <a:pt x="11" y="10"/>
                      <a:pt x="11" y="10"/>
                      <a:pt x="11" y="10"/>
                    </a:cubicBezTo>
                    <a:cubicBezTo>
                      <a:pt x="11" y="9"/>
                      <a:pt x="11" y="9"/>
                      <a:pt x="11" y="8"/>
                    </a:cubicBezTo>
                    <a:cubicBezTo>
                      <a:pt x="10" y="7"/>
                      <a:pt x="10" y="7"/>
                      <a:pt x="10" y="7"/>
                    </a:cubicBezTo>
                    <a:cubicBezTo>
                      <a:pt x="9" y="6"/>
                      <a:pt x="9" y="6"/>
                      <a:pt x="9" y="6"/>
                    </a:cubicBezTo>
                    <a:cubicBezTo>
                      <a:pt x="9" y="5"/>
                      <a:pt x="8" y="5"/>
                      <a:pt x="8" y="4"/>
                    </a:cubicBezTo>
                    <a:cubicBezTo>
                      <a:pt x="7" y="4"/>
                      <a:pt x="7" y="4"/>
                      <a:pt x="7" y="3"/>
                    </a:cubicBezTo>
                    <a:cubicBezTo>
                      <a:pt x="6" y="3"/>
                      <a:pt x="6" y="3"/>
                      <a:pt x="6" y="2"/>
                    </a:cubicBezTo>
                    <a:cubicBezTo>
                      <a:pt x="6" y="2"/>
                      <a:pt x="5" y="2"/>
                      <a:pt x="5" y="2"/>
                    </a:cubicBezTo>
                    <a:cubicBezTo>
                      <a:pt x="5" y="1"/>
                      <a:pt x="5" y="1"/>
                      <a:pt x="4" y="1"/>
                    </a:cubicBezTo>
                    <a:cubicBezTo>
                      <a:pt x="4" y="0"/>
                      <a:pt x="4" y="0"/>
                      <a:pt x="3" y="0"/>
                    </a:cubicBezTo>
                    <a:cubicBezTo>
                      <a:pt x="3" y="0"/>
                      <a:pt x="3" y="0"/>
                      <a:pt x="3" y="0"/>
                    </a:cubicBezTo>
                    <a:cubicBezTo>
                      <a:pt x="3" y="1"/>
                      <a:pt x="3" y="1"/>
                      <a:pt x="2" y="1"/>
                    </a:cubicBezTo>
                    <a:cubicBezTo>
                      <a:pt x="2" y="1"/>
                      <a:pt x="2" y="2"/>
                      <a:pt x="1" y="2"/>
                    </a:cubicBezTo>
                    <a:cubicBezTo>
                      <a:pt x="1" y="2"/>
                      <a:pt x="1" y="2"/>
                      <a:pt x="1" y="3"/>
                    </a:cubicBezTo>
                    <a:cubicBezTo>
                      <a:pt x="0" y="3"/>
                      <a:pt x="0" y="3"/>
                      <a:pt x="0" y="3"/>
                    </a:cubicBezTo>
                    <a:cubicBezTo>
                      <a:pt x="0" y="3"/>
                      <a:pt x="0" y="4"/>
                      <a:pt x="1" y="4"/>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2" name="Freeform 312"/>
              <p:cNvSpPr>
                <a:spLocks/>
              </p:cNvSpPr>
              <p:nvPr/>
            </p:nvSpPr>
            <p:spPr bwMode="auto">
              <a:xfrm>
                <a:off x="7432676" y="19081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3" name="Freeform 313"/>
              <p:cNvSpPr>
                <a:spLocks/>
              </p:cNvSpPr>
              <p:nvPr/>
            </p:nvSpPr>
            <p:spPr bwMode="auto">
              <a:xfrm>
                <a:off x="6375401" y="2784476"/>
                <a:ext cx="63500" cy="119063"/>
              </a:xfrm>
              <a:custGeom>
                <a:avLst/>
                <a:gdLst>
                  <a:gd name="T0" fmla="*/ 5 w 6"/>
                  <a:gd name="T1" fmla="*/ 6 h 11"/>
                  <a:gd name="T2" fmla="*/ 5 w 6"/>
                  <a:gd name="T3" fmla="*/ 6 h 11"/>
                  <a:gd name="T4" fmla="*/ 4 w 6"/>
                  <a:gd name="T5" fmla="*/ 4 h 11"/>
                  <a:gd name="T6" fmla="*/ 3 w 6"/>
                  <a:gd name="T7" fmla="*/ 4 h 11"/>
                  <a:gd name="T8" fmla="*/ 3 w 6"/>
                  <a:gd name="T9" fmla="*/ 2 h 11"/>
                  <a:gd name="T10" fmla="*/ 2 w 6"/>
                  <a:gd name="T11" fmla="*/ 2 h 11"/>
                  <a:gd name="T12" fmla="*/ 2 w 6"/>
                  <a:gd name="T13" fmla="*/ 1 h 11"/>
                  <a:gd name="T14" fmla="*/ 2 w 6"/>
                  <a:gd name="T15" fmla="*/ 0 h 11"/>
                  <a:gd name="T16" fmla="*/ 0 w 6"/>
                  <a:gd name="T17" fmla="*/ 0 h 11"/>
                  <a:gd name="T18" fmla="*/ 1 w 6"/>
                  <a:gd name="T19" fmla="*/ 1 h 11"/>
                  <a:gd name="T20" fmla="*/ 1 w 6"/>
                  <a:gd name="T21" fmla="*/ 2 h 11"/>
                  <a:gd name="T22" fmla="*/ 1 w 6"/>
                  <a:gd name="T23" fmla="*/ 2 h 11"/>
                  <a:gd name="T24" fmla="*/ 1 w 6"/>
                  <a:gd name="T25" fmla="*/ 4 h 11"/>
                  <a:gd name="T26" fmla="*/ 0 w 6"/>
                  <a:gd name="T27" fmla="*/ 5 h 11"/>
                  <a:gd name="T28" fmla="*/ 1 w 6"/>
                  <a:gd name="T29" fmla="*/ 6 h 11"/>
                  <a:gd name="T30" fmla="*/ 0 w 6"/>
                  <a:gd name="T31" fmla="*/ 7 h 11"/>
                  <a:gd name="T32" fmla="*/ 1 w 6"/>
                  <a:gd name="T33" fmla="*/ 8 h 11"/>
                  <a:gd name="T34" fmla="*/ 1 w 6"/>
                  <a:gd name="T35" fmla="*/ 9 h 11"/>
                  <a:gd name="T36" fmla="*/ 1 w 6"/>
                  <a:gd name="T37" fmla="*/ 9 h 11"/>
                  <a:gd name="T38" fmla="*/ 1 w 6"/>
                  <a:gd name="T39" fmla="*/ 10 h 11"/>
                  <a:gd name="T40" fmla="*/ 1 w 6"/>
                  <a:gd name="T41" fmla="*/ 11 h 11"/>
                  <a:gd name="T42" fmla="*/ 2 w 6"/>
                  <a:gd name="T43" fmla="*/ 11 h 11"/>
                  <a:gd name="T44" fmla="*/ 3 w 6"/>
                  <a:gd name="T45" fmla="*/ 11 h 11"/>
                  <a:gd name="T46" fmla="*/ 4 w 6"/>
                  <a:gd name="T47" fmla="*/ 10 h 11"/>
                  <a:gd name="T48" fmla="*/ 5 w 6"/>
                  <a:gd name="T49" fmla="*/ 9 h 11"/>
                  <a:gd name="T50" fmla="*/ 5 w 6"/>
                  <a:gd name="T51" fmla="*/ 9 h 11"/>
                  <a:gd name="T52" fmla="*/ 5 w 6"/>
                  <a:gd name="T53" fmla="*/ 8 h 11"/>
                  <a:gd name="T54" fmla="*/ 5 w 6"/>
                  <a:gd name="T5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11">
                    <a:moveTo>
                      <a:pt x="5" y="6"/>
                    </a:moveTo>
                    <a:cubicBezTo>
                      <a:pt x="5" y="6"/>
                      <a:pt x="5" y="6"/>
                      <a:pt x="5" y="6"/>
                    </a:cubicBezTo>
                    <a:cubicBezTo>
                      <a:pt x="4" y="5"/>
                      <a:pt x="4" y="5"/>
                      <a:pt x="4" y="4"/>
                    </a:cubicBezTo>
                    <a:cubicBezTo>
                      <a:pt x="4" y="4"/>
                      <a:pt x="4" y="4"/>
                      <a:pt x="3" y="4"/>
                    </a:cubicBezTo>
                    <a:cubicBezTo>
                      <a:pt x="3" y="3"/>
                      <a:pt x="4" y="3"/>
                      <a:pt x="3" y="2"/>
                    </a:cubicBezTo>
                    <a:cubicBezTo>
                      <a:pt x="3" y="2"/>
                      <a:pt x="3" y="2"/>
                      <a:pt x="2" y="2"/>
                    </a:cubicBezTo>
                    <a:cubicBezTo>
                      <a:pt x="2" y="1"/>
                      <a:pt x="2" y="1"/>
                      <a:pt x="2" y="1"/>
                    </a:cubicBezTo>
                    <a:cubicBezTo>
                      <a:pt x="2" y="0"/>
                      <a:pt x="2" y="0"/>
                      <a:pt x="2" y="0"/>
                    </a:cubicBezTo>
                    <a:cubicBezTo>
                      <a:pt x="1" y="0"/>
                      <a:pt x="1" y="0"/>
                      <a:pt x="0" y="0"/>
                    </a:cubicBezTo>
                    <a:cubicBezTo>
                      <a:pt x="0" y="0"/>
                      <a:pt x="0" y="1"/>
                      <a:pt x="1" y="1"/>
                    </a:cubicBezTo>
                    <a:cubicBezTo>
                      <a:pt x="1" y="1"/>
                      <a:pt x="1" y="1"/>
                      <a:pt x="1" y="2"/>
                    </a:cubicBezTo>
                    <a:cubicBezTo>
                      <a:pt x="1" y="2"/>
                      <a:pt x="1" y="2"/>
                      <a:pt x="1" y="2"/>
                    </a:cubicBezTo>
                    <a:cubicBezTo>
                      <a:pt x="1" y="3"/>
                      <a:pt x="1" y="3"/>
                      <a:pt x="1" y="4"/>
                    </a:cubicBezTo>
                    <a:cubicBezTo>
                      <a:pt x="1" y="4"/>
                      <a:pt x="0" y="5"/>
                      <a:pt x="0" y="5"/>
                    </a:cubicBezTo>
                    <a:cubicBezTo>
                      <a:pt x="0" y="5"/>
                      <a:pt x="1" y="5"/>
                      <a:pt x="1" y="6"/>
                    </a:cubicBezTo>
                    <a:cubicBezTo>
                      <a:pt x="1" y="6"/>
                      <a:pt x="0" y="6"/>
                      <a:pt x="0" y="7"/>
                    </a:cubicBezTo>
                    <a:cubicBezTo>
                      <a:pt x="0" y="7"/>
                      <a:pt x="1" y="8"/>
                      <a:pt x="1" y="8"/>
                    </a:cubicBezTo>
                    <a:cubicBezTo>
                      <a:pt x="1" y="8"/>
                      <a:pt x="1" y="9"/>
                      <a:pt x="1" y="9"/>
                    </a:cubicBezTo>
                    <a:cubicBezTo>
                      <a:pt x="1" y="9"/>
                      <a:pt x="1" y="9"/>
                      <a:pt x="1" y="9"/>
                    </a:cubicBezTo>
                    <a:cubicBezTo>
                      <a:pt x="1" y="10"/>
                      <a:pt x="1" y="10"/>
                      <a:pt x="1" y="10"/>
                    </a:cubicBezTo>
                    <a:cubicBezTo>
                      <a:pt x="1" y="10"/>
                      <a:pt x="1" y="11"/>
                      <a:pt x="1" y="11"/>
                    </a:cubicBezTo>
                    <a:cubicBezTo>
                      <a:pt x="2" y="11"/>
                      <a:pt x="2" y="11"/>
                      <a:pt x="2" y="11"/>
                    </a:cubicBezTo>
                    <a:cubicBezTo>
                      <a:pt x="3" y="11"/>
                      <a:pt x="3" y="11"/>
                      <a:pt x="3" y="11"/>
                    </a:cubicBezTo>
                    <a:cubicBezTo>
                      <a:pt x="4" y="11"/>
                      <a:pt x="4" y="11"/>
                      <a:pt x="4" y="10"/>
                    </a:cubicBezTo>
                    <a:cubicBezTo>
                      <a:pt x="4" y="10"/>
                      <a:pt x="4" y="10"/>
                      <a:pt x="5" y="9"/>
                    </a:cubicBezTo>
                    <a:cubicBezTo>
                      <a:pt x="5" y="9"/>
                      <a:pt x="5" y="9"/>
                      <a:pt x="5" y="9"/>
                    </a:cubicBezTo>
                    <a:cubicBezTo>
                      <a:pt x="6" y="8"/>
                      <a:pt x="6" y="8"/>
                      <a:pt x="5" y="8"/>
                    </a:cubicBezTo>
                    <a:cubicBezTo>
                      <a:pt x="5" y="7"/>
                      <a:pt x="5" y="7"/>
                      <a:pt x="5"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4" name="Freeform 314"/>
              <p:cNvSpPr>
                <a:spLocks/>
              </p:cNvSpPr>
              <p:nvPr/>
            </p:nvSpPr>
            <p:spPr bwMode="auto">
              <a:xfrm>
                <a:off x="6935789" y="2362201"/>
                <a:ext cx="249238" cy="465138"/>
              </a:xfrm>
              <a:custGeom>
                <a:avLst/>
                <a:gdLst>
                  <a:gd name="T0" fmla="*/ 17 w 23"/>
                  <a:gd name="T1" fmla="*/ 19 h 43"/>
                  <a:gd name="T2" fmla="*/ 15 w 23"/>
                  <a:gd name="T3" fmla="*/ 18 h 43"/>
                  <a:gd name="T4" fmla="*/ 14 w 23"/>
                  <a:gd name="T5" fmla="*/ 17 h 43"/>
                  <a:gd name="T6" fmla="*/ 13 w 23"/>
                  <a:gd name="T7" fmla="*/ 15 h 43"/>
                  <a:gd name="T8" fmla="*/ 12 w 23"/>
                  <a:gd name="T9" fmla="*/ 14 h 43"/>
                  <a:gd name="T10" fmla="*/ 11 w 23"/>
                  <a:gd name="T11" fmla="*/ 13 h 43"/>
                  <a:gd name="T12" fmla="*/ 11 w 23"/>
                  <a:gd name="T13" fmla="*/ 11 h 43"/>
                  <a:gd name="T14" fmla="*/ 12 w 23"/>
                  <a:gd name="T15" fmla="*/ 9 h 43"/>
                  <a:gd name="T16" fmla="*/ 13 w 23"/>
                  <a:gd name="T17" fmla="*/ 7 h 43"/>
                  <a:gd name="T18" fmla="*/ 15 w 23"/>
                  <a:gd name="T19" fmla="*/ 6 h 43"/>
                  <a:gd name="T20" fmla="*/ 16 w 23"/>
                  <a:gd name="T21" fmla="*/ 5 h 43"/>
                  <a:gd name="T22" fmla="*/ 14 w 23"/>
                  <a:gd name="T23" fmla="*/ 5 h 43"/>
                  <a:gd name="T24" fmla="*/ 12 w 23"/>
                  <a:gd name="T25" fmla="*/ 3 h 43"/>
                  <a:gd name="T26" fmla="*/ 12 w 23"/>
                  <a:gd name="T27" fmla="*/ 2 h 43"/>
                  <a:gd name="T28" fmla="*/ 10 w 23"/>
                  <a:gd name="T29" fmla="*/ 1 h 43"/>
                  <a:gd name="T30" fmla="*/ 8 w 23"/>
                  <a:gd name="T31" fmla="*/ 0 h 43"/>
                  <a:gd name="T32" fmla="*/ 6 w 23"/>
                  <a:gd name="T33" fmla="*/ 1 h 43"/>
                  <a:gd name="T34" fmla="*/ 4 w 23"/>
                  <a:gd name="T35" fmla="*/ 2 h 43"/>
                  <a:gd name="T36" fmla="*/ 2 w 23"/>
                  <a:gd name="T37" fmla="*/ 2 h 43"/>
                  <a:gd name="T38" fmla="*/ 1 w 23"/>
                  <a:gd name="T39" fmla="*/ 3 h 43"/>
                  <a:gd name="T40" fmla="*/ 1 w 23"/>
                  <a:gd name="T41" fmla="*/ 3 h 43"/>
                  <a:gd name="T42" fmla="*/ 3 w 23"/>
                  <a:gd name="T43" fmla="*/ 5 h 43"/>
                  <a:gd name="T44" fmla="*/ 4 w 23"/>
                  <a:gd name="T45" fmla="*/ 7 h 43"/>
                  <a:gd name="T46" fmla="*/ 6 w 23"/>
                  <a:gd name="T47" fmla="*/ 7 h 43"/>
                  <a:gd name="T48" fmla="*/ 7 w 23"/>
                  <a:gd name="T49" fmla="*/ 8 h 43"/>
                  <a:gd name="T50" fmla="*/ 9 w 23"/>
                  <a:gd name="T51" fmla="*/ 9 h 43"/>
                  <a:gd name="T52" fmla="*/ 9 w 23"/>
                  <a:gd name="T53" fmla="*/ 13 h 43"/>
                  <a:gd name="T54" fmla="*/ 11 w 23"/>
                  <a:gd name="T55" fmla="*/ 15 h 43"/>
                  <a:gd name="T56" fmla="*/ 12 w 23"/>
                  <a:gd name="T57" fmla="*/ 17 h 43"/>
                  <a:gd name="T58" fmla="*/ 13 w 23"/>
                  <a:gd name="T59" fmla="*/ 18 h 43"/>
                  <a:gd name="T60" fmla="*/ 15 w 23"/>
                  <a:gd name="T61" fmla="*/ 20 h 43"/>
                  <a:gd name="T62" fmla="*/ 16 w 23"/>
                  <a:gd name="T63" fmla="*/ 21 h 43"/>
                  <a:gd name="T64" fmla="*/ 16 w 23"/>
                  <a:gd name="T65" fmla="*/ 22 h 43"/>
                  <a:gd name="T66" fmla="*/ 17 w 23"/>
                  <a:gd name="T67" fmla="*/ 24 h 43"/>
                  <a:gd name="T68" fmla="*/ 16 w 23"/>
                  <a:gd name="T69" fmla="*/ 26 h 43"/>
                  <a:gd name="T70" fmla="*/ 17 w 23"/>
                  <a:gd name="T71" fmla="*/ 27 h 43"/>
                  <a:gd name="T72" fmla="*/ 18 w 23"/>
                  <a:gd name="T73" fmla="*/ 28 h 43"/>
                  <a:gd name="T74" fmla="*/ 18 w 23"/>
                  <a:gd name="T75" fmla="*/ 30 h 43"/>
                  <a:gd name="T76" fmla="*/ 17 w 23"/>
                  <a:gd name="T77" fmla="*/ 32 h 43"/>
                  <a:gd name="T78" fmla="*/ 16 w 23"/>
                  <a:gd name="T79" fmla="*/ 32 h 43"/>
                  <a:gd name="T80" fmla="*/ 15 w 23"/>
                  <a:gd name="T81" fmla="*/ 33 h 43"/>
                  <a:gd name="T82" fmla="*/ 14 w 23"/>
                  <a:gd name="T83" fmla="*/ 34 h 43"/>
                  <a:gd name="T84" fmla="*/ 13 w 23"/>
                  <a:gd name="T85" fmla="*/ 35 h 43"/>
                  <a:gd name="T86" fmla="*/ 12 w 23"/>
                  <a:gd name="T87" fmla="*/ 36 h 43"/>
                  <a:gd name="T88" fmla="*/ 10 w 23"/>
                  <a:gd name="T89" fmla="*/ 37 h 43"/>
                  <a:gd name="T90" fmla="*/ 11 w 23"/>
                  <a:gd name="T91" fmla="*/ 38 h 43"/>
                  <a:gd name="T92" fmla="*/ 12 w 23"/>
                  <a:gd name="T93" fmla="*/ 39 h 43"/>
                  <a:gd name="T94" fmla="*/ 11 w 23"/>
                  <a:gd name="T95" fmla="*/ 40 h 43"/>
                  <a:gd name="T96" fmla="*/ 12 w 23"/>
                  <a:gd name="T97" fmla="*/ 42 h 43"/>
                  <a:gd name="T98" fmla="*/ 14 w 23"/>
                  <a:gd name="T99" fmla="*/ 41 h 43"/>
                  <a:gd name="T100" fmla="*/ 15 w 23"/>
                  <a:gd name="T101" fmla="*/ 41 h 43"/>
                  <a:gd name="T102" fmla="*/ 15 w 23"/>
                  <a:gd name="T103" fmla="*/ 40 h 43"/>
                  <a:gd name="T104" fmla="*/ 17 w 23"/>
                  <a:gd name="T105" fmla="*/ 38 h 43"/>
                  <a:gd name="T106" fmla="*/ 18 w 23"/>
                  <a:gd name="T107" fmla="*/ 37 h 43"/>
                  <a:gd name="T108" fmla="*/ 21 w 23"/>
                  <a:gd name="T109" fmla="*/ 35 h 43"/>
                  <a:gd name="T110" fmla="*/ 23 w 23"/>
                  <a:gd name="T111" fmla="*/ 33 h 43"/>
                  <a:gd name="T112" fmla="*/ 23 w 23"/>
                  <a:gd name="T113" fmla="*/ 31 h 43"/>
                  <a:gd name="T114" fmla="*/ 22 w 23"/>
                  <a:gd name="T115" fmla="*/ 29 h 43"/>
                  <a:gd name="T116" fmla="*/ 21 w 23"/>
                  <a:gd name="T117" fmla="*/ 26 h 43"/>
                  <a:gd name="T118" fmla="*/ 20 w 23"/>
                  <a:gd name="T119" fmla="*/ 23 h 43"/>
                  <a:gd name="T120" fmla="*/ 19 w 23"/>
                  <a:gd name="T121" fmla="*/ 21 h 43"/>
                  <a:gd name="T122" fmla="*/ 18 w 23"/>
                  <a:gd name="T123" fmla="*/ 20 h 43"/>
                  <a:gd name="T124" fmla="*/ 17 w 23"/>
                  <a:gd name="T1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43">
                    <a:moveTo>
                      <a:pt x="17" y="19"/>
                    </a:moveTo>
                    <a:cubicBezTo>
                      <a:pt x="17" y="19"/>
                      <a:pt x="17" y="19"/>
                      <a:pt x="17" y="19"/>
                    </a:cubicBezTo>
                    <a:cubicBezTo>
                      <a:pt x="16" y="19"/>
                      <a:pt x="16" y="19"/>
                      <a:pt x="16" y="19"/>
                    </a:cubicBezTo>
                    <a:cubicBezTo>
                      <a:pt x="15" y="18"/>
                      <a:pt x="15" y="18"/>
                      <a:pt x="15" y="18"/>
                    </a:cubicBezTo>
                    <a:cubicBezTo>
                      <a:pt x="15" y="18"/>
                      <a:pt x="15" y="18"/>
                      <a:pt x="14" y="18"/>
                    </a:cubicBezTo>
                    <a:cubicBezTo>
                      <a:pt x="14" y="17"/>
                      <a:pt x="14" y="17"/>
                      <a:pt x="14" y="17"/>
                    </a:cubicBezTo>
                    <a:cubicBezTo>
                      <a:pt x="14" y="17"/>
                      <a:pt x="13" y="16"/>
                      <a:pt x="13" y="16"/>
                    </a:cubicBezTo>
                    <a:cubicBezTo>
                      <a:pt x="13" y="16"/>
                      <a:pt x="13" y="15"/>
                      <a:pt x="13" y="15"/>
                    </a:cubicBezTo>
                    <a:cubicBezTo>
                      <a:pt x="13" y="15"/>
                      <a:pt x="13" y="15"/>
                      <a:pt x="12" y="15"/>
                    </a:cubicBezTo>
                    <a:cubicBezTo>
                      <a:pt x="12" y="15"/>
                      <a:pt x="12" y="15"/>
                      <a:pt x="12" y="14"/>
                    </a:cubicBezTo>
                    <a:cubicBezTo>
                      <a:pt x="12" y="14"/>
                      <a:pt x="12" y="14"/>
                      <a:pt x="11" y="14"/>
                    </a:cubicBezTo>
                    <a:cubicBezTo>
                      <a:pt x="11" y="14"/>
                      <a:pt x="11" y="13"/>
                      <a:pt x="11" y="13"/>
                    </a:cubicBezTo>
                    <a:cubicBezTo>
                      <a:pt x="11" y="13"/>
                      <a:pt x="11" y="12"/>
                      <a:pt x="11" y="12"/>
                    </a:cubicBezTo>
                    <a:cubicBezTo>
                      <a:pt x="11" y="11"/>
                      <a:pt x="11" y="11"/>
                      <a:pt x="11" y="11"/>
                    </a:cubicBezTo>
                    <a:cubicBezTo>
                      <a:pt x="11" y="10"/>
                      <a:pt x="11" y="10"/>
                      <a:pt x="11" y="10"/>
                    </a:cubicBezTo>
                    <a:cubicBezTo>
                      <a:pt x="12" y="10"/>
                      <a:pt x="12" y="10"/>
                      <a:pt x="12" y="9"/>
                    </a:cubicBezTo>
                    <a:cubicBezTo>
                      <a:pt x="12" y="9"/>
                      <a:pt x="12" y="8"/>
                      <a:pt x="13" y="8"/>
                    </a:cubicBezTo>
                    <a:cubicBezTo>
                      <a:pt x="13" y="8"/>
                      <a:pt x="12" y="7"/>
                      <a:pt x="13" y="7"/>
                    </a:cubicBezTo>
                    <a:cubicBezTo>
                      <a:pt x="13" y="7"/>
                      <a:pt x="13" y="7"/>
                      <a:pt x="14" y="7"/>
                    </a:cubicBezTo>
                    <a:cubicBezTo>
                      <a:pt x="14" y="7"/>
                      <a:pt x="14" y="6"/>
                      <a:pt x="15" y="6"/>
                    </a:cubicBezTo>
                    <a:cubicBezTo>
                      <a:pt x="15" y="6"/>
                      <a:pt x="15" y="6"/>
                      <a:pt x="16" y="6"/>
                    </a:cubicBezTo>
                    <a:cubicBezTo>
                      <a:pt x="16" y="5"/>
                      <a:pt x="16" y="5"/>
                      <a:pt x="16" y="5"/>
                    </a:cubicBezTo>
                    <a:cubicBezTo>
                      <a:pt x="15" y="5"/>
                      <a:pt x="15" y="5"/>
                      <a:pt x="15" y="5"/>
                    </a:cubicBezTo>
                    <a:cubicBezTo>
                      <a:pt x="15" y="5"/>
                      <a:pt x="14" y="5"/>
                      <a:pt x="14" y="5"/>
                    </a:cubicBezTo>
                    <a:cubicBezTo>
                      <a:pt x="13" y="5"/>
                      <a:pt x="13" y="5"/>
                      <a:pt x="13" y="4"/>
                    </a:cubicBezTo>
                    <a:cubicBezTo>
                      <a:pt x="12" y="4"/>
                      <a:pt x="12" y="4"/>
                      <a:pt x="12" y="3"/>
                    </a:cubicBezTo>
                    <a:cubicBezTo>
                      <a:pt x="11" y="3"/>
                      <a:pt x="11" y="3"/>
                      <a:pt x="11" y="3"/>
                    </a:cubicBezTo>
                    <a:cubicBezTo>
                      <a:pt x="11" y="2"/>
                      <a:pt x="11" y="2"/>
                      <a:pt x="12" y="2"/>
                    </a:cubicBezTo>
                    <a:cubicBezTo>
                      <a:pt x="12" y="2"/>
                      <a:pt x="12" y="2"/>
                      <a:pt x="11" y="1"/>
                    </a:cubicBezTo>
                    <a:cubicBezTo>
                      <a:pt x="11" y="1"/>
                      <a:pt x="11" y="1"/>
                      <a:pt x="10" y="1"/>
                    </a:cubicBezTo>
                    <a:cubicBezTo>
                      <a:pt x="10" y="1"/>
                      <a:pt x="9" y="1"/>
                      <a:pt x="9" y="1"/>
                    </a:cubicBezTo>
                    <a:cubicBezTo>
                      <a:pt x="8" y="1"/>
                      <a:pt x="8" y="0"/>
                      <a:pt x="8" y="0"/>
                    </a:cubicBezTo>
                    <a:cubicBezTo>
                      <a:pt x="7" y="0"/>
                      <a:pt x="7" y="0"/>
                      <a:pt x="7" y="1"/>
                    </a:cubicBezTo>
                    <a:cubicBezTo>
                      <a:pt x="7" y="1"/>
                      <a:pt x="7" y="1"/>
                      <a:pt x="6" y="1"/>
                    </a:cubicBezTo>
                    <a:cubicBezTo>
                      <a:pt x="6" y="2"/>
                      <a:pt x="6" y="2"/>
                      <a:pt x="5" y="2"/>
                    </a:cubicBezTo>
                    <a:cubicBezTo>
                      <a:pt x="5" y="2"/>
                      <a:pt x="5" y="2"/>
                      <a:pt x="4" y="2"/>
                    </a:cubicBezTo>
                    <a:cubicBezTo>
                      <a:pt x="4" y="2"/>
                      <a:pt x="4" y="2"/>
                      <a:pt x="3" y="2"/>
                    </a:cubicBezTo>
                    <a:cubicBezTo>
                      <a:pt x="3" y="2"/>
                      <a:pt x="3" y="2"/>
                      <a:pt x="2" y="2"/>
                    </a:cubicBezTo>
                    <a:cubicBezTo>
                      <a:pt x="2" y="2"/>
                      <a:pt x="1" y="2"/>
                      <a:pt x="1" y="2"/>
                    </a:cubicBezTo>
                    <a:cubicBezTo>
                      <a:pt x="1" y="2"/>
                      <a:pt x="1" y="2"/>
                      <a:pt x="1" y="3"/>
                    </a:cubicBezTo>
                    <a:cubicBezTo>
                      <a:pt x="0" y="3"/>
                      <a:pt x="0" y="3"/>
                      <a:pt x="0" y="3"/>
                    </a:cubicBezTo>
                    <a:cubicBezTo>
                      <a:pt x="1" y="3"/>
                      <a:pt x="1" y="3"/>
                      <a:pt x="1" y="3"/>
                    </a:cubicBezTo>
                    <a:cubicBezTo>
                      <a:pt x="2" y="4"/>
                      <a:pt x="2" y="4"/>
                      <a:pt x="2" y="4"/>
                    </a:cubicBezTo>
                    <a:cubicBezTo>
                      <a:pt x="2" y="5"/>
                      <a:pt x="3" y="5"/>
                      <a:pt x="3" y="5"/>
                    </a:cubicBezTo>
                    <a:cubicBezTo>
                      <a:pt x="3" y="5"/>
                      <a:pt x="3" y="6"/>
                      <a:pt x="3" y="6"/>
                    </a:cubicBezTo>
                    <a:cubicBezTo>
                      <a:pt x="3" y="6"/>
                      <a:pt x="3" y="7"/>
                      <a:pt x="4" y="7"/>
                    </a:cubicBezTo>
                    <a:cubicBezTo>
                      <a:pt x="4" y="7"/>
                      <a:pt x="5" y="8"/>
                      <a:pt x="5" y="7"/>
                    </a:cubicBezTo>
                    <a:cubicBezTo>
                      <a:pt x="6" y="7"/>
                      <a:pt x="6" y="7"/>
                      <a:pt x="6" y="7"/>
                    </a:cubicBezTo>
                    <a:cubicBezTo>
                      <a:pt x="6" y="7"/>
                      <a:pt x="7" y="7"/>
                      <a:pt x="7" y="7"/>
                    </a:cubicBezTo>
                    <a:cubicBezTo>
                      <a:pt x="7" y="7"/>
                      <a:pt x="7" y="7"/>
                      <a:pt x="7" y="8"/>
                    </a:cubicBezTo>
                    <a:cubicBezTo>
                      <a:pt x="7" y="8"/>
                      <a:pt x="7" y="8"/>
                      <a:pt x="7" y="8"/>
                    </a:cubicBezTo>
                    <a:cubicBezTo>
                      <a:pt x="7" y="9"/>
                      <a:pt x="8" y="9"/>
                      <a:pt x="9" y="9"/>
                    </a:cubicBezTo>
                    <a:cubicBezTo>
                      <a:pt x="9" y="10"/>
                      <a:pt x="9" y="10"/>
                      <a:pt x="9" y="11"/>
                    </a:cubicBezTo>
                    <a:cubicBezTo>
                      <a:pt x="9" y="12"/>
                      <a:pt x="9" y="12"/>
                      <a:pt x="9" y="13"/>
                    </a:cubicBezTo>
                    <a:cubicBezTo>
                      <a:pt x="9" y="13"/>
                      <a:pt x="9" y="14"/>
                      <a:pt x="10" y="14"/>
                    </a:cubicBezTo>
                    <a:cubicBezTo>
                      <a:pt x="10" y="15"/>
                      <a:pt x="11" y="15"/>
                      <a:pt x="11" y="15"/>
                    </a:cubicBezTo>
                    <a:cubicBezTo>
                      <a:pt x="11" y="15"/>
                      <a:pt x="11" y="16"/>
                      <a:pt x="11" y="16"/>
                    </a:cubicBezTo>
                    <a:cubicBezTo>
                      <a:pt x="11" y="16"/>
                      <a:pt x="11" y="16"/>
                      <a:pt x="12" y="17"/>
                    </a:cubicBezTo>
                    <a:cubicBezTo>
                      <a:pt x="12" y="17"/>
                      <a:pt x="12" y="17"/>
                      <a:pt x="12" y="17"/>
                    </a:cubicBezTo>
                    <a:cubicBezTo>
                      <a:pt x="13" y="17"/>
                      <a:pt x="13" y="18"/>
                      <a:pt x="13" y="18"/>
                    </a:cubicBezTo>
                    <a:cubicBezTo>
                      <a:pt x="13" y="18"/>
                      <a:pt x="14" y="19"/>
                      <a:pt x="14" y="19"/>
                    </a:cubicBezTo>
                    <a:cubicBezTo>
                      <a:pt x="14" y="19"/>
                      <a:pt x="14" y="19"/>
                      <a:pt x="15" y="20"/>
                    </a:cubicBezTo>
                    <a:cubicBezTo>
                      <a:pt x="15" y="20"/>
                      <a:pt x="15" y="20"/>
                      <a:pt x="15" y="20"/>
                    </a:cubicBezTo>
                    <a:cubicBezTo>
                      <a:pt x="16" y="20"/>
                      <a:pt x="16" y="20"/>
                      <a:pt x="16" y="21"/>
                    </a:cubicBezTo>
                    <a:cubicBezTo>
                      <a:pt x="16" y="21"/>
                      <a:pt x="16" y="21"/>
                      <a:pt x="16" y="21"/>
                    </a:cubicBezTo>
                    <a:cubicBezTo>
                      <a:pt x="16" y="21"/>
                      <a:pt x="16" y="22"/>
                      <a:pt x="16" y="22"/>
                    </a:cubicBezTo>
                    <a:cubicBezTo>
                      <a:pt x="16" y="22"/>
                      <a:pt x="17" y="22"/>
                      <a:pt x="17" y="23"/>
                    </a:cubicBezTo>
                    <a:cubicBezTo>
                      <a:pt x="17" y="23"/>
                      <a:pt x="17" y="23"/>
                      <a:pt x="17" y="24"/>
                    </a:cubicBezTo>
                    <a:cubicBezTo>
                      <a:pt x="17" y="24"/>
                      <a:pt x="17" y="25"/>
                      <a:pt x="17" y="25"/>
                    </a:cubicBezTo>
                    <a:cubicBezTo>
                      <a:pt x="16" y="25"/>
                      <a:pt x="16" y="25"/>
                      <a:pt x="16" y="26"/>
                    </a:cubicBezTo>
                    <a:cubicBezTo>
                      <a:pt x="16" y="26"/>
                      <a:pt x="16" y="26"/>
                      <a:pt x="16" y="26"/>
                    </a:cubicBezTo>
                    <a:cubicBezTo>
                      <a:pt x="17" y="26"/>
                      <a:pt x="17" y="26"/>
                      <a:pt x="17" y="27"/>
                    </a:cubicBezTo>
                    <a:cubicBezTo>
                      <a:pt x="17" y="27"/>
                      <a:pt x="17" y="27"/>
                      <a:pt x="17" y="27"/>
                    </a:cubicBezTo>
                    <a:cubicBezTo>
                      <a:pt x="17" y="28"/>
                      <a:pt x="17" y="27"/>
                      <a:pt x="18" y="28"/>
                    </a:cubicBezTo>
                    <a:cubicBezTo>
                      <a:pt x="18" y="28"/>
                      <a:pt x="17" y="28"/>
                      <a:pt x="17" y="29"/>
                    </a:cubicBezTo>
                    <a:cubicBezTo>
                      <a:pt x="17" y="29"/>
                      <a:pt x="17" y="29"/>
                      <a:pt x="18" y="30"/>
                    </a:cubicBezTo>
                    <a:cubicBezTo>
                      <a:pt x="18" y="30"/>
                      <a:pt x="18" y="31"/>
                      <a:pt x="18" y="31"/>
                    </a:cubicBezTo>
                    <a:cubicBezTo>
                      <a:pt x="17" y="31"/>
                      <a:pt x="17" y="32"/>
                      <a:pt x="17" y="32"/>
                    </a:cubicBezTo>
                    <a:cubicBezTo>
                      <a:pt x="17" y="32"/>
                      <a:pt x="17" y="31"/>
                      <a:pt x="17" y="31"/>
                    </a:cubicBezTo>
                    <a:cubicBezTo>
                      <a:pt x="16" y="31"/>
                      <a:pt x="16" y="32"/>
                      <a:pt x="16" y="32"/>
                    </a:cubicBezTo>
                    <a:cubicBezTo>
                      <a:pt x="16" y="32"/>
                      <a:pt x="16" y="32"/>
                      <a:pt x="15" y="32"/>
                    </a:cubicBezTo>
                    <a:cubicBezTo>
                      <a:pt x="15" y="32"/>
                      <a:pt x="15" y="33"/>
                      <a:pt x="15" y="33"/>
                    </a:cubicBezTo>
                    <a:cubicBezTo>
                      <a:pt x="15" y="33"/>
                      <a:pt x="14" y="33"/>
                      <a:pt x="14" y="33"/>
                    </a:cubicBezTo>
                    <a:cubicBezTo>
                      <a:pt x="14" y="33"/>
                      <a:pt x="14" y="34"/>
                      <a:pt x="14" y="34"/>
                    </a:cubicBezTo>
                    <a:cubicBezTo>
                      <a:pt x="14" y="34"/>
                      <a:pt x="14" y="35"/>
                      <a:pt x="14" y="35"/>
                    </a:cubicBezTo>
                    <a:cubicBezTo>
                      <a:pt x="14" y="35"/>
                      <a:pt x="13" y="35"/>
                      <a:pt x="13" y="35"/>
                    </a:cubicBezTo>
                    <a:cubicBezTo>
                      <a:pt x="12" y="35"/>
                      <a:pt x="12" y="35"/>
                      <a:pt x="12" y="36"/>
                    </a:cubicBezTo>
                    <a:cubicBezTo>
                      <a:pt x="12" y="36"/>
                      <a:pt x="12" y="36"/>
                      <a:pt x="12" y="36"/>
                    </a:cubicBezTo>
                    <a:cubicBezTo>
                      <a:pt x="12" y="36"/>
                      <a:pt x="11" y="36"/>
                      <a:pt x="11" y="36"/>
                    </a:cubicBezTo>
                    <a:cubicBezTo>
                      <a:pt x="11" y="36"/>
                      <a:pt x="11" y="37"/>
                      <a:pt x="10" y="37"/>
                    </a:cubicBezTo>
                    <a:cubicBezTo>
                      <a:pt x="10" y="37"/>
                      <a:pt x="10" y="37"/>
                      <a:pt x="10" y="37"/>
                    </a:cubicBezTo>
                    <a:cubicBezTo>
                      <a:pt x="11" y="37"/>
                      <a:pt x="11" y="37"/>
                      <a:pt x="11" y="38"/>
                    </a:cubicBezTo>
                    <a:cubicBezTo>
                      <a:pt x="11" y="38"/>
                      <a:pt x="11" y="38"/>
                      <a:pt x="11" y="38"/>
                    </a:cubicBezTo>
                    <a:cubicBezTo>
                      <a:pt x="12" y="38"/>
                      <a:pt x="12" y="38"/>
                      <a:pt x="12" y="39"/>
                    </a:cubicBezTo>
                    <a:cubicBezTo>
                      <a:pt x="12" y="39"/>
                      <a:pt x="12" y="39"/>
                      <a:pt x="12" y="39"/>
                    </a:cubicBezTo>
                    <a:cubicBezTo>
                      <a:pt x="12" y="40"/>
                      <a:pt x="11" y="40"/>
                      <a:pt x="11" y="40"/>
                    </a:cubicBezTo>
                    <a:cubicBezTo>
                      <a:pt x="11" y="41"/>
                      <a:pt x="12" y="41"/>
                      <a:pt x="12" y="42"/>
                    </a:cubicBezTo>
                    <a:cubicBezTo>
                      <a:pt x="12" y="42"/>
                      <a:pt x="12" y="42"/>
                      <a:pt x="12" y="42"/>
                    </a:cubicBezTo>
                    <a:cubicBezTo>
                      <a:pt x="12" y="43"/>
                      <a:pt x="12" y="42"/>
                      <a:pt x="13" y="42"/>
                    </a:cubicBezTo>
                    <a:cubicBezTo>
                      <a:pt x="13" y="42"/>
                      <a:pt x="13" y="42"/>
                      <a:pt x="14" y="41"/>
                    </a:cubicBezTo>
                    <a:cubicBezTo>
                      <a:pt x="14" y="41"/>
                      <a:pt x="14" y="41"/>
                      <a:pt x="14" y="41"/>
                    </a:cubicBezTo>
                    <a:cubicBezTo>
                      <a:pt x="14" y="41"/>
                      <a:pt x="14" y="41"/>
                      <a:pt x="15" y="41"/>
                    </a:cubicBezTo>
                    <a:cubicBezTo>
                      <a:pt x="15" y="40"/>
                      <a:pt x="15" y="40"/>
                      <a:pt x="15" y="40"/>
                    </a:cubicBezTo>
                    <a:cubicBezTo>
                      <a:pt x="15" y="40"/>
                      <a:pt x="15" y="40"/>
                      <a:pt x="15" y="40"/>
                    </a:cubicBezTo>
                    <a:cubicBezTo>
                      <a:pt x="16" y="39"/>
                      <a:pt x="16" y="39"/>
                      <a:pt x="16" y="39"/>
                    </a:cubicBezTo>
                    <a:cubicBezTo>
                      <a:pt x="17" y="38"/>
                      <a:pt x="16" y="38"/>
                      <a:pt x="17" y="38"/>
                    </a:cubicBezTo>
                    <a:cubicBezTo>
                      <a:pt x="17" y="37"/>
                      <a:pt x="17" y="37"/>
                      <a:pt x="17" y="37"/>
                    </a:cubicBezTo>
                    <a:cubicBezTo>
                      <a:pt x="17" y="36"/>
                      <a:pt x="18" y="37"/>
                      <a:pt x="18" y="37"/>
                    </a:cubicBezTo>
                    <a:cubicBezTo>
                      <a:pt x="19" y="36"/>
                      <a:pt x="20" y="36"/>
                      <a:pt x="20" y="36"/>
                    </a:cubicBezTo>
                    <a:cubicBezTo>
                      <a:pt x="21" y="36"/>
                      <a:pt x="21" y="35"/>
                      <a:pt x="21" y="35"/>
                    </a:cubicBezTo>
                    <a:cubicBezTo>
                      <a:pt x="21" y="35"/>
                      <a:pt x="22" y="34"/>
                      <a:pt x="22" y="34"/>
                    </a:cubicBezTo>
                    <a:cubicBezTo>
                      <a:pt x="22" y="34"/>
                      <a:pt x="23" y="33"/>
                      <a:pt x="23" y="33"/>
                    </a:cubicBezTo>
                    <a:cubicBezTo>
                      <a:pt x="23" y="32"/>
                      <a:pt x="22" y="32"/>
                      <a:pt x="22" y="32"/>
                    </a:cubicBezTo>
                    <a:cubicBezTo>
                      <a:pt x="22" y="31"/>
                      <a:pt x="23" y="31"/>
                      <a:pt x="23" y="31"/>
                    </a:cubicBezTo>
                    <a:cubicBezTo>
                      <a:pt x="23" y="30"/>
                      <a:pt x="23" y="30"/>
                      <a:pt x="23" y="30"/>
                    </a:cubicBezTo>
                    <a:cubicBezTo>
                      <a:pt x="23" y="29"/>
                      <a:pt x="22" y="29"/>
                      <a:pt x="22" y="29"/>
                    </a:cubicBezTo>
                    <a:cubicBezTo>
                      <a:pt x="22" y="28"/>
                      <a:pt x="22" y="27"/>
                      <a:pt x="22" y="27"/>
                    </a:cubicBezTo>
                    <a:cubicBezTo>
                      <a:pt x="22" y="26"/>
                      <a:pt x="22" y="26"/>
                      <a:pt x="21" y="26"/>
                    </a:cubicBezTo>
                    <a:cubicBezTo>
                      <a:pt x="21" y="25"/>
                      <a:pt x="21" y="25"/>
                      <a:pt x="21" y="24"/>
                    </a:cubicBezTo>
                    <a:cubicBezTo>
                      <a:pt x="21" y="24"/>
                      <a:pt x="21" y="23"/>
                      <a:pt x="20" y="23"/>
                    </a:cubicBezTo>
                    <a:cubicBezTo>
                      <a:pt x="20" y="23"/>
                      <a:pt x="20" y="23"/>
                      <a:pt x="20" y="22"/>
                    </a:cubicBezTo>
                    <a:cubicBezTo>
                      <a:pt x="19" y="22"/>
                      <a:pt x="20" y="21"/>
                      <a:pt x="19" y="21"/>
                    </a:cubicBezTo>
                    <a:cubicBezTo>
                      <a:pt x="19" y="21"/>
                      <a:pt x="19" y="21"/>
                      <a:pt x="19" y="21"/>
                    </a:cubicBezTo>
                    <a:cubicBezTo>
                      <a:pt x="19" y="21"/>
                      <a:pt x="19" y="21"/>
                      <a:pt x="18" y="20"/>
                    </a:cubicBezTo>
                    <a:cubicBezTo>
                      <a:pt x="18" y="20"/>
                      <a:pt x="17" y="20"/>
                      <a:pt x="17" y="19"/>
                    </a:cubicBezTo>
                    <a:cubicBezTo>
                      <a:pt x="17" y="19"/>
                      <a:pt x="17" y="19"/>
                      <a:pt x="1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5" name="Freeform 315"/>
              <p:cNvSpPr>
                <a:spLocks/>
              </p:cNvSpPr>
              <p:nvPr/>
            </p:nvSpPr>
            <p:spPr bwMode="auto">
              <a:xfrm>
                <a:off x="2143126" y="2243139"/>
                <a:ext cx="31750" cy="42863"/>
              </a:xfrm>
              <a:custGeom>
                <a:avLst/>
                <a:gdLst>
                  <a:gd name="T0" fmla="*/ 1 w 3"/>
                  <a:gd name="T1" fmla="*/ 3 h 4"/>
                  <a:gd name="T2" fmla="*/ 2 w 3"/>
                  <a:gd name="T3" fmla="*/ 3 h 4"/>
                  <a:gd name="T4" fmla="*/ 2 w 3"/>
                  <a:gd name="T5" fmla="*/ 2 h 4"/>
                  <a:gd name="T6" fmla="*/ 3 w 3"/>
                  <a:gd name="T7" fmla="*/ 2 h 4"/>
                  <a:gd name="T8" fmla="*/ 2 w 3"/>
                  <a:gd name="T9" fmla="*/ 1 h 4"/>
                  <a:gd name="T10" fmla="*/ 2 w 3"/>
                  <a:gd name="T11" fmla="*/ 0 h 4"/>
                  <a:gd name="T12" fmla="*/ 1 w 3"/>
                  <a:gd name="T13" fmla="*/ 0 h 4"/>
                  <a:gd name="T14" fmla="*/ 1 w 3"/>
                  <a:gd name="T15" fmla="*/ 2 h 4"/>
                  <a:gd name="T16" fmla="*/ 1 w 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3"/>
                    </a:moveTo>
                    <a:cubicBezTo>
                      <a:pt x="1" y="4"/>
                      <a:pt x="2" y="3"/>
                      <a:pt x="2" y="3"/>
                    </a:cubicBezTo>
                    <a:cubicBezTo>
                      <a:pt x="2" y="3"/>
                      <a:pt x="2" y="3"/>
                      <a:pt x="2" y="2"/>
                    </a:cubicBezTo>
                    <a:cubicBezTo>
                      <a:pt x="2" y="2"/>
                      <a:pt x="3" y="2"/>
                      <a:pt x="3" y="2"/>
                    </a:cubicBezTo>
                    <a:cubicBezTo>
                      <a:pt x="3" y="1"/>
                      <a:pt x="2" y="1"/>
                      <a:pt x="2" y="1"/>
                    </a:cubicBezTo>
                    <a:cubicBezTo>
                      <a:pt x="2" y="1"/>
                      <a:pt x="2" y="1"/>
                      <a:pt x="2" y="0"/>
                    </a:cubicBezTo>
                    <a:cubicBezTo>
                      <a:pt x="1" y="0"/>
                      <a:pt x="1" y="0"/>
                      <a:pt x="1" y="0"/>
                    </a:cubicBezTo>
                    <a:cubicBezTo>
                      <a:pt x="1" y="0"/>
                      <a:pt x="1" y="1"/>
                      <a:pt x="1" y="2"/>
                    </a:cubicBezTo>
                    <a:cubicBezTo>
                      <a:pt x="1" y="2"/>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6" name="Freeform 316"/>
              <p:cNvSpPr>
                <a:spLocks/>
              </p:cNvSpPr>
              <p:nvPr/>
            </p:nvSpPr>
            <p:spPr bwMode="auto">
              <a:xfrm>
                <a:off x="2152651" y="2297114"/>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1" y="1"/>
                      <a:pt x="1" y="1"/>
                    </a:cubicBezTo>
                    <a:cubicBezTo>
                      <a:pt x="1" y="1"/>
                      <a:pt x="1" y="1"/>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7" name="Freeform 317"/>
              <p:cNvSpPr>
                <a:spLocks/>
              </p:cNvSpPr>
              <p:nvPr/>
            </p:nvSpPr>
            <p:spPr bwMode="auto">
              <a:xfrm>
                <a:off x="2174876" y="2286001"/>
                <a:ext cx="11113" cy="22225"/>
              </a:xfrm>
              <a:custGeom>
                <a:avLst/>
                <a:gdLst>
                  <a:gd name="T0" fmla="*/ 0 w 1"/>
                  <a:gd name="T1" fmla="*/ 1 h 2"/>
                  <a:gd name="T2" fmla="*/ 0 w 1"/>
                  <a:gd name="T3" fmla="*/ 2 h 2"/>
                  <a:gd name="T4" fmla="*/ 0 w 1"/>
                  <a:gd name="T5" fmla="*/ 2 h 2"/>
                  <a:gd name="T6" fmla="*/ 1 w 1"/>
                  <a:gd name="T7" fmla="*/ 2 h 2"/>
                  <a:gd name="T8" fmla="*/ 1 w 1"/>
                  <a:gd name="T9" fmla="*/ 1 h 2"/>
                  <a:gd name="T10" fmla="*/ 1 w 1"/>
                  <a:gd name="T11" fmla="*/ 1 h 2"/>
                  <a:gd name="T12" fmla="*/ 1 w 1"/>
                  <a:gd name="T13" fmla="*/ 0 h 2"/>
                  <a:gd name="T14" fmla="*/ 0 w 1"/>
                  <a:gd name="T15" fmla="*/ 1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1"/>
                    </a:moveTo>
                    <a:cubicBezTo>
                      <a:pt x="0" y="1"/>
                      <a:pt x="0" y="1"/>
                      <a:pt x="0" y="2"/>
                    </a:cubicBezTo>
                    <a:cubicBezTo>
                      <a:pt x="0" y="2"/>
                      <a:pt x="0" y="2"/>
                      <a:pt x="0" y="2"/>
                    </a:cubicBezTo>
                    <a:cubicBezTo>
                      <a:pt x="1" y="2"/>
                      <a:pt x="1" y="2"/>
                      <a:pt x="1" y="2"/>
                    </a:cubicBezTo>
                    <a:cubicBezTo>
                      <a:pt x="1" y="2"/>
                      <a:pt x="1" y="2"/>
                      <a:pt x="1" y="1"/>
                    </a:cubicBezTo>
                    <a:cubicBezTo>
                      <a:pt x="1" y="1"/>
                      <a:pt x="1" y="1"/>
                      <a:pt x="1" y="1"/>
                    </a:cubicBezTo>
                    <a:cubicBezTo>
                      <a:pt x="1" y="0"/>
                      <a:pt x="1" y="0"/>
                      <a:pt x="1"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8" name="Freeform 318"/>
              <p:cNvSpPr>
                <a:spLocks/>
              </p:cNvSpPr>
              <p:nvPr/>
            </p:nvSpPr>
            <p:spPr bwMode="auto">
              <a:xfrm>
                <a:off x="2132014" y="2330451"/>
                <a:ext cx="11113" cy="9525"/>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9" name="Freeform 319"/>
              <p:cNvSpPr>
                <a:spLocks/>
              </p:cNvSpPr>
              <p:nvPr/>
            </p:nvSpPr>
            <p:spPr bwMode="auto">
              <a:xfrm>
                <a:off x="2120901" y="2308226"/>
                <a:ext cx="22225" cy="22225"/>
              </a:xfrm>
              <a:custGeom>
                <a:avLst/>
                <a:gdLst>
                  <a:gd name="T0" fmla="*/ 0 w 2"/>
                  <a:gd name="T1" fmla="*/ 2 h 2"/>
                  <a:gd name="T2" fmla="*/ 1 w 2"/>
                  <a:gd name="T3" fmla="*/ 2 h 2"/>
                  <a:gd name="T4" fmla="*/ 2 w 2"/>
                  <a:gd name="T5" fmla="*/ 1 h 2"/>
                  <a:gd name="T6" fmla="*/ 2 w 2"/>
                  <a:gd name="T7" fmla="*/ 0 h 2"/>
                  <a:gd name="T8" fmla="*/ 1 w 2"/>
                  <a:gd name="T9" fmla="*/ 0 h 2"/>
                  <a:gd name="T10" fmla="*/ 0 w 2"/>
                  <a:gd name="T11" fmla="*/ 0 h 2"/>
                  <a:gd name="T12" fmla="*/ 0 w 2"/>
                  <a:gd name="T13" fmla="*/ 1 h 2"/>
                  <a:gd name="T14" fmla="*/ 0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1" y="2"/>
                      <a:pt x="1" y="2"/>
                      <a:pt x="1" y="2"/>
                    </a:cubicBezTo>
                    <a:cubicBezTo>
                      <a:pt x="2" y="2"/>
                      <a:pt x="2" y="1"/>
                      <a:pt x="2" y="1"/>
                    </a:cubicBezTo>
                    <a:cubicBezTo>
                      <a:pt x="2" y="1"/>
                      <a:pt x="2" y="1"/>
                      <a:pt x="2" y="0"/>
                    </a:cubicBezTo>
                    <a:cubicBezTo>
                      <a:pt x="1" y="0"/>
                      <a:pt x="1" y="0"/>
                      <a:pt x="1" y="0"/>
                    </a:cubicBezTo>
                    <a:cubicBezTo>
                      <a:pt x="1" y="0"/>
                      <a:pt x="1" y="0"/>
                      <a:pt x="0" y="0"/>
                    </a:cubicBezTo>
                    <a:cubicBezTo>
                      <a:pt x="0" y="0"/>
                      <a:pt x="0" y="0"/>
                      <a:pt x="0" y="1"/>
                    </a:cubicBezTo>
                    <a:cubicBezTo>
                      <a:pt x="0" y="1"/>
                      <a:pt x="0" y="1"/>
                      <a:pt x="0" y="1"/>
                    </a:cubicBezTo>
                    <a:cubicBezTo>
                      <a:pt x="0"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0" name="Freeform 320"/>
              <p:cNvSpPr>
                <a:spLocks/>
              </p:cNvSpPr>
              <p:nvPr/>
            </p:nvSpPr>
            <p:spPr bwMode="auto">
              <a:xfrm>
                <a:off x="2197101" y="2351089"/>
                <a:ext cx="9525" cy="22225"/>
              </a:xfrm>
              <a:custGeom>
                <a:avLst/>
                <a:gdLst>
                  <a:gd name="T0" fmla="*/ 0 w 1"/>
                  <a:gd name="T1" fmla="*/ 1 h 2"/>
                  <a:gd name="T2" fmla="*/ 1 w 1"/>
                  <a:gd name="T3" fmla="*/ 2 h 2"/>
                  <a:gd name="T4" fmla="*/ 1 w 1"/>
                  <a:gd name="T5" fmla="*/ 1 h 2"/>
                  <a:gd name="T6" fmla="*/ 1 w 1"/>
                  <a:gd name="T7" fmla="*/ 0 h 2"/>
                  <a:gd name="T8" fmla="*/ 1 w 1"/>
                  <a:gd name="T9" fmla="*/ 0 h 2"/>
                  <a:gd name="T10" fmla="*/ 0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1" y="1"/>
                      <a:pt x="1" y="2"/>
                      <a:pt x="1" y="2"/>
                    </a:cubicBezTo>
                    <a:cubicBezTo>
                      <a:pt x="1" y="2"/>
                      <a:pt x="1" y="1"/>
                      <a:pt x="1" y="1"/>
                    </a:cubicBezTo>
                    <a:cubicBezTo>
                      <a:pt x="1" y="1"/>
                      <a:pt x="1" y="1"/>
                      <a:pt x="1" y="0"/>
                    </a:cubicBezTo>
                    <a:cubicBezTo>
                      <a:pt x="1" y="0"/>
                      <a:pt x="1" y="0"/>
                      <a:pt x="1" y="0"/>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1" name="Freeform 321"/>
              <p:cNvSpPr>
                <a:spLocks/>
              </p:cNvSpPr>
              <p:nvPr/>
            </p:nvSpPr>
            <p:spPr bwMode="auto">
              <a:xfrm>
                <a:off x="2217739" y="2373314"/>
                <a:ext cx="22225" cy="22225"/>
              </a:xfrm>
              <a:custGeom>
                <a:avLst/>
                <a:gdLst>
                  <a:gd name="T0" fmla="*/ 1 w 2"/>
                  <a:gd name="T1" fmla="*/ 2 h 2"/>
                  <a:gd name="T2" fmla="*/ 2 w 2"/>
                  <a:gd name="T3" fmla="*/ 1 h 2"/>
                  <a:gd name="T4" fmla="*/ 1 w 2"/>
                  <a:gd name="T5" fmla="*/ 0 h 2"/>
                  <a:gd name="T6" fmla="*/ 0 w 2"/>
                  <a:gd name="T7" fmla="*/ 0 h 2"/>
                  <a:gd name="T8" fmla="*/ 1 w 2"/>
                  <a:gd name="T9" fmla="*/ 1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2" y="2"/>
                      <a:pt x="2" y="1"/>
                      <a:pt x="2" y="1"/>
                    </a:cubicBezTo>
                    <a:cubicBezTo>
                      <a:pt x="2" y="1"/>
                      <a:pt x="1" y="0"/>
                      <a:pt x="1" y="0"/>
                    </a:cubicBezTo>
                    <a:cubicBezTo>
                      <a:pt x="1" y="0"/>
                      <a:pt x="1" y="0"/>
                      <a:pt x="0" y="0"/>
                    </a:cubicBezTo>
                    <a:cubicBezTo>
                      <a:pt x="0" y="0"/>
                      <a:pt x="1" y="1"/>
                      <a:pt x="1" y="1"/>
                    </a:cubicBezTo>
                    <a:cubicBezTo>
                      <a:pt x="1" y="1"/>
                      <a:pt x="0" y="1"/>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2" name="Freeform 322"/>
              <p:cNvSpPr>
                <a:spLocks/>
              </p:cNvSpPr>
              <p:nvPr/>
            </p:nvSpPr>
            <p:spPr bwMode="auto">
              <a:xfrm>
                <a:off x="2530476" y="2708276"/>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3" name="Freeform 323"/>
              <p:cNvSpPr>
                <a:spLocks/>
              </p:cNvSpPr>
              <p:nvPr/>
            </p:nvSpPr>
            <p:spPr bwMode="auto">
              <a:xfrm>
                <a:off x="2552701" y="2622551"/>
                <a:ext cx="11113" cy="20638"/>
              </a:xfrm>
              <a:custGeom>
                <a:avLst/>
                <a:gdLst>
                  <a:gd name="T0" fmla="*/ 0 w 1"/>
                  <a:gd name="T1" fmla="*/ 1 h 2"/>
                  <a:gd name="T2" fmla="*/ 1 w 1"/>
                  <a:gd name="T3" fmla="*/ 1 h 2"/>
                  <a:gd name="T4" fmla="*/ 1 w 1"/>
                  <a:gd name="T5" fmla="*/ 0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1" y="2"/>
                      <a:pt x="1" y="1"/>
                    </a:cubicBezTo>
                    <a:cubicBezTo>
                      <a:pt x="1" y="1"/>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4" name="Freeform 324"/>
              <p:cNvSpPr>
                <a:spLocks/>
              </p:cNvSpPr>
              <p:nvPr/>
            </p:nvSpPr>
            <p:spPr bwMode="auto">
              <a:xfrm>
                <a:off x="2530476" y="2578101"/>
                <a:ext cx="22225" cy="11113"/>
              </a:xfrm>
              <a:custGeom>
                <a:avLst/>
                <a:gdLst>
                  <a:gd name="T0" fmla="*/ 1 w 2"/>
                  <a:gd name="T1" fmla="*/ 1 h 1"/>
                  <a:gd name="T2" fmla="*/ 2 w 2"/>
                  <a:gd name="T3" fmla="*/ 1 h 1"/>
                  <a:gd name="T4" fmla="*/ 2 w 2"/>
                  <a:gd name="T5" fmla="*/ 0 h 1"/>
                  <a:gd name="T6" fmla="*/ 1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2" y="1"/>
                      <a:pt x="2" y="1"/>
                    </a:cubicBezTo>
                    <a:cubicBezTo>
                      <a:pt x="2" y="0"/>
                      <a:pt x="2" y="0"/>
                      <a:pt x="2" y="0"/>
                    </a:cubicBezTo>
                    <a:cubicBezTo>
                      <a:pt x="1" y="0"/>
                      <a:pt x="1" y="0"/>
                      <a:pt x="1" y="0"/>
                    </a:cubicBezTo>
                    <a:cubicBezTo>
                      <a:pt x="1" y="0"/>
                      <a:pt x="0" y="0"/>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5" name="Freeform 325"/>
              <p:cNvSpPr>
                <a:spLocks/>
              </p:cNvSpPr>
              <p:nvPr/>
            </p:nvSpPr>
            <p:spPr bwMode="auto">
              <a:xfrm>
                <a:off x="2197101" y="2459039"/>
                <a:ext cx="85725" cy="65088"/>
              </a:xfrm>
              <a:custGeom>
                <a:avLst/>
                <a:gdLst>
                  <a:gd name="T0" fmla="*/ 1 w 8"/>
                  <a:gd name="T1" fmla="*/ 5 h 6"/>
                  <a:gd name="T2" fmla="*/ 2 w 8"/>
                  <a:gd name="T3" fmla="*/ 5 h 6"/>
                  <a:gd name="T4" fmla="*/ 4 w 8"/>
                  <a:gd name="T5" fmla="*/ 5 h 6"/>
                  <a:gd name="T6" fmla="*/ 5 w 8"/>
                  <a:gd name="T7" fmla="*/ 6 h 6"/>
                  <a:gd name="T8" fmla="*/ 6 w 8"/>
                  <a:gd name="T9" fmla="*/ 6 h 6"/>
                  <a:gd name="T10" fmla="*/ 7 w 8"/>
                  <a:gd name="T11" fmla="*/ 6 h 6"/>
                  <a:gd name="T12" fmla="*/ 7 w 8"/>
                  <a:gd name="T13" fmla="*/ 5 h 6"/>
                  <a:gd name="T14" fmla="*/ 7 w 8"/>
                  <a:gd name="T15" fmla="*/ 4 h 6"/>
                  <a:gd name="T16" fmla="*/ 7 w 8"/>
                  <a:gd name="T17" fmla="*/ 3 h 6"/>
                  <a:gd name="T18" fmla="*/ 8 w 8"/>
                  <a:gd name="T19" fmla="*/ 2 h 6"/>
                  <a:gd name="T20" fmla="*/ 8 w 8"/>
                  <a:gd name="T21" fmla="*/ 1 h 6"/>
                  <a:gd name="T22" fmla="*/ 8 w 8"/>
                  <a:gd name="T23" fmla="*/ 0 h 6"/>
                  <a:gd name="T24" fmla="*/ 6 w 8"/>
                  <a:gd name="T25" fmla="*/ 0 h 6"/>
                  <a:gd name="T26" fmla="*/ 5 w 8"/>
                  <a:gd name="T27" fmla="*/ 0 h 6"/>
                  <a:gd name="T28" fmla="*/ 3 w 8"/>
                  <a:gd name="T29" fmla="*/ 1 h 6"/>
                  <a:gd name="T30" fmla="*/ 3 w 8"/>
                  <a:gd name="T31" fmla="*/ 1 h 6"/>
                  <a:gd name="T32" fmla="*/ 4 w 8"/>
                  <a:gd name="T33" fmla="*/ 2 h 6"/>
                  <a:gd name="T34" fmla="*/ 5 w 8"/>
                  <a:gd name="T35" fmla="*/ 2 h 6"/>
                  <a:gd name="T36" fmla="*/ 5 w 8"/>
                  <a:gd name="T37" fmla="*/ 3 h 6"/>
                  <a:gd name="T38" fmla="*/ 5 w 8"/>
                  <a:gd name="T39" fmla="*/ 3 h 6"/>
                  <a:gd name="T40" fmla="*/ 6 w 8"/>
                  <a:gd name="T41" fmla="*/ 4 h 6"/>
                  <a:gd name="T42" fmla="*/ 5 w 8"/>
                  <a:gd name="T43" fmla="*/ 4 h 6"/>
                  <a:gd name="T44" fmla="*/ 4 w 8"/>
                  <a:gd name="T45" fmla="*/ 4 h 6"/>
                  <a:gd name="T46" fmla="*/ 3 w 8"/>
                  <a:gd name="T47" fmla="*/ 4 h 6"/>
                  <a:gd name="T48" fmla="*/ 1 w 8"/>
                  <a:gd name="T49" fmla="*/ 4 h 6"/>
                  <a:gd name="T50" fmla="*/ 0 w 8"/>
                  <a:gd name="T51" fmla="*/ 4 h 6"/>
                  <a:gd name="T52" fmla="*/ 0 w 8"/>
                  <a:gd name="T53" fmla="*/ 5 h 6"/>
                  <a:gd name="T54" fmla="*/ 1 w 8"/>
                  <a:gd name="T5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1" y="5"/>
                    </a:moveTo>
                    <a:cubicBezTo>
                      <a:pt x="2" y="5"/>
                      <a:pt x="2" y="5"/>
                      <a:pt x="2" y="5"/>
                    </a:cubicBezTo>
                    <a:cubicBezTo>
                      <a:pt x="3" y="5"/>
                      <a:pt x="3" y="5"/>
                      <a:pt x="4" y="5"/>
                    </a:cubicBezTo>
                    <a:cubicBezTo>
                      <a:pt x="4" y="6"/>
                      <a:pt x="4" y="6"/>
                      <a:pt x="5" y="6"/>
                    </a:cubicBezTo>
                    <a:cubicBezTo>
                      <a:pt x="5" y="6"/>
                      <a:pt x="5" y="6"/>
                      <a:pt x="6" y="6"/>
                    </a:cubicBezTo>
                    <a:cubicBezTo>
                      <a:pt x="6" y="6"/>
                      <a:pt x="7" y="6"/>
                      <a:pt x="7" y="6"/>
                    </a:cubicBezTo>
                    <a:cubicBezTo>
                      <a:pt x="7" y="6"/>
                      <a:pt x="7" y="5"/>
                      <a:pt x="7" y="5"/>
                    </a:cubicBezTo>
                    <a:cubicBezTo>
                      <a:pt x="7" y="5"/>
                      <a:pt x="7" y="5"/>
                      <a:pt x="7" y="4"/>
                    </a:cubicBezTo>
                    <a:cubicBezTo>
                      <a:pt x="7" y="4"/>
                      <a:pt x="7" y="3"/>
                      <a:pt x="7" y="3"/>
                    </a:cubicBezTo>
                    <a:cubicBezTo>
                      <a:pt x="7" y="2"/>
                      <a:pt x="8" y="2"/>
                      <a:pt x="8" y="2"/>
                    </a:cubicBezTo>
                    <a:cubicBezTo>
                      <a:pt x="8" y="1"/>
                      <a:pt x="8" y="1"/>
                      <a:pt x="8" y="1"/>
                    </a:cubicBezTo>
                    <a:cubicBezTo>
                      <a:pt x="8" y="0"/>
                      <a:pt x="8" y="0"/>
                      <a:pt x="8" y="0"/>
                    </a:cubicBezTo>
                    <a:cubicBezTo>
                      <a:pt x="7" y="0"/>
                      <a:pt x="7" y="0"/>
                      <a:pt x="6" y="0"/>
                    </a:cubicBezTo>
                    <a:cubicBezTo>
                      <a:pt x="6" y="0"/>
                      <a:pt x="6" y="0"/>
                      <a:pt x="5" y="0"/>
                    </a:cubicBezTo>
                    <a:cubicBezTo>
                      <a:pt x="5" y="0"/>
                      <a:pt x="4" y="0"/>
                      <a:pt x="3" y="1"/>
                    </a:cubicBezTo>
                    <a:cubicBezTo>
                      <a:pt x="3" y="1"/>
                      <a:pt x="3" y="1"/>
                      <a:pt x="3" y="1"/>
                    </a:cubicBezTo>
                    <a:cubicBezTo>
                      <a:pt x="3" y="2"/>
                      <a:pt x="4" y="1"/>
                      <a:pt x="4" y="2"/>
                    </a:cubicBezTo>
                    <a:cubicBezTo>
                      <a:pt x="5" y="2"/>
                      <a:pt x="5" y="2"/>
                      <a:pt x="5" y="2"/>
                    </a:cubicBezTo>
                    <a:cubicBezTo>
                      <a:pt x="5" y="2"/>
                      <a:pt x="5" y="3"/>
                      <a:pt x="5" y="3"/>
                    </a:cubicBezTo>
                    <a:cubicBezTo>
                      <a:pt x="5" y="3"/>
                      <a:pt x="5" y="3"/>
                      <a:pt x="5" y="3"/>
                    </a:cubicBezTo>
                    <a:cubicBezTo>
                      <a:pt x="5" y="4"/>
                      <a:pt x="5" y="3"/>
                      <a:pt x="6" y="4"/>
                    </a:cubicBezTo>
                    <a:cubicBezTo>
                      <a:pt x="6" y="4"/>
                      <a:pt x="5" y="4"/>
                      <a:pt x="5" y="4"/>
                    </a:cubicBezTo>
                    <a:cubicBezTo>
                      <a:pt x="5" y="5"/>
                      <a:pt x="5" y="4"/>
                      <a:pt x="4" y="4"/>
                    </a:cubicBezTo>
                    <a:cubicBezTo>
                      <a:pt x="4" y="4"/>
                      <a:pt x="4" y="4"/>
                      <a:pt x="3" y="4"/>
                    </a:cubicBezTo>
                    <a:cubicBezTo>
                      <a:pt x="2" y="4"/>
                      <a:pt x="2" y="4"/>
                      <a:pt x="1" y="4"/>
                    </a:cubicBezTo>
                    <a:cubicBezTo>
                      <a:pt x="1" y="4"/>
                      <a:pt x="1" y="4"/>
                      <a:pt x="0" y="4"/>
                    </a:cubicBezTo>
                    <a:cubicBezTo>
                      <a:pt x="0" y="4"/>
                      <a:pt x="0" y="5"/>
                      <a:pt x="0" y="5"/>
                    </a:cubicBezTo>
                    <a:cubicBezTo>
                      <a:pt x="1" y="5"/>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6" name="Freeform 326"/>
              <p:cNvSpPr>
                <a:spLocks/>
              </p:cNvSpPr>
              <p:nvPr/>
            </p:nvSpPr>
            <p:spPr bwMode="auto">
              <a:xfrm>
                <a:off x="1785939" y="2513014"/>
                <a:ext cx="53975" cy="76200"/>
              </a:xfrm>
              <a:custGeom>
                <a:avLst/>
                <a:gdLst>
                  <a:gd name="T0" fmla="*/ 4 w 5"/>
                  <a:gd name="T1" fmla="*/ 0 h 7"/>
                  <a:gd name="T2" fmla="*/ 3 w 5"/>
                  <a:gd name="T3" fmla="*/ 0 h 7"/>
                  <a:gd name="T4" fmla="*/ 3 w 5"/>
                  <a:gd name="T5" fmla="*/ 0 h 7"/>
                  <a:gd name="T6" fmla="*/ 2 w 5"/>
                  <a:gd name="T7" fmla="*/ 1 h 7"/>
                  <a:gd name="T8" fmla="*/ 1 w 5"/>
                  <a:gd name="T9" fmla="*/ 1 h 7"/>
                  <a:gd name="T10" fmla="*/ 1 w 5"/>
                  <a:gd name="T11" fmla="*/ 3 h 7"/>
                  <a:gd name="T12" fmla="*/ 1 w 5"/>
                  <a:gd name="T13" fmla="*/ 4 h 7"/>
                  <a:gd name="T14" fmla="*/ 0 w 5"/>
                  <a:gd name="T15" fmla="*/ 5 h 7"/>
                  <a:gd name="T16" fmla="*/ 1 w 5"/>
                  <a:gd name="T17" fmla="*/ 7 h 7"/>
                  <a:gd name="T18" fmla="*/ 2 w 5"/>
                  <a:gd name="T19" fmla="*/ 7 h 7"/>
                  <a:gd name="T20" fmla="*/ 2 w 5"/>
                  <a:gd name="T21" fmla="*/ 7 h 7"/>
                  <a:gd name="T22" fmla="*/ 2 w 5"/>
                  <a:gd name="T23" fmla="*/ 6 h 7"/>
                  <a:gd name="T24" fmla="*/ 2 w 5"/>
                  <a:gd name="T25" fmla="*/ 6 h 7"/>
                  <a:gd name="T26" fmla="*/ 4 w 5"/>
                  <a:gd name="T27" fmla="*/ 4 h 7"/>
                  <a:gd name="T28" fmla="*/ 4 w 5"/>
                  <a:gd name="T29" fmla="*/ 3 h 7"/>
                  <a:gd name="T30" fmla="*/ 4 w 5"/>
                  <a:gd name="T31" fmla="*/ 2 h 7"/>
                  <a:gd name="T32" fmla="*/ 5 w 5"/>
                  <a:gd name="T33" fmla="*/ 1 h 7"/>
                  <a:gd name="T34" fmla="*/ 4 w 5"/>
                  <a:gd name="T35" fmla="*/ 0 h 7"/>
                  <a:gd name="T36" fmla="*/ 4 w 5"/>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7">
                    <a:moveTo>
                      <a:pt x="4" y="0"/>
                    </a:moveTo>
                    <a:cubicBezTo>
                      <a:pt x="4" y="0"/>
                      <a:pt x="4" y="0"/>
                      <a:pt x="3" y="0"/>
                    </a:cubicBezTo>
                    <a:cubicBezTo>
                      <a:pt x="3" y="0"/>
                      <a:pt x="3" y="0"/>
                      <a:pt x="3" y="0"/>
                    </a:cubicBezTo>
                    <a:cubicBezTo>
                      <a:pt x="2" y="1"/>
                      <a:pt x="2" y="1"/>
                      <a:pt x="2" y="1"/>
                    </a:cubicBezTo>
                    <a:cubicBezTo>
                      <a:pt x="2" y="1"/>
                      <a:pt x="1" y="1"/>
                      <a:pt x="1" y="1"/>
                    </a:cubicBezTo>
                    <a:cubicBezTo>
                      <a:pt x="1" y="2"/>
                      <a:pt x="1" y="2"/>
                      <a:pt x="1" y="3"/>
                    </a:cubicBezTo>
                    <a:cubicBezTo>
                      <a:pt x="1" y="3"/>
                      <a:pt x="1" y="4"/>
                      <a:pt x="1" y="4"/>
                    </a:cubicBezTo>
                    <a:cubicBezTo>
                      <a:pt x="1" y="5"/>
                      <a:pt x="0" y="5"/>
                      <a:pt x="0" y="5"/>
                    </a:cubicBezTo>
                    <a:cubicBezTo>
                      <a:pt x="0" y="6"/>
                      <a:pt x="0" y="7"/>
                      <a:pt x="1" y="7"/>
                    </a:cubicBezTo>
                    <a:cubicBezTo>
                      <a:pt x="1" y="7"/>
                      <a:pt x="1" y="7"/>
                      <a:pt x="2" y="7"/>
                    </a:cubicBezTo>
                    <a:cubicBezTo>
                      <a:pt x="2" y="7"/>
                      <a:pt x="2" y="7"/>
                      <a:pt x="2" y="7"/>
                    </a:cubicBezTo>
                    <a:cubicBezTo>
                      <a:pt x="2" y="7"/>
                      <a:pt x="2" y="7"/>
                      <a:pt x="2" y="6"/>
                    </a:cubicBezTo>
                    <a:cubicBezTo>
                      <a:pt x="2" y="6"/>
                      <a:pt x="2" y="6"/>
                      <a:pt x="2" y="6"/>
                    </a:cubicBezTo>
                    <a:cubicBezTo>
                      <a:pt x="3" y="5"/>
                      <a:pt x="3" y="5"/>
                      <a:pt x="4" y="4"/>
                    </a:cubicBezTo>
                    <a:cubicBezTo>
                      <a:pt x="4" y="4"/>
                      <a:pt x="4" y="4"/>
                      <a:pt x="4" y="3"/>
                    </a:cubicBezTo>
                    <a:cubicBezTo>
                      <a:pt x="4" y="3"/>
                      <a:pt x="4" y="2"/>
                      <a:pt x="4" y="2"/>
                    </a:cubicBezTo>
                    <a:cubicBezTo>
                      <a:pt x="4" y="2"/>
                      <a:pt x="4" y="1"/>
                      <a:pt x="5" y="1"/>
                    </a:cubicBezTo>
                    <a:cubicBezTo>
                      <a:pt x="5" y="1"/>
                      <a:pt x="5" y="0"/>
                      <a:pt x="4" y="0"/>
                    </a:cubicBezTo>
                    <a:cubicBezTo>
                      <a:pt x="4" y="0"/>
                      <a:pt x="4"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7" name="Freeform 327"/>
              <p:cNvSpPr>
                <a:spLocks/>
              </p:cNvSpPr>
              <p:nvPr/>
            </p:nvSpPr>
            <p:spPr bwMode="auto">
              <a:xfrm>
                <a:off x="2671764" y="3022601"/>
                <a:ext cx="0" cy="952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8" name="Freeform 328"/>
              <p:cNvSpPr>
                <a:spLocks/>
              </p:cNvSpPr>
              <p:nvPr/>
            </p:nvSpPr>
            <p:spPr bwMode="auto">
              <a:xfrm>
                <a:off x="2541589" y="2816226"/>
                <a:ext cx="130175" cy="227013"/>
              </a:xfrm>
              <a:custGeom>
                <a:avLst/>
                <a:gdLst>
                  <a:gd name="T0" fmla="*/ 2 w 12"/>
                  <a:gd name="T1" fmla="*/ 3 h 21"/>
                  <a:gd name="T2" fmla="*/ 2 w 12"/>
                  <a:gd name="T3" fmla="*/ 4 h 21"/>
                  <a:gd name="T4" fmla="*/ 2 w 12"/>
                  <a:gd name="T5" fmla="*/ 4 h 21"/>
                  <a:gd name="T6" fmla="*/ 1 w 12"/>
                  <a:gd name="T7" fmla="*/ 5 h 21"/>
                  <a:gd name="T8" fmla="*/ 0 w 12"/>
                  <a:gd name="T9" fmla="*/ 5 h 21"/>
                  <a:gd name="T10" fmla="*/ 0 w 12"/>
                  <a:gd name="T11" fmla="*/ 7 h 21"/>
                  <a:gd name="T12" fmla="*/ 1 w 12"/>
                  <a:gd name="T13" fmla="*/ 9 h 21"/>
                  <a:gd name="T14" fmla="*/ 1 w 12"/>
                  <a:gd name="T15" fmla="*/ 10 h 21"/>
                  <a:gd name="T16" fmla="*/ 1 w 12"/>
                  <a:gd name="T17" fmla="*/ 10 h 21"/>
                  <a:gd name="T18" fmla="*/ 3 w 12"/>
                  <a:gd name="T19" fmla="*/ 10 h 21"/>
                  <a:gd name="T20" fmla="*/ 3 w 12"/>
                  <a:gd name="T21" fmla="*/ 10 h 21"/>
                  <a:gd name="T22" fmla="*/ 3 w 12"/>
                  <a:gd name="T23" fmla="*/ 12 h 21"/>
                  <a:gd name="T24" fmla="*/ 3 w 12"/>
                  <a:gd name="T25" fmla="*/ 13 h 21"/>
                  <a:gd name="T26" fmla="*/ 4 w 12"/>
                  <a:gd name="T27" fmla="*/ 13 h 21"/>
                  <a:gd name="T28" fmla="*/ 4 w 12"/>
                  <a:gd name="T29" fmla="*/ 14 h 21"/>
                  <a:gd name="T30" fmla="*/ 3 w 12"/>
                  <a:gd name="T31" fmla="*/ 15 h 21"/>
                  <a:gd name="T32" fmla="*/ 3 w 12"/>
                  <a:gd name="T33" fmla="*/ 16 h 21"/>
                  <a:gd name="T34" fmla="*/ 3 w 12"/>
                  <a:gd name="T35" fmla="*/ 18 h 21"/>
                  <a:gd name="T36" fmla="*/ 3 w 12"/>
                  <a:gd name="T37" fmla="*/ 18 h 21"/>
                  <a:gd name="T38" fmla="*/ 4 w 12"/>
                  <a:gd name="T39" fmla="*/ 19 h 21"/>
                  <a:gd name="T40" fmla="*/ 4 w 12"/>
                  <a:gd name="T41" fmla="*/ 21 h 21"/>
                  <a:gd name="T42" fmla="*/ 5 w 12"/>
                  <a:gd name="T43" fmla="*/ 21 h 21"/>
                  <a:gd name="T44" fmla="*/ 6 w 12"/>
                  <a:gd name="T45" fmla="*/ 21 h 21"/>
                  <a:gd name="T46" fmla="*/ 7 w 12"/>
                  <a:gd name="T47" fmla="*/ 21 h 21"/>
                  <a:gd name="T48" fmla="*/ 8 w 12"/>
                  <a:gd name="T49" fmla="*/ 20 h 21"/>
                  <a:gd name="T50" fmla="*/ 9 w 12"/>
                  <a:gd name="T51" fmla="*/ 20 h 21"/>
                  <a:gd name="T52" fmla="*/ 10 w 12"/>
                  <a:gd name="T53" fmla="*/ 19 h 21"/>
                  <a:gd name="T54" fmla="*/ 12 w 12"/>
                  <a:gd name="T55" fmla="*/ 19 h 21"/>
                  <a:gd name="T56" fmla="*/ 11 w 12"/>
                  <a:gd name="T57" fmla="*/ 18 h 21"/>
                  <a:gd name="T58" fmla="*/ 10 w 12"/>
                  <a:gd name="T59" fmla="*/ 17 h 21"/>
                  <a:gd name="T60" fmla="*/ 10 w 12"/>
                  <a:gd name="T61" fmla="*/ 16 h 21"/>
                  <a:gd name="T62" fmla="*/ 10 w 12"/>
                  <a:gd name="T63" fmla="*/ 15 h 21"/>
                  <a:gd name="T64" fmla="*/ 9 w 12"/>
                  <a:gd name="T65" fmla="*/ 15 h 21"/>
                  <a:gd name="T66" fmla="*/ 8 w 12"/>
                  <a:gd name="T67" fmla="*/ 14 h 21"/>
                  <a:gd name="T68" fmla="*/ 8 w 12"/>
                  <a:gd name="T69" fmla="*/ 11 h 21"/>
                  <a:gd name="T70" fmla="*/ 9 w 12"/>
                  <a:gd name="T71" fmla="*/ 10 h 21"/>
                  <a:gd name="T72" fmla="*/ 10 w 12"/>
                  <a:gd name="T73" fmla="*/ 11 h 21"/>
                  <a:gd name="T74" fmla="*/ 10 w 12"/>
                  <a:gd name="T75" fmla="*/ 9 h 21"/>
                  <a:gd name="T76" fmla="*/ 10 w 12"/>
                  <a:gd name="T77" fmla="*/ 8 h 21"/>
                  <a:gd name="T78" fmla="*/ 10 w 12"/>
                  <a:gd name="T79" fmla="*/ 7 h 21"/>
                  <a:gd name="T80" fmla="*/ 10 w 12"/>
                  <a:gd name="T81" fmla="*/ 7 h 21"/>
                  <a:gd name="T82" fmla="*/ 10 w 12"/>
                  <a:gd name="T83" fmla="*/ 6 h 21"/>
                  <a:gd name="T84" fmla="*/ 9 w 12"/>
                  <a:gd name="T85" fmla="*/ 6 h 21"/>
                  <a:gd name="T86" fmla="*/ 8 w 12"/>
                  <a:gd name="T87" fmla="*/ 5 h 21"/>
                  <a:gd name="T88" fmla="*/ 8 w 12"/>
                  <a:gd name="T89" fmla="*/ 5 h 21"/>
                  <a:gd name="T90" fmla="*/ 7 w 12"/>
                  <a:gd name="T91" fmla="*/ 4 h 21"/>
                  <a:gd name="T92" fmla="*/ 6 w 12"/>
                  <a:gd name="T93" fmla="*/ 3 h 21"/>
                  <a:gd name="T94" fmla="*/ 6 w 12"/>
                  <a:gd name="T95" fmla="*/ 2 h 21"/>
                  <a:gd name="T96" fmla="*/ 5 w 12"/>
                  <a:gd name="T97" fmla="*/ 1 h 21"/>
                  <a:gd name="T98" fmla="*/ 4 w 12"/>
                  <a:gd name="T99" fmla="*/ 0 h 21"/>
                  <a:gd name="T100" fmla="*/ 4 w 12"/>
                  <a:gd name="T101" fmla="*/ 0 h 21"/>
                  <a:gd name="T102" fmla="*/ 4 w 12"/>
                  <a:gd name="T103" fmla="*/ 1 h 21"/>
                  <a:gd name="T104" fmla="*/ 3 w 12"/>
                  <a:gd name="T105" fmla="*/ 2 h 21"/>
                  <a:gd name="T106" fmla="*/ 2 w 12"/>
                  <a:gd name="T10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 h="21">
                    <a:moveTo>
                      <a:pt x="2" y="3"/>
                    </a:moveTo>
                    <a:cubicBezTo>
                      <a:pt x="2" y="3"/>
                      <a:pt x="1" y="3"/>
                      <a:pt x="2" y="4"/>
                    </a:cubicBezTo>
                    <a:cubicBezTo>
                      <a:pt x="2" y="4"/>
                      <a:pt x="2" y="4"/>
                      <a:pt x="2" y="4"/>
                    </a:cubicBezTo>
                    <a:cubicBezTo>
                      <a:pt x="2" y="5"/>
                      <a:pt x="2" y="5"/>
                      <a:pt x="1" y="5"/>
                    </a:cubicBezTo>
                    <a:cubicBezTo>
                      <a:pt x="1" y="5"/>
                      <a:pt x="0" y="5"/>
                      <a:pt x="0" y="5"/>
                    </a:cubicBezTo>
                    <a:cubicBezTo>
                      <a:pt x="0" y="6"/>
                      <a:pt x="0" y="6"/>
                      <a:pt x="0" y="7"/>
                    </a:cubicBezTo>
                    <a:cubicBezTo>
                      <a:pt x="0" y="8"/>
                      <a:pt x="0" y="8"/>
                      <a:pt x="1" y="9"/>
                    </a:cubicBezTo>
                    <a:cubicBezTo>
                      <a:pt x="1" y="9"/>
                      <a:pt x="1" y="10"/>
                      <a:pt x="1" y="10"/>
                    </a:cubicBezTo>
                    <a:cubicBezTo>
                      <a:pt x="1" y="10"/>
                      <a:pt x="1" y="10"/>
                      <a:pt x="1" y="10"/>
                    </a:cubicBezTo>
                    <a:cubicBezTo>
                      <a:pt x="2" y="10"/>
                      <a:pt x="2" y="9"/>
                      <a:pt x="3" y="10"/>
                    </a:cubicBezTo>
                    <a:cubicBezTo>
                      <a:pt x="3" y="10"/>
                      <a:pt x="3" y="10"/>
                      <a:pt x="3" y="10"/>
                    </a:cubicBezTo>
                    <a:cubicBezTo>
                      <a:pt x="3" y="11"/>
                      <a:pt x="3" y="11"/>
                      <a:pt x="3" y="12"/>
                    </a:cubicBezTo>
                    <a:cubicBezTo>
                      <a:pt x="3" y="12"/>
                      <a:pt x="3" y="12"/>
                      <a:pt x="3" y="13"/>
                    </a:cubicBezTo>
                    <a:cubicBezTo>
                      <a:pt x="4" y="13"/>
                      <a:pt x="4" y="13"/>
                      <a:pt x="4" y="13"/>
                    </a:cubicBezTo>
                    <a:cubicBezTo>
                      <a:pt x="4" y="14"/>
                      <a:pt x="4" y="14"/>
                      <a:pt x="4" y="14"/>
                    </a:cubicBezTo>
                    <a:cubicBezTo>
                      <a:pt x="3" y="14"/>
                      <a:pt x="3" y="15"/>
                      <a:pt x="3" y="15"/>
                    </a:cubicBezTo>
                    <a:cubicBezTo>
                      <a:pt x="3" y="15"/>
                      <a:pt x="3" y="16"/>
                      <a:pt x="3" y="16"/>
                    </a:cubicBezTo>
                    <a:cubicBezTo>
                      <a:pt x="3" y="17"/>
                      <a:pt x="2" y="17"/>
                      <a:pt x="3" y="18"/>
                    </a:cubicBezTo>
                    <a:cubicBezTo>
                      <a:pt x="3" y="18"/>
                      <a:pt x="3" y="18"/>
                      <a:pt x="3" y="18"/>
                    </a:cubicBezTo>
                    <a:cubicBezTo>
                      <a:pt x="4" y="18"/>
                      <a:pt x="3" y="19"/>
                      <a:pt x="4" y="19"/>
                    </a:cubicBezTo>
                    <a:cubicBezTo>
                      <a:pt x="4" y="20"/>
                      <a:pt x="4" y="20"/>
                      <a:pt x="4" y="21"/>
                    </a:cubicBezTo>
                    <a:cubicBezTo>
                      <a:pt x="5" y="21"/>
                      <a:pt x="5" y="21"/>
                      <a:pt x="5" y="21"/>
                    </a:cubicBezTo>
                    <a:cubicBezTo>
                      <a:pt x="6" y="21"/>
                      <a:pt x="6" y="21"/>
                      <a:pt x="6" y="21"/>
                    </a:cubicBezTo>
                    <a:cubicBezTo>
                      <a:pt x="7" y="21"/>
                      <a:pt x="6" y="21"/>
                      <a:pt x="7" y="21"/>
                    </a:cubicBezTo>
                    <a:cubicBezTo>
                      <a:pt x="7" y="20"/>
                      <a:pt x="8" y="21"/>
                      <a:pt x="8" y="20"/>
                    </a:cubicBezTo>
                    <a:cubicBezTo>
                      <a:pt x="9" y="20"/>
                      <a:pt x="9" y="20"/>
                      <a:pt x="9" y="20"/>
                    </a:cubicBezTo>
                    <a:cubicBezTo>
                      <a:pt x="10" y="19"/>
                      <a:pt x="10" y="19"/>
                      <a:pt x="10" y="19"/>
                    </a:cubicBezTo>
                    <a:cubicBezTo>
                      <a:pt x="11" y="19"/>
                      <a:pt x="11" y="19"/>
                      <a:pt x="12" y="19"/>
                    </a:cubicBezTo>
                    <a:cubicBezTo>
                      <a:pt x="12" y="19"/>
                      <a:pt x="11" y="19"/>
                      <a:pt x="11" y="18"/>
                    </a:cubicBezTo>
                    <a:cubicBezTo>
                      <a:pt x="11" y="18"/>
                      <a:pt x="11" y="18"/>
                      <a:pt x="10" y="17"/>
                    </a:cubicBezTo>
                    <a:cubicBezTo>
                      <a:pt x="10" y="17"/>
                      <a:pt x="10" y="17"/>
                      <a:pt x="10" y="16"/>
                    </a:cubicBezTo>
                    <a:cubicBezTo>
                      <a:pt x="10" y="16"/>
                      <a:pt x="10" y="15"/>
                      <a:pt x="10" y="15"/>
                    </a:cubicBezTo>
                    <a:cubicBezTo>
                      <a:pt x="9" y="15"/>
                      <a:pt x="9" y="15"/>
                      <a:pt x="9" y="15"/>
                    </a:cubicBezTo>
                    <a:cubicBezTo>
                      <a:pt x="8" y="15"/>
                      <a:pt x="8" y="14"/>
                      <a:pt x="8" y="14"/>
                    </a:cubicBezTo>
                    <a:cubicBezTo>
                      <a:pt x="8" y="13"/>
                      <a:pt x="8" y="12"/>
                      <a:pt x="8" y="11"/>
                    </a:cubicBezTo>
                    <a:cubicBezTo>
                      <a:pt x="8" y="11"/>
                      <a:pt x="8" y="10"/>
                      <a:pt x="9" y="10"/>
                    </a:cubicBezTo>
                    <a:cubicBezTo>
                      <a:pt x="9" y="10"/>
                      <a:pt x="9" y="11"/>
                      <a:pt x="10" y="11"/>
                    </a:cubicBezTo>
                    <a:cubicBezTo>
                      <a:pt x="10" y="11"/>
                      <a:pt x="10" y="10"/>
                      <a:pt x="10" y="9"/>
                    </a:cubicBezTo>
                    <a:cubicBezTo>
                      <a:pt x="10" y="9"/>
                      <a:pt x="10" y="9"/>
                      <a:pt x="10" y="8"/>
                    </a:cubicBezTo>
                    <a:cubicBezTo>
                      <a:pt x="10" y="8"/>
                      <a:pt x="10" y="8"/>
                      <a:pt x="10" y="7"/>
                    </a:cubicBezTo>
                    <a:cubicBezTo>
                      <a:pt x="10" y="7"/>
                      <a:pt x="10" y="7"/>
                      <a:pt x="10" y="7"/>
                    </a:cubicBezTo>
                    <a:cubicBezTo>
                      <a:pt x="10" y="7"/>
                      <a:pt x="10" y="7"/>
                      <a:pt x="10" y="6"/>
                    </a:cubicBezTo>
                    <a:cubicBezTo>
                      <a:pt x="10" y="6"/>
                      <a:pt x="9" y="6"/>
                      <a:pt x="9" y="6"/>
                    </a:cubicBezTo>
                    <a:cubicBezTo>
                      <a:pt x="9" y="5"/>
                      <a:pt x="9" y="5"/>
                      <a:pt x="8" y="5"/>
                    </a:cubicBezTo>
                    <a:cubicBezTo>
                      <a:pt x="8" y="5"/>
                      <a:pt x="8" y="5"/>
                      <a:pt x="8" y="5"/>
                    </a:cubicBezTo>
                    <a:cubicBezTo>
                      <a:pt x="7" y="5"/>
                      <a:pt x="7" y="5"/>
                      <a:pt x="7" y="4"/>
                    </a:cubicBezTo>
                    <a:cubicBezTo>
                      <a:pt x="6" y="4"/>
                      <a:pt x="7" y="3"/>
                      <a:pt x="6" y="3"/>
                    </a:cubicBezTo>
                    <a:cubicBezTo>
                      <a:pt x="6" y="2"/>
                      <a:pt x="6" y="2"/>
                      <a:pt x="6" y="2"/>
                    </a:cubicBezTo>
                    <a:cubicBezTo>
                      <a:pt x="5" y="1"/>
                      <a:pt x="5" y="1"/>
                      <a:pt x="5" y="1"/>
                    </a:cubicBezTo>
                    <a:cubicBezTo>
                      <a:pt x="4" y="0"/>
                      <a:pt x="4" y="0"/>
                      <a:pt x="4" y="0"/>
                    </a:cubicBezTo>
                    <a:cubicBezTo>
                      <a:pt x="4" y="0"/>
                      <a:pt x="4" y="0"/>
                      <a:pt x="4" y="0"/>
                    </a:cubicBezTo>
                    <a:cubicBezTo>
                      <a:pt x="4" y="1"/>
                      <a:pt x="4" y="1"/>
                      <a:pt x="4" y="1"/>
                    </a:cubicBezTo>
                    <a:cubicBezTo>
                      <a:pt x="3" y="1"/>
                      <a:pt x="3" y="1"/>
                      <a:pt x="3" y="2"/>
                    </a:cubicBezTo>
                    <a:cubicBezTo>
                      <a:pt x="2" y="2"/>
                      <a:pt x="2" y="2"/>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9" name="Freeform 329"/>
              <p:cNvSpPr>
                <a:spLocks/>
              </p:cNvSpPr>
              <p:nvPr/>
            </p:nvSpPr>
            <p:spPr bwMode="auto">
              <a:xfrm>
                <a:off x="1981201" y="3032126"/>
                <a:ext cx="171450" cy="206375"/>
              </a:xfrm>
              <a:custGeom>
                <a:avLst/>
                <a:gdLst>
                  <a:gd name="T0" fmla="*/ 1 w 16"/>
                  <a:gd name="T1" fmla="*/ 11 h 19"/>
                  <a:gd name="T2" fmla="*/ 1 w 16"/>
                  <a:gd name="T3" fmla="*/ 12 h 19"/>
                  <a:gd name="T4" fmla="*/ 2 w 16"/>
                  <a:gd name="T5" fmla="*/ 12 h 19"/>
                  <a:gd name="T6" fmla="*/ 4 w 16"/>
                  <a:gd name="T7" fmla="*/ 13 h 19"/>
                  <a:gd name="T8" fmla="*/ 3 w 16"/>
                  <a:gd name="T9" fmla="*/ 13 h 19"/>
                  <a:gd name="T10" fmla="*/ 3 w 16"/>
                  <a:gd name="T11" fmla="*/ 14 h 19"/>
                  <a:gd name="T12" fmla="*/ 3 w 16"/>
                  <a:gd name="T13" fmla="*/ 14 h 19"/>
                  <a:gd name="T14" fmla="*/ 3 w 16"/>
                  <a:gd name="T15" fmla="*/ 15 h 19"/>
                  <a:gd name="T16" fmla="*/ 4 w 16"/>
                  <a:gd name="T17" fmla="*/ 16 h 19"/>
                  <a:gd name="T18" fmla="*/ 3 w 16"/>
                  <a:gd name="T19" fmla="*/ 16 h 19"/>
                  <a:gd name="T20" fmla="*/ 3 w 16"/>
                  <a:gd name="T21" fmla="*/ 17 h 19"/>
                  <a:gd name="T22" fmla="*/ 4 w 16"/>
                  <a:gd name="T23" fmla="*/ 17 h 19"/>
                  <a:gd name="T24" fmla="*/ 5 w 16"/>
                  <a:gd name="T25" fmla="*/ 18 h 19"/>
                  <a:gd name="T26" fmla="*/ 6 w 16"/>
                  <a:gd name="T27" fmla="*/ 19 h 19"/>
                  <a:gd name="T28" fmla="*/ 7 w 16"/>
                  <a:gd name="T29" fmla="*/ 18 h 19"/>
                  <a:gd name="T30" fmla="*/ 7 w 16"/>
                  <a:gd name="T31" fmla="*/ 17 h 19"/>
                  <a:gd name="T32" fmla="*/ 8 w 16"/>
                  <a:gd name="T33" fmla="*/ 15 h 19"/>
                  <a:gd name="T34" fmla="*/ 9 w 16"/>
                  <a:gd name="T35" fmla="*/ 14 h 19"/>
                  <a:gd name="T36" fmla="*/ 9 w 16"/>
                  <a:gd name="T37" fmla="*/ 13 h 19"/>
                  <a:gd name="T38" fmla="*/ 11 w 16"/>
                  <a:gd name="T39" fmla="*/ 13 h 19"/>
                  <a:gd name="T40" fmla="*/ 12 w 16"/>
                  <a:gd name="T41" fmla="*/ 12 h 19"/>
                  <a:gd name="T42" fmla="*/ 13 w 16"/>
                  <a:gd name="T43" fmla="*/ 12 h 19"/>
                  <a:gd name="T44" fmla="*/ 14 w 16"/>
                  <a:gd name="T45" fmla="*/ 11 h 19"/>
                  <a:gd name="T46" fmla="*/ 15 w 16"/>
                  <a:gd name="T47" fmla="*/ 10 h 19"/>
                  <a:gd name="T48" fmla="*/ 15 w 16"/>
                  <a:gd name="T49" fmla="*/ 9 h 19"/>
                  <a:gd name="T50" fmla="*/ 15 w 16"/>
                  <a:gd name="T51" fmla="*/ 7 h 19"/>
                  <a:gd name="T52" fmla="*/ 16 w 16"/>
                  <a:gd name="T53" fmla="*/ 6 h 19"/>
                  <a:gd name="T54" fmla="*/ 15 w 16"/>
                  <a:gd name="T55" fmla="*/ 5 h 19"/>
                  <a:gd name="T56" fmla="*/ 15 w 16"/>
                  <a:gd name="T57" fmla="*/ 5 h 19"/>
                  <a:gd name="T58" fmla="*/ 14 w 16"/>
                  <a:gd name="T59" fmla="*/ 4 h 19"/>
                  <a:gd name="T60" fmla="*/ 13 w 16"/>
                  <a:gd name="T61" fmla="*/ 3 h 19"/>
                  <a:gd name="T62" fmla="*/ 12 w 16"/>
                  <a:gd name="T63" fmla="*/ 4 h 19"/>
                  <a:gd name="T64" fmla="*/ 11 w 16"/>
                  <a:gd name="T65" fmla="*/ 4 h 19"/>
                  <a:gd name="T66" fmla="*/ 11 w 16"/>
                  <a:gd name="T67" fmla="*/ 3 h 19"/>
                  <a:gd name="T68" fmla="*/ 9 w 16"/>
                  <a:gd name="T69" fmla="*/ 3 h 19"/>
                  <a:gd name="T70" fmla="*/ 8 w 16"/>
                  <a:gd name="T71" fmla="*/ 2 h 19"/>
                  <a:gd name="T72" fmla="*/ 8 w 16"/>
                  <a:gd name="T73" fmla="*/ 1 h 19"/>
                  <a:gd name="T74" fmla="*/ 7 w 16"/>
                  <a:gd name="T75" fmla="*/ 1 h 19"/>
                  <a:gd name="T76" fmla="*/ 7 w 16"/>
                  <a:gd name="T77" fmla="*/ 0 h 19"/>
                  <a:gd name="T78" fmla="*/ 6 w 16"/>
                  <a:gd name="T79" fmla="*/ 2 h 19"/>
                  <a:gd name="T80" fmla="*/ 4 w 16"/>
                  <a:gd name="T81" fmla="*/ 2 h 19"/>
                  <a:gd name="T82" fmla="*/ 4 w 16"/>
                  <a:gd name="T83" fmla="*/ 3 h 19"/>
                  <a:gd name="T84" fmla="*/ 3 w 16"/>
                  <a:gd name="T85" fmla="*/ 5 h 19"/>
                  <a:gd name="T86" fmla="*/ 3 w 16"/>
                  <a:gd name="T87" fmla="*/ 5 h 19"/>
                  <a:gd name="T88" fmla="*/ 2 w 16"/>
                  <a:gd name="T89" fmla="*/ 5 h 19"/>
                  <a:gd name="T90" fmla="*/ 1 w 16"/>
                  <a:gd name="T91" fmla="*/ 7 h 19"/>
                  <a:gd name="T92" fmla="*/ 0 w 16"/>
                  <a:gd name="T93" fmla="*/ 9 h 19"/>
                  <a:gd name="T94" fmla="*/ 0 w 16"/>
                  <a:gd name="T95" fmla="*/ 10 h 19"/>
                  <a:gd name="T96" fmla="*/ 1 w 16"/>
                  <a:gd name="T9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19">
                    <a:moveTo>
                      <a:pt x="1" y="11"/>
                    </a:moveTo>
                    <a:cubicBezTo>
                      <a:pt x="1" y="11"/>
                      <a:pt x="1" y="11"/>
                      <a:pt x="1" y="12"/>
                    </a:cubicBezTo>
                    <a:cubicBezTo>
                      <a:pt x="1" y="12"/>
                      <a:pt x="2" y="12"/>
                      <a:pt x="2" y="12"/>
                    </a:cubicBezTo>
                    <a:cubicBezTo>
                      <a:pt x="3" y="12"/>
                      <a:pt x="4" y="12"/>
                      <a:pt x="4" y="13"/>
                    </a:cubicBezTo>
                    <a:cubicBezTo>
                      <a:pt x="4" y="13"/>
                      <a:pt x="3" y="13"/>
                      <a:pt x="3" y="13"/>
                    </a:cubicBezTo>
                    <a:cubicBezTo>
                      <a:pt x="3" y="14"/>
                      <a:pt x="3" y="14"/>
                      <a:pt x="3" y="14"/>
                    </a:cubicBezTo>
                    <a:cubicBezTo>
                      <a:pt x="3" y="14"/>
                      <a:pt x="3" y="14"/>
                      <a:pt x="3" y="14"/>
                    </a:cubicBezTo>
                    <a:cubicBezTo>
                      <a:pt x="3" y="14"/>
                      <a:pt x="3" y="14"/>
                      <a:pt x="3" y="15"/>
                    </a:cubicBezTo>
                    <a:cubicBezTo>
                      <a:pt x="3" y="15"/>
                      <a:pt x="4" y="15"/>
                      <a:pt x="4" y="16"/>
                    </a:cubicBezTo>
                    <a:cubicBezTo>
                      <a:pt x="3" y="16"/>
                      <a:pt x="3" y="16"/>
                      <a:pt x="3" y="16"/>
                    </a:cubicBezTo>
                    <a:cubicBezTo>
                      <a:pt x="3" y="17"/>
                      <a:pt x="3" y="17"/>
                      <a:pt x="3" y="17"/>
                    </a:cubicBezTo>
                    <a:cubicBezTo>
                      <a:pt x="3" y="18"/>
                      <a:pt x="3" y="17"/>
                      <a:pt x="4" y="17"/>
                    </a:cubicBezTo>
                    <a:cubicBezTo>
                      <a:pt x="4" y="17"/>
                      <a:pt x="5" y="17"/>
                      <a:pt x="5" y="18"/>
                    </a:cubicBezTo>
                    <a:cubicBezTo>
                      <a:pt x="5" y="18"/>
                      <a:pt x="5" y="19"/>
                      <a:pt x="6" y="19"/>
                    </a:cubicBezTo>
                    <a:cubicBezTo>
                      <a:pt x="6" y="19"/>
                      <a:pt x="6" y="19"/>
                      <a:pt x="7" y="18"/>
                    </a:cubicBezTo>
                    <a:cubicBezTo>
                      <a:pt x="7" y="18"/>
                      <a:pt x="7" y="17"/>
                      <a:pt x="7" y="17"/>
                    </a:cubicBezTo>
                    <a:cubicBezTo>
                      <a:pt x="7" y="16"/>
                      <a:pt x="7" y="16"/>
                      <a:pt x="8" y="15"/>
                    </a:cubicBezTo>
                    <a:cubicBezTo>
                      <a:pt x="8" y="15"/>
                      <a:pt x="8" y="14"/>
                      <a:pt x="9" y="14"/>
                    </a:cubicBezTo>
                    <a:cubicBezTo>
                      <a:pt x="9" y="13"/>
                      <a:pt x="9" y="13"/>
                      <a:pt x="9" y="13"/>
                    </a:cubicBezTo>
                    <a:cubicBezTo>
                      <a:pt x="10" y="13"/>
                      <a:pt x="10" y="13"/>
                      <a:pt x="11" y="13"/>
                    </a:cubicBezTo>
                    <a:cubicBezTo>
                      <a:pt x="11" y="12"/>
                      <a:pt x="11" y="12"/>
                      <a:pt x="12" y="12"/>
                    </a:cubicBezTo>
                    <a:cubicBezTo>
                      <a:pt x="12" y="12"/>
                      <a:pt x="12" y="12"/>
                      <a:pt x="13" y="12"/>
                    </a:cubicBezTo>
                    <a:cubicBezTo>
                      <a:pt x="13" y="12"/>
                      <a:pt x="13" y="11"/>
                      <a:pt x="14" y="11"/>
                    </a:cubicBezTo>
                    <a:cubicBezTo>
                      <a:pt x="14" y="11"/>
                      <a:pt x="14" y="10"/>
                      <a:pt x="15" y="10"/>
                    </a:cubicBezTo>
                    <a:cubicBezTo>
                      <a:pt x="15" y="10"/>
                      <a:pt x="15" y="9"/>
                      <a:pt x="15" y="9"/>
                    </a:cubicBezTo>
                    <a:cubicBezTo>
                      <a:pt x="15" y="8"/>
                      <a:pt x="15" y="8"/>
                      <a:pt x="15" y="7"/>
                    </a:cubicBezTo>
                    <a:cubicBezTo>
                      <a:pt x="16" y="7"/>
                      <a:pt x="16" y="7"/>
                      <a:pt x="16" y="6"/>
                    </a:cubicBezTo>
                    <a:cubicBezTo>
                      <a:pt x="16" y="6"/>
                      <a:pt x="15" y="6"/>
                      <a:pt x="15" y="5"/>
                    </a:cubicBezTo>
                    <a:cubicBezTo>
                      <a:pt x="15" y="5"/>
                      <a:pt x="15" y="5"/>
                      <a:pt x="15" y="5"/>
                    </a:cubicBezTo>
                    <a:cubicBezTo>
                      <a:pt x="15" y="5"/>
                      <a:pt x="15" y="5"/>
                      <a:pt x="14" y="4"/>
                    </a:cubicBezTo>
                    <a:cubicBezTo>
                      <a:pt x="14" y="4"/>
                      <a:pt x="14" y="3"/>
                      <a:pt x="13" y="3"/>
                    </a:cubicBezTo>
                    <a:cubicBezTo>
                      <a:pt x="13" y="3"/>
                      <a:pt x="13" y="4"/>
                      <a:pt x="12" y="4"/>
                    </a:cubicBezTo>
                    <a:cubicBezTo>
                      <a:pt x="12" y="4"/>
                      <a:pt x="12" y="4"/>
                      <a:pt x="11" y="4"/>
                    </a:cubicBezTo>
                    <a:cubicBezTo>
                      <a:pt x="11" y="4"/>
                      <a:pt x="11" y="3"/>
                      <a:pt x="11" y="3"/>
                    </a:cubicBezTo>
                    <a:cubicBezTo>
                      <a:pt x="10" y="3"/>
                      <a:pt x="10" y="3"/>
                      <a:pt x="9" y="3"/>
                    </a:cubicBezTo>
                    <a:cubicBezTo>
                      <a:pt x="9" y="3"/>
                      <a:pt x="9" y="3"/>
                      <a:pt x="8" y="2"/>
                    </a:cubicBezTo>
                    <a:cubicBezTo>
                      <a:pt x="8" y="2"/>
                      <a:pt x="8" y="2"/>
                      <a:pt x="8" y="1"/>
                    </a:cubicBezTo>
                    <a:cubicBezTo>
                      <a:pt x="7" y="1"/>
                      <a:pt x="7" y="1"/>
                      <a:pt x="7" y="1"/>
                    </a:cubicBezTo>
                    <a:cubicBezTo>
                      <a:pt x="7" y="0"/>
                      <a:pt x="7" y="0"/>
                      <a:pt x="7" y="0"/>
                    </a:cubicBezTo>
                    <a:cubicBezTo>
                      <a:pt x="7" y="1"/>
                      <a:pt x="6" y="1"/>
                      <a:pt x="6" y="2"/>
                    </a:cubicBezTo>
                    <a:cubicBezTo>
                      <a:pt x="5" y="2"/>
                      <a:pt x="5" y="1"/>
                      <a:pt x="4" y="2"/>
                    </a:cubicBezTo>
                    <a:cubicBezTo>
                      <a:pt x="4" y="2"/>
                      <a:pt x="4" y="3"/>
                      <a:pt x="4" y="3"/>
                    </a:cubicBezTo>
                    <a:cubicBezTo>
                      <a:pt x="4" y="4"/>
                      <a:pt x="4" y="4"/>
                      <a:pt x="3" y="5"/>
                    </a:cubicBezTo>
                    <a:cubicBezTo>
                      <a:pt x="3" y="5"/>
                      <a:pt x="3" y="5"/>
                      <a:pt x="3" y="5"/>
                    </a:cubicBezTo>
                    <a:cubicBezTo>
                      <a:pt x="2" y="5"/>
                      <a:pt x="2" y="5"/>
                      <a:pt x="2" y="5"/>
                    </a:cubicBezTo>
                    <a:cubicBezTo>
                      <a:pt x="1" y="6"/>
                      <a:pt x="1" y="6"/>
                      <a:pt x="1" y="7"/>
                    </a:cubicBezTo>
                    <a:cubicBezTo>
                      <a:pt x="0" y="7"/>
                      <a:pt x="0" y="8"/>
                      <a:pt x="0" y="9"/>
                    </a:cubicBezTo>
                    <a:cubicBezTo>
                      <a:pt x="0" y="9"/>
                      <a:pt x="0" y="9"/>
                      <a:pt x="0" y="10"/>
                    </a:cubicBezTo>
                    <a:cubicBezTo>
                      <a:pt x="0" y="10"/>
                      <a:pt x="1" y="10"/>
                      <a:pt x="1"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0" name="Freeform 330"/>
              <p:cNvSpPr>
                <a:spLocks/>
              </p:cNvSpPr>
              <p:nvPr/>
            </p:nvSpPr>
            <p:spPr bwMode="auto">
              <a:xfrm>
                <a:off x="2305051" y="3594101"/>
                <a:ext cx="301625" cy="1157288"/>
              </a:xfrm>
              <a:custGeom>
                <a:avLst/>
                <a:gdLst>
                  <a:gd name="T0" fmla="*/ 25 w 28"/>
                  <a:gd name="T1" fmla="*/ 104 h 107"/>
                  <a:gd name="T2" fmla="*/ 28 w 28"/>
                  <a:gd name="T3" fmla="*/ 103 h 107"/>
                  <a:gd name="T4" fmla="*/ 23 w 28"/>
                  <a:gd name="T5" fmla="*/ 102 h 107"/>
                  <a:gd name="T6" fmla="*/ 18 w 28"/>
                  <a:gd name="T7" fmla="*/ 100 h 107"/>
                  <a:gd name="T8" fmla="*/ 16 w 28"/>
                  <a:gd name="T9" fmla="*/ 98 h 107"/>
                  <a:gd name="T10" fmla="*/ 14 w 28"/>
                  <a:gd name="T11" fmla="*/ 94 h 107"/>
                  <a:gd name="T12" fmla="*/ 14 w 28"/>
                  <a:gd name="T13" fmla="*/ 90 h 107"/>
                  <a:gd name="T14" fmla="*/ 15 w 28"/>
                  <a:gd name="T15" fmla="*/ 86 h 107"/>
                  <a:gd name="T16" fmla="*/ 14 w 28"/>
                  <a:gd name="T17" fmla="*/ 82 h 107"/>
                  <a:gd name="T18" fmla="*/ 13 w 28"/>
                  <a:gd name="T19" fmla="*/ 80 h 107"/>
                  <a:gd name="T20" fmla="*/ 11 w 28"/>
                  <a:gd name="T21" fmla="*/ 78 h 107"/>
                  <a:gd name="T22" fmla="*/ 9 w 28"/>
                  <a:gd name="T23" fmla="*/ 73 h 107"/>
                  <a:gd name="T24" fmla="*/ 8 w 28"/>
                  <a:gd name="T25" fmla="*/ 68 h 107"/>
                  <a:gd name="T26" fmla="*/ 7 w 28"/>
                  <a:gd name="T27" fmla="*/ 61 h 107"/>
                  <a:gd name="T28" fmla="*/ 8 w 28"/>
                  <a:gd name="T29" fmla="*/ 55 h 107"/>
                  <a:gd name="T30" fmla="*/ 7 w 28"/>
                  <a:gd name="T31" fmla="*/ 47 h 107"/>
                  <a:gd name="T32" fmla="*/ 6 w 28"/>
                  <a:gd name="T33" fmla="*/ 35 h 107"/>
                  <a:gd name="T34" fmla="*/ 10 w 28"/>
                  <a:gd name="T35" fmla="*/ 27 h 107"/>
                  <a:gd name="T36" fmla="*/ 12 w 28"/>
                  <a:gd name="T37" fmla="*/ 21 h 107"/>
                  <a:gd name="T38" fmla="*/ 10 w 28"/>
                  <a:gd name="T39" fmla="*/ 17 h 107"/>
                  <a:gd name="T40" fmla="*/ 11 w 28"/>
                  <a:gd name="T41" fmla="*/ 11 h 107"/>
                  <a:gd name="T42" fmla="*/ 9 w 28"/>
                  <a:gd name="T43" fmla="*/ 5 h 107"/>
                  <a:gd name="T44" fmla="*/ 5 w 28"/>
                  <a:gd name="T45" fmla="*/ 1 h 107"/>
                  <a:gd name="T46" fmla="*/ 3 w 28"/>
                  <a:gd name="T47" fmla="*/ 2 h 107"/>
                  <a:gd name="T48" fmla="*/ 0 w 28"/>
                  <a:gd name="T49" fmla="*/ 5 h 107"/>
                  <a:gd name="T50" fmla="*/ 1 w 28"/>
                  <a:gd name="T51" fmla="*/ 7 h 107"/>
                  <a:gd name="T52" fmla="*/ 3 w 28"/>
                  <a:gd name="T53" fmla="*/ 14 h 107"/>
                  <a:gd name="T54" fmla="*/ 2 w 28"/>
                  <a:gd name="T55" fmla="*/ 21 h 107"/>
                  <a:gd name="T56" fmla="*/ 3 w 28"/>
                  <a:gd name="T57" fmla="*/ 26 h 107"/>
                  <a:gd name="T58" fmla="*/ 3 w 28"/>
                  <a:gd name="T59" fmla="*/ 31 h 107"/>
                  <a:gd name="T60" fmla="*/ 2 w 28"/>
                  <a:gd name="T61" fmla="*/ 36 h 107"/>
                  <a:gd name="T62" fmla="*/ 2 w 28"/>
                  <a:gd name="T63" fmla="*/ 40 h 107"/>
                  <a:gd name="T64" fmla="*/ 3 w 28"/>
                  <a:gd name="T65" fmla="*/ 45 h 107"/>
                  <a:gd name="T66" fmla="*/ 3 w 28"/>
                  <a:gd name="T67" fmla="*/ 50 h 107"/>
                  <a:gd name="T68" fmla="*/ 3 w 28"/>
                  <a:gd name="T69" fmla="*/ 55 h 107"/>
                  <a:gd name="T70" fmla="*/ 3 w 28"/>
                  <a:gd name="T71" fmla="*/ 61 h 107"/>
                  <a:gd name="T72" fmla="*/ 4 w 28"/>
                  <a:gd name="T73" fmla="*/ 67 h 107"/>
                  <a:gd name="T74" fmla="*/ 5 w 28"/>
                  <a:gd name="T75" fmla="*/ 71 h 107"/>
                  <a:gd name="T76" fmla="*/ 8 w 28"/>
                  <a:gd name="T77" fmla="*/ 72 h 107"/>
                  <a:gd name="T78" fmla="*/ 9 w 28"/>
                  <a:gd name="T79" fmla="*/ 75 h 107"/>
                  <a:gd name="T80" fmla="*/ 9 w 28"/>
                  <a:gd name="T81" fmla="*/ 78 h 107"/>
                  <a:gd name="T82" fmla="*/ 10 w 28"/>
                  <a:gd name="T83" fmla="*/ 81 h 107"/>
                  <a:gd name="T84" fmla="*/ 10 w 28"/>
                  <a:gd name="T85" fmla="*/ 84 h 107"/>
                  <a:gd name="T86" fmla="*/ 10 w 28"/>
                  <a:gd name="T87" fmla="*/ 89 h 107"/>
                  <a:gd name="T88" fmla="*/ 13 w 28"/>
                  <a:gd name="T89" fmla="*/ 91 h 107"/>
                  <a:gd name="T90" fmla="*/ 11 w 28"/>
                  <a:gd name="T91" fmla="*/ 94 h 107"/>
                  <a:gd name="T92" fmla="*/ 13 w 28"/>
                  <a:gd name="T93" fmla="*/ 97 h 107"/>
                  <a:gd name="T94" fmla="*/ 16 w 28"/>
                  <a:gd name="T95" fmla="*/ 100 h 107"/>
                  <a:gd name="T96" fmla="*/ 18 w 28"/>
                  <a:gd name="T97" fmla="*/ 103 h 107"/>
                  <a:gd name="T98" fmla="*/ 21 w 28"/>
                  <a:gd name="T99" fmla="*/ 103 h 107"/>
                  <a:gd name="T100" fmla="*/ 22 w 28"/>
                  <a:gd name="T101" fmla="*/ 105 h 107"/>
                  <a:gd name="T102" fmla="*/ 20 w 28"/>
                  <a:gd name="T103" fmla="*/ 105 h 107"/>
                  <a:gd name="T104" fmla="*/ 23 w 28"/>
                  <a:gd name="T10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107">
                    <a:moveTo>
                      <a:pt x="24" y="107"/>
                    </a:moveTo>
                    <a:cubicBezTo>
                      <a:pt x="24" y="107"/>
                      <a:pt x="24" y="106"/>
                      <a:pt x="24" y="106"/>
                    </a:cubicBezTo>
                    <a:cubicBezTo>
                      <a:pt x="24" y="106"/>
                      <a:pt x="24" y="105"/>
                      <a:pt x="25" y="105"/>
                    </a:cubicBezTo>
                    <a:cubicBezTo>
                      <a:pt x="25" y="105"/>
                      <a:pt x="25" y="105"/>
                      <a:pt x="25" y="104"/>
                    </a:cubicBezTo>
                    <a:cubicBezTo>
                      <a:pt x="25" y="104"/>
                      <a:pt x="25" y="104"/>
                      <a:pt x="25" y="104"/>
                    </a:cubicBezTo>
                    <a:cubicBezTo>
                      <a:pt x="26" y="103"/>
                      <a:pt x="26" y="103"/>
                      <a:pt x="26" y="103"/>
                    </a:cubicBezTo>
                    <a:cubicBezTo>
                      <a:pt x="26" y="103"/>
                      <a:pt x="27" y="103"/>
                      <a:pt x="27" y="103"/>
                    </a:cubicBezTo>
                    <a:cubicBezTo>
                      <a:pt x="28" y="103"/>
                      <a:pt x="28" y="103"/>
                      <a:pt x="28" y="103"/>
                    </a:cubicBezTo>
                    <a:cubicBezTo>
                      <a:pt x="27" y="102"/>
                      <a:pt x="27" y="102"/>
                      <a:pt x="27" y="102"/>
                    </a:cubicBezTo>
                    <a:cubicBezTo>
                      <a:pt x="27" y="102"/>
                      <a:pt x="27" y="102"/>
                      <a:pt x="26" y="102"/>
                    </a:cubicBezTo>
                    <a:cubicBezTo>
                      <a:pt x="25" y="102"/>
                      <a:pt x="25" y="101"/>
                      <a:pt x="24" y="101"/>
                    </a:cubicBezTo>
                    <a:cubicBezTo>
                      <a:pt x="24" y="101"/>
                      <a:pt x="24" y="102"/>
                      <a:pt x="23" y="102"/>
                    </a:cubicBezTo>
                    <a:cubicBezTo>
                      <a:pt x="22" y="102"/>
                      <a:pt x="22" y="102"/>
                      <a:pt x="21" y="102"/>
                    </a:cubicBezTo>
                    <a:cubicBezTo>
                      <a:pt x="20" y="101"/>
                      <a:pt x="20" y="101"/>
                      <a:pt x="19" y="101"/>
                    </a:cubicBezTo>
                    <a:cubicBezTo>
                      <a:pt x="19" y="101"/>
                      <a:pt x="19" y="101"/>
                      <a:pt x="19" y="100"/>
                    </a:cubicBezTo>
                    <a:cubicBezTo>
                      <a:pt x="18" y="100"/>
                      <a:pt x="18" y="100"/>
                      <a:pt x="18" y="100"/>
                    </a:cubicBezTo>
                    <a:cubicBezTo>
                      <a:pt x="18" y="99"/>
                      <a:pt x="19" y="99"/>
                      <a:pt x="18" y="98"/>
                    </a:cubicBezTo>
                    <a:cubicBezTo>
                      <a:pt x="18" y="98"/>
                      <a:pt x="18" y="98"/>
                      <a:pt x="18" y="98"/>
                    </a:cubicBezTo>
                    <a:cubicBezTo>
                      <a:pt x="17" y="98"/>
                      <a:pt x="17" y="98"/>
                      <a:pt x="17" y="98"/>
                    </a:cubicBezTo>
                    <a:cubicBezTo>
                      <a:pt x="16" y="98"/>
                      <a:pt x="16" y="98"/>
                      <a:pt x="16" y="98"/>
                    </a:cubicBezTo>
                    <a:cubicBezTo>
                      <a:pt x="15" y="97"/>
                      <a:pt x="16" y="97"/>
                      <a:pt x="16" y="96"/>
                    </a:cubicBezTo>
                    <a:cubicBezTo>
                      <a:pt x="15" y="96"/>
                      <a:pt x="15" y="97"/>
                      <a:pt x="14" y="96"/>
                    </a:cubicBezTo>
                    <a:cubicBezTo>
                      <a:pt x="14" y="96"/>
                      <a:pt x="14" y="96"/>
                      <a:pt x="14" y="95"/>
                    </a:cubicBezTo>
                    <a:cubicBezTo>
                      <a:pt x="14" y="95"/>
                      <a:pt x="13" y="94"/>
                      <a:pt x="14" y="94"/>
                    </a:cubicBezTo>
                    <a:cubicBezTo>
                      <a:pt x="14" y="94"/>
                      <a:pt x="14" y="94"/>
                      <a:pt x="14" y="94"/>
                    </a:cubicBezTo>
                    <a:cubicBezTo>
                      <a:pt x="14" y="93"/>
                      <a:pt x="14" y="94"/>
                      <a:pt x="15" y="93"/>
                    </a:cubicBezTo>
                    <a:cubicBezTo>
                      <a:pt x="15" y="92"/>
                      <a:pt x="15" y="92"/>
                      <a:pt x="15" y="91"/>
                    </a:cubicBezTo>
                    <a:cubicBezTo>
                      <a:pt x="15" y="90"/>
                      <a:pt x="14" y="90"/>
                      <a:pt x="14" y="90"/>
                    </a:cubicBezTo>
                    <a:cubicBezTo>
                      <a:pt x="14" y="89"/>
                      <a:pt x="15" y="89"/>
                      <a:pt x="15" y="89"/>
                    </a:cubicBezTo>
                    <a:cubicBezTo>
                      <a:pt x="15" y="88"/>
                      <a:pt x="15" y="88"/>
                      <a:pt x="15" y="88"/>
                    </a:cubicBezTo>
                    <a:cubicBezTo>
                      <a:pt x="14" y="87"/>
                      <a:pt x="14" y="87"/>
                      <a:pt x="14" y="87"/>
                    </a:cubicBezTo>
                    <a:cubicBezTo>
                      <a:pt x="14" y="87"/>
                      <a:pt x="15" y="87"/>
                      <a:pt x="15" y="86"/>
                    </a:cubicBezTo>
                    <a:cubicBezTo>
                      <a:pt x="15" y="86"/>
                      <a:pt x="15" y="86"/>
                      <a:pt x="15" y="86"/>
                    </a:cubicBezTo>
                    <a:cubicBezTo>
                      <a:pt x="14" y="85"/>
                      <a:pt x="14" y="85"/>
                      <a:pt x="14" y="85"/>
                    </a:cubicBezTo>
                    <a:cubicBezTo>
                      <a:pt x="14" y="84"/>
                      <a:pt x="14" y="84"/>
                      <a:pt x="14" y="83"/>
                    </a:cubicBezTo>
                    <a:cubicBezTo>
                      <a:pt x="14" y="83"/>
                      <a:pt x="14" y="83"/>
                      <a:pt x="14" y="82"/>
                    </a:cubicBezTo>
                    <a:cubicBezTo>
                      <a:pt x="14" y="82"/>
                      <a:pt x="13" y="82"/>
                      <a:pt x="13" y="81"/>
                    </a:cubicBezTo>
                    <a:cubicBezTo>
                      <a:pt x="13" y="81"/>
                      <a:pt x="14" y="81"/>
                      <a:pt x="14" y="81"/>
                    </a:cubicBezTo>
                    <a:cubicBezTo>
                      <a:pt x="14" y="81"/>
                      <a:pt x="14" y="80"/>
                      <a:pt x="14" y="80"/>
                    </a:cubicBezTo>
                    <a:cubicBezTo>
                      <a:pt x="13" y="80"/>
                      <a:pt x="13" y="80"/>
                      <a:pt x="13" y="80"/>
                    </a:cubicBezTo>
                    <a:cubicBezTo>
                      <a:pt x="13" y="81"/>
                      <a:pt x="13" y="81"/>
                      <a:pt x="13" y="80"/>
                    </a:cubicBezTo>
                    <a:cubicBezTo>
                      <a:pt x="13" y="80"/>
                      <a:pt x="13" y="80"/>
                      <a:pt x="13" y="80"/>
                    </a:cubicBezTo>
                    <a:cubicBezTo>
                      <a:pt x="12" y="80"/>
                      <a:pt x="12" y="80"/>
                      <a:pt x="12" y="79"/>
                    </a:cubicBezTo>
                    <a:cubicBezTo>
                      <a:pt x="12" y="79"/>
                      <a:pt x="12" y="79"/>
                      <a:pt x="11" y="78"/>
                    </a:cubicBezTo>
                    <a:cubicBezTo>
                      <a:pt x="11" y="78"/>
                      <a:pt x="11" y="77"/>
                      <a:pt x="11" y="77"/>
                    </a:cubicBezTo>
                    <a:cubicBezTo>
                      <a:pt x="11" y="77"/>
                      <a:pt x="10" y="77"/>
                      <a:pt x="10" y="76"/>
                    </a:cubicBezTo>
                    <a:cubicBezTo>
                      <a:pt x="10" y="76"/>
                      <a:pt x="10" y="75"/>
                      <a:pt x="10" y="74"/>
                    </a:cubicBezTo>
                    <a:cubicBezTo>
                      <a:pt x="10" y="74"/>
                      <a:pt x="10" y="74"/>
                      <a:pt x="9" y="73"/>
                    </a:cubicBezTo>
                    <a:cubicBezTo>
                      <a:pt x="9" y="73"/>
                      <a:pt x="9" y="73"/>
                      <a:pt x="9" y="72"/>
                    </a:cubicBezTo>
                    <a:cubicBezTo>
                      <a:pt x="9" y="72"/>
                      <a:pt x="9" y="72"/>
                      <a:pt x="9" y="71"/>
                    </a:cubicBezTo>
                    <a:cubicBezTo>
                      <a:pt x="9" y="71"/>
                      <a:pt x="8" y="70"/>
                      <a:pt x="8" y="69"/>
                    </a:cubicBezTo>
                    <a:cubicBezTo>
                      <a:pt x="8" y="69"/>
                      <a:pt x="8" y="69"/>
                      <a:pt x="8" y="68"/>
                    </a:cubicBezTo>
                    <a:cubicBezTo>
                      <a:pt x="8" y="67"/>
                      <a:pt x="8" y="66"/>
                      <a:pt x="8" y="65"/>
                    </a:cubicBezTo>
                    <a:cubicBezTo>
                      <a:pt x="9" y="64"/>
                      <a:pt x="9" y="64"/>
                      <a:pt x="9" y="63"/>
                    </a:cubicBezTo>
                    <a:cubicBezTo>
                      <a:pt x="10" y="63"/>
                      <a:pt x="9" y="62"/>
                      <a:pt x="8" y="61"/>
                    </a:cubicBezTo>
                    <a:cubicBezTo>
                      <a:pt x="8" y="61"/>
                      <a:pt x="7" y="61"/>
                      <a:pt x="7" y="61"/>
                    </a:cubicBezTo>
                    <a:cubicBezTo>
                      <a:pt x="7" y="60"/>
                      <a:pt x="7" y="59"/>
                      <a:pt x="7" y="59"/>
                    </a:cubicBezTo>
                    <a:cubicBezTo>
                      <a:pt x="7" y="58"/>
                      <a:pt x="7" y="57"/>
                      <a:pt x="8" y="57"/>
                    </a:cubicBezTo>
                    <a:cubicBezTo>
                      <a:pt x="8" y="56"/>
                      <a:pt x="8" y="57"/>
                      <a:pt x="8" y="56"/>
                    </a:cubicBezTo>
                    <a:cubicBezTo>
                      <a:pt x="9" y="56"/>
                      <a:pt x="8" y="55"/>
                      <a:pt x="8" y="55"/>
                    </a:cubicBezTo>
                    <a:cubicBezTo>
                      <a:pt x="8" y="54"/>
                      <a:pt x="8" y="54"/>
                      <a:pt x="8" y="54"/>
                    </a:cubicBezTo>
                    <a:cubicBezTo>
                      <a:pt x="8" y="53"/>
                      <a:pt x="8" y="53"/>
                      <a:pt x="8" y="53"/>
                    </a:cubicBezTo>
                    <a:cubicBezTo>
                      <a:pt x="8" y="51"/>
                      <a:pt x="7" y="51"/>
                      <a:pt x="7" y="50"/>
                    </a:cubicBezTo>
                    <a:cubicBezTo>
                      <a:pt x="7" y="49"/>
                      <a:pt x="7" y="48"/>
                      <a:pt x="7" y="47"/>
                    </a:cubicBezTo>
                    <a:cubicBezTo>
                      <a:pt x="7" y="46"/>
                      <a:pt x="7" y="45"/>
                      <a:pt x="6" y="44"/>
                    </a:cubicBezTo>
                    <a:cubicBezTo>
                      <a:pt x="6" y="43"/>
                      <a:pt x="6" y="42"/>
                      <a:pt x="6" y="41"/>
                    </a:cubicBezTo>
                    <a:cubicBezTo>
                      <a:pt x="6" y="40"/>
                      <a:pt x="5" y="39"/>
                      <a:pt x="5" y="38"/>
                    </a:cubicBezTo>
                    <a:cubicBezTo>
                      <a:pt x="5" y="37"/>
                      <a:pt x="5" y="36"/>
                      <a:pt x="6" y="35"/>
                    </a:cubicBezTo>
                    <a:cubicBezTo>
                      <a:pt x="6" y="34"/>
                      <a:pt x="7" y="34"/>
                      <a:pt x="7" y="33"/>
                    </a:cubicBezTo>
                    <a:cubicBezTo>
                      <a:pt x="8" y="32"/>
                      <a:pt x="8" y="31"/>
                      <a:pt x="9" y="30"/>
                    </a:cubicBezTo>
                    <a:cubicBezTo>
                      <a:pt x="9" y="30"/>
                      <a:pt x="9" y="29"/>
                      <a:pt x="10" y="29"/>
                    </a:cubicBezTo>
                    <a:cubicBezTo>
                      <a:pt x="10" y="28"/>
                      <a:pt x="10" y="28"/>
                      <a:pt x="10" y="27"/>
                    </a:cubicBezTo>
                    <a:cubicBezTo>
                      <a:pt x="11" y="27"/>
                      <a:pt x="11" y="26"/>
                      <a:pt x="11" y="26"/>
                    </a:cubicBezTo>
                    <a:cubicBezTo>
                      <a:pt x="11" y="25"/>
                      <a:pt x="11" y="25"/>
                      <a:pt x="11" y="24"/>
                    </a:cubicBezTo>
                    <a:cubicBezTo>
                      <a:pt x="11" y="23"/>
                      <a:pt x="11" y="23"/>
                      <a:pt x="11" y="22"/>
                    </a:cubicBezTo>
                    <a:cubicBezTo>
                      <a:pt x="11" y="22"/>
                      <a:pt x="12" y="22"/>
                      <a:pt x="12" y="21"/>
                    </a:cubicBezTo>
                    <a:cubicBezTo>
                      <a:pt x="12" y="21"/>
                      <a:pt x="12" y="21"/>
                      <a:pt x="12" y="20"/>
                    </a:cubicBezTo>
                    <a:cubicBezTo>
                      <a:pt x="12" y="19"/>
                      <a:pt x="12" y="18"/>
                      <a:pt x="12" y="17"/>
                    </a:cubicBezTo>
                    <a:cubicBezTo>
                      <a:pt x="11" y="18"/>
                      <a:pt x="11" y="18"/>
                      <a:pt x="11" y="18"/>
                    </a:cubicBezTo>
                    <a:cubicBezTo>
                      <a:pt x="11" y="17"/>
                      <a:pt x="11" y="17"/>
                      <a:pt x="10" y="17"/>
                    </a:cubicBezTo>
                    <a:cubicBezTo>
                      <a:pt x="10" y="16"/>
                      <a:pt x="10" y="16"/>
                      <a:pt x="10" y="15"/>
                    </a:cubicBezTo>
                    <a:cubicBezTo>
                      <a:pt x="10" y="15"/>
                      <a:pt x="10" y="14"/>
                      <a:pt x="11" y="14"/>
                    </a:cubicBezTo>
                    <a:cubicBezTo>
                      <a:pt x="11" y="13"/>
                      <a:pt x="11" y="13"/>
                      <a:pt x="11" y="13"/>
                    </a:cubicBezTo>
                    <a:cubicBezTo>
                      <a:pt x="11" y="12"/>
                      <a:pt x="11" y="12"/>
                      <a:pt x="11" y="11"/>
                    </a:cubicBezTo>
                    <a:cubicBezTo>
                      <a:pt x="11" y="11"/>
                      <a:pt x="11" y="10"/>
                      <a:pt x="10" y="10"/>
                    </a:cubicBezTo>
                    <a:cubicBezTo>
                      <a:pt x="10" y="9"/>
                      <a:pt x="10" y="9"/>
                      <a:pt x="10" y="9"/>
                    </a:cubicBezTo>
                    <a:cubicBezTo>
                      <a:pt x="9" y="9"/>
                      <a:pt x="10" y="8"/>
                      <a:pt x="10" y="8"/>
                    </a:cubicBezTo>
                    <a:cubicBezTo>
                      <a:pt x="10" y="7"/>
                      <a:pt x="9" y="6"/>
                      <a:pt x="9" y="5"/>
                    </a:cubicBezTo>
                    <a:cubicBezTo>
                      <a:pt x="9" y="4"/>
                      <a:pt x="9" y="3"/>
                      <a:pt x="8" y="3"/>
                    </a:cubicBezTo>
                    <a:cubicBezTo>
                      <a:pt x="8" y="3"/>
                      <a:pt x="7" y="3"/>
                      <a:pt x="7" y="3"/>
                    </a:cubicBezTo>
                    <a:cubicBezTo>
                      <a:pt x="6" y="2"/>
                      <a:pt x="6" y="2"/>
                      <a:pt x="6" y="1"/>
                    </a:cubicBezTo>
                    <a:cubicBezTo>
                      <a:pt x="6" y="1"/>
                      <a:pt x="6" y="1"/>
                      <a:pt x="5" y="1"/>
                    </a:cubicBezTo>
                    <a:cubicBezTo>
                      <a:pt x="5" y="0"/>
                      <a:pt x="4" y="0"/>
                      <a:pt x="4" y="0"/>
                    </a:cubicBezTo>
                    <a:cubicBezTo>
                      <a:pt x="4" y="0"/>
                      <a:pt x="4" y="0"/>
                      <a:pt x="4" y="0"/>
                    </a:cubicBezTo>
                    <a:cubicBezTo>
                      <a:pt x="4" y="0"/>
                      <a:pt x="4" y="0"/>
                      <a:pt x="4" y="1"/>
                    </a:cubicBezTo>
                    <a:cubicBezTo>
                      <a:pt x="4" y="1"/>
                      <a:pt x="3" y="1"/>
                      <a:pt x="3" y="2"/>
                    </a:cubicBezTo>
                    <a:cubicBezTo>
                      <a:pt x="2" y="2"/>
                      <a:pt x="2" y="3"/>
                      <a:pt x="2" y="3"/>
                    </a:cubicBezTo>
                    <a:cubicBezTo>
                      <a:pt x="1" y="3"/>
                      <a:pt x="1" y="3"/>
                      <a:pt x="1" y="4"/>
                    </a:cubicBezTo>
                    <a:cubicBezTo>
                      <a:pt x="1" y="4"/>
                      <a:pt x="1" y="4"/>
                      <a:pt x="0" y="5"/>
                    </a:cubicBezTo>
                    <a:cubicBezTo>
                      <a:pt x="0" y="5"/>
                      <a:pt x="0" y="5"/>
                      <a:pt x="0" y="5"/>
                    </a:cubicBezTo>
                    <a:cubicBezTo>
                      <a:pt x="0" y="5"/>
                      <a:pt x="0" y="5"/>
                      <a:pt x="0" y="5"/>
                    </a:cubicBezTo>
                    <a:cubicBezTo>
                      <a:pt x="0" y="5"/>
                      <a:pt x="0" y="5"/>
                      <a:pt x="0" y="6"/>
                    </a:cubicBezTo>
                    <a:cubicBezTo>
                      <a:pt x="0" y="6"/>
                      <a:pt x="1" y="6"/>
                      <a:pt x="1" y="6"/>
                    </a:cubicBezTo>
                    <a:cubicBezTo>
                      <a:pt x="1" y="6"/>
                      <a:pt x="1" y="7"/>
                      <a:pt x="1" y="7"/>
                    </a:cubicBezTo>
                    <a:cubicBezTo>
                      <a:pt x="1" y="8"/>
                      <a:pt x="2" y="8"/>
                      <a:pt x="2" y="8"/>
                    </a:cubicBezTo>
                    <a:cubicBezTo>
                      <a:pt x="2" y="9"/>
                      <a:pt x="2" y="10"/>
                      <a:pt x="2" y="11"/>
                    </a:cubicBezTo>
                    <a:cubicBezTo>
                      <a:pt x="2" y="12"/>
                      <a:pt x="2" y="12"/>
                      <a:pt x="2" y="13"/>
                    </a:cubicBezTo>
                    <a:cubicBezTo>
                      <a:pt x="2" y="14"/>
                      <a:pt x="3" y="14"/>
                      <a:pt x="3" y="14"/>
                    </a:cubicBezTo>
                    <a:cubicBezTo>
                      <a:pt x="3" y="15"/>
                      <a:pt x="2" y="16"/>
                      <a:pt x="2" y="16"/>
                    </a:cubicBezTo>
                    <a:cubicBezTo>
                      <a:pt x="2" y="17"/>
                      <a:pt x="2" y="18"/>
                      <a:pt x="2" y="18"/>
                    </a:cubicBezTo>
                    <a:cubicBezTo>
                      <a:pt x="2" y="19"/>
                      <a:pt x="1" y="19"/>
                      <a:pt x="1" y="20"/>
                    </a:cubicBezTo>
                    <a:cubicBezTo>
                      <a:pt x="2" y="20"/>
                      <a:pt x="2" y="20"/>
                      <a:pt x="2" y="21"/>
                    </a:cubicBezTo>
                    <a:cubicBezTo>
                      <a:pt x="2" y="21"/>
                      <a:pt x="2" y="21"/>
                      <a:pt x="2" y="22"/>
                    </a:cubicBezTo>
                    <a:cubicBezTo>
                      <a:pt x="2" y="22"/>
                      <a:pt x="2" y="23"/>
                      <a:pt x="2" y="23"/>
                    </a:cubicBezTo>
                    <a:cubicBezTo>
                      <a:pt x="2" y="24"/>
                      <a:pt x="2" y="24"/>
                      <a:pt x="2" y="25"/>
                    </a:cubicBezTo>
                    <a:cubicBezTo>
                      <a:pt x="2" y="25"/>
                      <a:pt x="3" y="25"/>
                      <a:pt x="3" y="26"/>
                    </a:cubicBezTo>
                    <a:cubicBezTo>
                      <a:pt x="3" y="26"/>
                      <a:pt x="3" y="26"/>
                      <a:pt x="3" y="27"/>
                    </a:cubicBezTo>
                    <a:cubicBezTo>
                      <a:pt x="2" y="27"/>
                      <a:pt x="3" y="27"/>
                      <a:pt x="3" y="28"/>
                    </a:cubicBezTo>
                    <a:cubicBezTo>
                      <a:pt x="3" y="28"/>
                      <a:pt x="3" y="29"/>
                      <a:pt x="3" y="29"/>
                    </a:cubicBezTo>
                    <a:cubicBezTo>
                      <a:pt x="3" y="30"/>
                      <a:pt x="3" y="30"/>
                      <a:pt x="3" y="31"/>
                    </a:cubicBezTo>
                    <a:cubicBezTo>
                      <a:pt x="3" y="31"/>
                      <a:pt x="3" y="31"/>
                      <a:pt x="3" y="32"/>
                    </a:cubicBezTo>
                    <a:cubicBezTo>
                      <a:pt x="3" y="32"/>
                      <a:pt x="3" y="33"/>
                      <a:pt x="3" y="33"/>
                    </a:cubicBezTo>
                    <a:cubicBezTo>
                      <a:pt x="3" y="34"/>
                      <a:pt x="3" y="34"/>
                      <a:pt x="3" y="35"/>
                    </a:cubicBezTo>
                    <a:cubicBezTo>
                      <a:pt x="3" y="35"/>
                      <a:pt x="2" y="35"/>
                      <a:pt x="2" y="36"/>
                    </a:cubicBezTo>
                    <a:cubicBezTo>
                      <a:pt x="2" y="36"/>
                      <a:pt x="2" y="36"/>
                      <a:pt x="2" y="37"/>
                    </a:cubicBezTo>
                    <a:cubicBezTo>
                      <a:pt x="2" y="37"/>
                      <a:pt x="2" y="37"/>
                      <a:pt x="3" y="37"/>
                    </a:cubicBezTo>
                    <a:cubicBezTo>
                      <a:pt x="3" y="38"/>
                      <a:pt x="3" y="38"/>
                      <a:pt x="3" y="39"/>
                    </a:cubicBezTo>
                    <a:cubicBezTo>
                      <a:pt x="3" y="39"/>
                      <a:pt x="3" y="39"/>
                      <a:pt x="2" y="40"/>
                    </a:cubicBezTo>
                    <a:cubicBezTo>
                      <a:pt x="2" y="40"/>
                      <a:pt x="2" y="40"/>
                      <a:pt x="2" y="40"/>
                    </a:cubicBezTo>
                    <a:cubicBezTo>
                      <a:pt x="2" y="41"/>
                      <a:pt x="2" y="41"/>
                      <a:pt x="2" y="42"/>
                    </a:cubicBezTo>
                    <a:cubicBezTo>
                      <a:pt x="2" y="43"/>
                      <a:pt x="2" y="43"/>
                      <a:pt x="2" y="44"/>
                    </a:cubicBezTo>
                    <a:cubicBezTo>
                      <a:pt x="3" y="44"/>
                      <a:pt x="3" y="44"/>
                      <a:pt x="3" y="45"/>
                    </a:cubicBezTo>
                    <a:cubicBezTo>
                      <a:pt x="3" y="46"/>
                      <a:pt x="3" y="46"/>
                      <a:pt x="3" y="47"/>
                    </a:cubicBezTo>
                    <a:cubicBezTo>
                      <a:pt x="3" y="47"/>
                      <a:pt x="4" y="47"/>
                      <a:pt x="4" y="48"/>
                    </a:cubicBezTo>
                    <a:cubicBezTo>
                      <a:pt x="4" y="48"/>
                      <a:pt x="4" y="49"/>
                      <a:pt x="4" y="49"/>
                    </a:cubicBezTo>
                    <a:cubicBezTo>
                      <a:pt x="4" y="49"/>
                      <a:pt x="3" y="50"/>
                      <a:pt x="3" y="50"/>
                    </a:cubicBezTo>
                    <a:cubicBezTo>
                      <a:pt x="3" y="51"/>
                      <a:pt x="3" y="51"/>
                      <a:pt x="3" y="52"/>
                    </a:cubicBezTo>
                    <a:cubicBezTo>
                      <a:pt x="3" y="53"/>
                      <a:pt x="3" y="53"/>
                      <a:pt x="3" y="54"/>
                    </a:cubicBezTo>
                    <a:cubicBezTo>
                      <a:pt x="3" y="54"/>
                      <a:pt x="3" y="54"/>
                      <a:pt x="3" y="54"/>
                    </a:cubicBezTo>
                    <a:cubicBezTo>
                      <a:pt x="3" y="54"/>
                      <a:pt x="3" y="54"/>
                      <a:pt x="3" y="55"/>
                    </a:cubicBezTo>
                    <a:cubicBezTo>
                      <a:pt x="3" y="56"/>
                      <a:pt x="3" y="56"/>
                      <a:pt x="3" y="57"/>
                    </a:cubicBezTo>
                    <a:cubicBezTo>
                      <a:pt x="3" y="57"/>
                      <a:pt x="3" y="58"/>
                      <a:pt x="3" y="58"/>
                    </a:cubicBezTo>
                    <a:cubicBezTo>
                      <a:pt x="3" y="59"/>
                      <a:pt x="3" y="59"/>
                      <a:pt x="3" y="59"/>
                    </a:cubicBezTo>
                    <a:cubicBezTo>
                      <a:pt x="3" y="60"/>
                      <a:pt x="2" y="60"/>
                      <a:pt x="3" y="61"/>
                    </a:cubicBezTo>
                    <a:cubicBezTo>
                      <a:pt x="3" y="62"/>
                      <a:pt x="3" y="62"/>
                      <a:pt x="3" y="62"/>
                    </a:cubicBezTo>
                    <a:cubicBezTo>
                      <a:pt x="4" y="63"/>
                      <a:pt x="4" y="63"/>
                      <a:pt x="4" y="64"/>
                    </a:cubicBezTo>
                    <a:cubicBezTo>
                      <a:pt x="4" y="64"/>
                      <a:pt x="4" y="65"/>
                      <a:pt x="4" y="66"/>
                    </a:cubicBezTo>
                    <a:cubicBezTo>
                      <a:pt x="4" y="66"/>
                      <a:pt x="4" y="66"/>
                      <a:pt x="4" y="67"/>
                    </a:cubicBezTo>
                    <a:cubicBezTo>
                      <a:pt x="4" y="67"/>
                      <a:pt x="4" y="67"/>
                      <a:pt x="4" y="68"/>
                    </a:cubicBezTo>
                    <a:cubicBezTo>
                      <a:pt x="4" y="68"/>
                      <a:pt x="4" y="68"/>
                      <a:pt x="4" y="69"/>
                    </a:cubicBezTo>
                    <a:cubicBezTo>
                      <a:pt x="4" y="69"/>
                      <a:pt x="4" y="70"/>
                      <a:pt x="4" y="70"/>
                    </a:cubicBezTo>
                    <a:cubicBezTo>
                      <a:pt x="4" y="70"/>
                      <a:pt x="4" y="71"/>
                      <a:pt x="5" y="71"/>
                    </a:cubicBezTo>
                    <a:cubicBezTo>
                      <a:pt x="5" y="71"/>
                      <a:pt x="5" y="72"/>
                      <a:pt x="5" y="72"/>
                    </a:cubicBezTo>
                    <a:cubicBezTo>
                      <a:pt x="5" y="72"/>
                      <a:pt x="6" y="73"/>
                      <a:pt x="6" y="73"/>
                    </a:cubicBezTo>
                    <a:cubicBezTo>
                      <a:pt x="6" y="73"/>
                      <a:pt x="6" y="72"/>
                      <a:pt x="7" y="72"/>
                    </a:cubicBezTo>
                    <a:cubicBezTo>
                      <a:pt x="7" y="72"/>
                      <a:pt x="7" y="72"/>
                      <a:pt x="8" y="72"/>
                    </a:cubicBezTo>
                    <a:cubicBezTo>
                      <a:pt x="8" y="73"/>
                      <a:pt x="8" y="73"/>
                      <a:pt x="8" y="73"/>
                    </a:cubicBezTo>
                    <a:cubicBezTo>
                      <a:pt x="8" y="74"/>
                      <a:pt x="8" y="74"/>
                      <a:pt x="9" y="74"/>
                    </a:cubicBezTo>
                    <a:cubicBezTo>
                      <a:pt x="9" y="74"/>
                      <a:pt x="9" y="74"/>
                      <a:pt x="9" y="74"/>
                    </a:cubicBezTo>
                    <a:cubicBezTo>
                      <a:pt x="9" y="75"/>
                      <a:pt x="9" y="75"/>
                      <a:pt x="9" y="75"/>
                    </a:cubicBezTo>
                    <a:cubicBezTo>
                      <a:pt x="9" y="76"/>
                      <a:pt x="9" y="76"/>
                      <a:pt x="9" y="76"/>
                    </a:cubicBezTo>
                    <a:cubicBezTo>
                      <a:pt x="9" y="77"/>
                      <a:pt x="9" y="77"/>
                      <a:pt x="9" y="77"/>
                    </a:cubicBezTo>
                    <a:cubicBezTo>
                      <a:pt x="9" y="77"/>
                      <a:pt x="8" y="78"/>
                      <a:pt x="9" y="78"/>
                    </a:cubicBezTo>
                    <a:cubicBezTo>
                      <a:pt x="9" y="78"/>
                      <a:pt x="9" y="78"/>
                      <a:pt x="9" y="78"/>
                    </a:cubicBezTo>
                    <a:cubicBezTo>
                      <a:pt x="10" y="78"/>
                      <a:pt x="9" y="79"/>
                      <a:pt x="9" y="80"/>
                    </a:cubicBezTo>
                    <a:cubicBezTo>
                      <a:pt x="9" y="80"/>
                      <a:pt x="9" y="80"/>
                      <a:pt x="10" y="80"/>
                    </a:cubicBezTo>
                    <a:cubicBezTo>
                      <a:pt x="10" y="80"/>
                      <a:pt x="10" y="80"/>
                      <a:pt x="10" y="80"/>
                    </a:cubicBezTo>
                    <a:cubicBezTo>
                      <a:pt x="10" y="80"/>
                      <a:pt x="10" y="81"/>
                      <a:pt x="10" y="81"/>
                    </a:cubicBezTo>
                    <a:cubicBezTo>
                      <a:pt x="11" y="81"/>
                      <a:pt x="11" y="81"/>
                      <a:pt x="11" y="81"/>
                    </a:cubicBezTo>
                    <a:cubicBezTo>
                      <a:pt x="11" y="82"/>
                      <a:pt x="11" y="82"/>
                      <a:pt x="11" y="82"/>
                    </a:cubicBezTo>
                    <a:cubicBezTo>
                      <a:pt x="10" y="83"/>
                      <a:pt x="10" y="83"/>
                      <a:pt x="10" y="83"/>
                    </a:cubicBezTo>
                    <a:cubicBezTo>
                      <a:pt x="10" y="83"/>
                      <a:pt x="10" y="84"/>
                      <a:pt x="10" y="84"/>
                    </a:cubicBezTo>
                    <a:cubicBezTo>
                      <a:pt x="10" y="84"/>
                      <a:pt x="10" y="85"/>
                      <a:pt x="10" y="85"/>
                    </a:cubicBezTo>
                    <a:cubicBezTo>
                      <a:pt x="10" y="85"/>
                      <a:pt x="10" y="86"/>
                      <a:pt x="10" y="87"/>
                    </a:cubicBezTo>
                    <a:cubicBezTo>
                      <a:pt x="10" y="87"/>
                      <a:pt x="11" y="88"/>
                      <a:pt x="10" y="88"/>
                    </a:cubicBezTo>
                    <a:cubicBezTo>
                      <a:pt x="10" y="89"/>
                      <a:pt x="10" y="89"/>
                      <a:pt x="10" y="89"/>
                    </a:cubicBezTo>
                    <a:cubicBezTo>
                      <a:pt x="10" y="89"/>
                      <a:pt x="10" y="89"/>
                      <a:pt x="10" y="90"/>
                    </a:cubicBezTo>
                    <a:cubicBezTo>
                      <a:pt x="11" y="90"/>
                      <a:pt x="10" y="90"/>
                      <a:pt x="11" y="91"/>
                    </a:cubicBezTo>
                    <a:cubicBezTo>
                      <a:pt x="11" y="91"/>
                      <a:pt x="11" y="90"/>
                      <a:pt x="12" y="91"/>
                    </a:cubicBezTo>
                    <a:cubicBezTo>
                      <a:pt x="12" y="91"/>
                      <a:pt x="13" y="91"/>
                      <a:pt x="13" y="91"/>
                    </a:cubicBezTo>
                    <a:cubicBezTo>
                      <a:pt x="13" y="91"/>
                      <a:pt x="12" y="91"/>
                      <a:pt x="12" y="92"/>
                    </a:cubicBezTo>
                    <a:cubicBezTo>
                      <a:pt x="12" y="92"/>
                      <a:pt x="12" y="92"/>
                      <a:pt x="11" y="93"/>
                    </a:cubicBezTo>
                    <a:cubicBezTo>
                      <a:pt x="11" y="93"/>
                      <a:pt x="11" y="94"/>
                      <a:pt x="11" y="94"/>
                    </a:cubicBezTo>
                    <a:cubicBezTo>
                      <a:pt x="11" y="94"/>
                      <a:pt x="11" y="94"/>
                      <a:pt x="11" y="94"/>
                    </a:cubicBezTo>
                    <a:cubicBezTo>
                      <a:pt x="12" y="94"/>
                      <a:pt x="12" y="94"/>
                      <a:pt x="12" y="95"/>
                    </a:cubicBezTo>
                    <a:cubicBezTo>
                      <a:pt x="12" y="95"/>
                      <a:pt x="13" y="95"/>
                      <a:pt x="13" y="95"/>
                    </a:cubicBezTo>
                    <a:cubicBezTo>
                      <a:pt x="13" y="96"/>
                      <a:pt x="13" y="96"/>
                      <a:pt x="13" y="97"/>
                    </a:cubicBezTo>
                    <a:cubicBezTo>
                      <a:pt x="13" y="97"/>
                      <a:pt x="13" y="97"/>
                      <a:pt x="13" y="97"/>
                    </a:cubicBezTo>
                    <a:cubicBezTo>
                      <a:pt x="13" y="97"/>
                      <a:pt x="14" y="97"/>
                      <a:pt x="14" y="97"/>
                    </a:cubicBezTo>
                    <a:cubicBezTo>
                      <a:pt x="14" y="98"/>
                      <a:pt x="14" y="98"/>
                      <a:pt x="14" y="99"/>
                    </a:cubicBezTo>
                    <a:cubicBezTo>
                      <a:pt x="15" y="99"/>
                      <a:pt x="15" y="99"/>
                      <a:pt x="15" y="100"/>
                    </a:cubicBezTo>
                    <a:cubicBezTo>
                      <a:pt x="15" y="100"/>
                      <a:pt x="15" y="100"/>
                      <a:pt x="16" y="100"/>
                    </a:cubicBezTo>
                    <a:cubicBezTo>
                      <a:pt x="16" y="100"/>
                      <a:pt x="16" y="101"/>
                      <a:pt x="16" y="101"/>
                    </a:cubicBezTo>
                    <a:cubicBezTo>
                      <a:pt x="17" y="101"/>
                      <a:pt x="17" y="101"/>
                      <a:pt x="17" y="102"/>
                    </a:cubicBezTo>
                    <a:cubicBezTo>
                      <a:pt x="17" y="102"/>
                      <a:pt x="17" y="102"/>
                      <a:pt x="17" y="102"/>
                    </a:cubicBezTo>
                    <a:cubicBezTo>
                      <a:pt x="18" y="103"/>
                      <a:pt x="18" y="103"/>
                      <a:pt x="18" y="103"/>
                    </a:cubicBezTo>
                    <a:cubicBezTo>
                      <a:pt x="18" y="104"/>
                      <a:pt x="18" y="104"/>
                      <a:pt x="18" y="104"/>
                    </a:cubicBezTo>
                    <a:cubicBezTo>
                      <a:pt x="19" y="104"/>
                      <a:pt x="19" y="104"/>
                      <a:pt x="19" y="103"/>
                    </a:cubicBezTo>
                    <a:cubicBezTo>
                      <a:pt x="20" y="103"/>
                      <a:pt x="20" y="103"/>
                      <a:pt x="21" y="103"/>
                    </a:cubicBezTo>
                    <a:cubicBezTo>
                      <a:pt x="21" y="103"/>
                      <a:pt x="21" y="103"/>
                      <a:pt x="21" y="103"/>
                    </a:cubicBezTo>
                    <a:cubicBezTo>
                      <a:pt x="22" y="103"/>
                      <a:pt x="22" y="103"/>
                      <a:pt x="22" y="104"/>
                    </a:cubicBezTo>
                    <a:cubicBezTo>
                      <a:pt x="23" y="104"/>
                      <a:pt x="23" y="104"/>
                      <a:pt x="23" y="104"/>
                    </a:cubicBezTo>
                    <a:cubicBezTo>
                      <a:pt x="23" y="105"/>
                      <a:pt x="23" y="105"/>
                      <a:pt x="23" y="105"/>
                    </a:cubicBezTo>
                    <a:cubicBezTo>
                      <a:pt x="22" y="105"/>
                      <a:pt x="22" y="105"/>
                      <a:pt x="22" y="105"/>
                    </a:cubicBezTo>
                    <a:cubicBezTo>
                      <a:pt x="21" y="105"/>
                      <a:pt x="22" y="104"/>
                      <a:pt x="21" y="104"/>
                    </a:cubicBezTo>
                    <a:cubicBezTo>
                      <a:pt x="21" y="104"/>
                      <a:pt x="20" y="104"/>
                      <a:pt x="20" y="104"/>
                    </a:cubicBezTo>
                    <a:cubicBezTo>
                      <a:pt x="20" y="104"/>
                      <a:pt x="20" y="104"/>
                      <a:pt x="20" y="105"/>
                    </a:cubicBezTo>
                    <a:cubicBezTo>
                      <a:pt x="20" y="105"/>
                      <a:pt x="20" y="105"/>
                      <a:pt x="20" y="105"/>
                    </a:cubicBezTo>
                    <a:cubicBezTo>
                      <a:pt x="21" y="106"/>
                      <a:pt x="21" y="105"/>
                      <a:pt x="21" y="106"/>
                    </a:cubicBezTo>
                    <a:cubicBezTo>
                      <a:pt x="21" y="106"/>
                      <a:pt x="20" y="106"/>
                      <a:pt x="20" y="106"/>
                    </a:cubicBezTo>
                    <a:cubicBezTo>
                      <a:pt x="20" y="107"/>
                      <a:pt x="21" y="106"/>
                      <a:pt x="21" y="107"/>
                    </a:cubicBezTo>
                    <a:cubicBezTo>
                      <a:pt x="22" y="107"/>
                      <a:pt x="22" y="107"/>
                      <a:pt x="23" y="107"/>
                    </a:cubicBezTo>
                    <a:cubicBezTo>
                      <a:pt x="23" y="107"/>
                      <a:pt x="23" y="107"/>
                      <a:pt x="23" y="107"/>
                    </a:cubicBezTo>
                    <a:cubicBezTo>
                      <a:pt x="24" y="107"/>
                      <a:pt x="24" y="107"/>
                      <a:pt x="24" y="10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1" name="Freeform 331"/>
              <p:cNvSpPr>
                <a:spLocks/>
              </p:cNvSpPr>
              <p:nvPr/>
            </p:nvSpPr>
            <p:spPr bwMode="auto">
              <a:xfrm>
                <a:off x="1700214" y="3076576"/>
                <a:ext cx="20638" cy="42863"/>
              </a:xfrm>
              <a:custGeom>
                <a:avLst/>
                <a:gdLst>
                  <a:gd name="T0" fmla="*/ 1 w 2"/>
                  <a:gd name="T1" fmla="*/ 1 h 4"/>
                  <a:gd name="T2" fmla="*/ 0 w 2"/>
                  <a:gd name="T3" fmla="*/ 0 h 4"/>
                  <a:gd name="T4" fmla="*/ 0 w 2"/>
                  <a:gd name="T5" fmla="*/ 1 h 4"/>
                  <a:gd name="T6" fmla="*/ 0 w 2"/>
                  <a:gd name="T7" fmla="*/ 2 h 4"/>
                  <a:gd name="T8" fmla="*/ 0 w 2"/>
                  <a:gd name="T9" fmla="*/ 2 h 4"/>
                  <a:gd name="T10" fmla="*/ 0 w 2"/>
                  <a:gd name="T11" fmla="*/ 3 h 4"/>
                  <a:gd name="T12" fmla="*/ 0 w 2"/>
                  <a:gd name="T13" fmla="*/ 4 h 4"/>
                  <a:gd name="T14" fmla="*/ 0 w 2"/>
                  <a:gd name="T15" fmla="*/ 4 h 4"/>
                  <a:gd name="T16" fmla="*/ 1 w 2"/>
                  <a:gd name="T17" fmla="*/ 4 h 4"/>
                  <a:gd name="T18" fmla="*/ 2 w 2"/>
                  <a:gd name="T19" fmla="*/ 3 h 4"/>
                  <a:gd name="T20" fmla="*/ 2 w 2"/>
                  <a:gd name="T21" fmla="*/ 2 h 4"/>
                  <a:gd name="T22" fmla="*/ 1 w 2"/>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1" y="1"/>
                    </a:moveTo>
                    <a:cubicBezTo>
                      <a:pt x="1" y="1"/>
                      <a:pt x="1" y="0"/>
                      <a:pt x="0" y="0"/>
                    </a:cubicBezTo>
                    <a:cubicBezTo>
                      <a:pt x="0" y="0"/>
                      <a:pt x="0"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1" y="4"/>
                      <a:pt x="1" y="4"/>
                    </a:cubicBezTo>
                    <a:cubicBezTo>
                      <a:pt x="1" y="4"/>
                      <a:pt x="1" y="4"/>
                      <a:pt x="2" y="3"/>
                    </a:cubicBezTo>
                    <a:cubicBezTo>
                      <a:pt x="2" y="3"/>
                      <a:pt x="2" y="3"/>
                      <a:pt x="2" y="2"/>
                    </a:cubicBezTo>
                    <a:cubicBezTo>
                      <a:pt x="2" y="2"/>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2" name="Freeform 332"/>
              <p:cNvSpPr>
                <a:spLocks/>
              </p:cNvSpPr>
              <p:nvPr/>
            </p:nvSpPr>
            <p:spPr bwMode="auto">
              <a:xfrm>
                <a:off x="1731964" y="3097214"/>
                <a:ext cx="11113" cy="22225"/>
              </a:xfrm>
              <a:custGeom>
                <a:avLst/>
                <a:gdLst>
                  <a:gd name="T0" fmla="*/ 0 w 1"/>
                  <a:gd name="T1" fmla="*/ 1 h 2"/>
                  <a:gd name="T2" fmla="*/ 0 w 1"/>
                  <a:gd name="T3" fmla="*/ 1 h 2"/>
                  <a:gd name="T4" fmla="*/ 1 w 1"/>
                  <a:gd name="T5" fmla="*/ 1 h 2"/>
                  <a:gd name="T6" fmla="*/ 0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1"/>
                      <a:pt x="0" y="1"/>
                    </a:cubicBezTo>
                    <a:cubicBezTo>
                      <a:pt x="0" y="2"/>
                      <a:pt x="0" y="2"/>
                      <a:pt x="1" y="1"/>
                    </a:cubicBezTo>
                    <a:cubicBezTo>
                      <a:pt x="1" y="1"/>
                      <a:pt x="1" y="1"/>
                      <a:pt x="0" y="1"/>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3" name="Freeform 333"/>
              <p:cNvSpPr>
                <a:spLocks/>
              </p:cNvSpPr>
              <p:nvPr/>
            </p:nvSpPr>
            <p:spPr bwMode="auto">
              <a:xfrm>
                <a:off x="1754189" y="3108326"/>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4" name="Freeform 334"/>
              <p:cNvSpPr>
                <a:spLocks/>
              </p:cNvSpPr>
              <p:nvPr/>
            </p:nvSpPr>
            <p:spPr bwMode="auto">
              <a:xfrm>
                <a:off x="2359026" y="4384676"/>
                <a:ext cx="20638" cy="53975"/>
              </a:xfrm>
              <a:custGeom>
                <a:avLst/>
                <a:gdLst>
                  <a:gd name="T0" fmla="*/ 2 w 2"/>
                  <a:gd name="T1" fmla="*/ 5 h 5"/>
                  <a:gd name="T2" fmla="*/ 2 w 2"/>
                  <a:gd name="T3" fmla="*/ 4 h 5"/>
                  <a:gd name="T4" fmla="*/ 2 w 2"/>
                  <a:gd name="T5" fmla="*/ 3 h 5"/>
                  <a:gd name="T6" fmla="*/ 2 w 2"/>
                  <a:gd name="T7" fmla="*/ 2 h 5"/>
                  <a:gd name="T8" fmla="*/ 2 w 2"/>
                  <a:gd name="T9" fmla="*/ 1 h 5"/>
                  <a:gd name="T10" fmla="*/ 1 w 2"/>
                  <a:gd name="T11" fmla="*/ 1 h 5"/>
                  <a:gd name="T12" fmla="*/ 0 w 2"/>
                  <a:gd name="T13" fmla="*/ 1 h 5"/>
                  <a:gd name="T14" fmla="*/ 0 w 2"/>
                  <a:gd name="T15" fmla="*/ 1 h 5"/>
                  <a:gd name="T16" fmla="*/ 0 w 2"/>
                  <a:gd name="T17" fmla="*/ 2 h 5"/>
                  <a:gd name="T18" fmla="*/ 0 w 2"/>
                  <a:gd name="T19" fmla="*/ 3 h 5"/>
                  <a:gd name="T20" fmla="*/ 0 w 2"/>
                  <a:gd name="T21" fmla="*/ 4 h 5"/>
                  <a:gd name="T22" fmla="*/ 0 w 2"/>
                  <a:gd name="T23" fmla="*/ 5 h 5"/>
                  <a:gd name="T24" fmla="*/ 1 w 2"/>
                  <a:gd name="T25" fmla="*/ 5 h 5"/>
                  <a:gd name="T26" fmla="*/ 2 w 2"/>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5">
                    <a:moveTo>
                      <a:pt x="2" y="5"/>
                    </a:moveTo>
                    <a:cubicBezTo>
                      <a:pt x="2" y="5"/>
                      <a:pt x="2" y="4"/>
                      <a:pt x="2" y="4"/>
                    </a:cubicBezTo>
                    <a:cubicBezTo>
                      <a:pt x="2" y="3"/>
                      <a:pt x="2" y="3"/>
                      <a:pt x="2" y="3"/>
                    </a:cubicBezTo>
                    <a:cubicBezTo>
                      <a:pt x="2" y="3"/>
                      <a:pt x="2" y="2"/>
                      <a:pt x="2" y="2"/>
                    </a:cubicBezTo>
                    <a:cubicBezTo>
                      <a:pt x="2" y="2"/>
                      <a:pt x="2" y="1"/>
                      <a:pt x="2" y="1"/>
                    </a:cubicBezTo>
                    <a:cubicBezTo>
                      <a:pt x="1" y="1"/>
                      <a:pt x="1" y="1"/>
                      <a:pt x="1" y="1"/>
                    </a:cubicBezTo>
                    <a:cubicBezTo>
                      <a:pt x="1" y="0"/>
                      <a:pt x="1" y="0"/>
                      <a:pt x="0" y="1"/>
                    </a:cubicBezTo>
                    <a:cubicBezTo>
                      <a:pt x="0" y="1"/>
                      <a:pt x="0" y="1"/>
                      <a:pt x="0" y="1"/>
                    </a:cubicBezTo>
                    <a:cubicBezTo>
                      <a:pt x="0" y="1"/>
                      <a:pt x="0" y="2"/>
                      <a:pt x="0" y="2"/>
                    </a:cubicBezTo>
                    <a:cubicBezTo>
                      <a:pt x="0" y="2"/>
                      <a:pt x="0" y="2"/>
                      <a:pt x="0" y="3"/>
                    </a:cubicBezTo>
                    <a:cubicBezTo>
                      <a:pt x="0" y="3"/>
                      <a:pt x="0" y="3"/>
                      <a:pt x="0" y="4"/>
                    </a:cubicBezTo>
                    <a:cubicBezTo>
                      <a:pt x="0" y="4"/>
                      <a:pt x="0" y="4"/>
                      <a:pt x="0" y="5"/>
                    </a:cubicBezTo>
                    <a:cubicBezTo>
                      <a:pt x="1" y="5"/>
                      <a:pt x="1" y="5"/>
                      <a:pt x="1" y="5"/>
                    </a:cubicBezTo>
                    <a:cubicBezTo>
                      <a:pt x="1" y="5"/>
                      <a:pt x="2" y="5"/>
                      <a:pt x="2"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5" name="Freeform 335"/>
              <p:cNvSpPr>
                <a:spLocks/>
              </p:cNvSpPr>
              <p:nvPr/>
            </p:nvSpPr>
            <p:spPr bwMode="auto">
              <a:xfrm>
                <a:off x="2401889" y="4470401"/>
                <a:ext cx="11113" cy="11113"/>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0" y="0"/>
                      <a:pt x="0" y="0"/>
                      <a:pt x="0" y="0"/>
                    </a:cubicBezTo>
                    <a:cubicBezTo>
                      <a:pt x="0" y="0"/>
                      <a:pt x="0" y="0"/>
                      <a:pt x="0" y="1"/>
                    </a:cubicBezTo>
                    <a:cubicBezTo>
                      <a:pt x="0" y="1"/>
                      <a:pt x="1" y="1"/>
                      <a:pt x="1" y="1"/>
                    </a:cubicBezTo>
                    <a:cubicBezTo>
                      <a:pt x="1" y="1"/>
                      <a:pt x="1" y="1"/>
                      <a:pt x="1"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6" name="Freeform 336"/>
              <p:cNvSpPr>
                <a:spLocks/>
              </p:cNvSpPr>
              <p:nvPr/>
            </p:nvSpPr>
            <p:spPr bwMode="auto">
              <a:xfrm>
                <a:off x="2379664" y="4481514"/>
                <a:ext cx="22225" cy="20638"/>
              </a:xfrm>
              <a:custGeom>
                <a:avLst/>
                <a:gdLst>
                  <a:gd name="T0" fmla="*/ 1 w 2"/>
                  <a:gd name="T1" fmla="*/ 0 h 2"/>
                  <a:gd name="T2" fmla="*/ 0 w 2"/>
                  <a:gd name="T3" fmla="*/ 0 h 2"/>
                  <a:gd name="T4" fmla="*/ 0 w 2"/>
                  <a:gd name="T5" fmla="*/ 1 h 2"/>
                  <a:gd name="T6" fmla="*/ 1 w 2"/>
                  <a:gd name="T7" fmla="*/ 2 h 2"/>
                  <a:gd name="T8" fmla="*/ 2 w 2"/>
                  <a:gd name="T9" fmla="*/ 1 h 2"/>
                  <a:gd name="T10" fmla="*/ 2 w 2"/>
                  <a:gd name="T11" fmla="*/ 1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0"/>
                      <a:pt x="0" y="0"/>
                      <a:pt x="0" y="0"/>
                    </a:cubicBezTo>
                    <a:cubicBezTo>
                      <a:pt x="0" y="1"/>
                      <a:pt x="0" y="1"/>
                      <a:pt x="0" y="1"/>
                    </a:cubicBezTo>
                    <a:cubicBezTo>
                      <a:pt x="0" y="2"/>
                      <a:pt x="1" y="2"/>
                      <a:pt x="1" y="2"/>
                    </a:cubicBezTo>
                    <a:cubicBezTo>
                      <a:pt x="2" y="2"/>
                      <a:pt x="2" y="2"/>
                      <a:pt x="2" y="1"/>
                    </a:cubicBezTo>
                    <a:cubicBezTo>
                      <a:pt x="2" y="1"/>
                      <a:pt x="2" y="1"/>
                      <a:pt x="2" y="1"/>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7" name="Freeform 337"/>
              <p:cNvSpPr>
                <a:spLocks/>
              </p:cNvSpPr>
              <p:nvPr/>
            </p:nvSpPr>
            <p:spPr bwMode="auto">
              <a:xfrm>
                <a:off x="2368551" y="4513264"/>
                <a:ext cx="44450" cy="22225"/>
              </a:xfrm>
              <a:custGeom>
                <a:avLst/>
                <a:gdLst>
                  <a:gd name="T0" fmla="*/ 3 w 4"/>
                  <a:gd name="T1" fmla="*/ 2 h 2"/>
                  <a:gd name="T2" fmla="*/ 4 w 4"/>
                  <a:gd name="T3" fmla="*/ 2 h 2"/>
                  <a:gd name="T4" fmla="*/ 4 w 4"/>
                  <a:gd name="T5" fmla="*/ 1 h 2"/>
                  <a:gd name="T6" fmla="*/ 3 w 4"/>
                  <a:gd name="T7" fmla="*/ 0 h 2"/>
                  <a:gd name="T8" fmla="*/ 2 w 4"/>
                  <a:gd name="T9" fmla="*/ 0 h 2"/>
                  <a:gd name="T10" fmla="*/ 2 w 4"/>
                  <a:gd name="T11" fmla="*/ 1 h 2"/>
                  <a:gd name="T12" fmla="*/ 1 w 4"/>
                  <a:gd name="T13" fmla="*/ 1 h 2"/>
                  <a:gd name="T14" fmla="*/ 0 w 4"/>
                  <a:gd name="T15" fmla="*/ 2 h 2"/>
                  <a:gd name="T16" fmla="*/ 1 w 4"/>
                  <a:gd name="T17" fmla="*/ 2 h 2"/>
                  <a:gd name="T18" fmla="*/ 2 w 4"/>
                  <a:gd name="T19" fmla="*/ 2 h 2"/>
                  <a:gd name="T20" fmla="*/ 3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2"/>
                    </a:moveTo>
                    <a:cubicBezTo>
                      <a:pt x="3" y="2"/>
                      <a:pt x="3" y="2"/>
                      <a:pt x="4" y="2"/>
                    </a:cubicBezTo>
                    <a:cubicBezTo>
                      <a:pt x="4" y="2"/>
                      <a:pt x="4" y="1"/>
                      <a:pt x="4" y="1"/>
                    </a:cubicBezTo>
                    <a:cubicBezTo>
                      <a:pt x="3" y="0"/>
                      <a:pt x="3" y="0"/>
                      <a:pt x="3" y="0"/>
                    </a:cubicBezTo>
                    <a:cubicBezTo>
                      <a:pt x="3" y="0"/>
                      <a:pt x="2" y="0"/>
                      <a:pt x="2" y="0"/>
                    </a:cubicBezTo>
                    <a:cubicBezTo>
                      <a:pt x="2" y="0"/>
                      <a:pt x="2" y="1"/>
                      <a:pt x="2" y="1"/>
                    </a:cubicBezTo>
                    <a:cubicBezTo>
                      <a:pt x="2" y="1"/>
                      <a:pt x="1" y="1"/>
                      <a:pt x="1" y="1"/>
                    </a:cubicBezTo>
                    <a:cubicBezTo>
                      <a:pt x="1" y="1"/>
                      <a:pt x="0" y="2"/>
                      <a:pt x="0" y="2"/>
                    </a:cubicBezTo>
                    <a:cubicBezTo>
                      <a:pt x="0" y="2"/>
                      <a:pt x="1" y="2"/>
                      <a:pt x="1" y="2"/>
                    </a:cubicBezTo>
                    <a:cubicBezTo>
                      <a:pt x="1" y="2"/>
                      <a:pt x="1" y="2"/>
                      <a:pt x="2" y="2"/>
                    </a:cubicBezTo>
                    <a:cubicBezTo>
                      <a:pt x="2" y="2"/>
                      <a:pt x="2" y="2"/>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8" name="Freeform 338"/>
              <p:cNvSpPr>
                <a:spLocks/>
              </p:cNvSpPr>
              <p:nvPr/>
            </p:nvSpPr>
            <p:spPr bwMode="auto">
              <a:xfrm>
                <a:off x="2390776" y="4578351"/>
                <a:ext cx="11113" cy="11113"/>
              </a:xfrm>
              <a:custGeom>
                <a:avLst/>
                <a:gdLst>
                  <a:gd name="T0" fmla="*/ 1 w 1"/>
                  <a:gd name="T1" fmla="*/ 1 h 1"/>
                  <a:gd name="T2" fmla="*/ 1 w 1"/>
                  <a:gd name="T3" fmla="*/ 1 h 1"/>
                  <a:gd name="T4" fmla="*/ 1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0"/>
                      <a:pt x="1" y="0"/>
                      <a:pt x="1" y="0"/>
                    </a:cubicBezTo>
                    <a:cubicBezTo>
                      <a:pt x="1" y="0"/>
                      <a:pt x="1" y="0"/>
                      <a:pt x="0" y="0"/>
                    </a:cubicBezTo>
                    <a:cubicBezTo>
                      <a:pt x="0" y="0"/>
                      <a:pt x="0" y="0"/>
                      <a:pt x="0" y="0"/>
                    </a:cubicBezTo>
                    <a:cubicBezTo>
                      <a:pt x="0" y="1"/>
                      <a:pt x="0" y="1"/>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9" name="Freeform 339"/>
              <p:cNvSpPr>
                <a:spLocks/>
              </p:cNvSpPr>
              <p:nvPr/>
            </p:nvSpPr>
            <p:spPr bwMode="auto">
              <a:xfrm>
                <a:off x="2390776" y="4600576"/>
                <a:ext cx="31750" cy="31750"/>
              </a:xfrm>
              <a:custGeom>
                <a:avLst/>
                <a:gdLst>
                  <a:gd name="T0" fmla="*/ 3 w 3"/>
                  <a:gd name="T1" fmla="*/ 0 h 3"/>
                  <a:gd name="T2" fmla="*/ 2 w 3"/>
                  <a:gd name="T3" fmla="*/ 0 h 3"/>
                  <a:gd name="T4" fmla="*/ 0 w 3"/>
                  <a:gd name="T5" fmla="*/ 0 h 3"/>
                  <a:gd name="T6" fmla="*/ 1 w 3"/>
                  <a:gd name="T7" fmla="*/ 2 h 3"/>
                  <a:gd name="T8" fmla="*/ 1 w 3"/>
                  <a:gd name="T9" fmla="*/ 2 h 3"/>
                  <a:gd name="T10" fmla="*/ 2 w 3"/>
                  <a:gd name="T11" fmla="*/ 3 h 3"/>
                  <a:gd name="T12" fmla="*/ 3 w 3"/>
                  <a:gd name="T13" fmla="*/ 3 h 3"/>
                  <a:gd name="T14" fmla="*/ 2 w 3"/>
                  <a:gd name="T15" fmla="*/ 2 h 3"/>
                  <a:gd name="T16" fmla="*/ 2 w 3"/>
                  <a:gd name="T17" fmla="*/ 1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2" y="0"/>
                      <a:pt x="2" y="0"/>
                      <a:pt x="2" y="0"/>
                    </a:cubicBezTo>
                    <a:cubicBezTo>
                      <a:pt x="1" y="0"/>
                      <a:pt x="1" y="0"/>
                      <a:pt x="0" y="0"/>
                    </a:cubicBezTo>
                    <a:cubicBezTo>
                      <a:pt x="0" y="1"/>
                      <a:pt x="1" y="1"/>
                      <a:pt x="1" y="2"/>
                    </a:cubicBezTo>
                    <a:cubicBezTo>
                      <a:pt x="1" y="2"/>
                      <a:pt x="1" y="2"/>
                      <a:pt x="1" y="2"/>
                    </a:cubicBezTo>
                    <a:cubicBezTo>
                      <a:pt x="1" y="3"/>
                      <a:pt x="1" y="3"/>
                      <a:pt x="2" y="3"/>
                    </a:cubicBezTo>
                    <a:cubicBezTo>
                      <a:pt x="2" y="3"/>
                      <a:pt x="2" y="3"/>
                      <a:pt x="3" y="3"/>
                    </a:cubicBezTo>
                    <a:cubicBezTo>
                      <a:pt x="3" y="2"/>
                      <a:pt x="2" y="2"/>
                      <a:pt x="2" y="2"/>
                    </a:cubicBezTo>
                    <a:cubicBezTo>
                      <a:pt x="2" y="2"/>
                      <a:pt x="2" y="2"/>
                      <a:pt x="2" y="1"/>
                    </a:cubicBezTo>
                    <a:cubicBezTo>
                      <a:pt x="2" y="1"/>
                      <a:pt x="3" y="1"/>
                      <a:pt x="3" y="1"/>
                    </a:cubicBezTo>
                    <a:cubicBezTo>
                      <a:pt x="3" y="1"/>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0" name="Freeform 340"/>
              <p:cNvSpPr>
                <a:spLocks/>
              </p:cNvSpPr>
              <p:nvPr/>
            </p:nvSpPr>
            <p:spPr bwMode="auto">
              <a:xfrm>
                <a:off x="2433639" y="4686301"/>
                <a:ext cx="22225" cy="11113"/>
              </a:xfrm>
              <a:custGeom>
                <a:avLst/>
                <a:gdLst>
                  <a:gd name="T0" fmla="*/ 1 w 2"/>
                  <a:gd name="T1" fmla="*/ 0 h 1"/>
                  <a:gd name="T2" fmla="*/ 1 w 2"/>
                  <a:gd name="T3" fmla="*/ 1 h 1"/>
                  <a:gd name="T4" fmla="*/ 1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1"/>
                      <a:pt x="1" y="1"/>
                      <a:pt x="1" y="1"/>
                    </a:cubicBezTo>
                    <a:cubicBezTo>
                      <a:pt x="1" y="1"/>
                      <a:pt x="1" y="1"/>
                      <a:pt x="1" y="1"/>
                    </a:cubicBezTo>
                    <a:cubicBezTo>
                      <a:pt x="1" y="1"/>
                      <a:pt x="2"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1" name="Freeform 341"/>
              <p:cNvSpPr>
                <a:spLocks/>
              </p:cNvSpPr>
              <p:nvPr/>
            </p:nvSpPr>
            <p:spPr bwMode="auto">
              <a:xfrm>
                <a:off x="2466976" y="4719639"/>
                <a:ext cx="42863" cy="20638"/>
              </a:xfrm>
              <a:custGeom>
                <a:avLst/>
                <a:gdLst>
                  <a:gd name="T0" fmla="*/ 3 w 4"/>
                  <a:gd name="T1" fmla="*/ 1 h 2"/>
                  <a:gd name="T2" fmla="*/ 2 w 4"/>
                  <a:gd name="T3" fmla="*/ 0 h 2"/>
                  <a:gd name="T4" fmla="*/ 1 w 4"/>
                  <a:gd name="T5" fmla="*/ 0 h 2"/>
                  <a:gd name="T6" fmla="*/ 0 w 4"/>
                  <a:gd name="T7" fmla="*/ 0 h 2"/>
                  <a:gd name="T8" fmla="*/ 0 w 4"/>
                  <a:gd name="T9" fmla="*/ 1 h 2"/>
                  <a:gd name="T10" fmla="*/ 1 w 4"/>
                  <a:gd name="T11" fmla="*/ 1 h 2"/>
                  <a:gd name="T12" fmla="*/ 3 w 4"/>
                  <a:gd name="T13" fmla="*/ 1 h 2"/>
                  <a:gd name="T14" fmla="*/ 4 w 4"/>
                  <a:gd name="T15" fmla="*/ 1 h 2"/>
                  <a:gd name="T16" fmla="*/ 3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1"/>
                    </a:moveTo>
                    <a:cubicBezTo>
                      <a:pt x="2" y="0"/>
                      <a:pt x="2" y="0"/>
                      <a:pt x="2" y="0"/>
                    </a:cubicBezTo>
                    <a:cubicBezTo>
                      <a:pt x="1" y="0"/>
                      <a:pt x="1" y="0"/>
                      <a:pt x="1" y="0"/>
                    </a:cubicBezTo>
                    <a:cubicBezTo>
                      <a:pt x="1" y="0"/>
                      <a:pt x="0" y="0"/>
                      <a:pt x="0" y="0"/>
                    </a:cubicBezTo>
                    <a:cubicBezTo>
                      <a:pt x="0" y="1"/>
                      <a:pt x="0" y="1"/>
                      <a:pt x="0" y="1"/>
                    </a:cubicBezTo>
                    <a:cubicBezTo>
                      <a:pt x="1" y="1"/>
                      <a:pt x="1" y="1"/>
                      <a:pt x="1" y="1"/>
                    </a:cubicBezTo>
                    <a:cubicBezTo>
                      <a:pt x="2" y="2"/>
                      <a:pt x="2" y="1"/>
                      <a:pt x="3" y="1"/>
                    </a:cubicBezTo>
                    <a:cubicBezTo>
                      <a:pt x="3" y="1"/>
                      <a:pt x="3" y="2"/>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2" name="Freeform 342"/>
              <p:cNvSpPr>
                <a:spLocks/>
              </p:cNvSpPr>
              <p:nvPr/>
            </p:nvSpPr>
            <p:spPr bwMode="auto">
              <a:xfrm>
                <a:off x="2498726" y="4740276"/>
                <a:ext cx="31750" cy="22225"/>
              </a:xfrm>
              <a:custGeom>
                <a:avLst/>
                <a:gdLst>
                  <a:gd name="T0" fmla="*/ 2 w 3"/>
                  <a:gd name="T1" fmla="*/ 1 h 2"/>
                  <a:gd name="T2" fmla="*/ 2 w 3"/>
                  <a:gd name="T3" fmla="*/ 0 h 2"/>
                  <a:gd name="T4" fmla="*/ 1 w 3"/>
                  <a:gd name="T5" fmla="*/ 0 h 2"/>
                  <a:gd name="T6" fmla="*/ 1 w 3"/>
                  <a:gd name="T7" fmla="*/ 1 h 2"/>
                  <a:gd name="T8" fmla="*/ 2 w 3"/>
                  <a:gd name="T9" fmla="*/ 1 h 2"/>
                  <a:gd name="T10" fmla="*/ 2 w 3"/>
                  <a:gd name="T11" fmla="*/ 2 h 2"/>
                  <a:gd name="T12" fmla="*/ 3 w 3"/>
                  <a:gd name="T13" fmla="*/ 2 h 2"/>
                  <a:gd name="T14" fmla="*/ 3 w 3"/>
                  <a:gd name="T15" fmla="*/ 1 h 2"/>
                  <a:gd name="T16" fmla="*/ 2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1"/>
                    </a:moveTo>
                    <a:cubicBezTo>
                      <a:pt x="2" y="1"/>
                      <a:pt x="2" y="1"/>
                      <a:pt x="2" y="0"/>
                    </a:cubicBezTo>
                    <a:cubicBezTo>
                      <a:pt x="1" y="0"/>
                      <a:pt x="1" y="0"/>
                      <a:pt x="1" y="0"/>
                    </a:cubicBezTo>
                    <a:cubicBezTo>
                      <a:pt x="0" y="0"/>
                      <a:pt x="1" y="1"/>
                      <a:pt x="1" y="1"/>
                    </a:cubicBezTo>
                    <a:cubicBezTo>
                      <a:pt x="1" y="1"/>
                      <a:pt x="2" y="1"/>
                      <a:pt x="2" y="1"/>
                    </a:cubicBezTo>
                    <a:cubicBezTo>
                      <a:pt x="2" y="2"/>
                      <a:pt x="2" y="2"/>
                      <a:pt x="2" y="2"/>
                    </a:cubicBezTo>
                    <a:cubicBezTo>
                      <a:pt x="2" y="2"/>
                      <a:pt x="3" y="2"/>
                      <a:pt x="3" y="2"/>
                    </a:cubicBezTo>
                    <a:cubicBezTo>
                      <a:pt x="3" y="2"/>
                      <a:pt x="3" y="2"/>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3" name="Freeform 343"/>
              <p:cNvSpPr>
                <a:spLocks/>
              </p:cNvSpPr>
              <p:nvPr/>
            </p:nvSpPr>
            <p:spPr bwMode="auto">
              <a:xfrm>
                <a:off x="2563814" y="4729164"/>
                <a:ext cx="20638" cy="22225"/>
              </a:xfrm>
              <a:custGeom>
                <a:avLst/>
                <a:gdLst>
                  <a:gd name="T0" fmla="*/ 1 w 2"/>
                  <a:gd name="T1" fmla="*/ 0 h 2"/>
                  <a:gd name="T2" fmla="*/ 1 w 2"/>
                  <a:gd name="T3" fmla="*/ 1 h 2"/>
                  <a:gd name="T4" fmla="*/ 1 w 2"/>
                  <a:gd name="T5" fmla="*/ 2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1"/>
                    </a:cubicBezTo>
                    <a:cubicBezTo>
                      <a:pt x="0" y="1"/>
                      <a:pt x="0" y="1"/>
                      <a:pt x="1" y="2"/>
                    </a:cubicBezTo>
                    <a:cubicBezTo>
                      <a:pt x="1" y="2"/>
                      <a:pt x="1" y="2"/>
                      <a:pt x="1" y="2"/>
                    </a:cubicBezTo>
                    <a:cubicBezTo>
                      <a:pt x="2" y="2"/>
                      <a:pt x="2" y="1"/>
                      <a:pt x="2" y="1"/>
                    </a:cubicBezTo>
                    <a:cubicBezTo>
                      <a:pt x="1" y="1"/>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4" name="Freeform 344"/>
              <p:cNvSpPr>
                <a:spLocks/>
              </p:cNvSpPr>
              <p:nvPr/>
            </p:nvSpPr>
            <p:spPr bwMode="auto">
              <a:xfrm>
                <a:off x="2671764" y="4794251"/>
                <a:ext cx="42863" cy="22225"/>
              </a:xfrm>
              <a:custGeom>
                <a:avLst/>
                <a:gdLst>
                  <a:gd name="T0" fmla="*/ 2 w 4"/>
                  <a:gd name="T1" fmla="*/ 0 h 2"/>
                  <a:gd name="T2" fmla="*/ 1 w 4"/>
                  <a:gd name="T3" fmla="*/ 1 h 2"/>
                  <a:gd name="T4" fmla="*/ 0 w 4"/>
                  <a:gd name="T5" fmla="*/ 1 h 2"/>
                  <a:gd name="T6" fmla="*/ 1 w 4"/>
                  <a:gd name="T7" fmla="*/ 1 h 2"/>
                  <a:gd name="T8" fmla="*/ 2 w 4"/>
                  <a:gd name="T9" fmla="*/ 1 h 2"/>
                  <a:gd name="T10" fmla="*/ 3 w 4"/>
                  <a:gd name="T11" fmla="*/ 1 h 2"/>
                  <a:gd name="T12" fmla="*/ 3 w 4"/>
                  <a:gd name="T13" fmla="*/ 0 h 2"/>
                  <a:gd name="T14" fmla="*/ 2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0"/>
                    </a:moveTo>
                    <a:cubicBezTo>
                      <a:pt x="2" y="0"/>
                      <a:pt x="2" y="0"/>
                      <a:pt x="1" y="1"/>
                    </a:cubicBezTo>
                    <a:cubicBezTo>
                      <a:pt x="1" y="1"/>
                      <a:pt x="0" y="1"/>
                      <a:pt x="0" y="1"/>
                    </a:cubicBezTo>
                    <a:cubicBezTo>
                      <a:pt x="0" y="2"/>
                      <a:pt x="1" y="1"/>
                      <a:pt x="1" y="1"/>
                    </a:cubicBezTo>
                    <a:cubicBezTo>
                      <a:pt x="2" y="1"/>
                      <a:pt x="2" y="1"/>
                      <a:pt x="2" y="1"/>
                    </a:cubicBezTo>
                    <a:cubicBezTo>
                      <a:pt x="3" y="1"/>
                      <a:pt x="3" y="1"/>
                      <a:pt x="3" y="1"/>
                    </a:cubicBezTo>
                    <a:cubicBezTo>
                      <a:pt x="4" y="1"/>
                      <a:pt x="3" y="1"/>
                      <a:pt x="3" y="0"/>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5" name="Freeform 345"/>
              <p:cNvSpPr>
                <a:spLocks/>
              </p:cNvSpPr>
              <p:nvPr/>
            </p:nvSpPr>
            <p:spPr bwMode="auto">
              <a:xfrm>
                <a:off x="2628901" y="4784726"/>
                <a:ext cx="53975" cy="20638"/>
              </a:xfrm>
              <a:custGeom>
                <a:avLst/>
                <a:gdLst>
                  <a:gd name="T0" fmla="*/ 4 w 5"/>
                  <a:gd name="T1" fmla="*/ 0 h 2"/>
                  <a:gd name="T2" fmla="*/ 4 w 5"/>
                  <a:gd name="T3" fmla="*/ 0 h 2"/>
                  <a:gd name="T4" fmla="*/ 3 w 5"/>
                  <a:gd name="T5" fmla="*/ 0 h 2"/>
                  <a:gd name="T6" fmla="*/ 1 w 5"/>
                  <a:gd name="T7" fmla="*/ 0 h 2"/>
                  <a:gd name="T8" fmla="*/ 1 w 5"/>
                  <a:gd name="T9" fmla="*/ 1 h 2"/>
                  <a:gd name="T10" fmla="*/ 0 w 5"/>
                  <a:gd name="T11" fmla="*/ 1 h 2"/>
                  <a:gd name="T12" fmla="*/ 0 w 5"/>
                  <a:gd name="T13" fmla="*/ 2 h 2"/>
                  <a:gd name="T14" fmla="*/ 1 w 5"/>
                  <a:gd name="T15" fmla="*/ 2 h 2"/>
                  <a:gd name="T16" fmla="*/ 2 w 5"/>
                  <a:gd name="T17" fmla="*/ 2 h 2"/>
                  <a:gd name="T18" fmla="*/ 3 w 5"/>
                  <a:gd name="T19" fmla="*/ 2 h 2"/>
                  <a:gd name="T20" fmla="*/ 3 w 5"/>
                  <a:gd name="T21" fmla="*/ 1 h 2"/>
                  <a:gd name="T22" fmla="*/ 4 w 5"/>
                  <a:gd name="T23" fmla="*/ 1 h 2"/>
                  <a:gd name="T24" fmla="*/ 5 w 5"/>
                  <a:gd name="T25" fmla="*/ 1 h 2"/>
                  <a:gd name="T26" fmla="*/ 4 w 5"/>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0"/>
                    </a:moveTo>
                    <a:cubicBezTo>
                      <a:pt x="4" y="0"/>
                      <a:pt x="4" y="0"/>
                      <a:pt x="4" y="0"/>
                    </a:cubicBezTo>
                    <a:cubicBezTo>
                      <a:pt x="3" y="0"/>
                      <a:pt x="3" y="0"/>
                      <a:pt x="3" y="0"/>
                    </a:cubicBezTo>
                    <a:cubicBezTo>
                      <a:pt x="2" y="0"/>
                      <a:pt x="2" y="0"/>
                      <a:pt x="1" y="0"/>
                    </a:cubicBezTo>
                    <a:cubicBezTo>
                      <a:pt x="1" y="0"/>
                      <a:pt x="1" y="1"/>
                      <a:pt x="1" y="1"/>
                    </a:cubicBezTo>
                    <a:cubicBezTo>
                      <a:pt x="0" y="1"/>
                      <a:pt x="0" y="1"/>
                      <a:pt x="0" y="1"/>
                    </a:cubicBezTo>
                    <a:cubicBezTo>
                      <a:pt x="0" y="2"/>
                      <a:pt x="0" y="2"/>
                      <a:pt x="0" y="2"/>
                    </a:cubicBezTo>
                    <a:cubicBezTo>
                      <a:pt x="1" y="2"/>
                      <a:pt x="1" y="2"/>
                      <a:pt x="1" y="2"/>
                    </a:cubicBezTo>
                    <a:cubicBezTo>
                      <a:pt x="2" y="2"/>
                      <a:pt x="2" y="2"/>
                      <a:pt x="2" y="2"/>
                    </a:cubicBezTo>
                    <a:cubicBezTo>
                      <a:pt x="3" y="2"/>
                      <a:pt x="3" y="2"/>
                      <a:pt x="3" y="2"/>
                    </a:cubicBezTo>
                    <a:cubicBezTo>
                      <a:pt x="3" y="2"/>
                      <a:pt x="3" y="1"/>
                      <a:pt x="3" y="1"/>
                    </a:cubicBezTo>
                    <a:cubicBezTo>
                      <a:pt x="3" y="1"/>
                      <a:pt x="4" y="1"/>
                      <a:pt x="4" y="1"/>
                    </a:cubicBezTo>
                    <a:cubicBezTo>
                      <a:pt x="4" y="1"/>
                      <a:pt x="5" y="1"/>
                      <a:pt x="5" y="1"/>
                    </a:cubicBezTo>
                    <a:cubicBezTo>
                      <a:pt x="5" y="1"/>
                      <a:pt x="5"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6" name="Freeform 346"/>
              <p:cNvSpPr>
                <a:spLocks/>
              </p:cNvSpPr>
              <p:nvPr/>
            </p:nvSpPr>
            <p:spPr bwMode="auto">
              <a:xfrm>
                <a:off x="2563814" y="4719639"/>
                <a:ext cx="85725" cy="65088"/>
              </a:xfrm>
              <a:custGeom>
                <a:avLst/>
                <a:gdLst>
                  <a:gd name="T0" fmla="*/ 7 w 8"/>
                  <a:gd name="T1" fmla="*/ 6 h 6"/>
                  <a:gd name="T2" fmla="*/ 8 w 8"/>
                  <a:gd name="T3" fmla="*/ 6 h 6"/>
                  <a:gd name="T4" fmla="*/ 8 w 8"/>
                  <a:gd name="T5" fmla="*/ 6 h 6"/>
                  <a:gd name="T6" fmla="*/ 8 w 8"/>
                  <a:gd name="T7" fmla="*/ 5 h 6"/>
                  <a:gd name="T8" fmla="*/ 7 w 8"/>
                  <a:gd name="T9" fmla="*/ 5 h 6"/>
                  <a:gd name="T10" fmla="*/ 6 w 8"/>
                  <a:gd name="T11" fmla="*/ 3 h 6"/>
                  <a:gd name="T12" fmla="*/ 6 w 8"/>
                  <a:gd name="T13" fmla="*/ 2 h 6"/>
                  <a:gd name="T14" fmla="*/ 5 w 8"/>
                  <a:gd name="T15" fmla="*/ 1 h 6"/>
                  <a:gd name="T16" fmla="*/ 5 w 8"/>
                  <a:gd name="T17" fmla="*/ 0 h 6"/>
                  <a:gd name="T18" fmla="*/ 4 w 8"/>
                  <a:gd name="T19" fmla="*/ 0 h 6"/>
                  <a:gd name="T20" fmla="*/ 4 w 8"/>
                  <a:gd name="T21" fmla="*/ 0 h 6"/>
                  <a:gd name="T22" fmla="*/ 3 w 8"/>
                  <a:gd name="T23" fmla="*/ 0 h 6"/>
                  <a:gd name="T24" fmla="*/ 2 w 8"/>
                  <a:gd name="T25" fmla="*/ 0 h 6"/>
                  <a:gd name="T26" fmla="*/ 2 w 8"/>
                  <a:gd name="T27" fmla="*/ 1 h 6"/>
                  <a:gd name="T28" fmla="*/ 2 w 8"/>
                  <a:gd name="T29" fmla="*/ 2 h 6"/>
                  <a:gd name="T30" fmla="*/ 2 w 8"/>
                  <a:gd name="T31" fmla="*/ 2 h 6"/>
                  <a:gd name="T32" fmla="*/ 3 w 8"/>
                  <a:gd name="T33" fmla="*/ 2 h 6"/>
                  <a:gd name="T34" fmla="*/ 4 w 8"/>
                  <a:gd name="T35" fmla="*/ 2 h 6"/>
                  <a:gd name="T36" fmla="*/ 4 w 8"/>
                  <a:gd name="T37" fmla="*/ 2 h 6"/>
                  <a:gd name="T38" fmla="*/ 3 w 8"/>
                  <a:gd name="T39" fmla="*/ 3 h 6"/>
                  <a:gd name="T40" fmla="*/ 3 w 8"/>
                  <a:gd name="T41" fmla="*/ 4 h 6"/>
                  <a:gd name="T42" fmla="*/ 4 w 8"/>
                  <a:gd name="T43" fmla="*/ 4 h 6"/>
                  <a:gd name="T44" fmla="*/ 5 w 8"/>
                  <a:gd name="T45" fmla="*/ 4 h 6"/>
                  <a:gd name="T46" fmla="*/ 4 w 8"/>
                  <a:gd name="T47" fmla="*/ 5 h 6"/>
                  <a:gd name="T48" fmla="*/ 3 w 8"/>
                  <a:gd name="T49" fmla="*/ 5 h 6"/>
                  <a:gd name="T50" fmla="*/ 3 w 8"/>
                  <a:gd name="T51" fmla="*/ 4 h 6"/>
                  <a:gd name="T52" fmla="*/ 1 w 8"/>
                  <a:gd name="T53" fmla="*/ 4 h 6"/>
                  <a:gd name="T54" fmla="*/ 0 w 8"/>
                  <a:gd name="T55" fmla="*/ 4 h 6"/>
                  <a:gd name="T56" fmla="*/ 0 w 8"/>
                  <a:gd name="T57" fmla="*/ 5 h 6"/>
                  <a:gd name="T58" fmla="*/ 1 w 8"/>
                  <a:gd name="T59" fmla="*/ 5 h 6"/>
                  <a:gd name="T60" fmla="*/ 2 w 8"/>
                  <a:gd name="T61" fmla="*/ 6 h 6"/>
                  <a:gd name="T62" fmla="*/ 4 w 8"/>
                  <a:gd name="T63" fmla="*/ 6 h 6"/>
                  <a:gd name="T64" fmla="*/ 5 w 8"/>
                  <a:gd name="T65" fmla="*/ 6 h 6"/>
                  <a:gd name="T66" fmla="*/ 6 w 8"/>
                  <a:gd name="T67" fmla="*/ 6 h 6"/>
                  <a:gd name="T68" fmla="*/ 7 w 8"/>
                  <a:gd name="T6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6">
                    <a:moveTo>
                      <a:pt x="7" y="6"/>
                    </a:moveTo>
                    <a:cubicBezTo>
                      <a:pt x="7" y="6"/>
                      <a:pt x="8" y="6"/>
                      <a:pt x="8" y="6"/>
                    </a:cubicBezTo>
                    <a:cubicBezTo>
                      <a:pt x="8" y="6"/>
                      <a:pt x="8" y="6"/>
                      <a:pt x="8" y="6"/>
                    </a:cubicBezTo>
                    <a:cubicBezTo>
                      <a:pt x="8" y="5"/>
                      <a:pt x="8" y="5"/>
                      <a:pt x="8" y="5"/>
                    </a:cubicBezTo>
                    <a:cubicBezTo>
                      <a:pt x="7" y="5"/>
                      <a:pt x="7" y="5"/>
                      <a:pt x="7" y="5"/>
                    </a:cubicBezTo>
                    <a:cubicBezTo>
                      <a:pt x="6" y="4"/>
                      <a:pt x="6" y="4"/>
                      <a:pt x="6" y="3"/>
                    </a:cubicBezTo>
                    <a:cubicBezTo>
                      <a:pt x="6" y="3"/>
                      <a:pt x="6" y="3"/>
                      <a:pt x="6" y="2"/>
                    </a:cubicBezTo>
                    <a:cubicBezTo>
                      <a:pt x="6" y="2"/>
                      <a:pt x="6" y="2"/>
                      <a:pt x="5" y="1"/>
                    </a:cubicBezTo>
                    <a:cubicBezTo>
                      <a:pt x="5" y="1"/>
                      <a:pt x="5" y="0"/>
                      <a:pt x="5" y="0"/>
                    </a:cubicBezTo>
                    <a:cubicBezTo>
                      <a:pt x="4" y="0"/>
                      <a:pt x="4" y="0"/>
                      <a:pt x="4" y="0"/>
                    </a:cubicBezTo>
                    <a:cubicBezTo>
                      <a:pt x="4" y="0"/>
                      <a:pt x="4" y="0"/>
                      <a:pt x="4" y="0"/>
                    </a:cubicBezTo>
                    <a:cubicBezTo>
                      <a:pt x="4" y="0"/>
                      <a:pt x="3" y="0"/>
                      <a:pt x="3" y="0"/>
                    </a:cubicBezTo>
                    <a:cubicBezTo>
                      <a:pt x="3" y="0"/>
                      <a:pt x="3" y="0"/>
                      <a:pt x="2" y="0"/>
                    </a:cubicBezTo>
                    <a:cubicBezTo>
                      <a:pt x="2" y="0"/>
                      <a:pt x="2" y="1"/>
                      <a:pt x="2" y="1"/>
                    </a:cubicBezTo>
                    <a:cubicBezTo>
                      <a:pt x="2" y="1"/>
                      <a:pt x="2" y="2"/>
                      <a:pt x="2" y="2"/>
                    </a:cubicBezTo>
                    <a:cubicBezTo>
                      <a:pt x="2" y="2"/>
                      <a:pt x="2" y="2"/>
                      <a:pt x="2" y="2"/>
                    </a:cubicBezTo>
                    <a:cubicBezTo>
                      <a:pt x="3" y="2"/>
                      <a:pt x="3" y="2"/>
                      <a:pt x="3" y="2"/>
                    </a:cubicBezTo>
                    <a:cubicBezTo>
                      <a:pt x="3" y="2"/>
                      <a:pt x="4" y="2"/>
                      <a:pt x="4" y="2"/>
                    </a:cubicBezTo>
                    <a:cubicBezTo>
                      <a:pt x="4" y="2"/>
                      <a:pt x="4" y="2"/>
                      <a:pt x="4" y="2"/>
                    </a:cubicBezTo>
                    <a:cubicBezTo>
                      <a:pt x="4" y="3"/>
                      <a:pt x="3" y="3"/>
                      <a:pt x="3" y="3"/>
                    </a:cubicBezTo>
                    <a:cubicBezTo>
                      <a:pt x="3" y="3"/>
                      <a:pt x="3" y="3"/>
                      <a:pt x="3" y="4"/>
                    </a:cubicBezTo>
                    <a:cubicBezTo>
                      <a:pt x="3" y="4"/>
                      <a:pt x="4" y="4"/>
                      <a:pt x="4" y="4"/>
                    </a:cubicBezTo>
                    <a:cubicBezTo>
                      <a:pt x="4" y="4"/>
                      <a:pt x="5" y="4"/>
                      <a:pt x="5" y="4"/>
                    </a:cubicBezTo>
                    <a:cubicBezTo>
                      <a:pt x="5" y="5"/>
                      <a:pt x="4" y="5"/>
                      <a:pt x="4" y="5"/>
                    </a:cubicBezTo>
                    <a:cubicBezTo>
                      <a:pt x="4" y="5"/>
                      <a:pt x="3" y="5"/>
                      <a:pt x="3" y="5"/>
                    </a:cubicBezTo>
                    <a:cubicBezTo>
                      <a:pt x="3" y="5"/>
                      <a:pt x="3" y="4"/>
                      <a:pt x="3" y="4"/>
                    </a:cubicBezTo>
                    <a:cubicBezTo>
                      <a:pt x="2" y="4"/>
                      <a:pt x="2" y="4"/>
                      <a:pt x="1" y="4"/>
                    </a:cubicBezTo>
                    <a:cubicBezTo>
                      <a:pt x="1" y="4"/>
                      <a:pt x="0" y="4"/>
                      <a:pt x="0" y="4"/>
                    </a:cubicBezTo>
                    <a:cubicBezTo>
                      <a:pt x="0" y="5"/>
                      <a:pt x="0" y="5"/>
                      <a:pt x="0" y="5"/>
                    </a:cubicBezTo>
                    <a:cubicBezTo>
                      <a:pt x="0" y="5"/>
                      <a:pt x="1" y="5"/>
                      <a:pt x="1" y="5"/>
                    </a:cubicBezTo>
                    <a:cubicBezTo>
                      <a:pt x="1" y="5"/>
                      <a:pt x="2" y="6"/>
                      <a:pt x="2" y="6"/>
                    </a:cubicBezTo>
                    <a:cubicBezTo>
                      <a:pt x="3" y="6"/>
                      <a:pt x="3" y="6"/>
                      <a:pt x="4" y="6"/>
                    </a:cubicBezTo>
                    <a:cubicBezTo>
                      <a:pt x="4" y="6"/>
                      <a:pt x="4" y="6"/>
                      <a:pt x="5" y="6"/>
                    </a:cubicBezTo>
                    <a:cubicBezTo>
                      <a:pt x="5" y="6"/>
                      <a:pt x="5" y="6"/>
                      <a:pt x="6" y="6"/>
                    </a:cubicBezTo>
                    <a:cubicBezTo>
                      <a:pt x="6" y="6"/>
                      <a:pt x="6" y="6"/>
                      <a:pt x="7"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7" name="Freeform 347"/>
              <p:cNvSpPr>
                <a:spLocks/>
              </p:cNvSpPr>
              <p:nvPr/>
            </p:nvSpPr>
            <p:spPr bwMode="auto">
              <a:xfrm>
                <a:off x="4421189" y="19304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8" name="Freeform 348"/>
              <p:cNvSpPr>
                <a:spLocks/>
              </p:cNvSpPr>
              <p:nvPr/>
            </p:nvSpPr>
            <p:spPr bwMode="auto">
              <a:xfrm>
                <a:off x="4398964" y="1908176"/>
                <a:ext cx="107950" cy="238125"/>
              </a:xfrm>
              <a:custGeom>
                <a:avLst/>
                <a:gdLst>
                  <a:gd name="T0" fmla="*/ 9 w 10"/>
                  <a:gd name="T1" fmla="*/ 13 h 22"/>
                  <a:gd name="T2" fmla="*/ 9 w 10"/>
                  <a:gd name="T3" fmla="*/ 12 h 22"/>
                  <a:gd name="T4" fmla="*/ 9 w 10"/>
                  <a:gd name="T5" fmla="*/ 12 h 22"/>
                  <a:gd name="T6" fmla="*/ 8 w 10"/>
                  <a:gd name="T7" fmla="*/ 12 h 22"/>
                  <a:gd name="T8" fmla="*/ 8 w 10"/>
                  <a:gd name="T9" fmla="*/ 12 h 22"/>
                  <a:gd name="T10" fmla="*/ 7 w 10"/>
                  <a:gd name="T11" fmla="*/ 11 h 22"/>
                  <a:gd name="T12" fmla="*/ 6 w 10"/>
                  <a:gd name="T13" fmla="*/ 11 h 22"/>
                  <a:gd name="T14" fmla="*/ 6 w 10"/>
                  <a:gd name="T15" fmla="*/ 10 h 22"/>
                  <a:gd name="T16" fmla="*/ 7 w 10"/>
                  <a:gd name="T17" fmla="*/ 9 h 22"/>
                  <a:gd name="T18" fmla="*/ 7 w 10"/>
                  <a:gd name="T19" fmla="*/ 9 h 22"/>
                  <a:gd name="T20" fmla="*/ 8 w 10"/>
                  <a:gd name="T21" fmla="*/ 8 h 22"/>
                  <a:gd name="T22" fmla="*/ 9 w 10"/>
                  <a:gd name="T23" fmla="*/ 7 h 22"/>
                  <a:gd name="T24" fmla="*/ 9 w 10"/>
                  <a:gd name="T25" fmla="*/ 6 h 22"/>
                  <a:gd name="T26" fmla="*/ 8 w 10"/>
                  <a:gd name="T27" fmla="*/ 6 h 22"/>
                  <a:gd name="T28" fmla="*/ 8 w 10"/>
                  <a:gd name="T29" fmla="*/ 5 h 22"/>
                  <a:gd name="T30" fmla="*/ 7 w 10"/>
                  <a:gd name="T31" fmla="*/ 5 h 22"/>
                  <a:gd name="T32" fmla="*/ 8 w 10"/>
                  <a:gd name="T33" fmla="*/ 3 h 22"/>
                  <a:gd name="T34" fmla="*/ 8 w 10"/>
                  <a:gd name="T35" fmla="*/ 2 h 22"/>
                  <a:gd name="T36" fmla="*/ 8 w 10"/>
                  <a:gd name="T37" fmla="*/ 2 h 22"/>
                  <a:gd name="T38" fmla="*/ 8 w 10"/>
                  <a:gd name="T39" fmla="*/ 2 h 22"/>
                  <a:gd name="T40" fmla="*/ 7 w 10"/>
                  <a:gd name="T41" fmla="*/ 3 h 22"/>
                  <a:gd name="T42" fmla="*/ 7 w 10"/>
                  <a:gd name="T43" fmla="*/ 2 h 22"/>
                  <a:gd name="T44" fmla="*/ 6 w 10"/>
                  <a:gd name="T45" fmla="*/ 2 h 22"/>
                  <a:gd name="T46" fmla="*/ 5 w 10"/>
                  <a:gd name="T47" fmla="*/ 1 h 22"/>
                  <a:gd name="T48" fmla="*/ 4 w 10"/>
                  <a:gd name="T49" fmla="*/ 1 h 22"/>
                  <a:gd name="T50" fmla="*/ 3 w 10"/>
                  <a:gd name="T51" fmla="*/ 1 h 22"/>
                  <a:gd name="T52" fmla="*/ 3 w 10"/>
                  <a:gd name="T53" fmla="*/ 2 h 22"/>
                  <a:gd name="T54" fmla="*/ 2 w 10"/>
                  <a:gd name="T55" fmla="*/ 2 h 22"/>
                  <a:gd name="T56" fmla="*/ 2 w 10"/>
                  <a:gd name="T57" fmla="*/ 3 h 22"/>
                  <a:gd name="T58" fmla="*/ 2 w 10"/>
                  <a:gd name="T59" fmla="*/ 4 h 22"/>
                  <a:gd name="T60" fmla="*/ 1 w 10"/>
                  <a:gd name="T61" fmla="*/ 5 h 22"/>
                  <a:gd name="T62" fmla="*/ 2 w 10"/>
                  <a:gd name="T63" fmla="*/ 7 h 22"/>
                  <a:gd name="T64" fmla="*/ 2 w 10"/>
                  <a:gd name="T65" fmla="*/ 8 h 22"/>
                  <a:gd name="T66" fmla="*/ 1 w 10"/>
                  <a:gd name="T67" fmla="*/ 10 h 22"/>
                  <a:gd name="T68" fmla="*/ 0 w 10"/>
                  <a:gd name="T69" fmla="*/ 11 h 22"/>
                  <a:gd name="T70" fmla="*/ 0 w 10"/>
                  <a:gd name="T71" fmla="*/ 12 h 22"/>
                  <a:gd name="T72" fmla="*/ 0 w 10"/>
                  <a:gd name="T73" fmla="*/ 13 h 22"/>
                  <a:gd name="T74" fmla="*/ 1 w 10"/>
                  <a:gd name="T75" fmla="*/ 13 h 22"/>
                  <a:gd name="T76" fmla="*/ 2 w 10"/>
                  <a:gd name="T77" fmla="*/ 14 h 22"/>
                  <a:gd name="T78" fmla="*/ 2 w 10"/>
                  <a:gd name="T79" fmla="*/ 15 h 22"/>
                  <a:gd name="T80" fmla="*/ 3 w 10"/>
                  <a:gd name="T81" fmla="*/ 16 h 22"/>
                  <a:gd name="T82" fmla="*/ 4 w 10"/>
                  <a:gd name="T83" fmla="*/ 16 h 22"/>
                  <a:gd name="T84" fmla="*/ 4 w 10"/>
                  <a:gd name="T85" fmla="*/ 18 h 22"/>
                  <a:gd name="T86" fmla="*/ 5 w 10"/>
                  <a:gd name="T87" fmla="*/ 19 h 22"/>
                  <a:gd name="T88" fmla="*/ 5 w 10"/>
                  <a:gd name="T89" fmla="*/ 21 h 22"/>
                  <a:gd name="T90" fmla="*/ 5 w 10"/>
                  <a:gd name="T91" fmla="*/ 22 h 22"/>
                  <a:gd name="T92" fmla="*/ 5 w 10"/>
                  <a:gd name="T93" fmla="*/ 22 h 22"/>
                  <a:gd name="T94" fmla="*/ 6 w 10"/>
                  <a:gd name="T95" fmla="*/ 22 h 22"/>
                  <a:gd name="T96" fmla="*/ 7 w 10"/>
                  <a:gd name="T97" fmla="*/ 21 h 22"/>
                  <a:gd name="T98" fmla="*/ 7 w 10"/>
                  <a:gd name="T99" fmla="*/ 19 h 22"/>
                  <a:gd name="T100" fmla="*/ 7 w 10"/>
                  <a:gd name="T101" fmla="*/ 18 h 22"/>
                  <a:gd name="T102" fmla="*/ 7 w 10"/>
                  <a:gd name="T103" fmla="*/ 18 h 22"/>
                  <a:gd name="T104" fmla="*/ 8 w 10"/>
                  <a:gd name="T105" fmla="*/ 17 h 22"/>
                  <a:gd name="T106" fmla="*/ 9 w 10"/>
                  <a:gd name="T107" fmla="*/ 16 h 22"/>
                  <a:gd name="T108" fmla="*/ 9 w 10"/>
                  <a:gd name="T109" fmla="*/ 16 h 22"/>
                  <a:gd name="T110" fmla="*/ 10 w 10"/>
                  <a:gd name="T111" fmla="*/ 16 h 22"/>
                  <a:gd name="T112" fmla="*/ 10 w 10"/>
                  <a:gd name="T113" fmla="*/ 15 h 22"/>
                  <a:gd name="T114" fmla="*/ 10 w 10"/>
                  <a:gd name="T115" fmla="*/ 13 h 22"/>
                  <a:gd name="T116" fmla="*/ 10 w 10"/>
                  <a:gd name="T117" fmla="*/ 13 h 22"/>
                  <a:gd name="T118" fmla="*/ 9 w 10"/>
                  <a:gd name="T11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 h="22">
                    <a:moveTo>
                      <a:pt x="9" y="13"/>
                    </a:moveTo>
                    <a:cubicBezTo>
                      <a:pt x="9" y="13"/>
                      <a:pt x="9" y="13"/>
                      <a:pt x="9" y="12"/>
                    </a:cubicBezTo>
                    <a:cubicBezTo>
                      <a:pt x="9" y="12"/>
                      <a:pt x="9" y="12"/>
                      <a:pt x="9" y="12"/>
                    </a:cubicBezTo>
                    <a:cubicBezTo>
                      <a:pt x="8" y="12"/>
                      <a:pt x="8" y="12"/>
                      <a:pt x="8" y="12"/>
                    </a:cubicBezTo>
                    <a:cubicBezTo>
                      <a:pt x="8" y="12"/>
                      <a:pt x="8" y="12"/>
                      <a:pt x="8" y="12"/>
                    </a:cubicBezTo>
                    <a:cubicBezTo>
                      <a:pt x="7" y="12"/>
                      <a:pt x="7" y="12"/>
                      <a:pt x="7" y="11"/>
                    </a:cubicBezTo>
                    <a:cubicBezTo>
                      <a:pt x="7" y="11"/>
                      <a:pt x="7" y="11"/>
                      <a:pt x="6" y="11"/>
                    </a:cubicBezTo>
                    <a:cubicBezTo>
                      <a:pt x="6" y="11"/>
                      <a:pt x="6" y="10"/>
                      <a:pt x="6" y="10"/>
                    </a:cubicBezTo>
                    <a:cubicBezTo>
                      <a:pt x="6" y="10"/>
                      <a:pt x="6" y="9"/>
                      <a:pt x="7" y="9"/>
                    </a:cubicBezTo>
                    <a:cubicBezTo>
                      <a:pt x="7" y="9"/>
                      <a:pt x="7" y="9"/>
                      <a:pt x="7" y="9"/>
                    </a:cubicBezTo>
                    <a:cubicBezTo>
                      <a:pt x="8" y="9"/>
                      <a:pt x="8" y="8"/>
                      <a:pt x="8" y="8"/>
                    </a:cubicBezTo>
                    <a:cubicBezTo>
                      <a:pt x="8" y="8"/>
                      <a:pt x="8" y="8"/>
                      <a:pt x="9" y="7"/>
                    </a:cubicBezTo>
                    <a:cubicBezTo>
                      <a:pt x="9" y="7"/>
                      <a:pt x="9" y="7"/>
                      <a:pt x="9" y="6"/>
                    </a:cubicBezTo>
                    <a:cubicBezTo>
                      <a:pt x="9" y="6"/>
                      <a:pt x="8" y="6"/>
                      <a:pt x="8" y="6"/>
                    </a:cubicBezTo>
                    <a:cubicBezTo>
                      <a:pt x="8" y="5"/>
                      <a:pt x="8" y="6"/>
                      <a:pt x="8" y="5"/>
                    </a:cubicBezTo>
                    <a:cubicBezTo>
                      <a:pt x="7" y="5"/>
                      <a:pt x="7" y="5"/>
                      <a:pt x="7" y="5"/>
                    </a:cubicBezTo>
                    <a:cubicBezTo>
                      <a:pt x="7" y="4"/>
                      <a:pt x="7" y="4"/>
                      <a:pt x="8" y="3"/>
                    </a:cubicBezTo>
                    <a:cubicBezTo>
                      <a:pt x="8" y="3"/>
                      <a:pt x="8" y="3"/>
                      <a:pt x="8" y="2"/>
                    </a:cubicBezTo>
                    <a:cubicBezTo>
                      <a:pt x="8" y="2"/>
                      <a:pt x="9" y="2"/>
                      <a:pt x="8" y="2"/>
                    </a:cubicBezTo>
                    <a:cubicBezTo>
                      <a:pt x="8" y="2"/>
                      <a:pt x="8" y="2"/>
                      <a:pt x="8" y="2"/>
                    </a:cubicBezTo>
                    <a:cubicBezTo>
                      <a:pt x="7" y="3"/>
                      <a:pt x="7" y="3"/>
                      <a:pt x="7" y="3"/>
                    </a:cubicBezTo>
                    <a:cubicBezTo>
                      <a:pt x="7" y="2"/>
                      <a:pt x="7" y="2"/>
                      <a:pt x="7" y="2"/>
                    </a:cubicBezTo>
                    <a:cubicBezTo>
                      <a:pt x="6" y="2"/>
                      <a:pt x="6" y="2"/>
                      <a:pt x="6" y="2"/>
                    </a:cubicBezTo>
                    <a:cubicBezTo>
                      <a:pt x="6" y="1"/>
                      <a:pt x="6" y="1"/>
                      <a:pt x="5" y="1"/>
                    </a:cubicBezTo>
                    <a:cubicBezTo>
                      <a:pt x="5" y="1"/>
                      <a:pt x="5" y="0"/>
                      <a:pt x="4" y="1"/>
                    </a:cubicBezTo>
                    <a:cubicBezTo>
                      <a:pt x="4" y="1"/>
                      <a:pt x="4" y="1"/>
                      <a:pt x="3" y="1"/>
                    </a:cubicBezTo>
                    <a:cubicBezTo>
                      <a:pt x="3" y="1"/>
                      <a:pt x="3" y="2"/>
                      <a:pt x="3" y="2"/>
                    </a:cubicBezTo>
                    <a:cubicBezTo>
                      <a:pt x="2" y="2"/>
                      <a:pt x="2" y="2"/>
                      <a:pt x="2" y="2"/>
                    </a:cubicBezTo>
                    <a:cubicBezTo>
                      <a:pt x="2" y="3"/>
                      <a:pt x="2" y="3"/>
                      <a:pt x="2" y="3"/>
                    </a:cubicBezTo>
                    <a:cubicBezTo>
                      <a:pt x="2" y="4"/>
                      <a:pt x="2" y="4"/>
                      <a:pt x="2" y="4"/>
                    </a:cubicBezTo>
                    <a:cubicBezTo>
                      <a:pt x="2" y="5"/>
                      <a:pt x="1" y="5"/>
                      <a:pt x="1" y="5"/>
                    </a:cubicBezTo>
                    <a:cubicBezTo>
                      <a:pt x="1" y="6"/>
                      <a:pt x="2" y="6"/>
                      <a:pt x="2" y="7"/>
                    </a:cubicBezTo>
                    <a:cubicBezTo>
                      <a:pt x="2" y="7"/>
                      <a:pt x="2" y="8"/>
                      <a:pt x="2" y="8"/>
                    </a:cubicBezTo>
                    <a:cubicBezTo>
                      <a:pt x="2" y="9"/>
                      <a:pt x="2" y="9"/>
                      <a:pt x="1" y="10"/>
                    </a:cubicBezTo>
                    <a:cubicBezTo>
                      <a:pt x="1" y="10"/>
                      <a:pt x="0" y="10"/>
                      <a:pt x="0" y="11"/>
                    </a:cubicBezTo>
                    <a:cubicBezTo>
                      <a:pt x="0" y="11"/>
                      <a:pt x="0" y="11"/>
                      <a:pt x="0" y="12"/>
                    </a:cubicBezTo>
                    <a:cubicBezTo>
                      <a:pt x="0" y="12"/>
                      <a:pt x="0" y="13"/>
                      <a:pt x="0" y="13"/>
                    </a:cubicBezTo>
                    <a:cubicBezTo>
                      <a:pt x="1" y="13"/>
                      <a:pt x="1" y="13"/>
                      <a:pt x="1" y="13"/>
                    </a:cubicBezTo>
                    <a:cubicBezTo>
                      <a:pt x="2" y="14"/>
                      <a:pt x="2" y="14"/>
                      <a:pt x="2" y="14"/>
                    </a:cubicBezTo>
                    <a:cubicBezTo>
                      <a:pt x="2" y="15"/>
                      <a:pt x="2" y="15"/>
                      <a:pt x="2" y="15"/>
                    </a:cubicBezTo>
                    <a:cubicBezTo>
                      <a:pt x="2" y="16"/>
                      <a:pt x="2" y="16"/>
                      <a:pt x="3" y="16"/>
                    </a:cubicBezTo>
                    <a:cubicBezTo>
                      <a:pt x="3" y="16"/>
                      <a:pt x="3" y="16"/>
                      <a:pt x="4" y="16"/>
                    </a:cubicBezTo>
                    <a:cubicBezTo>
                      <a:pt x="4" y="17"/>
                      <a:pt x="4" y="17"/>
                      <a:pt x="4" y="18"/>
                    </a:cubicBezTo>
                    <a:cubicBezTo>
                      <a:pt x="4" y="18"/>
                      <a:pt x="4" y="19"/>
                      <a:pt x="5" y="19"/>
                    </a:cubicBezTo>
                    <a:cubicBezTo>
                      <a:pt x="5" y="20"/>
                      <a:pt x="5" y="20"/>
                      <a:pt x="5" y="21"/>
                    </a:cubicBezTo>
                    <a:cubicBezTo>
                      <a:pt x="5" y="21"/>
                      <a:pt x="5" y="21"/>
                      <a:pt x="5" y="22"/>
                    </a:cubicBezTo>
                    <a:cubicBezTo>
                      <a:pt x="5" y="22"/>
                      <a:pt x="5" y="22"/>
                      <a:pt x="5" y="22"/>
                    </a:cubicBezTo>
                    <a:cubicBezTo>
                      <a:pt x="6" y="22"/>
                      <a:pt x="6" y="22"/>
                      <a:pt x="6" y="22"/>
                    </a:cubicBezTo>
                    <a:cubicBezTo>
                      <a:pt x="6" y="21"/>
                      <a:pt x="7" y="21"/>
                      <a:pt x="7" y="21"/>
                    </a:cubicBezTo>
                    <a:cubicBezTo>
                      <a:pt x="7" y="20"/>
                      <a:pt x="7" y="20"/>
                      <a:pt x="7" y="19"/>
                    </a:cubicBezTo>
                    <a:cubicBezTo>
                      <a:pt x="7" y="19"/>
                      <a:pt x="6" y="18"/>
                      <a:pt x="7" y="18"/>
                    </a:cubicBezTo>
                    <a:cubicBezTo>
                      <a:pt x="7" y="18"/>
                      <a:pt x="7" y="18"/>
                      <a:pt x="7" y="18"/>
                    </a:cubicBezTo>
                    <a:cubicBezTo>
                      <a:pt x="8" y="17"/>
                      <a:pt x="8" y="17"/>
                      <a:pt x="8" y="17"/>
                    </a:cubicBezTo>
                    <a:cubicBezTo>
                      <a:pt x="8" y="16"/>
                      <a:pt x="8" y="16"/>
                      <a:pt x="9" y="16"/>
                    </a:cubicBezTo>
                    <a:cubicBezTo>
                      <a:pt x="9" y="16"/>
                      <a:pt x="9" y="16"/>
                      <a:pt x="9" y="16"/>
                    </a:cubicBezTo>
                    <a:cubicBezTo>
                      <a:pt x="10" y="16"/>
                      <a:pt x="10" y="16"/>
                      <a:pt x="10" y="16"/>
                    </a:cubicBezTo>
                    <a:cubicBezTo>
                      <a:pt x="10" y="15"/>
                      <a:pt x="10" y="15"/>
                      <a:pt x="10" y="15"/>
                    </a:cubicBezTo>
                    <a:cubicBezTo>
                      <a:pt x="10" y="14"/>
                      <a:pt x="10" y="14"/>
                      <a:pt x="10" y="13"/>
                    </a:cubicBezTo>
                    <a:cubicBezTo>
                      <a:pt x="10" y="13"/>
                      <a:pt x="10" y="13"/>
                      <a:pt x="10" y="13"/>
                    </a:cubicBezTo>
                    <a:cubicBezTo>
                      <a:pt x="10" y="13"/>
                      <a:pt x="10" y="13"/>
                      <a:pt x="9"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9" name="Freeform 349"/>
              <p:cNvSpPr>
                <a:spLocks/>
              </p:cNvSpPr>
              <p:nvPr/>
            </p:nvSpPr>
            <p:spPr bwMode="auto">
              <a:xfrm>
                <a:off x="5554664" y="2276476"/>
                <a:ext cx="20638" cy="42863"/>
              </a:xfrm>
              <a:custGeom>
                <a:avLst/>
                <a:gdLst>
                  <a:gd name="T0" fmla="*/ 2 w 2"/>
                  <a:gd name="T1" fmla="*/ 1 h 4"/>
                  <a:gd name="T2" fmla="*/ 1 w 2"/>
                  <a:gd name="T3" fmla="*/ 0 h 4"/>
                  <a:gd name="T4" fmla="*/ 1 w 2"/>
                  <a:gd name="T5" fmla="*/ 0 h 4"/>
                  <a:gd name="T6" fmla="*/ 0 w 2"/>
                  <a:gd name="T7" fmla="*/ 1 h 4"/>
                  <a:gd name="T8" fmla="*/ 0 w 2"/>
                  <a:gd name="T9" fmla="*/ 2 h 4"/>
                  <a:gd name="T10" fmla="*/ 1 w 2"/>
                  <a:gd name="T11" fmla="*/ 2 h 4"/>
                  <a:gd name="T12" fmla="*/ 0 w 2"/>
                  <a:gd name="T13" fmla="*/ 3 h 4"/>
                  <a:gd name="T14" fmla="*/ 2 w 2"/>
                  <a:gd name="T15" fmla="*/ 4 h 4"/>
                  <a:gd name="T16" fmla="*/ 2 w 2"/>
                  <a:gd name="T17" fmla="*/ 3 h 4"/>
                  <a:gd name="T18" fmla="*/ 2 w 2"/>
                  <a:gd name="T19" fmla="*/ 2 h 4"/>
                  <a:gd name="T20" fmla="*/ 2 w 2"/>
                  <a:gd name="T21" fmla="*/ 2 h 4"/>
                  <a:gd name="T22" fmla="*/ 2 w 2"/>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2" y="1"/>
                    </a:moveTo>
                    <a:cubicBezTo>
                      <a:pt x="2" y="0"/>
                      <a:pt x="2" y="0"/>
                      <a:pt x="1" y="0"/>
                    </a:cubicBezTo>
                    <a:cubicBezTo>
                      <a:pt x="1" y="0"/>
                      <a:pt x="1" y="0"/>
                      <a:pt x="1" y="0"/>
                    </a:cubicBezTo>
                    <a:cubicBezTo>
                      <a:pt x="0" y="0"/>
                      <a:pt x="0" y="0"/>
                      <a:pt x="0" y="1"/>
                    </a:cubicBezTo>
                    <a:cubicBezTo>
                      <a:pt x="0" y="1"/>
                      <a:pt x="0" y="1"/>
                      <a:pt x="0" y="2"/>
                    </a:cubicBezTo>
                    <a:cubicBezTo>
                      <a:pt x="0" y="2"/>
                      <a:pt x="1" y="2"/>
                      <a:pt x="1" y="2"/>
                    </a:cubicBezTo>
                    <a:cubicBezTo>
                      <a:pt x="1" y="3"/>
                      <a:pt x="1" y="3"/>
                      <a:pt x="0" y="3"/>
                    </a:cubicBezTo>
                    <a:cubicBezTo>
                      <a:pt x="2" y="4"/>
                      <a:pt x="2" y="4"/>
                      <a:pt x="2" y="4"/>
                    </a:cubicBezTo>
                    <a:cubicBezTo>
                      <a:pt x="2" y="3"/>
                      <a:pt x="2" y="3"/>
                      <a:pt x="2" y="3"/>
                    </a:cubicBezTo>
                    <a:cubicBezTo>
                      <a:pt x="2" y="3"/>
                      <a:pt x="2" y="3"/>
                      <a:pt x="2" y="2"/>
                    </a:cubicBezTo>
                    <a:cubicBezTo>
                      <a:pt x="2" y="2"/>
                      <a:pt x="2" y="2"/>
                      <a:pt x="2" y="2"/>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0" name="Freeform 350"/>
              <p:cNvSpPr>
                <a:spLocks/>
              </p:cNvSpPr>
              <p:nvPr/>
            </p:nvSpPr>
            <p:spPr bwMode="auto">
              <a:xfrm>
                <a:off x="4452939" y="3011489"/>
                <a:ext cx="53975" cy="42863"/>
              </a:xfrm>
              <a:custGeom>
                <a:avLst/>
                <a:gdLst>
                  <a:gd name="T0" fmla="*/ 4 w 5"/>
                  <a:gd name="T1" fmla="*/ 0 h 4"/>
                  <a:gd name="T2" fmla="*/ 2 w 5"/>
                  <a:gd name="T3" fmla="*/ 0 h 4"/>
                  <a:gd name="T4" fmla="*/ 1 w 5"/>
                  <a:gd name="T5" fmla="*/ 0 h 4"/>
                  <a:gd name="T6" fmla="*/ 1 w 5"/>
                  <a:gd name="T7" fmla="*/ 0 h 4"/>
                  <a:gd name="T8" fmla="*/ 1 w 5"/>
                  <a:gd name="T9" fmla="*/ 2 h 4"/>
                  <a:gd name="T10" fmla="*/ 0 w 5"/>
                  <a:gd name="T11" fmla="*/ 3 h 4"/>
                  <a:gd name="T12" fmla="*/ 0 w 5"/>
                  <a:gd name="T13" fmla="*/ 4 h 4"/>
                  <a:gd name="T14" fmla="*/ 1 w 5"/>
                  <a:gd name="T15" fmla="*/ 4 h 4"/>
                  <a:gd name="T16" fmla="*/ 2 w 5"/>
                  <a:gd name="T17" fmla="*/ 3 h 4"/>
                  <a:gd name="T18" fmla="*/ 3 w 5"/>
                  <a:gd name="T19" fmla="*/ 3 h 4"/>
                  <a:gd name="T20" fmla="*/ 4 w 5"/>
                  <a:gd name="T21" fmla="*/ 3 h 4"/>
                  <a:gd name="T22" fmla="*/ 5 w 5"/>
                  <a:gd name="T23" fmla="*/ 3 h 4"/>
                  <a:gd name="T24" fmla="*/ 5 w 5"/>
                  <a:gd name="T25" fmla="*/ 1 h 4"/>
                  <a:gd name="T26" fmla="*/ 5 w 5"/>
                  <a:gd name="T27" fmla="*/ 0 h 4"/>
                  <a:gd name="T28" fmla="*/ 5 w 5"/>
                  <a:gd name="T29" fmla="*/ 0 h 4"/>
                  <a:gd name="T30" fmla="*/ 4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4" y="0"/>
                    </a:moveTo>
                    <a:cubicBezTo>
                      <a:pt x="3" y="0"/>
                      <a:pt x="3" y="0"/>
                      <a:pt x="2" y="0"/>
                    </a:cubicBezTo>
                    <a:cubicBezTo>
                      <a:pt x="2" y="0"/>
                      <a:pt x="2" y="0"/>
                      <a:pt x="1" y="0"/>
                    </a:cubicBezTo>
                    <a:cubicBezTo>
                      <a:pt x="1" y="0"/>
                      <a:pt x="1" y="0"/>
                      <a:pt x="1" y="0"/>
                    </a:cubicBezTo>
                    <a:cubicBezTo>
                      <a:pt x="1" y="1"/>
                      <a:pt x="1" y="1"/>
                      <a:pt x="1" y="2"/>
                    </a:cubicBezTo>
                    <a:cubicBezTo>
                      <a:pt x="0" y="2"/>
                      <a:pt x="0" y="3"/>
                      <a:pt x="0" y="3"/>
                    </a:cubicBezTo>
                    <a:cubicBezTo>
                      <a:pt x="0" y="4"/>
                      <a:pt x="0" y="4"/>
                      <a:pt x="0" y="4"/>
                    </a:cubicBezTo>
                    <a:cubicBezTo>
                      <a:pt x="1" y="4"/>
                      <a:pt x="1" y="4"/>
                      <a:pt x="1" y="4"/>
                    </a:cubicBezTo>
                    <a:cubicBezTo>
                      <a:pt x="1" y="3"/>
                      <a:pt x="2" y="3"/>
                      <a:pt x="2" y="3"/>
                    </a:cubicBezTo>
                    <a:cubicBezTo>
                      <a:pt x="3" y="3"/>
                      <a:pt x="3" y="3"/>
                      <a:pt x="3" y="3"/>
                    </a:cubicBezTo>
                    <a:cubicBezTo>
                      <a:pt x="4" y="3"/>
                      <a:pt x="4" y="3"/>
                      <a:pt x="4" y="3"/>
                    </a:cubicBezTo>
                    <a:cubicBezTo>
                      <a:pt x="5" y="3"/>
                      <a:pt x="4" y="3"/>
                      <a:pt x="5" y="3"/>
                    </a:cubicBezTo>
                    <a:cubicBezTo>
                      <a:pt x="5" y="2"/>
                      <a:pt x="5" y="2"/>
                      <a:pt x="5" y="1"/>
                    </a:cubicBezTo>
                    <a:cubicBezTo>
                      <a:pt x="5" y="1"/>
                      <a:pt x="5" y="1"/>
                      <a:pt x="5" y="0"/>
                    </a:cubicBezTo>
                    <a:cubicBezTo>
                      <a:pt x="5" y="0"/>
                      <a:pt x="5" y="0"/>
                      <a:pt x="5" y="0"/>
                    </a:cubicBezTo>
                    <a:cubicBezTo>
                      <a:pt x="4" y="0"/>
                      <a:pt x="4"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1" name="Freeform 351"/>
              <p:cNvSpPr>
                <a:spLocks/>
              </p:cNvSpPr>
              <p:nvPr/>
            </p:nvSpPr>
            <p:spPr bwMode="auto">
              <a:xfrm>
                <a:off x="3740151" y="2643189"/>
                <a:ext cx="87313" cy="33338"/>
              </a:xfrm>
              <a:custGeom>
                <a:avLst/>
                <a:gdLst>
                  <a:gd name="T0" fmla="*/ 7 w 8"/>
                  <a:gd name="T1" fmla="*/ 1 h 3"/>
                  <a:gd name="T2" fmla="*/ 6 w 8"/>
                  <a:gd name="T3" fmla="*/ 1 h 3"/>
                  <a:gd name="T4" fmla="*/ 5 w 8"/>
                  <a:gd name="T5" fmla="*/ 1 h 3"/>
                  <a:gd name="T6" fmla="*/ 4 w 8"/>
                  <a:gd name="T7" fmla="*/ 1 h 3"/>
                  <a:gd name="T8" fmla="*/ 3 w 8"/>
                  <a:gd name="T9" fmla="*/ 1 h 3"/>
                  <a:gd name="T10" fmla="*/ 2 w 8"/>
                  <a:gd name="T11" fmla="*/ 1 h 3"/>
                  <a:gd name="T12" fmla="*/ 0 w 8"/>
                  <a:gd name="T13" fmla="*/ 1 h 3"/>
                  <a:gd name="T14" fmla="*/ 0 w 8"/>
                  <a:gd name="T15" fmla="*/ 1 h 3"/>
                  <a:gd name="T16" fmla="*/ 0 w 8"/>
                  <a:gd name="T17" fmla="*/ 3 h 3"/>
                  <a:gd name="T18" fmla="*/ 1 w 8"/>
                  <a:gd name="T19" fmla="*/ 2 h 3"/>
                  <a:gd name="T20" fmla="*/ 2 w 8"/>
                  <a:gd name="T21" fmla="*/ 2 h 3"/>
                  <a:gd name="T22" fmla="*/ 3 w 8"/>
                  <a:gd name="T23" fmla="*/ 2 h 3"/>
                  <a:gd name="T24" fmla="*/ 3 w 8"/>
                  <a:gd name="T25" fmla="*/ 2 h 3"/>
                  <a:gd name="T26" fmla="*/ 4 w 8"/>
                  <a:gd name="T27" fmla="*/ 2 h 3"/>
                  <a:gd name="T28" fmla="*/ 5 w 8"/>
                  <a:gd name="T29" fmla="*/ 2 h 3"/>
                  <a:gd name="T30" fmla="*/ 5 w 8"/>
                  <a:gd name="T31" fmla="*/ 2 h 3"/>
                  <a:gd name="T32" fmla="*/ 6 w 8"/>
                  <a:gd name="T33" fmla="*/ 2 h 3"/>
                  <a:gd name="T34" fmla="*/ 7 w 8"/>
                  <a:gd name="T35" fmla="*/ 2 h 3"/>
                  <a:gd name="T36" fmla="*/ 8 w 8"/>
                  <a:gd name="T37" fmla="*/ 2 h 3"/>
                  <a:gd name="T38" fmla="*/ 7 w 8"/>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3">
                    <a:moveTo>
                      <a:pt x="7" y="1"/>
                    </a:moveTo>
                    <a:cubicBezTo>
                      <a:pt x="7" y="1"/>
                      <a:pt x="7" y="1"/>
                      <a:pt x="6" y="1"/>
                    </a:cubicBezTo>
                    <a:cubicBezTo>
                      <a:pt x="6" y="1"/>
                      <a:pt x="6" y="1"/>
                      <a:pt x="5" y="1"/>
                    </a:cubicBezTo>
                    <a:cubicBezTo>
                      <a:pt x="5" y="0"/>
                      <a:pt x="5" y="0"/>
                      <a:pt x="4" y="1"/>
                    </a:cubicBezTo>
                    <a:cubicBezTo>
                      <a:pt x="4" y="1"/>
                      <a:pt x="4" y="1"/>
                      <a:pt x="3" y="1"/>
                    </a:cubicBezTo>
                    <a:cubicBezTo>
                      <a:pt x="3" y="1"/>
                      <a:pt x="2" y="1"/>
                      <a:pt x="2" y="1"/>
                    </a:cubicBezTo>
                    <a:cubicBezTo>
                      <a:pt x="1" y="1"/>
                      <a:pt x="1" y="1"/>
                      <a:pt x="0" y="1"/>
                    </a:cubicBezTo>
                    <a:cubicBezTo>
                      <a:pt x="0" y="1"/>
                      <a:pt x="0" y="1"/>
                      <a:pt x="0" y="1"/>
                    </a:cubicBezTo>
                    <a:cubicBezTo>
                      <a:pt x="0" y="2"/>
                      <a:pt x="0" y="2"/>
                      <a:pt x="0" y="3"/>
                    </a:cubicBezTo>
                    <a:cubicBezTo>
                      <a:pt x="1" y="2"/>
                      <a:pt x="1" y="2"/>
                      <a:pt x="1" y="2"/>
                    </a:cubicBezTo>
                    <a:cubicBezTo>
                      <a:pt x="2" y="2"/>
                      <a:pt x="2" y="2"/>
                      <a:pt x="2" y="2"/>
                    </a:cubicBezTo>
                    <a:cubicBezTo>
                      <a:pt x="2" y="2"/>
                      <a:pt x="3" y="3"/>
                      <a:pt x="3" y="2"/>
                    </a:cubicBezTo>
                    <a:cubicBezTo>
                      <a:pt x="3" y="2"/>
                      <a:pt x="3" y="2"/>
                      <a:pt x="3" y="2"/>
                    </a:cubicBezTo>
                    <a:cubicBezTo>
                      <a:pt x="4" y="2"/>
                      <a:pt x="4" y="2"/>
                      <a:pt x="4" y="2"/>
                    </a:cubicBezTo>
                    <a:cubicBezTo>
                      <a:pt x="4" y="2"/>
                      <a:pt x="4" y="2"/>
                      <a:pt x="5" y="2"/>
                    </a:cubicBezTo>
                    <a:cubicBezTo>
                      <a:pt x="5" y="1"/>
                      <a:pt x="5" y="1"/>
                      <a:pt x="5" y="2"/>
                    </a:cubicBezTo>
                    <a:cubicBezTo>
                      <a:pt x="6" y="2"/>
                      <a:pt x="6" y="2"/>
                      <a:pt x="6" y="2"/>
                    </a:cubicBezTo>
                    <a:cubicBezTo>
                      <a:pt x="6" y="2"/>
                      <a:pt x="7" y="2"/>
                      <a:pt x="7" y="2"/>
                    </a:cubicBezTo>
                    <a:cubicBezTo>
                      <a:pt x="7" y="2"/>
                      <a:pt x="8" y="2"/>
                      <a:pt x="8" y="2"/>
                    </a:cubicBezTo>
                    <a:cubicBezTo>
                      <a:pt x="8" y="1"/>
                      <a:pt x="8" y="1"/>
                      <a:pt x="7"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2" name="Freeform 352"/>
              <p:cNvSpPr>
                <a:spLocks/>
              </p:cNvSpPr>
              <p:nvPr/>
            </p:nvSpPr>
            <p:spPr bwMode="auto">
              <a:xfrm>
                <a:off x="3827464" y="2795589"/>
                <a:ext cx="952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3" name="Freeform 353"/>
              <p:cNvSpPr>
                <a:spLocks/>
              </p:cNvSpPr>
              <p:nvPr/>
            </p:nvSpPr>
            <p:spPr bwMode="auto">
              <a:xfrm>
                <a:off x="3881439" y="2870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4" name="Freeform 354"/>
              <p:cNvSpPr>
                <a:spLocks/>
              </p:cNvSpPr>
              <p:nvPr/>
            </p:nvSpPr>
            <p:spPr bwMode="auto">
              <a:xfrm>
                <a:off x="3827464" y="2773364"/>
                <a:ext cx="85725" cy="96838"/>
              </a:xfrm>
              <a:custGeom>
                <a:avLst/>
                <a:gdLst>
                  <a:gd name="T0" fmla="*/ 8 w 8"/>
                  <a:gd name="T1" fmla="*/ 3 h 9"/>
                  <a:gd name="T2" fmla="*/ 8 w 8"/>
                  <a:gd name="T3" fmla="*/ 3 h 9"/>
                  <a:gd name="T4" fmla="*/ 7 w 8"/>
                  <a:gd name="T5" fmla="*/ 2 h 9"/>
                  <a:gd name="T6" fmla="*/ 7 w 8"/>
                  <a:gd name="T7" fmla="*/ 1 h 9"/>
                  <a:gd name="T8" fmla="*/ 6 w 8"/>
                  <a:gd name="T9" fmla="*/ 0 h 9"/>
                  <a:gd name="T10" fmla="*/ 5 w 8"/>
                  <a:gd name="T11" fmla="*/ 0 h 9"/>
                  <a:gd name="T12" fmla="*/ 4 w 8"/>
                  <a:gd name="T13" fmla="*/ 0 h 9"/>
                  <a:gd name="T14" fmla="*/ 3 w 8"/>
                  <a:gd name="T15" fmla="*/ 0 h 9"/>
                  <a:gd name="T16" fmla="*/ 2 w 8"/>
                  <a:gd name="T17" fmla="*/ 1 h 9"/>
                  <a:gd name="T18" fmla="*/ 2 w 8"/>
                  <a:gd name="T19" fmla="*/ 2 h 9"/>
                  <a:gd name="T20" fmla="*/ 1 w 8"/>
                  <a:gd name="T21" fmla="*/ 2 h 9"/>
                  <a:gd name="T22" fmla="*/ 0 w 8"/>
                  <a:gd name="T23" fmla="*/ 3 h 9"/>
                  <a:gd name="T24" fmla="*/ 1 w 8"/>
                  <a:gd name="T25" fmla="*/ 4 h 9"/>
                  <a:gd name="T26" fmla="*/ 1 w 8"/>
                  <a:gd name="T27" fmla="*/ 5 h 9"/>
                  <a:gd name="T28" fmla="*/ 2 w 8"/>
                  <a:gd name="T29" fmla="*/ 6 h 9"/>
                  <a:gd name="T30" fmla="*/ 3 w 8"/>
                  <a:gd name="T31" fmla="*/ 6 h 9"/>
                  <a:gd name="T32" fmla="*/ 3 w 8"/>
                  <a:gd name="T33" fmla="*/ 7 h 9"/>
                  <a:gd name="T34" fmla="*/ 4 w 8"/>
                  <a:gd name="T35" fmla="*/ 8 h 9"/>
                  <a:gd name="T36" fmla="*/ 5 w 8"/>
                  <a:gd name="T37" fmla="*/ 8 h 9"/>
                  <a:gd name="T38" fmla="*/ 5 w 8"/>
                  <a:gd name="T39" fmla="*/ 9 h 9"/>
                  <a:gd name="T40" fmla="*/ 6 w 8"/>
                  <a:gd name="T41" fmla="*/ 8 h 9"/>
                  <a:gd name="T42" fmla="*/ 6 w 8"/>
                  <a:gd name="T43" fmla="*/ 7 h 9"/>
                  <a:gd name="T44" fmla="*/ 7 w 8"/>
                  <a:gd name="T45" fmla="*/ 6 h 9"/>
                  <a:gd name="T46" fmla="*/ 8 w 8"/>
                  <a:gd name="T47" fmla="*/ 5 h 9"/>
                  <a:gd name="T48" fmla="*/ 8 w 8"/>
                  <a:gd name="T49" fmla="*/ 4 h 9"/>
                  <a:gd name="T50" fmla="*/ 8 w 8"/>
                  <a:gd name="T51" fmla="*/ 4 h 9"/>
                  <a:gd name="T52" fmla="*/ 7 w 8"/>
                  <a:gd name="T53" fmla="*/ 4 h 9"/>
                  <a:gd name="T54" fmla="*/ 8 w 8"/>
                  <a:gd name="T5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9">
                    <a:moveTo>
                      <a:pt x="8" y="3"/>
                    </a:moveTo>
                    <a:cubicBezTo>
                      <a:pt x="8" y="3"/>
                      <a:pt x="8" y="3"/>
                      <a:pt x="8" y="3"/>
                    </a:cubicBezTo>
                    <a:cubicBezTo>
                      <a:pt x="8" y="2"/>
                      <a:pt x="7" y="2"/>
                      <a:pt x="7" y="2"/>
                    </a:cubicBezTo>
                    <a:cubicBezTo>
                      <a:pt x="7" y="1"/>
                      <a:pt x="7" y="1"/>
                      <a:pt x="7" y="1"/>
                    </a:cubicBezTo>
                    <a:cubicBezTo>
                      <a:pt x="7" y="0"/>
                      <a:pt x="7" y="0"/>
                      <a:pt x="6" y="0"/>
                    </a:cubicBezTo>
                    <a:cubicBezTo>
                      <a:pt x="6" y="0"/>
                      <a:pt x="6" y="0"/>
                      <a:pt x="5" y="0"/>
                    </a:cubicBezTo>
                    <a:cubicBezTo>
                      <a:pt x="5" y="0"/>
                      <a:pt x="5" y="0"/>
                      <a:pt x="4" y="0"/>
                    </a:cubicBezTo>
                    <a:cubicBezTo>
                      <a:pt x="4" y="0"/>
                      <a:pt x="4" y="0"/>
                      <a:pt x="3" y="0"/>
                    </a:cubicBezTo>
                    <a:cubicBezTo>
                      <a:pt x="3" y="0"/>
                      <a:pt x="3" y="1"/>
                      <a:pt x="2" y="1"/>
                    </a:cubicBezTo>
                    <a:cubicBezTo>
                      <a:pt x="2" y="2"/>
                      <a:pt x="2" y="2"/>
                      <a:pt x="2" y="2"/>
                    </a:cubicBezTo>
                    <a:cubicBezTo>
                      <a:pt x="1" y="2"/>
                      <a:pt x="1" y="2"/>
                      <a:pt x="1" y="2"/>
                    </a:cubicBezTo>
                    <a:cubicBezTo>
                      <a:pt x="1" y="2"/>
                      <a:pt x="0" y="3"/>
                      <a:pt x="0" y="3"/>
                    </a:cubicBezTo>
                    <a:cubicBezTo>
                      <a:pt x="0" y="3"/>
                      <a:pt x="0" y="4"/>
                      <a:pt x="1" y="4"/>
                    </a:cubicBezTo>
                    <a:cubicBezTo>
                      <a:pt x="1" y="4"/>
                      <a:pt x="1" y="5"/>
                      <a:pt x="1" y="5"/>
                    </a:cubicBezTo>
                    <a:cubicBezTo>
                      <a:pt x="2" y="5"/>
                      <a:pt x="2" y="5"/>
                      <a:pt x="2" y="6"/>
                    </a:cubicBezTo>
                    <a:cubicBezTo>
                      <a:pt x="2" y="6"/>
                      <a:pt x="3" y="6"/>
                      <a:pt x="3" y="6"/>
                    </a:cubicBezTo>
                    <a:cubicBezTo>
                      <a:pt x="3" y="7"/>
                      <a:pt x="3" y="7"/>
                      <a:pt x="3" y="7"/>
                    </a:cubicBezTo>
                    <a:cubicBezTo>
                      <a:pt x="4" y="7"/>
                      <a:pt x="4" y="7"/>
                      <a:pt x="4" y="8"/>
                    </a:cubicBezTo>
                    <a:cubicBezTo>
                      <a:pt x="5" y="8"/>
                      <a:pt x="4" y="8"/>
                      <a:pt x="5" y="8"/>
                    </a:cubicBezTo>
                    <a:cubicBezTo>
                      <a:pt x="5" y="9"/>
                      <a:pt x="5" y="9"/>
                      <a:pt x="5" y="9"/>
                    </a:cubicBezTo>
                    <a:cubicBezTo>
                      <a:pt x="5" y="8"/>
                      <a:pt x="5" y="8"/>
                      <a:pt x="6" y="8"/>
                    </a:cubicBezTo>
                    <a:cubicBezTo>
                      <a:pt x="6" y="7"/>
                      <a:pt x="6" y="7"/>
                      <a:pt x="6" y="7"/>
                    </a:cubicBezTo>
                    <a:cubicBezTo>
                      <a:pt x="7" y="6"/>
                      <a:pt x="7" y="6"/>
                      <a:pt x="7" y="6"/>
                    </a:cubicBezTo>
                    <a:cubicBezTo>
                      <a:pt x="7" y="6"/>
                      <a:pt x="7" y="6"/>
                      <a:pt x="8" y="5"/>
                    </a:cubicBezTo>
                    <a:cubicBezTo>
                      <a:pt x="8" y="5"/>
                      <a:pt x="8" y="5"/>
                      <a:pt x="8" y="4"/>
                    </a:cubicBezTo>
                    <a:cubicBezTo>
                      <a:pt x="8" y="4"/>
                      <a:pt x="8" y="4"/>
                      <a:pt x="8" y="4"/>
                    </a:cubicBezTo>
                    <a:cubicBezTo>
                      <a:pt x="7" y="4"/>
                      <a:pt x="7" y="4"/>
                      <a:pt x="7" y="4"/>
                    </a:cubicBezTo>
                    <a:cubicBezTo>
                      <a:pt x="7" y="3"/>
                      <a:pt x="8" y="3"/>
                      <a:pt x="8"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5" name="Freeform 355"/>
              <p:cNvSpPr>
                <a:spLocks/>
              </p:cNvSpPr>
              <p:nvPr/>
            </p:nvSpPr>
            <p:spPr bwMode="auto">
              <a:xfrm>
                <a:off x="4214814" y="2740026"/>
                <a:ext cx="33338" cy="152400"/>
              </a:xfrm>
              <a:custGeom>
                <a:avLst/>
                <a:gdLst>
                  <a:gd name="T0" fmla="*/ 3 w 3"/>
                  <a:gd name="T1" fmla="*/ 10 h 14"/>
                  <a:gd name="T2" fmla="*/ 3 w 3"/>
                  <a:gd name="T3" fmla="*/ 8 h 14"/>
                  <a:gd name="T4" fmla="*/ 3 w 3"/>
                  <a:gd name="T5" fmla="*/ 6 h 14"/>
                  <a:gd name="T6" fmla="*/ 3 w 3"/>
                  <a:gd name="T7" fmla="*/ 5 h 14"/>
                  <a:gd name="T8" fmla="*/ 3 w 3"/>
                  <a:gd name="T9" fmla="*/ 3 h 14"/>
                  <a:gd name="T10" fmla="*/ 2 w 3"/>
                  <a:gd name="T11" fmla="*/ 2 h 14"/>
                  <a:gd name="T12" fmla="*/ 1 w 3"/>
                  <a:gd name="T13" fmla="*/ 1 h 14"/>
                  <a:gd name="T14" fmla="*/ 1 w 3"/>
                  <a:gd name="T15" fmla="*/ 0 h 14"/>
                  <a:gd name="T16" fmla="*/ 1 w 3"/>
                  <a:gd name="T17" fmla="*/ 0 h 14"/>
                  <a:gd name="T18" fmla="*/ 0 w 3"/>
                  <a:gd name="T19" fmla="*/ 0 h 14"/>
                  <a:gd name="T20" fmla="*/ 0 w 3"/>
                  <a:gd name="T21" fmla="*/ 0 h 14"/>
                  <a:gd name="T22" fmla="*/ 0 w 3"/>
                  <a:gd name="T23" fmla="*/ 1 h 14"/>
                  <a:gd name="T24" fmla="*/ 0 w 3"/>
                  <a:gd name="T25" fmla="*/ 2 h 14"/>
                  <a:gd name="T26" fmla="*/ 0 w 3"/>
                  <a:gd name="T27" fmla="*/ 4 h 14"/>
                  <a:gd name="T28" fmla="*/ 0 w 3"/>
                  <a:gd name="T29" fmla="*/ 5 h 14"/>
                  <a:gd name="T30" fmla="*/ 1 w 3"/>
                  <a:gd name="T31" fmla="*/ 7 h 14"/>
                  <a:gd name="T32" fmla="*/ 1 w 3"/>
                  <a:gd name="T33" fmla="*/ 9 h 14"/>
                  <a:gd name="T34" fmla="*/ 1 w 3"/>
                  <a:gd name="T35" fmla="*/ 10 h 14"/>
                  <a:gd name="T36" fmla="*/ 1 w 3"/>
                  <a:gd name="T37" fmla="*/ 11 h 14"/>
                  <a:gd name="T38" fmla="*/ 1 w 3"/>
                  <a:gd name="T39" fmla="*/ 13 h 14"/>
                  <a:gd name="T40" fmla="*/ 1 w 3"/>
                  <a:gd name="T41" fmla="*/ 14 h 14"/>
                  <a:gd name="T42" fmla="*/ 1 w 3"/>
                  <a:gd name="T43" fmla="*/ 14 h 14"/>
                  <a:gd name="T44" fmla="*/ 2 w 3"/>
                  <a:gd name="T45" fmla="*/ 14 h 14"/>
                  <a:gd name="T46" fmla="*/ 3 w 3"/>
                  <a:gd name="T47" fmla="*/ 13 h 14"/>
                  <a:gd name="T48" fmla="*/ 3 w 3"/>
                  <a:gd name="T49" fmla="*/ 13 h 14"/>
                  <a:gd name="T50" fmla="*/ 3 w 3"/>
                  <a:gd name="T51" fmla="*/ 12 h 14"/>
                  <a:gd name="T52" fmla="*/ 3 w 3"/>
                  <a:gd name="T5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 h="14">
                    <a:moveTo>
                      <a:pt x="3" y="10"/>
                    </a:moveTo>
                    <a:cubicBezTo>
                      <a:pt x="3" y="9"/>
                      <a:pt x="3" y="9"/>
                      <a:pt x="3" y="8"/>
                    </a:cubicBezTo>
                    <a:cubicBezTo>
                      <a:pt x="3" y="7"/>
                      <a:pt x="3" y="7"/>
                      <a:pt x="3" y="6"/>
                    </a:cubicBezTo>
                    <a:cubicBezTo>
                      <a:pt x="3" y="5"/>
                      <a:pt x="3" y="5"/>
                      <a:pt x="3" y="5"/>
                    </a:cubicBezTo>
                    <a:cubicBezTo>
                      <a:pt x="2" y="4"/>
                      <a:pt x="3" y="4"/>
                      <a:pt x="3" y="3"/>
                    </a:cubicBezTo>
                    <a:cubicBezTo>
                      <a:pt x="3" y="3"/>
                      <a:pt x="2" y="3"/>
                      <a:pt x="2" y="2"/>
                    </a:cubicBezTo>
                    <a:cubicBezTo>
                      <a:pt x="2" y="2"/>
                      <a:pt x="2" y="2"/>
                      <a:pt x="1" y="1"/>
                    </a:cubicBezTo>
                    <a:cubicBezTo>
                      <a:pt x="1" y="1"/>
                      <a:pt x="1" y="1"/>
                      <a:pt x="1" y="0"/>
                    </a:cubicBezTo>
                    <a:cubicBezTo>
                      <a:pt x="1" y="0"/>
                      <a:pt x="1" y="0"/>
                      <a:pt x="1" y="0"/>
                    </a:cubicBezTo>
                    <a:cubicBezTo>
                      <a:pt x="0" y="0"/>
                      <a:pt x="0" y="0"/>
                      <a:pt x="0" y="0"/>
                    </a:cubicBezTo>
                    <a:cubicBezTo>
                      <a:pt x="0" y="0"/>
                      <a:pt x="0" y="0"/>
                      <a:pt x="0" y="0"/>
                    </a:cubicBezTo>
                    <a:cubicBezTo>
                      <a:pt x="0" y="0"/>
                      <a:pt x="0" y="1"/>
                      <a:pt x="0" y="1"/>
                    </a:cubicBezTo>
                    <a:cubicBezTo>
                      <a:pt x="0" y="2"/>
                      <a:pt x="0" y="2"/>
                      <a:pt x="0" y="2"/>
                    </a:cubicBezTo>
                    <a:cubicBezTo>
                      <a:pt x="0" y="3"/>
                      <a:pt x="0" y="3"/>
                      <a:pt x="0" y="4"/>
                    </a:cubicBezTo>
                    <a:cubicBezTo>
                      <a:pt x="0" y="4"/>
                      <a:pt x="0" y="5"/>
                      <a:pt x="0" y="5"/>
                    </a:cubicBezTo>
                    <a:cubicBezTo>
                      <a:pt x="0" y="6"/>
                      <a:pt x="1" y="6"/>
                      <a:pt x="1" y="7"/>
                    </a:cubicBezTo>
                    <a:cubicBezTo>
                      <a:pt x="1" y="8"/>
                      <a:pt x="1" y="8"/>
                      <a:pt x="1" y="9"/>
                    </a:cubicBezTo>
                    <a:cubicBezTo>
                      <a:pt x="1" y="9"/>
                      <a:pt x="1" y="9"/>
                      <a:pt x="1" y="10"/>
                    </a:cubicBezTo>
                    <a:cubicBezTo>
                      <a:pt x="1" y="10"/>
                      <a:pt x="0" y="11"/>
                      <a:pt x="1" y="11"/>
                    </a:cubicBezTo>
                    <a:cubicBezTo>
                      <a:pt x="1" y="12"/>
                      <a:pt x="1" y="12"/>
                      <a:pt x="1" y="13"/>
                    </a:cubicBezTo>
                    <a:cubicBezTo>
                      <a:pt x="1" y="13"/>
                      <a:pt x="1" y="13"/>
                      <a:pt x="1" y="14"/>
                    </a:cubicBezTo>
                    <a:cubicBezTo>
                      <a:pt x="1" y="14"/>
                      <a:pt x="1" y="14"/>
                      <a:pt x="1" y="14"/>
                    </a:cubicBezTo>
                    <a:cubicBezTo>
                      <a:pt x="2" y="13"/>
                      <a:pt x="2" y="14"/>
                      <a:pt x="2" y="14"/>
                    </a:cubicBezTo>
                    <a:cubicBezTo>
                      <a:pt x="3" y="14"/>
                      <a:pt x="3" y="13"/>
                      <a:pt x="3" y="13"/>
                    </a:cubicBezTo>
                    <a:cubicBezTo>
                      <a:pt x="3" y="13"/>
                      <a:pt x="3" y="13"/>
                      <a:pt x="3" y="13"/>
                    </a:cubicBezTo>
                    <a:cubicBezTo>
                      <a:pt x="3" y="13"/>
                      <a:pt x="3" y="12"/>
                      <a:pt x="3" y="12"/>
                    </a:cubicBezTo>
                    <a:cubicBezTo>
                      <a:pt x="3" y="11"/>
                      <a:pt x="3" y="11"/>
                      <a:pt x="3"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6" name="Freeform 356"/>
              <p:cNvSpPr>
                <a:spLocks/>
              </p:cNvSpPr>
              <p:nvPr/>
            </p:nvSpPr>
            <p:spPr bwMode="auto">
              <a:xfrm>
                <a:off x="4981576" y="3119439"/>
                <a:ext cx="65088" cy="53975"/>
              </a:xfrm>
              <a:custGeom>
                <a:avLst/>
                <a:gdLst>
                  <a:gd name="T0" fmla="*/ 5 w 6"/>
                  <a:gd name="T1" fmla="*/ 1 h 5"/>
                  <a:gd name="T2" fmla="*/ 4 w 6"/>
                  <a:gd name="T3" fmla="*/ 1 h 5"/>
                  <a:gd name="T4" fmla="*/ 4 w 6"/>
                  <a:gd name="T5" fmla="*/ 0 h 5"/>
                  <a:gd name="T6" fmla="*/ 3 w 6"/>
                  <a:gd name="T7" fmla="*/ 1 h 5"/>
                  <a:gd name="T8" fmla="*/ 2 w 6"/>
                  <a:gd name="T9" fmla="*/ 0 h 5"/>
                  <a:gd name="T10" fmla="*/ 2 w 6"/>
                  <a:gd name="T11" fmla="*/ 1 h 5"/>
                  <a:gd name="T12" fmla="*/ 1 w 6"/>
                  <a:gd name="T13" fmla="*/ 1 h 5"/>
                  <a:gd name="T14" fmla="*/ 1 w 6"/>
                  <a:gd name="T15" fmla="*/ 2 h 5"/>
                  <a:gd name="T16" fmla="*/ 0 w 6"/>
                  <a:gd name="T17" fmla="*/ 3 h 5"/>
                  <a:gd name="T18" fmla="*/ 0 w 6"/>
                  <a:gd name="T19" fmla="*/ 4 h 5"/>
                  <a:gd name="T20" fmla="*/ 1 w 6"/>
                  <a:gd name="T21" fmla="*/ 5 h 5"/>
                  <a:gd name="T22" fmla="*/ 1 w 6"/>
                  <a:gd name="T23" fmla="*/ 4 h 5"/>
                  <a:gd name="T24" fmla="*/ 2 w 6"/>
                  <a:gd name="T25" fmla="*/ 5 h 5"/>
                  <a:gd name="T26" fmla="*/ 3 w 6"/>
                  <a:gd name="T27" fmla="*/ 4 h 5"/>
                  <a:gd name="T28" fmla="*/ 3 w 6"/>
                  <a:gd name="T29" fmla="*/ 4 h 5"/>
                  <a:gd name="T30" fmla="*/ 4 w 6"/>
                  <a:gd name="T31" fmla="*/ 3 h 5"/>
                  <a:gd name="T32" fmla="*/ 5 w 6"/>
                  <a:gd name="T33" fmla="*/ 4 h 5"/>
                  <a:gd name="T34" fmla="*/ 5 w 6"/>
                  <a:gd name="T35" fmla="*/ 3 h 5"/>
                  <a:gd name="T36" fmla="*/ 5 w 6"/>
                  <a:gd name="T37" fmla="*/ 2 h 5"/>
                  <a:gd name="T38" fmla="*/ 5 w 6"/>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5">
                    <a:moveTo>
                      <a:pt x="5" y="1"/>
                    </a:moveTo>
                    <a:cubicBezTo>
                      <a:pt x="5" y="1"/>
                      <a:pt x="5" y="1"/>
                      <a:pt x="4" y="1"/>
                    </a:cubicBezTo>
                    <a:cubicBezTo>
                      <a:pt x="4" y="0"/>
                      <a:pt x="4" y="0"/>
                      <a:pt x="4" y="0"/>
                    </a:cubicBezTo>
                    <a:cubicBezTo>
                      <a:pt x="3" y="0"/>
                      <a:pt x="3" y="1"/>
                      <a:pt x="3" y="1"/>
                    </a:cubicBezTo>
                    <a:cubicBezTo>
                      <a:pt x="2" y="1"/>
                      <a:pt x="2" y="1"/>
                      <a:pt x="2" y="0"/>
                    </a:cubicBezTo>
                    <a:cubicBezTo>
                      <a:pt x="2" y="1"/>
                      <a:pt x="2" y="1"/>
                      <a:pt x="2" y="1"/>
                    </a:cubicBezTo>
                    <a:cubicBezTo>
                      <a:pt x="1" y="1"/>
                      <a:pt x="1" y="1"/>
                      <a:pt x="1" y="1"/>
                    </a:cubicBezTo>
                    <a:cubicBezTo>
                      <a:pt x="1" y="2"/>
                      <a:pt x="1" y="2"/>
                      <a:pt x="1" y="2"/>
                    </a:cubicBezTo>
                    <a:cubicBezTo>
                      <a:pt x="1" y="3"/>
                      <a:pt x="1" y="3"/>
                      <a:pt x="0" y="3"/>
                    </a:cubicBezTo>
                    <a:cubicBezTo>
                      <a:pt x="0" y="3"/>
                      <a:pt x="0" y="4"/>
                      <a:pt x="0" y="4"/>
                    </a:cubicBezTo>
                    <a:cubicBezTo>
                      <a:pt x="0" y="4"/>
                      <a:pt x="1" y="4"/>
                      <a:pt x="1" y="5"/>
                    </a:cubicBezTo>
                    <a:cubicBezTo>
                      <a:pt x="1" y="4"/>
                      <a:pt x="1" y="4"/>
                      <a:pt x="1" y="4"/>
                    </a:cubicBezTo>
                    <a:cubicBezTo>
                      <a:pt x="2" y="4"/>
                      <a:pt x="2" y="5"/>
                      <a:pt x="2" y="5"/>
                    </a:cubicBezTo>
                    <a:cubicBezTo>
                      <a:pt x="2" y="5"/>
                      <a:pt x="3" y="4"/>
                      <a:pt x="3" y="4"/>
                    </a:cubicBezTo>
                    <a:cubicBezTo>
                      <a:pt x="3" y="4"/>
                      <a:pt x="3" y="4"/>
                      <a:pt x="3" y="4"/>
                    </a:cubicBezTo>
                    <a:cubicBezTo>
                      <a:pt x="4" y="3"/>
                      <a:pt x="4" y="3"/>
                      <a:pt x="4" y="3"/>
                    </a:cubicBezTo>
                    <a:cubicBezTo>
                      <a:pt x="5" y="3"/>
                      <a:pt x="5" y="4"/>
                      <a:pt x="5" y="4"/>
                    </a:cubicBezTo>
                    <a:cubicBezTo>
                      <a:pt x="5" y="4"/>
                      <a:pt x="5" y="3"/>
                      <a:pt x="5" y="3"/>
                    </a:cubicBezTo>
                    <a:cubicBezTo>
                      <a:pt x="6" y="3"/>
                      <a:pt x="5" y="2"/>
                      <a:pt x="5" y="2"/>
                    </a:cubicBezTo>
                    <a:cubicBezTo>
                      <a:pt x="5" y="2"/>
                      <a:pt x="5" y="2"/>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7" name="Freeform 357"/>
              <p:cNvSpPr>
                <a:spLocks/>
              </p:cNvSpPr>
              <p:nvPr/>
            </p:nvSpPr>
            <p:spPr bwMode="auto">
              <a:xfrm>
                <a:off x="4970464" y="3778251"/>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8" name="Freeform 358"/>
              <p:cNvSpPr>
                <a:spLocks/>
              </p:cNvSpPr>
              <p:nvPr/>
            </p:nvSpPr>
            <p:spPr bwMode="auto">
              <a:xfrm>
                <a:off x="4722814" y="3638551"/>
                <a:ext cx="247650" cy="280988"/>
              </a:xfrm>
              <a:custGeom>
                <a:avLst/>
                <a:gdLst>
                  <a:gd name="T0" fmla="*/ 23 w 23"/>
                  <a:gd name="T1" fmla="*/ 13 h 26"/>
                  <a:gd name="T2" fmla="*/ 22 w 23"/>
                  <a:gd name="T3" fmla="*/ 11 h 26"/>
                  <a:gd name="T4" fmla="*/ 21 w 23"/>
                  <a:gd name="T5" fmla="*/ 11 h 26"/>
                  <a:gd name="T6" fmla="*/ 20 w 23"/>
                  <a:gd name="T7" fmla="*/ 10 h 26"/>
                  <a:gd name="T8" fmla="*/ 19 w 23"/>
                  <a:gd name="T9" fmla="*/ 9 h 26"/>
                  <a:gd name="T10" fmla="*/ 19 w 23"/>
                  <a:gd name="T11" fmla="*/ 8 h 26"/>
                  <a:gd name="T12" fmla="*/ 18 w 23"/>
                  <a:gd name="T13" fmla="*/ 7 h 26"/>
                  <a:gd name="T14" fmla="*/ 17 w 23"/>
                  <a:gd name="T15" fmla="*/ 7 h 26"/>
                  <a:gd name="T16" fmla="*/ 16 w 23"/>
                  <a:gd name="T17" fmla="*/ 6 h 26"/>
                  <a:gd name="T18" fmla="*/ 16 w 23"/>
                  <a:gd name="T19" fmla="*/ 5 h 26"/>
                  <a:gd name="T20" fmla="*/ 15 w 23"/>
                  <a:gd name="T21" fmla="*/ 3 h 26"/>
                  <a:gd name="T22" fmla="*/ 15 w 23"/>
                  <a:gd name="T23" fmla="*/ 2 h 26"/>
                  <a:gd name="T24" fmla="*/ 14 w 23"/>
                  <a:gd name="T25" fmla="*/ 1 h 26"/>
                  <a:gd name="T26" fmla="*/ 14 w 23"/>
                  <a:gd name="T27" fmla="*/ 0 h 26"/>
                  <a:gd name="T28" fmla="*/ 13 w 23"/>
                  <a:gd name="T29" fmla="*/ 0 h 26"/>
                  <a:gd name="T30" fmla="*/ 12 w 23"/>
                  <a:gd name="T31" fmla="*/ 0 h 26"/>
                  <a:gd name="T32" fmla="*/ 12 w 23"/>
                  <a:gd name="T33" fmla="*/ 1 h 26"/>
                  <a:gd name="T34" fmla="*/ 11 w 23"/>
                  <a:gd name="T35" fmla="*/ 1 h 26"/>
                  <a:gd name="T36" fmla="*/ 10 w 23"/>
                  <a:gd name="T37" fmla="*/ 2 h 26"/>
                  <a:gd name="T38" fmla="*/ 9 w 23"/>
                  <a:gd name="T39" fmla="*/ 1 h 26"/>
                  <a:gd name="T40" fmla="*/ 8 w 23"/>
                  <a:gd name="T41" fmla="*/ 0 h 26"/>
                  <a:gd name="T42" fmla="*/ 8 w 23"/>
                  <a:gd name="T43" fmla="*/ 1 h 26"/>
                  <a:gd name="T44" fmla="*/ 6 w 23"/>
                  <a:gd name="T45" fmla="*/ 1 h 26"/>
                  <a:gd name="T46" fmla="*/ 5 w 23"/>
                  <a:gd name="T47" fmla="*/ 1 h 26"/>
                  <a:gd name="T48" fmla="*/ 3 w 23"/>
                  <a:gd name="T49" fmla="*/ 1 h 26"/>
                  <a:gd name="T50" fmla="*/ 3 w 23"/>
                  <a:gd name="T51" fmla="*/ 2 h 26"/>
                  <a:gd name="T52" fmla="*/ 3 w 23"/>
                  <a:gd name="T53" fmla="*/ 2 h 26"/>
                  <a:gd name="T54" fmla="*/ 3 w 23"/>
                  <a:gd name="T55" fmla="*/ 4 h 26"/>
                  <a:gd name="T56" fmla="*/ 3 w 23"/>
                  <a:gd name="T57" fmla="*/ 6 h 26"/>
                  <a:gd name="T58" fmla="*/ 3 w 23"/>
                  <a:gd name="T59" fmla="*/ 12 h 26"/>
                  <a:gd name="T60" fmla="*/ 1 w 23"/>
                  <a:gd name="T61" fmla="*/ 12 h 26"/>
                  <a:gd name="T62" fmla="*/ 0 w 23"/>
                  <a:gd name="T63" fmla="*/ 20 h 26"/>
                  <a:gd name="T64" fmla="*/ 1 w 23"/>
                  <a:gd name="T65" fmla="*/ 20 h 26"/>
                  <a:gd name="T66" fmla="*/ 1 w 23"/>
                  <a:gd name="T67" fmla="*/ 22 h 26"/>
                  <a:gd name="T68" fmla="*/ 2 w 23"/>
                  <a:gd name="T69" fmla="*/ 23 h 26"/>
                  <a:gd name="T70" fmla="*/ 2 w 23"/>
                  <a:gd name="T71" fmla="*/ 24 h 26"/>
                  <a:gd name="T72" fmla="*/ 1 w 23"/>
                  <a:gd name="T73" fmla="*/ 25 h 26"/>
                  <a:gd name="T74" fmla="*/ 1 w 23"/>
                  <a:gd name="T75" fmla="*/ 25 h 26"/>
                  <a:gd name="T76" fmla="*/ 3 w 23"/>
                  <a:gd name="T77" fmla="*/ 26 h 26"/>
                  <a:gd name="T78" fmla="*/ 4 w 23"/>
                  <a:gd name="T79" fmla="*/ 26 h 26"/>
                  <a:gd name="T80" fmla="*/ 5 w 23"/>
                  <a:gd name="T81" fmla="*/ 24 h 26"/>
                  <a:gd name="T82" fmla="*/ 6 w 23"/>
                  <a:gd name="T83" fmla="*/ 24 h 26"/>
                  <a:gd name="T84" fmla="*/ 7 w 23"/>
                  <a:gd name="T85" fmla="*/ 22 h 26"/>
                  <a:gd name="T86" fmla="*/ 7 w 23"/>
                  <a:gd name="T87" fmla="*/ 21 h 26"/>
                  <a:gd name="T88" fmla="*/ 8 w 23"/>
                  <a:gd name="T89" fmla="*/ 22 h 26"/>
                  <a:gd name="T90" fmla="*/ 10 w 23"/>
                  <a:gd name="T91" fmla="*/ 22 h 26"/>
                  <a:gd name="T92" fmla="*/ 11 w 23"/>
                  <a:gd name="T93" fmla="*/ 23 h 26"/>
                  <a:gd name="T94" fmla="*/ 12 w 23"/>
                  <a:gd name="T95" fmla="*/ 23 h 26"/>
                  <a:gd name="T96" fmla="*/ 14 w 23"/>
                  <a:gd name="T97" fmla="*/ 22 h 26"/>
                  <a:gd name="T98" fmla="*/ 14 w 23"/>
                  <a:gd name="T99" fmla="*/ 21 h 26"/>
                  <a:gd name="T100" fmla="*/ 14 w 23"/>
                  <a:gd name="T101" fmla="*/ 20 h 26"/>
                  <a:gd name="T102" fmla="*/ 15 w 23"/>
                  <a:gd name="T103" fmla="*/ 19 h 26"/>
                  <a:gd name="T104" fmla="*/ 16 w 23"/>
                  <a:gd name="T105" fmla="*/ 18 h 26"/>
                  <a:gd name="T106" fmla="*/ 18 w 23"/>
                  <a:gd name="T107" fmla="*/ 18 h 26"/>
                  <a:gd name="T108" fmla="*/ 19 w 23"/>
                  <a:gd name="T109" fmla="*/ 16 h 26"/>
                  <a:gd name="T110" fmla="*/ 21 w 23"/>
                  <a:gd name="T111" fmla="*/ 15 h 26"/>
                  <a:gd name="T112" fmla="*/ 23 w 23"/>
                  <a:gd name="T113" fmla="*/ 14 h 26"/>
                  <a:gd name="T114" fmla="*/ 23 w 23"/>
                  <a:gd name="T115" fmla="*/ 13 h 26"/>
                  <a:gd name="T116" fmla="*/ 23 w 23"/>
                  <a:gd name="T11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26">
                    <a:moveTo>
                      <a:pt x="23" y="13"/>
                    </a:moveTo>
                    <a:cubicBezTo>
                      <a:pt x="23" y="12"/>
                      <a:pt x="23" y="12"/>
                      <a:pt x="22" y="11"/>
                    </a:cubicBezTo>
                    <a:cubicBezTo>
                      <a:pt x="22" y="11"/>
                      <a:pt x="22" y="11"/>
                      <a:pt x="21" y="11"/>
                    </a:cubicBezTo>
                    <a:cubicBezTo>
                      <a:pt x="20" y="11"/>
                      <a:pt x="20" y="11"/>
                      <a:pt x="20" y="10"/>
                    </a:cubicBezTo>
                    <a:cubicBezTo>
                      <a:pt x="19" y="10"/>
                      <a:pt x="19" y="9"/>
                      <a:pt x="19" y="9"/>
                    </a:cubicBezTo>
                    <a:cubicBezTo>
                      <a:pt x="19" y="8"/>
                      <a:pt x="19" y="8"/>
                      <a:pt x="19" y="8"/>
                    </a:cubicBezTo>
                    <a:cubicBezTo>
                      <a:pt x="19" y="8"/>
                      <a:pt x="19" y="8"/>
                      <a:pt x="18" y="7"/>
                    </a:cubicBezTo>
                    <a:cubicBezTo>
                      <a:pt x="18" y="7"/>
                      <a:pt x="18" y="7"/>
                      <a:pt x="17" y="7"/>
                    </a:cubicBezTo>
                    <a:cubicBezTo>
                      <a:pt x="17" y="7"/>
                      <a:pt x="17" y="6"/>
                      <a:pt x="16" y="6"/>
                    </a:cubicBezTo>
                    <a:cubicBezTo>
                      <a:pt x="16" y="6"/>
                      <a:pt x="16" y="5"/>
                      <a:pt x="16" y="5"/>
                    </a:cubicBezTo>
                    <a:cubicBezTo>
                      <a:pt x="15" y="4"/>
                      <a:pt x="15" y="4"/>
                      <a:pt x="15" y="3"/>
                    </a:cubicBezTo>
                    <a:cubicBezTo>
                      <a:pt x="15" y="2"/>
                      <a:pt x="15" y="2"/>
                      <a:pt x="15" y="2"/>
                    </a:cubicBezTo>
                    <a:cubicBezTo>
                      <a:pt x="15" y="1"/>
                      <a:pt x="14" y="1"/>
                      <a:pt x="14" y="1"/>
                    </a:cubicBezTo>
                    <a:cubicBezTo>
                      <a:pt x="14" y="1"/>
                      <a:pt x="14" y="0"/>
                      <a:pt x="14" y="0"/>
                    </a:cubicBezTo>
                    <a:cubicBezTo>
                      <a:pt x="13" y="0"/>
                      <a:pt x="13" y="0"/>
                      <a:pt x="13" y="0"/>
                    </a:cubicBezTo>
                    <a:cubicBezTo>
                      <a:pt x="13" y="0"/>
                      <a:pt x="13" y="0"/>
                      <a:pt x="12" y="0"/>
                    </a:cubicBezTo>
                    <a:cubicBezTo>
                      <a:pt x="12" y="1"/>
                      <a:pt x="12" y="1"/>
                      <a:pt x="12" y="1"/>
                    </a:cubicBezTo>
                    <a:cubicBezTo>
                      <a:pt x="11" y="1"/>
                      <a:pt x="11" y="1"/>
                      <a:pt x="11" y="1"/>
                    </a:cubicBezTo>
                    <a:cubicBezTo>
                      <a:pt x="10" y="1"/>
                      <a:pt x="10" y="2"/>
                      <a:pt x="10" y="2"/>
                    </a:cubicBezTo>
                    <a:cubicBezTo>
                      <a:pt x="9" y="1"/>
                      <a:pt x="9" y="1"/>
                      <a:pt x="9" y="1"/>
                    </a:cubicBezTo>
                    <a:cubicBezTo>
                      <a:pt x="9" y="1"/>
                      <a:pt x="9" y="0"/>
                      <a:pt x="8" y="0"/>
                    </a:cubicBezTo>
                    <a:cubicBezTo>
                      <a:pt x="8" y="0"/>
                      <a:pt x="8" y="1"/>
                      <a:pt x="8" y="1"/>
                    </a:cubicBezTo>
                    <a:cubicBezTo>
                      <a:pt x="7" y="1"/>
                      <a:pt x="7" y="1"/>
                      <a:pt x="6" y="1"/>
                    </a:cubicBezTo>
                    <a:cubicBezTo>
                      <a:pt x="6" y="1"/>
                      <a:pt x="6" y="1"/>
                      <a:pt x="5" y="1"/>
                    </a:cubicBezTo>
                    <a:cubicBezTo>
                      <a:pt x="4" y="1"/>
                      <a:pt x="4" y="1"/>
                      <a:pt x="3" y="1"/>
                    </a:cubicBezTo>
                    <a:cubicBezTo>
                      <a:pt x="3" y="1"/>
                      <a:pt x="3" y="1"/>
                      <a:pt x="3" y="2"/>
                    </a:cubicBezTo>
                    <a:cubicBezTo>
                      <a:pt x="3" y="2"/>
                      <a:pt x="3" y="2"/>
                      <a:pt x="3" y="2"/>
                    </a:cubicBezTo>
                    <a:cubicBezTo>
                      <a:pt x="3" y="3"/>
                      <a:pt x="3" y="3"/>
                      <a:pt x="3" y="4"/>
                    </a:cubicBezTo>
                    <a:cubicBezTo>
                      <a:pt x="3" y="4"/>
                      <a:pt x="3" y="5"/>
                      <a:pt x="3" y="6"/>
                    </a:cubicBezTo>
                    <a:cubicBezTo>
                      <a:pt x="3" y="12"/>
                      <a:pt x="3" y="12"/>
                      <a:pt x="3" y="12"/>
                    </a:cubicBezTo>
                    <a:cubicBezTo>
                      <a:pt x="1" y="12"/>
                      <a:pt x="1" y="12"/>
                      <a:pt x="1" y="12"/>
                    </a:cubicBezTo>
                    <a:cubicBezTo>
                      <a:pt x="0" y="20"/>
                      <a:pt x="0" y="20"/>
                      <a:pt x="0" y="20"/>
                    </a:cubicBezTo>
                    <a:cubicBezTo>
                      <a:pt x="1" y="20"/>
                      <a:pt x="1" y="20"/>
                      <a:pt x="1" y="20"/>
                    </a:cubicBezTo>
                    <a:cubicBezTo>
                      <a:pt x="1" y="21"/>
                      <a:pt x="1" y="21"/>
                      <a:pt x="1" y="22"/>
                    </a:cubicBezTo>
                    <a:cubicBezTo>
                      <a:pt x="1" y="22"/>
                      <a:pt x="2" y="22"/>
                      <a:pt x="2" y="23"/>
                    </a:cubicBezTo>
                    <a:cubicBezTo>
                      <a:pt x="2" y="23"/>
                      <a:pt x="2" y="24"/>
                      <a:pt x="2" y="24"/>
                    </a:cubicBezTo>
                    <a:cubicBezTo>
                      <a:pt x="1" y="24"/>
                      <a:pt x="1" y="24"/>
                      <a:pt x="1" y="25"/>
                    </a:cubicBezTo>
                    <a:cubicBezTo>
                      <a:pt x="1" y="25"/>
                      <a:pt x="1" y="25"/>
                      <a:pt x="1" y="25"/>
                    </a:cubicBezTo>
                    <a:cubicBezTo>
                      <a:pt x="1" y="26"/>
                      <a:pt x="2" y="26"/>
                      <a:pt x="3" y="26"/>
                    </a:cubicBezTo>
                    <a:cubicBezTo>
                      <a:pt x="3" y="26"/>
                      <a:pt x="3" y="26"/>
                      <a:pt x="4" y="26"/>
                    </a:cubicBezTo>
                    <a:cubicBezTo>
                      <a:pt x="4" y="25"/>
                      <a:pt x="4" y="25"/>
                      <a:pt x="5" y="24"/>
                    </a:cubicBezTo>
                    <a:cubicBezTo>
                      <a:pt x="5" y="24"/>
                      <a:pt x="6" y="24"/>
                      <a:pt x="6" y="24"/>
                    </a:cubicBezTo>
                    <a:cubicBezTo>
                      <a:pt x="6" y="23"/>
                      <a:pt x="6" y="23"/>
                      <a:pt x="7" y="22"/>
                    </a:cubicBezTo>
                    <a:cubicBezTo>
                      <a:pt x="7" y="22"/>
                      <a:pt x="7" y="22"/>
                      <a:pt x="7" y="21"/>
                    </a:cubicBezTo>
                    <a:cubicBezTo>
                      <a:pt x="8" y="21"/>
                      <a:pt x="8" y="21"/>
                      <a:pt x="8" y="22"/>
                    </a:cubicBezTo>
                    <a:cubicBezTo>
                      <a:pt x="9" y="22"/>
                      <a:pt x="9" y="22"/>
                      <a:pt x="10" y="22"/>
                    </a:cubicBezTo>
                    <a:cubicBezTo>
                      <a:pt x="10" y="23"/>
                      <a:pt x="10" y="23"/>
                      <a:pt x="11" y="23"/>
                    </a:cubicBezTo>
                    <a:cubicBezTo>
                      <a:pt x="11" y="23"/>
                      <a:pt x="12" y="23"/>
                      <a:pt x="12" y="23"/>
                    </a:cubicBezTo>
                    <a:cubicBezTo>
                      <a:pt x="13" y="23"/>
                      <a:pt x="13" y="23"/>
                      <a:pt x="14" y="22"/>
                    </a:cubicBezTo>
                    <a:cubicBezTo>
                      <a:pt x="14" y="22"/>
                      <a:pt x="14" y="22"/>
                      <a:pt x="14" y="21"/>
                    </a:cubicBezTo>
                    <a:cubicBezTo>
                      <a:pt x="14" y="21"/>
                      <a:pt x="14" y="21"/>
                      <a:pt x="14" y="20"/>
                    </a:cubicBezTo>
                    <a:cubicBezTo>
                      <a:pt x="14" y="20"/>
                      <a:pt x="15" y="20"/>
                      <a:pt x="15" y="19"/>
                    </a:cubicBezTo>
                    <a:cubicBezTo>
                      <a:pt x="16" y="19"/>
                      <a:pt x="16" y="18"/>
                      <a:pt x="16" y="18"/>
                    </a:cubicBezTo>
                    <a:cubicBezTo>
                      <a:pt x="17" y="18"/>
                      <a:pt x="17" y="18"/>
                      <a:pt x="18" y="18"/>
                    </a:cubicBezTo>
                    <a:cubicBezTo>
                      <a:pt x="18" y="17"/>
                      <a:pt x="19" y="17"/>
                      <a:pt x="19" y="16"/>
                    </a:cubicBezTo>
                    <a:cubicBezTo>
                      <a:pt x="20" y="16"/>
                      <a:pt x="21" y="16"/>
                      <a:pt x="21" y="15"/>
                    </a:cubicBezTo>
                    <a:cubicBezTo>
                      <a:pt x="22" y="15"/>
                      <a:pt x="22" y="14"/>
                      <a:pt x="23" y="14"/>
                    </a:cubicBezTo>
                    <a:cubicBezTo>
                      <a:pt x="23" y="14"/>
                      <a:pt x="23" y="14"/>
                      <a:pt x="23" y="13"/>
                    </a:cubicBezTo>
                    <a:cubicBezTo>
                      <a:pt x="23" y="13"/>
                      <a:pt x="23" y="13"/>
                      <a:pt x="23"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9" name="Freeform 359"/>
              <p:cNvSpPr>
                <a:spLocks/>
              </p:cNvSpPr>
              <p:nvPr/>
            </p:nvSpPr>
            <p:spPr bwMode="auto">
              <a:xfrm>
                <a:off x="5186364" y="2524126"/>
                <a:ext cx="184150" cy="173038"/>
              </a:xfrm>
              <a:custGeom>
                <a:avLst/>
                <a:gdLst>
                  <a:gd name="T0" fmla="*/ 16 w 17"/>
                  <a:gd name="T1" fmla="*/ 16 h 16"/>
                  <a:gd name="T2" fmla="*/ 17 w 17"/>
                  <a:gd name="T3" fmla="*/ 15 h 16"/>
                  <a:gd name="T4" fmla="*/ 17 w 17"/>
                  <a:gd name="T5" fmla="*/ 15 h 16"/>
                  <a:gd name="T6" fmla="*/ 16 w 17"/>
                  <a:gd name="T7" fmla="*/ 15 h 16"/>
                  <a:gd name="T8" fmla="*/ 16 w 17"/>
                  <a:gd name="T9" fmla="*/ 14 h 16"/>
                  <a:gd name="T10" fmla="*/ 15 w 17"/>
                  <a:gd name="T11" fmla="*/ 13 h 16"/>
                  <a:gd name="T12" fmla="*/ 15 w 17"/>
                  <a:gd name="T13" fmla="*/ 12 h 16"/>
                  <a:gd name="T14" fmla="*/ 14 w 17"/>
                  <a:gd name="T15" fmla="*/ 12 h 16"/>
                  <a:gd name="T16" fmla="*/ 12 w 17"/>
                  <a:gd name="T17" fmla="*/ 11 h 16"/>
                  <a:gd name="T18" fmla="*/ 12 w 17"/>
                  <a:gd name="T19" fmla="*/ 10 h 16"/>
                  <a:gd name="T20" fmla="*/ 11 w 17"/>
                  <a:gd name="T21" fmla="*/ 9 h 16"/>
                  <a:gd name="T22" fmla="*/ 10 w 17"/>
                  <a:gd name="T23" fmla="*/ 9 h 16"/>
                  <a:gd name="T24" fmla="*/ 9 w 17"/>
                  <a:gd name="T25" fmla="*/ 8 h 16"/>
                  <a:gd name="T26" fmla="*/ 8 w 17"/>
                  <a:gd name="T27" fmla="*/ 7 h 16"/>
                  <a:gd name="T28" fmla="*/ 8 w 17"/>
                  <a:gd name="T29" fmla="*/ 7 h 16"/>
                  <a:gd name="T30" fmla="*/ 7 w 17"/>
                  <a:gd name="T31" fmla="*/ 6 h 16"/>
                  <a:gd name="T32" fmla="*/ 7 w 17"/>
                  <a:gd name="T33" fmla="*/ 5 h 16"/>
                  <a:gd name="T34" fmla="*/ 6 w 17"/>
                  <a:gd name="T35" fmla="*/ 3 h 16"/>
                  <a:gd name="T36" fmla="*/ 6 w 17"/>
                  <a:gd name="T37" fmla="*/ 1 h 16"/>
                  <a:gd name="T38" fmla="*/ 6 w 17"/>
                  <a:gd name="T39" fmla="*/ 0 h 16"/>
                  <a:gd name="T40" fmla="*/ 5 w 17"/>
                  <a:gd name="T41" fmla="*/ 0 h 16"/>
                  <a:gd name="T42" fmla="*/ 5 w 17"/>
                  <a:gd name="T43" fmla="*/ 0 h 16"/>
                  <a:gd name="T44" fmla="*/ 5 w 17"/>
                  <a:gd name="T45" fmla="*/ 1 h 16"/>
                  <a:gd name="T46" fmla="*/ 4 w 17"/>
                  <a:gd name="T47" fmla="*/ 2 h 16"/>
                  <a:gd name="T48" fmla="*/ 3 w 17"/>
                  <a:gd name="T49" fmla="*/ 2 h 16"/>
                  <a:gd name="T50" fmla="*/ 2 w 17"/>
                  <a:gd name="T51" fmla="*/ 2 h 16"/>
                  <a:gd name="T52" fmla="*/ 2 w 17"/>
                  <a:gd name="T53" fmla="*/ 3 h 16"/>
                  <a:gd name="T54" fmla="*/ 1 w 17"/>
                  <a:gd name="T55" fmla="*/ 3 h 16"/>
                  <a:gd name="T56" fmla="*/ 1 w 17"/>
                  <a:gd name="T57" fmla="*/ 4 h 16"/>
                  <a:gd name="T58" fmla="*/ 1 w 17"/>
                  <a:gd name="T59" fmla="*/ 4 h 16"/>
                  <a:gd name="T60" fmla="*/ 1 w 17"/>
                  <a:gd name="T61" fmla="*/ 5 h 16"/>
                  <a:gd name="T62" fmla="*/ 1 w 17"/>
                  <a:gd name="T63" fmla="*/ 6 h 16"/>
                  <a:gd name="T64" fmla="*/ 0 w 17"/>
                  <a:gd name="T65" fmla="*/ 8 h 16"/>
                  <a:gd name="T66" fmla="*/ 0 w 17"/>
                  <a:gd name="T67" fmla="*/ 9 h 16"/>
                  <a:gd name="T68" fmla="*/ 0 w 17"/>
                  <a:gd name="T69" fmla="*/ 10 h 16"/>
                  <a:gd name="T70" fmla="*/ 0 w 17"/>
                  <a:gd name="T71" fmla="*/ 11 h 16"/>
                  <a:gd name="T72" fmla="*/ 0 w 17"/>
                  <a:gd name="T73" fmla="*/ 12 h 16"/>
                  <a:gd name="T74" fmla="*/ 0 w 17"/>
                  <a:gd name="T75" fmla="*/ 12 h 16"/>
                  <a:gd name="T76" fmla="*/ 0 w 17"/>
                  <a:gd name="T77" fmla="*/ 13 h 16"/>
                  <a:gd name="T78" fmla="*/ 1 w 17"/>
                  <a:gd name="T79" fmla="*/ 12 h 16"/>
                  <a:gd name="T80" fmla="*/ 2 w 17"/>
                  <a:gd name="T81" fmla="*/ 12 h 16"/>
                  <a:gd name="T82" fmla="*/ 3 w 17"/>
                  <a:gd name="T83" fmla="*/ 13 h 16"/>
                  <a:gd name="T84" fmla="*/ 3 w 17"/>
                  <a:gd name="T85" fmla="*/ 12 h 16"/>
                  <a:gd name="T86" fmla="*/ 3 w 17"/>
                  <a:gd name="T87" fmla="*/ 11 h 16"/>
                  <a:gd name="T88" fmla="*/ 4 w 17"/>
                  <a:gd name="T89" fmla="*/ 10 h 16"/>
                  <a:gd name="T90" fmla="*/ 5 w 17"/>
                  <a:gd name="T91" fmla="*/ 11 h 16"/>
                  <a:gd name="T92" fmla="*/ 5 w 17"/>
                  <a:gd name="T93" fmla="*/ 11 h 16"/>
                  <a:gd name="T94" fmla="*/ 6 w 17"/>
                  <a:gd name="T95" fmla="*/ 11 h 16"/>
                  <a:gd name="T96" fmla="*/ 7 w 17"/>
                  <a:gd name="T97" fmla="*/ 11 h 16"/>
                  <a:gd name="T98" fmla="*/ 8 w 17"/>
                  <a:gd name="T99" fmla="*/ 10 h 16"/>
                  <a:gd name="T100" fmla="*/ 9 w 17"/>
                  <a:gd name="T101" fmla="*/ 11 h 16"/>
                  <a:gd name="T102" fmla="*/ 9 w 17"/>
                  <a:gd name="T103" fmla="*/ 11 h 16"/>
                  <a:gd name="T104" fmla="*/ 11 w 17"/>
                  <a:gd name="T105" fmla="*/ 12 h 16"/>
                  <a:gd name="T106" fmla="*/ 12 w 17"/>
                  <a:gd name="T107" fmla="*/ 12 h 16"/>
                  <a:gd name="T108" fmla="*/ 13 w 17"/>
                  <a:gd name="T109" fmla="*/ 13 h 16"/>
                  <a:gd name="T110" fmla="*/ 13 w 17"/>
                  <a:gd name="T111" fmla="*/ 14 h 16"/>
                  <a:gd name="T112" fmla="*/ 14 w 17"/>
                  <a:gd name="T113" fmla="*/ 15 h 16"/>
                  <a:gd name="T114" fmla="*/ 15 w 17"/>
                  <a:gd name="T115" fmla="*/ 16 h 16"/>
                  <a:gd name="T116" fmla="*/ 15 w 17"/>
                  <a:gd name="T117" fmla="*/ 16 h 16"/>
                  <a:gd name="T118" fmla="*/ 16 w 17"/>
                  <a:gd name="T1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 h="16">
                    <a:moveTo>
                      <a:pt x="16" y="16"/>
                    </a:moveTo>
                    <a:cubicBezTo>
                      <a:pt x="16" y="16"/>
                      <a:pt x="16" y="16"/>
                      <a:pt x="17" y="15"/>
                    </a:cubicBezTo>
                    <a:cubicBezTo>
                      <a:pt x="17" y="15"/>
                      <a:pt x="17" y="15"/>
                      <a:pt x="17" y="15"/>
                    </a:cubicBezTo>
                    <a:cubicBezTo>
                      <a:pt x="17" y="15"/>
                      <a:pt x="17" y="15"/>
                      <a:pt x="16" y="15"/>
                    </a:cubicBezTo>
                    <a:cubicBezTo>
                      <a:pt x="16" y="15"/>
                      <a:pt x="16" y="14"/>
                      <a:pt x="16" y="14"/>
                    </a:cubicBezTo>
                    <a:cubicBezTo>
                      <a:pt x="16" y="14"/>
                      <a:pt x="15" y="13"/>
                      <a:pt x="15" y="13"/>
                    </a:cubicBezTo>
                    <a:cubicBezTo>
                      <a:pt x="15" y="13"/>
                      <a:pt x="15" y="12"/>
                      <a:pt x="15" y="12"/>
                    </a:cubicBezTo>
                    <a:cubicBezTo>
                      <a:pt x="14" y="12"/>
                      <a:pt x="14" y="12"/>
                      <a:pt x="14" y="12"/>
                    </a:cubicBezTo>
                    <a:cubicBezTo>
                      <a:pt x="13" y="11"/>
                      <a:pt x="13" y="12"/>
                      <a:pt x="12" y="11"/>
                    </a:cubicBezTo>
                    <a:cubicBezTo>
                      <a:pt x="12" y="11"/>
                      <a:pt x="12" y="10"/>
                      <a:pt x="12" y="10"/>
                    </a:cubicBezTo>
                    <a:cubicBezTo>
                      <a:pt x="12" y="10"/>
                      <a:pt x="11" y="10"/>
                      <a:pt x="11" y="9"/>
                    </a:cubicBezTo>
                    <a:cubicBezTo>
                      <a:pt x="11" y="9"/>
                      <a:pt x="11" y="9"/>
                      <a:pt x="10" y="9"/>
                    </a:cubicBezTo>
                    <a:cubicBezTo>
                      <a:pt x="10" y="8"/>
                      <a:pt x="10" y="8"/>
                      <a:pt x="9" y="8"/>
                    </a:cubicBezTo>
                    <a:cubicBezTo>
                      <a:pt x="9" y="8"/>
                      <a:pt x="9" y="7"/>
                      <a:pt x="8" y="7"/>
                    </a:cubicBezTo>
                    <a:cubicBezTo>
                      <a:pt x="8" y="7"/>
                      <a:pt x="8" y="7"/>
                      <a:pt x="8" y="7"/>
                    </a:cubicBezTo>
                    <a:cubicBezTo>
                      <a:pt x="8" y="7"/>
                      <a:pt x="7" y="7"/>
                      <a:pt x="7" y="6"/>
                    </a:cubicBezTo>
                    <a:cubicBezTo>
                      <a:pt x="7" y="6"/>
                      <a:pt x="7" y="6"/>
                      <a:pt x="7" y="5"/>
                    </a:cubicBezTo>
                    <a:cubicBezTo>
                      <a:pt x="7" y="4"/>
                      <a:pt x="7" y="4"/>
                      <a:pt x="6" y="3"/>
                    </a:cubicBezTo>
                    <a:cubicBezTo>
                      <a:pt x="6" y="2"/>
                      <a:pt x="6" y="2"/>
                      <a:pt x="6" y="1"/>
                    </a:cubicBezTo>
                    <a:cubicBezTo>
                      <a:pt x="6" y="1"/>
                      <a:pt x="6" y="0"/>
                      <a:pt x="6" y="0"/>
                    </a:cubicBezTo>
                    <a:cubicBezTo>
                      <a:pt x="5" y="0"/>
                      <a:pt x="5" y="0"/>
                      <a:pt x="5" y="0"/>
                    </a:cubicBezTo>
                    <a:cubicBezTo>
                      <a:pt x="5" y="0"/>
                      <a:pt x="5" y="0"/>
                      <a:pt x="5" y="0"/>
                    </a:cubicBezTo>
                    <a:cubicBezTo>
                      <a:pt x="5" y="1"/>
                      <a:pt x="5" y="1"/>
                      <a:pt x="5" y="1"/>
                    </a:cubicBezTo>
                    <a:cubicBezTo>
                      <a:pt x="4" y="1"/>
                      <a:pt x="4" y="1"/>
                      <a:pt x="4" y="2"/>
                    </a:cubicBezTo>
                    <a:cubicBezTo>
                      <a:pt x="3" y="2"/>
                      <a:pt x="3" y="2"/>
                      <a:pt x="3" y="2"/>
                    </a:cubicBezTo>
                    <a:cubicBezTo>
                      <a:pt x="3" y="2"/>
                      <a:pt x="3" y="2"/>
                      <a:pt x="2" y="2"/>
                    </a:cubicBezTo>
                    <a:cubicBezTo>
                      <a:pt x="2" y="2"/>
                      <a:pt x="2" y="3"/>
                      <a:pt x="2" y="3"/>
                    </a:cubicBezTo>
                    <a:cubicBezTo>
                      <a:pt x="2" y="3"/>
                      <a:pt x="1" y="3"/>
                      <a:pt x="1" y="3"/>
                    </a:cubicBezTo>
                    <a:cubicBezTo>
                      <a:pt x="1" y="3"/>
                      <a:pt x="1" y="3"/>
                      <a:pt x="1" y="4"/>
                    </a:cubicBezTo>
                    <a:cubicBezTo>
                      <a:pt x="1" y="4"/>
                      <a:pt x="1" y="4"/>
                      <a:pt x="1" y="4"/>
                    </a:cubicBezTo>
                    <a:cubicBezTo>
                      <a:pt x="0" y="4"/>
                      <a:pt x="1" y="5"/>
                      <a:pt x="1" y="5"/>
                    </a:cubicBezTo>
                    <a:cubicBezTo>
                      <a:pt x="1" y="6"/>
                      <a:pt x="1" y="6"/>
                      <a:pt x="1" y="6"/>
                    </a:cubicBezTo>
                    <a:cubicBezTo>
                      <a:pt x="0" y="7"/>
                      <a:pt x="0" y="7"/>
                      <a:pt x="0" y="8"/>
                    </a:cubicBezTo>
                    <a:cubicBezTo>
                      <a:pt x="0" y="8"/>
                      <a:pt x="0" y="9"/>
                      <a:pt x="0" y="9"/>
                    </a:cubicBezTo>
                    <a:cubicBezTo>
                      <a:pt x="0" y="9"/>
                      <a:pt x="0" y="9"/>
                      <a:pt x="0" y="10"/>
                    </a:cubicBezTo>
                    <a:cubicBezTo>
                      <a:pt x="0" y="10"/>
                      <a:pt x="0" y="10"/>
                      <a:pt x="0" y="11"/>
                    </a:cubicBezTo>
                    <a:cubicBezTo>
                      <a:pt x="0" y="11"/>
                      <a:pt x="0" y="11"/>
                      <a:pt x="0" y="12"/>
                    </a:cubicBezTo>
                    <a:cubicBezTo>
                      <a:pt x="0" y="12"/>
                      <a:pt x="0" y="12"/>
                      <a:pt x="0" y="12"/>
                    </a:cubicBezTo>
                    <a:cubicBezTo>
                      <a:pt x="0" y="13"/>
                      <a:pt x="0" y="13"/>
                      <a:pt x="0" y="13"/>
                    </a:cubicBezTo>
                    <a:cubicBezTo>
                      <a:pt x="0" y="13"/>
                      <a:pt x="0" y="12"/>
                      <a:pt x="1" y="12"/>
                    </a:cubicBezTo>
                    <a:cubicBezTo>
                      <a:pt x="1" y="12"/>
                      <a:pt x="2" y="12"/>
                      <a:pt x="2" y="12"/>
                    </a:cubicBezTo>
                    <a:cubicBezTo>
                      <a:pt x="2" y="12"/>
                      <a:pt x="2" y="13"/>
                      <a:pt x="3" y="13"/>
                    </a:cubicBezTo>
                    <a:cubicBezTo>
                      <a:pt x="3" y="13"/>
                      <a:pt x="3" y="12"/>
                      <a:pt x="3" y="12"/>
                    </a:cubicBezTo>
                    <a:cubicBezTo>
                      <a:pt x="3" y="12"/>
                      <a:pt x="3" y="11"/>
                      <a:pt x="3" y="11"/>
                    </a:cubicBezTo>
                    <a:cubicBezTo>
                      <a:pt x="3" y="10"/>
                      <a:pt x="4" y="10"/>
                      <a:pt x="4" y="10"/>
                    </a:cubicBezTo>
                    <a:cubicBezTo>
                      <a:pt x="4" y="10"/>
                      <a:pt x="4" y="10"/>
                      <a:pt x="5" y="11"/>
                    </a:cubicBezTo>
                    <a:cubicBezTo>
                      <a:pt x="5" y="11"/>
                      <a:pt x="5" y="11"/>
                      <a:pt x="5" y="11"/>
                    </a:cubicBezTo>
                    <a:cubicBezTo>
                      <a:pt x="6" y="12"/>
                      <a:pt x="6" y="11"/>
                      <a:pt x="6" y="11"/>
                    </a:cubicBezTo>
                    <a:cubicBezTo>
                      <a:pt x="7" y="11"/>
                      <a:pt x="7" y="11"/>
                      <a:pt x="7" y="11"/>
                    </a:cubicBezTo>
                    <a:cubicBezTo>
                      <a:pt x="7" y="11"/>
                      <a:pt x="8" y="10"/>
                      <a:pt x="8" y="10"/>
                    </a:cubicBezTo>
                    <a:cubicBezTo>
                      <a:pt x="8" y="10"/>
                      <a:pt x="8" y="11"/>
                      <a:pt x="9" y="11"/>
                    </a:cubicBezTo>
                    <a:cubicBezTo>
                      <a:pt x="9" y="11"/>
                      <a:pt x="9" y="11"/>
                      <a:pt x="9" y="11"/>
                    </a:cubicBezTo>
                    <a:cubicBezTo>
                      <a:pt x="10" y="11"/>
                      <a:pt x="10" y="11"/>
                      <a:pt x="11" y="12"/>
                    </a:cubicBezTo>
                    <a:cubicBezTo>
                      <a:pt x="11" y="12"/>
                      <a:pt x="11" y="12"/>
                      <a:pt x="12" y="12"/>
                    </a:cubicBezTo>
                    <a:cubicBezTo>
                      <a:pt x="12" y="13"/>
                      <a:pt x="12" y="13"/>
                      <a:pt x="13" y="13"/>
                    </a:cubicBezTo>
                    <a:cubicBezTo>
                      <a:pt x="13" y="14"/>
                      <a:pt x="13" y="14"/>
                      <a:pt x="13" y="14"/>
                    </a:cubicBezTo>
                    <a:cubicBezTo>
                      <a:pt x="14" y="15"/>
                      <a:pt x="14" y="15"/>
                      <a:pt x="14" y="15"/>
                    </a:cubicBezTo>
                    <a:cubicBezTo>
                      <a:pt x="14" y="16"/>
                      <a:pt x="14" y="16"/>
                      <a:pt x="15" y="16"/>
                    </a:cubicBezTo>
                    <a:cubicBezTo>
                      <a:pt x="15" y="16"/>
                      <a:pt x="15" y="16"/>
                      <a:pt x="15" y="16"/>
                    </a:cubicBezTo>
                    <a:cubicBezTo>
                      <a:pt x="15" y="16"/>
                      <a:pt x="16" y="16"/>
                      <a:pt x="16" y="1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0" name="Freeform 360"/>
              <p:cNvSpPr>
                <a:spLocks/>
              </p:cNvSpPr>
              <p:nvPr/>
            </p:nvSpPr>
            <p:spPr bwMode="auto">
              <a:xfrm>
                <a:off x="4421189" y="2957514"/>
                <a:ext cx="20638" cy="20638"/>
              </a:xfrm>
              <a:custGeom>
                <a:avLst/>
                <a:gdLst>
                  <a:gd name="T0" fmla="*/ 1 w 2"/>
                  <a:gd name="T1" fmla="*/ 0 h 2"/>
                  <a:gd name="T2" fmla="*/ 0 w 2"/>
                  <a:gd name="T3" fmla="*/ 1 h 2"/>
                  <a:gd name="T4" fmla="*/ 0 w 2"/>
                  <a:gd name="T5" fmla="*/ 2 h 2"/>
                  <a:gd name="T6" fmla="*/ 1 w 2"/>
                  <a:gd name="T7" fmla="*/ 2 h 2"/>
                  <a:gd name="T8" fmla="*/ 2 w 2"/>
                  <a:gd name="T9" fmla="*/ 1 h 2"/>
                  <a:gd name="T10" fmla="*/ 1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1"/>
                      <a:pt x="0" y="1"/>
                      <a:pt x="0" y="1"/>
                    </a:cubicBezTo>
                    <a:cubicBezTo>
                      <a:pt x="0" y="1"/>
                      <a:pt x="0" y="2"/>
                      <a:pt x="0" y="2"/>
                    </a:cubicBezTo>
                    <a:cubicBezTo>
                      <a:pt x="0" y="2"/>
                      <a:pt x="1" y="2"/>
                      <a:pt x="1" y="2"/>
                    </a:cubicBezTo>
                    <a:cubicBezTo>
                      <a:pt x="1" y="2"/>
                      <a:pt x="1" y="2"/>
                      <a:pt x="2" y="1"/>
                    </a:cubicBezTo>
                    <a:cubicBezTo>
                      <a:pt x="2" y="1"/>
                      <a:pt x="2" y="1"/>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1" name="Freeform 361"/>
              <p:cNvSpPr>
                <a:spLocks/>
              </p:cNvSpPr>
              <p:nvPr/>
            </p:nvSpPr>
            <p:spPr bwMode="auto">
              <a:xfrm>
                <a:off x="3546476" y="2600326"/>
                <a:ext cx="20638" cy="22225"/>
              </a:xfrm>
              <a:custGeom>
                <a:avLst/>
                <a:gdLst>
                  <a:gd name="T0" fmla="*/ 2 w 2"/>
                  <a:gd name="T1" fmla="*/ 0 h 2"/>
                  <a:gd name="T2" fmla="*/ 1 w 2"/>
                  <a:gd name="T3" fmla="*/ 1 h 2"/>
                  <a:gd name="T4" fmla="*/ 0 w 2"/>
                  <a:gd name="T5" fmla="*/ 1 h 2"/>
                  <a:gd name="T6" fmla="*/ 1 w 2"/>
                  <a:gd name="T7" fmla="*/ 1 h 2"/>
                  <a:gd name="T8" fmla="*/ 1 w 2"/>
                  <a:gd name="T9" fmla="*/ 2 h 2"/>
                  <a:gd name="T10" fmla="*/ 1 w 2"/>
                  <a:gd name="T11" fmla="*/ 2 h 2"/>
                  <a:gd name="T12" fmla="*/ 2 w 2"/>
                  <a:gd name="T13" fmla="*/ 1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cubicBezTo>
                      <a:pt x="1" y="0"/>
                      <a:pt x="1" y="0"/>
                      <a:pt x="1" y="1"/>
                    </a:cubicBezTo>
                    <a:cubicBezTo>
                      <a:pt x="1" y="1"/>
                      <a:pt x="0" y="1"/>
                      <a:pt x="0" y="1"/>
                    </a:cubicBezTo>
                    <a:cubicBezTo>
                      <a:pt x="0" y="1"/>
                      <a:pt x="1" y="1"/>
                      <a:pt x="1" y="1"/>
                    </a:cubicBezTo>
                    <a:cubicBezTo>
                      <a:pt x="1" y="2"/>
                      <a:pt x="0" y="2"/>
                      <a:pt x="1" y="2"/>
                    </a:cubicBezTo>
                    <a:cubicBezTo>
                      <a:pt x="1" y="2"/>
                      <a:pt x="1" y="2"/>
                      <a:pt x="1" y="2"/>
                    </a:cubicBezTo>
                    <a:cubicBezTo>
                      <a:pt x="2" y="2"/>
                      <a:pt x="2" y="2"/>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2" name="Freeform 362"/>
              <p:cNvSpPr>
                <a:spLocks/>
              </p:cNvSpPr>
              <p:nvPr/>
            </p:nvSpPr>
            <p:spPr bwMode="auto">
              <a:xfrm>
                <a:off x="3546476" y="2568576"/>
                <a:ext cx="11113" cy="9525"/>
              </a:xfrm>
              <a:custGeom>
                <a:avLst/>
                <a:gdLst>
                  <a:gd name="T0" fmla="*/ 1 w 1"/>
                  <a:gd name="T1" fmla="*/ 1 h 1"/>
                  <a:gd name="T2" fmla="*/ 0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0" y="0"/>
                    </a:cubicBezTo>
                    <a:cubicBezTo>
                      <a:pt x="0" y="0"/>
                      <a:pt x="0" y="0"/>
                      <a:pt x="0" y="0"/>
                    </a:cubicBezTo>
                    <a:cubicBezTo>
                      <a:pt x="0" y="0"/>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3" name="Oval 363"/>
              <p:cNvSpPr>
                <a:spLocks noChangeArrowheads="1"/>
              </p:cNvSpPr>
              <p:nvPr/>
            </p:nvSpPr>
            <p:spPr bwMode="auto">
              <a:xfrm>
                <a:off x="4225926" y="3184526"/>
                <a:ext cx="22225" cy="9525"/>
              </a:xfrm>
              <a:prstGeom prst="ellipse">
                <a:avLst/>
              </a:pr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4" name="Freeform 364"/>
              <p:cNvSpPr>
                <a:spLocks/>
              </p:cNvSpPr>
              <p:nvPr/>
            </p:nvSpPr>
            <p:spPr bwMode="auto">
              <a:xfrm>
                <a:off x="5348289" y="3465514"/>
                <a:ext cx="215900" cy="420688"/>
              </a:xfrm>
              <a:custGeom>
                <a:avLst/>
                <a:gdLst>
                  <a:gd name="T0" fmla="*/ 19 w 20"/>
                  <a:gd name="T1" fmla="*/ 7 h 39"/>
                  <a:gd name="T2" fmla="*/ 19 w 20"/>
                  <a:gd name="T3" fmla="*/ 3 h 39"/>
                  <a:gd name="T4" fmla="*/ 18 w 20"/>
                  <a:gd name="T5" fmla="*/ 0 h 39"/>
                  <a:gd name="T6" fmla="*/ 16 w 20"/>
                  <a:gd name="T7" fmla="*/ 0 h 39"/>
                  <a:gd name="T8" fmla="*/ 16 w 20"/>
                  <a:gd name="T9" fmla="*/ 2 h 39"/>
                  <a:gd name="T10" fmla="*/ 15 w 20"/>
                  <a:gd name="T11" fmla="*/ 4 h 39"/>
                  <a:gd name="T12" fmla="*/ 13 w 20"/>
                  <a:gd name="T13" fmla="*/ 5 h 39"/>
                  <a:gd name="T14" fmla="*/ 13 w 20"/>
                  <a:gd name="T15" fmla="*/ 7 h 39"/>
                  <a:gd name="T16" fmla="*/ 11 w 20"/>
                  <a:gd name="T17" fmla="*/ 7 h 39"/>
                  <a:gd name="T18" fmla="*/ 10 w 20"/>
                  <a:gd name="T19" fmla="*/ 8 h 39"/>
                  <a:gd name="T20" fmla="*/ 8 w 20"/>
                  <a:gd name="T21" fmla="*/ 10 h 39"/>
                  <a:gd name="T22" fmla="*/ 6 w 20"/>
                  <a:gd name="T23" fmla="*/ 11 h 39"/>
                  <a:gd name="T24" fmla="*/ 5 w 20"/>
                  <a:gd name="T25" fmla="*/ 12 h 39"/>
                  <a:gd name="T26" fmla="*/ 4 w 20"/>
                  <a:gd name="T27" fmla="*/ 13 h 39"/>
                  <a:gd name="T28" fmla="*/ 2 w 20"/>
                  <a:gd name="T29" fmla="*/ 16 h 39"/>
                  <a:gd name="T30" fmla="*/ 3 w 20"/>
                  <a:gd name="T31" fmla="*/ 19 h 39"/>
                  <a:gd name="T32" fmla="*/ 4 w 20"/>
                  <a:gd name="T33" fmla="*/ 21 h 39"/>
                  <a:gd name="T34" fmla="*/ 3 w 20"/>
                  <a:gd name="T35" fmla="*/ 24 h 39"/>
                  <a:gd name="T36" fmla="*/ 1 w 20"/>
                  <a:gd name="T37" fmla="*/ 26 h 39"/>
                  <a:gd name="T38" fmla="*/ 0 w 20"/>
                  <a:gd name="T39" fmla="*/ 30 h 39"/>
                  <a:gd name="T40" fmla="*/ 1 w 20"/>
                  <a:gd name="T41" fmla="*/ 33 h 39"/>
                  <a:gd name="T42" fmla="*/ 1 w 20"/>
                  <a:gd name="T43" fmla="*/ 35 h 39"/>
                  <a:gd name="T44" fmla="*/ 3 w 20"/>
                  <a:gd name="T45" fmla="*/ 38 h 39"/>
                  <a:gd name="T46" fmla="*/ 5 w 20"/>
                  <a:gd name="T47" fmla="*/ 39 h 39"/>
                  <a:gd name="T48" fmla="*/ 9 w 20"/>
                  <a:gd name="T49" fmla="*/ 37 h 39"/>
                  <a:gd name="T50" fmla="*/ 10 w 20"/>
                  <a:gd name="T51" fmla="*/ 34 h 39"/>
                  <a:gd name="T52" fmla="*/ 12 w 20"/>
                  <a:gd name="T53" fmla="*/ 31 h 39"/>
                  <a:gd name="T54" fmla="*/ 12 w 20"/>
                  <a:gd name="T55" fmla="*/ 28 h 39"/>
                  <a:gd name="T56" fmla="*/ 13 w 20"/>
                  <a:gd name="T57" fmla="*/ 25 h 39"/>
                  <a:gd name="T58" fmla="*/ 14 w 20"/>
                  <a:gd name="T59" fmla="*/ 23 h 39"/>
                  <a:gd name="T60" fmla="*/ 15 w 20"/>
                  <a:gd name="T61" fmla="*/ 20 h 39"/>
                  <a:gd name="T62" fmla="*/ 16 w 20"/>
                  <a:gd name="T63" fmla="*/ 18 h 39"/>
                  <a:gd name="T64" fmla="*/ 17 w 20"/>
                  <a:gd name="T65" fmla="*/ 15 h 39"/>
                  <a:gd name="T66" fmla="*/ 18 w 20"/>
                  <a:gd name="T67" fmla="*/ 12 h 39"/>
                  <a:gd name="T68" fmla="*/ 18 w 20"/>
                  <a:gd name="T69" fmla="*/ 11 h 39"/>
                  <a:gd name="T70" fmla="*/ 19 w 20"/>
                  <a:gd name="T71"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 h="39">
                    <a:moveTo>
                      <a:pt x="20" y="8"/>
                    </a:moveTo>
                    <a:cubicBezTo>
                      <a:pt x="20" y="7"/>
                      <a:pt x="19" y="7"/>
                      <a:pt x="19" y="7"/>
                    </a:cubicBezTo>
                    <a:cubicBezTo>
                      <a:pt x="19" y="6"/>
                      <a:pt x="19" y="5"/>
                      <a:pt x="19" y="4"/>
                    </a:cubicBezTo>
                    <a:cubicBezTo>
                      <a:pt x="19" y="4"/>
                      <a:pt x="19" y="4"/>
                      <a:pt x="19" y="3"/>
                    </a:cubicBezTo>
                    <a:cubicBezTo>
                      <a:pt x="19" y="2"/>
                      <a:pt x="19" y="2"/>
                      <a:pt x="18" y="2"/>
                    </a:cubicBezTo>
                    <a:cubicBezTo>
                      <a:pt x="18" y="1"/>
                      <a:pt x="18" y="0"/>
                      <a:pt x="18" y="0"/>
                    </a:cubicBezTo>
                    <a:cubicBezTo>
                      <a:pt x="17" y="0"/>
                      <a:pt x="17" y="0"/>
                      <a:pt x="17" y="0"/>
                    </a:cubicBezTo>
                    <a:cubicBezTo>
                      <a:pt x="16" y="0"/>
                      <a:pt x="16" y="0"/>
                      <a:pt x="16" y="0"/>
                    </a:cubicBezTo>
                    <a:cubicBezTo>
                      <a:pt x="16" y="1"/>
                      <a:pt x="15" y="1"/>
                      <a:pt x="16" y="1"/>
                    </a:cubicBezTo>
                    <a:cubicBezTo>
                      <a:pt x="16" y="2"/>
                      <a:pt x="16" y="2"/>
                      <a:pt x="16" y="2"/>
                    </a:cubicBezTo>
                    <a:cubicBezTo>
                      <a:pt x="16" y="2"/>
                      <a:pt x="16" y="3"/>
                      <a:pt x="16" y="3"/>
                    </a:cubicBezTo>
                    <a:cubicBezTo>
                      <a:pt x="15" y="3"/>
                      <a:pt x="15" y="4"/>
                      <a:pt x="15" y="4"/>
                    </a:cubicBezTo>
                    <a:cubicBezTo>
                      <a:pt x="14" y="4"/>
                      <a:pt x="14" y="4"/>
                      <a:pt x="14" y="4"/>
                    </a:cubicBezTo>
                    <a:cubicBezTo>
                      <a:pt x="13" y="4"/>
                      <a:pt x="14" y="5"/>
                      <a:pt x="13" y="5"/>
                    </a:cubicBezTo>
                    <a:cubicBezTo>
                      <a:pt x="13" y="6"/>
                      <a:pt x="13" y="6"/>
                      <a:pt x="13" y="6"/>
                    </a:cubicBezTo>
                    <a:cubicBezTo>
                      <a:pt x="13" y="7"/>
                      <a:pt x="13" y="7"/>
                      <a:pt x="13" y="7"/>
                    </a:cubicBezTo>
                    <a:cubicBezTo>
                      <a:pt x="12" y="7"/>
                      <a:pt x="12" y="7"/>
                      <a:pt x="12" y="7"/>
                    </a:cubicBezTo>
                    <a:cubicBezTo>
                      <a:pt x="12" y="7"/>
                      <a:pt x="12" y="7"/>
                      <a:pt x="11" y="7"/>
                    </a:cubicBezTo>
                    <a:cubicBezTo>
                      <a:pt x="11" y="7"/>
                      <a:pt x="11" y="8"/>
                      <a:pt x="11" y="8"/>
                    </a:cubicBezTo>
                    <a:cubicBezTo>
                      <a:pt x="10" y="8"/>
                      <a:pt x="10" y="8"/>
                      <a:pt x="10" y="8"/>
                    </a:cubicBezTo>
                    <a:cubicBezTo>
                      <a:pt x="10" y="8"/>
                      <a:pt x="10" y="9"/>
                      <a:pt x="10" y="9"/>
                    </a:cubicBezTo>
                    <a:cubicBezTo>
                      <a:pt x="10" y="10"/>
                      <a:pt x="9" y="10"/>
                      <a:pt x="8" y="10"/>
                    </a:cubicBezTo>
                    <a:cubicBezTo>
                      <a:pt x="8" y="10"/>
                      <a:pt x="8" y="10"/>
                      <a:pt x="7" y="10"/>
                    </a:cubicBezTo>
                    <a:cubicBezTo>
                      <a:pt x="7" y="10"/>
                      <a:pt x="7" y="11"/>
                      <a:pt x="6" y="11"/>
                    </a:cubicBezTo>
                    <a:cubicBezTo>
                      <a:pt x="6" y="11"/>
                      <a:pt x="6" y="11"/>
                      <a:pt x="6" y="11"/>
                    </a:cubicBezTo>
                    <a:cubicBezTo>
                      <a:pt x="5" y="11"/>
                      <a:pt x="5" y="12"/>
                      <a:pt x="5" y="12"/>
                    </a:cubicBezTo>
                    <a:cubicBezTo>
                      <a:pt x="4" y="12"/>
                      <a:pt x="4" y="12"/>
                      <a:pt x="4" y="12"/>
                    </a:cubicBezTo>
                    <a:cubicBezTo>
                      <a:pt x="4" y="12"/>
                      <a:pt x="4" y="13"/>
                      <a:pt x="4" y="13"/>
                    </a:cubicBezTo>
                    <a:cubicBezTo>
                      <a:pt x="4" y="14"/>
                      <a:pt x="3" y="14"/>
                      <a:pt x="3" y="14"/>
                    </a:cubicBezTo>
                    <a:cubicBezTo>
                      <a:pt x="3" y="15"/>
                      <a:pt x="2" y="15"/>
                      <a:pt x="2" y="16"/>
                    </a:cubicBezTo>
                    <a:cubicBezTo>
                      <a:pt x="2" y="17"/>
                      <a:pt x="2" y="17"/>
                      <a:pt x="2" y="18"/>
                    </a:cubicBezTo>
                    <a:cubicBezTo>
                      <a:pt x="2" y="18"/>
                      <a:pt x="3" y="18"/>
                      <a:pt x="3" y="19"/>
                    </a:cubicBezTo>
                    <a:cubicBezTo>
                      <a:pt x="3" y="19"/>
                      <a:pt x="3" y="20"/>
                      <a:pt x="3" y="20"/>
                    </a:cubicBezTo>
                    <a:cubicBezTo>
                      <a:pt x="3" y="21"/>
                      <a:pt x="4" y="21"/>
                      <a:pt x="4" y="21"/>
                    </a:cubicBezTo>
                    <a:cubicBezTo>
                      <a:pt x="4" y="22"/>
                      <a:pt x="4" y="22"/>
                      <a:pt x="3" y="23"/>
                    </a:cubicBezTo>
                    <a:cubicBezTo>
                      <a:pt x="3" y="23"/>
                      <a:pt x="3" y="23"/>
                      <a:pt x="3" y="24"/>
                    </a:cubicBezTo>
                    <a:cubicBezTo>
                      <a:pt x="2" y="25"/>
                      <a:pt x="2" y="25"/>
                      <a:pt x="2" y="26"/>
                    </a:cubicBezTo>
                    <a:cubicBezTo>
                      <a:pt x="2" y="26"/>
                      <a:pt x="2" y="26"/>
                      <a:pt x="1" y="26"/>
                    </a:cubicBezTo>
                    <a:cubicBezTo>
                      <a:pt x="1" y="27"/>
                      <a:pt x="0" y="27"/>
                      <a:pt x="0" y="28"/>
                    </a:cubicBezTo>
                    <a:cubicBezTo>
                      <a:pt x="0" y="29"/>
                      <a:pt x="0" y="29"/>
                      <a:pt x="0" y="30"/>
                    </a:cubicBezTo>
                    <a:cubicBezTo>
                      <a:pt x="0" y="31"/>
                      <a:pt x="0" y="31"/>
                      <a:pt x="0" y="31"/>
                    </a:cubicBezTo>
                    <a:cubicBezTo>
                      <a:pt x="1" y="32"/>
                      <a:pt x="1" y="32"/>
                      <a:pt x="1" y="33"/>
                    </a:cubicBezTo>
                    <a:cubicBezTo>
                      <a:pt x="1" y="33"/>
                      <a:pt x="1" y="33"/>
                      <a:pt x="1" y="33"/>
                    </a:cubicBezTo>
                    <a:cubicBezTo>
                      <a:pt x="1" y="34"/>
                      <a:pt x="1" y="35"/>
                      <a:pt x="1" y="35"/>
                    </a:cubicBezTo>
                    <a:cubicBezTo>
                      <a:pt x="2" y="36"/>
                      <a:pt x="2" y="36"/>
                      <a:pt x="2" y="37"/>
                    </a:cubicBezTo>
                    <a:cubicBezTo>
                      <a:pt x="2" y="37"/>
                      <a:pt x="2" y="37"/>
                      <a:pt x="3" y="38"/>
                    </a:cubicBezTo>
                    <a:cubicBezTo>
                      <a:pt x="3" y="38"/>
                      <a:pt x="3" y="38"/>
                      <a:pt x="4" y="39"/>
                    </a:cubicBezTo>
                    <a:cubicBezTo>
                      <a:pt x="4" y="39"/>
                      <a:pt x="5" y="39"/>
                      <a:pt x="5" y="39"/>
                    </a:cubicBezTo>
                    <a:cubicBezTo>
                      <a:pt x="6" y="39"/>
                      <a:pt x="6" y="38"/>
                      <a:pt x="7" y="38"/>
                    </a:cubicBezTo>
                    <a:cubicBezTo>
                      <a:pt x="8" y="38"/>
                      <a:pt x="8" y="37"/>
                      <a:pt x="9" y="37"/>
                    </a:cubicBezTo>
                    <a:cubicBezTo>
                      <a:pt x="9" y="36"/>
                      <a:pt x="10" y="36"/>
                      <a:pt x="10" y="36"/>
                    </a:cubicBezTo>
                    <a:cubicBezTo>
                      <a:pt x="10" y="36"/>
                      <a:pt x="10" y="35"/>
                      <a:pt x="10" y="34"/>
                    </a:cubicBezTo>
                    <a:cubicBezTo>
                      <a:pt x="11" y="33"/>
                      <a:pt x="10" y="33"/>
                      <a:pt x="11" y="32"/>
                    </a:cubicBezTo>
                    <a:cubicBezTo>
                      <a:pt x="11" y="31"/>
                      <a:pt x="11" y="31"/>
                      <a:pt x="12" y="31"/>
                    </a:cubicBezTo>
                    <a:cubicBezTo>
                      <a:pt x="12" y="30"/>
                      <a:pt x="12" y="30"/>
                      <a:pt x="12" y="30"/>
                    </a:cubicBezTo>
                    <a:cubicBezTo>
                      <a:pt x="12" y="29"/>
                      <a:pt x="12" y="28"/>
                      <a:pt x="12" y="28"/>
                    </a:cubicBezTo>
                    <a:cubicBezTo>
                      <a:pt x="13" y="27"/>
                      <a:pt x="13" y="27"/>
                      <a:pt x="13" y="26"/>
                    </a:cubicBezTo>
                    <a:cubicBezTo>
                      <a:pt x="13" y="26"/>
                      <a:pt x="13" y="25"/>
                      <a:pt x="13" y="25"/>
                    </a:cubicBezTo>
                    <a:cubicBezTo>
                      <a:pt x="13" y="24"/>
                      <a:pt x="14" y="24"/>
                      <a:pt x="14" y="23"/>
                    </a:cubicBezTo>
                    <a:cubicBezTo>
                      <a:pt x="14" y="23"/>
                      <a:pt x="14" y="23"/>
                      <a:pt x="14" y="23"/>
                    </a:cubicBezTo>
                    <a:cubicBezTo>
                      <a:pt x="15" y="22"/>
                      <a:pt x="15" y="22"/>
                      <a:pt x="15" y="21"/>
                    </a:cubicBezTo>
                    <a:cubicBezTo>
                      <a:pt x="15" y="21"/>
                      <a:pt x="15" y="21"/>
                      <a:pt x="15" y="20"/>
                    </a:cubicBezTo>
                    <a:cubicBezTo>
                      <a:pt x="15" y="20"/>
                      <a:pt x="16" y="20"/>
                      <a:pt x="16" y="19"/>
                    </a:cubicBezTo>
                    <a:cubicBezTo>
                      <a:pt x="16" y="19"/>
                      <a:pt x="16" y="19"/>
                      <a:pt x="16" y="18"/>
                    </a:cubicBezTo>
                    <a:cubicBezTo>
                      <a:pt x="16" y="18"/>
                      <a:pt x="16" y="17"/>
                      <a:pt x="16" y="17"/>
                    </a:cubicBezTo>
                    <a:cubicBezTo>
                      <a:pt x="16" y="16"/>
                      <a:pt x="17" y="15"/>
                      <a:pt x="17" y="15"/>
                    </a:cubicBezTo>
                    <a:cubicBezTo>
                      <a:pt x="17" y="14"/>
                      <a:pt x="17" y="14"/>
                      <a:pt x="17" y="13"/>
                    </a:cubicBezTo>
                    <a:cubicBezTo>
                      <a:pt x="18" y="13"/>
                      <a:pt x="18" y="13"/>
                      <a:pt x="18" y="12"/>
                    </a:cubicBezTo>
                    <a:cubicBezTo>
                      <a:pt x="18" y="12"/>
                      <a:pt x="18" y="12"/>
                      <a:pt x="18" y="11"/>
                    </a:cubicBezTo>
                    <a:cubicBezTo>
                      <a:pt x="18" y="11"/>
                      <a:pt x="18" y="11"/>
                      <a:pt x="18" y="11"/>
                    </a:cubicBezTo>
                    <a:cubicBezTo>
                      <a:pt x="18" y="10"/>
                      <a:pt x="19" y="11"/>
                      <a:pt x="19" y="11"/>
                    </a:cubicBezTo>
                    <a:cubicBezTo>
                      <a:pt x="20" y="11"/>
                      <a:pt x="19" y="10"/>
                      <a:pt x="19" y="10"/>
                    </a:cubicBezTo>
                    <a:cubicBezTo>
                      <a:pt x="20" y="9"/>
                      <a:pt x="20" y="9"/>
                      <a:pt x="2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5" name="Freeform 365"/>
              <p:cNvSpPr>
                <a:spLocks/>
              </p:cNvSpPr>
              <p:nvPr/>
            </p:nvSpPr>
            <p:spPr bwMode="auto">
              <a:xfrm>
                <a:off x="5424489" y="2146301"/>
                <a:ext cx="53975" cy="42863"/>
              </a:xfrm>
              <a:custGeom>
                <a:avLst/>
                <a:gdLst>
                  <a:gd name="T0" fmla="*/ 2 w 5"/>
                  <a:gd name="T1" fmla="*/ 4 h 4"/>
                  <a:gd name="T2" fmla="*/ 3 w 5"/>
                  <a:gd name="T3" fmla="*/ 4 h 4"/>
                  <a:gd name="T4" fmla="*/ 4 w 5"/>
                  <a:gd name="T5" fmla="*/ 4 h 4"/>
                  <a:gd name="T6" fmla="*/ 5 w 5"/>
                  <a:gd name="T7" fmla="*/ 4 h 4"/>
                  <a:gd name="T8" fmla="*/ 5 w 5"/>
                  <a:gd name="T9" fmla="*/ 4 h 4"/>
                  <a:gd name="T10" fmla="*/ 5 w 5"/>
                  <a:gd name="T11" fmla="*/ 3 h 4"/>
                  <a:gd name="T12" fmla="*/ 4 w 5"/>
                  <a:gd name="T13" fmla="*/ 3 h 4"/>
                  <a:gd name="T14" fmla="*/ 3 w 5"/>
                  <a:gd name="T15" fmla="*/ 2 h 4"/>
                  <a:gd name="T16" fmla="*/ 3 w 5"/>
                  <a:gd name="T17" fmla="*/ 2 h 4"/>
                  <a:gd name="T18" fmla="*/ 4 w 5"/>
                  <a:gd name="T19" fmla="*/ 1 h 4"/>
                  <a:gd name="T20" fmla="*/ 4 w 5"/>
                  <a:gd name="T21" fmla="*/ 1 h 4"/>
                  <a:gd name="T22" fmla="*/ 3 w 5"/>
                  <a:gd name="T23" fmla="*/ 0 h 4"/>
                  <a:gd name="T24" fmla="*/ 2 w 5"/>
                  <a:gd name="T25" fmla="*/ 0 h 4"/>
                  <a:gd name="T26" fmla="*/ 2 w 5"/>
                  <a:gd name="T27" fmla="*/ 0 h 4"/>
                  <a:gd name="T28" fmla="*/ 2 w 5"/>
                  <a:gd name="T29" fmla="*/ 1 h 4"/>
                  <a:gd name="T30" fmla="*/ 1 w 5"/>
                  <a:gd name="T31" fmla="*/ 1 h 4"/>
                  <a:gd name="T32" fmla="*/ 0 w 5"/>
                  <a:gd name="T33" fmla="*/ 2 h 4"/>
                  <a:gd name="T34" fmla="*/ 0 w 5"/>
                  <a:gd name="T35" fmla="*/ 2 h 4"/>
                  <a:gd name="T36" fmla="*/ 1 w 5"/>
                  <a:gd name="T37" fmla="*/ 3 h 4"/>
                  <a:gd name="T38" fmla="*/ 2 w 5"/>
                  <a:gd name="T39" fmla="*/ 3 h 4"/>
                  <a:gd name="T40" fmla="*/ 2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2" y="4"/>
                    </a:moveTo>
                    <a:cubicBezTo>
                      <a:pt x="3" y="4"/>
                      <a:pt x="3" y="4"/>
                      <a:pt x="3" y="4"/>
                    </a:cubicBezTo>
                    <a:cubicBezTo>
                      <a:pt x="3" y="4"/>
                      <a:pt x="4" y="4"/>
                      <a:pt x="4" y="4"/>
                    </a:cubicBezTo>
                    <a:cubicBezTo>
                      <a:pt x="4" y="4"/>
                      <a:pt x="4" y="4"/>
                      <a:pt x="5" y="4"/>
                    </a:cubicBezTo>
                    <a:cubicBezTo>
                      <a:pt x="5" y="4"/>
                      <a:pt x="5" y="4"/>
                      <a:pt x="5" y="4"/>
                    </a:cubicBezTo>
                    <a:cubicBezTo>
                      <a:pt x="5" y="3"/>
                      <a:pt x="5" y="3"/>
                      <a:pt x="5" y="3"/>
                    </a:cubicBezTo>
                    <a:cubicBezTo>
                      <a:pt x="5" y="3"/>
                      <a:pt x="5" y="3"/>
                      <a:pt x="4" y="3"/>
                    </a:cubicBezTo>
                    <a:cubicBezTo>
                      <a:pt x="4" y="2"/>
                      <a:pt x="4" y="3"/>
                      <a:pt x="3" y="2"/>
                    </a:cubicBezTo>
                    <a:cubicBezTo>
                      <a:pt x="3" y="2"/>
                      <a:pt x="3" y="2"/>
                      <a:pt x="3" y="2"/>
                    </a:cubicBezTo>
                    <a:cubicBezTo>
                      <a:pt x="4" y="1"/>
                      <a:pt x="4" y="1"/>
                      <a:pt x="4" y="1"/>
                    </a:cubicBezTo>
                    <a:cubicBezTo>
                      <a:pt x="4" y="1"/>
                      <a:pt x="4" y="1"/>
                      <a:pt x="4" y="1"/>
                    </a:cubicBezTo>
                    <a:cubicBezTo>
                      <a:pt x="4" y="1"/>
                      <a:pt x="3" y="1"/>
                      <a:pt x="3" y="0"/>
                    </a:cubicBezTo>
                    <a:cubicBezTo>
                      <a:pt x="3" y="0"/>
                      <a:pt x="3" y="0"/>
                      <a:pt x="2" y="0"/>
                    </a:cubicBezTo>
                    <a:cubicBezTo>
                      <a:pt x="2" y="0"/>
                      <a:pt x="2" y="0"/>
                      <a:pt x="2" y="0"/>
                    </a:cubicBezTo>
                    <a:cubicBezTo>
                      <a:pt x="1" y="1"/>
                      <a:pt x="2" y="1"/>
                      <a:pt x="2" y="1"/>
                    </a:cubicBezTo>
                    <a:cubicBezTo>
                      <a:pt x="2" y="1"/>
                      <a:pt x="1" y="1"/>
                      <a:pt x="1" y="1"/>
                    </a:cubicBezTo>
                    <a:cubicBezTo>
                      <a:pt x="1" y="1"/>
                      <a:pt x="0" y="1"/>
                      <a:pt x="0" y="2"/>
                    </a:cubicBezTo>
                    <a:cubicBezTo>
                      <a:pt x="0" y="2"/>
                      <a:pt x="0" y="2"/>
                      <a:pt x="0" y="2"/>
                    </a:cubicBezTo>
                    <a:cubicBezTo>
                      <a:pt x="1" y="3"/>
                      <a:pt x="1" y="3"/>
                      <a:pt x="1" y="3"/>
                    </a:cubicBezTo>
                    <a:cubicBezTo>
                      <a:pt x="1" y="3"/>
                      <a:pt x="2" y="2"/>
                      <a:pt x="2" y="3"/>
                    </a:cubicBezTo>
                    <a:cubicBezTo>
                      <a:pt x="2" y="3"/>
                      <a:pt x="2" y="3"/>
                      <a:pt x="2"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6" name="Freeform 366"/>
              <p:cNvSpPr>
                <a:spLocks/>
              </p:cNvSpPr>
              <p:nvPr/>
            </p:nvSpPr>
            <p:spPr bwMode="auto">
              <a:xfrm>
                <a:off x="3708401" y="1054101"/>
                <a:ext cx="215900" cy="87313"/>
              </a:xfrm>
              <a:custGeom>
                <a:avLst/>
                <a:gdLst>
                  <a:gd name="T0" fmla="*/ 20 w 20"/>
                  <a:gd name="T1" fmla="*/ 2 h 8"/>
                  <a:gd name="T2" fmla="*/ 19 w 20"/>
                  <a:gd name="T3" fmla="*/ 2 h 8"/>
                  <a:gd name="T4" fmla="*/ 18 w 20"/>
                  <a:gd name="T5" fmla="*/ 1 h 8"/>
                  <a:gd name="T6" fmla="*/ 18 w 20"/>
                  <a:gd name="T7" fmla="*/ 1 h 8"/>
                  <a:gd name="T8" fmla="*/ 16 w 20"/>
                  <a:gd name="T9" fmla="*/ 1 h 8"/>
                  <a:gd name="T10" fmla="*/ 16 w 20"/>
                  <a:gd name="T11" fmla="*/ 0 h 8"/>
                  <a:gd name="T12" fmla="*/ 15 w 20"/>
                  <a:gd name="T13" fmla="*/ 0 h 8"/>
                  <a:gd name="T14" fmla="*/ 15 w 20"/>
                  <a:gd name="T15" fmla="*/ 1 h 8"/>
                  <a:gd name="T16" fmla="*/ 14 w 20"/>
                  <a:gd name="T17" fmla="*/ 1 h 8"/>
                  <a:gd name="T18" fmla="*/ 13 w 20"/>
                  <a:gd name="T19" fmla="*/ 1 h 8"/>
                  <a:gd name="T20" fmla="*/ 12 w 20"/>
                  <a:gd name="T21" fmla="*/ 1 h 8"/>
                  <a:gd name="T22" fmla="*/ 11 w 20"/>
                  <a:gd name="T23" fmla="*/ 1 h 8"/>
                  <a:gd name="T24" fmla="*/ 10 w 20"/>
                  <a:gd name="T25" fmla="*/ 1 h 8"/>
                  <a:gd name="T26" fmla="*/ 9 w 20"/>
                  <a:gd name="T27" fmla="*/ 1 h 8"/>
                  <a:gd name="T28" fmla="*/ 9 w 20"/>
                  <a:gd name="T29" fmla="*/ 2 h 8"/>
                  <a:gd name="T30" fmla="*/ 9 w 20"/>
                  <a:gd name="T31" fmla="*/ 2 h 8"/>
                  <a:gd name="T32" fmla="*/ 8 w 20"/>
                  <a:gd name="T33" fmla="*/ 2 h 8"/>
                  <a:gd name="T34" fmla="*/ 7 w 20"/>
                  <a:gd name="T35" fmla="*/ 1 h 8"/>
                  <a:gd name="T36" fmla="*/ 7 w 20"/>
                  <a:gd name="T37" fmla="*/ 1 h 8"/>
                  <a:gd name="T38" fmla="*/ 7 w 20"/>
                  <a:gd name="T39" fmla="*/ 2 h 8"/>
                  <a:gd name="T40" fmla="*/ 6 w 20"/>
                  <a:gd name="T41" fmla="*/ 3 h 8"/>
                  <a:gd name="T42" fmla="*/ 6 w 20"/>
                  <a:gd name="T43" fmla="*/ 3 h 8"/>
                  <a:gd name="T44" fmla="*/ 5 w 20"/>
                  <a:gd name="T45" fmla="*/ 2 h 8"/>
                  <a:gd name="T46" fmla="*/ 5 w 20"/>
                  <a:gd name="T47" fmla="*/ 1 h 8"/>
                  <a:gd name="T48" fmla="*/ 4 w 20"/>
                  <a:gd name="T49" fmla="*/ 1 h 8"/>
                  <a:gd name="T50" fmla="*/ 3 w 20"/>
                  <a:gd name="T51" fmla="*/ 1 h 8"/>
                  <a:gd name="T52" fmla="*/ 3 w 20"/>
                  <a:gd name="T53" fmla="*/ 1 h 8"/>
                  <a:gd name="T54" fmla="*/ 2 w 20"/>
                  <a:gd name="T55" fmla="*/ 1 h 8"/>
                  <a:gd name="T56" fmla="*/ 2 w 20"/>
                  <a:gd name="T57" fmla="*/ 1 h 8"/>
                  <a:gd name="T58" fmla="*/ 1 w 20"/>
                  <a:gd name="T59" fmla="*/ 2 h 8"/>
                  <a:gd name="T60" fmla="*/ 0 w 20"/>
                  <a:gd name="T61" fmla="*/ 3 h 8"/>
                  <a:gd name="T62" fmla="*/ 0 w 20"/>
                  <a:gd name="T63" fmla="*/ 3 h 8"/>
                  <a:gd name="T64" fmla="*/ 2 w 20"/>
                  <a:gd name="T65" fmla="*/ 3 h 8"/>
                  <a:gd name="T66" fmla="*/ 3 w 20"/>
                  <a:gd name="T67" fmla="*/ 2 h 8"/>
                  <a:gd name="T68" fmla="*/ 4 w 20"/>
                  <a:gd name="T69" fmla="*/ 3 h 8"/>
                  <a:gd name="T70" fmla="*/ 4 w 20"/>
                  <a:gd name="T71" fmla="*/ 3 h 8"/>
                  <a:gd name="T72" fmla="*/ 3 w 20"/>
                  <a:gd name="T73" fmla="*/ 4 h 8"/>
                  <a:gd name="T74" fmla="*/ 2 w 20"/>
                  <a:gd name="T75" fmla="*/ 4 h 8"/>
                  <a:gd name="T76" fmla="*/ 0 w 20"/>
                  <a:gd name="T77" fmla="*/ 4 h 8"/>
                  <a:gd name="T78" fmla="*/ 0 w 20"/>
                  <a:gd name="T79" fmla="*/ 5 h 8"/>
                  <a:gd name="T80" fmla="*/ 1 w 20"/>
                  <a:gd name="T81" fmla="*/ 5 h 8"/>
                  <a:gd name="T82" fmla="*/ 2 w 20"/>
                  <a:gd name="T83" fmla="*/ 6 h 8"/>
                  <a:gd name="T84" fmla="*/ 3 w 20"/>
                  <a:gd name="T85" fmla="*/ 7 h 8"/>
                  <a:gd name="T86" fmla="*/ 4 w 20"/>
                  <a:gd name="T87" fmla="*/ 7 h 8"/>
                  <a:gd name="T88" fmla="*/ 6 w 20"/>
                  <a:gd name="T89" fmla="*/ 7 h 8"/>
                  <a:gd name="T90" fmla="*/ 8 w 20"/>
                  <a:gd name="T91" fmla="*/ 8 h 8"/>
                  <a:gd name="T92" fmla="*/ 9 w 20"/>
                  <a:gd name="T93" fmla="*/ 7 h 8"/>
                  <a:gd name="T94" fmla="*/ 12 w 20"/>
                  <a:gd name="T95" fmla="*/ 7 h 8"/>
                  <a:gd name="T96" fmla="*/ 15 w 20"/>
                  <a:gd name="T97" fmla="*/ 7 h 8"/>
                  <a:gd name="T98" fmla="*/ 15 w 20"/>
                  <a:gd name="T99" fmla="*/ 7 h 8"/>
                  <a:gd name="T100" fmla="*/ 16 w 20"/>
                  <a:gd name="T101" fmla="*/ 7 h 8"/>
                  <a:gd name="T102" fmla="*/ 17 w 20"/>
                  <a:gd name="T103" fmla="*/ 7 h 8"/>
                  <a:gd name="T104" fmla="*/ 18 w 20"/>
                  <a:gd name="T105" fmla="*/ 6 h 8"/>
                  <a:gd name="T106" fmla="*/ 18 w 20"/>
                  <a:gd name="T107" fmla="*/ 5 h 8"/>
                  <a:gd name="T108" fmla="*/ 19 w 20"/>
                  <a:gd name="T109" fmla="*/ 4 h 8"/>
                  <a:gd name="T110" fmla="*/ 20 w 20"/>
                  <a:gd name="T111" fmla="*/ 4 h 8"/>
                  <a:gd name="T112" fmla="*/ 20 w 20"/>
                  <a:gd name="T11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8">
                    <a:moveTo>
                      <a:pt x="20" y="2"/>
                    </a:moveTo>
                    <a:cubicBezTo>
                      <a:pt x="19" y="2"/>
                      <a:pt x="19" y="3"/>
                      <a:pt x="19" y="2"/>
                    </a:cubicBezTo>
                    <a:cubicBezTo>
                      <a:pt x="18" y="2"/>
                      <a:pt x="19" y="2"/>
                      <a:pt x="18" y="1"/>
                    </a:cubicBezTo>
                    <a:cubicBezTo>
                      <a:pt x="18" y="1"/>
                      <a:pt x="18" y="1"/>
                      <a:pt x="18" y="1"/>
                    </a:cubicBezTo>
                    <a:cubicBezTo>
                      <a:pt x="17" y="1"/>
                      <a:pt x="17" y="1"/>
                      <a:pt x="16" y="1"/>
                    </a:cubicBezTo>
                    <a:cubicBezTo>
                      <a:pt x="16" y="1"/>
                      <a:pt x="16" y="0"/>
                      <a:pt x="16" y="0"/>
                    </a:cubicBezTo>
                    <a:cubicBezTo>
                      <a:pt x="16" y="0"/>
                      <a:pt x="15" y="0"/>
                      <a:pt x="15" y="0"/>
                    </a:cubicBezTo>
                    <a:cubicBezTo>
                      <a:pt x="15" y="0"/>
                      <a:pt x="15" y="1"/>
                      <a:pt x="15" y="1"/>
                    </a:cubicBezTo>
                    <a:cubicBezTo>
                      <a:pt x="15" y="1"/>
                      <a:pt x="14" y="1"/>
                      <a:pt x="14" y="1"/>
                    </a:cubicBezTo>
                    <a:cubicBezTo>
                      <a:pt x="13" y="1"/>
                      <a:pt x="13" y="1"/>
                      <a:pt x="13" y="1"/>
                    </a:cubicBezTo>
                    <a:cubicBezTo>
                      <a:pt x="13" y="1"/>
                      <a:pt x="13" y="1"/>
                      <a:pt x="12" y="1"/>
                    </a:cubicBezTo>
                    <a:cubicBezTo>
                      <a:pt x="12" y="1"/>
                      <a:pt x="12" y="1"/>
                      <a:pt x="11" y="1"/>
                    </a:cubicBezTo>
                    <a:cubicBezTo>
                      <a:pt x="11" y="1"/>
                      <a:pt x="11" y="1"/>
                      <a:pt x="10" y="1"/>
                    </a:cubicBezTo>
                    <a:cubicBezTo>
                      <a:pt x="10" y="1"/>
                      <a:pt x="10" y="1"/>
                      <a:pt x="9" y="1"/>
                    </a:cubicBezTo>
                    <a:cubicBezTo>
                      <a:pt x="9" y="1"/>
                      <a:pt x="10" y="1"/>
                      <a:pt x="9" y="2"/>
                    </a:cubicBezTo>
                    <a:cubicBezTo>
                      <a:pt x="9" y="2"/>
                      <a:pt x="9" y="2"/>
                      <a:pt x="9" y="2"/>
                    </a:cubicBezTo>
                    <a:cubicBezTo>
                      <a:pt x="9" y="2"/>
                      <a:pt x="9" y="2"/>
                      <a:pt x="8" y="2"/>
                    </a:cubicBezTo>
                    <a:cubicBezTo>
                      <a:pt x="8" y="1"/>
                      <a:pt x="8" y="1"/>
                      <a:pt x="7" y="1"/>
                    </a:cubicBezTo>
                    <a:cubicBezTo>
                      <a:pt x="7" y="1"/>
                      <a:pt x="7" y="1"/>
                      <a:pt x="7" y="1"/>
                    </a:cubicBezTo>
                    <a:cubicBezTo>
                      <a:pt x="7" y="1"/>
                      <a:pt x="7" y="2"/>
                      <a:pt x="7" y="2"/>
                    </a:cubicBezTo>
                    <a:cubicBezTo>
                      <a:pt x="7" y="3"/>
                      <a:pt x="6" y="2"/>
                      <a:pt x="6" y="3"/>
                    </a:cubicBezTo>
                    <a:cubicBezTo>
                      <a:pt x="6" y="3"/>
                      <a:pt x="6" y="3"/>
                      <a:pt x="6" y="3"/>
                    </a:cubicBezTo>
                    <a:cubicBezTo>
                      <a:pt x="5" y="3"/>
                      <a:pt x="6" y="2"/>
                      <a:pt x="5" y="2"/>
                    </a:cubicBezTo>
                    <a:cubicBezTo>
                      <a:pt x="5" y="2"/>
                      <a:pt x="5" y="1"/>
                      <a:pt x="5" y="1"/>
                    </a:cubicBezTo>
                    <a:cubicBezTo>
                      <a:pt x="5" y="1"/>
                      <a:pt x="4" y="1"/>
                      <a:pt x="4" y="1"/>
                    </a:cubicBezTo>
                    <a:cubicBezTo>
                      <a:pt x="4" y="1"/>
                      <a:pt x="4" y="1"/>
                      <a:pt x="3" y="1"/>
                    </a:cubicBezTo>
                    <a:cubicBezTo>
                      <a:pt x="3" y="1"/>
                      <a:pt x="3" y="1"/>
                      <a:pt x="3" y="1"/>
                    </a:cubicBezTo>
                    <a:cubicBezTo>
                      <a:pt x="3" y="1"/>
                      <a:pt x="2" y="1"/>
                      <a:pt x="2" y="1"/>
                    </a:cubicBezTo>
                    <a:cubicBezTo>
                      <a:pt x="2" y="1"/>
                      <a:pt x="2" y="1"/>
                      <a:pt x="2" y="1"/>
                    </a:cubicBezTo>
                    <a:cubicBezTo>
                      <a:pt x="1" y="1"/>
                      <a:pt x="1" y="2"/>
                      <a:pt x="1" y="2"/>
                    </a:cubicBezTo>
                    <a:cubicBezTo>
                      <a:pt x="0" y="2"/>
                      <a:pt x="0" y="2"/>
                      <a:pt x="0" y="3"/>
                    </a:cubicBezTo>
                    <a:cubicBezTo>
                      <a:pt x="0" y="3"/>
                      <a:pt x="0" y="3"/>
                      <a:pt x="0" y="3"/>
                    </a:cubicBezTo>
                    <a:cubicBezTo>
                      <a:pt x="1" y="3"/>
                      <a:pt x="1" y="3"/>
                      <a:pt x="2" y="3"/>
                    </a:cubicBezTo>
                    <a:cubicBezTo>
                      <a:pt x="2" y="2"/>
                      <a:pt x="2" y="2"/>
                      <a:pt x="3" y="2"/>
                    </a:cubicBezTo>
                    <a:cubicBezTo>
                      <a:pt x="3" y="2"/>
                      <a:pt x="3" y="2"/>
                      <a:pt x="4" y="3"/>
                    </a:cubicBezTo>
                    <a:cubicBezTo>
                      <a:pt x="4" y="3"/>
                      <a:pt x="4" y="3"/>
                      <a:pt x="4" y="3"/>
                    </a:cubicBezTo>
                    <a:cubicBezTo>
                      <a:pt x="4" y="4"/>
                      <a:pt x="3" y="4"/>
                      <a:pt x="3" y="4"/>
                    </a:cubicBezTo>
                    <a:cubicBezTo>
                      <a:pt x="3" y="4"/>
                      <a:pt x="2" y="4"/>
                      <a:pt x="2" y="4"/>
                    </a:cubicBezTo>
                    <a:cubicBezTo>
                      <a:pt x="1" y="4"/>
                      <a:pt x="1" y="3"/>
                      <a:pt x="0" y="4"/>
                    </a:cubicBezTo>
                    <a:cubicBezTo>
                      <a:pt x="0" y="4"/>
                      <a:pt x="0" y="4"/>
                      <a:pt x="0" y="5"/>
                    </a:cubicBezTo>
                    <a:cubicBezTo>
                      <a:pt x="1" y="5"/>
                      <a:pt x="1" y="5"/>
                      <a:pt x="1" y="5"/>
                    </a:cubicBezTo>
                    <a:cubicBezTo>
                      <a:pt x="2" y="5"/>
                      <a:pt x="2" y="5"/>
                      <a:pt x="2" y="6"/>
                    </a:cubicBezTo>
                    <a:cubicBezTo>
                      <a:pt x="3" y="6"/>
                      <a:pt x="2" y="7"/>
                      <a:pt x="3" y="7"/>
                    </a:cubicBezTo>
                    <a:cubicBezTo>
                      <a:pt x="3" y="8"/>
                      <a:pt x="3" y="7"/>
                      <a:pt x="4" y="7"/>
                    </a:cubicBezTo>
                    <a:cubicBezTo>
                      <a:pt x="5" y="8"/>
                      <a:pt x="5" y="7"/>
                      <a:pt x="6" y="7"/>
                    </a:cubicBezTo>
                    <a:cubicBezTo>
                      <a:pt x="6" y="7"/>
                      <a:pt x="7" y="8"/>
                      <a:pt x="8" y="8"/>
                    </a:cubicBezTo>
                    <a:cubicBezTo>
                      <a:pt x="8" y="8"/>
                      <a:pt x="8" y="7"/>
                      <a:pt x="9" y="7"/>
                    </a:cubicBezTo>
                    <a:cubicBezTo>
                      <a:pt x="10" y="7"/>
                      <a:pt x="11" y="7"/>
                      <a:pt x="12" y="7"/>
                    </a:cubicBezTo>
                    <a:cubicBezTo>
                      <a:pt x="13" y="7"/>
                      <a:pt x="13" y="7"/>
                      <a:pt x="15" y="7"/>
                    </a:cubicBezTo>
                    <a:cubicBezTo>
                      <a:pt x="15" y="7"/>
                      <a:pt x="15" y="7"/>
                      <a:pt x="15" y="7"/>
                    </a:cubicBezTo>
                    <a:cubicBezTo>
                      <a:pt x="16" y="7"/>
                      <a:pt x="16" y="7"/>
                      <a:pt x="16" y="7"/>
                    </a:cubicBezTo>
                    <a:cubicBezTo>
                      <a:pt x="17" y="7"/>
                      <a:pt x="17" y="7"/>
                      <a:pt x="17" y="7"/>
                    </a:cubicBezTo>
                    <a:cubicBezTo>
                      <a:pt x="18" y="7"/>
                      <a:pt x="18" y="7"/>
                      <a:pt x="18" y="6"/>
                    </a:cubicBezTo>
                    <a:cubicBezTo>
                      <a:pt x="18" y="6"/>
                      <a:pt x="18" y="6"/>
                      <a:pt x="18" y="5"/>
                    </a:cubicBezTo>
                    <a:cubicBezTo>
                      <a:pt x="18" y="5"/>
                      <a:pt x="19" y="4"/>
                      <a:pt x="19" y="4"/>
                    </a:cubicBezTo>
                    <a:cubicBezTo>
                      <a:pt x="19" y="4"/>
                      <a:pt x="20" y="4"/>
                      <a:pt x="20" y="4"/>
                    </a:cubicBezTo>
                    <a:cubicBezTo>
                      <a:pt x="20" y="3"/>
                      <a:pt x="20" y="3"/>
                      <a:pt x="2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7" name="Freeform 367"/>
              <p:cNvSpPr>
                <a:spLocks/>
              </p:cNvSpPr>
              <p:nvPr/>
            </p:nvSpPr>
            <p:spPr bwMode="auto">
              <a:xfrm>
                <a:off x="4043364" y="1162051"/>
                <a:ext cx="20638" cy="22225"/>
              </a:xfrm>
              <a:custGeom>
                <a:avLst/>
                <a:gdLst>
                  <a:gd name="T0" fmla="*/ 2 w 2"/>
                  <a:gd name="T1" fmla="*/ 1 h 2"/>
                  <a:gd name="T2" fmla="*/ 1 w 2"/>
                  <a:gd name="T3" fmla="*/ 1 h 2"/>
                  <a:gd name="T4" fmla="*/ 0 w 2"/>
                  <a:gd name="T5" fmla="*/ 1 h 2"/>
                  <a:gd name="T6" fmla="*/ 1 w 2"/>
                  <a:gd name="T7" fmla="*/ 1 h 2"/>
                  <a:gd name="T8" fmla="*/ 1 w 2"/>
                  <a:gd name="T9" fmla="*/ 2 h 2"/>
                  <a:gd name="T10" fmla="*/ 2 w 2"/>
                  <a:gd name="T11" fmla="*/ 2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2" y="1"/>
                      <a:pt x="1" y="1"/>
                      <a:pt x="1" y="1"/>
                    </a:cubicBezTo>
                    <a:cubicBezTo>
                      <a:pt x="1" y="1"/>
                      <a:pt x="1" y="0"/>
                      <a:pt x="0" y="1"/>
                    </a:cubicBezTo>
                    <a:cubicBezTo>
                      <a:pt x="0" y="1"/>
                      <a:pt x="1" y="1"/>
                      <a:pt x="1" y="1"/>
                    </a:cubicBezTo>
                    <a:cubicBezTo>
                      <a:pt x="1" y="1"/>
                      <a:pt x="1" y="2"/>
                      <a:pt x="1" y="2"/>
                    </a:cubicBezTo>
                    <a:cubicBezTo>
                      <a:pt x="1" y="2"/>
                      <a:pt x="1" y="2"/>
                      <a:pt x="2" y="2"/>
                    </a:cubicBezTo>
                    <a:cubicBezTo>
                      <a:pt x="2" y="2"/>
                      <a:pt x="2"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8" name="Freeform 368"/>
              <p:cNvSpPr>
                <a:spLocks/>
              </p:cNvSpPr>
              <p:nvPr/>
            </p:nvSpPr>
            <p:spPr bwMode="auto">
              <a:xfrm>
                <a:off x="4538664" y="16589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9" name="Freeform 369"/>
              <p:cNvSpPr>
                <a:spLocks/>
              </p:cNvSpPr>
              <p:nvPr/>
            </p:nvSpPr>
            <p:spPr bwMode="auto">
              <a:xfrm>
                <a:off x="4529139" y="1627189"/>
                <a:ext cx="85725" cy="31750"/>
              </a:xfrm>
              <a:custGeom>
                <a:avLst/>
                <a:gdLst>
                  <a:gd name="T0" fmla="*/ 7 w 8"/>
                  <a:gd name="T1" fmla="*/ 0 h 3"/>
                  <a:gd name="T2" fmla="*/ 7 w 8"/>
                  <a:gd name="T3" fmla="*/ 0 h 3"/>
                  <a:gd name="T4" fmla="*/ 6 w 8"/>
                  <a:gd name="T5" fmla="*/ 0 h 3"/>
                  <a:gd name="T6" fmla="*/ 6 w 8"/>
                  <a:gd name="T7" fmla="*/ 1 h 3"/>
                  <a:gd name="T8" fmla="*/ 5 w 8"/>
                  <a:gd name="T9" fmla="*/ 0 h 3"/>
                  <a:gd name="T10" fmla="*/ 5 w 8"/>
                  <a:gd name="T11" fmla="*/ 0 h 3"/>
                  <a:gd name="T12" fmla="*/ 4 w 8"/>
                  <a:gd name="T13" fmla="*/ 1 h 3"/>
                  <a:gd name="T14" fmla="*/ 3 w 8"/>
                  <a:gd name="T15" fmla="*/ 1 h 3"/>
                  <a:gd name="T16" fmla="*/ 2 w 8"/>
                  <a:gd name="T17" fmla="*/ 1 h 3"/>
                  <a:gd name="T18" fmla="*/ 2 w 8"/>
                  <a:gd name="T19" fmla="*/ 1 h 3"/>
                  <a:gd name="T20" fmla="*/ 1 w 8"/>
                  <a:gd name="T21" fmla="*/ 1 h 3"/>
                  <a:gd name="T22" fmla="*/ 0 w 8"/>
                  <a:gd name="T23" fmla="*/ 1 h 3"/>
                  <a:gd name="T24" fmla="*/ 1 w 8"/>
                  <a:gd name="T25" fmla="*/ 2 h 3"/>
                  <a:gd name="T26" fmla="*/ 1 w 8"/>
                  <a:gd name="T27" fmla="*/ 3 h 3"/>
                  <a:gd name="T28" fmla="*/ 2 w 8"/>
                  <a:gd name="T29" fmla="*/ 3 h 3"/>
                  <a:gd name="T30" fmla="*/ 3 w 8"/>
                  <a:gd name="T31" fmla="*/ 3 h 3"/>
                  <a:gd name="T32" fmla="*/ 4 w 8"/>
                  <a:gd name="T33" fmla="*/ 2 h 3"/>
                  <a:gd name="T34" fmla="*/ 5 w 8"/>
                  <a:gd name="T35" fmla="*/ 2 h 3"/>
                  <a:gd name="T36" fmla="*/ 5 w 8"/>
                  <a:gd name="T37" fmla="*/ 2 h 3"/>
                  <a:gd name="T38" fmla="*/ 6 w 8"/>
                  <a:gd name="T39" fmla="*/ 2 h 3"/>
                  <a:gd name="T40" fmla="*/ 7 w 8"/>
                  <a:gd name="T41" fmla="*/ 2 h 3"/>
                  <a:gd name="T42" fmla="*/ 7 w 8"/>
                  <a:gd name="T43" fmla="*/ 1 h 3"/>
                  <a:gd name="T44" fmla="*/ 8 w 8"/>
                  <a:gd name="T45" fmla="*/ 1 h 3"/>
                  <a:gd name="T46" fmla="*/ 7 w 8"/>
                  <a:gd name="T4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3">
                    <a:moveTo>
                      <a:pt x="7" y="0"/>
                    </a:moveTo>
                    <a:cubicBezTo>
                      <a:pt x="7" y="0"/>
                      <a:pt x="7" y="0"/>
                      <a:pt x="7" y="0"/>
                    </a:cubicBezTo>
                    <a:cubicBezTo>
                      <a:pt x="6" y="0"/>
                      <a:pt x="6" y="0"/>
                      <a:pt x="6" y="0"/>
                    </a:cubicBezTo>
                    <a:cubicBezTo>
                      <a:pt x="6" y="0"/>
                      <a:pt x="6" y="1"/>
                      <a:pt x="6" y="1"/>
                    </a:cubicBezTo>
                    <a:cubicBezTo>
                      <a:pt x="6" y="1"/>
                      <a:pt x="6" y="0"/>
                      <a:pt x="5" y="0"/>
                    </a:cubicBezTo>
                    <a:cubicBezTo>
                      <a:pt x="5" y="0"/>
                      <a:pt x="5" y="0"/>
                      <a:pt x="5" y="0"/>
                    </a:cubicBezTo>
                    <a:cubicBezTo>
                      <a:pt x="4" y="0"/>
                      <a:pt x="4" y="1"/>
                      <a:pt x="4" y="1"/>
                    </a:cubicBezTo>
                    <a:cubicBezTo>
                      <a:pt x="4" y="1"/>
                      <a:pt x="3" y="1"/>
                      <a:pt x="3" y="1"/>
                    </a:cubicBezTo>
                    <a:cubicBezTo>
                      <a:pt x="3" y="1"/>
                      <a:pt x="3" y="1"/>
                      <a:pt x="2" y="1"/>
                    </a:cubicBezTo>
                    <a:cubicBezTo>
                      <a:pt x="2" y="1"/>
                      <a:pt x="2" y="1"/>
                      <a:pt x="2" y="1"/>
                    </a:cubicBezTo>
                    <a:cubicBezTo>
                      <a:pt x="1" y="1"/>
                      <a:pt x="1" y="1"/>
                      <a:pt x="1" y="1"/>
                    </a:cubicBezTo>
                    <a:cubicBezTo>
                      <a:pt x="0" y="1"/>
                      <a:pt x="0" y="1"/>
                      <a:pt x="0" y="1"/>
                    </a:cubicBezTo>
                    <a:cubicBezTo>
                      <a:pt x="1" y="1"/>
                      <a:pt x="1" y="1"/>
                      <a:pt x="1" y="2"/>
                    </a:cubicBezTo>
                    <a:cubicBezTo>
                      <a:pt x="2" y="2"/>
                      <a:pt x="1" y="3"/>
                      <a:pt x="1" y="3"/>
                    </a:cubicBezTo>
                    <a:cubicBezTo>
                      <a:pt x="2" y="3"/>
                      <a:pt x="2" y="3"/>
                      <a:pt x="2" y="3"/>
                    </a:cubicBezTo>
                    <a:cubicBezTo>
                      <a:pt x="2" y="3"/>
                      <a:pt x="3" y="3"/>
                      <a:pt x="3" y="3"/>
                    </a:cubicBezTo>
                    <a:cubicBezTo>
                      <a:pt x="3" y="2"/>
                      <a:pt x="4" y="2"/>
                      <a:pt x="4" y="2"/>
                    </a:cubicBezTo>
                    <a:cubicBezTo>
                      <a:pt x="4" y="2"/>
                      <a:pt x="4" y="2"/>
                      <a:pt x="5" y="2"/>
                    </a:cubicBezTo>
                    <a:cubicBezTo>
                      <a:pt x="5" y="2"/>
                      <a:pt x="5" y="2"/>
                      <a:pt x="5" y="2"/>
                    </a:cubicBezTo>
                    <a:cubicBezTo>
                      <a:pt x="6" y="2"/>
                      <a:pt x="6" y="2"/>
                      <a:pt x="6" y="2"/>
                    </a:cubicBezTo>
                    <a:cubicBezTo>
                      <a:pt x="6" y="2"/>
                      <a:pt x="6" y="2"/>
                      <a:pt x="7" y="2"/>
                    </a:cubicBezTo>
                    <a:cubicBezTo>
                      <a:pt x="7" y="2"/>
                      <a:pt x="7" y="2"/>
                      <a:pt x="7" y="1"/>
                    </a:cubicBezTo>
                    <a:cubicBezTo>
                      <a:pt x="8" y="1"/>
                      <a:pt x="8" y="1"/>
                      <a:pt x="8" y="1"/>
                    </a:cubicBezTo>
                    <a:cubicBezTo>
                      <a:pt x="7" y="1"/>
                      <a:pt x="7" y="1"/>
                      <a:pt x="7"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0" name="Freeform 370"/>
              <p:cNvSpPr>
                <a:spLocks/>
              </p:cNvSpPr>
              <p:nvPr/>
            </p:nvSpPr>
            <p:spPr bwMode="auto">
              <a:xfrm>
                <a:off x="4464051" y="1346201"/>
                <a:ext cx="31750" cy="31750"/>
              </a:xfrm>
              <a:custGeom>
                <a:avLst/>
                <a:gdLst>
                  <a:gd name="T0" fmla="*/ 1 w 3"/>
                  <a:gd name="T1" fmla="*/ 2 h 3"/>
                  <a:gd name="T2" fmla="*/ 1 w 3"/>
                  <a:gd name="T3" fmla="*/ 3 h 3"/>
                  <a:gd name="T4" fmla="*/ 2 w 3"/>
                  <a:gd name="T5" fmla="*/ 3 h 3"/>
                  <a:gd name="T6" fmla="*/ 2 w 3"/>
                  <a:gd name="T7" fmla="*/ 2 h 3"/>
                  <a:gd name="T8" fmla="*/ 2 w 3"/>
                  <a:gd name="T9" fmla="*/ 2 h 3"/>
                  <a:gd name="T10" fmla="*/ 3 w 3"/>
                  <a:gd name="T11" fmla="*/ 1 h 3"/>
                  <a:gd name="T12" fmla="*/ 3 w 3"/>
                  <a:gd name="T13" fmla="*/ 0 h 3"/>
                  <a:gd name="T14" fmla="*/ 2 w 3"/>
                  <a:gd name="T15" fmla="*/ 0 h 3"/>
                  <a:gd name="T16" fmla="*/ 2 w 3"/>
                  <a:gd name="T17" fmla="*/ 1 h 3"/>
                  <a:gd name="T18" fmla="*/ 1 w 3"/>
                  <a:gd name="T19" fmla="*/ 1 h 3"/>
                  <a:gd name="T20" fmla="*/ 0 w 3"/>
                  <a:gd name="T21" fmla="*/ 1 h 3"/>
                  <a:gd name="T22" fmla="*/ 0 w 3"/>
                  <a:gd name="T23" fmla="*/ 2 h 3"/>
                  <a:gd name="T24" fmla="*/ 1 w 3"/>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1" y="2"/>
                    </a:moveTo>
                    <a:cubicBezTo>
                      <a:pt x="1" y="3"/>
                      <a:pt x="1" y="3"/>
                      <a:pt x="1" y="3"/>
                    </a:cubicBezTo>
                    <a:cubicBezTo>
                      <a:pt x="2" y="3"/>
                      <a:pt x="2" y="3"/>
                      <a:pt x="2" y="3"/>
                    </a:cubicBezTo>
                    <a:cubicBezTo>
                      <a:pt x="2" y="3"/>
                      <a:pt x="2" y="3"/>
                      <a:pt x="2" y="2"/>
                    </a:cubicBezTo>
                    <a:cubicBezTo>
                      <a:pt x="2" y="2"/>
                      <a:pt x="2" y="2"/>
                      <a:pt x="2" y="2"/>
                    </a:cubicBezTo>
                    <a:cubicBezTo>
                      <a:pt x="3" y="2"/>
                      <a:pt x="3" y="1"/>
                      <a:pt x="3" y="1"/>
                    </a:cubicBezTo>
                    <a:cubicBezTo>
                      <a:pt x="3" y="1"/>
                      <a:pt x="3" y="1"/>
                      <a:pt x="3" y="0"/>
                    </a:cubicBezTo>
                    <a:cubicBezTo>
                      <a:pt x="3" y="0"/>
                      <a:pt x="2" y="0"/>
                      <a:pt x="2" y="0"/>
                    </a:cubicBezTo>
                    <a:cubicBezTo>
                      <a:pt x="2" y="0"/>
                      <a:pt x="2" y="1"/>
                      <a:pt x="2" y="1"/>
                    </a:cubicBezTo>
                    <a:cubicBezTo>
                      <a:pt x="2" y="1"/>
                      <a:pt x="1" y="1"/>
                      <a:pt x="1" y="1"/>
                    </a:cubicBezTo>
                    <a:cubicBezTo>
                      <a:pt x="1" y="1"/>
                      <a:pt x="0" y="1"/>
                      <a:pt x="0" y="1"/>
                    </a:cubicBezTo>
                    <a:cubicBezTo>
                      <a:pt x="0" y="1"/>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1" name="Freeform 371"/>
              <p:cNvSpPr>
                <a:spLocks/>
              </p:cNvSpPr>
              <p:nvPr/>
            </p:nvSpPr>
            <p:spPr bwMode="auto">
              <a:xfrm>
                <a:off x="4464051" y="1377951"/>
                <a:ext cx="20638" cy="11113"/>
              </a:xfrm>
              <a:custGeom>
                <a:avLst/>
                <a:gdLst>
                  <a:gd name="T0" fmla="*/ 0 w 2"/>
                  <a:gd name="T1" fmla="*/ 1 h 1"/>
                  <a:gd name="T2" fmla="*/ 1 w 2"/>
                  <a:gd name="T3" fmla="*/ 1 h 1"/>
                  <a:gd name="T4" fmla="*/ 1 w 2"/>
                  <a:gd name="T5" fmla="*/ 1 h 1"/>
                  <a:gd name="T6" fmla="*/ 1 w 2"/>
                  <a:gd name="T7" fmla="*/ 0 h 1"/>
                  <a:gd name="T8" fmla="*/ 0 w 2"/>
                  <a:gd name="T9" fmla="*/ 0 h 1"/>
                  <a:gd name="T10" fmla="*/ 0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1" y="1"/>
                      <a:pt x="1" y="1"/>
                      <a:pt x="1" y="1"/>
                    </a:cubicBezTo>
                    <a:cubicBezTo>
                      <a:pt x="1" y="1"/>
                      <a:pt x="1" y="1"/>
                      <a:pt x="1" y="1"/>
                    </a:cubicBezTo>
                    <a:cubicBezTo>
                      <a:pt x="2" y="1"/>
                      <a:pt x="1" y="0"/>
                      <a:pt x="1" y="0"/>
                    </a:cubicBezTo>
                    <a:cubicBezTo>
                      <a:pt x="1" y="0"/>
                      <a:pt x="1" y="0"/>
                      <a:pt x="0"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2" name="Freeform 372"/>
              <p:cNvSpPr>
                <a:spLocks/>
              </p:cNvSpPr>
              <p:nvPr/>
            </p:nvSpPr>
            <p:spPr bwMode="auto">
              <a:xfrm>
                <a:off x="4679951" y="1292226"/>
                <a:ext cx="128588" cy="76200"/>
              </a:xfrm>
              <a:custGeom>
                <a:avLst/>
                <a:gdLst>
                  <a:gd name="T0" fmla="*/ 1 w 12"/>
                  <a:gd name="T1" fmla="*/ 5 h 7"/>
                  <a:gd name="T2" fmla="*/ 1 w 12"/>
                  <a:gd name="T3" fmla="*/ 5 h 7"/>
                  <a:gd name="T4" fmla="*/ 1 w 12"/>
                  <a:gd name="T5" fmla="*/ 5 h 7"/>
                  <a:gd name="T6" fmla="*/ 2 w 12"/>
                  <a:gd name="T7" fmla="*/ 5 h 7"/>
                  <a:gd name="T8" fmla="*/ 3 w 12"/>
                  <a:gd name="T9" fmla="*/ 5 h 7"/>
                  <a:gd name="T10" fmla="*/ 4 w 12"/>
                  <a:gd name="T11" fmla="*/ 5 h 7"/>
                  <a:gd name="T12" fmla="*/ 5 w 12"/>
                  <a:gd name="T13" fmla="*/ 5 h 7"/>
                  <a:gd name="T14" fmla="*/ 7 w 12"/>
                  <a:gd name="T15" fmla="*/ 6 h 7"/>
                  <a:gd name="T16" fmla="*/ 8 w 12"/>
                  <a:gd name="T17" fmla="*/ 7 h 7"/>
                  <a:gd name="T18" fmla="*/ 10 w 12"/>
                  <a:gd name="T19" fmla="*/ 7 h 7"/>
                  <a:gd name="T20" fmla="*/ 10 w 12"/>
                  <a:gd name="T21" fmla="*/ 7 h 7"/>
                  <a:gd name="T22" fmla="*/ 11 w 12"/>
                  <a:gd name="T23" fmla="*/ 7 h 7"/>
                  <a:gd name="T24" fmla="*/ 12 w 12"/>
                  <a:gd name="T25" fmla="*/ 7 h 7"/>
                  <a:gd name="T26" fmla="*/ 12 w 12"/>
                  <a:gd name="T27" fmla="*/ 7 h 7"/>
                  <a:gd name="T28" fmla="*/ 12 w 12"/>
                  <a:gd name="T29" fmla="*/ 6 h 7"/>
                  <a:gd name="T30" fmla="*/ 12 w 12"/>
                  <a:gd name="T31" fmla="*/ 5 h 7"/>
                  <a:gd name="T32" fmla="*/ 11 w 12"/>
                  <a:gd name="T33" fmla="*/ 4 h 7"/>
                  <a:gd name="T34" fmla="*/ 12 w 12"/>
                  <a:gd name="T35" fmla="*/ 2 h 7"/>
                  <a:gd name="T36" fmla="*/ 11 w 12"/>
                  <a:gd name="T37" fmla="*/ 1 h 7"/>
                  <a:gd name="T38" fmla="*/ 9 w 12"/>
                  <a:gd name="T39" fmla="*/ 2 h 7"/>
                  <a:gd name="T40" fmla="*/ 9 w 12"/>
                  <a:gd name="T41" fmla="*/ 1 h 7"/>
                  <a:gd name="T42" fmla="*/ 8 w 12"/>
                  <a:gd name="T43" fmla="*/ 0 h 7"/>
                  <a:gd name="T44" fmla="*/ 7 w 12"/>
                  <a:gd name="T45" fmla="*/ 0 h 7"/>
                  <a:gd name="T46" fmla="*/ 7 w 12"/>
                  <a:gd name="T47" fmla="*/ 0 h 7"/>
                  <a:gd name="T48" fmla="*/ 7 w 12"/>
                  <a:gd name="T49" fmla="*/ 1 h 7"/>
                  <a:gd name="T50" fmla="*/ 7 w 12"/>
                  <a:gd name="T51" fmla="*/ 2 h 7"/>
                  <a:gd name="T52" fmla="*/ 6 w 12"/>
                  <a:gd name="T53" fmla="*/ 2 h 7"/>
                  <a:gd name="T54" fmla="*/ 5 w 12"/>
                  <a:gd name="T55" fmla="*/ 3 h 7"/>
                  <a:gd name="T56" fmla="*/ 4 w 12"/>
                  <a:gd name="T57" fmla="*/ 2 h 7"/>
                  <a:gd name="T58" fmla="*/ 4 w 12"/>
                  <a:gd name="T59" fmla="*/ 1 h 7"/>
                  <a:gd name="T60" fmla="*/ 3 w 12"/>
                  <a:gd name="T61" fmla="*/ 1 h 7"/>
                  <a:gd name="T62" fmla="*/ 2 w 12"/>
                  <a:gd name="T63" fmla="*/ 1 h 7"/>
                  <a:gd name="T64" fmla="*/ 1 w 12"/>
                  <a:gd name="T65" fmla="*/ 2 h 7"/>
                  <a:gd name="T66" fmla="*/ 0 w 12"/>
                  <a:gd name="T67" fmla="*/ 3 h 7"/>
                  <a:gd name="T68" fmla="*/ 0 w 12"/>
                  <a:gd name="T69" fmla="*/ 4 h 7"/>
                  <a:gd name="T70" fmla="*/ 1 w 12"/>
                  <a:gd name="T7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7">
                    <a:moveTo>
                      <a:pt x="1" y="5"/>
                    </a:moveTo>
                    <a:cubicBezTo>
                      <a:pt x="1" y="5"/>
                      <a:pt x="1" y="5"/>
                      <a:pt x="1" y="5"/>
                    </a:cubicBezTo>
                    <a:cubicBezTo>
                      <a:pt x="1" y="5"/>
                      <a:pt x="1" y="5"/>
                      <a:pt x="1" y="5"/>
                    </a:cubicBezTo>
                    <a:cubicBezTo>
                      <a:pt x="1" y="5"/>
                      <a:pt x="2" y="5"/>
                      <a:pt x="2" y="5"/>
                    </a:cubicBezTo>
                    <a:cubicBezTo>
                      <a:pt x="3" y="5"/>
                      <a:pt x="3" y="5"/>
                      <a:pt x="3" y="5"/>
                    </a:cubicBezTo>
                    <a:cubicBezTo>
                      <a:pt x="4" y="5"/>
                      <a:pt x="4" y="5"/>
                      <a:pt x="4" y="5"/>
                    </a:cubicBezTo>
                    <a:cubicBezTo>
                      <a:pt x="5" y="5"/>
                      <a:pt x="5" y="5"/>
                      <a:pt x="5" y="5"/>
                    </a:cubicBezTo>
                    <a:cubicBezTo>
                      <a:pt x="6" y="5"/>
                      <a:pt x="6" y="5"/>
                      <a:pt x="7" y="6"/>
                    </a:cubicBezTo>
                    <a:cubicBezTo>
                      <a:pt x="7" y="6"/>
                      <a:pt x="7" y="6"/>
                      <a:pt x="8" y="7"/>
                    </a:cubicBezTo>
                    <a:cubicBezTo>
                      <a:pt x="9" y="7"/>
                      <a:pt x="9" y="7"/>
                      <a:pt x="10" y="7"/>
                    </a:cubicBezTo>
                    <a:cubicBezTo>
                      <a:pt x="10" y="7"/>
                      <a:pt x="10" y="7"/>
                      <a:pt x="10" y="7"/>
                    </a:cubicBezTo>
                    <a:cubicBezTo>
                      <a:pt x="11" y="7"/>
                      <a:pt x="10" y="7"/>
                      <a:pt x="11" y="7"/>
                    </a:cubicBezTo>
                    <a:cubicBezTo>
                      <a:pt x="11" y="7"/>
                      <a:pt x="12" y="7"/>
                      <a:pt x="12" y="7"/>
                    </a:cubicBezTo>
                    <a:cubicBezTo>
                      <a:pt x="12" y="7"/>
                      <a:pt x="12" y="7"/>
                      <a:pt x="12" y="7"/>
                    </a:cubicBezTo>
                    <a:cubicBezTo>
                      <a:pt x="12" y="7"/>
                      <a:pt x="12" y="7"/>
                      <a:pt x="12" y="6"/>
                    </a:cubicBezTo>
                    <a:cubicBezTo>
                      <a:pt x="12" y="6"/>
                      <a:pt x="12" y="6"/>
                      <a:pt x="12" y="5"/>
                    </a:cubicBezTo>
                    <a:cubicBezTo>
                      <a:pt x="11" y="5"/>
                      <a:pt x="11" y="4"/>
                      <a:pt x="11" y="4"/>
                    </a:cubicBezTo>
                    <a:cubicBezTo>
                      <a:pt x="11" y="3"/>
                      <a:pt x="12" y="3"/>
                      <a:pt x="12" y="2"/>
                    </a:cubicBezTo>
                    <a:cubicBezTo>
                      <a:pt x="11" y="2"/>
                      <a:pt x="11" y="1"/>
                      <a:pt x="11" y="1"/>
                    </a:cubicBezTo>
                    <a:cubicBezTo>
                      <a:pt x="10" y="1"/>
                      <a:pt x="10" y="2"/>
                      <a:pt x="9" y="2"/>
                    </a:cubicBezTo>
                    <a:cubicBezTo>
                      <a:pt x="9" y="1"/>
                      <a:pt x="9" y="1"/>
                      <a:pt x="9" y="1"/>
                    </a:cubicBezTo>
                    <a:cubicBezTo>
                      <a:pt x="9" y="1"/>
                      <a:pt x="8" y="1"/>
                      <a:pt x="8" y="0"/>
                    </a:cubicBezTo>
                    <a:cubicBezTo>
                      <a:pt x="7" y="0"/>
                      <a:pt x="7" y="0"/>
                      <a:pt x="7" y="0"/>
                    </a:cubicBezTo>
                    <a:cubicBezTo>
                      <a:pt x="7" y="0"/>
                      <a:pt x="7" y="0"/>
                      <a:pt x="7" y="0"/>
                    </a:cubicBezTo>
                    <a:cubicBezTo>
                      <a:pt x="7" y="0"/>
                      <a:pt x="7" y="0"/>
                      <a:pt x="7" y="1"/>
                    </a:cubicBezTo>
                    <a:cubicBezTo>
                      <a:pt x="7" y="1"/>
                      <a:pt x="7" y="1"/>
                      <a:pt x="7" y="2"/>
                    </a:cubicBezTo>
                    <a:cubicBezTo>
                      <a:pt x="7" y="2"/>
                      <a:pt x="7" y="2"/>
                      <a:pt x="6" y="2"/>
                    </a:cubicBezTo>
                    <a:cubicBezTo>
                      <a:pt x="6" y="2"/>
                      <a:pt x="6" y="3"/>
                      <a:pt x="5" y="3"/>
                    </a:cubicBezTo>
                    <a:cubicBezTo>
                      <a:pt x="5" y="2"/>
                      <a:pt x="5" y="2"/>
                      <a:pt x="4" y="2"/>
                    </a:cubicBezTo>
                    <a:cubicBezTo>
                      <a:pt x="4" y="1"/>
                      <a:pt x="4" y="1"/>
                      <a:pt x="4" y="1"/>
                    </a:cubicBezTo>
                    <a:cubicBezTo>
                      <a:pt x="3" y="1"/>
                      <a:pt x="3" y="1"/>
                      <a:pt x="3" y="1"/>
                    </a:cubicBezTo>
                    <a:cubicBezTo>
                      <a:pt x="2" y="1"/>
                      <a:pt x="2" y="1"/>
                      <a:pt x="2" y="1"/>
                    </a:cubicBezTo>
                    <a:cubicBezTo>
                      <a:pt x="2" y="1"/>
                      <a:pt x="1" y="1"/>
                      <a:pt x="1" y="2"/>
                    </a:cubicBezTo>
                    <a:cubicBezTo>
                      <a:pt x="0" y="2"/>
                      <a:pt x="1" y="2"/>
                      <a:pt x="0" y="3"/>
                    </a:cubicBezTo>
                    <a:cubicBezTo>
                      <a:pt x="0" y="3"/>
                      <a:pt x="0" y="4"/>
                      <a:pt x="0" y="4"/>
                    </a:cubicBezTo>
                    <a:cubicBezTo>
                      <a:pt x="0" y="4"/>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3" name="Freeform 373"/>
              <p:cNvSpPr>
                <a:spLocks/>
              </p:cNvSpPr>
              <p:nvPr/>
            </p:nvSpPr>
            <p:spPr bwMode="auto">
              <a:xfrm>
                <a:off x="4538664" y="1389064"/>
                <a:ext cx="238125" cy="173038"/>
              </a:xfrm>
              <a:custGeom>
                <a:avLst/>
                <a:gdLst>
                  <a:gd name="T0" fmla="*/ 20 w 22"/>
                  <a:gd name="T1" fmla="*/ 15 h 16"/>
                  <a:gd name="T2" fmla="*/ 20 w 22"/>
                  <a:gd name="T3" fmla="*/ 15 h 16"/>
                  <a:gd name="T4" fmla="*/ 19 w 22"/>
                  <a:gd name="T5" fmla="*/ 13 h 16"/>
                  <a:gd name="T6" fmla="*/ 20 w 22"/>
                  <a:gd name="T7" fmla="*/ 13 h 16"/>
                  <a:gd name="T8" fmla="*/ 21 w 22"/>
                  <a:gd name="T9" fmla="*/ 12 h 16"/>
                  <a:gd name="T10" fmla="*/ 22 w 22"/>
                  <a:gd name="T11" fmla="*/ 11 h 16"/>
                  <a:gd name="T12" fmla="*/ 21 w 22"/>
                  <a:gd name="T13" fmla="*/ 10 h 16"/>
                  <a:gd name="T14" fmla="*/ 20 w 22"/>
                  <a:gd name="T15" fmla="*/ 9 h 16"/>
                  <a:gd name="T16" fmla="*/ 20 w 22"/>
                  <a:gd name="T17" fmla="*/ 7 h 16"/>
                  <a:gd name="T18" fmla="*/ 20 w 22"/>
                  <a:gd name="T19" fmla="*/ 7 h 16"/>
                  <a:gd name="T20" fmla="*/ 20 w 22"/>
                  <a:gd name="T21" fmla="*/ 6 h 16"/>
                  <a:gd name="T22" fmla="*/ 21 w 22"/>
                  <a:gd name="T23" fmla="*/ 6 h 16"/>
                  <a:gd name="T24" fmla="*/ 21 w 22"/>
                  <a:gd name="T25" fmla="*/ 5 h 16"/>
                  <a:gd name="T26" fmla="*/ 20 w 22"/>
                  <a:gd name="T27" fmla="*/ 4 h 16"/>
                  <a:gd name="T28" fmla="*/ 20 w 22"/>
                  <a:gd name="T29" fmla="*/ 3 h 16"/>
                  <a:gd name="T30" fmla="*/ 20 w 22"/>
                  <a:gd name="T31" fmla="*/ 2 h 16"/>
                  <a:gd name="T32" fmla="*/ 19 w 22"/>
                  <a:gd name="T33" fmla="*/ 2 h 16"/>
                  <a:gd name="T34" fmla="*/ 18 w 22"/>
                  <a:gd name="T35" fmla="*/ 2 h 16"/>
                  <a:gd name="T36" fmla="*/ 17 w 22"/>
                  <a:gd name="T37" fmla="*/ 2 h 16"/>
                  <a:gd name="T38" fmla="*/ 15 w 22"/>
                  <a:gd name="T39" fmla="*/ 2 h 16"/>
                  <a:gd name="T40" fmla="*/ 14 w 22"/>
                  <a:gd name="T41" fmla="*/ 1 h 16"/>
                  <a:gd name="T42" fmla="*/ 14 w 22"/>
                  <a:gd name="T43" fmla="*/ 1 h 16"/>
                  <a:gd name="T44" fmla="*/ 13 w 22"/>
                  <a:gd name="T45" fmla="*/ 1 h 16"/>
                  <a:gd name="T46" fmla="*/ 12 w 22"/>
                  <a:gd name="T47" fmla="*/ 1 h 16"/>
                  <a:gd name="T48" fmla="*/ 11 w 22"/>
                  <a:gd name="T49" fmla="*/ 1 h 16"/>
                  <a:gd name="T50" fmla="*/ 11 w 22"/>
                  <a:gd name="T51" fmla="*/ 0 h 16"/>
                  <a:gd name="T52" fmla="*/ 10 w 22"/>
                  <a:gd name="T53" fmla="*/ 1 h 16"/>
                  <a:gd name="T54" fmla="*/ 9 w 22"/>
                  <a:gd name="T55" fmla="*/ 1 h 16"/>
                  <a:gd name="T56" fmla="*/ 9 w 22"/>
                  <a:gd name="T57" fmla="*/ 1 h 16"/>
                  <a:gd name="T58" fmla="*/ 9 w 22"/>
                  <a:gd name="T59" fmla="*/ 0 h 16"/>
                  <a:gd name="T60" fmla="*/ 8 w 22"/>
                  <a:gd name="T61" fmla="*/ 0 h 16"/>
                  <a:gd name="T62" fmla="*/ 7 w 22"/>
                  <a:gd name="T63" fmla="*/ 0 h 16"/>
                  <a:gd name="T64" fmla="*/ 5 w 22"/>
                  <a:gd name="T65" fmla="*/ 0 h 16"/>
                  <a:gd name="T66" fmla="*/ 5 w 22"/>
                  <a:gd name="T67" fmla="*/ 0 h 16"/>
                  <a:gd name="T68" fmla="*/ 4 w 22"/>
                  <a:gd name="T69" fmla="*/ 1 h 16"/>
                  <a:gd name="T70" fmla="*/ 3 w 22"/>
                  <a:gd name="T71" fmla="*/ 1 h 16"/>
                  <a:gd name="T72" fmla="*/ 1 w 22"/>
                  <a:gd name="T73" fmla="*/ 1 h 16"/>
                  <a:gd name="T74" fmla="*/ 1 w 22"/>
                  <a:gd name="T75" fmla="*/ 2 h 16"/>
                  <a:gd name="T76" fmla="*/ 0 w 22"/>
                  <a:gd name="T77" fmla="*/ 2 h 16"/>
                  <a:gd name="T78" fmla="*/ 0 w 22"/>
                  <a:gd name="T79" fmla="*/ 2 h 16"/>
                  <a:gd name="T80" fmla="*/ 0 w 22"/>
                  <a:gd name="T81" fmla="*/ 3 h 16"/>
                  <a:gd name="T82" fmla="*/ 1 w 22"/>
                  <a:gd name="T83" fmla="*/ 4 h 16"/>
                  <a:gd name="T84" fmla="*/ 0 w 22"/>
                  <a:gd name="T85" fmla="*/ 5 h 16"/>
                  <a:gd name="T86" fmla="*/ 1 w 22"/>
                  <a:gd name="T87" fmla="*/ 6 h 16"/>
                  <a:gd name="T88" fmla="*/ 1 w 22"/>
                  <a:gd name="T89" fmla="*/ 7 h 16"/>
                  <a:gd name="T90" fmla="*/ 1 w 22"/>
                  <a:gd name="T91" fmla="*/ 8 h 16"/>
                  <a:gd name="T92" fmla="*/ 2 w 22"/>
                  <a:gd name="T93" fmla="*/ 9 h 16"/>
                  <a:gd name="T94" fmla="*/ 2 w 22"/>
                  <a:gd name="T95" fmla="*/ 10 h 16"/>
                  <a:gd name="T96" fmla="*/ 2 w 22"/>
                  <a:gd name="T97" fmla="*/ 10 h 16"/>
                  <a:gd name="T98" fmla="*/ 2 w 22"/>
                  <a:gd name="T99" fmla="*/ 10 h 16"/>
                  <a:gd name="T100" fmla="*/ 3 w 22"/>
                  <a:gd name="T101" fmla="*/ 10 h 16"/>
                  <a:gd name="T102" fmla="*/ 4 w 22"/>
                  <a:gd name="T103" fmla="*/ 11 h 16"/>
                  <a:gd name="T104" fmla="*/ 5 w 22"/>
                  <a:gd name="T105" fmla="*/ 12 h 16"/>
                  <a:gd name="T106" fmla="*/ 6 w 22"/>
                  <a:gd name="T107" fmla="*/ 12 h 16"/>
                  <a:gd name="T108" fmla="*/ 7 w 22"/>
                  <a:gd name="T109" fmla="*/ 13 h 16"/>
                  <a:gd name="T110" fmla="*/ 9 w 22"/>
                  <a:gd name="T111" fmla="*/ 14 h 16"/>
                  <a:gd name="T112" fmla="*/ 10 w 22"/>
                  <a:gd name="T113" fmla="*/ 14 h 16"/>
                  <a:gd name="T114" fmla="*/ 19 w 22"/>
                  <a:gd name="T115" fmla="*/ 16 h 16"/>
                  <a:gd name="T116" fmla="*/ 20 w 22"/>
                  <a:gd name="T1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 h="16">
                    <a:moveTo>
                      <a:pt x="20" y="15"/>
                    </a:moveTo>
                    <a:cubicBezTo>
                      <a:pt x="20" y="15"/>
                      <a:pt x="20" y="15"/>
                      <a:pt x="20" y="15"/>
                    </a:cubicBezTo>
                    <a:cubicBezTo>
                      <a:pt x="20" y="14"/>
                      <a:pt x="19" y="14"/>
                      <a:pt x="19" y="13"/>
                    </a:cubicBezTo>
                    <a:cubicBezTo>
                      <a:pt x="20" y="13"/>
                      <a:pt x="20" y="13"/>
                      <a:pt x="20" y="13"/>
                    </a:cubicBezTo>
                    <a:cubicBezTo>
                      <a:pt x="21" y="12"/>
                      <a:pt x="21" y="12"/>
                      <a:pt x="21" y="12"/>
                    </a:cubicBezTo>
                    <a:cubicBezTo>
                      <a:pt x="22" y="12"/>
                      <a:pt x="22" y="11"/>
                      <a:pt x="22" y="11"/>
                    </a:cubicBezTo>
                    <a:cubicBezTo>
                      <a:pt x="22" y="11"/>
                      <a:pt x="22" y="10"/>
                      <a:pt x="21" y="10"/>
                    </a:cubicBezTo>
                    <a:cubicBezTo>
                      <a:pt x="21" y="9"/>
                      <a:pt x="21" y="9"/>
                      <a:pt x="20" y="9"/>
                    </a:cubicBezTo>
                    <a:cubicBezTo>
                      <a:pt x="20" y="8"/>
                      <a:pt x="21" y="8"/>
                      <a:pt x="20" y="7"/>
                    </a:cubicBezTo>
                    <a:cubicBezTo>
                      <a:pt x="20" y="7"/>
                      <a:pt x="20" y="7"/>
                      <a:pt x="20" y="7"/>
                    </a:cubicBezTo>
                    <a:cubicBezTo>
                      <a:pt x="20" y="6"/>
                      <a:pt x="20" y="6"/>
                      <a:pt x="20" y="6"/>
                    </a:cubicBezTo>
                    <a:cubicBezTo>
                      <a:pt x="20" y="6"/>
                      <a:pt x="21" y="6"/>
                      <a:pt x="21" y="6"/>
                    </a:cubicBezTo>
                    <a:cubicBezTo>
                      <a:pt x="21" y="5"/>
                      <a:pt x="21" y="5"/>
                      <a:pt x="21" y="5"/>
                    </a:cubicBezTo>
                    <a:cubicBezTo>
                      <a:pt x="20" y="4"/>
                      <a:pt x="20" y="4"/>
                      <a:pt x="20" y="4"/>
                    </a:cubicBezTo>
                    <a:cubicBezTo>
                      <a:pt x="20" y="3"/>
                      <a:pt x="20" y="3"/>
                      <a:pt x="20" y="3"/>
                    </a:cubicBezTo>
                    <a:cubicBezTo>
                      <a:pt x="20" y="2"/>
                      <a:pt x="20" y="2"/>
                      <a:pt x="20" y="2"/>
                    </a:cubicBezTo>
                    <a:cubicBezTo>
                      <a:pt x="19" y="2"/>
                      <a:pt x="19" y="2"/>
                      <a:pt x="19" y="2"/>
                    </a:cubicBezTo>
                    <a:cubicBezTo>
                      <a:pt x="19" y="2"/>
                      <a:pt x="18" y="2"/>
                      <a:pt x="18" y="2"/>
                    </a:cubicBezTo>
                    <a:cubicBezTo>
                      <a:pt x="17" y="2"/>
                      <a:pt x="17" y="2"/>
                      <a:pt x="17" y="2"/>
                    </a:cubicBezTo>
                    <a:cubicBezTo>
                      <a:pt x="16" y="2"/>
                      <a:pt x="15" y="3"/>
                      <a:pt x="15" y="2"/>
                    </a:cubicBezTo>
                    <a:cubicBezTo>
                      <a:pt x="15" y="2"/>
                      <a:pt x="15" y="2"/>
                      <a:pt x="14" y="1"/>
                    </a:cubicBezTo>
                    <a:cubicBezTo>
                      <a:pt x="14" y="1"/>
                      <a:pt x="14" y="1"/>
                      <a:pt x="14" y="1"/>
                    </a:cubicBezTo>
                    <a:cubicBezTo>
                      <a:pt x="14" y="1"/>
                      <a:pt x="13" y="1"/>
                      <a:pt x="13" y="1"/>
                    </a:cubicBezTo>
                    <a:cubicBezTo>
                      <a:pt x="13" y="1"/>
                      <a:pt x="12" y="1"/>
                      <a:pt x="12" y="1"/>
                    </a:cubicBezTo>
                    <a:cubicBezTo>
                      <a:pt x="12" y="1"/>
                      <a:pt x="12" y="1"/>
                      <a:pt x="11" y="1"/>
                    </a:cubicBezTo>
                    <a:cubicBezTo>
                      <a:pt x="11" y="0"/>
                      <a:pt x="11" y="0"/>
                      <a:pt x="11" y="0"/>
                    </a:cubicBezTo>
                    <a:cubicBezTo>
                      <a:pt x="11" y="1"/>
                      <a:pt x="11" y="1"/>
                      <a:pt x="10" y="1"/>
                    </a:cubicBezTo>
                    <a:cubicBezTo>
                      <a:pt x="10" y="1"/>
                      <a:pt x="10" y="1"/>
                      <a:pt x="9" y="1"/>
                    </a:cubicBezTo>
                    <a:cubicBezTo>
                      <a:pt x="9" y="1"/>
                      <a:pt x="9" y="1"/>
                      <a:pt x="9" y="1"/>
                    </a:cubicBezTo>
                    <a:cubicBezTo>
                      <a:pt x="9" y="1"/>
                      <a:pt x="9" y="0"/>
                      <a:pt x="9" y="0"/>
                    </a:cubicBezTo>
                    <a:cubicBezTo>
                      <a:pt x="9" y="0"/>
                      <a:pt x="8" y="0"/>
                      <a:pt x="8" y="0"/>
                    </a:cubicBezTo>
                    <a:cubicBezTo>
                      <a:pt x="7" y="0"/>
                      <a:pt x="7" y="0"/>
                      <a:pt x="7" y="0"/>
                    </a:cubicBezTo>
                    <a:cubicBezTo>
                      <a:pt x="6" y="0"/>
                      <a:pt x="6" y="0"/>
                      <a:pt x="5" y="0"/>
                    </a:cubicBezTo>
                    <a:cubicBezTo>
                      <a:pt x="5" y="0"/>
                      <a:pt x="5" y="0"/>
                      <a:pt x="5" y="0"/>
                    </a:cubicBezTo>
                    <a:cubicBezTo>
                      <a:pt x="4" y="0"/>
                      <a:pt x="5" y="1"/>
                      <a:pt x="4" y="1"/>
                    </a:cubicBezTo>
                    <a:cubicBezTo>
                      <a:pt x="4" y="1"/>
                      <a:pt x="3" y="1"/>
                      <a:pt x="3" y="1"/>
                    </a:cubicBezTo>
                    <a:cubicBezTo>
                      <a:pt x="2" y="1"/>
                      <a:pt x="2" y="1"/>
                      <a:pt x="1" y="1"/>
                    </a:cubicBezTo>
                    <a:cubicBezTo>
                      <a:pt x="1" y="1"/>
                      <a:pt x="1" y="2"/>
                      <a:pt x="1" y="2"/>
                    </a:cubicBezTo>
                    <a:cubicBezTo>
                      <a:pt x="0" y="2"/>
                      <a:pt x="0" y="2"/>
                      <a:pt x="0" y="2"/>
                    </a:cubicBezTo>
                    <a:cubicBezTo>
                      <a:pt x="0" y="2"/>
                      <a:pt x="0" y="2"/>
                      <a:pt x="0" y="2"/>
                    </a:cubicBezTo>
                    <a:cubicBezTo>
                      <a:pt x="0" y="3"/>
                      <a:pt x="0" y="3"/>
                      <a:pt x="0" y="3"/>
                    </a:cubicBezTo>
                    <a:cubicBezTo>
                      <a:pt x="0" y="4"/>
                      <a:pt x="1" y="4"/>
                      <a:pt x="1" y="4"/>
                    </a:cubicBezTo>
                    <a:cubicBezTo>
                      <a:pt x="0" y="5"/>
                      <a:pt x="0" y="4"/>
                      <a:pt x="0" y="5"/>
                    </a:cubicBezTo>
                    <a:cubicBezTo>
                      <a:pt x="0" y="5"/>
                      <a:pt x="0" y="5"/>
                      <a:pt x="1" y="6"/>
                    </a:cubicBezTo>
                    <a:cubicBezTo>
                      <a:pt x="1" y="6"/>
                      <a:pt x="1" y="6"/>
                      <a:pt x="1" y="7"/>
                    </a:cubicBezTo>
                    <a:cubicBezTo>
                      <a:pt x="1" y="7"/>
                      <a:pt x="1" y="7"/>
                      <a:pt x="1" y="8"/>
                    </a:cubicBezTo>
                    <a:cubicBezTo>
                      <a:pt x="1" y="8"/>
                      <a:pt x="1" y="9"/>
                      <a:pt x="2" y="9"/>
                    </a:cubicBezTo>
                    <a:cubicBezTo>
                      <a:pt x="2" y="9"/>
                      <a:pt x="2" y="10"/>
                      <a:pt x="2" y="10"/>
                    </a:cubicBezTo>
                    <a:cubicBezTo>
                      <a:pt x="2" y="10"/>
                      <a:pt x="2" y="10"/>
                      <a:pt x="2" y="10"/>
                    </a:cubicBezTo>
                    <a:cubicBezTo>
                      <a:pt x="2" y="10"/>
                      <a:pt x="2" y="10"/>
                      <a:pt x="2" y="10"/>
                    </a:cubicBezTo>
                    <a:cubicBezTo>
                      <a:pt x="3" y="10"/>
                      <a:pt x="3" y="10"/>
                      <a:pt x="3" y="10"/>
                    </a:cubicBezTo>
                    <a:cubicBezTo>
                      <a:pt x="3" y="10"/>
                      <a:pt x="4" y="11"/>
                      <a:pt x="4" y="11"/>
                    </a:cubicBezTo>
                    <a:cubicBezTo>
                      <a:pt x="4" y="12"/>
                      <a:pt x="5" y="12"/>
                      <a:pt x="5" y="12"/>
                    </a:cubicBezTo>
                    <a:cubicBezTo>
                      <a:pt x="5" y="12"/>
                      <a:pt x="6" y="12"/>
                      <a:pt x="6" y="12"/>
                    </a:cubicBezTo>
                    <a:cubicBezTo>
                      <a:pt x="7" y="12"/>
                      <a:pt x="7" y="12"/>
                      <a:pt x="7" y="13"/>
                    </a:cubicBezTo>
                    <a:cubicBezTo>
                      <a:pt x="8" y="13"/>
                      <a:pt x="8" y="13"/>
                      <a:pt x="9" y="14"/>
                    </a:cubicBezTo>
                    <a:cubicBezTo>
                      <a:pt x="9" y="14"/>
                      <a:pt x="9" y="14"/>
                      <a:pt x="10" y="14"/>
                    </a:cubicBezTo>
                    <a:cubicBezTo>
                      <a:pt x="19" y="16"/>
                      <a:pt x="19" y="16"/>
                      <a:pt x="19" y="16"/>
                    </a:cubicBezTo>
                    <a:cubicBezTo>
                      <a:pt x="19" y="16"/>
                      <a:pt x="19" y="16"/>
                      <a:pt x="20"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4" name="Freeform 374"/>
              <p:cNvSpPr>
                <a:spLocks/>
              </p:cNvSpPr>
              <p:nvPr/>
            </p:nvSpPr>
            <p:spPr bwMode="auto">
              <a:xfrm>
                <a:off x="4268789" y="1487489"/>
                <a:ext cx="87313" cy="31750"/>
              </a:xfrm>
              <a:custGeom>
                <a:avLst/>
                <a:gdLst>
                  <a:gd name="T0" fmla="*/ 8 w 8"/>
                  <a:gd name="T1" fmla="*/ 2 h 3"/>
                  <a:gd name="T2" fmla="*/ 8 w 8"/>
                  <a:gd name="T3" fmla="*/ 1 h 3"/>
                  <a:gd name="T4" fmla="*/ 8 w 8"/>
                  <a:gd name="T5" fmla="*/ 1 h 3"/>
                  <a:gd name="T6" fmla="*/ 8 w 8"/>
                  <a:gd name="T7" fmla="*/ 1 h 3"/>
                  <a:gd name="T8" fmla="*/ 6 w 8"/>
                  <a:gd name="T9" fmla="*/ 0 h 3"/>
                  <a:gd name="T10" fmla="*/ 5 w 8"/>
                  <a:gd name="T11" fmla="*/ 0 h 3"/>
                  <a:gd name="T12" fmla="*/ 4 w 8"/>
                  <a:gd name="T13" fmla="*/ 0 h 3"/>
                  <a:gd name="T14" fmla="*/ 3 w 8"/>
                  <a:gd name="T15" fmla="*/ 0 h 3"/>
                  <a:gd name="T16" fmla="*/ 3 w 8"/>
                  <a:gd name="T17" fmla="*/ 0 h 3"/>
                  <a:gd name="T18" fmla="*/ 2 w 8"/>
                  <a:gd name="T19" fmla="*/ 0 h 3"/>
                  <a:gd name="T20" fmla="*/ 1 w 8"/>
                  <a:gd name="T21" fmla="*/ 0 h 3"/>
                  <a:gd name="T22" fmla="*/ 0 w 8"/>
                  <a:gd name="T23" fmla="*/ 1 h 3"/>
                  <a:gd name="T24" fmla="*/ 0 w 8"/>
                  <a:gd name="T25" fmla="*/ 1 h 3"/>
                  <a:gd name="T26" fmla="*/ 0 w 8"/>
                  <a:gd name="T27" fmla="*/ 2 h 3"/>
                  <a:gd name="T28" fmla="*/ 1 w 8"/>
                  <a:gd name="T29" fmla="*/ 2 h 3"/>
                  <a:gd name="T30" fmla="*/ 2 w 8"/>
                  <a:gd name="T31" fmla="*/ 3 h 3"/>
                  <a:gd name="T32" fmla="*/ 4 w 8"/>
                  <a:gd name="T33" fmla="*/ 3 h 3"/>
                  <a:gd name="T34" fmla="*/ 6 w 8"/>
                  <a:gd name="T35" fmla="*/ 3 h 3"/>
                  <a:gd name="T36" fmla="*/ 8 w 8"/>
                  <a:gd name="T37" fmla="*/ 3 h 3"/>
                  <a:gd name="T38" fmla="*/ 8 w 8"/>
                  <a:gd name="T39" fmla="*/ 3 h 3"/>
                  <a:gd name="T40" fmla="*/ 8 w 8"/>
                  <a:gd name="T4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3">
                    <a:moveTo>
                      <a:pt x="8" y="2"/>
                    </a:moveTo>
                    <a:cubicBezTo>
                      <a:pt x="8" y="2"/>
                      <a:pt x="8" y="2"/>
                      <a:pt x="8" y="1"/>
                    </a:cubicBezTo>
                    <a:cubicBezTo>
                      <a:pt x="8" y="1"/>
                      <a:pt x="8" y="1"/>
                      <a:pt x="8" y="1"/>
                    </a:cubicBezTo>
                    <a:cubicBezTo>
                      <a:pt x="8" y="1"/>
                      <a:pt x="8" y="1"/>
                      <a:pt x="8" y="1"/>
                    </a:cubicBezTo>
                    <a:cubicBezTo>
                      <a:pt x="7" y="1"/>
                      <a:pt x="7" y="0"/>
                      <a:pt x="6" y="0"/>
                    </a:cubicBezTo>
                    <a:cubicBezTo>
                      <a:pt x="6" y="0"/>
                      <a:pt x="6" y="0"/>
                      <a:pt x="5" y="0"/>
                    </a:cubicBezTo>
                    <a:cubicBezTo>
                      <a:pt x="5" y="0"/>
                      <a:pt x="5" y="0"/>
                      <a:pt x="4" y="0"/>
                    </a:cubicBezTo>
                    <a:cubicBezTo>
                      <a:pt x="4" y="0"/>
                      <a:pt x="4" y="0"/>
                      <a:pt x="3" y="0"/>
                    </a:cubicBezTo>
                    <a:cubicBezTo>
                      <a:pt x="3" y="0"/>
                      <a:pt x="3" y="0"/>
                      <a:pt x="3" y="0"/>
                    </a:cubicBezTo>
                    <a:cubicBezTo>
                      <a:pt x="3" y="1"/>
                      <a:pt x="2" y="0"/>
                      <a:pt x="2" y="0"/>
                    </a:cubicBezTo>
                    <a:cubicBezTo>
                      <a:pt x="1" y="0"/>
                      <a:pt x="1" y="0"/>
                      <a:pt x="1" y="0"/>
                    </a:cubicBezTo>
                    <a:cubicBezTo>
                      <a:pt x="0" y="0"/>
                      <a:pt x="0" y="1"/>
                      <a:pt x="0" y="1"/>
                    </a:cubicBezTo>
                    <a:cubicBezTo>
                      <a:pt x="0" y="1"/>
                      <a:pt x="0" y="1"/>
                      <a:pt x="0" y="1"/>
                    </a:cubicBezTo>
                    <a:cubicBezTo>
                      <a:pt x="0" y="1"/>
                      <a:pt x="0" y="2"/>
                      <a:pt x="0" y="2"/>
                    </a:cubicBezTo>
                    <a:cubicBezTo>
                      <a:pt x="0" y="2"/>
                      <a:pt x="1" y="2"/>
                      <a:pt x="1" y="2"/>
                    </a:cubicBezTo>
                    <a:cubicBezTo>
                      <a:pt x="2" y="2"/>
                      <a:pt x="2" y="2"/>
                      <a:pt x="2" y="3"/>
                    </a:cubicBezTo>
                    <a:cubicBezTo>
                      <a:pt x="3" y="3"/>
                      <a:pt x="3" y="3"/>
                      <a:pt x="4" y="3"/>
                    </a:cubicBezTo>
                    <a:cubicBezTo>
                      <a:pt x="5" y="3"/>
                      <a:pt x="5" y="3"/>
                      <a:pt x="6" y="3"/>
                    </a:cubicBezTo>
                    <a:cubicBezTo>
                      <a:pt x="7" y="3"/>
                      <a:pt x="7" y="3"/>
                      <a:pt x="8" y="3"/>
                    </a:cubicBezTo>
                    <a:cubicBezTo>
                      <a:pt x="8" y="3"/>
                      <a:pt x="8" y="3"/>
                      <a:pt x="8" y="3"/>
                    </a:cubicBezTo>
                    <a:cubicBezTo>
                      <a:pt x="8" y="3"/>
                      <a:pt x="8" y="3"/>
                      <a:pt x="8"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5" name="Freeform 375"/>
              <p:cNvSpPr>
                <a:spLocks/>
              </p:cNvSpPr>
              <p:nvPr/>
            </p:nvSpPr>
            <p:spPr bwMode="auto">
              <a:xfrm>
                <a:off x="4387851" y="1303339"/>
                <a:ext cx="65088" cy="85725"/>
              </a:xfrm>
              <a:custGeom>
                <a:avLst/>
                <a:gdLst>
                  <a:gd name="T0" fmla="*/ 2 w 6"/>
                  <a:gd name="T1" fmla="*/ 8 h 8"/>
                  <a:gd name="T2" fmla="*/ 2 w 6"/>
                  <a:gd name="T3" fmla="*/ 8 h 8"/>
                  <a:gd name="T4" fmla="*/ 3 w 6"/>
                  <a:gd name="T5" fmla="*/ 8 h 8"/>
                  <a:gd name="T6" fmla="*/ 3 w 6"/>
                  <a:gd name="T7" fmla="*/ 8 h 8"/>
                  <a:gd name="T8" fmla="*/ 4 w 6"/>
                  <a:gd name="T9" fmla="*/ 7 h 8"/>
                  <a:gd name="T10" fmla="*/ 4 w 6"/>
                  <a:gd name="T11" fmla="*/ 7 h 8"/>
                  <a:gd name="T12" fmla="*/ 4 w 6"/>
                  <a:gd name="T13" fmla="*/ 6 h 8"/>
                  <a:gd name="T14" fmla="*/ 4 w 6"/>
                  <a:gd name="T15" fmla="*/ 6 h 8"/>
                  <a:gd name="T16" fmla="*/ 4 w 6"/>
                  <a:gd name="T17" fmla="*/ 5 h 8"/>
                  <a:gd name="T18" fmla="*/ 4 w 6"/>
                  <a:gd name="T19" fmla="*/ 5 h 8"/>
                  <a:gd name="T20" fmla="*/ 5 w 6"/>
                  <a:gd name="T21" fmla="*/ 4 h 8"/>
                  <a:gd name="T22" fmla="*/ 6 w 6"/>
                  <a:gd name="T23" fmla="*/ 4 h 8"/>
                  <a:gd name="T24" fmla="*/ 6 w 6"/>
                  <a:gd name="T25" fmla="*/ 3 h 8"/>
                  <a:gd name="T26" fmla="*/ 5 w 6"/>
                  <a:gd name="T27" fmla="*/ 3 h 8"/>
                  <a:gd name="T28" fmla="*/ 5 w 6"/>
                  <a:gd name="T29" fmla="*/ 2 h 8"/>
                  <a:gd name="T30" fmla="*/ 5 w 6"/>
                  <a:gd name="T31" fmla="*/ 1 h 8"/>
                  <a:gd name="T32" fmla="*/ 5 w 6"/>
                  <a:gd name="T33" fmla="*/ 0 h 8"/>
                  <a:gd name="T34" fmla="*/ 5 w 6"/>
                  <a:gd name="T35" fmla="*/ 0 h 8"/>
                  <a:gd name="T36" fmla="*/ 4 w 6"/>
                  <a:gd name="T37" fmla="*/ 1 h 8"/>
                  <a:gd name="T38" fmla="*/ 3 w 6"/>
                  <a:gd name="T39" fmla="*/ 1 h 8"/>
                  <a:gd name="T40" fmla="*/ 2 w 6"/>
                  <a:gd name="T41" fmla="*/ 1 h 8"/>
                  <a:gd name="T42" fmla="*/ 1 w 6"/>
                  <a:gd name="T43" fmla="*/ 2 h 8"/>
                  <a:gd name="T44" fmla="*/ 0 w 6"/>
                  <a:gd name="T45" fmla="*/ 3 h 8"/>
                  <a:gd name="T46" fmla="*/ 0 w 6"/>
                  <a:gd name="T47" fmla="*/ 4 h 8"/>
                  <a:gd name="T48" fmla="*/ 0 w 6"/>
                  <a:gd name="T49" fmla="*/ 5 h 8"/>
                  <a:gd name="T50" fmla="*/ 1 w 6"/>
                  <a:gd name="T51" fmla="*/ 6 h 8"/>
                  <a:gd name="T52" fmla="*/ 1 w 6"/>
                  <a:gd name="T53" fmla="*/ 7 h 8"/>
                  <a:gd name="T54" fmla="*/ 2 w 6"/>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8">
                    <a:moveTo>
                      <a:pt x="2" y="8"/>
                    </a:moveTo>
                    <a:cubicBezTo>
                      <a:pt x="2" y="8"/>
                      <a:pt x="2" y="8"/>
                      <a:pt x="2" y="8"/>
                    </a:cubicBezTo>
                    <a:cubicBezTo>
                      <a:pt x="3" y="8"/>
                      <a:pt x="3" y="8"/>
                      <a:pt x="3" y="8"/>
                    </a:cubicBezTo>
                    <a:cubicBezTo>
                      <a:pt x="3" y="8"/>
                      <a:pt x="3" y="8"/>
                      <a:pt x="3" y="8"/>
                    </a:cubicBezTo>
                    <a:cubicBezTo>
                      <a:pt x="4" y="8"/>
                      <a:pt x="4" y="7"/>
                      <a:pt x="4" y="7"/>
                    </a:cubicBezTo>
                    <a:cubicBezTo>
                      <a:pt x="4" y="7"/>
                      <a:pt x="4" y="7"/>
                      <a:pt x="4" y="7"/>
                    </a:cubicBezTo>
                    <a:cubicBezTo>
                      <a:pt x="4" y="7"/>
                      <a:pt x="4" y="7"/>
                      <a:pt x="4" y="6"/>
                    </a:cubicBezTo>
                    <a:cubicBezTo>
                      <a:pt x="4" y="6"/>
                      <a:pt x="3" y="6"/>
                      <a:pt x="4" y="6"/>
                    </a:cubicBezTo>
                    <a:cubicBezTo>
                      <a:pt x="4" y="5"/>
                      <a:pt x="4" y="6"/>
                      <a:pt x="4" y="5"/>
                    </a:cubicBezTo>
                    <a:cubicBezTo>
                      <a:pt x="4" y="5"/>
                      <a:pt x="4" y="5"/>
                      <a:pt x="4" y="5"/>
                    </a:cubicBezTo>
                    <a:cubicBezTo>
                      <a:pt x="4" y="4"/>
                      <a:pt x="5" y="4"/>
                      <a:pt x="5" y="4"/>
                    </a:cubicBezTo>
                    <a:cubicBezTo>
                      <a:pt x="5" y="4"/>
                      <a:pt x="5" y="4"/>
                      <a:pt x="6" y="4"/>
                    </a:cubicBezTo>
                    <a:cubicBezTo>
                      <a:pt x="6" y="4"/>
                      <a:pt x="6" y="3"/>
                      <a:pt x="6" y="3"/>
                    </a:cubicBezTo>
                    <a:cubicBezTo>
                      <a:pt x="6" y="3"/>
                      <a:pt x="5" y="3"/>
                      <a:pt x="5" y="3"/>
                    </a:cubicBezTo>
                    <a:cubicBezTo>
                      <a:pt x="5" y="3"/>
                      <a:pt x="5" y="3"/>
                      <a:pt x="5" y="2"/>
                    </a:cubicBezTo>
                    <a:cubicBezTo>
                      <a:pt x="5" y="2"/>
                      <a:pt x="5" y="2"/>
                      <a:pt x="5" y="1"/>
                    </a:cubicBezTo>
                    <a:cubicBezTo>
                      <a:pt x="5" y="1"/>
                      <a:pt x="5" y="1"/>
                      <a:pt x="5" y="0"/>
                    </a:cubicBezTo>
                    <a:cubicBezTo>
                      <a:pt x="5" y="0"/>
                      <a:pt x="5" y="0"/>
                      <a:pt x="5" y="0"/>
                    </a:cubicBezTo>
                    <a:cubicBezTo>
                      <a:pt x="4" y="0"/>
                      <a:pt x="4" y="0"/>
                      <a:pt x="4" y="1"/>
                    </a:cubicBezTo>
                    <a:cubicBezTo>
                      <a:pt x="4" y="1"/>
                      <a:pt x="4" y="1"/>
                      <a:pt x="3" y="1"/>
                    </a:cubicBezTo>
                    <a:cubicBezTo>
                      <a:pt x="3" y="1"/>
                      <a:pt x="3" y="1"/>
                      <a:pt x="2" y="1"/>
                    </a:cubicBezTo>
                    <a:cubicBezTo>
                      <a:pt x="2" y="1"/>
                      <a:pt x="1" y="1"/>
                      <a:pt x="1" y="2"/>
                    </a:cubicBezTo>
                    <a:cubicBezTo>
                      <a:pt x="1" y="2"/>
                      <a:pt x="0" y="2"/>
                      <a:pt x="0" y="3"/>
                    </a:cubicBezTo>
                    <a:cubicBezTo>
                      <a:pt x="0" y="3"/>
                      <a:pt x="0" y="4"/>
                      <a:pt x="0" y="4"/>
                    </a:cubicBezTo>
                    <a:cubicBezTo>
                      <a:pt x="0" y="5"/>
                      <a:pt x="0" y="5"/>
                      <a:pt x="0" y="5"/>
                    </a:cubicBezTo>
                    <a:cubicBezTo>
                      <a:pt x="1" y="5"/>
                      <a:pt x="1" y="5"/>
                      <a:pt x="1" y="6"/>
                    </a:cubicBezTo>
                    <a:cubicBezTo>
                      <a:pt x="1" y="6"/>
                      <a:pt x="1" y="7"/>
                      <a:pt x="1" y="7"/>
                    </a:cubicBezTo>
                    <a:cubicBezTo>
                      <a:pt x="1" y="7"/>
                      <a:pt x="2" y="7"/>
                      <a:pt x="2"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6" name="Freeform 376"/>
              <p:cNvSpPr>
                <a:spLocks/>
              </p:cNvSpPr>
              <p:nvPr/>
            </p:nvSpPr>
            <p:spPr bwMode="auto">
              <a:xfrm>
                <a:off x="4646614" y="1724026"/>
                <a:ext cx="53975" cy="53975"/>
              </a:xfrm>
              <a:custGeom>
                <a:avLst/>
                <a:gdLst>
                  <a:gd name="T0" fmla="*/ 5 w 5"/>
                  <a:gd name="T1" fmla="*/ 2 h 5"/>
                  <a:gd name="T2" fmla="*/ 4 w 5"/>
                  <a:gd name="T3" fmla="*/ 1 h 5"/>
                  <a:gd name="T4" fmla="*/ 4 w 5"/>
                  <a:gd name="T5" fmla="*/ 0 h 5"/>
                  <a:gd name="T6" fmla="*/ 4 w 5"/>
                  <a:gd name="T7" fmla="*/ 0 h 5"/>
                  <a:gd name="T8" fmla="*/ 3 w 5"/>
                  <a:gd name="T9" fmla="*/ 1 h 5"/>
                  <a:gd name="T10" fmla="*/ 2 w 5"/>
                  <a:gd name="T11" fmla="*/ 1 h 5"/>
                  <a:gd name="T12" fmla="*/ 1 w 5"/>
                  <a:gd name="T13" fmla="*/ 2 h 5"/>
                  <a:gd name="T14" fmla="*/ 0 w 5"/>
                  <a:gd name="T15" fmla="*/ 3 h 5"/>
                  <a:gd name="T16" fmla="*/ 0 w 5"/>
                  <a:gd name="T17" fmla="*/ 3 h 5"/>
                  <a:gd name="T18" fmla="*/ 1 w 5"/>
                  <a:gd name="T19" fmla="*/ 4 h 5"/>
                  <a:gd name="T20" fmla="*/ 3 w 5"/>
                  <a:gd name="T21" fmla="*/ 4 h 5"/>
                  <a:gd name="T22" fmla="*/ 3 w 5"/>
                  <a:gd name="T23" fmla="*/ 5 h 5"/>
                  <a:gd name="T24" fmla="*/ 4 w 5"/>
                  <a:gd name="T25" fmla="*/ 5 h 5"/>
                  <a:gd name="T26" fmla="*/ 4 w 5"/>
                  <a:gd name="T27" fmla="*/ 5 h 5"/>
                  <a:gd name="T28" fmla="*/ 4 w 5"/>
                  <a:gd name="T29" fmla="*/ 4 h 5"/>
                  <a:gd name="T30" fmla="*/ 4 w 5"/>
                  <a:gd name="T31" fmla="*/ 3 h 5"/>
                  <a:gd name="T32" fmla="*/ 5 w 5"/>
                  <a:gd name="T33" fmla="*/ 3 h 5"/>
                  <a:gd name="T34" fmla="*/ 5 w 5"/>
                  <a:gd name="T35" fmla="*/ 3 h 5"/>
                  <a:gd name="T36" fmla="*/ 5 w 5"/>
                  <a:gd name="T37" fmla="*/ 2 h 5"/>
                  <a:gd name="T38" fmla="*/ 5 w 5"/>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2"/>
                    </a:moveTo>
                    <a:cubicBezTo>
                      <a:pt x="5" y="1"/>
                      <a:pt x="4" y="1"/>
                      <a:pt x="4" y="1"/>
                    </a:cubicBezTo>
                    <a:cubicBezTo>
                      <a:pt x="4" y="0"/>
                      <a:pt x="4" y="0"/>
                      <a:pt x="4" y="0"/>
                    </a:cubicBezTo>
                    <a:cubicBezTo>
                      <a:pt x="4" y="0"/>
                      <a:pt x="4" y="0"/>
                      <a:pt x="4" y="0"/>
                    </a:cubicBezTo>
                    <a:cubicBezTo>
                      <a:pt x="4" y="1"/>
                      <a:pt x="3" y="1"/>
                      <a:pt x="3" y="1"/>
                    </a:cubicBezTo>
                    <a:cubicBezTo>
                      <a:pt x="2" y="1"/>
                      <a:pt x="2" y="1"/>
                      <a:pt x="2" y="1"/>
                    </a:cubicBezTo>
                    <a:cubicBezTo>
                      <a:pt x="2" y="2"/>
                      <a:pt x="2" y="2"/>
                      <a:pt x="1" y="2"/>
                    </a:cubicBezTo>
                    <a:cubicBezTo>
                      <a:pt x="1" y="2"/>
                      <a:pt x="1" y="3"/>
                      <a:pt x="0" y="3"/>
                    </a:cubicBezTo>
                    <a:cubicBezTo>
                      <a:pt x="0" y="3"/>
                      <a:pt x="0" y="3"/>
                      <a:pt x="0" y="3"/>
                    </a:cubicBezTo>
                    <a:cubicBezTo>
                      <a:pt x="1" y="4"/>
                      <a:pt x="1" y="4"/>
                      <a:pt x="1" y="4"/>
                    </a:cubicBezTo>
                    <a:cubicBezTo>
                      <a:pt x="2" y="4"/>
                      <a:pt x="2" y="4"/>
                      <a:pt x="3" y="4"/>
                    </a:cubicBezTo>
                    <a:cubicBezTo>
                      <a:pt x="3" y="5"/>
                      <a:pt x="3" y="5"/>
                      <a:pt x="3" y="5"/>
                    </a:cubicBezTo>
                    <a:cubicBezTo>
                      <a:pt x="4" y="5"/>
                      <a:pt x="4" y="5"/>
                      <a:pt x="4" y="5"/>
                    </a:cubicBezTo>
                    <a:cubicBezTo>
                      <a:pt x="4" y="5"/>
                      <a:pt x="4" y="5"/>
                      <a:pt x="4" y="5"/>
                    </a:cubicBezTo>
                    <a:cubicBezTo>
                      <a:pt x="4" y="4"/>
                      <a:pt x="4" y="4"/>
                      <a:pt x="4" y="4"/>
                    </a:cubicBezTo>
                    <a:cubicBezTo>
                      <a:pt x="4" y="4"/>
                      <a:pt x="4" y="3"/>
                      <a:pt x="4" y="3"/>
                    </a:cubicBezTo>
                    <a:cubicBezTo>
                      <a:pt x="4" y="3"/>
                      <a:pt x="4" y="3"/>
                      <a:pt x="5" y="3"/>
                    </a:cubicBezTo>
                    <a:cubicBezTo>
                      <a:pt x="5" y="3"/>
                      <a:pt x="5" y="3"/>
                      <a:pt x="5" y="3"/>
                    </a:cubicBezTo>
                    <a:cubicBezTo>
                      <a:pt x="5" y="3"/>
                      <a:pt x="5" y="3"/>
                      <a:pt x="5" y="2"/>
                    </a:cubicBezTo>
                    <a:cubicBezTo>
                      <a:pt x="5" y="2"/>
                      <a:pt x="4"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7" name="Freeform 377"/>
              <p:cNvSpPr>
                <a:spLocks/>
              </p:cNvSpPr>
              <p:nvPr/>
            </p:nvSpPr>
            <p:spPr bwMode="auto">
              <a:xfrm>
                <a:off x="5111751" y="20589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8" name="Freeform 378"/>
              <p:cNvSpPr>
                <a:spLocks/>
              </p:cNvSpPr>
              <p:nvPr/>
            </p:nvSpPr>
            <p:spPr bwMode="auto">
              <a:xfrm>
                <a:off x="5111751" y="1984376"/>
                <a:ext cx="20638" cy="74613"/>
              </a:xfrm>
              <a:custGeom>
                <a:avLst/>
                <a:gdLst>
                  <a:gd name="T0" fmla="*/ 2 w 2"/>
                  <a:gd name="T1" fmla="*/ 3 h 7"/>
                  <a:gd name="T2" fmla="*/ 2 w 2"/>
                  <a:gd name="T3" fmla="*/ 2 h 7"/>
                  <a:gd name="T4" fmla="*/ 2 w 2"/>
                  <a:gd name="T5" fmla="*/ 1 h 7"/>
                  <a:gd name="T6" fmla="*/ 2 w 2"/>
                  <a:gd name="T7" fmla="*/ 0 h 7"/>
                  <a:gd name="T8" fmla="*/ 1 w 2"/>
                  <a:gd name="T9" fmla="*/ 0 h 7"/>
                  <a:gd name="T10" fmla="*/ 1 w 2"/>
                  <a:gd name="T11" fmla="*/ 1 h 7"/>
                  <a:gd name="T12" fmla="*/ 1 w 2"/>
                  <a:gd name="T13" fmla="*/ 2 h 7"/>
                  <a:gd name="T14" fmla="*/ 1 w 2"/>
                  <a:gd name="T15" fmla="*/ 4 h 7"/>
                  <a:gd name="T16" fmla="*/ 1 w 2"/>
                  <a:gd name="T17" fmla="*/ 5 h 7"/>
                  <a:gd name="T18" fmla="*/ 1 w 2"/>
                  <a:gd name="T19" fmla="*/ 6 h 7"/>
                  <a:gd name="T20" fmla="*/ 0 w 2"/>
                  <a:gd name="T21" fmla="*/ 7 h 7"/>
                  <a:gd name="T22" fmla="*/ 2 w 2"/>
                  <a:gd name="T23" fmla="*/ 7 h 7"/>
                  <a:gd name="T24" fmla="*/ 2 w 2"/>
                  <a:gd name="T25" fmla="*/ 6 h 7"/>
                  <a:gd name="T26" fmla="*/ 2 w 2"/>
                  <a:gd name="T27" fmla="*/ 5 h 7"/>
                  <a:gd name="T28" fmla="*/ 2 w 2"/>
                  <a:gd name="T29" fmla="*/ 4 h 7"/>
                  <a:gd name="T30" fmla="*/ 2 w 2"/>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3"/>
                    </a:moveTo>
                    <a:cubicBezTo>
                      <a:pt x="2" y="3"/>
                      <a:pt x="2" y="3"/>
                      <a:pt x="2" y="2"/>
                    </a:cubicBezTo>
                    <a:cubicBezTo>
                      <a:pt x="2" y="2"/>
                      <a:pt x="2" y="2"/>
                      <a:pt x="2" y="1"/>
                    </a:cubicBezTo>
                    <a:cubicBezTo>
                      <a:pt x="2" y="1"/>
                      <a:pt x="2" y="1"/>
                      <a:pt x="2" y="0"/>
                    </a:cubicBezTo>
                    <a:cubicBezTo>
                      <a:pt x="2" y="0"/>
                      <a:pt x="1" y="0"/>
                      <a:pt x="1" y="0"/>
                    </a:cubicBezTo>
                    <a:cubicBezTo>
                      <a:pt x="1" y="1"/>
                      <a:pt x="1" y="1"/>
                      <a:pt x="1" y="1"/>
                    </a:cubicBezTo>
                    <a:cubicBezTo>
                      <a:pt x="1" y="1"/>
                      <a:pt x="1" y="2"/>
                      <a:pt x="1" y="2"/>
                    </a:cubicBezTo>
                    <a:cubicBezTo>
                      <a:pt x="1" y="4"/>
                      <a:pt x="1" y="4"/>
                      <a:pt x="1" y="4"/>
                    </a:cubicBezTo>
                    <a:cubicBezTo>
                      <a:pt x="1" y="4"/>
                      <a:pt x="1" y="4"/>
                      <a:pt x="1" y="5"/>
                    </a:cubicBezTo>
                    <a:cubicBezTo>
                      <a:pt x="1" y="5"/>
                      <a:pt x="1" y="5"/>
                      <a:pt x="1" y="6"/>
                    </a:cubicBezTo>
                    <a:cubicBezTo>
                      <a:pt x="1" y="6"/>
                      <a:pt x="1" y="7"/>
                      <a:pt x="0" y="7"/>
                    </a:cubicBezTo>
                    <a:cubicBezTo>
                      <a:pt x="1" y="7"/>
                      <a:pt x="1" y="7"/>
                      <a:pt x="2" y="7"/>
                    </a:cubicBezTo>
                    <a:cubicBezTo>
                      <a:pt x="2" y="7"/>
                      <a:pt x="2" y="6"/>
                      <a:pt x="2" y="6"/>
                    </a:cubicBezTo>
                    <a:cubicBezTo>
                      <a:pt x="2" y="6"/>
                      <a:pt x="2" y="6"/>
                      <a:pt x="2" y="5"/>
                    </a:cubicBezTo>
                    <a:cubicBezTo>
                      <a:pt x="2" y="5"/>
                      <a:pt x="2" y="5"/>
                      <a:pt x="2" y="4"/>
                    </a:cubicBezTo>
                    <a:cubicBezTo>
                      <a:pt x="2" y="4"/>
                      <a:pt x="2" y="4"/>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9" name="Freeform 379"/>
              <p:cNvSpPr>
                <a:spLocks/>
              </p:cNvSpPr>
              <p:nvPr/>
            </p:nvSpPr>
            <p:spPr bwMode="auto">
              <a:xfrm>
                <a:off x="8220076" y="3140076"/>
                <a:ext cx="33338" cy="22225"/>
              </a:xfrm>
              <a:custGeom>
                <a:avLst/>
                <a:gdLst>
                  <a:gd name="T0" fmla="*/ 1 w 3"/>
                  <a:gd name="T1" fmla="*/ 2 h 2"/>
                  <a:gd name="T2" fmla="*/ 2 w 3"/>
                  <a:gd name="T3" fmla="*/ 2 h 2"/>
                  <a:gd name="T4" fmla="*/ 3 w 3"/>
                  <a:gd name="T5" fmla="*/ 1 h 2"/>
                  <a:gd name="T6" fmla="*/ 2 w 3"/>
                  <a:gd name="T7" fmla="*/ 0 h 2"/>
                  <a:gd name="T8" fmla="*/ 1 w 3"/>
                  <a:gd name="T9" fmla="*/ 0 h 2"/>
                  <a:gd name="T10" fmla="*/ 0 w 3"/>
                  <a:gd name="T11" fmla="*/ 1 h 2"/>
                  <a:gd name="T12" fmla="*/ 0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2" y="2"/>
                      <a:pt x="2" y="2"/>
                    </a:cubicBezTo>
                    <a:cubicBezTo>
                      <a:pt x="2" y="2"/>
                      <a:pt x="2" y="2"/>
                      <a:pt x="3" y="1"/>
                    </a:cubicBezTo>
                    <a:cubicBezTo>
                      <a:pt x="3" y="1"/>
                      <a:pt x="2" y="1"/>
                      <a:pt x="2" y="0"/>
                    </a:cubicBezTo>
                    <a:cubicBezTo>
                      <a:pt x="1" y="0"/>
                      <a:pt x="1" y="0"/>
                      <a:pt x="1" y="0"/>
                    </a:cubicBezTo>
                    <a:cubicBezTo>
                      <a:pt x="0" y="0"/>
                      <a:pt x="0" y="1"/>
                      <a:pt x="0" y="1"/>
                    </a:cubicBezTo>
                    <a:cubicBezTo>
                      <a:pt x="0" y="1"/>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0" name="Freeform 380"/>
              <p:cNvSpPr>
                <a:spLocks/>
              </p:cNvSpPr>
              <p:nvPr/>
            </p:nvSpPr>
            <p:spPr bwMode="auto">
              <a:xfrm>
                <a:off x="8307389" y="3162301"/>
                <a:ext cx="20638" cy="11113"/>
              </a:xfrm>
              <a:custGeom>
                <a:avLst/>
                <a:gdLst>
                  <a:gd name="T0" fmla="*/ 1 w 2"/>
                  <a:gd name="T1" fmla="*/ 1 h 1"/>
                  <a:gd name="T2" fmla="*/ 2 w 2"/>
                  <a:gd name="T3" fmla="*/ 1 h 1"/>
                  <a:gd name="T4" fmla="*/ 2 w 2"/>
                  <a:gd name="T5" fmla="*/ 1 h 1"/>
                  <a:gd name="T6" fmla="*/ 1 w 2"/>
                  <a:gd name="T7" fmla="*/ 0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2" y="1"/>
                      <a:pt x="2" y="1"/>
                    </a:cubicBezTo>
                    <a:cubicBezTo>
                      <a:pt x="2" y="1"/>
                      <a:pt x="2" y="1"/>
                      <a:pt x="2" y="1"/>
                    </a:cubicBezTo>
                    <a:cubicBezTo>
                      <a:pt x="2" y="0"/>
                      <a:pt x="1" y="0"/>
                      <a:pt x="1" y="0"/>
                    </a:cubicBezTo>
                    <a:cubicBezTo>
                      <a:pt x="1"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1" name="Freeform 381"/>
              <p:cNvSpPr>
                <a:spLocks/>
              </p:cNvSpPr>
              <p:nvPr/>
            </p:nvSpPr>
            <p:spPr bwMode="auto">
              <a:xfrm>
                <a:off x="8339139" y="3173414"/>
                <a:ext cx="33338" cy="31750"/>
              </a:xfrm>
              <a:custGeom>
                <a:avLst/>
                <a:gdLst>
                  <a:gd name="T0" fmla="*/ 0 w 3"/>
                  <a:gd name="T1" fmla="*/ 2 h 3"/>
                  <a:gd name="T2" fmla="*/ 1 w 3"/>
                  <a:gd name="T3" fmla="*/ 2 h 3"/>
                  <a:gd name="T4" fmla="*/ 2 w 3"/>
                  <a:gd name="T5" fmla="*/ 3 h 3"/>
                  <a:gd name="T6" fmla="*/ 3 w 3"/>
                  <a:gd name="T7" fmla="*/ 3 h 3"/>
                  <a:gd name="T8" fmla="*/ 3 w 3"/>
                  <a:gd name="T9" fmla="*/ 2 h 3"/>
                  <a:gd name="T10" fmla="*/ 2 w 3"/>
                  <a:gd name="T11" fmla="*/ 1 h 3"/>
                  <a:gd name="T12" fmla="*/ 1 w 3"/>
                  <a:gd name="T13" fmla="*/ 1 h 3"/>
                  <a:gd name="T14" fmla="*/ 0 w 3"/>
                  <a:gd name="T15" fmla="*/ 0 h 3"/>
                  <a:gd name="T16" fmla="*/ 0 w 3"/>
                  <a:gd name="T17" fmla="*/ 1 h 3"/>
                  <a:gd name="T18" fmla="*/ 0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2"/>
                    </a:moveTo>
                    <a:cubicBezTo>
                      <a:pt x="0" y="2"/>
                      <a:pt x="1" y="2"/>
                      <a:pt x="1" y="2"/>
                    </a:cubicBezTo>
                    <a:cubicBezTo>
                      <a:pt x="2" y="2"/>
                      <a:pt x="1" y="3"/>
                      <a:pt x="2" y="3"/>
                    </a:cubicBezTo>
                    <a:cubicBezTo>
                      <a:pt x="2" y="3"/>
                      <a:pt x="2" y="3"/>
                      <a:pt x="3" y="3"/>
                    </a:cubicBezTo>
                    <a:cubicBezTo>
                      <a:pt x="3" y="3"/>
                      <a:pt x="3" y="2"/>
                      <a:pt x="3" y="2"/>
                    </a:cubicBezTo>
                    <a:cubicBezTo>
                      <a:pt x="3" y="2"/>
                      <a:pt x="2" y="2"/>
                      <a:pt x="2" y="1"/>
                    </a:cubicBezTo>
                    <a:cubicBezTo>
                      <a:pt x="2" y="1"/>
                      <a:pt x="2" y="1"/>
                      <a:pt x="1" y="1"/>
                    </a:cubicBezTo>
                    <a:cubicBezTo>
                      <a:pt x="1" y="0"/>
                      <a:pt x="0" y="0"/>
                      <a:pt x="0" y="0"/>
                    </a:cubicBezTo>
                    <a:cubicBezTo>
                      <a:pt x="0" y="1"/>
                      <a:pt x="0" y="1"/>
                      <a:pt x="0" y="1"/>
                    </a:cubicBezTo>
                    <a:cubicBezTo>
                      <a:pt x="0" y="1"/>
                      <a:pt x="0" y="1"/>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2" name="Freeform 382"/>
              <p:cNvSpPr>
                <a:spLocks/>
              </p:cNvSpPr>
              <p:nvPr/>
            </p:nvSpPr>
            <p:spPr bwMode="auto">
              <a:xfrm>
                <a:off x="8220076" y="3249614"/>
                <a:ext cx="22225" cy="20638"/>
              </a:xfrm>
              <a:custGeom>
                <a:avLst/>
                <a:gdLst>
                  <a:gd name="T0" fmla="*/ 1 w 2"/>
                  <a:gd name="T1" fmla="*/ 1 h 2"/>
                  <a:gd name="T2" fmla="*/ 2 w 2"/>
                  <a:gd name="T3" fmla="*/ 1 h 2"/>
                  <a:gd name="T4" fmla="*/ 1 w 2"/>
                  <a:gd name="T5" fmla="*/ 1 h 2"/>
                  <a:gd name="T6" fmla="*/ 1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2" y="2"/>
                      <a:pt x="2" y="1"/>
                    </a:cubicBezTo>
                    <a:cubicBezTo>
                      <a:pt x="2" y="1"/>
                      <a:pt x="2" y="1"/>
                      <a:pt x="1" y="1"/>
                    </a:cubicBezTo>
                    <a:cubicBezTo>
                      <a:pt x="1" y="0"/>
                      <a:pt x="1" y="0"/>
                      <a:pt x="1" y="0"/>
                    </a:cubicBezTo>
                    <a:cubicBezTo>
                      <a:pt x="1" y="0"/>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3" name="Freeform 383"/>
              <p:cNvSpPr>
                <a:spLocks/>
              </p:cNvSpPr>
              <p:nvPr/>
            </p:nvSpPr>
            <p:spPr bwMode="auto">
              <a:xfrm>
                <a:off x="8242301" y="3259139"/>
                <a:ext cx="11113" cy="11113"/>
              </a:xfrm>
              <a:custGeom>
                <a:avLst/>
                <a:gdLst>
                  <a:gd name="T0" fmla="*/ 0 w 1"/>
                  <a:gd name="T1" fmla="*/ 1 h 1"/>
                  <a:gd name="T2" fmla="*/ 1 w 1"/>
                  <a:gd name="T3" fmla="*/ 1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1"/>
                      <a:pt x="1" y="1"/>
                    </a:cubicBezTo>
                    <a:cubicBezTo>
                      <a:pt x="1"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4" name="Freeform 384"/>
              <p:cNvSpPr>
                <a:spLocks/>
              </p:cNvSpPr>
              <p:nvPr/>
            </p:nvSpPr>
            <p:spPr bwMode="auto">
              <a:xfrm>
                <a:off x="8318501" y="3357564"/>
                <a:ext cx="9525" cy="9525"/>
              </a:xfrm>
              <a:custGeom>
                <a:avLst/>
                <a:gdLst>
                  <a:gd name="T0" fmla="*/ 1 w 1"/>
                  <a:gd name="T1" fmla="*/ 1 h 1"/>
                  <a:gd name="T2" fmla="*/ 1 w 1"/>
                  <a:gd name="T3" fmla="*/ 1 h 1"/>
                  <a:gd name="T4" fmla="*/ 1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1" y="1"/>
                    </a:cubicBezTo>
                    <a:cubicBezTo>
                      <a:pt x="1" y="0"/>
                      <a:pt x="1" y="0"/>
                      <a:pt x="0" y="0"/>
                    </a:cubicBezTo>
                    <a:cubicBezTo>
                      <a:pt x="0" y="0"/>
                      <a:pt x="0" y="0"/>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5" name="Freeform 385"/>
              <p:cNvSpPr>
                <a:spLocks/>
              </p:cNvSpPr>
              <p:nvPr/>
            </p:nvSpPr>
            <p:spPr bwMode="auto">
              <a:xfrm>
                <a:off x="8307389" y="3378201"/>
                <a:ext cx="20638" cy="22225"/>
              </a:xfrm>
              <a:custGeom>
                <a:avLst/>
                <a:gdLst>
                  <a:gd name="T0" fmla="*/ 2 w 2"/>
                  <a:gd name="T1" fmla="*/ 2 h 2"/>
                  <a:gd name="T2" fmla="*/ 1 w 2"/>
                  <a:gd name="T3" fmla="*/ 1 h 2"/>
                  <a:gd name="T4" fmla="*/ 1 w 2"/>
                  <a:gd name="T5" fmla="*/ 1 h 2"/>
                  <a:gd name="T6" fmla="*/ 0 w 2"/>
                  <a:gd name="T7" fmla="*/ 0 h 2"/>
                  <a:gd name="T8" fmla="*/ 0 w 2"/>
                  <a:gd name="T9" fmla="*/ 1 h 2"/>
                  <a:gd name="T10" fmla="*/ 0 w 2"/>
                  <a:gd name="T11" fmla="*/ 2 h 2"/>
                  <a:gd name="T12" fmla="*/ 1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cubicBezTo>
                      <a:pt x="2" y="1"/>
                      <a:pt x="1" y="1"/>
                      <a:pt x="1" y="1"/>
                    </a:cubicBezTo>
                    <a:cubicBezTo>
                      <a:pt x="1" y="1"/>
                      <a:pt x="1" y="1"/>
                      <a:pt x="1" y="1"/>
                    </a:cubicBezTo>
                    <a:cubicBezTo>
                      <a:pt x="0" y="1"/>
                      <a:pt x="0" y="0"/>
                      <a:pt x="0" y="0"/>
                    </a:cubicBezTo>
                    <a:cubicBezTo>
                      <a:pt x="0" y="1"/>
                      <a:pt x="0" y="1"/>
                      <a:pt x="0" y="1"/>
                    </a:cubicBezTo>
                    <a:cubicBezTo>
                      <a:pt x="0" y="1"/>
                      <a:pt x="0" y="2"/>
                      <a:pt x="0" y="2"/>
                    </a:cubicBezTo>
                    <a:cubicBezTo>
                      <a:pt x="0" y="2"/>
                      <a:pt x="1" y="2"/>
                      <a:pt x="1" y="2"/>
                    </a:cubicBezTo>
                    <a:cubicBezTo>
                      <a:pt x="1"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6" name="Freeform 386"/>
              <p:cNvSpPr>
                <a:spLocks/>
              </p:cNvSpPr>
              <p:nvPr/>
            </p:nvSpPr>
            <p:spPr bwMode="auto">
              <a:xfrm>
                <a:off x="8318501" y="3400426"/>
                <a:ext cx="20638" cy="11113"/>
              </a:xfrm>
              <a:custGeom>
                <a:avLst/>
                <a:gdLst>
                  <a:gd name="T0" fmla="*/ 1 w 2"/>
                  <a:gd name="T1" fmla="*/ 1 h 1"/>
                  <a:gd name="T2" fmla="*/ 2 w 2"/>
                  <a:gd name="T3" fmla="*/ 1 h 1"/>
                  <a:gd name="T4" fmla="*/ 1 w 2"/>
                  <a:gd name="T5" fmla="*/ 0 h 1"/>
                  <a:gd name="T6" fmla="*/ 0 w 2"/>
                  <a:gd name="T7" fmla="*/ 0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2" y="1"/>
                      <a:pt x="2" y="1"/>
                    </a:cubicBezTo>
                    <a:cubicBezTo>
                      <a:pt x="2" y="0"/>
                      <a:pt x="1" y="0"/>
                      <a:pt x="1" y="0"/>
                    </a:cubicBezTo>
                    <a:cubicBezTo>
                      <a:pt x="1"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7" name="Freeform 387"/>
              <p:cNvSpPr>
                <a:spLocks/>
              </p:cNvSpPr>
              <p:nvPr/>
            </p:nvSpPr>
            <p:spPr bwMode="auto">
              <a:xfrm>
                <a:off x="8361364" y="3367089"/>
                <a:ext cx="20638" cy="22225"/>
              </a:xfrm>
              <a:custGeom>
                <a:avLst/>
                <a:gdLst>
                  <a:gd name="T0" fmla="*/ 1 w 2"/>
                  <a:gd name="T1" fmla="*/ 1 h 2"/>
                  <a:gd name="T2" fmla="*/ 2 w 2"/>
                  <a:gd name="T3" fmla="*/ 1 h 2"/>
                  <a:gd name="T4" fmla="*/ 2 w 2"/>
                  <a:gd name="T5" fmla="*/ 1 h 2"/>
                  <a:gd name="T6" fmla="*/ 1 w 2"/>
                  <a:gd name="T7" fmla="*/ 0 h 2"/>
                  <a:gd name="T8" fmla="*/ 1 w 2"/>
                  <a:gd name="T9" fmla="*/ 1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2" y="1"/>
                      <a:pt x="2" y="1"/>
                    </a:cubicBezTo>
                    <a:cubicBezTo>
                      <a:pt x="2" y="1"/>
                      <a:pt x="2" y="1"/>
                      <a:pt x="2" y="1"/>
                    </a:cubicBezTo>
                    <a:cubicBezTo>
                      <a:pt x="2" y="0"/>
                      <a:pt x="1" y="0"/>
                      <a:pt x="1" y="0"/>
                    </a:cubicBezTo>
                    <a:cubicBezTo>
                      <a:pt x="0" y="1"/>
                      <a:pt x="0" y="1"/>
                      <a:pt x="1" y="1"/>
                    </a:cubicBezTo>
                    <a:cubicBezTo>
                      <a:pt x="1" y="2"/>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8" name="Freeform 388"/>
              <p:cNvSpPr>
                <a:spLocks/>
              </p:cNvSpPr>
              <p:nvPr/>
            </p:nvSpPr>
            <p:spPr bwMode="auto">
              <a:xfrm>
                <a:off x="8264526" y="3216276"/>
                <a:ext cx="117475" cy="76200"/>
              </a:xfrm>
              <a:custGeom>
                <a:avLst/>
                <a:gdLst>
                  <a:gd name="T0" fmla="*/ 10 w 11"/>
                  <a:gd name="T1" fmla="*/ 3 h 7"/>
                  <a:gd name="T2" fmla="*/ 11 w 11"/>
                  <a:gd name="T3" fmla="*/ 2 h 7"/>
                  <a:gd name="T4" fmla="*/ 11 w 11"/>
                  <a:gd name="T5" fmla="*/ 1 h 7"/>
                  <a:gd name="T6" fmla="*/ 10 w 11"/>
                  <a:gd name="T7" fmla="*/ 1 h 7"/>
                  <a:gd name="T8" fmla="*/ 9 w 11"/>
                  <a:gd name="T9" fmla="*/ 0 h 7"/>
                  <a:gd name="T10" fmla="*/ 8 w 11"/>
                  <a:gd name="T11" fmla="*/ 1 h 7"/>
                  <a:gd name="T12" fmla="*/ 8 w 11"/>
                  <a:gd name="T13" fmla="*/ 2 h 7"/>
                  <a:gd name="T14" fmla="*/ 8 w 11"/>
                  <a:gd name="T15" fmla="*/ 3 h 7"/>
                  <a:gd name="T16" fmla="*/ 7 w 11"/>
                  <a:gd name="T17" fmla="*/ 3 h 7"/>
                  <a:gd name="T18" fmla="*/ 7 w 11"/>
                  <a:gd name="T19" fmla="*/ 4 h 7"/>
                  <a:gd name="T20" fmla="*/ 6 w 11"/>
                  <a:gd name="T21" fmla="*/ 4 h 7"/>
                  <a:gd name="T22" fmla="*/ 5 w 11"/>
                  <a:gd name="T23" fmla="*/ 4 h 7"/>
                  <a:gd name="T24" fmla="*/ 4 w 11"/>
                  <a:gd name="T25" fmla="*/ 4 h 7"/>
                  <a:gd name="T26" fmla="*/ 4 w 11"/>
                  <a:gd name="T27" fmla="*/ 4 h 7"/>
                  <a:gd name="T28" fmla="*/ 2 w 11"/>
                  <a:gd name="T29" fmla="*/ 4 h 7"/>
                  <a:gd name="T30" fmla="*/ 1 w 11"/>
                  <a:gd name="T31" fmla="*/ 4 h 7"/>
                  <a:gd name="T32" fmla="*/ 0 w 11"/>
                  <a:gd name="T33" fmla="*/ 4 h 7"/>
                  <a:gd name="T34" fmla="*/ 0 w 11"/>
                  <a:gd name="T35" fmla="*/ 5 h 7"/>
                  <a:gd name="T36" fmla="*/ 1 w 11"/>
                  <a:gd name="T37" fmla="*/ 6 h 7"/>
                  <a:gd name="T38" fmla="*/ 2 w 11"/>
                  <a:gd name="T39" fmla="*/ 6 h 7"/>
                  <a:gd name="T40" fmla="*/ 3 w 11"/>
                  <a:gd name="T41" fmla="*/ 6 h 7"/>
                  <a:gd name="T42" fmla="*/ 4 w 11"/>
                  <a:gd name="T43" fmla="*/ 7 h 7"/>
                  <a:gd name="T44" fmla="*/ 6 w 11"/>
                  <a:gd name="T45" fmla="*/ 6 h 7"/>
                  <a:gd name="T46" fmla="*/ 7 w 11"/>
                  <a:gd name="T47" fmla="*/ 6 h 7"/>
                  <a:gd name="T48" fmla="*/ 8 w 11"/>
                  <a:gd name="T49" fmla="*/ 5 h 7"/>
                  <a:gd name="T50" fmla="*/ 9 w 11"/>
                  <a:gd name="T51" fmla="*/ 4 h 7"/>
                  <a:gd name="T52" fmla="*/ 10 w 11"/>
                  <a:gd name="T53" fmla="*/ 4 h 7"/>
                  <a:gd name="T54" fmla="*/ 10 w 11"/>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7">
                    <a:moveTo>
                      <a:pt x="10" y="3"/>
                    </a:moveTo>
                    <a:cubicBezTo>
                      <a:pt x="11" y="3"/>
                      <a:pt x="11" y="2"/>
                      <a:pt x="11" y="2"/>
                    </a:cubicBezTo>
                    <a:cubicBezTo>
                      <a:pt x="11" y="2"/>
                      <a:pt x="11" y="1"/>
                      <a:pt x="11" y="1"/>
                    </a:cubicBezTo>
                    <a:cubicBezTo>
                      <a:pt x="10" y="1"/>
                      <a:pt x="10" y="1"/>
                      <a:pt x="10" y="1"/>
                    </a:cubicBezTo>
                    <a:cubicBezTo>
                      <a:pt x="9" y="1"/>
                      <a:pt x="9" y="0"/>
                      <a:pt x="9" y="0"/>
                    </a:cubicBezTo>
                    <a:cubicBezTo>
                      <a:pt x="8" y="0"/>
                      <a:pt x="8" y="0"/>
                      <a:pt x="8" y="1"/>
                    </a:cubicBezTo>
                    <a:cubicBezTo>
                      <a:pt x="8" y="1"/>
                      <a:pt x="8" y="1"/>
                      <a:pt x="8" y="2"/>
                    </a:cubicBezTo>
                    <a:cubicBezTo>
                      <a:pt x="8" y="2"/>
                      <a:pt x="8" y="2"/>
                      <a:pt x="8" y="3"/>
                    </a:cubicBezTo>
                    <a:cubicBezTo>
                      <a:pt x="8" y="3"/>
                      <a:pt x="8" y="2"/>
                      <a:pt x="7" y="3"/>
                    </a:cubicBezTo>
                    <a:cubicBezTo>
                      <a:pt x="7" y="3"/>
                      <a:pt x="7" y="3"/>
                      <a:pt x="7" y="4"/>
                    </a:cubicBezTo>
                    <a:cubicBezTo>
                      <a:pt x="6" y="4"/>
                      <a:pt x="6" y="4"/>
                      <a:pt x="6" y="4"/>
                    </a:cubicBezTo>
                    <a:cubicBezTo>
                      <a:pt x="6" y="4"/>
                      <a:pt x="5" y="4"/>
                      <a:pt x="5" y="4"/>
                    </a:cubicBezTo>
                    <a:cubicBezTo>
                      <a:pt x="5" y="4"/>
                      <a:pt x="5" y="4"/>
                      <a:pt x="4" y="4"/>
                    </a:cubicBezTo>
                    <a:cubicBezTo>
                      <a:pt x="4" y="4"/>
                      <a:pt x="4" y="4"/>
                      <a:pt x="4" y="4"/>
                    </a:cubicBezTo>
                    <a:cubicBezTo>
                      <a:pt x="3" y="4"/>
                      <a:pt x="3" y="4"/>
                      <a:pt x="2" y="4"/>
                    </a:cubicBezTo>
                    <a:cubicBezTo>
                      <a:pt x="2" y="4"/>
                      <a:pt x="2" y="4"/>
                      <a:pt x="1" y="4"/>
                    </a:cubicBezTo>
                    <a:cubicBezTo>
                      <a:pt x="1" y="4"/>
                      <a:pt x="1" y="4"/>
                      <a:pt x="0" y="4"/>
                    </a:cubicBezTo>
                    <a:cubicBezTo>
                      <a:pt x="0" y="4"/>
                      <a:pt x="0" y="5"/>
                      <a:pt x="0" y="5"/>
                    </a:cubicBezTo>
                    <a:cubicBezTo>
                      <a:pt x="0" y="5"/>
                      <a:pt x="0" y="5"/>
                      <a:pt x="1" y="6"/>
                    </a:cubicBezTo>
                    <a:cubicBezTo>
                      <a:pt x="1" y="6"/>
                      <a:pt x="2" y="6"/>
                      <a:pt x="2" y="6"/>
                    </a:cubicBezTo>
                    <a:cubicBezTo>
                      <a:pt x="3" y="6"/>
                      <a:pt x="3" y="6"/>
                      <a:pt x="3" y="6"/>
                    </a:cubicBezTo>
                    <a:cubicBezTo>
                      <a:pt x="4" y="6"/>
                      <a:pt x="4" y="7"/>
                      <a:pt x="4" y="7"/>
                    </a:cubicBezTo>
                    <a:cubicBezTo>
                      <a:pt x="5" y="7"/>
                      <a:pt x="5" y="6"/>
                      <a:pt x="6" y="6"/>
                    </a:cubicBezTo>
                    <a:cubicBezTo>
                      <a:pt x="7" y="6"/>
                      <a:pt x="7" y="6"/>
                      <a:pt x="7" y="6"/>
                    </a:cubicBezTo>
                    <a:cubicBezTo>
                      <a:pt x="8" y="5"/>
                      <a:pt x="8" y="5"/>
                      <a:pt x="8" y="5"/>
                    </a:cubicBezTo>
                    <a:cubicBezTo>
                      <a:pt x="9" y="5"/>
                      <a:pt x="9" y="5"/>
                      <a:pt x="9" y="4"/>
                    </a:cubicBezTo>
                    <a:cubicBezTo>
                      <a:pt x="9" y="4"/>
                      <a:pt x="10" y="4"/>
                      <a:pt x="10" y="4"/>
                    </a:cubicBezTo>
                    <a:cubicBezTo>
                      <a:pt x="10" y="4"/>
                      <a:pt x="10" y="3"/>
                      <a:pt x="1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9" name="Freeform 389"/>
              <p:cNvSpPr>
                <a:spLocks/>
              </p:cNvSpPr>
              <p:nvPr/>
            </p:nvSpPr>
            <p:spPr bwMode="auto">
              <a:xfrm>
                <a:off x="8048626" y="3173414"/>
                <a:ext cx="269875" cy="247650"/>
              </a:xfrm>
              <a:custGeom>
                <a:avLst/>
                <a:gdLst>
                  <a:gd name="T0" fmla="*/ 23 w 25"/>
                  <a:gd name="T1" fmla="*/ 22 h 23"/>
                  <a:gd name="T2" fmla="*/ 23 w 25"/>
                  <a:gd name="T3" fmla="*/ 20 h 23"/>
                  <a:gd name="T4" fmla="*/ 21 w 25"/>
                  <a:gd name="T5" fmla="*/ 19 h 23"/>
                  <a:gd name="T6" fmla="*/ 20 w 25"/>
                  <a:gd name="T7" fmla="*/ 18 h 23"/>
                  <a:gd name="T8" fmla="*/ 19 w 25"/>
                  <a:gd name="T9" fmla="*/ 16 h 23"/>
                  <a:gd name="T10" fmla="*/ 17 w 25"/>
                  <a:gd name="T11" fmla="*/ 15 h 23"/>
                  <a:gd name="T12" fmla="*/ 17 w 25"/>
                  <a:gd name="T13" fmla="*/ 12 h 23"/>
                  <a:gd name="T14" fmla="*/ 18 w 25"/>
                  <a:gd name="T15" fmla="*/ 11 h 23"/>
                  <a:gd name="T16" fmla="*/ 16 w 25"/>
                  <a:gd name="T17" fmla="*/ 10 h 23"/>
                  <a:gd name="T18" fmla="*/ 14 w 25"/>
                  <a:gd name="T19" fmla="*/ 9 h 23"/>
                  <a:gd name="T20" fmla="*/ 14 w 25"/>
                  <a:gd name="T21" fmla="*/ 7 h 23"/>
                  <a:gd name="T22" fmla="*/ 12 w 25"/>
                  <a:gd name="T23" fmla="*/ 5 h 23"/>
                  <a:gd name="T24" fmla="*/ 10 w 25"/>
                  <a:gd name="T25" fmla="*/ 4 h 23"/>
                  <a:gd name="T26" fmla="*/ 8 w 25"/>
                  <a:gd name="T27" fmla="*/ 2 h 23"/>
                  <a:gd name="T28" fmla="*/ 5 w 25"/>
                  <a:gd name="T29" fmla="*/ 2 h 23"/>
                  <a:gd name="T30" fmla="*/ 2 w 25"/>
                  <a:gd name="T31" fmla="*/ 0 h 23"/>
                  <a:gd name="T32" fmla="*/ 1 w 25"/>
                  <a:gd name="T33" fmla="*/ 0 h 23"/>
                  <a:gd name="T34" fmla="*/ 1 w 25"/>
                  <a:gd name="T35" fmla="*/ 9 h 23"/>
                  <a:gd name="T36" fmla="*/ 0 w 25"/>
                  <a:gd name="T37" fmla="*/ 18 h 23"/>
                  <a:gd name="T38" fmla="*/ 0 w 25"/>
                  <a:gd name="T39" fmla="*/ 19 h 23"/>
                  <a:gd name="T40" fmla="*/ 3 w 25"/>
                  <a:gd name="T41" fmla="*/ 19 h 23"/>
                  <a:gd name="T42" fmla="*/ 5 w 25"/>
                  <a:gd name="T43" fmla="*/ 19 h 23"/>
                  <a:gd name="T44" fmla="*/ 6 w 25"/>
                  <a:gd name="T45" fmla="*/ 18 h 23"/>
                  <a:gd name="T46" fmla="*/ 7 w 25"/>
                  <a:gd name="T47" fmla="*/ 17 h 23"/>
                  <a:gd name="T48" fmla="*/ 8 w 25"/>
                  <a:gd name="T49" fmla="*/ 15 h 23"/>
                  <a:gd name="T50" fmla="*/ 9 w 25"/>
                  <a:gd name="T51" fmla="*/ 15 h 23"/>
                  <a:gd name="T52" fmla="*/ 10 w 25"/>
                  <a:gd name="T53" fmla="*/ 15 h 23"/>
                  <a:gd name="T54" fmla="*/ 12 w 25"/>
                  <a:gd name="T55" fmla="*/ 15 h 23"/>
                  <a:gd name="T56" fmla="*/ 14 w 25"/>
                  <a:gd name="T57" fmla="*/ 16 h 23"/>
                  <a:gd name="T58" fmla="*/ 15 w 25"/>
                  <a:gd name="T59" fmla="*/ 18 h 23"/>
                  <a:gd name="T60" fmla="*/ 15 w 25"/>
                  <a:gd name="T61" fmla="*/ 19 h 23"/>
                  <a:gd name="T62" fmla="*/ 17 w 25"/>
                  <a:gd name="T63" fmla="*/ 20 h 23"/>
                  <a:gd name="T64" fmla="*/ 19 w 25"/>
                  <a:gd name="T65" fmla="*/ 22 h 23"/>
                  <a:gd name="T66" fmla="*/ 20 w 25"/>
                  <a:gd name="T67" fmla="*/ 22 h 23"/>
                  <a:gd name="T68" fmla="*/ 22 w 25"/>
                  <a:gd name="T69" fmla="*/ 23 h 23"/>
                  <a:gd name="T70" fmla="*/ 24 w 25"/>
                  <a:gd name="T71" fmla="*/ 23 h 23"/>
                  <a:gd name="T72" fmla="*/ 24 w 25"/>
                  <a:gd name="T7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23">
                    <a:moveTo>
                      <a:pt x="24" y="22"/>
                    </a:moveTo>
                    <a:cubicBezTo>
                      <a:pt x="23" y="22"/>
                      <a:pt x="23" y="22"/>
                      <a:pt x="23" y="22"/>
                    </a:cubicBezTo>
                    <a:cubicBezTo>
                      <a:pt x="23" y="21"/>
                      <a:pt x="23" y="21"/>
                      <a:pt x="23" y="21"/>
                    </a:cubicBezTo>
                    <a:cubicBezTo>
                      <a:pt x="23" y="20"/>
                      <a:pt x="23" y="20"/>
                      <a:pt x="23" y="20"/>
                    </a:cubicBezTo>
                    <a:cubicBezTo>
                      <a:pt x="22" y="20"/>
                      <a:pt x="22" y="20"/>
                      <a:pt x="22" y="20"/>
                    </a:cubicBezTo>
                    <a:cubicBezTo>
                      <a:pt x="21" y="19"/>
                      <a:pt x="21" y="19"/>
                      <a:pt x="21" y="19"/>
                    </a:cubicBezTo>
                    <a:cubicBezTo>
                      <a:pt x="21" y="19"/>
                      <a:pt x="21" y="19"/>
                      <a:pt x="21" y="18"/>
                    </a:cubicBezTo>
                    <a:cubicBezTo>
                      <a:pt x="20" y="18"/>
                      <a:pt x="20" y="19"/>
                      <a:pt x="20" y="18"/>
                    </a:cubicBezTo>
                    <a:cubicBezTo>
                      <a:pt x="19" y="18"/>
                      <a:pt x="20" y="18"/>
                      <a:pt x="20" y="18"/>
                    </a:cubicBezTo>
                    <a:cubicBezTo>
                      <a:pt x="19" y="17"/>
                      <a:pt x="19" y="16"/>
                      <a:pt x="19" y="16"/>
                    </a:cubicBezTo>
                    <a:cubicBezTo>
                      <a:pt x="18" y="16"/>
                      <a:pt x="18" y="16"/>
                      <a:pt x="18" y="15"/>
                    </a:cubicBezTo>
                    <a:cubicBezTo>
                      <a:pt x="18" y="15"/>
                      <a:pt x="17" y="15"/>
                      <a:pt x="17" y="15"/>
                    </a:cubicBezTo>
                    <a:cubicBezTo>
                      <a:pt x="17" y="14"/>
                      <a:pt x="17" y="14"/>
                      <a:pt x="17" y="13"/>
                    </a:cubicBezTo>
                    <a:cubicBezTo>
                      <a:pt x="17" y="13"/>
                      <a:pt x="17" y="13"/>
                      <a:pt x="17" y="12"/>
                    </a:cubicBezTo>
                    <a:cubicBezTo>
                      <a:pt x="17" y="12"/>
                      <a:pt x="17" y="12"/>
                      <a:pt x="18" y="12"/>
                    </a:cubicBezTo>
                    <a:cubicBezTo>
                      <a:pt x="18" y="11"/>
                      <a:pt x="18" y="11"/>
                      <a:pt x="18" y="11"/>
                    </a:cubicBezTo>
                    <a:cubicBezTo>
                      <a:pt x="18" y="10"/>
                      <a:pt x="17" y="10"/>
                      <a:pt x="17" y="10"/>
                    </a:cubicBezTo>
                    <a:cubicBezTo>
                      <a:pt x="17" y="10"/>
                      <a:pt x="17" y="10"/>
                      <a:pt x="16" y="10"/>
                    </a:cubicBezTo>
                    <a:cubicBezTo>
                      <a:pt x="16" y="9"/>
                      <a:pt x="16" y="9"/>
                      <a:pt x="16" y="9"/>
                    </a:cubicBezTo>
                    <a:cubicBezTo>
                      <a:pt x="15" y="9"/>
                      <a:pt x="15" y="9"/>
                      <a:pt x="14" y="9"/>
                    </a:cubicBezTo>
                    <a:cubicBezTo>
                      <a:pt x="14" y="8"/>
                      <a:pt x="14" y="8"/>
                      <a:pt x="14" y="8"/>
                    </a:cubicBezTo>
                    <a:cubicBezTo>
                      <a:pt x="14" y="7"/>
                      <a:pt x="14" y="7"/>
                      <a:pt x="14" y="7"/>
                    </a:cubicBezTo>
                    <a:cubicBezTo>
                      <a:pt x="13" y="6"/>
                      <a:pt x="13" y="6"/>
                      <a:pt x="13" y="5"/>
                    </a:cubicBezTo>
                    <a:cubicBezTo>
                      <a:pt x="12" y="5"/>
                      <a:pt x="12" y="5"/>
                      <a:pt x="12" y="5"/>
                    </a:cubicBezTo>
                    <a:cubicBezTo>
                      <a:pt x="11" y="5"/>
                      <a:pt x="11" y="5"/>
                      <a:pt x="11" y="5"/>
                    </a:cubicBezTo>
                    <a:cubicBezTo>
                      <a:pt x="10" y="4"/>
                      <a:pt x="10" y="4"/>
                      <a:pt x="10" y="4"/>
                    </a:cubicBezTo>
                    <a:cubicBezTo>
                      <a:pt x="9" y="3"/>
                      <a:pt x="9" y="3"/>
                      <a:pt x="9" y="2"/>
                    </a:cubicBezTo>
                    <a:cubicBezTo>
                      <a:pt x="8" y="2"/>
                      <a:pt x="8" y="2"/>
                      <a:pt x="8" y="2"/>
                    </a:cubicBezTo>
                    <a:cubicBezTo>
                      <a:pt x="7" y="1"/>
                      <a:pt x="7" y="2"/>
                      <a:pt x="7" y="2"/>
                    </a:cubicBezTo>
                    <a:cubicBezTo>
                      <a:pt x="6" y="2"/>
                      <a:pt x="5" y="2"/>
                      <a:pt x="5" y="2"/>
                    </a:cubicBezTo>
                    <a:cubicBezTo>
                      <a:pt x="4" y="1"/>
                      <a:pt x="4" y="1"/>
                      <a:pt x="4" y="1"/>
                    </a:cubicBezTo>
                    <a:cubicBezTo>
                      <a:pt x="3" y="1"/>
                      <a:pt x="3" y="1"/>
                      <a:pt x="2" y="0"/>
                    </a:cubicBezTo>
                    <a:cubicBezTo>
                      <a:pt x="1" y="0"/>
                      <a:pt x="1" y="0"/>
                      <a:pt x="1" y="0"/>
                    </a:cubicBezTo>
                    <a:cubicBezTo>
                      <a:pt x="1" y="0"/>
                      <a:pt x="1" y="0"/>
                      <a:pt x="1" y="0"/>
                    </a:cubicBezTo>
                    <a:cubicBezTo>
                      <a:pt x="1" y="4"/>
                      <a:pt x="1" y="4"/>
                      <a:pt x="1" y="4"/>
                    </a:cubicBezTo>
                    <a:cubicBezTo>
                      <a:pt x="1" y="9"/>
                      <a:pt x="1" y="9"/>
                      <a:pt x="1" y="9"/>
                    </a:cubicBezTo>
                    <a:cubicBezTo>
                      <a:pt x="0" y="14"/>
                      <a:pt x="0" y="14"/>
                      <a:pt x="0" y="14"/>
                    </a:cubicBezTo>
                    <a:cubicBezTo>
                      <a:pt x="0" y="18"/>
                      <a:pt x="0" y="18"/>
                      <a:pt x="0" y="18"/>
                    </a:cubicBezTo>
                    <a:cubicBezTo>
                      <a:pt x="0" y="18"/>
                      <a:pt x="0" y="18"/>
                      <a:pt x="0" y="18"/>
                    </a:cubicBezTo>
                    <a:cubicBezTo>
                      <a:pt x="0" y="19"/>
                      <a:pt x="0" y="19"/>
                      <a:pt x="0" y="19"/>
                    </a:cubicBezTo>
                    <a:cubicBezTo>
                      <a:pt x="0" y="20"/>
                      <a:pt x="1" y="19"/>
                      <a:pt x="1" y="19"/>
                    </a:cubicBezTo>
                    <a:cubicBezTo>
                      <a:pt x="2" y="19"/>
                      <a:pt x="2" y="19"/>
                      <a:pt x="3" y="19"/>
                    </a:cubicBezTo>
                    <a:cubicBezTo>
                      <a:pt x="3" y="19"/>
                      <a:pt x="4" y="19"/>
                      <a:pt x="4" y="19"/>
                    </a:cubicBezTo>
                    <a:cubicBezTo>
                      <a:pt x="5" y="19"/>
                      <a:pt x="5" y="19"/>
                      <a:pt x="5" y="19"/>
                    </a:cubicBezTo>
                    <a:cubicBezTo>
                      <a:pt x="6" y="19"/>
                      <a:pt x="6" y="19"/>
                      <a:pt x="6" y="18"/>
                    </a:cubicBezTo>
                    <a:cubicBezTo>
                      <a:pt x="6" y="18"/>
                      <a:pt x="6" y="18"/>
                      <a:pt x="6" y="18"/>
                    </a:cubicBezTo>
                    <a:cubicBezTo>
                      <a:pt x="6" y="17"/>
                      <a:pt x="6" y="17"/>
                      <a:pt x="6" y="17"/>
                    </a:cubicBezTo>
                    <a:cubicBezTo>
                      <a:pt x="6" y="17"/>
                      <a:pt x="7" y="17"/>
                      <a:pt x="7" y="17"/>
                    </a:cubicBezTo>
                    <a:cubicBezTo>
                      <a:pt x="7" y="17"/>
                      <a:pt x="7" y="17"/>
                      <a:pt x="7" y="16"/>
                    </a:cubicBezTo>
                    <a:cubicBezTo>
                      <a:pt x="8" y="16"/>
                      <a:pt x="7" y="16"/>
                      <a:pt x="8" y="15"/>
                    </a:cubicBezTo>
                    <a:cubicBezTo>
                      <a:pt x="8" y="15"/>
                      <a:pt x="8" y="15"/>
                      <a:pt x="8" y="15"/>
                    </a:cubicBezTo>
                    <a:cubicBezTo>
                      <a:pt x="9" y="15"/>
                      <a:pt x="9" y="15"/>
                      <a:pt x="9" y="15"/>
                    </a:cubicBezTo>
                    <a:cubicBezTo>
                      <a:pt x="9" y="15"/>
                      <a:pt x="9" y="15"/>
                      <a:pt x="10" y="15"/>
                    </a:cubicBezTo>
                    <a:cubicBezTo>
                      <a:pt x="10" y="15"/>
                      <a:pt x="10" y="15"/>
                      <a:pt x="10" y="15"/>
                    </a:cubicBezTo>
                    <a:cubicBezTo>
                      <a:pt x="11" y="15"/>
                      <a:pt x="11" y="15"/>
                      <a:pt x="11" y="15"/>
                    </a:cubicBezTo>
                    <a:cubicBezTo>
                      <a:pt x="12" y="15"/>
                      <a:pt x="12" y="15"/>
                      <a:pt x="12" y="15"/>
                    </a:cubicBezTo>
                    <a:cubicBezTo>
                      <a:pt x="13" y="16"/>
                      <a:pt x="13" y="15"/>
                      <a:pt x="13" y="16"/>
                    </a:cubicBezTo>
                    <a:cubicBezTo>
                      <a:pt x="13" y="16"/>
                      <a:pt x="14" y="16"/>
                      <a:pt x="14" y="16"/>
                    </a:cubicBezTo>
                    <a:cubicBezTo>
                      <a:pt x="14" y="16"/>
                      <a:pt x="14" y="17"/>
                      <a:pt x="14" y="17"/>
                    </a:cubicBezTo>
                    <a:cubicBezTo>
                      <a:pt x="14" y="17"/>
                      <a:pt x="14" y="18"/>
                      <a:pt x="15" y="18"/>
                    </a:cubicBezTo>
                    <a:cubicBezTo>
                      <a:pt x="15" y="18"/>
                      <a:pt x="15" y="18"/>
                      <a:pt x="15" y="18"/>
                    </a:cubicBezTo>
                    <a:cubicBezTo>
                      <a:pt x="16" y="19"/>
                      <a:pt x="15" y="19"/>
                      <a:pt x="15" y="19"/>
                    </a:cubicBezTo>
                    <a:cubicBezTo>
                      <a:pt x="16" y="20"/>
                      <a:pt x="16" y="20"/>
                      <a:pt x="16" y="20"/>
                    </a:cubicBezTo>
                    <a:cubicBezTo>
                      <a:pt x="17" y="20"/>
                      <a:pt x="17" y="20"/>
                      <a:pt x="17" y="20"/>
                    </a:cubicBezTo>
                    <a:cubicBezTo>
                      <a:pt x="17" y="21"/>
                      <a:pt x="17" y="21"/>
                      <a:pt x="17" y="21"/>
                    </a:cubicBezTo>
                    <a:cubicBezTo>
                      <a:pt x="18" y="22"/>
                      <a:pt x="18" y="21"/>
                      <a:pt x="19" y="22"/>
                    </a:cubicBezTo>
                    <a:cubicBezTo>
                      <a:pt x="19" y="22"/>
                      <a:pt x="19" y="22"/>
                      <a:pt x="20" y="22"/>
                    </a:cubicBezTo>
                    <a:cubicBezTo>
                      <a:pt x="20" y="22"/>
                      <a:pt x="20" y="22"/>
                      <a:pt x="20" y="22"/>
                    </a:cubicBezTo>
                    <a:cubicBezTo>
                      <a:pt x="21" y="22"/>
                      <a:pt x="21" y="22"/>
                      <a:pt x="21" y="22"/>
                    </a:cubicBezTo>
                    <a:cubicBezTo>
                      <a:pt x="22" y="22"/>
                      <a:pt x="22" y="22"/>
                      <a:pt x="22" y="23"/>
                    </a:cubicBezTo>
                    <a:cubicBezTo>
                      <a:pt x="22" y="23"/>
                      <a:pt x="23" y="23"/>
                      <a:pt x="23" y="23"/>
                    </a:cubicBezTo>
                    <a:cubicBezTo>
                      <a:pt x="23" y="23"/>
                      <a:pt x="24" y="23"/>
                      <a:pt x="24" y="23"/>
                    </a:cubicBezTo>
                    <a:cubicBezTo>
                      <a:pt x="24" y="23"/>
                      <a:pt x="24" y="23"/>
                      <a:pt x="24" y="23"/>
                    </a:cubicBezTo>
                    <a:cubicBezTo>
                      <a:pt x="25" y="22"/>
                      <a:pt x="24" y="22"/>
                      <a:pt x="24" y="2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0" name="Freeform 390"/>
              <p:cNvSpPr>
                <a:spLocks/>
              </p:cNvSpPr>
              <p:nvPr/>
            </p:nvSpPr>
            <p:spPr bwMode="auto">
              <a:xfrm>
                <a:off x="8382001" y="3205164"/>
                <a:ext cx="22225" cy="33338"/>
              </a:xfrm>
              <a:custGeom>
                <a:avLst/>
                <a:gdLst>
                  <a:gd name="T0" fmla="*/ 1 w 2"/>
                  <a:gd name="T1" fmla="*/ 0 h 3"/>
                  <a:gd name="T2" fmla="*/ 0 w 2"/>
                  <a:gd name="T3" fmla="*/ 2 h 3"/>
                  <a:gd name="T4" fmla="*/ 1 w 2"/>
                  <a:gd name="T5" fmla="*/ 3 h 3"/>
                  <a:gd name="T6" fmla="*/ 1 w 2"/>
                  <a:gd name="T7" fmla="*/ 3 h 3"/>
                  <a:gd name="T8" fmla="*/ 2 w 2"/>
                  <a:gd name="T9" fmla="*/ 1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0"/>
                      <a:pt x="0" y="1"/>
                      <a:pt x="0" y="2"/>
                    </a:cubicBezTo>
                    <a:cubicBezTo>
                      <a:pt x="0" y="2"/>
                      <a:pt x="0" y="3"/>
                      <a:pt x="1" y="3"/>
                    </a:cubicBezTo>
                    <a:cubicBezTo>
                      <a:pt x="1" y="3"/>
                      <a:pt x="1" y="3"/>
                      <a:pt x="1" y="3"/>
                    </a:cubicBezTo>
                    <a:cubicBezTo>
                      <a:pt x="2" y="3"/>
                      <a:pt x="2" y="2"/>
                      <a:pt x="2"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1" name="Freeform 391"/>
              <p:cNvSpPr>
                <a:spLocks/>
              </p:cNvSpPr>
              <p:nvPr/>
            </p:nvSpPr>
            <p:spPr bwMode="auto">
              <a:xfrm>
                <a:off x="8328026" y="3432176"/>
                <a:ext cx="11113" cy="11113"/>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1"/>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2" name="Freeform 392"/>
              <p:cNvSpPr>
                <a:spLocks/>
              </p:cNvSpPr>
              <p:nvPr/>
            </p:nvSpPr>
            <p:spPr bwMode="auto">
              <a:xfrm>
                <a:off x="8350251" y="3421064"/>
                <a:ext cx="11113" cy="22225"/>
              </a:xfrm>
              <a:custGeom>
                <a:avLst/>
                <a:gdLst>
                  <a:gd name="T0" fmla="*/ 0 w 1"/>
                  <a:gd name="T1" fmla="*/ 0 h 2"/>
                  <a:gd name="T2" fmla="*/ 0 w 1"/>
                  <a:gd name="T3" fmla="*/ 1 h 2"/>
                  <a:gd name="T4" fmla="*/ 0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1"/>
                    </a:cubicBezTo>
                    <a:cubicBezTo>
                      <a:pt x="0" y="1"/>
                      <a:pt x="0" y="1"/>
                      <a:pt x="0" y="1"/>
                    </a:cubicBezTo>
                    <a:cubicBezTo>
                      <a:pt x="0" y="2"/>
                      <a:pt x="0" y="2"/>
                      <a:pt x="1" y="2"/>
                    </a:cubicBezTo>
                    <a:cubicBezTo>
                      <a:pt x="1" y="2"/>
                      <a:pt x="1" y="1"/>
                      <a:pt x="1" y="1"/>
                    </a:cubicBezTo>
                    <a:cubicBezTo>
                      <a:pt x="1" y="1"/>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3" name="Freeform 393"/>
              <p:cNvSpPr>
                <a:spLocks/>
              </p:cNvSpPr>
              <p:nvPr/>
            </p:nvSpPr>
            <p:spPr bwMode="auto">
              <a:xfrm>
                <a:off x="8372476" y="3443289"/>
                <a:ext cx="20638" cy="22225"/>
              </a:xfrm>
              <a:custGeom>
                <a:avLst/>
                <a:gdLst>
                  <a:gd name="T0" fmla="*/ 1 w 2"/>
                  <a:gd name="T1" fmla="*/ 0 h 2"/>
                  <a:gd name="T2" fmla="*/ 0 w 2"/>
                  <a:gd name="T3" fmla="*/ 1 h 2"/>
                  <a:gd name="T4" fmla="*/ 0 w 2"/>
                  <a:gd name="T5" fmla="*/ 1 h 2"/>
                  <a:gd name="T6" fmla="*/ 0 w 2"/>
                  <a:gd name="T7" fmla="*/ 1 h 2"/>
                  <a:gd name="T8" fmla="*/ 1 w 2"/>
                  <a:gd name="T9" fmla="*/ 2 h 2"/>
                  <a:gd name="T10" fmla="*/ 1 w 2"/>
                  <a:gd name="T11" fmla="*/ 1 h 2"/>
                  <a:gd name="T12" fmla="*/ 2 w 2"/>
                  <a:gd name="T13" fmla="*/ 1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0" y="0"/>
                      <a:pt x="0" y="1"/>
                    </a:cubicBezTo>
                    <a:cubicBezTo>
                      <a:pt x="0" y="1"/>
                      <a:pt x="0" y="1"/>
                      <a:pt x="0" y="1"/>
                    </a:cubicBezTo>
                    <a:cubicBezTo>
                      <a:pt x="0" y="1"/>
                      <a:pt x="0" y="1"/>
                      <a:pt x="0" y="1"/>
                    </a:cubicBezTo>
                    <a:cubicBezTo>
                      <a:pt x="0" y="2"/>
                      <a:pt x="0" y="2"/>
                      <a:pt x="1" y="2"/>
                    </a:cubicBezTo>
                    <a:cubicBezTo>
                      <a:pt x="1" y="2"/>
                      <a:pt x="1" y="2"/>
                      <a:pt x="1" y="1"/>
                    </a:cubicBezTo>
                    <a:cubicBezTo>
                      <a:pt x="2" y="1"/>
                      <a:pt x="2" y="1"/>
                      <a:pt x="2" y="1"/>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4" name="Freeform 394"/>
              <p:cNvSpPr>
                <a:spLocks/>
              </p:cNvSpPr>
              <p:nvPr/>
            </p:nvSpPr>
            <p:spPr bwMode="auto">
              <a:xfrm>
                <a:off x="8426451" y="3259139"/>
                <a:ext cx="42863" cy="53975"/>
              </a:xfrm>
              <a:custGeom>
                <a:avLst/>
                <a:gdLst>
                  <a:gd name="T0" fmla="*/ 4 w 4"/>
                  <a:gd name="T1" fmla="*/ 2 h 5"/>
                  <a:gd name="T2" fmla="*/ 3 w 4"/>
                  <a:gd name="T3" fmla="*/ 2 h 5"/>
                  <a:gd name="T4" fmla="*/ 3 w 4"/>
                  <a:gd name="T5" fmla="*/ 1 h 5"/>
                  <a:gd name="T6" fmla="*/ 2 w 4"/>
                  <a:gd name="T7" fmla="*/ 0 h 5"/>
                  <a:gd name="T8" fmla="*/ 1 w 4"/>
                  <a:gd name="T9" fmla="*/ 0 h 5"/>
                  <a:gd name="T10" fmla="*/ 1 w 4"/>
                  <a:gd name="T11" fmla="*/ 1 h 5"/>
                  <a:gd name="T12" fmla="*/ 1 w 4"/>
                  <a:gd name="T13" fmla="*/ 1 h 5"/>
                  <a:gd name="T14" fmla="*/ 1 w 4"/>
                  <a:gd name="T15" fmla="*/ 2 h 5"/>
                  <a:gd name="T16" fmla="*/ 1 w 4"/>
                  <a:gd name="T17" fmla="*/ 2 h 5"/>
                  <a:gd name="T18" fmla="*/ 2 w 4"/>
                  <a:gd name="T19" fmla="*/ 3 h 5"/>
                  <a:gd name="T20" fmla="*/ 2 w 4"/>
                  <a:gd name="T21" fmla="*/ 4 h 5"/>
                  <a:gd name="T22" fmla="*/ 3 w 4"/>
                  <a:gd name="T23" fmla="*/ 5 h 5"/>
                  <a:gd name="T24" fmla="*/ 4 w 4"/>
                  <a:gd name="T25" fmla="*/ 4 h 5"/>
                  <a:gd name="T26" fmla="*/ 4 w 4"/>
                  <a:gd name="T27" fmla="*/ 3 h 5"/>
                  <a:gd name="T28" fmla="*/ 4 w 4"/>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4" y="2"/>
                    </a:moveTo>
                    <a:cubicBezTo>
                      <a:pt x="3" y="2"/>
                      <a:pt x="3" y="2"/>
                      <a:pt x="3" y="2"/>
                    </a:cubicBezTo>
                    <a:cubicBezTo>
                      <a:pt x="3" y="1"/>
                      <a:pt x="3" y="1"/>
                      <a:pt x="3" y="1"/>
                    </a:cubicBezTo>
                    <a:cubicBezTo>
                      <a:pt x="2" y="0"/>
                      <a:pt x="2" y="0"/>
                      <a:pt x="2" y="0"/>
                    </a:cubicBezTo>
                    <a:cubicBezTo>
                      <a:pt x="2" y="0"/>
                      <a:pt x="1" y="0"/>
                      <a:pt x="1" y="0"/>
                    </a:cubicBezTo>
                    <a:cubicBezTo>
                      <a:pt x="1" y="0"/>
                      <a:pt x="1" y="0"/>
                      <a:pt x="1" y="1"/>
                    </a:cubicBezTo>
                    <a:cubicBezTo>
                      <a:pt x="1" y="1"/>
                      <a:pt x="1" y="1"/>
                      <a:pt x="1" y="1"/>
                    </a:cubicBezTo>
                    <a:cubicBezTo>
                      <a:pt x="0" y="2"/>
                      <a:pt x="0" y="2"/>
                      <a:pt x="1" y="2"/>
                    </a:cubicBezTo>
                    <a:cubicBezTo>
                      <a:pt x="1" y="2"/>
                      <a:pt x="1" y="2"/>
                      <a:pt x="1" y="2"/>
                    </a:cubicBezTo>
                    <a:cubicBezTo>
                      <a:pt x="1" y="3"/>
                      <a:pt x="1" y="3"/>
                      <a:pt x="2" y="3"/>
                    </a:cubicBezTo>
                    <a:cubicBezTo>
                      <a:pt x="2" y="4"/>
                      <a:pt x="1" y="4"/>
                      <a:pt x="2" y="4"/>
                    </a:cubicBezTo>
                    <a:cubicBezTo>
                      <a:pt x="2" y="5"/>
                      <a:pt x="2" y="5"/>
                      <a:pt x="3" y="5"/>
                    </a:cubicBezTo>
                    <a:cubicBezTo>
                      <a:pt x="3" y="5"/>
                      <a:pt x="4" y="5"/>
                      <a:pt x="4" y="4"/>
                    </a:cubicBezTo>
                    <a:cubicBezTo>
                      <a:pt x="4" y="4"/>
                      <a:pt x="4" y="3"/>
                      <a:pt x="4" y="3"/>
                    </a:cubicBezTo>
                    <a:cubicBezTo>
                      <a:pt x="4" y="3"/>
                      <a:pt x="4"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5" name="Freeform 395"/>
              <p:cNvSpPr>
                <a:spLocks/>
              </p:cNvSpPr>
              <p:nvPr/>
            </p:nvSpPr>
            <p:spPr bwMode="auto">
              <a:xfrm>
                <a:off x="8480426" y="3303589"/>
                <a:ext cx="42863" cy="31750"/>
              </a:xfrm>
              <a:custGeom>
                <a:avLst/>
                <a:gdLst>
                  <a:gd name="T0" fmla="*/ 3 w 4"/>
                  <a:gd name="T1" fmla="*/ 1 h 3"/>
                  <a:gd name="T2" fmla="*/ 2 w 4"/>
                  <a:gd name="T3" fmla="*/ 1 h 3"/>
                  <a:gd name="T4" fmla="*/ 2 w 4"/>
                  <a:gd name="T5" fmla="*/ 0 h 3"/>
                  <a:gd name="T6" fmla="*/ 1 w 4"/>
                  <a:gd name="T7" fmla="*/ 0 h 3"/>
                  <a:gd name="T8" fmla="*/ 0 w 4"/>
                  <a:gd name="T9" fmla="*/ 0 h 3"/>
                  <a:gd name="T10" fmla="*/ 1 w 4"/>
                  <a:gd name="T11" fmla="*/ 1 h 3"/>
                  <a:gd name="T12" fmla="*/ 1 w 4"/>
                  <a:gd name="T13" fmla="*/ 1 h 3"/>
                  <a:gd name="T14" fmla="*/ 1 w 4"/>
                  <a:gd name="T15" fmla="*/ 2 h 3"/>
                  <a:gd name="T16" fmla="*/ 2 w 4"/>
                  <a:gd name="T17" fmla="*/ 3 h 3"/>
                  <a:gd name="T18" fmla="*/ 4 w 4"/>
                  <a:gd name="T19" fmla="*/ 2 h 3"/>
                  <a:gd name="T20" fmla="*/ 3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3" y="1"/>
                    </a:moveTo>
                    <a:cubicBezTo>
                      <a:pt x="3" y="1"/>
                      <a:pt x="3" y="1"/>
                      <a:pt x="2" y="1"/>
                    </a:cubicBezTo>
                    <a:cubicBezTo>
                      <a:pt x="2" y="1"/>
                      <a:pt x="2" y="1"/>
                      <a:pt x="2" y="0"/>
                    </a:cubicBezTo>
                    <a:cubicBezTo>
                      <a:pt x="2" y="0"/>
                      <a:pt x="2" y="0"/>
                      <a:pt x="1" y="0"/>
                    </a:cubicBezTo>
                    <a:cubicBezTo>
                      <a:pt x="1" y="0"/>
                      <a:pt x="1" y="0"/>
                      <a:pt x="0" y="0"/>
                    </a:cubicBezTo>
                    <a:cubicBezTo>
                      <a:pt x="0" y="0"/>
                      <a:pt x="0" y="0"/>
                      <a:pt x="1" y="1"/>
                    </a:cubicBezTo>
                    <a:cubicBezTo>
                      <a:pt x="1" y="1"/>
                      <a:pt x="1" y="1"/>
                      <a:pt x="1" y="1"/>
                    </a:cubicBezTo>
                    <a:cubicBezTo>
                      <a:pt x="1" y="2"/>
                      <a:pt x="1" y="2"/>
                      <a:pt x="1" y="2"/>
                    </a:cubicBezTo>
                    <a:cubicBezTo>
                      <a:pt x="1" y="2"/>
                      <a:pt x="2" y="3"/>
                      <a:pt x="2" y="3"/>
                    </a:cubicBezTo>
                    <a:cubicBezTo>
                      <a:pt x="3" y="3"/>
                      <a:pt x="3" y="3"/>
                      <a:pt x="4" y="2"/>
                    </a:cubicBezTo>
                    <a:cubicBezTo>
                      <a:pt x="4" y="2"/>
                      <a:pt x="4" y="2"/>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6" name="Freeform 396"/>
              <p:cNvSpPr>
                <a:spLocks/>
              </p:cNvSpPr>
              <p:nvPr/>
            </p:nvSpPr>
            <p:spPr bwMode="auto">
              <a:xfrm>
                <a:off x="8489951" y="3346451"/>
                <a:ext cx="33338" cy="20638"/>
              </a:xfrm>
              <a:custGeom>
                <a:avLst/>
                <a:gdLst>
                  <a:gd name="T0" fmla="*/ 2 w 3"/>
                  <a:gd name="T1" fmla="*/ 0 h 2"/>
                  <a:gd name="T2" fmla="*/ 1 w 3"/>
                  <a:gd name="T3" fmla="*/ 0 h 2"/>
                  <a:gd name="T4" fmla="*/ 1 w 3"/>
                  <a:gd name="T5" fmla="*/ 1 h 2"/>
                  <a:gd name="T6" fmla="*/ 1 w 3"/>
                  <a:gd name="T7" fmla="*/ 2 h 2"/>
                  <a:gd name="T8" fmla="*/ 1 w 3"/>
                  <a:gd name="T9" fmla="*/ 2 h 2"/>
                  <a:gd name="T10" fmla="*/ 2 w 3"/>
                  <a:gd name="T11" fmla="*/ 1 h 2"/>
                  <a:gd name="T12" fmla="*/ 2 w 3"/>
                  <a:gd name="T13" fmla="*/ 1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1" y="0"/>
                      <a:pt x="1" y="0"/>
                    </a:cubicBezTo>
                    <a:cubicBezTo>
                      <a:pt x="1" y="0"/>
                      <a:pt x="1" y="0"/>
                      <a:pt x="1" y="1"/>
                    </a:cubicBezTo>
                    <a:cubicBezTo>
                      <a:pt x="1" y="1"/>
                      <a:pt x="0" y="1"/>
                      <a:pt x="1" y="2"/>
                    </a:cubicBezTo>
                    <a:cubicBezTo>
                      <a:pt x="1" y="2"/>
                      <a:pt x="1" y="2"/>
                      <a:pt x="1" y="2"/>
                    </a:cubicBezTo>
                    <a:cubicBezTo>
                      <a:pt x="2" y="2"/>
                      <a:pt x="2" y="2"/>
                      <a:pt x="2" y="1"/>
                    </a:cubicBezTo>
                    <a:cubicBezTo>
                      <a:pt x="2" y="1"/>
                      <a:pt x="2" y="1"/>
                      <a:pt x="2" y="1"/>
                    </a:cubicBezTo>
                    <a:cubicBezTo>
                      <a:pt x="3"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7" name="Freeform 397"/>
              <p:cNvSpPr>
                <a:spLocks/>
              </p:cNvSpPr>
              <p:nvPr/>
            </p:nvSpPr>
            <p:spPr bwMode="auto">
              <a:xfrm>
                <a:off x="8523289" y="3324226"/>
                <a:ext cx="42863" cy="42863"/>
              </a:xfrm>
              <a:custGeom>
                <a:avLst/>
                <a:gdLst>
                  <a:gd name="T0" fmla="*/ 4 w 4"/>
                  <a:gd name="T1" fmla="*/ 3 h 4"/>
                  <a:gd name="T2" fmla="*/ 4 w 4"/>
                  <a:gd name="T3" fmla="*/ 3 h 4"/>
                  <a:gd name="T4" fmla="*/ 4 w 4"/>
                  <a:gd name="T5" fmla="*/ 2 h 4"/>
                  <a:gd name="T6" fmla="*/ 3 w 4"/>
                  <a:gd name="T7" fmla="*/ 1 h 4"/>
                  <a:gd name="T8" fmla="*/ 2 w 4"/>
                  <a:gd name="T9" fmla="*/ 0 h 4"/>
                  <a:gd name="T10" fmla="*/ 1 w 4"/>
                  <a:gd name="T11" fmla="*/ 0 h 4"/>
                  <a:gd name="T12" fmla="*/ 0 w 4"/>
                  <a:gd name="T13" fmla="*/ 1 h 4"/>
                  <a:gd name="T14" fmla="*/ 2 w 4"/>
                  <a:gd name="T15" fmla="*/ 2 h 4"/>
                  <a:gd name="T16" fmla="*/ 3 w 4"/>
                  <a:gd name="T17" fmla="*/ 3 h 4"/>
                  <a:gd name="T18" fmla="*/ 4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4" y="3"/>
                    </a:moveTo>
                    <a:cubicBezTo>
                      <a:pt x="4" y="3"/>
                      <a:pt x="4" y="3"/>
                      <a:pt x="4" y="3"/>
                    </a:cubicBezTo>
                    <a:cubicBezTo>
                      <a:pt x="4" y="2"/>
                      <a:pt x="4" y="2"/>
                      <a:pt x="4" y="2"/>
                    </a:cubicBezTo>
                    <a:cubicBezTo>
                      <a:pt x="3" y="2"/>
                      <a:pt x="3" y="1"/>
                      <a:pt x="3" y="1"/>
                    </a:cubicBezTo>
                    <a:cubicBezTo>
                      <a:pt x="2" y="1"/>
                      <a:pt x="2" y="1"/>
                      <a:pt x="2" y="0"/>
                    </a:cubicBezTo>
                    <a:cubicBezTo>
                      <a:pt x="2" y="0"/>
                      <a:pt x="1" y="0"/>
                      <a:pt x="1" y="0"/>
                    </a:cubicBezTo>
                    <a:cubicBezTo>
                      <a:pt x="0" y="0"/>
                      <a:pt x="0" y="1"/>
                      <a:pt x="0" y="1"/>
                    </a:cubicBezTo>
                    <a:cubicBezTo>
                      <a:pt x="1" y="2"/>
                      <a:pt x="1" y="2"/>
                      <a:pt x="2" y="2"/>
                    </a:cubicBezTo>
                    <a:cubicBezTo>
                      <a:pt x="2" y="3"/>
                      <a:pt x="2" y="3"/>
                      <a:pt x="3" y="3"/>
                    </a:cubicBezTo>
                    <a:cubicBezTo>
                      <a:pt x="3" y="3"/>
                      <a:pt x="4" y="4"/>
                      <a:pt x="4"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8" name="Freeform 398"/>
              <p:cNvSpPr>
                <a:spLocks/>
              </p:cNvSpPr>
              <p:nvPr/>
            </p:nvSpPr>
            <p:spPr bwMode="auto">
              <a:xfrm>
                <a:off x="8588376" y="3357564"/>
                <a:ext cx="20638" cy="42863"/>
              </a:xfrm>
              <a:custGeom>
                <a:avLst/>
                <a:gdLst>
                  <a:gd name="T0" fmla="*/ 2 w 2"/>
                  <a:gd name="T1" fmla="*/ 3 h 4"/>
                  <a:gd name="T2" fmla="*/ 1 w 2"/>
                  <a:gd name="T3" fmla="*/ 2 h 4"/>
                  <a:gd name="T4" fmla="*/ 1 w 2"/>
                  <a:gd name="T5" fmla="*/ 1 h 4"/>
                  <a:gd name="T6" fmla="*/ 0 w 2"/>
                  <a:gd name="T7" fmla="*/ 1 h 4"/>
                  <a:gd name="T8" fmla="*/ 0 w 2"/>
                  <a:gd name="T9" fmla="*/ 2 h 4"/>
                  <a:gd name="T10" fmla="*/ 0 w 2"/>
                  <a:gd name="T11" fmla="*/ 3 h 4"/>
                  <a:gd name="T12" fmla="*/ 1 w 2"/>
                  <a:gd name="T13" fmla="*/ 3 h 4"/>
                  <a:gd name="T14" fmla="*/ 2 w 2"/>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3"/>
                    </a:moveTo>
                    <a:cubicBezTo>
                      <a:pt x="2" y="2"/>
                      <a:pt x="1" y="2"/>
                      <a:pt x="1" y="2"/>
                    </a:cubicBezTo>
                    <a:cubicBezTo>
                      <a:pt x="1" y="1"/>
                      <a:pt x="1" y="1"/>
                      <a:pt x="1" y="1"/>
                    </a:cubicBezTo>
                    <a:cubicBezTo>
                      <a:pt x="1" y="0"/>
                      <a:pt x="0" y="0"/>
                      <a:pt x="0" y="1"/>
                    </a:cubicBezTo>
                    <a:cubicBezTo>
                      <a:pt x="0" y="1"/>
                      <a:pt x="0" y="1"/>
                      <a:pt x="0" y="2"/>
                    </a:cubicBezTo>
                    <a:cubicBezTo>
                      <a:pt x="0" y="2"/>
                      <a:pt x="0" y="2"/>
                      <a:pt x="0" y="3"/>
                    </a:cubicBezTo>
                    <a:cubicBezTo>
                      <a:pt x="1" y="3"/>
                      <a:pt x="1" y="4"/>
                      <a:pt x="1" y="3"/>
                    </a:cubicBezTo>
                    <a:cubicBezTo>
                      <a:pt x="2"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9" name="Freeform 399"/>
              <p:cNvSpPr>
                <a:spLocks/>
              </p:cNvSpPr>
              <p:nvPr/>
            </p:nvSpPr>
            <p:spPr bwMode="auto">
              <a:xfrm>
                <a:off x="8555039" y="3378201"/>
                <a:ext cx="33338" cy="33338"/>
              </a:xfrm>
              <a:custGeom>
                <a:avLst/>
                <a:gdLst>
                  <a:gd name="T0" fmla="*/ 2 w 3"/>
                  <a:gd name="T1" fmla="*/ 1 h 3"/>
                  <a:gd name="T2" fmla="*/ 1 w 3"/>
                  <a:gd name="T3" fmla="*/ 1 h 3"/>
                  <a:gd name="T4" fmla="*/ 0 w 3"/>
                  <a:gd name="T5" fmla="*/ 0 h 3"/>
                  <a:gd name="T6" fmla="*/ 0 w 3"/>
                  <a:gd name="T7" fmla="*/ 1 h 3"/>
                  <a:gd name="T8" fmla="*/ 0 w 3"/>
                  <a:gd name="T9" fmla="*/ 1 h 3"/>
                  <a:gd name="T10" fmla="*/ 1 w 3"/>
                  <a:gd name="T11" fmla="*/ 2 h 3"/>
                  <a:gd name="T12" fmla="*/ 3 w 3"/>
                  <a:gd name="T13" fmla="*/ 2 h 3"/>
                  <a:gd name="T14" fmla="*/ 3 w 3"/>
                  <a:gd name="T15" fmla="*/ 2 h 3"/>
                  <a:gd name="T16" fmla="*/ 3 w 3"/>
                  <a:gd name="T17" fmla="*/ 1 h 3"/>
                  <a:gd name="T18" fmla="*/ 2 w 3"/>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1"/>
                    </a:moveTo>
                    <a:cubicBezTo>
                      <a:pt x="2" y="1"/>
                      <a:pt x="1" y="1"/>
                      <a:pt x="1" y="1"/>
                    </a:cubicBezTo>
                    <a:cubicBezTo>
                      <a:pt x="1" y="1"/>
                      <a:pt x="0" y="0"/>
                      <a:pt x="0" y="0"/>
                    </a:cubicBezTo>
                    <a:cubicBezTo>
                      <a:pt x="0" y="0"/>
                      <a:pt x="0" y="0"/>
                      <a:pt x="0" y="1"/>
                    </a:cubicBezTo>
                    <a:cubicBezTo>
                      <a:pt x="0" y="1"/>
                      <a:pt x="0" y="1"/>
                      <a:pt x="0" y="1"/>
                    </a:cubicBezTo>
                    <a:cubicBezTo>
                      <a:pt x="0" y="2"/>
                      <a:pt x="1" y="2"/>
                      <a:pt x="1" y="2"/>
                    </a:cubicBezTo>
                    <a:cubicBezTo>
                      <a:pt x="2" y="3"/>
                      <a:pt x="2" y="3"/>
                      <a:pt x="3" y="2"/>
                    </a:cubicBezTo>
                    <a:cubicBezTo>
                      <a:pt x="3" y="2"/>
                      <a:pt x="3" y="2"/>
                      <a:pt x="3" y="2"/>
                    </a:cubicBezTo>
                    <a:cubicBezTo>
                      <a:pt x="3" y="1"/>
                      <a:pt x="3" y="1"/>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0" name="Freeform 400"/>
              <p:cNvSpPr>
                <a:spLocks/>
              </p:cNvSpPr>
              <p:nvPr/>
            </p:nvSpPr>
            <p:spPr bwMode="auto">
              <a:xfrm>
                <a:off x="8566151" y="346551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1" name="Freeform 401"/>
              <p:cNvSpPr>
                <a:spLocks/>
              </p:cNvSpPr>
              <p:nvPr/>
            </p:nvSpPr>
            <p:spPr bwMode="auto">
              <a:xfrm>
                <a:off x="8555039" y="3454401"/>
                <a:ext cx="22225" cy="11113"/>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0" y="0"/>
                      <a:pt x="1" y="1"/>
                      <a:pt x="1" y="1"/>
                    </a:cubicBezTo>
                    <a:cubicBezTo>
                      <a:pt x="2" y="1"/>
                      <a:pt x="2" y="1"/>
                      <a:pt x="2" y="1"/>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2" name="Freeform 402"/>
              <p:cNvSpPr>
                <a:spLocks/>
              </p:cNvSpPr>
              <p:nvPr/>
            </p:nvSpPr>
            <p:spPr bwMode="auto">
              <a:xfrm>
                <a:off x="8609014" y="3411539"/>
                <a:ext cx="22225" cy="20638"/>
              </a:xfrm>
              <a:custGeom>
                <a:avLst/>
                <a:gdLst>
                  <a:gd name="T0" fmla="*/ 1 w 2"/>
                  <a:gd name="T1" fmla="*/ 1 h 2"/>
                  <a:gd name="T2" fmla="*/ 1 w 2"/>
                  <a:gd name="T3" fmla="*/ 1 h 2"/>
                  <a:gd name="T4" fmla="*/ 0 w 2"/>
                  <a:gd name="T5" fmla="*/ 0 h 2"/>
                  <a:gd name="T6" fmla="*/ 0 w 2"/>
                  <a:gd name="T7" fmla="*/ 1 h 2"/>
                  <a:gd name="T8" fmla="*/ 0 w 2"/>
                  <a:gd name="T9" fmla="*/ 2 h 2"/>
                  <a:gd name="T10" fmla="*/ 0 w 2"/>
                  <a:gd name="T11" fmla="*/ 2 h 2"/>
                  <a:gd name="T12" fmla="*/ 1 w 2"/>
                  <a:gd name="T13" fmla="*/ 2 h 2"/>
                  <a:gd name="T14" fmla="*/ 2 w 2"/>
                  <a:gd name="T15" fmla="*/ 2 h 2"/>
                  <a:gd name="T16" fmla="*/ 2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1"/>
                    </a:moveTo>
                    <a:cubicBezTo>
                      <a:pt x="1" y="1"/>
                      <a:pt x="1" y="1"/>
                      <a:pt x="1" y="1"/>
                    </a:cubicBezTo>
                    <a:cubicBezTo>
                      <a:pt x="0" y="1"/>
                      <a:pt x="0" y="0"/>
                      <a:pt x="0" y="0"/>
                    </a:cubicBezTo>
                    <a:cubicBezTo>
                      <a:pt x="0" y="0"/>
                      <a:pt x="0" y="1"/>
                      <a:pt x="0" y="1"/>
                    </a:cubicBezTo>
                    <a:cubicBezTo>
                      <a:pt x="0" y="1"/>
                      <a:pt x="0" y="1"/>
                      <a:pt x="0" y="2"/>
                    </a:cubicBezTo>
                    <a:cubicBezTo>
                      <a:pt x="0" y="2"/>
                      <a:pt x="0" y="2"/>
                      <a:pt x="0" y="2"/>
                    </a:cubicBezTo>
                    <a:cubicBezTo>
                      <a:pt x="0" y="2"/>
                      <a:pt x="1" y="2"/>
                      <a:pt x="1" y="2"/>
                    </a:cubicBezTo>
                    <a:cubicBezTo>
                      <a:pt x="1" y="2"/>
                      <a:pt x="2" y="2"/>
                      <a:pt x="2" y="2"/>
                    </a:cubicBezTo>
                    <a:cubicBezTo>
                      <a:pt x="2" y="2"/>
                      <a:pt x="2" y="1"/>
                      <a:pt x="2" y="1"/>
                    </a:cubicBezTo>
                    <a:cubicBezTo>
                      <a:pt x="2" y="1"/>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3" name="Freeform 403"/>
              <p:cNvSpPr>
                <a:spLocks/>
              </p:cNvSpPr>
              <p:nvPr/>
            </p:nvSpPr>
            <p:spPr bwMode="auto">
              <a:xfrm>
                <a:off x="8555039" y="3486151"/>
                <a:ext cx="22225" cy="11113"/>
              </a:xfrm>
              <a:custGeom>
                <a:avLst/>
                <a:gdLst>
                  <a:gd name="T0" fmla="*/ 1 w 2"/>
                  <a:gd name="T1" fmla="*/ 0 h 1"/>
                  <a:gd name="T2" fmla="*/ 0 w 2"/>
                  <a:gd name="T3" fmla="*/ 0 h 1"/>
                  <a:gd name="T4" fmla="*/ 0 w 2"/>
                  <a:gd name="T5" fmla="*/ 0 h 1"/>
                  <a:gd name="T6" fmla="*/ 1 w 2"/>
                  <a:gd name="T7" fmla="*/ 1 h 1"/>
                  <a:gd name="T8" fmla="*/ 1 w 2"/>
                  <a:gd name="T9" fmla="*/ 0 h 1"/>
                  <a:gd name="T10" fmla="*/ 1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0"/>
                      <a:pt x="0" y="0"/>
                    </a:cubicBezTo>
                    <a:cubicBezTo>
                      <a:pt x="0" y="0"/>
                      <a:pt x="0" y="0"/>
                      <a:pt x="0" y="0"/>
                    </a:cubicBezTo>
                    <a:cubicBezTo>
                      <a:pt x="0" y="1"/>
                      <a:pt x="0" y="1"/>
                      <a:pt x="1" y="1"/>
                    </a:cubicBezTo>
                    <a:cubicBezTo>
                      <a:pt x="1" y="1"/>
                      <a:pt x="1" y="1"/>
                      <a:pt x="1" y="0"/>
                    </a:cubicBezTo>
                    <a:cubicBezTo>
                      <a:pt x="1" y="0"/>
                      <a:pt x="2"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4" name="Freeform 404"/>
              <p:cNvSpPr>
                <a:spLocks/>
              </p:cNvSpPr>
              <p:nvPr/>
            </p:nvSpPr>
            <p:spPr bwMode="auto">
              <a:xfrm>
                <a:off x="2941639" y="654051"/>
                <a:ext cx="1068388" cy="584200"/>
              </a:xfrm>
              <a:custGeom>
                <a:avLst/>
                <a:gdLst>
                  <a:gd name="T0" fmla="*/ 92 w 99"/>
                  <a:gd name="T1" fmla="*/ 3 h 54"/>
                  <a:gd name="T2" fmla="*/ 86 w 99"/>
                  <a:gd name="T3" fmla="*/ 4 h 54"/>
                  <a:gd name="T4" fmla="*/ 84 w 99"/>
                  <a:gd name="T5" fmla="*/ 3 h 54"/>
                  <a:gd name="T6" fmla="*/ 79 w 99"/>
                  <a:gd name="T7" fmla="*/ 3 h 54"/>
                  <a:gd name="T8" fmla="*/ 85 w 99"/>
                  <a:gd name="T9" fmla="*/ 2 h 54"/>
                  <a:gd name="T10" fmla="*/ 76 w 99"/>
                  <a:gd name="T11" fmla="*/ 0 h 54"/>
                  <a:gd name="T12" fmla="*/ 64 w 99"/>
                  <a:gd name="T13" fmla="*/ 0 h 54"/>
                  <a:gd name="T14" fmla="*/ 55 w 99"/>
                  <a:gd name="T15" fmla="*/ 1 h 54"/>
                  <a:gd name="T16" fmla="*/ 48 w 99"/>
                  <a:gd name="T17" fmla="*/ 1 h 54"/>
                  <a:gd name="T18" fmla="*/ 42 w 99"/>
                  <a:gd name="T19" fmla="*/ 2 h 54"/>
                  <a:gd name="T20" fmla="*/ 38 w 99"/>
                  <a:gd name="T21" fmla="*/ 3 h 54"/>
                  <a:gd name="T22" fmla="*/ 29 w 99"/>
                  <a:gd name="T23" fmla="*/ 2 h 54"/>
                  <a:gd name="T24" fmla="*/ 21 w 99"/>
                  <a:gd name="T25" fmla="*/ 4 h 54"/>
                  <a:gd name="T26" fmla="*/ 14 w 99"/>
                  <a:gd name="T27" fmla="*/ 6 h 54"/>
                  <a:gd name="T28" fmla="*/ 4 w 99"/>
                  <a:gd name="T29" fmla="*/ 9 h 54"/>
                  <a:gd name="T30" fmla="*/ 5 w 99"/>
                  <a:gd name="T31" fmla="*/ 10 h 54"/>
                  <a:gd name="T32" fmla="*/ 6 w 99"/>
                  <a:gd name="T33" fmla="*/ 12 h 54"/>
                  <a:gd name="T34" fmla="*/ 2 w 99"/>
                  <a:gd name="T35" fmla="*/ 13 h 54"/>
                  <a:gd name="T36" fmla="*/ 6 w 99"/>
                  <a:gd name="T37" fmla="*/ 15 h 54"/>
                  <a:gd name="T38" fmla="*/ 10 w 99"/>
                  <a:gd name="T39" fmla="*/ 13 h 54"/>
                  <a:gd name="T40" fmla="*/ 14 w 99"/>
                  <a:gd name="T41" fmla="*/ 13 h 54"/>
                  <a:gd name="T42" fmla="*/ 18 w 99"/>
                  <a:gd name="T43" fmla="*/ 15 h 54"/>
                  <a:gd name="T44" fmla="*/ 21 w 99"/>
                  <a:gd name="T45" fmla="*/ 18 h 54"/>
                  <a:gd name="T46" fmla="*/ 20 w 99"/>
                  <a:gd name="T47" fmla="*/ 25 h 54"/>
                  <a:gd name="T48" fmla="*/ 24 w 99"/>
                  <a:gd name="T49" fmla="*/ 26 h 54"/>
                  <a:gd name="T50" fmla="*/ 22 w 99"/>
                  <a:gd name="T51" fmla="*/ 27 h 54"/>
                  <a:gd name="T52" fmla="*/ 24 w 99"/>
                  <a:gd name="T53" fmla="*/ 29 h 54"/>
                  <a:gd name="T54" fmla="*/ 21 w 99"/>
                  <a:gd name="T55" fmla="*/ 32 h 54"/>
                  <a:gd name="T56" fmla="*/ 18 w 99"/>
                  <a:gd name="T57" fmla="*/ 37 h 54"/>
                  <a:gd name="T58" fmla="*/ 18 w 99"/>
                  <a:gd name="T59" fmla="*/ 41 h 54"/>
                  <a:gd name="T60" fmla="*/ 19 w 99"/>
                  <a:gd name="T61" fmla="*/ 47 h 54"/>
                  <a:gd name="T62" fmla="*/ 22 w 99"/>
                  <a:gd name="T63" fmla="*/ 51 h 54"/>
                  <a:gd name="T64" fmla="*/ 27 w 99"/>
                  <a:gd name="T65" fmla="*/ 53 h 54"/>
                  <a:gd name="T66" fmla="*/ 32 w 99"/>
                  <a:gd name="T67" fmla="*/ 52 h 54"/>
                  <a:gd name="T68" fmla="*/ 34 w 99"/>
                  <a:gd name="T69" fmla="*/ 47 h 54"/>
                  <a:gd name="T70" fmla="*/ 39 w 99"/>
                  <a:gd name="T71" fmla="*/ 44 h 54"/>
                  <a:gd name="T72" fmla="*/ 39 w 99"/>
                  <a:gd name="T73" fmla="*/ 41 h 54"/>
                  <a:gd name="T74" fmla="*/ 45 w 99"/>
                  <a:gd name="T75" fmla="*/ 40 h 54"/>
                  <a:gd name="T76" fmla="*/ 49 w 99"/>
                  <a:gd name="T77" fmla="*/ 39 h 54"/>
                  <a:gd name="T78" fmla="*/ 54 w 99"/>
                  <a:gd name="T79" fmla="*/ 36 h 54"/>
                  <a:gd name="T80" fmla="*/ 59 w 99"/>
                  <a:gd name="T81" fmla="*/ 33 h 54"/>
                  <a:gd name="T82" fmla="*/ 67 w 99"/>
                  <a:gd name="T83" fmla="*/ 32 h 54"/>
                  <a:gd name="T84" fmla="*/ 76 w 99"/>
                  <a:gd name="T85" fmla="*/ 29 h 54"/>
                  <a:gd name="T86" fmla="*/ 69 w 99"/>
                  <a:gd name="T87" fmla="*/ 28 h 54"/>
                  <a:gd name="T88" fmla="*/ 70 w 99"/>
                  <a:gd name="T89" fmla="*/ 27 h 54"/>
                  <a:gd name="T90" fmla="*/ 73 w 99"/>
                  <a:gd name="T91" fmla="*/ 25 h 54"/>
                  <a:gd name="T92" fmla="*/ 76 w 99"/>
                  <a:gd name="T93" fmla="*/ 27 h 54"/>
                  <a:gd name="T94" fmla="*/ 78 w 99"/>
                  <a:gd name="T95" fmla="*/ 26 h 54"/>
                  <a:gd name="T96" fmla="*/ 75 w 99"/>
                  <a:gd name="T97" fmla="*/ 24 h 54"/>
                  <a:gd name="T98" fmla="*/ 76 w 99"/>
                  <a:gd name="T99" fmla="*/ 21 h 54"/>
                  <a:gd name="T100" fmla="*/ 83 w 99"/>
                  <a:gd name="T101" fmla="*/ 19 h 54"/>
                  <a:gd name="T102" fmla="*/ 85 w 99"/>
                  <a:gd name="T103" fmla="*/ 17 h 54"/>
                  <a:gd name="T104" fmla="*/ 86 w 99"/>
                  <a:gd name="T105" fmla="*/ 16 h 54"/>
                  <a:gd name="T106" fmla="*/ 88 w 99"/>
                  <a:gd name="T107" fmla="*/ 13 h 54"/>
                  <a:gd name="T108" fmla="*/ 88 w 99"/>
                  <a:gd name="T109" fmla="*/ 9 h 54"/>
                  <a:gd name="T110" fmla="*/ 89 w 99"/>
                  <a:gd name="T111" fmla="*/ 7 h 54"/>
                  <a:gd name="T112" fmla="*/ 94 w 99"/>
                  <a:gd name="T11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54">
                    <a:moveTo>
                      <a:pt x="98" y="3"/>
                    </a:moveTo>
                    <a:cubicBezTo>
                      <a:pt x="97" y="3"/>
                      <a:pt x="97" y="3"/>
                      <a:pt x="96" y="3"/>
                    </a:cubicBezTo>
                    <a:cubicBezTo>
                      <a:pt x="96" y="3"/>
                      <a:pt x="96" y="3"/>
                      <a:pt x="96" y="3"/>
                    </a:cubicBezTo>
                    <a:cubicBezTo>
                      <a:pt x="96" y="3"/>
                      <a:pt x="95" y="3"/>
                      <a:pt x="95" y="3"/>
                    </a:cubicBezTo>
                    <a:cubicBezTo>
                      <a:pt x="94" y="3"/>
                      <a:pt x="94" y="3"/>
                      <a:pt x="93" y="3"/>
                    </a:cubicBezTo>
                    <a:cubicBezTo>
                      <a:pt x="93" y="3"/>
                      <a:pt x="92" y="3"/>
                      <a:pt x="92" y="3"/>
                    </a:cubicBezTo>
                    <a:cubicBezTo>
                      <a:pt x="92" y="3"/>
                      <a:pt x="91" y="3"/>
                      <a:pt x="91" y="3"/>
                    </a:cubicBezTo>
                    <a:cubicBezTo>
                      <a:pt x="91" y="3"/>
                      <a:pt x="91" y="3"/>
                      <a:pt x="90" y="3"/>
                    </a:cubicBezTo>
                    <a:cubicBezTo>
                      <a:pt x="90" y="4"/>
                      <a:pt x="89" y="3"/>
                      <a:pt x="89" y="3"/>
                    </a:cubicBezTo>
                    <a:cubicBezTo>
                      <a:pt x="88" y="4"/>
                      <a:pt x="88" y="4"/>
                      <a:pt x="88" y="4"/>
                    </a:cubicBezTo>
                    <a:cubicBezTo>
                      <a:pt x="87" y="4"/>
                      <a:pt x="87" y="3"/>
                      <a:pt x="87" y="4"/>
                    </a:cubicBezTo>
                    <a:cubicBezTo>
                      <a:pt x="86" y="4"/>
                      <a:pt x="86" y="4"/>
                      <a:pt x="86" y="4"/>
                    </a:cubicBezTo>
                    <a:cubicBezTo>
                      <a:pt x="86" y="5"/>
                      <a:pt x="85" y="4"/>
                      <a:pt x="84" y="5"/>
                    </a:cubicBezTo>
                    <a:cubicBezTo>
                      <a:pt x="83" y="5"/>
                      <a:pt x="83" y="5"/>
                      <a:pt x="83" y="5"/>
                    </a:cubicBezTo>
                    <a:cubicBezTo>
                      <a:pt x="82" y="5"/>
                      <a:pt x="82" y="6"/>
                      <a:pt x="81" y="5"/>
                    </a:cubicBezTo>
                    <a:cubicBezTo>
                      <a:pt x="81" y="5"/>
                      <a:pt x="82" y="5"/>
                      <a:pt x="82" y="4"/>
                    </a:cubicBezTo>
                    <a:cubicBezTo>
                      <a:pt x="83" y="4"/>
                      <a:pt x="83" y="4"/>
                      <a:pt x="83" y="4"/>
                    </a:cubicBezTo>
                    <a:cubicBezTo>
                      <a:pt x="84" y="4"/>
                      <a:pt x="84" y="3"/>
                      <a:pt x="84" y="3"/>
                    </a:cubicBezTo>
                    <a:cubicBezTo>
                      <a:pt x="84" y="3"/>
                      <a:pt x="84" y="3"/>
                      <a:pt x="84" y="3"/>
                    </a:cubicBezTo>
                    <a:cubicBezTo>
                      <a:pt x="84" y="3"/>
                      <a:pt x="83" y="3"/>
                      <a:pt x="83" y="3"/>
                    </a:cubicBezTo>
                    <a:cubicBezTo>
                      <a:pt x="83" y="3"/>
                      <a:pt x="83" y="3"/>
                      <a:pt x="83" y="3"/>
                    </a:cubicBezTo>
                    <a:cubicBezTo>
                      <a:pt x="82" y="3"/>
                      <a:pt x="82" y="3"/>
                      <a:pt x="81" y="3"/>
                    </a:cubicBezTo>
                    <a:cubicBezTo>
                      <a:pt x="80" y="3"/>
                      <a:pt x="80" y="3"/>
                      <a:pt x="80" y="3"/>
                    </a:cubicBezTo>
                    <a:cubicBezTo>
                      <a:pt x="79" y="3"/>
                      <a:pt x="79" y="3"/>
                      <a:pt x="79" y="3"/>
                    </a:cubicBezTo>
                    <a:cubicBezTo>
                      <a:pt x="79" y="3"/>
                      <a:pt x="79" y="3"/>
                      <a:pt x="79" y="3"/>
                    </a:cubicBezTo>
                    <a:cubicBezTo>
                      <a:pt x="79" y="3"/>
                      <a:pt x="79" y="3"/>
                      <a:pt x="79" y="2"/>
                    </a:cubicBezTo>
                    <a:cubicBezTo>
                      <a:pt x="80" y="2"/>
                      <a:pt x="80" y="2"/>
                      <a:pt x="81" y="2"/>
                    </a:cubicBezTo>
                    <a:cubicBezTo>
                      <a:pt x="82" y="2"/>
                      <a:pt x="82" y="2"/>
                      <a:pt x="83" y="2"/>
                    </a:cubicBezTo>
                    <a:cubicBezTo>
                      <a:pt x="83" y="2"/>
                      <a:pt x="84" y="2"/>
                      <a:pt x="84" y="2"/>
                    </a:cubicBezTo>
                    <a:cubicBezTo>
                      <a:pt x="85" y="2"/>
                      <a:pt x="85" y="2"/>
                      <a:pt x="85" y="2"/>
                    </a:cubicBezTo>
                    <a:cubicBezTo>
                      <a:pt x="85" y="1"/>
                      <a:pt x="84" y="1"/>
                      <a:pt x="84" y="1"/>
                    </a:cubicBezTo>
                    <a:cubicBezTo>
                      <a:pt x="83" y="1"/>
                      <a:pt x="83" y="1"/>
                      <a:pt x="82" y="1"/>
                    </a:cubicBezTo>
                    <a:cubicBezTo>
                      <a:pt x="81" y="1"/>
                      <a:pt x="81" y="1"/>
                      <a:pt x="80" y="1"/>
                    </a:cubicBezTo>
                    <a:cubicBezTo>
                      <a:pt x="80" y="1"/>
                      <a:pt x="79" y="1"/>
                      <a:pt x="79" y="0"/>
                    </a:cubicBezTo>
                    <a:cubicBezTo>
                      <a:pt x="78" y="0"/>
                      <a:pt x="78" y="0"/>
                      <a:pt x="77" y="0"/>
                    </a:cubicBezTo>
                    <a:cubicBezTo>
                      <a:pt x="77" y="0"/>
                      <a:pt x="77" y="0"/>
                      <a:pt x="76" y="0"/>
                    </a:cubicBezTo>
                    <a:cubicBezTo>
                      <a:pt x="75" y="0"/>
                      <a:pt x="75" y="0"/>
                      <a:pt x="74" y="0"/>
                    </a:cubicBezTo>
                    <a:cubicBezTo>
                      <a:pt x="73" y="0"/>
                      <a:pt x="73" y="0"/>
                      <a:pt x="72" y="0"/>
                    </a:cubicBezTo>
                    <a:cubicBezTo>
                      <a:pt x="71" y="0"/>
                      <a:pt x="71" y="0"/>
                      <a:pt x="70" y="0"/>
                    </a:cubicBezTo>
                    <a:cubicBezTo>
                      <a:pt x="69" y="0"/>
                      <a:pt x="68" y="0"/>
                      <a:pt x="68" y="0"/>
                    </a:cubicBezTo>
                    <a:cubicBezTo>
                      <a:pt x="67" y="0"/>
                      <a:pt x="67" y="1"/>
                      <a:pt x="66" y="1"/>
                    </a:cubicBezTo>
                    <a:cubicBezTo>
                      <a:pt x="65" y="1"/>
                      <a:pt x="65" y="0"/>
                      <a:pt x="64" y="0"/>
                    </a:cubicBezTo>
                    <a:cubicBezTo>
                      <a:pt x="63" y="0"/>
                      <a:pt x="63" y="0"/>
                      <a:pt x="62" y="0"/>
                    </a:cubicBezTo>
                    <a:cubicBezTo>
                      <a:pt x="61" y="0"/>
                      <a:pt x="61" y="1"/>
                      <a:pt x="60" y="1"/>
                    </a:cubicBezTo>
                    <a:cubicBezTo>
                      <a:pt x="59" y="1"/>
                      <a:pt x="59" y="0"/>
                      <a:pt x="58" y="0"/>
                    </a:cubicBezTo>
                    <a:cubicBezTo>
                      <a:pt x="58" y="1"/>
                      <a:pt x="58" y="1"/>
                      <a:pt x="57" y="1"/>
                    </a:cubicBezTo>
                    <a:cubicBezTo>
                      <a:pt x="57" y="1"/>
                      <a:pt x="57" y="1"/>
                      <a:pt x="56" y="1"/>
                    </a:cubicBezTo>
                    <a:cubicBezTo>
                      <a:pt x="56" y="1"/>
                      <a:pt x="56" y="1"/>
                      <a:pt x="55" y="1"/>
                    </a:cubicBezTo>
                    <a:cubicBezTo>
                      <a:pt x="55" y="1"/>
                      <a:pt x="55" y="1"/>
                      <a:pt x="54" y="1"/>
                    </a:cubicBezTo>
                    <a:cubicBezTo>
                      <a:pt x="54" y="1"/>
                      <a:pt x="53" y="1"/>
                      <a:pt x="53" y="1"/>
                    </a:cubicBezTo>
                    <a:cubicBezTo>
                      <a:pt x="52" y="1"/>
                      <a:pt x="52" y="1"/>
                      <a:pt x="51" y="1"/>
                    </a:cubicBezTo>
                    <a:cubicBezTo>
                      <a:pt x="51" y="2"/>
                      <a:pt x="51" y="2"/>
                      <a:pt x="50" y="2"/>
                    </a:cubicBezTo>
                    <a:cubicBezTo>
                      <a:pt x="50" y="2"/>
                      <a:pt x="50" y="2"/>
                      <a:pt x="49" y="1"/>
                    </a:cubicBezTo>
                    <a:cubicBezTo>
                      <a:pt x="49" y="1"/>
                      <a:pt x="48" y="1"/>
                      <a:pt x="48" y="1"/>
                    </a:cubicBezTo>
                    <a:cubicBezTo>
                      <a:pt x="47" y="1"/>
                      <a:pt x="47" y="2"/>
                      <a:pt x="47" y="2"/>
                    </a:cubicBezTo>
                    <a:cubicBezTo>
                      <a:pt x="46" y="2"/>
                      <a:pt x="46" y="3"/>
                      <a:pt x="46" y="3"/>
                    </a:cubicBezTo>
                    <a:cubicBezTo>
                      <a:pt x="45" y="3"/>
                      <a:pt x="45" y="3"/>
                      <a:pt x="45" y="2"/>
                    </a:cubicBezTo>
                    <a:cubicBezTo>
                      <a:pt x="44" y="2"/>
                      <a:pt x="44" y="2"/>
                      <a:pt x="43" y="2"/>
                    </a:cubicBezTo>
                    <a:cubicBezTo>
                      <a:pt x="43" y="2"/>
                      <a:pt x="42" y="1"/>
                      <a:pt x="42" y="2"/>
                    </a:cubicBezTo>
                    <a:cubicBezTo>
                      <a:pt x="42" y="2"/>
                      <a:pt x="42" y="2"/>
                      <a:pt x="42" y="2"/>
                    </a:cubicBezTo>
                    <a:cubicBezTo>
                      <a:pt x="41" y="3"/>
                      <a:pt x="41" y="3"/>
                      <a:pt x="41" y="3"/>
                    </a:cubicBezTo>
                    <a:cubicBezTo>
                      <a:pt x="41" y="3"/>
                      <a:pt x="41" y="3"/>
                      <a:pt x="41" y="3"/>
                    </a:cubicBezTo>
                    <a:cubicBezTo>
                      <a:pt x="40" y="4"/>
                      <a:pt x="40" y="3"/>
                      <a:pt x="39" y="3"/>
                    </a:cubicBezTo>
                    <a:cubicBezTo>
                      <a:pt x="39" y="3"/>
                      <a:pt x="39" y="3"/>
                      <a:pt x="39" y="3"/>
                    </a:cubicBezTo>
                    <a:cubicBezTo>
                      <a:pt x="39" y="3"/>
                      <a:pt x="39" y="2"/>
                      <a:pt x="38" y="2"/>
                    </a:cubicBezTo>
                    <a:cubicBezTo>
                      <a:pt x="38" y="2"/>
                      <a:pt x="38" y="3"/>
                      <a:pt x="38" y="3"/>
                    </a:cubicBezTo>
                    <a:cubicBezTo>
                      <a:pt x="37" y="3"/>
                      <a:pt x="37" y="2"/>
                      <a:pt x="37" y="2"/>
                    </a:cubicBezTo>
                    <a:cubicBezTo>
                      <a:pt x="36" y="2"/>
                      <a:pt x="36" y="2"/>
                      <a:pt x="36" y="2"/>
                    </a:cubicBezTo>
                    <a:cubicBezTo>
                      <a:pt x="35" y="2"/>
                      <a:pt x="35" y="2"/>
                      <a:pt x="35" y="2"/>
                    </a:cubicBezTo>
                    <a:cubicBezTo>
                      <a:pt x="34" y="2"/>
                      <a:pt x="34" y="2"/>
                      <a:pt x="33" y="2"/>
                    </a:cubicBezTo>
                    <a:cubicBezTo>
                      <a:pt x="32" y="2"/>
                      <a:pt x="32" y="2"/>
                      <a:pt x="31" y="2"/>
                    </a:cubicBezTo>
                    <a:cubicBezTo>
                      <a:pt x="30" y="2"/>
                      <a:pt x="29" y="2"/>
                      <a:pt x="29" y="2"/>
                    </a:cubicBezTo>
                    <a:cubicBezTo>
                      <a:pt x="28" y="2"/>
                      <a:pt x="28" y="3"/>
                      <a:pt x="27" y="3"/>
                    </a:cubicBezTo>
                    <a:cubicBezTo>
                      <a:pt x="27" y="3"/>
                      <a:pt x="27" y="3"/>
                      <a:pt x="27" y="3"/>
                    </a:cubicBezTo>
                    <a:cubicBezTo>
                      <a:pt x="26" y="3"/>
                      <a:pt x="26" y="3"/>
                      <a:pt x="26" y="3"/>
                    </a:cubicBezTo>
                    <a:cubicBezTo>
                      <a:pt x="25" y="4"/>
                      <a:pt x="25" y="4"/>
                      <a:pt x="24" y="4"/>
                    </a:cubicBezTo>
                    <a:cubicBezTo>
                      <a:pt x="24" y="4"/>
                      <a:pt x="24" y="4"/>
                      <a:pt x="23" y="4"/>
                    </a:cubicBezTo>
                    <a:cubicBezTo>
                      <a:pt x="22" y="5"/>
                      <a:pt x="22" y="4"/>
                      <a:pt x="21" y="4"/>
                    </a:cubicBezTo>
                    <a:cubicBezTo>
                      <a:pt x="20" y="4"/>
                      <a:pt x="20" y="4"/>
                      <a:pt x="19" y="4"/>
                    </a:cubicBezTo>
                    <a:cubicBezTo>
                      <a:pt x="18" y="4"/>
                      <a:pt x="18" y="4"/>
                      <a:pt x="17" y="4"/>
                    </a:cubicBezTo>
                    <a:cubicBezTo>
                      <a:pt x="16" y="5"/>
                      <a:pt x="16" y="5"/>
                      <a:pt x="15" y="5"/>
                    </a:cubicBezTo>
                    <a:cubicBezTo>
                      <a:pt x="14" y="5"/>
                      <a:pt x="14" y="5"/>
                      <a:pt x="13" y="6"/>
                    </a:cubicBezTo>
                    <a:cubicBezTo>
                      <a:pt x="13" y="6"/>
                      <a:pt x="13" y="6"/>
                      <a:pt x="13" y="6"/>
                    </a:cubicBezTo>
                    <a:cubicBezTo>
                      <a:pt x="13" y="6"/>
                      <a:pt x="14" y="6"/>
                      <a:pt x="14" y="6"/>
                    </a:cubicBezTo>
                    <a:cubicBezTo>
                      <a:pt x="14" y="7"/>
                      <a:pt x="14" y="7"/>
                      <a:pt x="14" y="7"/>
                    </a:cubicBezTo>
                    <a:cubicBezTo>
                      <a:pt x="14" y="8"/>
                      <a:pt x="14" y="7"/>
                      <a:pt x="13" y="8"/>
                    </a:cubicBezTo>
                    <a:cubicBezTo>
                      <a:pt x="12" y="8"/>
                      <a:pt x="11" y="8"/>
                      <a:pt x="10" y="8"/>
                    </a:cubicBezTo>
                    <a:cubicBezTo>
                      <a:pt x="10" y="8"/>
                      <a:pt x="9" y="8"/>
                      <a:pt x="9" y="8"/>
                    </a:cubicBezTo>
                    <a:cubicBezTo>
                      <a:pt x="8" y="8"/>
                      <a:pt x="7" y="8"/>
                      <a:pt x="7" y="8"/>
                    </a:cubicBezTo>
                    <a:cubicBezTo>
                      <a:pt x="6" y="8"/>
                      <a:pt x="5" y="9"/>
                      <a:pt x="4" y="9"/>
                    </a:cubicBezTo>
                    <a:cubicBezTo>
                      <a:pt x="3" y="9"/>
                      <a:pt x="3" y="9"/>
                      <a:pt x="2" y="9"/>
                    </a:cubicBezTo>
                    <a:cubicBezTo>
                      <a:pt x="1" y="9"/>
                      <a:pt x="1" y="9"/>
                      <a:pt x="0" y="10"/>
                    </a:cubicBezTo>
                    <a:cubicBezTo>
                      <a:pt x="0" y="10"/>
                      <a:pt x="0" y="10"/>
                      <a:pt x="1" y="11"/>
                    </a:cubicBezTo>
                    <a:cubicBezTo>
                      <a:pt x="1" y="11"/>
                      <a:pt x="2" y="11"/>
                      <a:pt x="2" y="11"/>
                    </a:cubicBezTo>
                    <a:cubicBezTo>
                      <a:pt x="3" y="11"/>
                      <a:pt x="3" y="11"/>
                      <a:pt x="4" y="11"/>
                    </a:cubicBezTo>
                    <a:cubicBezTo>
                      <a:pt x="4" y="11"/>
                      <a:pt x="4" y="11"/>
                      <a:pt x="5" y="10"/>
                    </a:cubicBezTo>
                    <a:cubicBezTo>
                      <a:pt x="5" y="10"/>
                      <a:pt x="6" y="10"/>
                      <a:pt x="6" y="10"/>
                    </a:cubicBezTo>
                    <a:cubicBezTo>
                      <a:pt x="7" y="11"/>
                      <a:pt x="7" y="11"/>
                      <a:pt x="7" y="11"/>
                    </a:cubicBezTo>
                    <a:cubicBezTo>
                      <a:pt x="8" y="11"/>
                      <a:pt x="8" y="11"/>
                      <a:pt x="9" y="11"/>
                    </a:cubicBezTo>
                    <a:cubicBezTo>
                      <a:pt x="9" y="11"/>
                      <a:pt x="9" y="11"/>
                      <a:pt x="9" y="11"/>
                    </a:cubicBezTo>
                    <a:cubicBezTo>
                      <a:pt x="10" y="11"/>
                      <a:pt x="8" y="11"/>
                      <a:pt x="8" y="11"/>
                    </a:cubicBezTo>
                    <a:cubicBezTo>
                      <a:pt x="7" y="12"/>
                      <a:pt x="7" y="12"/>
                      <a:pt x="6" y="12"/>
                    </a:cubicBezTo>
                    <a:cubicBezTo>
                      <a:pt x="6" y="12"/>
                      <a:pt x="6" y="12"/>
                      <a:pt x="5" y="12"/>
                    </a:cubicBezTo>
                    <a:cubicBezTo>
                      <a:pt x="4" y="12"/>
                      <a:pt x="4" y="12"/>
                      <a:pt x="4" y="12"/>
                    </a:cubicBezTo>
                    <a:cubicBezTo>
                      <a:pt x="3" y="12"/>
                      <a:pt x="3" y="11"/>
                      <a:pt x="2" y="12"/>
                    </a:cubicBezTo>
                    <a:cubicBezTo>
                      <a:pt x="2" y="12"/>
                      <a:pt x="1" y="12"/>
                      <a:pt x="1" y="12"/>
                    </a:cubicBezTo>
                    <a:cubicBezTo>
                      <a:pt x="1" y="13"/>
                      <a:pt x="1" y="13"/>
                      <a:pt x="1" y="13"/>
                    </a:cubicBezTo>
                    <a:cubicBezTo>
                      <a:pt x="1" y="13"/>
                      <a:pt x="2" y="13"/>
                      <a:pt x="2" y="13"/>
                    </a:cubicBezTo>
                    <a:cubicBezTo>
                      <a:pt x="2" y="13"/>
                      <a:pt x="3" y="12"/>
                      <a:pt x="3" y="13"/>
                    </a:cubicBezTo>
                    <a:cubicBezTo>
                      <a:pt x="3" y="13"/>
                      <a:pt x="3" y="13"/>
                      <a:pt x="3" y="13"/>
                    </a:cubicBezTo>
                    <a:cubicBezTo>
                      <a:pt x="3" y="13"/>
                      <a:pt x="3" y="13"/>
                      <a:pt x="3" y="14"/>
                    </a:cubicBezTo>
                    <a:cubicBezTo>
                      <a:pt x="3" y="14"/>
                      <a:pt x="3" y="14"/>
                      <a:pt x="3" y="14"/>
                    </a:cubicBezTo>
                    <a:cubicBezTo>
                      <a:pt x="3" y="15"/>
                      <a:pt x="4" y="14"/>
                      <a:pt x="4" y="14"/>
                    </a:cubicBezTo>
                    <a:cubicBezTo>
                      <a:pt x="5" y="15"/>
                      <a:pt x="5" y="15"/>
                      <a:pt x="6" y="15"/>
                    </a:cubicBezTo>
                    <a:cubicBezTo>
                      <a:pt x="6" y="14"/>
                      <a:pt x="6" y="14"/>
                      <a:pt x="7" y="14"/>
                    </a:cubicBezTo>
                    <a:cubicBezTo>
                      <a:pt x="7" y="14"/>
                      <a:pt x="7" y="14"/>
                      <a:pt x="8" y="14"/>
                    </a:cubicBezTo>
                    <a:cubicBezTo>
                      <a:pt x="8" y="14"/>
                      <a:pt x="8" y="14"/>
                      <a:pt x="8" y="14"/>
                    </a:cubicBezTo>
                    <a:cubicBezTo>
                      <a:pt x="8" y="14"/>
                      <a:pt x="8" y="14"/>
                      <a:pt x="9" y="15"/>
                    </a:cubicBezTo>
                    <a:cubicBezTo>
                      <a:pt x="9" y="15"/>
                      <a:pt x="9" y="15"/>
                      <a:pt x="9" y="14"/>
                    </a:cubicBezTo>
                    <a:cubicBezTo>
                      <a:pt x="9" y="14"/>
                      <a:pt x="10" y="13"/>
                      <a:pt x="10" y="13"/>
                    </a:cubicBezTo>
                    <a:cubicBezTo>
                      <a:pt x="10" y="14"/>
                      <a:pt x="10" y="14"/>
                      <a:pt x="10" y="14"/>
                    </a:cubicBezTo>
                    <a:cubicBezTo>
                      <a:pt x="11" y="14"/>
                      <a:pt x="11" y="14"/>
                      <a:pt x="11" y="14"/>
                    </a:cubicBezTo>
                    <a:cubicBezTo>
                      <a:pt x="12" y="14"/>
                      <a:pt x="12" y="14"/>
                      <a:pt x="12" y="14"/>
                    </a:cubicBezTo>
                    <a:cubicBezTo>
                      <a:pt x="12" y="14"/>
                      <a:pt x="13" y="13"/>
                      <a:pt x="13" y="13"/>
                    </a:cubicBezTo>
                    <a:cubicBezTo>
                      <a:pt x="13" y="13"/>
                      <a:pt x="13" y="13"/>
                      <a:pt x="13" y="13"/>
                    </a:cubicBezTo>
                    <a:cubicBezTo>
                      <a:pt x="13" y="13"/>
                      <a:pt x="13" y="13"/>
                      <a:pt x="14" y="13"/>
                    </a:cubicBezTo>
                    <a:cubicBezTo>
                      <a:pt x="14" y="13"/>
                      <a:pt x="14" y="13"/>
                      <a:pt x="14" y="13"/>
                    </a:cubicBezTo>
                    <a:cubicBezTo>
                      <a:pt x="14" y="13"/>
                      <a:pt x="13" y="14"/>
                      <a:pt x="13" y="14"/>
                    </a:cubicBezTo>
                    <a:cubicBezTo>
                      <a:pt x="14" y="14"/>
                      <a:pt x="14" y="14"/>
                      <a:pt x="15" y="14"/>
                    </a:cubicBezTo>
                    <a:cubicBezTo>
                      <a:pt x="15" y="14"/>
                      <a:pt x="15" y="14"/>
                      <a:pt x="16" y="14"/>
                    </a:cubicBezTo>
                    <a:cubicBezTo>
                      <a:pt x="16" y="14"/>
                      <a:pt x="17" y="14"/>
                      <a:pt x="17" y="14"/>
                    </a:cubicBezTo>
                    <a:cubicBezTo>
                      <a:pt x="17" y="14"/>
                      <a:pt x="18" y="15"/>
                      <a:pt x="18" y="15"/>
                    </a:cubicBezTo>
                    <a:cubicBezTo>
                      <a:pt x="18" y="15"/>
                      <a:pt x="18" y="15"/>
                      <a:pt x="19" y="15"/>
                    </a:cubicBezTo>
                    <a:cubicBezTo>
                      <a:pt x="19" y="15"/>
                      <a:pt x="19" y="15"/>
                      <a:pt x="19" y="15"/>
                    </a:cubicBezTo>
                    <a:cubicBezTo>
                      <a:pt x="20" y="16"/>
                      <a:pt x="19" y="16"/>
                      <a:pt x="19" y="16"/>
                    </a:cubicBezTo>
                    <a:cubicBezTo>
                      <a:pt x="20" y="17"/>
                      <a:pt x="20" y="16"/>
                      <a:pt x="20" y="17"/>
                    </a:cubicBezTo>
                    <a:cubicBezTo>
                      <a:pt x="20" y="17"/>
                      <a:pt x="21" y="17"/>
                      <a:pt x="21" y="17"/>
                    </a:cubicBezTo>
                    <a:cubicBezTo>
                      <a:pt x="21" y="17"/>
                      <a:pt x="21" y="17"/>
                      <a:pt x="21" y="18"/>
                    </a:cubicBezTo>
                    <a:cubicBezTo>
                      <a:pt x="21" y="18"/>
                      <a:pt x="21" y="19"/>
                      <a:pt x="21" y="19"/>
                    </a:cubicBezTo>
                    <a:cubicBezTo>
                      <a:pt x="21" y="19"/>
                      <a:pt x="21" y="20"/>
                      <a:pt x="21" y="20"/>
                    </a:cubicBezTo>
                    <a:cubicBezTo>
                      <a:pt x="21" y="21"/>
                      <a:pt x="21" y="21"/>
                      <a:pt x="21" y="22"/>
                    </a:cubicBezTo>
                    <a:cubicBezTo>
                      <a:pt x="21" y="22"/>
                      <a:pt x="21" y="22"/>
                      <a:pt x="21" y="23"/>
                    </a:cubicBezTo>
                    <a:cubicBezTo>
                      <a:pt x="20" y="23"/>
                      <a:pt x="20" y="23"/>
                      <a:pt x="20" y="24"/>
                    </a:cubicBezTo>
                    <a:cubicBezTo>
                      <a:pt x="20" y="24"/>
                      <a:pt x="20" y="24"/>
                      <a:pt x="20" y="25"/>
                    </a:cubicBezTo>
                    <a:cubicBezTo>
                      <a:pt x="19" y="25"/>
                      <a:pt x="19" y="25"/>
                      <a:pt x="20" y="25"/>
                    </a:cubicBezTo>
                    <a:cubicBezTo>
                      <a:pt x="20" y="26"/>
                      <a:pt x="20" y="25"/>
                      <a:pt x="21" y="25"/>
                    </a:cubicBezTo>
                    <a:cubicBezTo>
                      <a:pt x="21" y="25"/>
                      <a:pt x="21" y="25"/>
                      <a:pt x="22" y="25"/>
                    </a:cubicBezTo>
                    <a:cubicBezTo>
                      <a:pt x="22" y="25"/>
                      <a:pt x="22" y="24"/>
                      <a:pt x="23" y="25"/>
                    </a:cubicBezTo>
                    <a:cubicBezTo>
                      <a:pt x="23" y="25"/>
                      <a:pt x="23" y="25"/>
                      <a:pt x="23" y="25"/>
                    </a:cubicBezTo>
                    <a:cubicBezTo>
                      <a:pt x="24" y="25"/>
                      <a:pt x="24" y="25"/>
                      <a:pt x="24" y="26"/>
                    </a:cubicBezTo>
                    <a:cubicBezTo>
                      <a:pt x="25" y="26"/>
                      <a:pt x="25" y="26"/>
                      <a:pt x="25" y="26"/>
                    </a:cubicBezTo>
                    <a:cubicBezTo>
                      <a:pt x="25" y="27"/>
                      <a:pt x="25" y="27"/>
                      <a:pt x="25" y="27"/>
                    </a:cubicBezTo>
                    <a:cubicBezTo>
                      <a:pt x="25" y="27"/>
                      <a:pt x="25" y="27"/>
                      <a:pt x="25" y="27"/>
                    </a:cubicBezTo>
                    <a:cubicBezTo>
                      <a:pt x="25" y="27"/>
                      <a:pt x="25" y="28"/>
                      <a:pt x="24" y="28"/>
                    </a:cubicBezTo>
                    <a:cubicBezTo>
                      <a:pt x="24" y="28"/>
                      <a:pt x="24" y="27"/>
                      <a:pt x="24" y="27"/>
                    </a:cubicBezTo>
                    <a:cubicBezTo>
                      <a:pt x="23" y="27"/>
                      <a:pt x="23" y="27"/>
                      <a:pt x="22" y="27"/>
                    </a:cubicBezTo>
                    <a:cubicBezTo>
                      <a:pt x="22" y="27"/>
                      <a:pt x="22" y="27"/>
                      <a:pt x="21" y="27"/>
                    </a:cubicBezTo>
                    <a:cubicBezTo>
                      <a:pt x="21" y="27"/>
                      <a:pt x="20" y="26"/>
                      <a:pt x="20" y="27"/>
                    </a:cubicBezTo>
                    <a:cubicBezTo>
                      <a:pt x="20" y="27"/>
                      <a:pt x="20" y="27"/>
                      <a:pt x="20" y="27"/>
                    </a:cubicBezTo>
                    <a:cubicBezTo>
                      <a:pt x="20" y="28"/>
                      <a:pt x="21" y="27"/>
                      <a:pt x="21" y="28"/>
                    </a:cubicBezTo>
                    <a:cubicBezTo>
                      <a:pt x="22" y="28"/>
                      <a:pt x="22" y="28"/>
                      <a:pt x="22" y="28"/>
                    </a:cubicBezTo>
                    <a:cubicBezTo>
                      <a:pt x="23" y="28"/>
                      <a:pt x="24" y="28"/>
                      <a:pt x="24" y="29"/>
                    </a:cubicBezTo>
                    <a:cubicBezTo>
                      <a:pt x="24" y="29"/>
                      <a:pt x="25" y="29"/>
                      <a:pt x="25" y="29"/>
                    </a:cubicBezTo>
                    <a:cubicBezTo>
                      <a:pt x="25" y="30"/>
                      <a:pt x="25" y="30"/>
                      <a:pt x="25" y="31"/>
                    </a:cubicBezTo>
                    <a:cubicBezTo>
                      <a:pt x="25" y="31"/>
                      <a:pt x="24" y="32"/>
                      <a:pt x="24" y="32"/>
                    </a:cubicBezTo>
                    <a:cubicBezTo>
                      <a:pt x="23" y="32"/>
                      <a:pt x="23" y="32"/>
                      <a:pt x="22" y="32"/>
                    </a:cubicBezTo>
                    <a:cubicBezTo>
                      <a:pt x="22" y="32"/>
                      <a:pt x="22" y="32"/>
                      <a:pt x="21" y="32"/>
                    </a:cubicBezTo>
                    <a:cubicBezTo>
                      <a:pt x="21" y="32"/>
                      <a:pt x="21" y="32"/>
                      <a:pt x="21" y="32"/>
                    </a:cubicBezTo>
                    <a:cubicBezTo>
                      <a:pt x="20" y="32"/>
                      <a:pt x="20" y="33"/>
                      <a:pt x="20" y="33"/>
                    </a:cubicBezTo>
                    <a:cubicBezTo>
                      <a:pt x="19" y="33"/>
                      <a:pt x="19" y="33"/>
                      <a:pt x="19" y="33"/>
                    </a:cubicBezTo>
                    <a:cubicBezTo>
                      <a:pt x="19" y="33"/>
                      <a:pt x="18" y="34"/>
                      <a:pt x="18" y="34"/>
                    </a:cubicBezTo>
                    <a:cubicBezTo>
                      <a:pt x="18" y="34"/>
                      <a:pt x="17" y="35"/>
                      <a:pt x="17" y="35"/>
                    </a:cubicBezTo>
                    <a:cubicBezTo>
                      <a:pt x="17" y="36"/>
                      <a:pt x="17" y="36"/>
                      <a:pt x="18" y="36"/>
                    </a:cubicBezTo>
                    <a:cubicBezTo>
                      <a:pt x="18" y="37"/>
                      <a:pt x="18" y="36"/>
                      <a:pt x="18" y="37"/>
                    </a:cubicBezTo>
                    <a:cubicBezTo>
                      <a:pt x="19" y="37"/>
                      <a:pt x="18" y="37"/>
                      <a:pt x="17" y="37"/>
                    </a:cubicBezTo>
                    <a:cubicBezTo>
                      <a:pt x="17" y="38"/>
                      <a:pt x="17" y="38"/>
                      <a:pt x="17" y="39"/>
                    </a:cubicBezTo>
                    <a:cubicBezTo>
                      <a:pt x="17" y="39"/>
                      <a:pt x="17" y="39"/>
                      <a:pt x="17" y="39"/>
                    </a:cubicBezTo>
                    <a:cubicBezTo>
                      <a:pt x="17" y="40"/>
                      <a:pt x="18" y="40"/>
                      <a:pt x="18" y="40"/>
                    </a:cubicBezTo>
                    <a:cubicBezTo>
                      <a:pt x="18" y="40"/>
                      <a:pt x="18" y="40"/>
                      <a:pt x="18" y="40"/>
                    </a:cubicBezTo>
                    <a:cubicBezTo>
                      <a:pt x="18" y="41"/>
                      <a:pt x="18" y="41"/>
                      <a:pt x="18" y="41"/>
                    </a:cubicBezTo>
                    <a:cubicBezTo>
                      <a:pt x="18" y="42"/>
                      <a:pt x="18" y="42"/>
                      <a:pt x="18" y="43"/>
                    </a:cubicBezTo>
                    <a:cubicBezTo>
                      <a:pt x="18" y="43"/>
                      <a:pt x="18" y="44"/>
                      <a:pt x="18" y="44"/>
                    </a:cubicBezTo>
                    <a:cubicBezTo>
                      <a:pt x="18" y="45"/>
                      <a:pt x="18" y="45"/>
                      <a:pt x="18" y="45"/>
                    </a:cubicBezTo>
                    <a:cubicBezTo>
                      <a:pt x="19" y="46"/>
                      <a:pt x="19" y="46"/>
                      <a:pt x="19" y="46"/>
                    </a:cubicBezTo>
                    <a:cubicBezTo>
                      <a:pt x="19" y="46"/>
                      <a:pt x="20" y="46"/>
                      <a:pt x="20" y="46"/>
                    </a:cubicBezTo>
                    <a:cubicBezTo>
                      <a:pt x="20" y="47"/>
                      <a:pt x="19" y="47"/>
                      <a:pt x="19" y="47"/>
                    </a:cubicBezTo>
                    <a:cubicBezTo>
                      <a:pt x="19" y="47"/>
                      <a:pt x="19" y="48"/>
                      <a:pt x="19" y="48"/>
                    </a:cubicBezTo>
                    <a:cubicBezTo>
                      <a:pt x="20" y="48"/>
                      <a:pt x="20" y="49"/>
                      <a:pt x="20" y="49"/>
                    </a:cubicBezTo>
                    <a:cubicBezTo>
                      <a:pt x="20" y="49"/>
                      <a:pt x="20" y="49"/>
                      <a:pt x="20" y="49"/>
                    </a:cubicBezTo>
                    <a:cubicBezTo>
                      <a:pt x="20" y="49"/>
                      <a:pt x="20" y="50"/>
                      <a:pt x="21" y="50"/>
                    </a:cubicBezTo>
                    <a:cubicBezTo>
                      <a:pt x="21" y="50"/>
                      <a:pt x="21" y="51"/>
                      <a:pt x="21" y="51"/>
                    </a:cubicBezTo>
                    <a:cubicBezTo>
                      <a:pt x="21" y="51"/>
                      <a:pt x="21" y="51"/>
                      <a:pt x="22" y="51"/>
                    </a:cubicBezTo>
                    <a:cubicBezTo>
                      <a:pt x="22" y="52"/>
                      <a:pt x="23" y="51"/>
                      <a:pt x="23" y="51"/>
                    </a:cubicBezTo>
                    <a:cubicBezTo>
                      <a:pt x="24" y="51"/>
                      <a:pt x="24" y="52"/>
                      <a:pt x="25" y="51"/>
                    </a:cubicBezTo>
                    <a:cubicBezTo>
                      <a:pt x="25" y="51"/>
                      <a:pt x="25" y="51"/>
                      <a:pt x="25" y="51"/>
                    </a:cubicBezTo>
                    <a:cubicBezTo>
                      <a:pt x="26" y="51"/>
                      <a:pt x="26" y="51"/>
                      <a:pt x="26" y="51"/>
                    </a:cubicBezTo>
                    <a:cubicBezTo>
                      <a:pt x="26" y="52"/>
                      <a:pt x="27" y="52"/>
                      <a:pt x="27" y="52"/>
                    </a:cubicBezTo>
                    <a:cubicBezTo>
                      <a:pt x="27" y="52"/>
                      <a:pt x="27" y="53"/>
                      <a:pt x="27" y="53"/>
                    </a:cubicBezTo>
                    <a:cubicBezTo>
                      <a:pt x="28" y="53"/>
                      <a:pt x="27" y="54"/>
                      <a:pt x="28" y="54"/>
                    </a:cubicBezTo>
                    <a:cubicBezTo>
                      <a:pt x="28" y="54"/>
                      <a:pt x="28" y="53"/>
                      <a:pt x="28" y="53"/>
                    </a:cubicBezTo>
                    <a:cubicBezTo>
                      <a:pt x="29" y="53"/>
                      <a:pt x="29" y="53"/>
                      <a:pt x="29" y="53"/>
                    </a:cubicBezTo>
                    <a:cubicBezTo>
                      <a:pt x="30" y="53"/>
                      <a:pt x="30" y="53"/>
                      <a:pt x="30" y="53"/>
                    </a:cubicBezTo>
                    <a:cubicBezTo>
                      <a:pt x="31" y="53"/>
                      <a:pt x="31" y="53"/>
                      <a:pt x="31" y="53"/>
                    </a:cubicBezTo>
                    <a:cubicBezTo>
                      <a:pt x="31" y="53"/>
                      <a:pt x="31" y="52"/>
                      <a:pt x="32" y="52"/>
                    </a:cubicBezTo>
                    <a:cubicBezTo>
                      <a:pt x="32" y="52"/>
                      <a:pt x="32" y="52"/>
                      <a:pt x="33" y="51"/>
                    </a:cubicBezTo>
                    <a:cubicBezTo>
                      <a:pt x="33" y="51"/>
                      <a:pt x="33" y="51"/>
                      <a:pt x="33" y="51"/>
                    </a:cubicBezTo>
                    <a:cubicBezTo>
                      <a:pt x="33" y="50"/>
                      <a:pt x="33" y="50"/>
                      <a:pt x="34" y="50"/>
                    </a:cubicBezTo>
                    <a:cubicBezTo>
                      <a:pt x="34" y="49"/>
                      <a:pt x="34" y="49"/>
                      <a:pt x="34" y="49"/>
                    </a:cubicBezTo>
                    <a:cubicBezTo>
                      <a:pt x="35" y="49"/>
                      <a:pt x="35" y="48"/>
                      <a:pt x="34" y="48"/>
                    </a:cubicBezTo>
                    <a:cubicBezTo>
                      <a:pt x="34" y="48"/>
                      <a:pt x="34" y="47"/>
                      <a:pt x="34" y="47"/>
                    </a:cubicBezTo>
                    <a:cubicBezTo>
                      <a:pt x="34" y="47"/>
                      <a:pt x="35" y="46"/>
                      <a:pt x="35" y="46"/>
                    </a:cubicBezTo>
                    <a:cubicBezTo>
                      <a:pt x="35" y="46"/>
                      <a:pt x="35" y="47"/>
                      <a:pt x="36" y="47"/>
                    </a:cubicBezTo>
                    <a:cubicBezTo>
                      <a:pt x="36" y="47"/>
                      <a:pt x="36" y="46"/>
                      <a:pt x="36" y="46"/>
                    </a:cubicBezTo>
                    <a:cubicBezTo>
                      <a:pt x="36" y="46"/>
                      <a:pt x="36" y="46"/>
                      <a:pt x="36" y="46"/>
                    </a:cubicBezTo>
                    <a:cubicBezTo>
                      <a:pt x="37" y="45"/>
                      <a:pt x="38" y="45"/>
                      <a:pt x="38" y="45"/>
                    </a:cubicBezTo>
                    <a:cubicBezTo>
                      <a:pt x="38" y="45"/>
                      <a:pt x="39" y="45"/>
                      <a:pt x="39" y="44"/>
                    </a:cubicBezTo>
                    <a:cubicBezTo>
                      <a:pt x="39" y="44"/>
                      <a:pt x="39" y="43"/>
                      <a:pt x="38" y="43"/>
                    </a:cubicBezTo>
                    <a:cubicBezTo>
                      <a:pt x="38" y="43"/>
                      <a:pt x="38" y="44"/>
                      <a:pt x="38" y="43"/>
                    </a:cubicBezTo>
                    <a:cubicBezTo>
                      <a:pt x="38" y="43"/>
                      <a:pt x="38" y="43"/>
                      <a:pt x="38" y="43"/>
                    </a:cubicBezTo>
                    <a:cubicBezTo>
                      <a:pt x="39" y="43"/>
                      <a:pt x="39" y="43"/>
                      <a:pt x="39" y="43"/>
                    </a:cubicBezTo>
                    <a:cubicBezTo>
                      <a:pt x="39" y="42"/>
                      <a:pt x="39" y="42"/>
                      <a:pt x="39" y="42"/>
                    </a:cubicBezTo>
                    <a:cubicBezTo>
                      <a:pt x="39" y="42"/>
                      <a:pt x="39" y="41"/>
                      <a:pt x="39" y="41"/>
                    </a:cubicBezTo>
                    <a:cubicBezTo>
                      <a:pt x="39" y="41"/>
                      <a:pt x="40" y="41"/>
                      <a:pt x="40" y="41"/>
                    </a:cubicBezTo>
                    <a:cubicBezTo>
                      <a:pt x="41" y="41"/>
                      <a:pt x="41" y="41"/>
                      <a:pt x="41" y="41"/>
                    </a:cubicBezTo>
                    <a:cubicBezTo>
                      <a:pt x="41" y="41"/>
                      <a:pt x="41" y="40"/>
                      <a:pt x="41" y="40"/>
                    </a:cubicBezTo>
                    <a:cubicBezTo>
                      <a:pt x="41" y="40"/>
                      <a:pt x="41" y="40"/>
                      <a:pt x="41" y="40"/>
                    </a:cubicBezTo>
                    <a:cubicBezTo>
                      <a:pt x="42" y="40"/>
                      <a:pt x="42" y="40"/>
                      <a:pt x="43" y="40"/>
                    </a:cubicBezTo>
                    <a:cubicBezTo>
                      <a:pt x="44" y="40"/>
                      <a:pt x="44" y="40"/>
                      <a:pt x="45" y="40"/>
                    </a:cubicBezTo>
                    <a:cubicBezTo>
                      <a:pt x="45" y="39"/>
                      <a:pt x="45" y="39"/>
                      <a:pt x="46" y="39"/>
                    </a:cubicBezTo>
                    <a:cubicBezTo>
                      <a:pt x="46" y="39"/>
                      <a:pt x="45" y="38"/>
                      <a:pt x="46" y="38"/>
                    </a:cubicBezTo>
                    <a:cubicBezTo>
                      <a:pt x="46" y="38"/>
                      <a:pt x="46" y="38"/>
                      <a:pt x="47" y="38"/>
                    </a:cubicBezTo>
                    <a:cubicBezTo>
                      <a:pt x="47" y="38"/>
                      <a:pt x="46" y="39"/>
                      <a:pt x="47" y="39"/>
                    </a:cubicBezTo>
                    <a:cubicBezTo>
                      <a:pt x="47" y="39"/>
                      <a:pt x="47" y="39"/>
                      <a:pt x="47" y="39"/>
                    </a:cubicBezTo>
                    <a:cubicBezTo>
                      <a:pt x="48" y="39"/>
                      <a:pt x="48" y="39"/>
                      <a:pt x="49" y="39"/>
                    </a:cubicBezTo>
                    <a:cubicBezTo>
                      <a:pt x="49" y="39"/>
                      <a:pt x="49" y="39"/>
                      <a:pt x="49" y="39"/>
                    </a:cubicBezTo>
                    <a:cubicBezTo>
                      <a:pt x="50" y="39"/>
                      <a:pt x="49" y="38"/>
                      <a:pt x="49" y="38"/>
                    </a:cubicBezTo>
                    <a:cubicBezTo>
                      <a:pt x="50" y="38"/>
                      <a:pt x="50" y="38"/>
                      <a:pt x="51" y="38"/>
                    </a:cubicBezTo>
                    <a:cubicBezTo>
                      <a:pt x="51" y="38"/>
                      <a:pt x="52" y="38"/>
                      <a:pt x="52" y="38"/>
                    </a:cubicBezTo>
                    <a:cubicBezTo>
                      <a:pt x="53" y="37"/>
                      <a:pt x="53" y="37"/>
                      <a:pt x="53" y="37"/>
                    </a:cubicBezTo>
                    <a:cubicBezTo>
                      <a:pt x="54" y="36"/>
                      <a:pt x="54" y="36"/>
                      <a:pt x="54" y="36"/>
                    </a:cubicBezTo>
                    <a:cubicBezTo>
                      <a:pt x="55" y="35"/>
                      <a:pt x="55" y="35"/>
                      <a:pt x="55" y="35"/>
                    </a:cubicBezTo>
                    <a:cubicBezTo>
                      <a:pt x="56" y="34"/>
                      <a:pt x="56" y="34"/>
                      <a:pt x="56" y="34"/>
                    </a:cubicBezTo>
                    <a:cubicBezTo>
                      <a:pt x="57" y="34"/>
                      <a:pt x="57" y="34"/>
                      <a:pt x="58" y="34"/>
                    </a:cubicBezTo>
                    <a:cubicBezTo>
                      <a:pt x="58" y="33"/>
                      <a:pt x="57" y="33"/>
                      <a:pt x="58" y="33"/>
                    </a:cubicBezTo>
                    <a:cubicBezTo>
                      <a:pt x="58" y="32"/>
                      <a:pt x="58" y="32"/>
                      <a:pt x="58" y="32"/>
                    </a:cubicBezTo>
                    <a:cubicBezTo>
                      <a:pt x="58" y="32"/>
                      <a:pt x="58" y="33"/>
                      <a:pt x="59" y="33"/>
                    </a:cubicBezTo>
                    <a:cubicBezTo>
                      <a:pt x="59" y="33"/>
                      <a:pt x="59" y="33"/>
                      <a:pt x="60" y="33"/>
                    </a:cubicBezTo>
                    <a:cubicBezTo>
                      <a:pt x="60" y="34"/>
                      <a:pt x="60" y="33"/>
                      <a:pt x="61" y="33"/>
                    </a:cubicBezTo>
                    <a:cubicBezTo>
                      <a:pt x="61" y="33"/>
                      <a:pt x="62" y="33"/>
                      <a:pt x="62" y="33"/>
                    </a:cubicBezTo>
                    <a:cubicBezTo>
                      <a:pt x="63" y="33"/>
                      <a:pt x="63" y="33"/>
                      <a:pt x="63" y="33"/>
                    </a:cubicBezTo>
                    <a:cubicBezTo>
                      <a:pt x="64" y="33"/>
                      <a:pt x="64" y="33"/>
                      <a:pt x="65" y="32"/>
                    </a:cubicBezTo>
                    <a:cubicBezTo>
                      <a:pt x="65" y="32"/>
                      <a:pt x="66" y="32"/>
                      <a:pt x="67" y="32"/>
                    </a:cubicBezTo>
                    <a:cubicBezTo>
                      <a:pt x="67" y="32"/>
                      <a:pt x="68" y="32"/>
                      <a:pt x="69" y="31"/>
                    </a:cubicBezTo>
                    <a:cubicBezTo>
                      <a:pt x="69" y="31"/>
                      <a:pt x="69" y="31"/>
                      <a:pt x="70" y="31"/>
                    </a:cubicBezTo>
                    <a:cubicBezTo>
                      <a:pt x="70" y="30"/>
                      <a:pt x="71" y="30"/>
                      <a:pt x="72" y="30"/>
                    </a:cubicBezTo>
                    <a:cubicBezTo>
                      <a:pt x="72" y="30"/>
                      <a:pt x="73" y="30"/>
                      <a:pt x="73" y="29"/>
                    </a:cubicBezTo>
                    <a:cubicBezTo>
                      <a:pt x="74" y="29"/>
                      <a:pt x="74" y="29"/>
                      <a:pt x="75" y="29"/>
                    </a:cubicBezTo>
                    <a:cubicBezTo>
                      <a:pt x="75" y="29"/>
                      <a:pt x="76" y="29"/>
                      <a:pt x="76" y="29"/>
                    </a:cubicBezTo>
                    <a:cubicBezTo>
                      <a:pt x="76" y="28"/>
                      <a:pt x="76" y="28"/>
                      <a:pt x="76" y="28"/>
                    </a:cubicBezTo>
                    <a:cubicBezTo>
                      <a:pt x="76" y="28"/>
                      <a:pt x="76" y="28"/>
                      <a:pt x="76" y="28"/>
                    </a:cubicBezTo>
                    <a:cubicBezTo>
                      <a:pt x="75" y="27"/>
                      <a:pt x="75" y="28"/>
                      <a:pt x="74" y="28"/>
                    </a:cubicBezTo>
                    <a:cubicBezTo>
                      <a:pt x="73" y="28"/>
                      <a:pt x="73" y="28"/>
                      <a:pt x="72" y="28"/>
                    </a:cubicBezTo>
                    <a:cubicBezTo>
                      <a:pt x="72" y="28"/>
                      <a:pt x="71" y="28"/>
                      <a:pt x="70" y="28"/>
                    </a:cubicBezTo>
                    <a:cubicBezTo>
                      <a:pt x="70" y="28"/>
                      <a:pt x="70" y="28"/>
                      <a:pt x="69" y="28"/>
                    </a:cubicBezTo>
                    <a:cubicBezTo>
                      <a:pt x="69" y="28"/>
                      <a:pt x="69" y="28"/>
                      <a:pt x="69" y="28"/>
                    </a:cubicBezTo>
                    <a:cubicBezTo>
                      <a:pt x="68" y="28"/>
                      <a:pt x="68" y="29"/>
                      <a:pt x="68" y="29"/>
                    </a:cubicBezTo>
                    <a:cubicBezTo>
                      <a:pt x="68" y="29"/>
                      <a:pt x="67" y="29"/>
                      <a:pt x="67" y="28"/>
                    </a:cubicBezTo>
                    <a:cubicBezTo>
                      <a:pt x="67" y="28"/>
                      <a:pt x="68" y="28"/>
                      <a:pt x="68" y="28"/>
                    </a:cubicBezTo>
                    <a:cubicBezTo>
                      <a:pt x="68" y="27"/>
                      <a:pt x="68" y="27"/>
                      <a:pt x="69" y="27"/>
                    </a:cubicBezTo>
                    <a:cubicBezTo>
                      <a:pt x="69" y="27"/>
                      <a:pt x="69" y="27"/>
                      <a:pt x="70" y="27"/>
                    </a:cubicBezTo>
                    <a:cubicBezTo>
                      <a:pt x="70" y="27"/>
                      <a:pt x="71" y="27"/>
                      <a:pt x="71" y="27"/>
                    </a:cubicBezTo>
                    <a:cubicBezTo>
                      <a:pt x="71" y="27"/>
                      <a:pt x="71" y="27"/>
                      <a:pt x="71" y="27"/>
                    </a:cubicBezTo>
                    <a:cubicBezTo>
                      <a:pt x="71" y="26"/>
                      <a:pt x="71" y="26"/>
                      <a:pt x="71" y="26"/>
                    </a:cubicBezTo>
                    <a:cubicBezTo>
                      <a:pt x="71" y="25"/>
                      <a:pt x="71" y="25"/>
                      <a:pt x="71" y="25"/>
                    </a:cubicBezTo>
                    <a:cubicBezTo>
                      <a:pt x="72" y="25"/>
                      <a:pt x="72" y="25"/>
                      <a:pt x="72" y="25"/>
                    </a:cubicBezTo>
                    <a:cubicBezTo>
                      <a:pt x="73" y="25"/>
                      <a:pt x="73" y="25"/>
                      <a:pt x="73" y="25"/>
                    </a:cubicBezTo>
                    <a:cubicBezTo>
                      <a:pt x="74" y="25"/>
                      <a:pt x="74" y="26"/>
                      <a:pt x="74" y="26"/>
                    </a:cubicBezTo>
                    <a:cubicBezTo>
                      <a:pt x="74" y="26"/>
                      <a:pt x="74" y="26"/>
                      <a:pt x="74" y="27"/>
                    </a:cubicBezTo>
                    <a:cubicBezTo>
                      <a:pt x="74" y="27"/>
                      <a:pt x="74" y="27"/>
                      <a:pt x="74" y="27"/>
                    </a:cubicBezTo>
                    <a:cubicBezTo>
                      <a:pt x="75" y="27"/>
                      <a:pt x="75" y="27"/>
                      <a:pt x="75" y="27"/>
                    </a:cubicBezTo>
                    <a:cubicBezTo>
                      <a:pt x="76" y="27"/>
                      <a:pt x="76" y="27"/>
                      <a:pt x="76" y="27"/>
                    </a:cubicBezTo>
                    <a:cubicBezTo>
                      <a:pt x="76" y="27"/>
                      <a:pt x="76" y="27"/>
                      <a:pt x="76" y="27"/>
                    </a:cubicBezTo>
                    <a:cubicBezTo>
                      <a:pt x="76" y="27"/>
                      <a:pt x="76" y="27"/>
                      <a:pt x="76" y="27"/>
                    </a:cubicBezTo>
                    <a:cubicBezTo>
                      <a:pt x="76" y="27"/>
                      <a:pt x="77" y="27"/>
                      <a:pt x="77" y="27"/>
                    </a:cubicBezTo>
                    <a:cubicBezTo>
                      <a:pt x="77" y="27"/>
                      <a:pt x="78" y="27"/>
                      <a:pt x="78" y="27"/>
                    </a:cubicBezTo>
                    <a:cubicBezTo>
                      <a:pt x="78" y="27"/>
                      <a:pt x="78" y="27"/>
                      <a:pt x="78" y="27"/>
                    </a:cubicBezTo>
                    <a:cubicBezTo>
                      <a:pt x="78" y="27"/>
                      <a:pt x="78" y="27"/>
                      <a:pt x="78" y="27"/>
                    </a:cubicBezTo>
                    <a:cubicBezTo>
                      <a:pt x="78" y="26"/>
                      <a:pt x="78" y="26"/>
                      <a:pt x="78" y="26"/>
                    </a:cubicBezTo>
                    <a:cubicBezTo>
                      <a:pt x="78" y="26"/>
                      <a:pt x="78" y="26"/>
                      <a:pt x="78" y="25"/>
                    </a:cubicBezTo>
                    <a:cubicBezTo>
                      <a:pt x="78" y="25"/>
                      <a:pt x="78" y="25"/>
                      <a:pt x="78" y="25"/>
                    </a:cubicBezTo>
                    <a:cubicBezTo>
                      <a:pt x="78" y="24"/>
                      <a:pt x="77" y="25"/>
                      <a:pt x="77" y="25"/>
                    </a:cubicBezTo>
                    <a:cubicBezTo>
                      <a:pt x="77" y="25"/>
                      <a:pt x="77" y="24"/>
                      <a:pt x="77" y="24"/>
                    </a:cubicBezTo>
                    <a:cubicBezTo>
                      <a:pt x="77" y="24"/>
                      <a:pt x="77" y="24"/>
                      <a:pt x="76" y="23"/>
                    </a:cubicBezTo>
                    <a:cubicBezTo>
                      <a:pt x="76" y="23"/>
                      <a:pt x="76" y="24"/>
                      <a:pt x="75" y="24"/>
                    </a:cubicBezTo>
                    <a:cubicBezTo>
                      <a:pt x="75" y="23"/>
                      <a:pt x="75" y="23"/>
                      <a:pt x="74" y="23"/>
                    </a:cubicBezTo>
                    <a:cubicBezTo>
                      <a:pt x="74" y="23"/>
                      <a:pt x="74" y="23"/>
                      <a:pt x="74" y="23"/>
                    </a:cubicBezTo>
                    <a:cubicBezTo>
                      <a:pt x="74" y="22"/>
                      <a:pt x="74" y="22"/>
                      <a:pt x="74" y="22"/>
                    </a:cubicBezTo>
                    <a:cubicBezTo>
                      <a:pt x="73" y="21"/>
                      <a:pt x="73" y="21"/>
                      <a:pt x="73" y="21"/>
                    </a:cubicBezTo>
                    <a:cubicBezTo>
                      <a:pt x="74" y="20"/>
                      <a:pt x="74" y="21"/>
                      <a:pt x="74" y="21"/>
                    </a:cubicBezTo>
                    <a:cubicBezTo>
                      <a:pt x="75" y="21"/>
                      <a:pt x="75" y="21"/>
                      <a:pt x="76" y="21"/>
                    </a:cubicBezTo>
                    <a:cubicBezTo>
                      <a:pt x="76" y="21"/>
                      <a:pt x="76" y="22"/>
                      <a:pt x="77" y="22"/>
                    </a:cubicBezTo>
                    <a:cubicBezTo>
                      <a:pt x="78" y="22"/>
                      <a:pt x="79" y="22"/>
                      <a:pt x="79" y="22"/>
                    </a:cubicBezTo>
                    <a:cubicBezTo>
                      <a:pt x="79" y="21"/>
                      <a:pt x="78" y="21"/>
                      <a:pt x="78" y="21"/>
                    </a:cubicBezTo>
                    <a:cubicBezTo>
                      <a:pt x="78" y="21"/>
                      <a:pt x="79" y="20"/>
                      <a:pt x="79" y="20"/>
                    </a:cubicBezTo>
                    <a:cubicBezTo>
                      <a:pt x="80" y="20"/>
                      <a:pt x="80" y="20"/>
                      <a:pt x="81" y="19"/>
                    </a:cubicBezTo>
                    <a:cubicBezTo>
                      <a:pt x="82" y="19"/>
                      <a:pt x="82" y="20"/>
                      <a:pt x="83" y="19"/>
                    </a:cubicBezTo>
                    <a:cubicBezTo>
                      <a:pt x="83" y="19"/>
                      <a:pt x="83" y="19"/>
                      <a:pt x="83" y="19"/>
                    </a:cubicBezTo>
                    <a:cubicBezTo>
                      <a:pt x="84" y="19"/>
                      <a:pt x="85" y="19"/>
                      <a:pt x="85" y="18"/>
                    </a:cubicBezTo>
                    <a:cubicBezTo>
                      <a:pt x="85" y="18"/>
                      <a:pt x="84" y="18"/>
                      <a:pt x="84" y="18"/>
                    </a:cubicBezTo>
                    <a:cubicBezTo>
                      <a:pt x="84" y="18"/>
                      <a:pt x="84" y="18"/>
                      <a:pt x="84" y="18"/>
                    </a:cubicBezTo>
                    <a:cubicBezTo>
                      <a:pt x="84" y="18"/>
                      <a:pt x="84" y="17"/>
                      <a:pt x="84" y="17"/>
                    </a:cubicBezTo>
                    <a:cubicBezTo>
                      <a:pt x="84" y="17"/>
                      <a:pt x="84" y="17"/>
                      <a:pt x="85" y="17"/>
                    </a:cubicBezTo>
                    <a:cubicBezTo>
                      <a:pt x="85" y="17"/>
                      <a:pt x="85" y="17"/>
                      <a:pt x="85" y="17"/>
                    </a:cubicBezTo>
                    <a:cubicBezTo>
                      <a:pt x="86" y="17"/>
                      <a:pt x="86" y="17"/>
                      <a:pt x="86" y="17"/>
                    </a:cubicBezTo>
                    <a:cubicBezTo>
                      <a:pt x="87" y="17"/>
                      <a:pt x="87" y="17"/>
                      <a:pt x="87" y="17"/>
                    </a:cubicBezTo>
                    <a:cubicBezTo>
                      <a:pt x="87" y="17"/>
                      <a:pt x="88" y="17"/>
                      <a:pt x="88" y="16"/>
                    </a:cubicBezTo>
                    <a:cubicBezTo>
                      <a:pt x="88" y="16"/>
                      <a:pt x="87" y="16"/>
                      <a:pt x="86" y="16"/>
                    </a:cubicBezTo>
                    <a:cubicBezTo>
                      <a:pt x="86" y="16"/>
                      <a:pt x="86" y="16"/>
                      <a:pt x="86" y="16"/>
                    </a:cubicBezTo>
                    <a:cubicBezTo>
                      <a:pt x="86" y="16"/>
                      <a:pt x="85" y="15"/>
                      <a:pt x="86" y="15"/>
                    </a:cubicBezTo>
                    <a:cubicBezTo>
                      <a:pt x="86" y="15"/>
                      <a:pt x="86" y="15"/>
                      <a:pt x="86" y="15"/>
                    </a:cubicBezTo>
                    <a:cubicBezTo>
                      <a:pt x="87" y="15"/>
                      <a:pt x="86" y="14"/>
                      <a:pt x="86" y="14"/>
                    </a:cubicBezTo>
                    <a:cubicBezTo>
                      <a:pt x="86" y="14"/>
                      <a:pt x="86" y="13"/>
                      <a:pt x="86" y="13"/>
                    </a:cubicBezTo>
                    <a:cubicBezTo>
                      <a:pt x="86" y="13"/>
                      <a:pt x="86" y="13"/>
                      <a:pt x="86" y="13"/>
                    </a:cubicBezTo>
                    <a:cubicBezTo>
                      <a:pt x="87" y="13"/>
                      <a:pt x="87" y="13"/>
                      <a:pt x="88" y="13"/>
                    </a:cubicBezTo>
                    <a:cubicBezTo>
                      <a:pt x="88" y="12"/>
                      <a:pt x="88" y="12"/>
                      <a:pt x="88" y="12"/>
                    </a:cubicBezTo>
                    <a:cubicBezTo>
                      <a:pt x="87" y="11"/>
                      <a:pt x="87" y="12"/>
                      <a:pt x="86" y="12"/>
                    </a:cubicBezTo>
                    <a:cubicBezTo>
                      <a:pt x="86" y="12"/>
                      <a:pt x="85" y="12"/>
                      <a:pt x="85" y="12"/>
                    </a:cubicBezTo>
                    <a:cubicBezTo>
                      <a:pt x="85" y="11"/>
                      <a:pt x="86" y="11"/>
                      <a:pt x="86" y="11"/>
                    </a:cubicBezTo>
                    <a:cubicBezTo>
                      <a:pt x="86" y="11"/>
                      <a:pt x="87" y="10"/>
                      <a:pt x="87" y="10"/>
                    </a:cubicBezTo>
                    <a:cubicBezTo>
                      <a:pt x="87" y="10"/>
                      <a:pt x="87" y="10"/>
                      <a:pt x="88" y="9"/>
                    </a:cubicBezTo>
                    <a:cubicBezTo>
                      <a:pt x="88" y="9"/>
                      <a:pt x="89" y="9"/>
                      <a:pt x="89" y="9"/>
                    </a:cubicBezTo>
                    <a:cubicBezTo>
                      <a:pt x="89" y="8"/>
                      <a:pt x="89" y="8"/>
                      <a:pt x="88" y="8"/>
                    </a:cubicBezTo>
                    <a:cubicBezTo>
                      <a:pt x="88" y="8"/>
                      <a:pt x="88" y="8"/>
                      <a:pt x="88" y="7"/>
                    </a:cubicBezTo>
                    <a:cubicBezTo>
                      <a:pt x="88" y="7"/>
                      <a:pt x="88" y="7"/>
                      <a:pt x="88" y="7"/>
                    </a:cubicBezTo>
                    <a:cubicBezTo>
                      <a:pt x="88" y="7"/>
                      <a:pt x="88" y="7"/>
                      <a:pt x="89" y="7"/>
                    </a:cubicBezTo>
                    <a:cubicBezTo>
                      <a:pt x="89" y="7"/>
                      <a:pt x="89" y="7"/>
                      <a:pt x="89" y="7"/>
                    </a:cubicBezTo>
                    <a:cubicBezTo>
                      <a:pt x="89" y="7"/>
                      <a:pt x="89" y="7"/>
                      <a:pt x="90" y="6"/>
                    </a:cubicBezTo>
                    <a:cubicBezTo>
                      <a:pt x="90" y="6"/>
                      <a:pt x="90" y="6"/>
                      <a:pt x="90" y="6"/>
                    </a:cubicBezTo>
                    <a:cubicBezTo>
                      <a:pt x="90" y="6"/>
                      <a:pt x="91" y="6"/>
                      <a:pt x="91" y="6"/>
                    </a:cubicBezTo>
                    <a:cubicBezTo>
                      <a:pt x="92" y="6"/>
                      <a:pt x="92" y="5"/>
                      <a:pt x="92" y="5"/>
                    </a:cubicBezTo>
                    <a:cubicBezTo>
                      <a:pt x="92" y="5"/>
                      <a:pt x="93" y="5"/>
                      <a:pt x="93" y="6"/>
                    </a:cubicBezTo>
                    <a:cubicBezTo>
                      <a:pt x="93" y="6"/>
                      <a:pt x="94" y="5"/>
                      <a:pt x="94" y="5"/>
                    </a:cubicBezTo>
                    <a:cubicBezTo>
                      <a:pt x="94" y="5"/>
                      <a:pt x="94" y="5"/>
                      <a:pt x="95" y="4"/>
                    </a:cubicBezTo>
                    <a:cubicBezTo>
                      <a:pt x="95" y="4"/>
                      <a:pt x="95" y="4"/>
                      <a:pt x="96" y="4"/>
                    </a:cubicBezTo>
                    <a:cubicBezTo>
                      <a:pt x="96" y="4"/>
                      <a:pt x="97" y="4"/>
                      <a:pt x="97" y="4"/>
                    </a:cubicBezTo>
                    <a:cubicBezTo>
                      <a:pt x="98" y="4"/>
                      <a:pt x="99" y="4"/>
                      <a:pt x="99" y="3"/>
                    </a:cubicBezTo>
                    <a:cubicBezTo>
                      <a:pt x="98" y="3"/>
                      <a:pt x="98" y="3"/>
                      <a:pt x="98"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5" name="Freeform 405"/>
              <p:cNvSpPr>
                <a:spLocks/>
              </p:cNvSpPr>
              <p:nvPr/>
            </p:nvSpPr>
            <p:spPr bwMode="auto">
              <a:xfrm>
                <a:off x="3135314" y="957264"/>
                <a:ext cx="53975" cy="20638"/>
              </a:xfrm>
              <a:custGeom>
                <a:avLst/>
                <a:gdLst>
                  <a:gd name="T0" fmla="*/ 0 w 5"/>
                  <a:gd name="T1" fmla="*/ 2 h 2"/>
                  <a:gd name="T2" fmla="*/ 2 w 5"/>
                  <a:gd name="T3" fmla="*/ 2 h 2"/>
                  <a:gd name="T4" fmla="*/ 3 w 5"/>
                  <a:gd name="T5" fmla="*/ 2 h 2"/>
                  <a:gd name="T6" fmla="*/ 4 w 5"/>
                  <a:gd name="T7" fmla="*/ 2 h 2"/>
                  <a:gd name="T8" fmla="*/ 5 w 5"/>
                  <a:gd name="T9" fmla="*/ 2 h 2"/>
                  <a:gd name="T10" fmla="*/ 5 w 5"/>
                  <a:gd name="T11" fmla="*/ 1 h 2"/>
                  <a:gd name="T12" fmla="*/ 4 w 5"/>
                  <a:gd name="T13" fmla="*/ 1 h 2"/>
                  <a:gd name="T14" fmla="*/ 3 w 5"/>
                  <a:gd name="T15" fmla="*/ 0 h 2"/>
                  <a:gd name="T16" fmla="*/ 2 w 5"/>
                  <a:gd name="T17" fmla="*/ 0 h 2"/>
                  <a:gd name="T18" fmla="*/ 1 w 5"/>
                  <a:gd name="T19" fmla="*/ 0 h 2"/>
                  <a:gd name="T20" fmla="*/ 0 w 5"/>
                  <a:gd name="T21" fmla="*/ 1 h 2"/>
                  <a:gd name="T22" fmla="*/ 0 w 5"/>
                  <a:gd name="T23" fmla="*/ 1 h 2"/>
                  <a:gd name="T24" fmla="*/ 0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0" y="2"/>
                    </a:moveTo>
                    <a:cubicBezTo>
                      <a:pt x="1" y="2"/>
                      <a:pt x="1" y="2"/>
                      <a:pt x="2" y="2"/>
                    </a:cubicBezTo>
                    <a:cubicBezTo>
                      <a:pt x="2" y="2"/>
                      <a:pt x="2" y="2"/>
                      <a:pt x="3" y="2"/>
                    </a:cubicBezTo>
                    <a:cubicBezTo>
                      <a:pt x="3" y="2"/>
                      <a:pt x="3" y="2"/>
                      <a:pt x="4" y="2"/>
                    </a:cubicBezTo>
                    <a:cubicBezTo>
                      <a:pt x="4" y="2"/>
                      <a:pt x="5" y="2"/>
                      <a:pt x="5" y="2"/>
                    </a:cubicBezTo>
                    <a:cubicBezTo>
                      <a:pt x="5" y="2"/>
                      <a:pt x="5" y="1"/>
                      <a:pt x="5" y="1"/>
                    </a:cubicBezTo>
                    <a:cubicBezTo>
                      <a:pt x="5" y="1"/>
                      <a:pt x="5" y="1"/>
                      <a:pt x="4" y="1"/>
                    </a:cubicBezTo>
                    <a:cubicBezTo>
                      <a:pt x="4" y="0"/>
                      <a:pt x="3" y="0"/>
                      <a:pt x="3" y="0"/>
                    </a:cubicBezTo>
                    <a:cubicBezTo>
                      <a:pt x="2" y="0"/>
                      <a:pt x="2" y="0"/>
                      <a:pt x="2" y="0"/>
                    </a:cubicBezTo>
                    <a:cubicBezTo>
                      <a:pt x="2" y="0"/>
                      <a:pt x="2" y="0"/>
                      <a:pt x="1" y="0"/>
                    </a:cubicBezTo>
                    <a:cubicBezTo>
                      <a:pt x="1" y="0"/>
                      <a:pt x="0" y="0"/>
                      <a:pt x="0" y="1"/>
                    </a:cubicBezTo>
                    <a:cubicBezTo>
                      <a:pt x="0" y="1"/>
                      <a:pt x="0" y="1"/>
                      <a:pt x="0" y="1"/>
                    </a:cubicBezTo>
                    <a:cubicBezTo>
                      <a:pt x="0" y="2"/>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408"/>
              <p:cNvSpPr>
                <a:spLocks/>
              </p:cNvSpPr>
              <p:nvPr/>
            </p:nvSpPr>
            <p:spPr bwMode="auto">
              <a:xfrm>
                <a:off x="5316539" y="1865314"/>
                <a:ext cx="1111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410"/>
              <p:cNvSpPr>
                <a:spLocks/>
              </p:cNvSpPr>
              <p:nvPr/>
            </p:nvSpPr>
            <p:spPr bwMode="auto">
              <a:xfrm>
                <a:off x="7313614" y="2924176"/>
                <a:ext cx="42863" cy="33338"/>
              </a:xfrm>
              <a:custGeom>
                <a:avLst/>
                <a:gdLst>
                  <a:gd name="T0" fmla="*/ 1 w 4"/>
                  <a:gd name="T1" fmla="*/ 3 h 3"/>
                  <a:gd name="T2" fmla="*/ 2 w 4"/>
                  <a:gd name="T3" fmla="*/ 3 h 3"/>
                  <a:gd name="T4" fmla="*/ 3 w 4"/>
                  <a:gd name="T5" fmla="*/ 2 h 3"/>
                  <a:gd name="T6" fmla="*/ 3 w 4"/>
                  <a:gd name="T7" fmla="*/ 2 h 3"/>
                  <a:gd name="T8" fmla="*/ 4 w 4"/>
                  <a:gd name="T9" fmla="*/ 2 h 3"/>
                  <a:gd name="T10" fmla="*/ 4 w 4"/>
                  <a:gd name="T11" fmla="*/ 1 h 3"/>
                  <a:gd name="T12" fmla="*/ 4 w 4"/>
                  <a:gd name="T13" fmla="*/ 0 h 3"/>
                  <a:gd name="T14" fmla="*/ 3 w 4"/>
                  <a:gd name="T15" fmla="*/ 1 h 3"/>
                  <a:gd name="T16" fmla="*/ 2 w 4"/>
                  <a:gd name="T17" fmla="*/ 1 h 3"/>
                  <a:gd name="T18" fmla="*/ 2 w 4"/>
                  <a:gd name="T19" fmla="*/ 2 h 3"/>
                  <a:gd name="T20" fmla="*/ 1 w 4"/>
                  <a:gd name="T21" fmla="*/ 2 h 3"/>
                  <a:gd name="T22" fmla="*/ 1 w 4"/>
                  <a:gd name="T23" fmla="*/ 2 h 3"/>
                  <a:gd name="T24" fmla="*/ 0 w 4"/>
                  <a:gd name="T25" fmla="*/ 2 h 3"/>
                  <a:gd name="T26" fmla="*/ 0 w 4"/>
                  <a:gd name="T27" fmla="*/ 2 h 3"/>
                  <a:gd name="T28" fmla="*/ 1 w 4"/>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1" y="3"/>
                    </a:moveTo>
                    <a:cubicBezTo>
                      <a:pt x="2" y="3"/>
                      <a:pt x="2" y="3"/>
                      <a:pt x="2" y="3"/>
                    </a:cubicBezTo>
                    <a:cubicBezTo>
                      <a:pt x="2" y="3"/>
                      <a:pt x="3" y="3"/>
                      <a:pt x="3" y="2"/>
                    </a:cubicBezTo>
                    <a:cubicBezTo>
                      <a:pt x="2" y="2"/>
                      <a:pt x="3" y="2"/>
                      <a:pt x="3" y="2"/>
                    </a:cubicBezTo>
                    <a:cubicBezTo>
                      <a:pt x="3" y="2"/>
                      <a:pt x="3" y="2"/>
                      <a:pt x="4" y="2"/>
                    </a:cubicBezTo>
                    <a:cubicBezTo>
                      <a:pt x="4" y="1"/>
                      <a:pt x="4" y="1"/>
                      <a:pt x="4" y="1"/>
                    </a:cubicBezTo>
                    <a:cubicBezTo>
                      <a:pt x="4" y="0"/>
                      <a:pt x="4" y="0"/>
                      <a:pt x="4" y="0"/>
                    </a:cubicBezTo>
                    <a:cubicBezTo>
                      <a:pt x="4" y="1"/>
                      <a:pt x="4" y="1"/>
                      <a:pt x="3" y="1"/>
                    </a:cubicBezTo>
                    <a:cubicBezTo>
                      <a:pt x="3" y="1"/>
                      <a:pt x="2" y="0"/>
                      <a:pt x="2" y="1"/>
                    </a:cubicBezTo>
                    <a:cubicBezTo>
                      <a:pt x="2" y="1"/>
                      <a:pt x="2" y="1"/>
                      <a:pt x="2" y="2"/>
                    </a:cubicBezTo>
                    <a:cubicBezTo>
                      <a:pt x="1" y="2"/>
                      <a:pt x="1" y="2"/>
                      <a:pt x="1" y="2"/>
                    </a:cubicBezTo>
                    <a:cubicBezTo>
                      <a:pt x="1" y="2"/>
                      <a:pt x="1" y="2"/>
                      <a:pt x="1" y="2"/>
                    </a:cubicBezTo>
                    <a:cubicBezTo>
                      <a:pt x="0" y="2"/>
                      <a:pt x="0" y="2"/>
                      <a:pt x="0" y="2"/>
                    </a:cubicBezTo>
                    <a:cubicBezTo>
                      <a:pt x="0" y="2"/>
                      <a:pt x="0" y="2"/>
                      <a:pt x="0" y="2"/>
                    </a:cubicBezTo>
                    <a:cubicBezTo>
                      <a:pt x="1" y="2"/>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411"/>
              <p:cNvSpPr>
                <a:spLocks/>
              </p:cNvSpPr>
              <p:nvPr/>
            </p:nvSpPr>
            <p:spPr bwMode="auto">
              <a:xfrm>
                <a:off x="7313614" y="2946401"/>
                <a:ext cx="0" cy="1111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412"/>
              <p:cNvSpPr>
                <a:spLocks/>
              </p:cNvSpPr>
              <p:nvPr/>
            </p:nvSpPr>
            <p:spPr bwMode="auto">
              <a:xfrm>
                <a:off x="7680326" y="1670051"/>
                <a:ext cx="141288" cy="130175"/>
              </a:xfrm>
              <a:custGeom>
                <a:avLst/>
                <a:gdLst>
                  <a:gd name="T0" fmla="*/ 2 w 13"/>
                  <a:gd name="T1" fmla="*/ 3 h 12"/>
                  <a:gd name="T2" fmla="*/ 2 w 13"/>
                  <a:gd name="T3" fmla="*/ 4 h 12"/>
                  <a:gd name="T4" fmla="*/ 2 w 13"/>
                  <a:gd name="T5" fmla="*/ 5 h 12"/>
                  <a:gd name="T6" fmla="*/ 3 w 13"/>
                  <a:gd name="T7" fmla="*/ 6 h 12"/>
                  <a:gd name="T8" fmla="*/ 3 w 13"/>
                  <a:gd name="T9" fmla="*/ 7 h 12"/>
                  <a:gd name="T10" fmla="*/ 2 w 13"/>
                  <a:gd name="T11" fmla="*/ 7 h 12"/>
                  <a:gd name="T12" fmla="*/ 1 w 13"/>
                  <a:gd name="T13" fmla="*/ 7 h 12"/>
                  <a:gd name="T14" fmla="*/ 2 w 13"/>
                  <a:gd name="T15" fmla="*/ 8 h 12"/>
                  <a:gd name="T16" fmla="*/ 1 w 13"/>
                  <a:gd name="T17" fmla="*/ 9 h 12"/>
                  <a:gd name="T18" fmla="*/ 1 w 13"/>
                  <a:gd name="T19" fmla="*/ 10 h 12"/>
                  <a:gd name="T20" fmla="*/ 1 w 13"/>
                  <a:gd name="T21" fmla="*/ 11 h 12"/>
                  <a:gd name="T22" fmla="*/ 2 w 13"/>
                  <a:gd name="T23" fmla="*/ 11 h 12"/>
                  <a:gd name="T24" fmla="*/ 3 w 13"/>
                  <a:gd name="T25" fmla="*/ 11 h 12"/>
                  <a:gd name="T26" fmla="*/ 3 w 13"/>
                  <a:gd name="T27" fmla="*/ 12 h 12"/>
                  <a:gd name="T28" fmla="*/ 4 w 13"/>
                  <a:gd name="T29" fmla="*/ 12 h 12"/>
                  <a:gd name="T30" fmla="*/ 6 w 13"/>
                  <a:gd name="T31" fmla="*/ 11 h 12"/>
                  <a:gd name="T32" fmla="*/ 5 w 13"/>
                  <a:gd name="T33" fmla="*/ 11 h 12"/>
                  <a:gd name="T34" fmla="*/ 4 w 13"/>
                  <a:gd name="T35" fmla="*/ 10 h 12"/>
                  <a:gd name="T36" fmla="*/ 3 w 13"/>
                  <a:gd name="T37" fmla="*/ 10 h 12"/>
                  <a:gd name="T38" fmla="*/ 3 w 13"/>
                  <a:gd name="T39" fmla="*/ 9 h 12"/>
                  <a:gd name="T40" fmla="*/ 4 w 13"/>
                  <a:gd name="T41" fmla="*/ 9 h 12"/>
                  <a:gd name="T42" fmla="*/ 5 w 13"/>
                  <a:gd name="T43" fmla="*/ 9 h 12"/>
                  <a:gd name="T44" fmla="*/ 5 w 13"/>
                  <a:gd name="T45" fmla="*/ 9 h 12"/>
                  <a:gd name="T46" fmla="*/ 6 w 13"/>
                  <a:gd name="T47" fmla="*/ 9 h 12"/>
                  <a:gd name="T48" fmla="*/ 7 w 13"/>
                  <a:gd name="T49" fmla="*/ 9 h 12"/>
                  <a:gd name="T50" fmla="*/ 8 w 13"/>
                  <a:gd name="T51" fmla="*/ 10 h 12"/>
                  <a:gd name="T52" fmla="*/ 9 w 13"/>
                  <a:gd name="T53" fmla="*/ 11 h 12"/>
                  <a:gd name="T54" fmla="*/ 10 w 13"/>
                  <a:gd name="T55" fmla="*/ 11 h 12"/>
                  <a:gd name="T56" fmla="*/ 10 w 13"/>
                  <a:gd name="T57" fmla="*/ 9 h 12"/>
                  <a:gd name="T58" fmla="*/ 10 w 13"/>
                  <a:gd name="T59" fmla="*/ 8 h 12"/>
                  <a:gd name="T60" fmla="*/ 11 w 13"/>
                  <a:gd name="T61" fmla="*/ 8 h 12"/>
                  <a:gd name="T62" fmla="*/ 12 w 13"/>
                  <a:gd name="T63" fmla="*/ 8 h 12"/>
                  <a:gd name="T64" fmla="*/ 13 w 13"/>
                  <a:gd name="T65" fmla="*/ 7 h 12"/>
                  <a:gd name="T66" fmla="*/ 12 w 13"/>
                  <a:gd name="T67" fmla="*/ 6 h 12"/>
                  <a:gd name="T68" fmla="*/ 12 w 13"/>
                  <a:gd name="T69" fmla="*/ 5 h 12"/>
                  <a:gd name="T70" fmla="*/ 12 w 13"/>
                  <a:gd name="T71" fmla="*/ 4 h 12"/>
                  <a:gd name="T72" fmla="*/ 11 w 13"/>
                  <a:gd name="T73" fmla="*/ 4 h 12"/>
                  <a:gd name="T74" fmla="*/ 10 w 13"/>
                  <a:gd name="T75" fmla="*/ 4 h 12"/>
                  <a:gd name="T76" fmla="*/ 9 w 13"/>
                  <a:gd name="T77" fmla="*/ 4 h 12"/>
                  <a:gd name="T78" fmla="*/ 8 w 13"/>
                  <a:gd name="T79" fmla="*/ 4 h 12"/>
                  <a:gd name="T80" fmla="*/ 6 w 13"/>
                  <a:gd name="T81" fmla="*/ 4 h 12"/>
                  <a:gd name="T82" fmla="*/ 5 w 13"/>
                  <a:gd name="T83" fmla="*/ 3 h 12"/>
                  <a:gd name="T84" fmla="*/ 3 w 13"/>
                  <a:gd name="T85" fmla="*/ 2 h 12"/>
                  <a:gd name="T86" fmla="*/ 1 w 13"/>
                  <a:gd name="T87" fmla="*/ 1 h 12"/>
                  <a:gd name="T88" fmla="*/ 0 w 13"/>
                  <a:gd name="T89" fmla="*/ 1 h 12"/>
                  <a:gd name="T90" fmla="*/ 1 w 13"/>
                  <a:gd name="T91" fmla="*/ 2 h 12"/>
                  <a:gd name="T92" fmla="*/ 2 w 13"/>
                  <a:gd name="T9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12">
                    <a:moveTo>
                      <a:pt x="2" y="3"/>
                    </a:moveTo>
                    <a:cubicBezTo>
                      <a:pt x="2" y="4"/>
                      <a:pt x="1" y="4"/>
                      <a:pt x="2" y="4"/>
                    </a:cubicBezTo>
                    <a:cubicBezTo>
                      <a:pt x="2" y="5"/>
                      <a:pt x="2" y="5"/>
                      <a:pt x="2" y="5"/>
                    </a:cubicBezTo>
                    <a:cubicBezTo>
                      <a:pt x="3" y="5"/>
                      <a:pt x="3" y="5"/>
                      <a:pt x="3" y="6"/>
                    </a:cubicBezTo>
                    <a:cubicBezTo>
                      <a:pt x="3" y="6"/>
                      <a:pt x="3" y="6"/>
                      <a:pt x="3" y="7"/>
                    </a:cubicBezTo>
                    <a:cubicBezTo>
                      <a:pt x="3" y="7"/>
                      <a:pt x="2" y="7"/>
                      <a:pt x="2" y="7"/>
                    </a:cubicBezTo>
                    <a:cubicBezTo>
                      <a:pt x="2" y="7"/>
                      <a:pt x="2" y="7"/>
                      <a:pt x="1" y="7"/>
                    </a:cubicBezTo>
                    <a:cubicBezTo>
                      <a:pt x="1" y="7"/>
                      <a:pt x="2" y="8"/>
                      <a:pt x="2" y="8"/>
                    </a:cubicBezTo>
                    <a:cubicBezTo>
                      <a:pt x="1" y="9"/>
                      <a:pt x="1" y="9"/>
                      <a:pt x="1" y="9"/>
                    </a:cubicBezTo>
                    <a:cubicBezTo>
                      <a:pt x="1" y="9"/>
                      <a:pt x="1" y="9"/>
                      <a:pt x="1" y="10"/>
                    </a:cubicBezTo>
                    <a:cubicBezTo>
                      <a:pt x="1" y="10"/>
                      <a:pt x="1" y="10"/>
                      <a:pt x="1" y="11"/>
                    </a:cubicBezTo>
                    <a:cubicBezTo>
                      <a:pt x="1" y="11"/>
                      <a:pt x="2" y="11"/>
                      <a:pt x="2" y="11"/>
                    </a:cubicBezTo>
                    <a:cubicBezTo>
                      <a:pt x="2" y="11"/>
                      <a:pt x="2" y="11"/>
                      <a:pt x="3" y="11"/>
                    </a:cubicBezTo>
                    <a:cubicBezTo>
                      <a:pt x="3" y="12"/>
                      <a:pt x="3" y="12"/>
                      <a:pt x="3" y="12"/>
                    </a:cubicBezTo>
                    <a:cubicBezTo>
                      <a:pt x="4" y="12"/>
                      <a:pt x="4" y="12"/>
                      <a:pt x="4" y="12"/>
                    </a:cubicBezTo>
                    <a:cubicBezTo>
                      <a:pt x="5" y="12"/>
                      <a:pt x="6" y="12"/>
                      <a:pt x="6" y="11"/>
                    </a:cubicBezTo>
                    <a:cubicBezTo>
                      <a:pt x="6" y="11"/>
                      <a:pt x="5" y="11"/>
                      <a:pt x="5" y="11"/>
                    </a:cubicBezTo>
                    <a:cubicBezTo>
                      <a:pt x="5" y="10"/>
                      <a:pt x="5" y="10"/>
                      <a:pt x="4" y="10"/>
                    </a:cubicBezTo>
                    <a:cubicBezTo>
                      <a:pt x="4" y="10"/>
                      <a:pt x="3" y="10"/>
                      <a:pt x="3" y="10"/>
                    </a:cubicBezTo>
                    <a:cubicBezTo>
                      <a:pt x="3" y="9"/>
                      <a:pt x="3" y="9"/>
                      <a:pt x="3" y="9"/>
                    </a:cubicBezTo>
                    <a:cubicBezTo>
                      <a:pt x="3" y="9"/>
                      <a:pt x="4" y="9"/>
                      <a:pt x="4" y="9"/>
                    </a:cubicBezTo>
                    <a:cubicBezTo>
                      <a:pt x="4" y="9"/>
                      <a:pt x="4" y="9"/>
                      <a:pt x="5" y="9"/>
                    </a:cubicBezTo>
                    <a:cubicBezTo>
                      <a:pt x="5" y="9"/>
                      <a:pt x="5" y="9"/>
                      <a:pt x="5" y="9"/>
                    </a:cubicBezTo>
                    <a:cubicBezTo>
                      <a:pt x="6" y="8"/>
                      <a:pt x="6" y="9"/>
                      <a:pt x="6" y="9"/>
                    </a:cubicBezTo>
                    <a:cubicBezTo>
                      <a:pt x="7" y="9"/>
                      <a:pt x="7" y="9"/>
                      <a:pt x="7" y="9"/>
                    </a:cubicBezTo>
                    <a:cubicBezTo>
                      <a:pt x="7" y="10"/>
                      <a:pt x="8" y="10"/>
                      <a:pt x="8" y="10"/>
                    </a:cubicBezTo>
                    <a:cubicBezTo>
                      <a:pt x="8" y="10"/>
                      <a:pt x="8" y="10"/>
                      <a:pt x="9" y="11"/>
                    </a:cubicBezTo>
                    <a:cubicBezTo>
                      <a:pt x="9" y="11"/>
                      <a:pt x="10" y="11"/>
                      <a:pt x="10" y="11"/>
                    </a:cubicBezTo>
                    <a:cubicBezTo>
                      <a:pt x="10" y="10"/>
                      <a:pt x="10" y="10"/>
                      <a:pt x="10" y="9"/>
                    </a:cubicBezTo>
                    <a:cubicBezTo>
                      <a:pt x="10" y="9"/>
                      <a:pt x="10" y="9"/>
                      <a:pt x="10" y="8"/>
                    </a:cubicBezTo>
                    <a:cubicBezTo>
                      <a:pt x="10" y="8"/>
                      <a:pt x="11" y="8"/>
                      <a:pt x="11" y="8"/>
                    </a:cubicBezTo>
                    <a:cubicBezTo>
                      <a:pt x="12" y="8"/>
                      <a:pt x="12" y="8"/>
                      <a:pt x="12" y="8"/>
                    </a:cubicBezTo>
                    <a:cubicBezTo>
                      <a:pt x="13" y="7"/>
                      <a:pt x="13" y="7"/>
                      <a:pt x="13" y="7"/>
                    </a:cubicBezTo>
                    <a:cubicBezTo>
                      <a:pt x="12" y="6"/>
                      <a:pt x="12" y="6"/>
                      <a:pt x="12" y="6"/>
                    </a:cubicBezTo>
                    <a:cubicBezTo>
                      <a:pt x="12" y="5"/>
                      <a:pt x="12" y="5"/>
                      <a:pt x="12" y="5"/>
                    </a:cubicBezTo>
                    <a:cubicBezTo>
                      <a:pt x="12" y="4"/>
                      <a:pt x="12" y="4"/>
                      <a:pt x="12" y="4"/>
                    </a:cubicBezTo>
                    <a:cubicBezTo>
                      <a:pt x="12" y="3"/>
                      <a:pt x="11" y="4"/>
                      <a:pt x="11" y="4"/>
                    </a:cubicBezTo>
                    <a:cubicBezTo>
                      <a:pt x="11" y="4"/>
                      <a:pt x="11" y="4"/>
                      <a:pt x="10" y="4"/>
                    </a:cubicBezTo>
                    <a:cubicBezTo>
                      <a:pt x="10" y="4"/>
                      <a:pt x="10" y="4"/>
                      <a:pt x="9" y="4"/>
                    </a:cubicBezTo>
                    <a:cubicBezTo>
                      <a:pt x="9" y="4"/>
                      <a:pt x="9" y="4"/>
                      <a:pt x="8" y="4"/>
                    </a:cubicBezTo>
                    <a:cubicBezTo>
                      <a:pt x="8" y="4"/>
                      <a:pt x="7" y="4"/>
                      <a:pt x="6" y="4"/>
                    </a:cubicBezTo>
                    <a:cubicBezTo>
                      <a:pt x="6" y="3"/>
                      <a:pt x="5" y="3"/>
                      <a:pt x="5" y="3"/>
                    </a:cubicBezTo>
                    <a:cubicBezTo>
                      <a:pt x="4" y="2"/>
                      <a:pt x="4" y="2"/>
                      <a:pt x="3" y="2"/>
                    </a:cubicBezTo>
                    <a:cubicBezTo>
                      <a:pt x="2" y="1"/>
                      <a:pt x="1" y="0"/>
                      <a:pt x="1" y="1"/>
                    </a:cubicBezTo>
                    <a:cubicBezTo>
                      <a:pt x="0" y="1"/>
                      <a:pt x="0" y="1"/>
                      <a:pt x="0" y="1"/>
                    </a:cubicBezTo>
                    <a:cubicBezTo>
                      <a:pt x="0" y="2"/>
                      <a:pt x="0" y="2"/>
                      <a:pt x="1" y="2"/>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413"/>
              <p:cNvSpPr>
                <a:spLocks/>
              </p:cNvSpPr>
              <p:nvPr/>
            </p:nvSpPr>
            <p:spPr bwMode="auto">
              <a:xfrm>
                <a:off x="7594601" y="1800226"/>
                <a:ext cx="238125" cy="249238"/>
              </a:xfrm>
              <a:custGeom>
                <a:avLst/>
                <a:gdLst>
                  <a:gd name="T0" fmla="*/ 2 w 22"/>
                  <a:gd name="T1" fmla="*/ 21 h 23"/>
                  <a:gd name="T2" fmla="*/ 4 w 22"/>
                  <a:gd name="T3" fmla="*/ 21 h 23"/>
                  <a:gd name="T4" fmla="*/ 6 w 22"/>
                  <a:gd name="T5" fmla="*/ 21 h 23"/>
                  <a:gd name="T6" fmla="*/ 8 w 22"/>
                  <a:gd name="T7" fmla="*/ 19 h 23"/>
                  <a:gd name="T8" fmla="*/ 10 w 22"/>
                  <a:gd name="T9" fmla="*/ 20 h 23"/>
                  <a:gd name="T10" fmla="*/ 11 w 22"/>
                  <a:gd name="T11" fmla="*/ 20 h 23"/>
                  <a:gd name="T12" fmla="*/ 12 w 22"/>
                  <a:gd name="T13" fmla="*/ 22 h 23"/>
                  <a:gd name="T14" fmla="*/ 14 w 22"/>
                  <a:gd name="T15" fmla="*/ 22 h 23"/>
                  <a:gd name="T16" fmla="*/ 15 w 22"/>
                  <a:gd name="T17" fmla="*/ 21 h 23"/>
                  <a:gd name="T18" fmla="*/ 14 w 22"/>
                  <a:gd name="T19" fmla="*/ 20 h 23"/>
                  <a:gd name="T20" fmla="*/ 14 w 22"/>
                  <a:gd name="T21" fmla="*/ 19 h 23"/>
                  <a:gd name="T22" fmla="*/ 16 w 22"/>
                  <a:gd name="T23" fmla="*/ 20 h 23"/>
                  <a:gd name="T24" fmla="*/ 18 w 22"/>
                  <a:gd name="T25" fmla="*/ 19 h 23"/>
                  <a:gd name="T26" fmla="*/ 20 w 22"/>
                  <a:gd name="T27" fmla="*/ 19 h 23"/>
                  <a:gd name="T28" fmla="*/ 20 w 22"/>
                  <a:gd name="T29" fmla="*/ 18 h 23"/>
                  <a:gd name="T30" fmla="*/ 21 w 22"/>
                  <a:gd name="T31" fmla="*/ 18 h 23"/>
                  <a:gd name="T32" fmla="*/ 22 w 22"/>
                  <a:gd name="T33" fmla="*/ 18 h 23"/>
                  <a:gd name="T34" fmla="*/ 22 w 22"/>
                  <a:gd name="T35" fmla="*/ 16 h 23"/>
                  <a:gd name="T36" fmla="*/ 21 w 22"/>
                  <a:gd name="T37" fmla="*/ 14 h 23"/>
                  <a:gd name="T38" fmla="*/ 20 w 22"/>
                  <a:gd name="T39" fmla="*/ 11 h 23"/>
                  <a:gd name="T40" fmla="*/ 20 w 22"/>
                  <a:gd name="T41" fmla="*/ 10 h 23"/>
                  <a:gd name="T42" fmla="*/ 20 w 22"/>
                  <a:gd name="T43" fmla="*/ 8 h 23"/>
                  <a:gd name="T44" fmla="*/ 19 w 22"/>
                  <a:gd name="T45" fmla="*/ 5 h 23"/>
                  <a:gd name="T46" fmla="*/ 17 w 22"/>
                  <a:gd name="T47" fmla="*/ 3 h 23"/>
                  <a:gd name="T48" fmla="*/ 16 w 22"/>
                  <a:gd name="T49" fmla="*/ 2 h 23"/>
                  <a:gd name="T50" fmla="*/ 15 w 22"/>
                  <a:gd name="T51" fmla="*/ 0 h 23"/>
                  <a:gd name="T52" fmla="*/ 14 w 22"/>
                  <a:gd name="T53" fmla="*/ 1 h 23"/>
                  <a:gd name="T54" fmla="*/ 13 w 22"/>
                  <a:gd name="T55" fmla="*/ 2 h 23"/>
                  <a:gd name="T56" fmla="*/ 13 w 22"/>
                  <a:gd name="T57" fmla="*/ 3 h 23"/>
                  <a:gd name="T58" fmla="*/ 13 w 22"/>
                  <a:gd name="T59" fmla="*/ 4 h 23"/>
                  <a:gd name="T60" fmla="*/ 14 w 22"/>
                  <a:gd name="T61" fmla="*/ 6 h 23"/>
                  <a:gd name="T62" fmla="*/ 15 w 22"/>
                  <a:gd name="T63" fmla="*/ 8 h 23"/>
                  <a:gd name="T64" fmla="*/ 15 w 22"/>
                  <a:gd name="T65" fmla="*/ 10 h 23"/>
                  <a:gd name="T66" fmla="*/ 14 w 22"/>
                  <a:gd name="T67" fmla="*/ 12 h 23"/>
                  <a:gd name="T68" fmla="*/ 12 w 22"/>
                  <a:gd name="T69" fmla="*/ 13 h 23"/>
                  <a:gd name="T70" fmla="*/ 12 w 22"/>
                  <a:gd name="T71" fmla="*/ 12 h 23"/>
                  <a:gd name="T72" fmla="*/ 11 w 22"/>
                  <a:gd name="T73" fmla="*/ 12 h 23"/>
                  <a:gd name="T74" fmla="*/ 10 w 22"/>
                  <a:gd name="T75" fmla="*/ 15 h 23"/>
                  <a:gd name="T76" fmla="*/ 10 w 22"/>
                  <a:gd name="T77" fmla="*/ 17 h 23"/>
                  <a:gd name="T78" fmla="*/ 9 w 22"/>
                  <a:gd name="T79" fmla="*/ 16 h 23"/>
                  <a:gd name="T80" fmla="*/ 5 w 22"/>
                  <a:gd name="T81" fmla="*/ 17 h 23"/>
                  <a:gd name="T82" fmla="*/ 3 w 22"/>
                  <a:gd name="T83" fmla="*/ 18 h 23"/>
                  <a:gd name="T84" fmla="*/ 2 w 22"/>
                  <a:gd name="T85" fmla="*/ 20 h 23"/>
                  <a:gd name="T86" fmla="*/ 1 w 22"/>
                  <a:gd name="T87" fmla="*/ 20 h 23"/>
                  <a:gd name="T88" fmla="*/ 2 w 22"/>
                  <a:gd name="T8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 h="23">
                    <a:moveTo>
                      <a:pt x="2" y="21"/>
                    </a:moveTo>
                    <a:cubicBezTo>
                      <a:pt x="2" y="22"/>
                      <a:pt x="2" y="21"/>
                      <a:pt x="2" y="21"/>
                    </a:cubicBezTo>
                    <a:cubicBezTo>
                      <a:pt x="3" y="21"/>
                      <a:pt x="3" y="22"/>
                      <a:pt x="4" y="22"/>
                    </a:cubicBezTo>
                    <a:cubicBezTo>
                      <a:pt x="4" y="22"/>
                      <a:pt x="4" y="21"/>
                      <a:pt x="4" y="21"/>
                    </a:cubicBezTo>
                    <a:cubicBezTo>
                      <a:pt x="5" y="21"/>
                      <a:pt x="5" y="21"/>
                      <a:pt x="5" y="21"/>
                    </a:cubicBezTo>
                    <a:cubicBezTo>
                      <a:pt x="5" y="20"/>
                      <a:pt x="6" y="21"/>
                      <a:pt x="6" y="21"/>
                    </a:cubicBezTo>
                    <a:cubicBezTo>
                      <a:pt x="6" y="20"/>
                      <a:pt x="7" y="20"/>
                      <a:pt x="7" y="20"/>
                    </a:cubicBezTo>
                    <a:cubicBezTo>
                      <a:pt x="7" y="20"/>
                      <a:pt x="7" y="20"/>
                      <a:pt x="8" y="19"/>
                    </a:cubicBezTo>
                    <a:cubicBezTo>
                      <a:pt x="8" y="19"/>
                      <a:pt x="8" y="19"/>
                      <a:pt x="8" y="19"/>
                    </a:cubicBezTo>
                    <a:cubicBezTo>
                      <a:pt x="9" y="19"/>
                      <a:pt x="9" y="20"/>
                      <a:pt x="10" y="20"/>
                    </a:cubicBezTo>
                    <a:cubicBezTo>
                      <a:pt x="10" y="20"/>
                      <a:pt x="11" y="19"/>
                      <a:pt x="11" y="20"/>
                    </a:cubicBezTo>
                    <a:cubicBezTo>
                      <a:pt x="11" y="20"/>
                      <a:pt x="11" y="20"/>
                      <a:pt x="11" y="20"/>
                    </a:cubicBezTo>
                    <a:cubicBezTo>
                      <a:pt x="11" y="21"/>
                      <a:pt x="11" y="21"/>
                      <a:pt x="11" y="21"/>
                    </a:cubicBezTo>
                    <a:cubicBezTo>
                      <a:pt x="11" y="22"/>
                      <a:pt x="11" y="22"/>
                      <a:pt x="12" y="22"/>
                    </a:cubicBezTo>
                    <a:cubicBezTo>
                      <a:pt x="12" y="22"/>
                      <a:pt x="12" y="22"/>
                      <a:pt x="12" y="22"/>
                    </a:cubicBezTo>
                    <a:cubicBezTo>
                      <a:pt x="13" y="22"/>
                      <a:pt x="13" y="23"/>
                      <a:pt x="14" y="22"/>
                    </a:cubicBezTo>
                    <a:cubicBezTo>
                      <a:pt x="14" y="22"/>
                      <a:pt x="14" y="22"/>
                      <a:pt x="14" y="22"/>
                    </a:cubicBezTo>
                    <a:cubicBezTo>
                      <a:pt x="14" y="22"/>
                      <a:pt x="14" y="21"/>
                      <a:pt x="15" y="21"/>
                    </a:cubicBezTo>
                    <a:cubicBezTo>
                      <a:pt x="15" y="20"/>
                      <a:pt x="15" y="20"/>
                      <a:pt x="15" y="20"/>
                    </a:cubicBezTo>
                    <a:cubicBezTo>
                      <a:pt x="15" y="20"/>
                      <a:pt x="15" y="20"/>
                      <a:pt x="14" y="20"/>
                    </a:cubicBezTo>
                    <a:cubicBezTo>
                      <a:pt x="14" y="20"/>
                      <a:pt x="14" y="20"/>
                      <a:pt x="14" y="19"/>
                    </a:cubicBezTo>
                    <a:cubicBezTo>
                      <a:pt x="14" y="19"/>
                      <a:pt x="14" y="19"/>
                      <a:pt x="14" y="19"/>
                    </a:cubicBezTo>
                    <a:cubicBezTo>
                      <a:pt x="14" y="18"/>
                      <a:pt x="15" y="18"/>
                      <a:pt x="15" y="19"/>
                    </a:cubicBezTo>
                    <a:cubicBezTo>
                      <a:pt x="15" y="19"/>
                      <a:pt x="15" y="19"/>
                      <a:pt x="16" y="20"/>
                    </a:cubicBezTo>
                    <a:cubicBezTo>
                      <a:pt x="16" y="20"/>
                      <a:pt x="16" y="20"/>
                      <a:pt x="17" y="20"/>
                    </a:cubicBezTo>
                    <a:cubicBezTo>
                      <a:pt x="17" y="20"/>
                      <a:pt x="18" y="20"/>
                      <a:pt x="18" y="19"/>
                    </a:cubicBezTo>
                    <a:cubicBezTo>
                      <a:pt x="19" y="19"/>
                      <a:pt x="19" y="20"/>
                      <a:pt x="19" y="19"/>
                    </a:cubicBezTo>
                    <a:cubicBezTo>
                      <a:pt x="20" y="19"/>
                      <a:pt x="20" y="19"/>
                      <a:pt x="20" y="19"/>
                    </a:cubicBezTo>
                    <a:cubicBezTo>
                      <a:pt x="20" y="19"/>
                      <a:pt x="20" y="19"/>
                      <a:pt x="20" y="19"/>
                    </a:cubicBezTo>
                    <a:cubicBezTo>
                      <a:pt x="20" y="18"/>
                      <a:pt x="20" y="18"/>
                      <a:pt x="20" y="18"/>
                    </a:cubicBezTo>
                    <a:cubicBezTo>
                      <a:pt x="20" y="18"/>
                      <a:pt x="20" y="18"/>
                      <a:pt x="20" y="17"/>
                    </a:cubicBezTo>
                    <a:cubicBezTo>
                      <a:pt x="20" y="17"/>
                      <a:pt x="21" y="18"/>
                      <a:pt x="21" y="18"/>
                    </a:cubicBezTo>
                    <a:cubicBezTo>
                      <a:pt x="21" y="18"/>
                      <a:pt x="21" y="18"/>
                      <a:pt x="21" y="18"/>
                    </a:cubicBezTo>
                    <a:cubicBezTo>
                      <a:pt x="21" y="18"/>
                      <a:pt x="22" y="18"/>
                      <a:pt x="22" y="18"/>
                    </a:cubicBezTo>
                    <a:cubicBezTo>
                      <a:pt x="22" y="18"/>
                      <a:pt x="22" y="17"/>
                      <a:pt x="22" y="17"/>
                    </a:cubicBezTo>
                    <a:cubicBezTo>
                      <a:pt x="22" y="16"/>
                      <a:pt x="22" y="16"/>
                      <a:pt x="22" y="16"/>
                    </a:cubicBezTo>
                    <a:cubicBezTo>
                      <a:pt x="22" y="16"/>
                      <a:pt x="22" y="16"/>
                      <a:pt x="22" y="15"/>
                    </a:cubicBezTo>
                    <a:cubicBezTo>
                      <a:pt x="21" y="15"/>
                      <a:pt x="21" y="15"/>
                      <a:pt x="21" y="14"/>
                    </a:cubicBezTo>
                    <a:cubicBezTo>
                      <a:pt x="21" y="13"/>
                      <a:pt x="21" y="13"/>
                      <a:pt x="21" y="12"/>
                    </a:cubicBezTo>
                    <a:cubicBezTo>
                      <a:pt x="21" y="12"/>
                      <a:pt x="21" y="12"/>
                      <a:pt x="20" y="11"/>
                    </a:cubicBezTo>
                    <a:cubicBezTo>
                      <a:pt x="20" y="11"/>
                      <a:pt x="20" y="11"/>
                      <a:pt x="20" y="11"/>
                    </a:cubicBezTo>
                    <a:cubicBezTo>
                      <a:pt x="20" y="11"/>
                      <a:pt x="20" y="10"/>
                      <a:pt x="20" y="10"/>
                    </a:cubicBezTo>
                    <a:cubicBezTo>
                      <a:pt x="20" y="9"/>
                      <a:pt x="21" y="9"/>
                      <a:pt x="21" y="9"/>
                    </a:cubicBezTo>
                    <a:cubicBezTo>
                      <a:pt x="21" y="9"/>
                      <a:pt x="21" y="9"/>
                      <a:pt x="20" y="8"/>
                    </a:cubicBezTo>
                    <a:cubicBezTo>
                      <a:pt x="20" y="8"/>
                      <a:pt x="20" y="7"/>
                      <a:pt x="20" y="7"/>
                    </a:cubicBezTo>
                    <a:cubicBezTo>
                      <a:pt x="20" y="6"/>
                      <a:pt x="19" y="6"/>
                      <a:pt x="19" y="5"/>
                    </a:cubicBezTo>
                    <a:cubicBezTo>
                      <a:pt x="19" y="4"/>
                      <a:pt x="19" y="4"/>
                      <a:pt x="18" y="3"/>
                    </a:cubicBezTo>
                    <a:cubicBezTo>
                      <a:pt x="18" y="3"/>
                      <a:pt x="17" y="3"/>
                      <a:pt x="17" y="3"/>
                    </a:cubicBezTo>
                    <a:cubicBezTo>
                      <a:pt x="17" y="3"/>
                      <a:pt x="17" y="2"/>
                      <a:pt x="16" y="2"/>
                    </a:cubicBezTo>
                    <a:cubicBezTo>
                      <a:pt x="16" y="2"/>
                      <a:pt x="16" y="2"/>
                      <a:pt x="16" y="2"/>
                    </a:cubicBezTo>
                    <a:cubicBezTo>
                      <a:pt x="15" y="2"/>
                      <a:pt x="15" y="2"/>
                      <a:pt x="15" y="2"/>
                    </a:cubicBezTo>
                    <a:cubicBezTo>
                      <a:pt x="15" y="1"/>
                      <a:pt x="16" y="1"/>
                      <a:pt x="15" y="0"/>
                    </a:cubicBezTo>
                    <a:cubicBezTo>
                      <a:pt x="15" y="0"/>
                      <a:pt x="15" y="0"/>
                      <a:pt x="14" y="0"/>
                    </a:cubicBezTo>
                    <a:cubicBezTo>
                      <a:pt x="14" y="0"/>
                      <a:pt x="14" y="0"/>
                      <a:pt x="14" y="1"/>
                    </a:cubicBezTo>
                    <a:cubicBezTo>
                      <a:pt x="13" y="1"/>
                      <a:pt x="13" y="0"/>
                      <a:pt x="13" y="1"/>
                    </a:cubicBezTo>
                    <a:cubicBezTo>
                      <a:pt x="13" y="1"/>
                      <a:pt x="13" y="1"/>
                      <a:pt x="13" y="2"/>
                    </a:cubicBezTo>
                    <a:cubicBezTo>
                      <a:pt x="13" y="2"/>
                      <a:pt x="12" y="2"/>
                      <a:pt x="12" y="2"/>
                    </a:cubicBezTo>
                    <a:cubicBezTo>
                      <a:pt x="12" y="2"/>
                      <a:pt x="13" y="2"/>
                      <a:pt x="13" y="3"/>
                    </a:cubicBezTo>
                    <a:cubicBezTo>
                      <a:pt x="13" y="3"/>
                      <a:pt x="13" y="3"/>
                      <a:pt x="13" y="3"/>
                    </a:cubicBezTo>
                    <a:cubicBezTo>
                      <a:pt x="13" y="4"/>
                      <a:pt x="13" y="4"/>
                      <a:pt x="13" y="4"/>
                    </a:cubicBezTo>
                    <a:cubicBezTo>
                      <a:pt x="13" y="5"/>
                      <a:pt x="13" y="5"/>
                      <a:pt x="13" y="5"/>
                    </a:cubicBezTo>
                    <a:cubicBezTo>
                      <a:pt x="14" y="5"/>
                      <a:pt x="14" y="5"/>
                      <a:pt x="14" y="6"/>
                    </a:cubicBezTo>
                    <a:cubicBezTo>
                      <a:pt x="15" y="6"/>
                      <a:pt x="14" y="6"/>
                      <a:pt x="14" y="7"/>
                    </a:cubicBezTo>
                    <a:cubicBezTo>
                      <a:pt x="14" y="7"/>
                      <a:pt x="15" y="8"/>
                      <a:pt x="15" y="8"/>
                    </a:cubicBezTo>
                    <a:cubicBezTo>
                      <a:pt x="15" y="9"/>
                      <a:pt x="15" y="9"/>
                      <a:pt x="15" y="10"/>
                    </a:cubicBezTo>
                    <a:cubicBezTo>
                      <a:pt x="15" y="10"/>
                      <a:pt x="15" y="10"/>
                      <a:pt x="15" y="10"/>
                    </a:cubicBezTo>
                    <a:cubicBezTo>
                      <a:pt x="15" y="11"/>
                      <a:pt x="14" y="11"/>
                      <a:pt x="14" y="11"/>
                    </a:cubicBezTo>
                    <a:cubicBezTo>
                      <a:pt x="14" y="11"/>
                      <a:pt x="14" y="12"/>
                      <a:pt x="14" y="12"/>
                    </a:cubicBezTo>
                    <a:cubicBezTo>
                      <a:pt x="14" y="12"/>
                      <a:pt x="14" y="12"/>
                      <a:pt x="13" y="13"/>
                    </a:cubicBezTo>
                    <a:cubicBezTo>
                      <a:pt x="13" y="13"/>
                      <a:pt x="13" y="13"/>
                      <a:pt x="12" y="13"/>
                    </a:cubicBezTo>
                    <a:cubicBezTo>
                      <a:pt x="12" y="13"/>
                      <a:pt x="12" y="13"/>
                      <a:pt x="12" y="13"/>
                    </a:cubicBezTo>
                    <a:cubicBezTo>
                      <a:pt x="12" y="12"/>
                      <a:pt x="12" y="12"/>
                      <a:pt x="12" y="12"/>
                    </a:cubicBezTo>
                    <a:cubicBezTo>
                      <a:pt x="12" y="11"/>
                      <a:pt x="12" y="11"/>
                      <a:pt x="11" y="12"/>
                    </a:cubicBezTo>
                    <a:cubicBezTo>
                      <a:pt x="11" y="12"/>
                      <a:pt x="11" y="12"/>
                      <a:pt x="11" y="12"/>
                    </a:cubicBezTo>
                    <a:cubicBezTo>
                      <a:pt x="11" y="13"/>
                      <a:pt x="11" y="13"/>
                      <a:pt x="11" y="13"/>
                    </a:cubicBezTo>
                    <a:cubicBezTo>
                      <a:pt x="11" y="14"/>
                      <a:pt x="11" y="14"/>
                      <a:pt x="10" y="15"/>
                    </a:cubicBezTo>
                    <a:cubicBezTo>
                      <a:pt x="10" y="15"/>
                      <a:pt x="10" y="15"/>
                      <a:pt x="10" y="16"/>
                    </a:cubicBezTo>
                    <a:cubicBezTo>
                      <a:pt x="10" y="16"/>
                      <a:pt x="10" y="17"/>
                      <a:pt x="10" y="17"/>
                    </a:cubicBezTo>
                    <a:cubicBezTo>
                      <a:pt x="10" y="17"/>
                      <a:pt x="10" y="17"/>
                      <a:pt x="9" y="17"/>
                    </a:cubicBezTo>
                    <a:cubicBezTo>
                      <a:pt x="9" y="17"/>
                      <a:pt x="9" y="16"/>
                      <a:pt x="9" y="16"/>
                    </a:cubicBezTo>
                    <a:cubicBezTo>
                      <a:pt x="8" y="16"/>
                      <a:pt x="7" y="16"/>
                      <a:pt x="6" y="16"/>
                    </a:cubicBezTo>
                    <a:cubicBezTo>
                      <a:pt x="6" y="17"/>
                      <a:pt x="6" y="17"/>
                      <a:pt x="5" y="17"/>
                    </a:cubicBezTo>
                    <a:cubicBezTo>
                      <a:pt x="5" y="17"/>
                      <a:pt x="5" y="17"/>
                      <a:pt x="4" y="17"/>
                    </a:cubicBezTo>
                    <a:cubicBezTo>
                      <a:pt x="4" y="17"/>
                      <a:pt x="3" y="18"/>
                      <a:pt x="3" y="18"/>
                    </a:cubicBezTo>
                    <a:cubicBezTo>
                      <a:pt x="3" y="18"/>
                      <a:pt x="3" y="18"/>
                      <a:pt x="2" y="19"/>
                    </a:cubicBezTo>
                    <a:cubicBezTo>
                      <a:pt x="2" y="19"/>
                      <a:pt x="2" y="19"/>
                      <a:pt x="2" y="20"/>
                    </a:cubicBezTo>
                    <a:cubicBezTo>
                      <a:pt x="1" y="20"/>
                      <a:pt x="1" y="20"/>
                      <a:pt x="1" y="20"/>
                    </a:cubicBezTo>
                    <a:cubicBezTo>
                      <a:pt x="1" y="20"/>
                      <a:pt x="1" y="20"/>
                      <a:pt x="1" y="20"/>
                    </a:cubicBezTo>
                    <a:cubicBezTo>
                      <a:pt x="0" y="20"/>
                      <a:pt x="0" y="21"/>
                      <a:pt x="1" y="21"/>
                    </a:cubicBezTo>
                    <a:cubicBezTo>
                      <a:pt x="1" y="21"/>
                      <a:pt x="1" y="21"/>
                      <a:pt x="2"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414"/>
              <p:cNvSpPr>
                <a:spLocks/>
              </p:cNvSpPr>
              <p:nvPr/>
            </p:nvSpPr>
            <p:spPr bwMode="auto">
              <a:xfrm>
                <a:off x="5975351" y="1724026"/>
                <a:ext cx="227013" cy="141288"/>
              </a:xfrm>
              <a:custGeom>
                <a:avLst/>
                <a:gdLst>
                  <a:gd name="T0" fmla="*/ 1 w 21"/>
                  <a:gd name="T1" fmla="*/ 12 h 13"/>
                  <a:gd name="T2" fmla="*/ 2 w 21"/>
                  <a:gd name="T3" fmla="*/ 12 h 13"/>
                  <a:gd name="T4" fmla="*/ 3 w 21"/>
                  <a:gd name="T5" fmla="*/ 12 h 13"/>
                  <a:gd name="T6" fmla="*/ 5 w 21"/>
                  <a:gd name="T7" fmla="*/ 12 h 13"/>
                  <a:gd name="T8" fmla="*/ 6 w 21"/>
                  <a:gd name="T9" fmla="*/ 12 h 13"/>
                  <a:gd name="T10" fmla="*/ 8 w 21"/>
                  <a:gd name="T11" fmla="*/ 12 h 13"/>
                  <a:gd name="T12" fmla="*/ 9 w 21"/>
                  <a:gd name="T13" fmla="*/ 12 h 13"/>
                  <a:gd name="T14" fmla="*/ 10 w 21"/>
                  <a:gd name="T15" fmla="*/ 12 h 13"/>
                  <a:gd name="T16" fmla="*/ 10 w 21"/>
                  <a:gd name="T17" fmla="*/ 11 h 13"/>
                  <a:gd name="T18" fmla="*/ 11 w 21"/>
                  <a:gd name="T19" fmla="*/ 10 h 13"/>
                  <a:gd name="T20" fmla="*/ 12 w 21"/>
                  <a:gd name="T21" fmla="*/ 9 h 13"/>
                  <a:gd name="T22" fmla="*/ 14 w 21"/>
                  <a:gd name="T23" fmla="*/ 8 h 13"/>
                  <a:gd name="T24" fmla="*/ 15 w 21"/>
                  <a:gd name="T25" fmla="*/ 8 h 13"/>
                  <a:gd name="T26" fmla="*/ 16 w 21"/>
                  <a:gd name="T27" fmla="*/ 8 h 13"/>
                  <a:gd name="T28" fmla="*/ 18 w 21"/>
                  <a:gd name="T29" fmla="*/ 8 h 13"/>
                  <a:gd name="T30" fmla="*/ 18 w 21"/>
                  <a:gd name="T31" fmla="*/ 7 h 13"/>
                  <a:gd name="T32" fmla="*/ 19 w 21"/>
                  <a:gd name="T33" fmla="*/ 6 h 13"/>
                  <a:gd name="T34" fmla="*/ 21 w 21"/>
                  <a:gd name="T35" fmla="*/ 6 h 13"/>
                  <a:gd name="T36" fmla="*/ 21 w 21"/>
                  <a:gd name="T37" fmla="*/ 5 h 13"/>
                  <a:gd name="T38" fmla="*/ 21 w 21"/>
                  <a:gd name="T39" fmla="*/ 3 h 13"/>
                  <a:gd name="T40" fmla="*/ 21 w 21"/>
                  <a:gd name="T41" fmla="*/ 3 h 13"/>
                  <a:gd name="T42" fmla="*/ 20 w 21"/>
                  <a:gd name="T43" fmla="*/ 3 h 13"/>
                  <a:gd name="T44" fmla="*/ 19 w 21"/>
                  <a:gd name="T45" fmla="*/ 3 h 13"/>
                  <a:gd name="T46" fmla="*/ 17 w 21"/>
                  <a:gd name="T47" fmla="*/ 3 h 13"/>
                  <a:gd name="T48" fmla="*/ 16 w 21"/>
                  <a:gd name="T49" fmla="*/ 2 h 13"/>
                  <a:gd name="T50" fmla="*/ 14 w 21"/>
                  <a:gd name="T51" fmla="*/ 2 h 13"/>
                  <a:gd name="T52" fmla="*/ 13 w 21"/>
                  <a:gd name="T53" fmla="*/ 2 h 13"/>
                  <a:gd name="T54" fmla="*/ 12 w 21"/>
                  <a:gd name="T55" fmla="*/ 2 h 13"/>
                  <a:gd name="T56" fmla="*/ 10 w 21"/>
                  <a:gd name="T57" fmla="*/ 1 h 13"/>
                  <a:gd name="T58" fmla="*/ 8 w 21"/>
                  <a:gd name="T59" fmla="*/ 1 h 13"/>
                  <a:gd name="T60" fmla="*/ 7 w 21"/>
                  <a:gd name="T61" fmla="*/ 1 h 13"/>
                  <a:gd name="T62" fmla="*/ 6 w 21"/>
                  <a:gd name="T63" fmla="*/ 2 h 13"/>
                  <a:gd name="T64" fmla="*/ 5 w 21"/>
                  <a:gd name="T65" fmla="*/ 2 h 13"/>
                  <a:gd name="T66" fmla="*/ 4 w 21"/>
                  <a:gd name="T67" fmla="*/ 2 h 13"/>
                  <a:gd name="T68" fmla="*/ 3 w 21"/>
                  <a:gd name="T69" fmla="*/ 3 h 13"/>
                  <a:gd name="T70" fmla="*/ 2 w 21"/>
                  <a:gd name="T71" fmla="*/ 4 h 13"/>
                  <a:gd name="T72" fmla="*/ 1 w 21"/>
                  <a:gd name="T73" fmla="*/ 5 h 13"/>
                  <a:gd name="T74" fmla="*/ 1 w 21"/>
                  <a:gd name="T75" fmla="*/ 5 h 13"/>
                  <a:gd name="T76" fmla="*/ 1 w 21"/>
                  <a:gd name="T77" fmla="*/ 6 h 13"/>
                  <a:gd name="T78" fmla="*/ 1 w 21"/>
                  <a:gd name="T79" fmla="*/ 6 h 13"/>
                  <a:gd name="T80" fmla="*/ 3 w 21"/>
                  <a:gd name="T81" fmla="*/ 6 h 13"/>
                  <a:gd name="T82" fmla="*/ 4 w 21"/>
                  <a:gd name="T83" fmla="*/ 6 h 13"/>
                  <a:gd name="T84" fmla="*/ 4 w 21"/>
                  <a:gd name="T85" fmla="*/ 8 h 13"/>
                  <a:gd name="T86" fmla="*/ 5 w 21"/>
                  <a:gd name="T87" fmla="*/ 8 h 13"/>
                  <a:gd name="T88" fmla="*/ 6 w 21"/>
                  <a:gd name="T89" fmla="*/ 7 h 13"/>
                  <a:gd name="T90" fmla="*/ 5 w 21"/>
                  <a:gd name="T91" fmla="*/ 9 h 13"/>
                  <a:gd name="T92" fmla="*/ 4 w 21"/>
                  <a:gd name="T93" fmla="*/ 9 h 13"/>
                  <a:gd name="T94" fmla="*/ 3 w 21"/>
                  <a:gd name="T95" fmla="*/ 9 h 13"/>
                  <a:gd name="T96" fmla="*/ 1 w 21"/>
                  <a:gd name="T97" fmla="*/ 10 h 13"/>
                  <a:gd name="T98" fmla="*/ 1 w 21"/>
                  <a:gd name="T99" fmla="*/ 9 h 13"/>
                  <a:gd name="T100" fmla="*/ 1 w 21"/>
                  <a:gd name="T101" fmla="*/ 10 h 13"/>
                  <a:gd name="T102" fmla="*/ 0 w 21"/>
                  <a:gd name="T103" fmla="*/ 10 h 13"/>
                  <a:gd name="T104" fmla="*/ 0 w 21"/>
                  <a:gd name="T105" fmla="*/ 11 h 13"/>
                  <a:gd name="T106" fmla="*/ 0 w 21"/>
                  <a:gd name="T107" fmla="*/ 11 h 13"/>
                  <a:gd name="T108" fmla="*/ 1 w 21"/>
                  <a:gd name="T10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13">
                    <a:moveTo>
                      <a:pt x="1" y="12"/>
                    </a:moveTo>
                    <a:cubicBezTo>
                      <a:pt x="1" y="12"/>
                      <a:pt x="1" y="12"/>
                      <a:pt x="2" y="12"/>
                    </a:cubicBezTo>
                    <a:cubicBezTo>
                      <a:pt x="2" y="12"/>
                      <a:pt x="3" y="12"/>
                      <a:pt x="3" y="12"/>
                    </a:cubicBezTo>
                    <a:cubicBezTo>
                      <a:pt x="4" y="13"/>
                      <a:pt x="4" y="12"/>
                      <a:pt x="5" y="12"/>
                    </a:cubicBezTo>
                    <a:cubicBezTo>
                      <a:pt x="5" y="12"/>
                      <a:pt x="6" y="12"/>
                      <a:pt x="6" y="12"/>
                    </a:cubicBezTo>
                    <a:cubicBezTo>
                      <a:pt x="7" y="12"/>
                      <a:pt x="7" y="12"/>
                      <a:pt x="8" y="12"/>
                    </a:cubicBezTo>
                    <a:cubicBezTo>
                      <a:pt x="9" y="12"/>
                      <a:pt x="9" y="13"/>
                      <a:pt x="9" y="12"/>
                    </a:cubicBezTo>
                    <a:cubicBezTo>
                      <a:pt x="10" y="12"/>
                      <a:pt x="9" y="12"/>
                      <a:pt x="10" y="12"/>
                    </a:cubicBezTo>
                    <a:cubicBezTo>
                      <a:pt x="10" y="11"/>
                      <a:pt x="10" y="11"/>
                      <a:pt x="10" y="11"/>
                    </a:cubicBezTo>
                    <a:cubicBezTo>
                      <a:pt x="11" y="10"/>
                      <a:pt x="11" y="10"/>
                      <a:pt x="11" y="10"/>
                    </a:cubicBezTo>
                    <a:cubicBezTo>
                      <a:pt x="12" y="10"/>
                      <a:pt x="12" y="10"/>
                      <a:pt x="12" y="9"/>
                    </a:cubicBezTo>
                    <a:cubicBezTo>
                      <a:pt x="13" y="9"/>
                      <a:pt x="13" y="8"/>
                      <a:pt x="14" y="8"/>
                    </a:cubicBezTo>
                    <a:cubicBezTo>
                      <a:pt x="14" y="8"/>
                      <a:pt x="14" y="8"/>
                      <a:pt x="15" y="8"/>
                    </a:cubicBezTo>
                    <a:cubicBezTo>
                      <a:pt x="15" y="8"/>
                      <a:pt x="15" y="8"/>
                      <a:pt x="16" y="8"/>
                    </a:cubicBezTo>
                    <a:cubicBezTo>
                      <a:pt x="17" y="8"/>
                      <a:pt x="17" y="8"/>
                      <a:pt x="18" y="8"/>
                    </a:cubicBezTo>
                    <a:cubicBezTo>
                      <a:pt x="18" y="7"/>
                      <a:pt x="18" y="8"/>
                      <a:pt x="18" y="7"/>
                    </a:cubicBezTo>
                    <a:cubicBezTo>
                      <a:pt x="19" y="7"/>
                      <a:pt x="19" y="6"/>
                      <a:pt x="19" y="6"/>
                    </a:cubicBezTo>
                    <a:cubicBezTo>
                      <a:pt x="20" y="6"/>
                      <a:pt x="20" y="6"/>
                      <a:pt x="21" y="6"/>
                    </a:cubicBezTo>
                    <a:cubicBezTo>
                      <a:pt x="21" y="6"/>
                      <a:pt x="21" y="5"/>
                      <a:pt x="21" y="5"/>
                    </a:cubicBezTo>
                    <a:cubicBezTo>
                      <a:pt x="21" y="4"/>
                      <a:pt x="21" y="4"/>
                      <a:pt x="21" y="3"/>
                    </a:cubicBezTo>
                    <a:cubicBezTo>
                      <a:pt x="21" y="3"/>
                      <a:pt x="21" y="3"/>
                      <a:pt x="21" y="3"/>
                    </a:cubicBezTo>
                    <a:cubicBezTo>
                      <a:pt x="21" y="3"/>
                      <a:pt x="21" y="3"/>
                      <a:pt x="20" y="3"/>
                    </a:cubicBezTo>
                    <a:cubicBezTo>
                      <a:pt x="20" y="3"/>
                      <a:pt x="19" y="3"/>
                      <a:pt x="19" y="3"/>
                    </a:cubicBezTo>
                    <a:cubicBezTo>
                      <a:pt x="18" y="3"/>
                      <a:pt x="18" y="3"/>
                      <a:pt x="17" y="3"/>
                    </a:cubicBezTo>
                    <a:cubicBezTo>
                      <a:pt x="16" y="3"/>
                      <a:pt x="16" y="2"/>
                      <a:pt x="16" y="2"/>
                    </a:cubicBezTo>
                    <a:cubicBezTo>
                      <a:pt x="15" y="2"/>
                      <a:pt x="15" y="2"/>
                      <a:pt x="14" y="2"/>
                    </a:cubicBezTo>
                    <a:cubicBezTo>
                      <a:pt x="14" y="2"/>
                      <a:pt x="14" y="2"/>
                      <a:pt x="13" y="2"/>
                    </a:cubicBezTo>
                    <a:cubicBezTo>
                      <a:pt x="13" y="2"/>
                      <a:pt x="13" y="2"/>
                      <a:pt x="12" y="2"/>
                    </a:cubicBezTo>
                    <a:cubicBezTo>
                      <a:pt x="11" y="2"/>
                      <a:pt x="11" y="1"/>
                      <a:pt x="10" y="1"/>
                    </a:cubicBezTo>
                    <a:cubicBezTo>
                      <a:pt x="9" y="1"/>
                      <a:pt x="9" y="0"/>
                      <a:pt x="8" y="1"/>
                    </a:cubicBezTo>
                    <a:cubicBezTo>
                      <a:pt x="8" y="1"/>
                      <a:pt x="8" y="1"/>
                      <a:pt x="7" y="1"/>
                    </a:cubicBezTo>
                    <a:cubicBezTo>
                      <a:pt x="7" y="1"/>
                      <a:pt x="7" y="2"/>
                      <a:pt x="6" y="2"/>
                    </a:cubicBezTo>
                    <a:cubicBezTo>
                      <a:pt x="6" y="2"/>
                      <a:pt x="5" y="2"/>
                      <a:pt x="5" y="2"/>
                    </a:cubicBezTo>
                    <a:cubicBezTo>
                      <a:pt x="5" y="2"/>
                      <a:pt x="4" y="2"/>
                      <a:pt x="4" y="2"/>
                    </a:cubicBezTo>
                    <a:cubicBezTo>
                      <a:pt x="3" y="2"/>
                      <a:pt x="3" y="2"/>
                      <a:pt x="3" y="3"/>
                    </a:cubicBezTo>
                    <a:cubicBezTo>
                      <a:pt x="2" y="3"/>
                      <a:pt x="2" y="4"/>
                      <a:pt x="2" y="4"/>
                    </a:cubicBezTo>
                    <a:cubicBezTo>
                      <a:pt x="1" y="4"/>
                      <a:pt x="1" y="4"/>
                      <a:pt x="1" y="5"/>
                    </a:cubicBezTo>
                    <a:cubicBezTo>
                      <a:pt x="1" y="5"/>
                      <a:pt x="1" y="5"/>
                      <a:pt x="1" y="5"/>
                    </a:cubicBezTo>
                    <a:cubicBezTo>
                      <a:pt x="1" y="5"/>
                      <a:pt x="0" y="6"/>
                      <a:pt x="1" y="6"/>
                    </a:cubicBezTo>
                    <a:cubicBezTo>
                      <a:pt x="1" y="6"/>
                      <a:pt x="1" y="6"/>
                      <a:pt x="1" y="6"/>
                    </a:cubicBezTo>
                    <a:cubicBezTo>
                      <a:pt x="2" y="6"/>
                      <a:pt x="2" y="6"/>
                      <a:pt x="3" y="6"/>
                    </a:cubicBezTo>
                    <a:cubicBezTo>
                      <a:pt x="3" y="6"/>
                      <a:pt x="4" y="6"/>
                      <a:pt x="4" y="6"/>
                    </a:cubicBezTo>
                    <a:cubicBezTo>
                      <a:pt x="4" y="7"/>
                      <a:pt x="3" y="7"/>
                      <a:pt x="4" y="8"/>
                    </a:cubicBezTo>
                    <a:cubicBezTo>
                      <a:pt x="4" y="8"/>
                      <a:pt x="4" y="8"/>
                      <a:pt x="5" y="8"/>
                    </a:cubicBezTo>
                    <a:cubicBezTo>
                      <a:pt x="5" y="8"/>
                      <a:pt x="5" y="7"/>
                      <a:pt x="6" y="7"/>
                    </a:cubicBezTo>
                    <a:cubicBezTo>
                      <a:pt x="6" y="8"/>
                      <a:pt x="6" y="8"/>
                      <a:pt x="5" y="9"/>
                    </a:cubicBezTo>
                    <a:cubicBezTo>
                      <a:pt x="5" y="9"/>
                      <a:pt x="4" y="9"/>
                      <a:pt x="4" y="9"/>
                    </a:cubicBezTo>
                    <a:cubicBezTo>
                      <a:pt x="3" y="9"/>
                      <a:pt x="3" y="9"/>
                      <a:pt x="3" y="9"/>
                    </a:cubicBezTo>
                    <a:cubicBezTo>
                      <a:pt x="2" y="10"/>
                      <a:pt x="2" y="10"/>
                      <a:pt x="1" y="10"/>
                    </a:cubicBezTo>
                    <a:cubicBezTo>
                      <a:pt x="1" y="10"/>
                      <a:pt x="1" y="10"/>
                      <a:pt x="1" y="9"/>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1"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415"/>
              <p:cNvSpPr>
                <a:spLocks/>
              </p:cNvSpPr>
              <p:nvPr/>
            </p:nvSpPr>
            <p:spPr bwMode="auto">
              <a:xfrm>
                <a:off x="7648576" y="2016126"/>
                <a:ext cx="53975" cy="53975"/>
              </a:xfrm>
              <a:custGeom>
                <a:avLst/>
                <a:gdLst>
                  <a:gd name="T0" fmla="*/ 4 w 5"/>
                  <a:gd name="T1" fmla="*/ 3 h 5"/>
                  <a:gd name="T2" fmla="*/ 4 w 5"/>
                  <a:gd name="T3" fmla="*/ 4 h 5"/>
                  <a:gd name="T4" fmla="*/ 5 w 5"/>
                  <a:gd name="T5" fmla="*/ 3 h 5"/>
                  <a:gd name="T6" fmla="*/ 5 w 5"/>
                  <a:gd name="T7" fmla="*/ 2 h 5"/>
                  <a:gd name="T8" fmla="*/ 5 w 5"/>
                  <a:gd name="T9" fmla="*/ 1 h 5"/>
                  <a:gd name="T10" fmla="*/ 4 w 5"/>
                  <a:gd name="T11" fmla="*/ 1 h 5"/>
                  <a:gd name="T12" fmla="*/ 3 w 5"/>
                  <a:gd name="T13" fmla="*/ 1 h 5"/>
                  <a:gd name="T14" fmla="*/ 2 w 5"/>
                  <a:gd name="T15" fmla="*/ 1 h 5"/>
                  <a:gd name="T16" fmla="*/ 2 w 5"/>
                  <a:gd name="T17" fmla="*/ 1 h 5"/>
                  <a:gd name="T18" fmla="*/ 1 w 5"/>
                  <a:gd name="T19" fmla="*/ 1 h 5"/>
                  <a:gd name="T20" fmla="*/ 1 w 5"/>
                  <a:gd name="T21" fmla="*/ 2 h 5"/>
                  <a:gd name="T22" fmla="*/ 0 w 5"/>
                  <a:gd name="T23" fmla="*/ 3 h 5"/>
                  <a:gd name="T24" fmla="*/ 0 w 5"/>
                  <a:gd name="T25" fmla="*/ 4 h 5"/>
                  <a:gd name="T26" fmla="*/ 0 w 5"/>
                  <a:gd name="T27" fmla="*/ 5 h 5"/>
                  <a:gd name="T28" fmla="*/ 1 w 5"/>
                  <a:gd name="T29" fmla="*/ 5 h 5"/>
                  <a:gd name="T30" fmla="*/ 2 w 5"/>
                  <a:gd name="T31" fmla="*/ 5 h 5"/>
                  <a:gd name="T32" fmla="*/ 2 w 5"/>
                  <a:gd name="T33" fmla="*/ 4 h 5"/>
                  <a:gd name="T34" fmla="*/ 2 w 5"/>
                  <a:gd name="T35" fmla="*/ 3 h 5"/>
                  <a:gd name="T36" fmla="*/ 4 w 5"/>
                  <a:gd name="T3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4" y="3"/>
                    </a:moveTo>
                    <a:cubicBezTo>
                      <a:pt x="4" y="3"/>
                      <a:pt x="4" y="4"/>
                      <a:pt x="4" y="4"/>
                    </a:cubicBezTo>
                    <a:cubicBezTo>
                      <a:pt x="5" y="4"/>
                      <a:pt x="5" y="3"/>
                      <a:pt x="5" y="3"/>
                    </a:cubicBezTo>
                    <a:cubicBezTo>
                      <a:pt x="5" y="2"/>
                      <a:pt x="5" y="2"/>
                      <a:pt x="5" y="2"/>
                    </a:cubicBezTo>
                    <a:cubicBezTo>
                      <a:pt x="5" y="1"/>
                      <a:pt x="5" y="1"/>
                      <a:pt x="5" y="1"/>
                    </a:cubicBezTo>
                    <a:cubicBezTo>
                      <a:pt x="4" y="1"/>
                      <a:pt x="4" y="1"/>
                      <a:pt x="4" y="1"/>
                    </a:cubicBezTo>
                    <a:cubicBezTo>
                      <a:pt x="3" y="1"/>
                      <a:pt x="3" y="0"/>
                      <a:pt x="3" y="1"/>
                    </a:cubicBezTo>
                    <a:cubicBezTo>
                      <a:pt x="2" y="1"/>
                      <a:pt x="3" y="1"/>
                      <a:pt x="2" y="1"/>
                    </a:cubicBezTo>
                    <a:cubicBezTo>
                      <a:pt x="2" y="1"/>
                      <a:pt x="2" y="1"/>
                      <a:pt x="2" y="1"/>
                    </a:cubicBezTo>
                    <a:cubicBezTo>
                      <a:pt x="1" y="1"/>
                      <a:pt x="1" y="1"/>
                      <a:pt x="1" y="1"/>
                    </a:cubicBezTo>
                    <a:cubicBezTo>
                      <a:pt x="0" y="2"/>
                      <a:pt x="1" y="2"/>
                      <a:pt x="1" y="2"/>
                    </a:cubicBezTo>
                    <a:cubicBezTo>
                      <a:pt x="0" y="3"/>
                      <a:pt x="0" y="3"/>
                      <a:pt x="0" y="3"/>
                    </a:cubicBezTo>
                    <a:cubicBezTo>
                      <a:pt x="0" y="3"/>
                      <a:pt x="0" y="4"/>
                      <a:pt x="0" y="4"/>
                    </a:cubicBezTo>
                    <a:cubicBezTo>
                      <a:pt x="0" y="4"/>
                      <a:pt x="0" y="4"/>
                      <a:pt x="0" y="5"/>
                    </a:cubicBezTo>
                    <a:cubicBezTo>
                      <a:pt x="0" y="5"/>
                      <a:pt x="1" y="5"/>
                      <a:pt x="1" y="5"/>
                    </a:cubicBezTo>
                    <a:cubicBezTo>
                      <a:pt x="1" y="5"/>
                      <a:pt x="2" y="5"/>
                      <a:pt x="2" y="5"/>
                    </a:cubicBezTo>
                    <a:cubicBezTo>
                      <a:pt x="2" y="4"/>
                      <a:pt x="2" y="4"/>
                      <a:pt x="2" y="4"/>
                    </a:cubicBezTo>
                    <a:cubicBezTo>
                      <a:pt x="2" y="4"/>
                      <a:pt x="2" y="3"/>
                      <a:pt x="2" y="3"/>
                    </a:cubicBezTo>
                    <a:cubicBezTo>
                      <a:pt x="3" y="3"/>
                      <a:pt x="3" y="3"/>
                      <a:pt x="4"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416"/>
              <p:cNvSpPr>
                <a:spLocks/>
              </p:cNvSpPr>
              <p:nvPr/>
            </p:nvSpPr>
            <p:spPr bwMode="auto">
              <a:xfrm>
                <a:off x="7572376" y="2038351"/>
                <a:ext cx="76200" cy="85725"/>
              </a:xfrm>
              <a:custGeom>
                <a:avLst/>
                <a:gdLst>
                  <a:gd name="T0" fmla="*/ 1 w 7"/>
                  <a:gd name="T1" fmla="*/ 2 h 8"/>
                  <a:gd name="T2" fmla="*/ 1 w 7"/>
                  <a:gd name="T3" fmla="*/ 3 h 8"/>
                  <a:gd name="T4" fmla="*/ 2 w 7"/>
                  <a:gd name="T5" fmla="*/ 3 h 8"/>
                  <a:gd name="T6" fmla="*/ 2 w 7"/>
                  <a:gd name="T7" fmla="*/ 2 h 8"/>
                  <a:gd name="T8" fmla="*/ 3 w 7"/>
                  <a:gd name="T9" fmla="*/ 2 h 8"/>
                  <a:gd name="T10" fmla="*/ 4 w 7"/>
                  <a:gd name="T11" fmla="*/ 3 h 8"/>
                  <a:gd name="T12" fmla="*/ 4 w 7"/>
                  <a:gd name="T13" fmla="*/ 3 h 8"/>
                  <a:gd name="T14" fmla="*/ 4 w 7"/>
                  <a:gd name="T15" fmla="*/ 4 h 8"/>
                  <a:gd name="T16" fmla="*/ 4 w 7"/>
                  <a:gd name="T17" fmla="*/ 5 h 8"/>
                  <a:gd name="T18" fmla="*/ 4 w 7"/>
                  <a:gd name="T19" fmla="*/ 6 h 8"/>
                  <a:gd name="T20" fmla="*/ 4 w 7"/>
                  <a:gd name="T21" fmla="*/ 7 h 8"/>
                  <a:gd name="T22" fmla="*/ 5 w 7"/>
                  <a:gd name="T23" fmla="*/ 8 h 8"/>
                  <a:gd name="T24" fmla="*/ 6 w 7"/>
                  <a:gd name="T25" fmla="*/ 8 h 8"/>
                  <a:gd name="T26" fmla="*/ 6 w 7"/>
                  <a:gd name="T27" fmla="*/ 7 h 8"/>
                  <a:gd name="T28" fmla="*/ 7 w 7"/>
                  <a:gd name="T29" fmla="*/ 6 h 8"/>
                  <a:gd name="T30" fmla="*/ 7 w 7"/>
                  <a:gd name="T31" fmla="*/ 5 h 8"/>
                  <a:gd name="T32" fmla="*/ 7 w 7"/>
                  <a:gd name="T33" fmla="*/ 3 h 8"/>
                  <a:gd name="T34" fmla="*/ 7 w 7"/>
                  <a:gd name="T35" fmla="*/ 3 h 8"/>
                  <a:gd name="T36" fmla="*/ 6 w 7"/>
                  <a:gd name="T37" fmla="*/ 2 h 8"/>
                  <a:gd name="T38" fmla="*/ 6 w 7"/>
                  <a:gd name="T39" fmla="*/ 1 h 8"/>
                  <a:gd name="T40" fmla="*/ 5 w 7"/>
                  <a:gd name="T41" fmla="*/ 0 h 8"/>
                  <a:gd name="T42" fmla="*/ 4 w 7"/>
                  <a:gd name="T43" fmla="*/ 0 h 8"/>
                  <a:gd name="T44" fmla="*/ 4 w 7"/>
                  <a:gd name="T45" fmla="*/ 0 h 8"/>
                  <a:gd name="T46" fmla="*/ 3 w 7"/>
                  <a:gd name="T47" fmla="*/ 0 h 8"/>
                  <a:gd name="T48" fmla="*/ 2 w 7"/>
                  <a:gd name="T49" fmla="*/ 0 h 8"/>
                  <a:gd name="T50" fmla="*/ 2 w 7"/>
                  <a:gd name="T51" fmla="*/ 0 h 8"/>
                  <a:gd name="T52" fmla="*/ 1 w 7"/>
                  <a:gd name="T53" fmla="*/ 1 h 8"/>
                  <a:gd name="T54" fmla="*/ 0 w 7"/>
                  <a:gd name="T55" fmla="*/ 1 h 8"/>
                  <a:gd name="T56" fmla="*/ 1 w 7"/>
                  <a:gd name="T5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8">
                    <a:moveTo>
                      <a:pt x="1" y="2"/>
                    </a:moveTo>
                    <a:cubicBezTo>
                      <a:pt x="1" y="2"/>
                      <a:pt x="1" y="2"/>
                      <a:pt x="1" y="3"/>
                    </a:cubicBezTo>
                    <a:cubicBezTo>
                      <a:pt x="1" y="3"/>
                      <a:pt x="2" y="3"/>
                      <a:pt x="2" y="3"/>
                    </a:cubicBezTo>
                    <a:cubicBezTo>
                      <a:pt x="2" y="3"/>
                      <a:pt x="2" y="2"/>
                      <a:pt x="2" y="2"/>
                    </a:cubicBezTo>
                    <a:cubicBezTo>
                      <a:pt x="3" y="2"/>
                      <a:pt x="3" y="2"/>
                      <a:pt x="3" y="2"/>
                    </a:cubicBezTo>
                    <a:cubicBezTo>
                      <a:pt x="4" y="1"/>
                      <a:pt x="4" y="2"/>
                      <a:pt x="4" y="3"/>
                    </a:cubicBezTo>
                    <a:cubicBezTo>
                      <a:pt x="4" y="3"/>
                      <a:pt x="4" y="3"/>
                      <a:pt x="4" y="3"/>
                    </a:cubicBezTo>
                    <a:cubicBezTo>
                      <a:pt x="4" y="4"/>
                      <a:pt x="4" y="4"/>
                      <a:pt x="4" y="4"/>
                    </a:cubicBezTo>
                    <a:cubicBezTo>
                      <a:pt x="4" y="5"/>
                      <a:pt x="3" y="5"/>
                      <a:pt x="4" y="5"/>
                    </a:cubicBezTo>
                    <a:cubicBezTo>
                      <a:pt x="4" y="6"/>
                      <a:pt x="4" y="6"/>
                      <a:pt x="4" y="6"/>
                    </a:cubicBezTo>
                    <a:cubicBezTo>
                      <a:pt x="4" y="6"/>
                      <a:pt x="4" y="7"/>
                      <a:pt x="4" y="7"/>
                    </a:cubicBezTo>
                    <a:cubicBezTo>
                      <a:pt x="5" y="7"/>
                      <a:pt x="5" y="7"/>
                      <a:pt x="5" y="8"/>
                    </a:cubicBezTo>
                    <a:cubicBezTo>
                      <a:pt x="5" y="8"/>
                      <a:pt x="6" y="8"/>
                      <a:pt x="6" y="8"/>
                    </a:cubicBezTo>
                    <a:cubicBezTo>
                      <a:pt x="6" y="8"/>
                      <a:pt x="6" y="7"/>
                      <a:pt x="6" y="7"/>
                    </a:cubicBezTo>
                    <a:cubicBezTo>
                      <a:pt x="7" y="7"/>
                      <a:pt x="7" y="7"/>
                      <a:pt x="7" y="6"/>
                    </a:cubicBezTo>
                    <a:cubicBezTo>
                      <a:pt x="7" y="6"/>
                      <a:pt x="7" y="5"/>
                      <a:pt x="7" y="5"/>
                    </a:cubicBezTo>
                    <a:cubicBezTo>
                      <a:pt x="7" y="4"/>
                      <a:pt x="6" y="4"/>
                      <a:pt x="7" y="3"/>
                    </a:cubicBezTo>
                    <a:cubicBezTo>
                      <a:pt x="7" y="3"/>
                      <a:pt x="7" y="3"/>
                      <a:pt x="7" y="3"/>
                    </a:cubicBezTo>
                    <a:cubicBezTo>
                      <a:pt x="7" y="2"/>
                      <a:pt x="7" y="2"/>
                      <a:pt x="6" y="2"/>
                    </a:cubicBezTo>
                    <a:cubicBezTo>
                      <a:pt x="6" y="1"/>
                      <a:pt x="6" y="1"/>
                      <a:pt x="6" y="1"/>
                    </a:cubicBezTo>
                    <a:cubicBezTo>
                      <a:pt x="5" y="1"/>
                      <a:pt x="5" y="0"/>
                      <a:pt x="5" y="0"/>
                    </a:cubicBezTo>
                    <a:cubicBezTo>
                      <a:pt x="5" y="0"/>
                      <a:pt x="5" y="0"/>
                      <a:pt x="4" y="0"/>
                    </a:cubicBezTo>
                    <a:cubicBezTo>
                      <a:pt x="4" y="0"/>
                      <a:pt x="4" y="1"/>
                      <a:pt x="4" y="0"/>
                    </a:cubicBezTo>
                    <a:cubicBezTo>
                      <a:pt x="3" y="0"/>
                      <a:pt x="3" y="0"/>
                      <a:pt x="3" y="0"/>
                    </a:cubicBezTo>
                    <a:cubicBezTo>
                      <a:pt x="3" y="0"/>
                      <a:pt x="3" y="0"/>
                      <a:pt x="2" y="0"/>
                    </a:cubicBezTo>
                    <a:cubicBezTo>
                      <a:pt x="2" y="0"/>
                      <a:pt x="2" y="0"/>
                      <a:pt x="2" y="0"/>
                    </a:cubicBezTo>
                    <a:cubicBezTo>
                      <a:pt x="1" y="0"/>
                      <a:pt x="1" y="0"/>
                      <a:pt x="1" y="1"/>
                    </a:cubicBezTo>
                    <a:cubicBezTo>
                      <a:pt x="1" y="1"/>
                      <a:pt x="1"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417"/>
              <p:cNvSpPr>
                <a:spLocks/>
              </p:cNvSpPr>
              <p:nvPr/>
            </p:nvSpPr>
            <p:spPr bwMode="auto">
              <a:xfrm>
                <a:off x="7637464" y="2135189"/>
                <a:ext cx="11113" cy="11113"/>
              </a:xfrm>
              <a:custGeom>
                <a:avLst/>
                <a:gdLst>
                  <a:gd name="T0" fmla="*/ 1 w 1"/>
                  <a:gd name="T1" fmla="*/ 0 h 1"/>
                  <a:gd name="T2" fmla="*/ 0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0"/>
                    </a:cubicBezTo>
                    <a:cubicBezTo>
                      <a:pt x="0" y="0"/>
                      <a:pt x="0" y="0"/>
                      <a:pt x="0" y="0"/>
                    </a:cubicBezTo>
                    <a:cubicBezTo>
                      <a:pt x="0" y="1"/>
                      <a:pt x="0" y="1"/>
                      <a:pt x="0" y="1"/>
                    </a:cubicBezTo>
                    <a:cubicBezTo>
                      <a:pt x="0" y="1"/>
                      <a:pt x="0" y="1"/>
                      <a:pt x="1"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418"/>
              <p:cNvSpPr>
                <a:spLocks/>
              </p:cNvSpPr>
              <p:nvPr/>
            </p:nvSpPr>
            <p:spPr bwMode="auto">
              <a:xfrm>
                <a:off x="7616826" y="2200276"/>
                <a:ext cx="20638" cy="22225"/>
              </a:xfrm>
              <a:custGeom>
                <a:avLst/>
                <a:gdLst>
                  <a:gd name="T0" fmla="*/ 1 w 2"/>
                  <a:gd name="T1" fmla="*/ 2 h 2"/>
                  <a:gd name="T2" fmla="*/ 2 w 2"/>
                  <a:gd name="T3" fmla="*/ 1 h 2"/>
                  <a:gd name="T4" fmla="*/ 2 w 2"/>
                  <a:gd name="T5" fmla="*/ 0 h 2"/>
                  <a:gd name="T6" fmla="*/ 1 w 2"/>
                  <a:gd name="T7" fmla="*/ 0 h 2"/>
                  <a:gd name="T8" fmla="*/ 0 w 2"/>
                  <a:gd name="T9" fmla="*/ 1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2" y="1"/>
                      <a:pt x="2" y="1"/>
                    </a:cubicBezTo>
                    <a:cubicBezTo>
                      <a:pt x="2" y="1"/>
                      <a:pt x="2" y="1"/>
                      <a:pt x="2" y="0"/>
                    </a:cubicBezTo>
                    <a:cubicBezTo>
                      <a:pt x="1" y="0"/>
                      <a:pt x="1" y="0"/>
                      <a:pt x="1" y="0"/>
                    </a:cubicBezTo>
                    <a:cubicBezTo>
                      <a:pt x="0" y="0"/>
                      <a:pt x="0" y="1"/>
                      <a:pt x="0" y="1"/>
                    </a:cubicBezTo>
                    <a:cubicBezTo>
                      <a:pt x="0" y="1"/>
                      <a:pt x="0" y="1"/>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419"/>
              <p:cNvSpPr>
                <a:spLocks/>
              </p:cNvSpPr>
              <p:nvPr/>
            </p:nvSpPr>
            <p:spPr bwMode="auto">
              <a:xfrm>
                <a:off x="7594601" y="2254251"/>
                <a:ext cx="22225" cy="22225"/>
              </a:xfrm>
              <a:custGeom>
                <a:avLst/>
                <a:gdLst>
                  <a:gd name="T0" fmla="*/ 1 w 2"/>
                  <a:gd name="T1" fmla="*/ 2 h 2"/>
                  <a:gd name="T2" fmla="*/ 1 w 2"/>
                  <a:gd name="T3" fmla="*/ 1 h 2"/>
                  <a:gd name="T4" fmla="*/ 2 w 2"/>
                  <a:gd name="T5" fmla="*/ 0 h 2"/>
                  <a:gd name="T6" fmla="*/ 1 w 2"/>
                  <a:gd name="T7" fmla="*/ 0 h 2"/>
                  <a:gd name="T8" fmla="*/ 1 w 2"/>
                  <a:gd name="T9" fmla="*/ 0 h 2"/>
                  <a:gd name="T10" fmla="*/ 0 w 2"/>
                  <a:gd name="T11" fmla="*/ 1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2"/>
                      <a:pt x="1" y="1"/>
                      <a:pt x="1" y="1"/>
                    </a:cubicBezTo>
                    <a:cubicBezTo>
                      <a:pt x="2" y="1"/>
                      <a:pt x="2" y="1"/>
                      <a:pt x="2" y="0"/>
                    </a:cubicBezTo>
                    <a:cubicBezTo>
                      <a:pt x="2" y="0"/>
                      <a:pt x="2" y="0"/>
                      <a:pt x="1" y="0"/>
                    </a:cubicBezTo>
                    <a:cubicBezTo>
                      <a:pt x="1" y="0"/>
                      <a:pt x="1" y="0"/>
                      <a:pt x="1" y="0"/>
                    </a:cubicBezTo>
                    <a:cubicBezTo>
                      <a:pt x="0" y="1"/>
                      <a:pt x="0" y="1"/>
                      <a:pt x="0" y="1"/>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420"/>
              <p:cNvSpPr>
                <a:spLocks/>
              </p:cNvSpPr>
              <p:nvPr/>
            </p:nvSpPr>
            <p:spPr bwMode="auto">
              <a:xfrm>
                <a:off x="7400926" y="2740026"/>
                <a:ext cx="63500" cy="87313"/>
              </a:xfrm>
              <a:custGeom>
                <a:avLst/>
                <a:gdLst>
                  <a:gd name="T0" fmla="*/ 0 w 6"/>
                  <a:gd name="T1" fmla="*/ 8 h 8"/>
                  <a:gd name="T2" fmla="*/ 1 w 6"/>
                  <a:gd name="T3" fmla="*/ 8 h 8"/>
                  <a:gd name="T4" fmla="*/ 2 w 6"/>
                  <a:gd name="T5" fmla="*/ 7 h 8"/>
                  <a:gd name="T6" fmla="*/ 2 w 6"/>
                  <a:gd name="T7" fmla="*/ 6 h 8"/>
                  <a:gd name="T8" fmla="*/ 3 w 6"/>
                  <a:gd name="T9" fmla="*/ 6 h 8"/>
                  <a:gd name="T10" fmla="*/ 4 w 6"/>
                  <a:gd name="T11" fmla="*/ 6 h 8"/>
                  <a:gd name="T12" fmla="*/ 4 w 6"/>
                  <a:gd name="T13" fmla="*/ 5 h 8"/>
                  <a:gd name="T14" fmla="*/ 4 w 6"/>
                  <a:gd name="T15" fmla="*/ 4 h 8"/>
                  <a:gd name="T16" fmla="*/ 5 w 6"/>
                  <a:gd name="T17" fmla="*/ 3 h 8"/>
                  <a:gd name="T18" fmla="*/ 5 w 6"/>
                  <a:gd name="T19" fmla="*/ 3 h 8"/>
                  <a:gd name="T20" fmla="*/ 6 w 6"/>
                  <a:gd name="T21" fmla="*/ 2 h 8"/>
                  <a:gd name="T22" fmla="*/ 5 w 6"/>
                  <a:gd name="T23" fmla="*/ 1 h 8"/>
                  <a:gd name="T24" fmla="*/ 5 w 6"/>
                  <a:gd name="T25" fmla="*/ 0 h 8"/>
                  <a:gd name="T26" fmla="*/ 4 w 6"/>
                  <a:gd name="T27" fmla="*/ 2 h 8"/>
                  <a:gd name="T28" fmla="*/ 4 w 6"/>
                  <a:gd name="T29" fmla="*/ 2 h 8"/>
                  <a:gd name="T30" fmla="*/ 3 w 6"/>
                  <a:gd name="T31" fmla="*/ 3 h 8"/>
                  <a:gd name="T32" fmla="*/ 3 w 6"/>
                  <a:gd name="T33" fmla="*/ 4 h 8"/>
                  <a:gd name="T34" fmla="*/ 1 w 6"/>
                  <a:gd name="T35" fmla="*/ 5 h 8"/>
                  <a:gd name="T36" fmla="*/ 1 w 6"/>
                  <a:gd name="T37" fmla="*/ 6 h 8"/>
                  <a:gd name="T38" fmla="*/ 0 w 6"/>
                  <a:gd name="T39" fmla="*/ 7 h 8"/>
                  <a:gd name="T40" fmla="*/ 0 w 6"/>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8">
                    <a:moveTo>
                      <a:pt x="0" y="8"/>
                    </a:moveTo>
                    <a:cubicBezTo>
                      <a:pt x="0" y="8"/>
                      <a:pt x="1" y="8"/>
                      <a:pt x="1" y="8"/>
                    </a:cubicBezTo>
                    <a:cubicBezTo>
                      <a:pt x="1" y="8"/>
                      <a:pt x="2" y="8"/>
                      <a:pt x="2" y="7"/>
                    </a:cubicBezTo>
                    <a:cubicBezTo>
                      <a:pt x="2" y="7"/>
                      <a:pt x="2" y="7"/>
                      <a:pt x="2" y="6"/>
                    </a:cubicBezTo>
                    <a:cubicBezTo>
                      <a:pt x="2" y="6"/>
                      <a:pt x="3" y="6"/>
                      <a:pt x="3" y="6"/>
                    </a:cubicBezTo>
                    <a:cubicBezTo>
                      <a:pt x="3" y="6"/>
                      <a:pt x="3" y="6"/>
                      <a:pt x="4" y="6"/>
                    </a:cubicBezTo>
                    <a:cubicBezTo>
                      <a:pt x="4" y="5"/>
                      <a:pt x="4" y="5"/>
                      <a:pt x="4" y="5"/>
                    </a:cubicBezTo>
                    <a:cubicBezTo>
                      <a:pt x="4" y="4"/>
                      <a:pt x="4" y="4"/>
                      <a:pt x="4" y="4"/>
                    </a:cubicBezTo>
                    <a:cubicBezTo>
                      <a:pt x="4" y="3"/>
                      <a:pt x="5" y="4"/>
                      <a:pt x="5" y="3"/>
                    </a:cubicBezTo>
                    <a:cubicBezTo>
                      <a:pt x="5" y="3"/>
                      <a:pt x="5" y="3"/>
                      <a:pt x="5" y="3"/>
                    </a:cubicBezTo>
                    <a:cubicBezTo>
                      <a:pt x="5" y="2"/>
                      <a:pt x="6" y="2"/>
                      <a:pt x="6" y="2"/>
                    </a:cubicBezTo>
                    <a:cubicBezTo>
                      <a:pt x="6" y="1"/>
                      <a:pt x="6" y="1"/>
                      <a:pt x="5" y="1"/>
                    </a:cubicBezTo>
                    <a:cubicBezTo>
                      <a:pt x="5" y="0"/>
                      <a:pt x="5" y="0"/>
                      <a:pt x="5" y="0"/>
                    </a:cubicBezTo>
                    <a:cubicBezTo>
                      <a:pt x="4" y="0"/>
                      <a:pt x="5" y="1"/>
                      <a:pt x="4" y="2"/>
                    </a:cubicBezTo>
                    <a:cubicBezTo>
                      <a:pt x="4" y="2"/>
                      <a:pt x="4" y="2"/>
                      <a:pt x="4" y="2"/>
                    </a:cubicBezTo>
                    <a:cubicBezTo>
                      <a:pt x="3" y="3"/>
                      <a:pt x="3" y="3"/>
                      <a:pt x="3" y="3"/>
                    </a:cubicBezTo>
                    <a:cubicBezTo>
                      <a:pt x="3" y="4"/>
                      <a:pt x="3" y="4"/>
                      <a:pt x="3" y="4"/>
                    </a:cubicBezTo>
                    <a:cubicBezTo>
                      <a:pt x="2" y="5"/>
                      <a:pt x="2" y="5"/>
                      <a:pt x="1" y="5"/>
                    </a:cubicBezTo>
                    <a:cubicBezTo>
                      <a:pt x="1" y="6"/>
                      <a:pt x="1" y="6"/>
                      <a:pt x="1" y="6"/>
                    </a:cubicBezTo>
                    <a:cubicBezTo>
                      <a:pt x="0" y="7"/>
                      <a:pt x="0" y="7"/>
                      <a:pt x="0" y="7"/>
                    </a:cubicBezTo>
                    <a:cubicBezTo>
                      <a:pt x="0" y="8"/>
                      <a:pt x="0" y="8"/>
                      <a:pt x="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421"/>
              <p:cNvSpPr>
                <a:spLocks/>
              </p:cNvSpPr>
              <p:nvPr/>
            </p:nvSpPr>
            <p:spPr bwMode="auto">
              <a:xfrm>
                <a:off x="7464426" y="2708276"/>
                <a:ext cx="11113" cy="11113"/>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1"/>
                      <a:pt x="0" y="1"/>
                    </a:cubicBezTo>
                    <a:cubicBezTo>
                      <a:pt x="0" y="1"/>
                      <a:pt x="0" y="1"/>
                      <a:pt x="0" y="1"/>
                    </a:cubicBezTo>
                    <a:cubicBezTo>
                      <a:pt x="1" y="1"/>
                      <a:pt x="1" y="1"/>
                      <a:pt x="1" y="1"/>
                    </a:cubicBezTo>
                    <a:cubicBezTo>
                      <a:pt x="1"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422"/>
              <p:cNvSpPr>
                <a:spLocks/>
              </p:cNvSpPr>
              <p:nvPr/>
            </p:nvSpPr>
            <p:spPr bwMode="auto">
              <a:xfrm>
                <a:off x="7475539" y="2665414"/>
                <a:ext cx="33338" cy="42863"/>
              </a:xfrm>
              <a:custGeom>
                <a:avLst/>
                <a:gdLst>
                  <a:gd name="T0" fmla="*/ 3 w 3"/>
                  <a:gd name="T1" fmla="*/ 2 h 4"/>
                  <a:gd name="T2" fmla="*/ 3 w 3"/>
                  <a:gd name="T3" fmla="*/ 1 h 4"/>
                  <a:gd name="T4" fmla="*/ 2 w 3"/>
                  <a:gd name="T5" fmla="*/ 1 h 4"/>
                  <a:gd name="T6" fmla="*/ 1 w 3"/>
                  <a:gd name="T7" fmla="*/ 0 h 4"/>
                  <a:gd name="T8" fmla="*/ 0 w 3"/>
                  <a:gd name="T9" fmla="*/ 1 h 4"/>
                  <a:gd name="T10" fmla="*/ 0 w 3"/>
                  <a:gd name="T11" fmla="*/ 1 h 4"/>
                  <a:gd name="T12" fmla="*/ 1 w 3"/>
                  <a:gd name="T13" fmla="*/ 2 h 4"/>
                  <a:gd name="T14" fmla="*/ 1 w 3"/>
                  <a:gd name="T15" fmla="*/ 2 h 4"/>
                  <a:gd name="T16" fmla="*/ 2 w 3"/>
                  <a:gd name="T17" fmla="*/ 3 h 4"/>
                  <a:gd name="T18" fmla="*/ 1 w 3"/>
                  <a:gd name="T19" fmla="*/ 4 h 4"/>
                  <a:gd name="T20" fmla="*/ 2 w 3"/>
                  <a:gd name="T21" fmla="*/ 4 h 4"/>
                  <a:gd name="T22" fmla="*/ 3 w 3"/>
                  <a:gd name="T23" fmla="*/ 4 h 4"/>
                  <a:gd name="T24" fmla="*/ 3 w 3"/>
                  <a:gd name="T2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3" y="2"/>
                    </a:moveTo>
                    <a:cubicBezTo>
                      <a:pt x="3" y="2"/>
                      <a:pt x="3" y="2"/>
                      <a:pt x="3" y="1"/>
                    </a:cubicBezTo>
                    <a:cubicBezTo>
                      <a:pt x="3" y="1"/>
                      <a:pt x="3" y="1"/>
                      <a:pt x="2" y="1"/>
                    </a:cubicBezTo>
                    <a:cubicBezTo>
                      <a:pt x="2" y="0"/>
                      <a:pt x="1" y="0"/>
                      <a:pt x="1" y="0"/>
                    </a:cubicBezTo>
                    <a:cubicBezTo>
                      <a:pt x="1" y="0"/>
                      <a:pt x="0" y="0"/>
                      <a:pt x="0" y="1"/>
                    </a:cubicBezTo>
                    <a:cubicBezTo>
                      <a:pt x="0" y="1"/>
                      <a:pt x="0" y="1"/>
                      <a:pt x="0" y="1"/>
                    </a:cubicBezTo>
                    <a:cubicBezTo>
                      <a:pt x="1" y="1"/>
                      <a:pt x="1" y="1"/>
                      <a:pt x="1" y="2"/>
                    </a:cubicBezTo>
                    <a:cubicBezTo>
                      <a:pt x="1" y="2"/>
                      <a:pt x="1" y="2"/>
                      <a:pt x="1" y="2"/>
                    </a:cubicBezTo>
                    <a:cubicBezTo>
                      <a:pt x="1" y="2"/>
                      <a:pt x="2" y="3"/>
                      <a:pt x="2" y="3"/>
                    </a:cubicBezTo>
                    <a:cubicBezTo>
                      <a:pt x="2" y="3"/>
                      <a:pt x="1" y="4"/>
                      <a:pt x="1" y="4"/>
                    </a:cubicBezTo>
                    <a:cubicBezTo>
                      <a:pt x="1" y="4"/>
                      <a:pt x="2" y="4"/>
                      <a:pt x="2" y="4"/>
                    </a:cubicBezTo>
                    <a:cubicBezTo>
                      <a:pt x="2" y="4"/>
                      <a:pt x="3" y="4"/>
                      <a:pt x="3" y="4"/>
                    </a:cubicBezTo>
                    <a:cubicBezTo>
                      <a:pt x="3" y="3"/>
                      <a:pt x="3" y="3"/>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423"/>
              <p:cNvSpPr>
                <a:spLocks/>
              </p:cNvSpPr>
              <p:nvPr/>
            </p:nvSpPr>
            <p:spPr bwMode="auto">
              <a:xfrm>
                <a:off x="7432676" y="2513014"/>
                <a:ext cx="150813" cy="206375"/>
              </a:xfrm>
              <a:custGeom>
                <a:avLst/>
                <a:gdLst>
                  <a:gd name="T0" fmla="*/ 2 w 14"/>
                  <a:gd name="T1" fmla="*/ 9 h 19"/>
                  <a:gd name="T2" fmla="*/ 2 w 14"/>
                  <a:gd name="T3" fmla="*/ 11 h 19"/>
                  <a:gd name="T4" fmla="*/ 4 w 14"/>
                  <a:gd name="T5" fmla="*/ 11 h 19"/>
                  <a:gd name="T6" fmla="*/ 5 w 14"/>
                  <a:gd name="T7" fmla="*/ 11 h 19"/>
                  <a:gd name="T8" fmla="*/ 5 w 14"/>
                  <a:gd name="T9" fmla="*/ 12 h 19"/>
                  <a:gd name="T10" fmla="*/ 5 w 14"/>
                  <a:gd name="T11" fmla="*/ 13 h 19"/>
                  <a:gd name="T12" fmla="*/ 5 w 14"/>
                  <a:gd name="T13" fmla="*/ 13 h 19"/>
                  <a:gd name="T14" fmla="*/ 6 w 14"/>
                  <a:gd name="T15" fmla="*/ 13 h 19"/>
                  <a:gd name="T16" fmla="*/ 7 w 14"/>
                  <a:gd name="T17" fmla="*/ 13 h 19"/>
                  <a:gd name="T18" fmla="*/ 8 w 14"/>
                  <a:gd name="T19" fmla="*/ 14 h 19"/>
                  <a:gd name="T20" fmla="*/ 9 w 14"/>
                  <a:gd name="T21" fmla="*/ 14 h 19"/>
                  <a:gd name="T22" fmla="*/ 9 w 14"/>
                  <a:gd name="T23" fmla="*/ 15 h 19"/>
                  <a:gd name="T24" fmla="*/ 10 w 14"/>
                  <a:gd name="T25" fmla="*/ 15 h 19"/>
                  <a:gd name="T26" fmla="*/ 10 w 14"/>
                  <a:gd name="T27" fmla="*/ 14 h 19"/>
                  <a:gd name="T28" fmla="*/ 11 w 14"/>
                  <a:gd name="T29" fmla="*/ 14 h 19"/>
                  <a:gd name="T30" fmla="*/ 11 w 14"/>
                  <a:gd name="T31" fmla="*/ 15 h 19"/>
                  <a:gd name="T32" fmla="*/ 11 w 14"/>
                  <a:gd name="T33" fmla="*/ 16 h 19"/>
                  <a:gd name="T34" fmla="*/ 11 w 14"/>
                  <a:gd name="T35" fmla="*/ 16 h 19"/>
                  <a:gd name="T36" fmla="*/ 12 w 14"/>
                  <a:gd name="T37" fmla="*/ 17 h 19"/>
                  <a:gd name="T38" fmla="*/ 11 w 14"/>
                  <a:gd name="T39" fmla="*/ 18 h 19"/>
                  <a:gd name="T40" fmla="*/ 11 w 14"/>
                  <a:gd name="T41" fmla="*/ 19 h 19"/>
                  <a:gd name="T42" fmla="*/ 11 w 14"/>
                  <a:gd name="T43" fmla="*/ 19 h 19"/>
                  <a:gd name="T44" fmla="*/ 12 w 14"/>
                  <a:gd name="T45" fmla="*/ 19 h 19"/>
                  <a:gd name="T46" fmla="*/ 13 w 14"/>
                  <a:gd name="T47" fmla="*/ 19 h 19"/>
                  <a:gd name="T48" fmla="*/ 13 w 14"/>
                  <a:gd name="T49" fmla="*/ 18 h 19"/>
                  <a:gd name="T50" fmla="*/ 13 w 14"/>
                  <a:gd name="T51" fmla="*/ 17 h 19"/>
                  <a:gd name="T52" fmla="*/ 14 w 14"/>
                  <a:gd name="T53" fmla="*/ 16 h 19"/>
                  <a:gd name="T54" fmla="*/ 13 w 14"/>
                  <a:gd name="T55" fmla="*/ 16 h 19"/>
                  <a:gd name="T56" fmla="*/ 13 w 14"/>
                  <a:gd name="T57" fmla="*/ 15 h 19"/>
                  <a:gd name="T58" fmla="*/ 13 w 14"/>
                  <a:gd name="T59" fmla="*/ 14 h 19"/>
                  <a:gd name="T60" fmla="*/ 12 w 14"/>
                  <a:gd name="T61" fmla="*/ 13 h 19"/>
                  <a:gd name="T62" fmla="*/ 11 w 14"/>
                  <a:gd name="T63" fmla="*/ 13 h 19"/>
                  <a:gd name="T64" fmla="*/ 11 w 14"/>
                  <a:gd name="T65" fmla="*/ 13 h 19"/>
                  <a:gd name="T66" fmla="*/ 10 w 14"/>
                  <a:gd name="T67" fmla="*/ 12 h 19"/>
                  <a:gd name="T68" fmla="*/ 9 w 14"/>
                  <a:gd name="T69" fmla="*/ 12 h 19"/>
                  <a:gd name="T70" fmla="*/ 7 w 14"/>
                  <a:gd name="T71" fmla="*/ 12 h 19"/>
                  <a:gd name="T72" fmla="*/ 7 w 14"/>
                  <a:gd name="T73" fmla="*/ 11 h 19"/>
                  <a:gd name="T74" fmla="*/ 6 w 14"/>
                  <a:gd name="T75" fmla="*/ 11 h 19"/>
                  <a:gd name="T76" fmla="*/ 6 w 14"/>
                  <a:gd name="T77" fmla="*/ 9 h 19"/>
                  <a:gd name="T78" fmla="*/ 6 w 14"/>
                  <a:gd name="T79" fmla="*/ 8 h 19"/>
                  <a:gd name="T80" fmla="*/ 6 w 14"/>
                  <a:gd name="T81" fmla="*/ 8 h 19"/>
                  <a:gd name="T82" fmla="*/ 7 w 14"/>
                  <a:gd name="T83" fmla="*/ 7 h 19"/>
                  <a:gd name="T84" fmla="*/ 8 w 14"/>
                  <a:gd name="T85" fmla="*/ 6 h 19"/>
                  <a:gd name="T86" fmla="*/ 8 w 14"/>
                  <a:gd name="T87" fmla="*/ 4 h 19"/>
                  <a:gd name="T88" fmla="*/ 8 w 14"/>
                  <a:gd name="T89" fmla="*/ 3 h 19"/>
                  <a:gd name="T90" fmla="*/ 7 w 14"/>
                  <a:gd name="T91" fmla="*/ 3 h 19"/>
                  <a:gd name="T92" fmla="*/ 7 w 14"/>
                  <a:gd name="T93" fmla="*/ 2 h 19"/>
                  <a:gd name="T94" fmla="*/ 6 w 14"/>
                  <a:gd name="T95" fmla="*/ 0 h 19"/>
                  <a:gd name="T96" fmla="*/ 5 w 14"/>
                  <a:gd name="T97" fmla="*/ 0 h 19"/>
                  <a:gd name="T98" fmla="*/ 4 w 14"/>
                  <a:gd name="T99" fmla="*/ 0 h 19"/>
                  <a:gd name="T100" fmla="*/ 2 w 14"/>
                  <a:gd name="T101" fmla="*/ 0 h 19"/>
                  <a:gd name="T102" fmla="*/ 2 w 14"/>
                  <a:gd name="T103" fmla="*/ 2 h 19"/>
                  <a:gd name="T104" fmla="*/ 2 w 14"/>
                  <a:gd name="T105" fmla="*/ 3 h 19"/>
                  <a:gd name="T106" fmla="*/ 2 w 14"/>
                  <a:gd name="T107" fmla="*/ 5 h 19"/>
                  <a:gd name="T108" fmla="*/ 2 w 14"/>
                  <a:gd name="T109" fmla="*/ 6 h 19"/>
                  <a:gd name="T110" fmla="*/ 2 w 14"/>
                  <a:gd name="T111" fmla="*/ 7 h 19"/>
                  <a:gd name="T112" fmla="*/ 2 w 14"/>
                  <a:gd name="T113" fmla="*/ 6 h 19"/>
                  <a:gd name="T114" fmla="*/ 1 w 14"/>
                  <a:gd name="T115" fmla="*/ 7 h 19"/>
                  <a:gd name="T116" fmla="*/ 1 w 14"/>
                  <a:gd name="T117" fmla="*/ 8 h 19"/>
                  <a:gd name="T118" fmla="*/ 2 w 14"/>
                  <a:gd name="T1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 h="19">
                    <a:moveTo>
                      <a:pt x="2" y="9"/>
                    </a:moveTo>
                    <a:cubicBezTo>
                      <a:pt x="2" y="10"/>
                      <a:pt x="2" y="10"/>
                      <a:pt x="2" y="11"/>
                    </a:cubicBezTo>
                    <a:cubicBezTo>
                      <a:pt x="3" y="11"/>
                      <a:pt x="3" y="11"/>
                      <a:pt x="4" y="11"/>
                    </a:cubicBezTo>
                    <a:cubicBezTo>
                      <a:pt x="4" y="11"/>
                      <a:pt x="5" y="11"/>
                      <a:pt x="5" y="11"/>
                    </a:cubicBezTo>
                    <a:cubicBezTo>
                      <a:pt x="5" y="12"/>
                      <a:pt x="5" y="12"/>
                      <a:pt x="5" y="12"/>
                    </a:cubicBezTo>
                    <a:cubicBezTo>
                      <a:pt x="5" y="12"/>
                      <a:pt x="5" y="13"/>
                      <a:pt x="5" y="13"/>
                    </a:cubicBezTo>
                    <a:cubicBezTo>
                      <a:pt x="5" y="13"/>
                      <a:pt x="5" y="13"/>
                      <a:pt x="5" y="13"/>
                    </a:cubicBezTo>
                    <a:cubicBezTo>
                      <a:pt x="5" y="14"/>
                      <a:pt x="6" y="13"/>
                      <a:pt x="6" y="13"/>
                    </a:cubicBezTo>
                    <a:cubicBezTo>
                      <a:pt x="7" y="13"/>
                      <a:pt x="7" y="13"/>
                      <a:pt x="7" y="13"/>
                    </a:cubicBezTo>
                    <a:cubicBezTo>
                      <a:pt x="7" y="13"/>
                      <a:pt x="8" y="13"/>
                      <a:pt x="8" y="14"/>
                    </a:cubicBezTo>
                    <a:cubicBezTo>
                      <a:pt x="8" y="14"/>
                      <a:pt x="8" y="14"/>
                      <a:pt x="9" y="14"/>
                    </a:cubicBezTo>
                    <a:cubicBezTo>
                      <a:pt x="9" y="14"/>
                      <a:pt x="9" y="15"/>
                      <a:pt x="9" y="15"/>
                    </a:cubicBezTo>
                    <a:cubicBezTo>
                      <a:pt x="9" y="15"/>
                      <a:pt x="10" y="15"/>
                      <a:pt x="10" y="15"/>
                    </a:cubicBezTo>
                    <a:cubicBezTo>
                      <a:pt x="10" y="15"/>
                      <a:pt x="10" y="14"/>
                      <a:pt x="10" y="14"/>
                    </a:cubicBezTo>
                    <a:cubicBezTo>
                      <a:pt x="10" y="14"/>
                      <a:pt x="11" y="14"/>
                      <a:pt x="11" y="14"/>
                    </a:cubicBezTo>
                    <a:cubicBezTo>
                      <a:pt x="11" y="15"/>
                      <a:pt x="11" y="15"/>
                      <a:pt x="11" y="15"/>
                    </a:cubicBezTo>
                    <a:cubicBezTo>
                      <a:pt x="11" y="16"/>
                      <a:pt x="11" y="15"/>
                      <a:pt x="11" y="16"/>
                    </a:cubicBezTo>
                    <a:cubicBezTo>
                      <a:pt x="11" y="16"/>
                      <a:pt x="11" y="16"/>
                      <a:pt x="11" y="16"/>
                    </a:cubicBezTo>
                    <a:cubicBezTo>
                      <a:pt x="11" y="17"/>
                      <a:pt x="12" y="16"/>
                      <a:pt x="12" y="17"/>
                    </a:cubicBezTo>
                    <a:cubicBezTo>
                      <a:pt x="12" y="17"/>
                      <a:pt x="11" y="17"/>
                      <a:pt x="11" y="18"/>
                    </a:cubicBezTo>
                    <a:cubicBezTo>
                      <a:pt x="11" y="18"/>
                      <a:pt x="10" y="18"/>
                      <a:pt x="11" y="19"/>
                    </a:cubicBezTo>
                    <a:cubicBezTo>
                      <a:pt x="11" y="19"/>
                      <a:pt x="11" y="19"/>
                      <a:pt x="11" y="19"/>
                    </a:cubicBezTo>
                    <a:cubicBezTo>
                      <a:pt x="12" y="19"/>
                      <a:pt x="12" y="19"/>
                      <a:pt x="12" y="19"/>
                    </a:cubicBezTo>
                    <a:cubicBezTo>
                      <a:pt x="13" y="19"/>
                      <a:pt x="13" y="19"/>
                      <a:pt x="13" y="19"/>
                    </a:cubicBezTo>
                    <a:cubicBezTo>
                      <a:pt x="13" y="19"/>
                      <a:pt x="13" y="19"/>
                      <a:pt x="13" y="18"/>
                    </a:cubicBezTo>
                    <a:cubicBezTo>
                      <a:pt x="13" y="18"/>
                      <a:pt x="13" y="18"/>
                      <a:pt x="13" y="17"/>
                    </a:cubicBezTo>
                    <a:cubicBezTo>
                      <a:pt x="13" y="17"/>
                      <a:pt x="14" y="17"/>
                      <a:pt x="14" y="16"/>
                    </a:cubicBezTo>
                    <a:cubicBezTo>
                      <a:pt x="14" y="16"/>
                      <a:pt x="13" y="16"/>
                      <a:pt x="13" y="16"/>
                    </a:cubicBezTo>
                    <a:cubicBezTo>
                      <a:pt x="13" y="15"/>
                      <a:pt x="13" y="15"/>
                      <a:pt x="13" y="15"/>
                    </a:cubicBezTo>
                    <a:cubicBezTo>
                      <a:pt x="13" y="14"/>
                      <a:pt x="13" y="14"/>
                      <a:pt x="13" y="14"/>
                    </a:cubicBezTo>
                    <a:cubicBezTo>
                      <a:pt x="12" y="13"/>
                      <a:pt x="12" y="13"/>
                      <a:pt x="12" y="13"/>
                    </a:cubicBezTo>
                    <a:cubicBezTo>
                      <a:pt x="12" y="13"/>
                      <a:pt x="12" y="13"/>
                      <a:pt x="11" y="13"/>
                    </a:cubicBezTo>
                    <a:cubicBezTo>
                      <a:pt x="11" y="13"/>
                      <a:pt x="11" y="13"/>
                      <a:pt x="11" y="13"/>
                    </a:cubicBezTo>
                    <a:cubicBezTo>
                      <a:pt x="10" y="13"/>
                      <a:pt x="10" y="12"/>
                      <a:pt x="10" y="12"/>
                    </a:cubicBezTo>
                    <a:cubicBezTo>
                      <a:pt x="10" y="12"/>
                      <a:pt x="9" y="12"/>
                      <a:pt x="9" y="12"/>
                    </a:cubicBezTo>
                    <a:cubicBezTo>
                      <a:pt x="8" y="12"/>
                      <a:pt x="8" y="12"/>
                      <a:pt x="7" y="12"/>
                    </a:cubicBezTo>
                    <a:cubicBezTo>
                      <a:pt x="7" y="12"/>
                      <a:pt x="7" y="11"/>
                      <a:pt x="7" y="11"/>
                    </a:cubicBezTo>
                    <a:cubicBezTo>
                      <a:pt x="7" y="11"/>
                      <a:pt x="7" y="11"/>
                      <a:pt x="6" y="11"/>
                    </a:cubicBezTo>
                    <a:cubicBezTo>
                      <a:pt x="6" y="10"/>
                      <a:pt x="6" y="10"/>
                      <a:pt x="6" y="9"/>
                    </a:cubicBezTo>
                    <a:cubicBezTo>
                      <a:pt x="6" y="9"/>
                      <a:pt x="6" y="9"/>
                      <a:pt x="6" y="8"/>
                    </a:cubicBezTo>
                    <a:cubicBezTo>
                      <a:pt x="6" y="8"/>
                      <a:pt x="6" y="8"/>
                      <a:pt x="6" y="8"/>
                    </a:cubicBezTo>
                    <a:cubicBezTo>
                      <a:pt x="7" y="8"/>
                      <a:pt x="7" y="7"/>
                      <a:pt x="7" y="7"/>
                    </a:cubicBezTo>
                    <a:cubicBezTo>
                      <a:pt x="7" y="6"/>
                      <a:pt x="7" y="6"/>
                      <a:pt x="8" y="6"/>
                    </a:cubicBezTo>
                    <a:cubicBezTo>
                      <a:pt x="8" y="5"/>
                      <a:pt x="8" y="5"/>
                      <a:pt x="8" y="4"/>
                    </a:cubicBezTo>
                    <a:cubicBezTo>
                      <a:pt x="8" y="4"/>
                      <a:pt x="8" y="4"/>
                      <a:pt x="8" y="3"/>
                    </a:cubicBezTo>
                    <a:cubicBezTo>
                      <a:pt x="7" y="3"/>
                      <a:pt x="7" y="3"/>
                      <a:pt x="7" y="3"/>
                    </a:cubicBezTo>
                    <a:cubicBezTo>
                      <a:pt x="7" y="2"/>
                      <a:pt x="7" y="2"/>
                      <a:pt x="7" y="2"/>
                    </a:cubicBezTo>
                    <a:cubicBezTo>
                      <a:pt x="6" y="1"/>
                      <a:pt x="7" y="0"/>
                      <a:pt x="6" y="0"/>
                    </a:cubicBezTo>
                    <a:cubicBezTo>
                      <a:pt x="6" y="0"/>
                      <a:pt x="5" y="0"/>
                      <a:pt x="5" y="0"/>
                    </a:cubicBezTo>
                    <a:cubicBezTo>
                      <a:pt x="4" y="0"/>
                      <a:pt x="4" y="0"/>
                      <a:pt x="4" y="0"/>
                    </a:cubicBezTo>
                    <a:cubicBezTo>
                      <a:pt x="3" y="0"/>
                      <a:pt x="3" y="0"/>
                      <a:pt x="2" y="0"/>
                    </a:cubicBezTo>
                    <a:cubicBezTo>
                      <a:pt x="2" y="0"/>
                      <a:pt x="2" y="1"/>
                      <a:pt x="2" y="2"/>
                    </a:cubicBezTo>
                    <a:cubicBezTo>
                      <a:pt x="2" y="2"/>
                      <a:pt x="2" y="3"/>
                      <a:pt x="2" y="3"/>
                    </a:cubicBezTo>
                    <a:cubicBezTo>
                      <a:pt x="2" y="4"/>
                      <a:pt x="2" y="4"/>
                      <a:pt x="2" y="5"/>
                    </a:cubicBezTo>
                    <a:cubicBezTo>
                      <a:pt x="2" y="5"/>
                      <a:pt x="2" y="5"/>
                      <a:pt x="2" y="6"/>
                    </a:cubicBezTo>
                    <a:cubicBezTo>
                      <a:pt x="2" y="6"/>
                      <a:pt x="3" y="7"/>
                      <a:pt x="2" y="7"/>
                    </a:cubicBezTo>
                    <a:cubicBezTo>
                      <a:pt x="2" y="7"/>
                      <a:pt x="2" y="6"/>
                      <a:pt x="2" y="6"/>
                    </a:cubicBezTo>
                    <a:cubicBezTo>
                      <a:pt x="1" y="6"/>
                      <a:pt x="1" y="6"/>
                      <a:pt x="1" y="7"/>
                    </a:cubicBezTo>
                    <a:cubicBezTo>
                      <a:pt x="0" y="7"/>
                      <a:pt x="1" y="8"/>
                      <a:pt x="1" y="8"/>
                    </a:cubicBezTo>
                    <a:cubicBezTo>
                      <a:pt x="1" y="9"/>
                      <a:pt x="1" y="9"/>
                      <a:pt x="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424"/>
              <p:cNvSpPr>
                <a:spLocks/>
              </p:cNvSpPr>
              <p:nvPr/>
            </p:nvSpPr>
            <p:spPr bwMode="auto">
              <a:xfrm>
                <a:off x="7518401" y="2697164"/>
                <a:ext cx="33338" cy="65088"/>
              </a:xfrm>
              <a:custGeom>
                <a:avLst/>
                <a:gdLst>
                  <a:gd name="T0" fmla="*/ 3 w 3"/>
                  <a:gd name="T1" fmla="*/ 4 h 6"/>
                  <a:gd name="T2" fmla="*/ 3 w 3"/>
                  <a:gd name="T3" fmla="*/ 3 h 6"/>
                  <a:gd name="T4" fmla="*/ 3 w 3"/>
                  <a:gd name="T5" fmla="*/ 3 h 6"/>
                  <a:gd name="T6" fmla="*/ 1 w 3"/>
                  <a:gd name="T7" fmla="*/ 3 h 6"/>
                  <a:gd name="T8" fmla="*/ 1 w 3"/>
                  <a:gd name="T9" fmla="*/ 2 h 6"/>
                  <a:gd name="T10" fmla="*/ 0 w 3"/>
                  <a:gd name="T11" fmla="*/ 0 h 6"/>
                  <a:gd name="T12" fmla="*/ 0 w 3"/>
                  <a:gd name="T13" fmla="*/ 1 h 6"/>
                  <a:gd name="T14" fmla="*/ 1 w 3"/>
                  <a:gd name="T15" fmla="*/ 3 h 6"/>
                  <a:gd name="T16" fmla="*/ 0 w 3"/>
                  <a:gd name="T17" fmla="*/ 4 h 6"/>
                  <a:gd name="T18" fmla="*/ 0 w 3"/>
                  <a:gd name="T19" fmla="*/ 6 h 6"/>
                  <a:gd name="T20" fmla="*/ 1 w 3"/>
                  <a:gd name="T21" fmla="*/ 6 h 6"/>
                  <a:gd name="T22" fmla="*/ 2 w 3"/>
                  <a:gd name="T23" fmla="*/ 5 h 6"/>
                  <a:gd name="T24" fmla="*/ 3 w 3"/>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6">
                    <a:moveTo>
                      <a:pt x="3" y="4"/>
                    </a:moveTo>
                    <a:cubicBezTo>
                      <a:pt x="3" y="4"/>
                      <a:pt x="3" y="4"/>
                      <a:pt x="3" y="3"/>
                    </a:cubicBezTo>
                    <a:cubicBezTo>
                      <a:pt x="3" y="3"/>
                      <a:pt x="3" y="3"/>
                      <a:pt x="3" y="3"/>
                    </a:cubicBezTo>
                    <a:cubicBezTo>
                      <a:pt x="2" y="2"/>
                      <a:pt x="2" y="3"/>
                      <a:pt x="1" y="3"/>
                    </a:cubicBezTo>
                    <a:cubicBezTo>
                      <a:pt x="1" y="2"/>
                      <a:pt x="1" y="2"/>
                      <a:pt x="1" y="2"/>
                    </a:cubicBezTo>
                    <a:cubicBezTo>
                      <a:pt x="1" y="1"/>
                      <a:pt x="1" y="0"/>
                      <a:pt x="0" y="0"/>
                    </a:cubicBezTo>
                    <a:cubicBezTo>
                      <a:pt x="0" y="1"/>
                      <a:pt x="0" y="1"/>
                      <a:pt x="0" y="1"/>
                    </a:cubicBezTo>
                    <a:cubicBezTo>
                      <a:pt x="0" y="2"/>
                      <a:pt x="0" y="2"/>
                      <a:pt x="1" y="3"/>
                    </a:cubicBezTo>
                    <a:cubicBezTo>
                      <a:pt x="1" y="3"/>
                      <a:pt x="0" y="4"/>
                      <a:pt x="0" y="4"/>
                    </a:cubicBezTo>
                    <a:cubicBezTo>
                      <a:pt x="0" y="5"/>
                      <a:pt x="0" y="5"/>
                      <a:pt x="0" y="6"/>
                    </a:cubicBezTo>
                    <a:cubicBezTo>
                      <a:pt x="0" y="6"/>
                      <a:pt x="1" y="6"/>
                      <a:pt x="1" y="6"/>
                    </a:cubicBezTo>
                    <a:cubicBezTo>
                      <a:pt x="2" y="6"/>
                      <a:pt x="2" y="5"/>
                      <a:pt x="2" y="5"/>
                    </a:cubicBezTo>
                    <a:cubicBezTo>
                      <a:pt x="3" y="5"/>
                      <a:pt x="3" y="5"/>
                      <a:pt x="3"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425"/>
              <p:cNvSpPr>
                <a:spLocks/>
              </p:cNvSpPr>
              <p:nvPr/>
            </p:nvSpPr>
            <p:spPr bwMode="auto">
              <a:xfrm>
                <a:off x="7540626" y="2697164"/>
                <a:ext cx="76200" cy="119063"/>
              </a:xfrm>
              <a:custGeom>
                <a:avLst/>
                <a:gdLst>
                  <a:gd name="T0" fmla="*/ 7 w 7"/>
                  <a:gd name="T1" fmla="*/ 4 h 11"/>
                  <a:gd name="T2" fmla="*/ 7 w 7"/>
                  <a:gd name="T3" fmla="*/ 2 h 11"/>
                  <a:gd name="T4" fmla="*/ 7 w 7"/>
                  <a:gd name="T5" fmla="*/ 1 h 11"/>
                  <a:gd name="T6" fmla="*/ 6 w 7"/>
                  <a:gd name="T7" fmla="*/ 0 h 11"/>
                  <a:gd name="T8" fmla="*/ 5 w 7"/>
                  <a:gd name="T9" fmla="*/ 0 h 11"/>
                  <a:gd name="T10" fmla="*/ 5 w 7"/>
                  <a:gd name="T11" fmla="*/ 0 h 11"/>
                  <a:gd name="T12" fmla="*/ 4 w 7"/>
                  <a:gd name="T13" fmla="*/ 2 h 11"/>
                  <a:gd name="T14" fmla="*/ 4 w 7"/>
                  <a:gd name="T15" fmla="*/ 4 h 11"/>
                  <a:gd name="T16" fmla="*/ 4 w 7"/>
                  <a:gd name="T17" fmla="*/ 5 h 11"/>
                  <a:gd name="T18" fmla="*/ 3 w 7"/>
                  <a:gd name="T19" fmla="*/ 5 h 11"/>
                  <a:gd name="T20" fmla="*/ 2 w 7"/>
                  <a:gd name="T21" fmla="*/ 5 h 11"/>
                  <a:gd name="T22" fmla="*/ 1 w 7"/>
                  <a:gd name="T23" fmla="*/ 5 h 11"/>
                  <a:gd name="T24" fmla="*/ 1 w 7"/>
                  <a:gd name="T25" fmla="*/ 6 h 11"/>
                  <a:gd name="T26" fmla="*/ 0 w 7"/>
                  <a:gd name="T27" fmla="*/ 8 h 11"/>
                  <a:gd name="T28" fmla="*/ 0 w 7"/>
                  <a:gd name="T29" fmla="*/ 8 h 11"/>
                  <a:gd name="T30" fmla="*/ 0 w 7"/>
                  <a:gd name="T31" fmla="*/ 9 h 11"/>
                  <a:gd name="T32" fmla="*/ 1 w 7"/>
                  <a:gd name="T33" fmla="*/ 10 h 11"/>
                  <a:gd name="T34" fmla="*/ 1 w 7"/>
                  <a:gd name="T35" fmla="*/ 11 h 11"/>
                  <a:gd name="T36" fmla="*/ 2 w 7"/>
                  <a:gd name="T37" fmla="*/ 10 h 11"/>
                  <a:gd name="T38" fmla="*/ 3 w 7"/>
                  <a:gd name="T39" fmla="*/ 9 h 11"/>
                  <a:gd name="T40" fmla="*/ 3 w 7"/>
                  <a:gd name="T41" fmla="*/ 9 h 11"/>
                  <a:gd name="T42" fmla="*/ 4 w 7"/>
                  <a:gd name="T43" fmla="*/ 7 h 11"/>
                  <a:gd name="T44" fmla="*/ 4 w 7"/>
                  <a:gd name="T45" fmla="*/ 6 h 11"/>
                  <a:gd name="T46" fmla="*/ 5 w 7"/>
                  <a:gd name="T47" fmla="*/ 5 h 11"/>
                  <a:gd name="T48" fmla="*/ 5 w 7"/>
                  <a:gd name="T49" fmla="*/ 6 h 11"/>
                  <a:gd name="T50" fmla="*/ 6 w 7"/>
                  <a:gd name="T51" fmla="*/ 7 h 11"/>
                  <a:gd name="T52" fmla="*/ 7 w 7"/>
                  <a:gd name="T53" fmla="*/ 7 h 11"/>
                  <a:gd name="T54" fmla="*/ 7 w 7"/>
                  <a:gd name="T55" fmla="*/ 6 h 11"/>
                  <a:gd name="T56" fmla="*/ 7 w 7"/>
                  <a:gd name="T57" fmla="*/ 5 h 11"/>
                  <a:gd name="T58" fmla="*/ 7 w 7"/>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 h="11">
                    <a:moveTo>
                      <a:pt x="7" y="4"/>
                    </a:moveTo>
                    <a:cubicBezTo>
                      <a:pt x="7" y="4"/>
                      <a:pt x="7" y="3"/>
                      <a:pt x="7" y="2"/>
                    </a:cubicBezTo>
                    <a:cubicBezTo>
                      <a:pt x="7" y="2"/>
                      <a:pt x="7" y="1"/>
                      <a:pt x="7" y="1"/>
                    </a:cubicBezTo>
                    <a:cubicBezTo>
                      <a:pt x="7" y="1"/>
                      <a:pt x="7" y="0"/>
                      <a:pt x="6" y="0"/>
                    </a:cubicBezTo>
                    <a:cubicBezTo>
                      <a:pt x="6" y="0"/>
                      <a:pt x="6" y="0"/>
                      <a:pt x="5" y="0"/>
                    </a:cubicBezTo>
                    <a:cubicBezTo>
                      <a:pt x="5" y="0"/>
                      <a:pt x="5" y="0"/>
                      <a:pt x="5" y="0"/>
                    </a:cubicBezTo>
                    <a:cubicBezTo>
                      <a:pt x="4" y="1"/>
                      <a:pt x="4" y="2"/>
                      <a:pt x="4" y="2"/>
                    </a:cubicBezTo>
                    <a:cubicBezTo>
                      <a:pt x="4" y="3"/>
                      <a:pt x="4" y="3"/>
                      <a:pt x="4" y="4"/>
                    </a:cubicBezTo>
                    <a:cubicBezTo>
                      <a:pt x="4" y="4"/>
                      <a:pt x="4" y="4"/>
                      <a:pt x="4" y="5"/>
                    </a:cubicBezTo>
                    <a:cubicBezTo>
                      <a:pt x="3" y="5"/>
                      <a:pt x="3" y="5"/>
                      <a:pt x="3" y="5"/>
                    </a:cubicBezTo>
                    <a:cubicBezTo>
                      <a:pt x="2" y="5"/>
                      <a:pt x="2" y="5"/>
                      <a:pt x="2" y="5"/>
                    </a:cubicBezTo>
                    <a:cubicBezTo>
                      <a:pt x="1" y="5"/>
                      <a:pt x="1" y="5"/>
                      <a:pt x="1" y="5"/>
                    </a:cubicBezTo>
                    <a:cubicBezTo>
                      <a:pt x="0" y="6"/>
                      <a:pt x="1" y="6"/>
                      <a:pt x="1" y="6"/>
                    </a:cubicBezTo>
                    <a:cubicBezTo>
                      <a:pt x="1" y="7"/>
                      <a:pt x="0" y="7"/>
                      <a:pt x="0" y="8"/>
                    </a:cubicBezTo>
                    <a:cubicBezTo>
                      <a:pt x="0" y="8"/>
                      <a:pt x="0" y="8"/>
                      <a:pt x="0" y="8"/>
                    </a:cubicBezTo>
                    <a:cubicBezTo>
                      <a:pt x="0" y="9"/>
                      <a:pt x="0" y="9"/>
                      <a:pt x="0" y="9"/>
                    </a:cubicBezTo>
                    <a:cubicBezTo>
                      <a:pt x="0" y="9"/>
                      <a:pt x="0" y="10"/>
                      <a:pt x="1" y="10"/>
                    </a:cubicBezTo>
                    <a:cubicBezTo>
                      <a:pt x="1" y="10"/>
                      <a:pt x="1" y="10"/>
                      <a:pt x="1" y="11"/>
                    </a:cubicBezTo>
                    <a:cubicBezTo>
                      <a:pt x="2" y="11"/>
                      <a:pt x="2" y="11"/>
                      <a:pt x="2" y="10"/>
                    </a:cubicBezTo>
                    <a:cubicBezTo>
                      <a:pt x="3" y="10"/>
                      <a:pt x="2" y="10"/>
                      <a:pt x="3" y="9"/>
                    </a:cubicBezTo>
                    <a:cubicBezTo>
                      <a:pt x="3" y="9"/>
                      <a:pt x="3" y="9"/>
                      <a:pt x="3" y="9"/>
                    </a:cubicBezTo>
                    <a:cubicBezTo>
                      <a:pt x="3" y="8"/>
                      <a:pt x="3" y="8"/>
                      <a:pt x="4" y="7"/>
                    </a:cubicBezTo>
                    <a:cubicBezTo>
                      <a:pt x="4" y="7"/>
                      <a:pt x="4" y="6"/>
                      <a:pt x="4" y="6"/>
                    </a:cubicBezTo>
                    <a:cubicBezTo>
                      <a:pt x="4" y="5"/>
                      <a:pt x="4" y="5"/>
                      <a:pt x="5" y="5"/>
                    </a:cubicBezTo>
                    <a:cubicBezTo>
                      <a:pt x="5" y="5"/>
                      <a:pt x="5" y="5"/>
                      <a:pt x="5" y="6"/>
                    </a:cubicBezTo>
                    <a:cubicBezTo>
                      <a:pt x="6" y="6"/>
                      <a:pt x="5" y="7"/>
                      <a:pt x="6" y="7"/>
                    </a:cubicBezTo>
                    <a:cubicBezTo>
                      <a:pt x="6" y="7"/>
                      <a:pt x="7" y="7"/>
                      <a:pt x="7" y="7"/>
                    </a:cubicBezTo>
                    <a:cubicBezTo>
                      <a:pt x="7" y="6"/>
                      <a:pt x="7" y="6"/>
                      <a:pt x="7" y="6"/>
                    </a:cubicBezTo>
                    <a:cubicBezTo>
                      <a:pt x="7" y="5"/>
                      <a:pt x="7" y="5"/>
                      <a:pt x="7" y="5"/>
                    </a:cubicBezTo>
                    <a:cubicBezTo>
                      <a:pt x="7" y="5"/>
                      <a:pt x="7" y="5"/>
                      <a:pt x="7"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426"/>
              <p:cNvSpPr>
                <a:spLocks/>
              </p:cNvSpPr>
              <p:nvPr/>
            </p:nvSpPr>
            <p:spPr bwMode="auto">
              <a:xfrm>
                <a:off x="7583489" y="2773364"/>
                <a:ext cx="22225" cy="22225"/>
              </a:xfrm>
              <a:custGeom>
                <a:avLst/>
                <a:gdLst>
                  <a:gd name="T0" fmla="*/ 0 w 2"/>
                  <a:gd name="T1" fmla="*/ 0 h 2"/>
                  <a:gd name="T2" fmla="*/ 0 w 2"/>
                  <a:gd name="T3" fmla="*/ 1 h 2"/>
                  <a:gd name="T4" fmla="*/ 0 w 2"/>
                  <a:gd name="T5" fmla="*/ 2 h 2"/>
                  <a:gd name="T6" fmla="*/ 0 w 2"/>
                  <a:gd name="T7" fmla="*/ 2 h 2"/>
                  <a:gd name="T8" fmla="*/ 1 w 2"/>
                  <a:gd name="T9" fmla="*/ 2 h 2"/>
                  <a:gd name="T10" fmla="*/ 2 w 2"/>
                  <a:gd name="T11" fmla="*/ 1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1"/>
                      <a:pt x="0" y="1"/>
                      <a:pt x="0" y="1"/>
                    </a:cubicBezTo>
                    <a:cubicBezTo>
                      <a:pt x="0" y="1"/>
                      <a:pt x="0" y="2"/>
                      <a:pt x="0" y="2"/>
                    </a:cubicBezTo>
                    <a:cubicBezTo>
                      <a:pt x="0" y="2"/>
                      <a:pt x="0" y="2"/>
                      <a:pt x="0" y="2"/>
                    </a:cubicBezTo>
                    <a:cubicBezTo>
                      <a:pt x="1" y="2"/>
                      <a:pt x="1" y="2"/>
                      <a:pt x="1" y="2"/>
                    </a:cubicBezTo>
                    <a:cubicBezTo>
                      <a:pt x="1" y="2"/>
                      <a:pt x="2" y="2"/>
                      <a:pt x="2" y="1"/>
                    </a:cubicBezTo>
                    <a:cubicBezTo>
                      <a:pt x="2" y="1"/>
                      <a:pt x="2" y="1"/>
                      <a:pt x="2"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427"/>
              <p:cNvSpPr>
                <a:spLocks/>
              </p:cNvSpPr>
              <p:nvPr/>
            </p:nvSpPr>
            <p:spPr bwMode="auto">
              <a:xfrm>
                <a:off x="7529514" y="2881314"/>
                <a:ext cx="22225" cy="11113"/>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Freeform 428"/>
              <p:cNvSpPr>
                <a:spLocks/>
              </p:cNvSpPr>
              <p:nvPr/>
            </p:nvSpPr>
            <p:spPr bwMode="auto">
              <a:xfrm>
                <a:off x="7508876" y="2892426"/>
                <a:ext cx="9525" cy="20638"/>
              </a:xfrm>
              <a:custGeom>
                <a:avLst/>
                <a:gdLst>
                  <a:gd name="T0" fmla="*/ 0 w 1"/>
                  <a:gd name="T1" fmla="*/ 1 h 2"/>
                  <a:gd name="T2" fmla="*/ 0 w 1"/>
                  <a:gd name="T3" fmla="*/ 1 h 2"/>
                  <a:gd name="T4" fmla="*/ 0 w 1"/>
                  <a:gd name="T5" fmla="*/ 1 h 2"/>
                  <a:gd name="T6" fmla="*/ 1 w 1"/>
                  <a:gd name="T7" fmla="*/ 1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1"/>
                      <a:pt x="0" y="1"/>
                    </a:cubicBezTo>
                    <a:cubicBezTo>
                      <a:pt x="0" y="1"/>
                      <a:pt x="0" y="1"/>
                      <a:pt x="0" y="1"/>
                    </a:cubicBezTo>
                    <a:cubicBezTo>
                      <a:pt x="1" y="2"/>
                      <a:pt x="1" y="2"/>
                      <a:pt x="1" y="1"/>
                    </a:cubicBezTo>
                    <a:cubicBezTo>
                      <a:pt x="1" y="1"/>
                      <a:pt x="1" y="1"/>
                      <a:pt x="1" y="1"/>
                    </a:cubicBezTo>
                    <a:cubicBezTo>
                      <a:pt x="1" y="0"/>
                      <a:pt x="1"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429"/>
              <p:cNvSpPr>
                <a:spLocks/>
              </p:cNvSpPr>
              <p:nvPr/>
            </p:nvSpPr>
            <p:spPr bwMode="auto">
              <a:xfrm>
                <a:off x="7659689" y="2946401"/>
                <a:ext cx="11113" cy="20638"/>
              </a:xfrm>
              <a:custGeom>
                <a:avLst/>
                <a:gdLst>
                  <a:gd name="T0" fmla="*/ 1 w 1"/>
                  <a:gd name="T1" fmla="*/ 1 h 2"/>
                  <a:gd name="T2" fmla="*/ 1 w 1"/>
                  <a:gd name="T3" fmla="*/ 2 h 2"/>
                  <a:gd name="T4" fmla="*/ 1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1"/>
                      <a:pt x="1" y="2"/>
                      <a:pt x="1" y="2"/>
                    </a:cubicBezTo>
                    <a:cubicBezTo>
                      <a:pt x="1" y="1"/>
                      <a:pt x="1" y="1"/>
                      <a:pt x="1" y="1"/>
                    </a:cubicBezTo>
                    <a:cubicBezTo>
                      <a:pt x="1" y="1"/>
                      <a:pt x="1" y="0"/>
                      <a:pt x="1" y="0"/>
                    </a:cubicBezTo>
                    <a:cubicBezTo>
                      <a:pt x="1" y="0"/>
                      <a:pt x="1"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430"/>
              <p:cNvSpPr>
                <a:spLocks/>
              </p:cNvSpPr>
              <p:nvPr/>
            </p:nvSpPr>
            <p:spPr bwMode="auto">
              <a:xfrm>
                <a:off x="7529514" y="2784476"/>
                <a:ext cx="130175" cy="128588"/>
              </a:xfrm>
              <a:custGeom>
                <a:avLst/>
                <a:gdLst>
                  <a:gd name="T0" fmla="*/ 12 w 12"/>
                  <a:gd name="T1" fmla="*/ 10 h 12"/>
                  <a:gd name="T2" fmla="*/ 12 w 12"/>
                  <a:gd name="T3" fmla="*/ 8 h 12"/>
                  <a:gd name="T4" fmla="*/ 12 w 12"/>
                  <a:gd name="T5" fmla="*/ 7 h 12"/>
                  <a:gd name="T6" fmla="*/ 12 w 12"/>
                  <a:gd name="T7" fmla="*/ 6 h 12"/>
                  <a:gd name="T8" fmla="*/ 12 w 12"/>
                  <a:gd name="T9" fmla="*/ 5 h 12"/>
                  <a:gd name="T10" fmla="*/ 11 w 12"/>
                  <a:gd name="T11" fmla="*/ 4 h 12"/>
                  <a:gd name="T12" fmla="*/ 11 w 12"/>
                  <a:gd name="T13" fmla="*/ 3 h 12"/>
                  <a:gd name="T14" fmla="*/ 11 w 12"/>
                  <a:gd name="T15" fmla="*/ 2 h 12"/>
                  <a:gd name="T16" fmla="*/ 10 w 12"/>
                  <a:gd name="T17" fmla="*/ 1 h 12"/>
                  <a:gd name="T18" fmla="*/ 9 w 12"/>
                  <a:gd name="T19" fmla="*/ 0 h 12"/>
                  <a:gd name="T20" fmla="*/ 8 w 12"/>
                  <a:gd name="T21" fmla="*/ 0 h 12"/>
                  <a:gd name="T22" fmla="*/ 8 w 12"/>
                  <a:gd name="T23" fmla="*/ 2 h 12"/>
                  <a:gd name="T24" fmla="*/ 8 w 12"/>
                  <a:gd name="T25" fmla="*/ 3 h 12"/>
                  <a:gd name="T26" fmla="*/ 7 w 12"/>
                  <a:gd name="T27" fmla="*/ 3 h 12"/>
                  <a:gd name="T28" fmla="*/ 6 w 12"/>
                  <a:gd name="T29" fmla="*/ 4 h 12"/>
                  <a:gd name="T30" fmla="*/ 5 w 12"/>
                  <a:gd name="T31" fmla="*/ 4 h 12"/>
                  <a:gd name="T32" fmla="*/ 5 w 12"/>
                  <a:gd name="T33" fmla="*/ 3 h 12"/>
                  <a:gd name="T34" fmla="*/ 4 w 12"/>
                  <a:gd name="T35" fmla="*/ 3 h 12"/>
                  <a:gd name="T36" fmla="*/ 3 w 12"/>
                  <a:gd name="T37" fmla="*/ 4 h 12"/>
                  <a:gd name="T38" fmla="*/ 2 w 12"/>
                  <a:gd name="T39" fmla="*/ 5 h 12"/>
                  <a:gd name="T40" fmla="*/ 1 w 12"/>
                  <a:gd name="T41" fmla="*/ 5 h 12"/>
                  <a:gd name="T42" fmla="*/ 0 w 12"/>
                  <a:gd name="T43" fmla="*/ 6 h 12"/>
                  <a:gd name="T44" fmla="*/ 0 w 12"/>
                  <a:gd name="T45" fmla="*/ 7 h 12"/>
                  <a:gd name="T46" fmla="*/ 0 w 12"/>
                  <a:gd name="T47" fmla="*/ 7 h 12"/>
                  <a:gd name="T48" fmla="*/ 0 w 12"/>
                  <a:gd name="T49" fmla="*/ 8 h 12"/>
                  <a:gd name="T50" fmla="*/ 1 w 12"/>
                  <a:gd name="T51" fmla="*/ 9 h 12"/>
                  <a:gd name="T52" fmla="*/ 2 w 12"/>
                  <a:gd name="T53" fmla="*/ 8 h 12"/>
                  <a:gd name="T54" fmla="*/ 2 w 12"/>
                  <a:gd name="T55" fmla="*/ 6 h 12"/>
                  <a:gd name="T56" fmla="*/ 3 w 12"/>
                  <a:gd name="T57" fmla="*/ 6 h 12"/>
                  <a:gd name="T58" fmla="*/ 4 w 12"/>
                  <a:gd name="T59" fmla="*/ 7 h 12"/>
                  <a:gd name="T60" fmla="*/ 4 w 12"/>
                  <a:gd name="T61" fmla="*/ 6 h 12"/>
                  <a:gd name="T62" fmla="*/ 5 w 12"/>
                  <a:gd name="T63" fmla="*/ 6 h 12"/>
                  <a:gd name="T64" fmla="*/ 7 w 12"/>
                  <a:gd name="T65" fmla="*/ 6 h 12"/>
                  <a:gd name="T66" fmla="*/ 8 w 12"/>
                  <a:gd name="T67" fmla="*/ 6 h 12"/>
                  <a:gd name="T68" fmla="*/ 7 w 12"/>
                  <a:gd name="T69" fmla="*/ 7 h 12"/>
                  <a:gd name="T70" fmla="*/ 6 w 12"/>
                  <a:gd name="T71" fmla="*/ 7 h 12"/>
                  <a:gd name="T72" fmla="*/ 6 w 12"/>
                  <a:gd name="T73" fmla="*/ 9 h 12"/>
                  <a:gd name="T74" fmla="*/ 7 w 12"/>
                  <a:gd name="T75" fmla="*/ 10 h 12"/>
                  <a:gd name="T76" fmla="*/ 8 w 12"/>
                  <a:gd name="T77" fmla="*/ 11 h 12"/>
                  <a:gd name="T78" fmla="*/ 9 w 12"/>
                  <a:gd name="T79" fmla="*/ 12 h 12"/>
                  <a:gd name="T80" fmla="*/ 10 w 12"/>
                  <a:gd name="T81" fmla="*/ 12 h 12"/>
                  <a:gd name="T82" fmla="*/ 10 w 12"/>
                  <a:gd name="T83" fmla="*/ 10 h 12"/>
                  <a:gd name="T84" fmla="*/ 10 w 12"/>
                  <a:gd name="T85" fmla="*/ 10 h 12"/>
                  <a:gd name="T86" fmla="*/ 9 w 12"/>
                  <a:gd name="T87" fmla="*/ 8 h 12"/>
                  <a:gd name="T88" fmla="*/ 10 w 12"/>
                  <a:gd name="T89" fmla="*/ 8 h 12"/>
                  <a:gd name="T90" fmla="*/ 11 w 12"/>
                  <a:gd name="T91" fmla="*/ 8 h 12"/>
                  <a:gd name="T92" fmla="*/ 11 w 12"/>
                  <a:gd name="T93" fmla="*/ 9 h 12"/>
                  <a:gd name="T94" fmla="*/ 12 w 12"/>
                  <a:gd name="T9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12">
                    <a:moveTo>
                      <a:pt x="12" y="10"/>
                    </a:moveTo>
                    <a:cubicBezTo>
                      <a:pt x="12" y="10"/>
                      <a:pt x="12" y="9"/>
                      <a:pt x="12" y="8"/>
                    </a:cubicBezTo>
                    <a:cubicBezTo>
                      <a:pt x="12" y="8"/>
                      <a:pt x="12" y="8"/>
                      <a:pt x="12" y="7"/>
                    </a:cubicBezTo>
                    <a:cubicBezTo>
                      <a:pt x="12" y="7"/>
                      <a:pt x="12" y="6"/>
                      <a:pt x="12" y="6"/>
                    </a:cubicBezTo>
                    <a:cubicBezTo>
                      <a:pt x="12" y="5"/>
                      <a:pt x="12" y="5"/>
                      <a:pt x="12" y="5"/>
                    </a:cubicBezTo>
                    <a:cubicBezTo>
                      <a:pt x="11" y="5"/>
                      <a:pt x="11" y="5"/>
                      <a:pt x="11" y="4"/>
                    </a:cubicBezTo>
                    <a:cubicBezTo>
                      <a:pt x="11" y="4"/>
                      <a:pt x="11" y="4"/>
                      <a:pt x="11" y="3"/>
                    </a:cubicBezTo>
                    <a:cubicBezTo>
                      <a:pt x="11" y="3"/>
                      <a:pt x="11" y="2"/>
                      <a:pt x="11" y="2"/>
                    </a:cubicBezTo>
                    <a:cubicBezTo>
                      <a:pt x="10" y="2"/>
                      <a:pt x="10" y="1"/>
                      <a:pt x="10" y="1"/>
                    </a:cubicBezTo>
                    <a:cubicBezTo>
                      <a:pt x="10" y="1"/>
                      <a:pt x="10" y="0"/>
                      <a:pt x="9" y="0"/>
                    </a:cubicBezTo>
                    <a:cubicBezTo>
                      <a:pt x="9" y="0"/>
                      <a:pt x="9" y="0"/>
                      <a:pt x="8" y="0"/>
                    </a:cubicBezTo>
                    <a:cubicBezTo>
                      <a:pt x="8" y="1"/>
                      <a:pt x="8" y="1"/>
                      <a:pt x="8" y="2"/>
                    </a:cubicBezTo>
                    <a:cubicBezTo>
                      <a:pt x="8" y="2"/>
                      <a:pt x="8" y="2"/>
                      <a:pt x="8" y="3"/>
                    </a:cubicBezTo>
                    <a:cubicBezTo>
                      <a:pt x="7" y="3"/>
                      <a:pt x="7" y="3"/>
                      <a:pt x="7" y="3"/>
                    </a:cubicBezTo>
                    <a:cubicBezTo>
                      <a:pt x="6" y="4"/>
                      <a:pt x="6" y="4"/>
                      <a:pt x="6" y="4"/>
                    </a:cubicBezTo>
                    <a:cubicBezTo>
                      <a:pt x="6" y="4"/>
                      <a:pt x="6" y="4"/>
                      <a:pt x="5" y="4"/>
                    </a:cubicBezTo>
                    <a:cubicBezTo>
                      <a:pt x="5" y="4"/>
                      <a:pt x="5" y="3"/>
                      <a:pt x="5" y="3"/>
                    </a:cubicBezTo>
                    <a:cubicBezTo>
                      <a:pt x="5" y="3"/>
                      <a:pt x="4" y="3"/>
                      <a:pt x="4" y="3"/>
                    </a:cubicBezTo>
                    <a:cubicBezTo>
                      <a:pt x="3" y="3"/>
                      <a:pt x="3" y="3"/>
                      <a:pt x="3" y="4"/>
                    </a:cubicBezTo>
                    <a:cubicBezTo>
                      <a:pt x="2" y="4"/>
                      <a:pt x="3" y="5"/>
                      <a:pt x="2" y="5"/>
                    </a:cubicBezTo>
                    <a:cubicBezTo>
                      <a:pt x="2" y="5"/>
                      <a:pt x="2" y="5"/>
                      <a:pt x="1" y="5"/>
                    </a:cubicBezTo>
                    <a:cubicBezTo>
                      <a:pt x="1" y="5"/>
                      <a:pt x="1" y="6"/>
                      <a:pt x="0" y="6"/>
                    </a:cubicBezTo>
                    <a:cubicBezTo>
                      <a:pt x="0" y="6"/>
                      <a:pt x="0" y="7"/>
                      <a:pt x="0" y="7"/>
                    </a:cubicBezTo>
                    <a:cubicBezTo>
                      <a:pt x="0" y="7"/>
                      <a:pt x="0" y="7"/>
                      <a:pt x="0" y="7"/>
                    </a:cubicBezTo>
                    <a:cubicBezTo>
                      <a:pt x="0" y="7"/>
                      <a:pt x="0" y="8"/>
                      <a:pt x="0" y="8"/>
                    </a:cubicBezTo>
                    <a:cubicBezTo>
                      <a:pt x="0" y="8"/>
                      <a:pt x="1" y="9"/>
                      <a:pt x="1" y="9"/>
                    </a:cubicBezTo>
                    <a:cubicBezTo>
                      <a:pt x="1" y="8"/>
                      <a:pt x="1" y="8"/>
                      <a:pt x="2" y="8"/>
                    </a:cubicBezTo>
                    <a:cubicBezTo>
                      <a:pt x="2" y="7"/>
                      <a:pt x="2" y="7"/>
                      <a:pt x="2" y="6"/>
                    </a:cubicBezTo>
                    <a:cubicBezTo>
                      <a:pt x="2" y="6"/>
                      <a:pt x="3" y="6"/>
                      <a:pt x="3" y="6"/>
                    </a:cubicBezTo>
                    <a:cubicBezTo>
                      <a:pt x="3" y="7"/>
                      <a:pt x="3" y="7"/>
                      <a:pt x="4" y="7"/>
                    </a:cubicBezTo>
                    <a:cubicBezTo>
                      <a:pt x="4" y="7"/>
                      <a:pt x="4" y="6"/>
                      <a:pt x="4" y="6"/>
                    </a:cubicBezTo>
                    <a:cubicBezTo>
                      <a:pt x="5" y="6"/>
                      <a:pt x="5" y="6"/>
                      <a:pt x="5" y="6"/>
                    </a:cubicBezTo>
                    <a:cubicBezTo>
                      <a:pt x="6" y="6"/>
                      <a:pt x="6" y="6"/>
                      <a:pt x="7" y="6"/>
                    </a:cubicBezTo>
                    <a:cubicBezTo>
                      <a:pt x="7" y="6"/>
                      <a:pt x="8" y="6"/>
                      <a:pt x="8" y="6"/>
                    </a:cubicBezTo>
                    <a:cubicBezTo>
                      <a:pt x="8" y="7"/>
                      <a:pt x="7" y="7"/>
                      <a:pt x="7" y="7"/>
                    </a:cubicBezTo>
                    <a:cubicBezTo>
                      <a:pt x="6" y="7"/>
                      <a:pt x="6" y="7"/>
                      <a:pt x="6" y="7"/>
                    </a:cubicBezTo>
                    <a:cubicBezTo>
                      <a:pt x="6" y="8"/>
                      <a:pt x="6" y="8"/>
                      <a:pt x="6" y="9"/>
                    </a:cubicBezTo>
                    <a:cubicBezTo>
                      <a:pt x="6" y="9"/>
                      <a:pt x="6" y="10"/>
                      <a:pt x="7" y="10"/>
                    </a:cubicBezTo>
                    <a:cubicBezTo>
                      <a:pt x="7" y="11"/>
                      <a:pt x="7" y="11"/>
                      <a:pt x="8" y="11"/>
                    </a:cubicBezTo>
                    <a:cubicBezTo>
                      <a:pt x="8" y="11"/>
                      <a:pt x="9" y="11"/>
                      <a:pt x="9" y="12"/>
                    </a:cubicBezTo>
                    <a:cubicBezTo>
                      <a:pt x="9" y="12"/>
                      <a:pt x="10" y="12"/>
                      <a:pt x="10" y="12"/>
                    </a:cubicBezTo>
                    <a:cubicBezTo>
                      <a:pt x="10" y="12"/>
                      <a:pt x="10" y="11"/>
                      <a:pt x="10" y="10"/>
                    </a:cubicBezTo>
                    <a:cubicBezTo>
                      <a:pt x="10" y="10"/>
                      <a:pt x="10" y="10"/>
                      <a:pt x="10" y="10"/>
                    </a:cubicBezTo>
                    <a:cubicBezTo>
                      <a:pt x="9" y="9"/>
                      <a:pt x="9" y="9"/>
                      <a:pt x="9" y="8"/>
                    </a:cubicBezTo>
                    <a:cubicBezTo>
                      <a:pt x="10" y="8"/>
                      <a:pt x="10" y="8"/>
                      <a:pt x="10" y="8"/>
                    </a:cubicBezTo>
                    <a:cubicBezTo>
                      <a:pt x="10" y="8"/>
                      <a:pt x="11" y="8"/>
                      <a:pt x="11" y="8"/>
                    </a:cubicBezTo>
                    <a:cubicBezTo>
                      <a:pt x="11" y="9"/>
                      <a:pt x="10" y="9"/>
                      <a:pt x="11" y="9"/>
                    </a:cubicBezTo>
                    <a:cubicBezTo>
                      <a:pt x="11" y="10"/>
                      <a:pt x="11" y="10"/>
                      <a:pt x="12"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431"/>
              <p:cNvSpPr>
                <a:spLocks/>
              </p:cNvSpPr>
              <p:nvPr/>
            </p:nvSpPr>
            <p:spPr bwMode="auto">
              <a:xfrm>
                <a:off x="6708776" y="2665414"/>
                <a:ext cx="22225" cy="74613"/>
              </a:xfrm>
              <a:custGeom>
                <a:avLst/>
                <a:gdLst>
                  <a:gd name="T0" fmla="*/ 2 w 2"/>
                  <a:gd name="T1" fmla="*/ 1 h 7"/>
                  <a:gd name="T2" fmla="*/ 2 w 2"/>
                  <a:gd name="T3" fmla="*/ 0 h 7"/>
                  <a:gd name="T4" fmla="*/ 1 w 2"/>
                  <a:gd name="T5" fmla="*/ 1 h 7"/>
                  <a:gd name="T6" fmla="*/ 0 w 2"/>
                  <a:gd name="T7" fmla="*/ 2 h 7"/>
                  <a:gd name="T8" fmla="*/ 0 w 2"/>
                  <a:gd name="T9" fmla="*/ 3 h 7"/>
                  <a:gd name="T10" fmla="*/ 0 w 2"/>
                  <a:gd name="T11" fmla="*/ 4 h 7"/>
                  <a:gd name="T12" fmla="*/ 0 w 2"/>
                  <a:gd name="T13" fmla="*/ 5 h 7"/>
                  <a:gd name="T14" fmla="*/ 1 w 2"/>
                  <a:gd name="T15" fmla="*/ 6 h 7"/>
                  <a:gd name="T16" fmla="*/ 2 w 2"/>
                  <a:gd name="T17" fmla="*/ 6 h 7"/>
                  <a:gd name="T18" fmla="*/ 2 w 2"/>
                  <a:gd name="T19" fmla="*/ 5 h 7"/>
                  <a:gd name="T20" fmla="*/ 2 w 2"/>
                  <a:gd name="T21" fmla="*/ 4 h 7"/>
                  <a:gd name="T22" fmla="*/ 2 w 2"/>
                  <a:gd name="T23" fmla="*/ 2 h 7"/>
                  <a:gd name="T24" fmla="*/ 2 w 2"/>
                  <a:gd name="T2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7">
                    <a:moveTo>
                      <a:pt x="2" y="1"/>
                    </a:moveTo>
                    <a:cubicBezTo>
                      <a:pt x="2" y="1"/>
                      <a:pt x="2" y="0"/>
                      <a:pt x="2" y="0"/>
                    </a:cubicBezTo>
                    <a:cubicBezTo>
                      <a:pt x="1" y="0"/>
                      <a:pt x="1" y="0"/>
                      <a:pt x="1" y="1"/>
                    </a:cubicBezTo>
                    <a:cubicBezTo>
                      <a:pt x="0" y="1"/>
                      <a:pt x="1" y="1"/>
                      <a:pt x="0" y="2"/>
                    </a:cubicBezTo>
                    <a:cubicBezTo>
                      <a:pt x="0" y="2"/>
                      <a:pt x="0" y="2"/>
                      <a:pt x="0" y="3"/>
                    </a:cubicBezTo>
                    <a:cubicBezTo>
                      <a:pt x="0" y="3"/>
                      <a:pt x="0" y="3"/>
                      <a:pt x="0" y="4"/>
                    </a:cubicBezTo>
                    <a:cubicBezTo>
                      <a:pt x="0" y="4"/>
                      <a:pt x="0" y="5"/>
                      <a:pt x="0" y="5"/>
                    </a:cubicBezTo>
                    <a:cubicBezTo>
                      <a:pt x="0" y="6"/>
                      <a:pt x="1" y="6"/>
                      <a:pt x="1" y="6"/>
                    </a:cubicBezTo>
                    <a:cubicBezTo>
                      <a:pt x="1" y="7"/>
                      <a:pt x="1" y="7"/>
                      <a:pt x="2" y="6"/>
                    </a:cubicBezTo>
                    <a:cubicBezTo>
                      <a:pt x="2" y="6"/>
                      <a:pt x="2" y="6"/>
                      <a:pt x="2" y="5"/>
                    </a:cubicBezTo>
                    <a:cubicBezTo>
                      <a:pt x="2" y="5"/>
                      <a:pt x="2" y="4"/>
                      <a:pt x="2" y="4"/>
                    </a:cubicBezTo>
                    <a:cubicBezTo>
                      <a:pt x="2" y="3"/>
                      <a:pt x="2" y="3"/>
                      <a:pt x="2" y="2"/>
                    </a:cubicBezTo>
                    <a:cubicBezTo>
                      <a:pt x="2" y="2"/>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Oval 432"/>
              <p:cNvSpPr>
                <a:spLocks noChangeArrowheads="1"/>
              </p:cNvSpPr>
              <p:nvPr/>
            </p:nvSpPr>
            <p:spPr bwMode="auto">
              <a:xfrm>
                <a:off x="6708776" y="2751139"/>
                <a:ext cx="11113" cy="1588"/>
              </a:xfrm>
              <a:prstGeom prst="ellipse">
                <a:avLst/>
              </a:pr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 name="Freeform 433"/>
              <p:cNvSpPr>
                <a:spLocks/>
              </p:cNvSpPr>
              <p:nvPr/>
            </p:nvSpPr>
            <p:spPr bwMode="auto">
              <a:xfrm>
                <a:off x="6753226" y="2859089"/>
                <a:ext cx="9525" cy="22225"/>
              </a:xfrm>
              <a:custGeom>
                <a:avLst/>
                <a:gdLst>
                  <a:gd name="T0" fmla="*/ 1 w 1"/>
                  <a:gd name="T1" fmla="*/ 1 h 2"/>
                  <a:gd name="T2" fmla="*/ 1 w 1"/>
                  <a:gd name="T3" fmla="*/ 0 h 2"/>
                  <a:gd name="T4" fmla="*/ 0 w 1"/>
                  <a:gd name="T5" fmla="*/ 1 h 2"/>
                  <a:gd name="T6" fmla="*/ 1 w 1"/>
                  <a:gd name="T7" fmla="*/ 1 h 2"/>
                  <a:gd name="T8" fmla="*/ 1 w 1"/>
                  <a:gd name="T9" fmla="*/ 2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0"/>
                      <a:pt x="1" y="0"/>
                      <a:pt x="1" y="0"/>
                    </a:cubicBezTo>
                    <a:cubicBezTo>
                      <a:pt x="0" y="0"/>
                      <a:pt x="0" y="1"/>
                      <a:pt x="0" y="1"/>
                    </a:cubicBezTo>
                    <a:cubicBezTo>
                      <a:pt x="0" y="1"/>
                      <a:pt x="0" y="1"/>
                      <a:pt x="1" y="1"/>
                    </a:cubicBezTo>
                    <a:cubicBezTo>
                      <a:pt x="1" y="2"/>
                      <a:pt x="1" y="2"/>
                      <a:pt x="1" y="2"/>
                    </a:cubicBezTo>
                    <a:cubicBezTo>
                      <a:pt x="1" y="2"/>
                      <a:pt x="1"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 name="Freeform 434"/>
              <p:cNvSpPr>
                <a:spLocks/>
              </p:cNvSpPr>
              <p:nvPr/>
            </p:nvSpPr>
            <p:spPr bwMode="auto">
              <a:xfrm>
                <a:off x="479426" y="935039"/>
                <a:ext cx="928688" cy="454025"/>
              </a:xfrm>
              <a:custGeom>
                <a:avLst/>
                <a:gdLst>
                  <a:gd name="T0" fmla="*/ 62 w 86"/>
                  <a:gd name="T1" fmla="*/ 30 h 42"/>
                  <a:gd name="T2" fmla="*/ 64 w 86"/>
                  <a:gd name="T3" fmla="*/ 33 h 42"/>
                  <a:gd name="T4" fmla="*/ 63 w 86"/>
                  <a:gd name="T5" fmla="*/ 38 h 42"/>
                  <a:gd name="T6" fmla="*/ 68 w 86"/>
                  <a:gd name="T7" fmla="*/ 34 h 42"/>
                  <a:gd name="T8" fmla="*/ 68 w 86"/>
                  <a:gd name="T9" fmla="*/ 36 h 42"/>
                  <a:gd name="T10" fmla="*/ 68 w 86"/>
                  <a:gd name="T11" fmla="*/ 42 h 42"/>
                  <a:gd name="T12" fmla="*/ 72 w 86"/>
                  <a:gd name="T13" fmla="*/ 38 h 42"/>
                  <a:gd name="T14" fmla="*/ 71 w 86"/>
                  <a:gd name="T15" fmla="*/ 33 h 42"/>
                  <a:gd name="T16" fmla="*/ 69 w 86"/>
                  <a:gd name="T17" fmla="*/ 29 h 42"/>
                  <a:gd name="T18" fmla="*/ 65 w 86"/>
                  <a:gd name="T19" fmla="*/ 29 h 42"/>
                  <a:gd name="T20" fmla="*/ 65 w 86"/>
                  <a:gd name="T21" fmla="*/ 23 h 42"/>
                  <a:gd name="T22" fmla="*/ 82 w 86"/>
                  <a:gd name="T23" fmla="*/ 7 h 42"/>
                  <a:gd name="T24" fmla="*/ 84 w 86"/>
                  <a:gd name="T25" fmla="*/ 3 h 42"/>
                  <a:gd name="T26" fmla="*/ 77 w 86"/>
                  <a:gd name="T27" fmla="*/ 2 h 42"/>
                  <a:gd name="T28" fmla="*/ 70 w 86"/>
                  <a:gd name="T29" fmla="*/ 1 h 42"/>
                  <a:gd name="T30" fmla="*/ 63 w 86"/>
                  <a:gd name="T31" fmla="*/ 0 h 42"/>
                  <a:gd name="T32" fmla="*/ 54 w 86"/>
                  <a:gd name="T33" fmla="*/ 2 h 42"/>
                  <a:gd name="T34" fmla="*/ 46 w 86"/>
                  <a:gd name="T35" fmla="*/ 3 h 42"/>
                  <a:gd name="T36" fmla="*/ 40 w 86"/>
                  <a:gd name="T37" fmla="*/ 6 h 42"/>
                  <a:gd name="T38" fmla="*/ 37 w 86"/>
                  <a:gd name="T39" fmla="*/ 8 h 42"/>
                  <a:gd name="T40" fmla="*/ 38 w 86"/>
                  <a:gd name="T41" fmla="*/ 10 h 42"/>
                  <a:gd name="T42" fmla="*/ 35 w 86"/>
                  <a:gd name="T43" fmla="*/ 12 h 42"/>
                  <a:gd name="T44" fmla="*/ 33 w 86"/>
                  <a:gd name="T45" fmla="*/ 11 h 42"/>
                  <a:gd name="T46" fmla="*/ 27 w 86"/>
                  <a:gd name="T47" fmla="*/ 13 h 42"/>
                  <a:gd name="T48" fmla="*/ 25 w 86"/>
                  <a:gd name="T49" fmla="*/ 15 h 42"/>
                  <a:gd name="T50" fmla="*/ 27 w 86"/>
                  <a:gd name="T51" fmla="*/ 16 h 42"/>
                  <a:gd name="T52" fmla="*/ 31 w 86"/>
                  <a:gd name="T53" fmla="*/ 18 h 42"/>
                  <a:gd name="T54" fmla="*/ 25 w 86"/>
                  <a:gd name="T55" fmla="*/ 20 h 42"/>
                  <a:gd name="T56" fmla="*/ 21 w 86"/>
                  <a:gd name="T57" fmla="*/ 21 h 42"/>
                  <a:gd name="T58" fmla="*/ 14 w 86"/>
                  <a:gd name="T59" fmla="*/ 24 h 42"/>
                  <a:gd name="T60" fmla="*/ 13 w 86"/>
                  <a:gd name="T61" fmla="*/ 27 h 42"/>
                  <a:gd name="T62" fmla="*/ 17 w 86"/>
                  <a:gd name="T63" fmla="*/ 28 h 42"/>
                  <a:gd name="T64" fmla="*/ 13 w 86"/>
                  <a:gd name="T65" fmla="*/ 32 h 42"/>
                  <a:gd name="T66" fmla="*/ 17 w 86"/>
                  <a:gd name="T67" fmla="*/ 31 h 42"/>
                  <a:gd name="T68" fmla="*/ 20 w 86"/>
                  <a:gd name="T69" fmla="*/ 32 h 42"/>
                  <a:gd name="T70" fmla="*/ 22 w 86"/>
                  <a:gd name="T71" fmla="*/ 32 h 42"/>
                  <a:gd name="T72" fmla="*/ 20 w 86"/>
                  <a:gd name="T73" fmla="*/ 33 h 42"/>
                  <a:gd name="T74" fmla="*/ 14 w 86"/>
                  <a:gd name="T75" fmla="*/ 36 h 42"/>
                  <a:gd name="T76" fmla="*/ 6 w 86"/>
                  <a:gd name="T77" fmla="*/ 39 h 42"/>
                  <a:gd name="T78" fmla="*/ 0 w 86"/>
                  <a:gd name="T79" fmla="*/ 41 h 42"/>
                  <a:gd name="T80" fmla="*/ 7 w 86"/>
                  <a:gd name="T81" fmla="*/ 40 h 42"/>
                  <a:gd name="T82" fmla="*/ 13 w 86"/>
                  <a:gd name="T83" fmla="*/ 39 h 42"/>
                  <a:gd name="T84" fmla="*/ 20 w 86"/>
                  <a:gd name="T85" fmla="*/ 35 h 42"/>
                  <a:gd name="T86" fmla="*/ 27 w 86"/>
                  <a:gd name="T87" fmla="*/ 33 h 42"/>
                  <a:gd name="T88" fmla="*/ 31 w 86"/>
                  <a:gd name="T89" fmla="*/ 31 h 42"/>
                  <a:gd name="T90" fmla="*/ 37 w 86"/>
                  <a:gd name="T91" fmla="*/ 28 h 42"/>
                  <a:gd name="T92" fmla="*/ 42 w 86"/>
                  <a:gd name="T93" fmla="*/ 25 h 42"/>
                  <a:gd name="T94" fmla="*/ 42 w 86"/>
                  <a:gd name="T95" fmla="*/ 26 h 42"/>
                  <a:gd name="T96" fmla="*/ 37 w 86"/>
                  <a:gd name="T97" fmla="*/ 28 h 42"/>
                  <a:gd name="T98" fmla="*/ 39 w 86"/>
                  <a:gd name="T99" fmla="*/ 30 h 42"/>
                  <a:gd name="T100" fmla="*/ 45 w 86"/>
                  <a:gd name="T101" fmla="*/ 28 h 42"/>
                  <a:gd name="T102" fmla="*/ 48 w 86"/>
                  <a:gd name="T103" fmla="*/ 25 h 42"/>
                  <a:gd name="T104" fmla="*/ 54 w 86"/>
                  <a:gd name="T10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42">
                    <a:moveTo>
                      <a:pt x="57" y="28"/>
                    </a:moveTo>
                    <a:cubicBezTo>
                      <a:pt x="57" y="28"/>
                      <a:pt x="57" y="28"/>
                      <a:pt x="58" y="28"/>
                    </a:cubicBezTo>
                    <a:cubicBezTo>
                      <a:pt x="58" y="28"/>
                      <a:pt x="58" y="29"/>
                      <a:pt x="59" y="29"/>
                    </a:cubicBezTo>
                    <a:cubicBezTo>
                      <a:pt x="59" y="29"/>
                      <a:pt x="60" y="29"/>
                      <a:pt x="60" y="29"/>
                    </a:cubicBezTo>
                    <a:cubicBezTo>
                      <a:pt x="61" y="29"/>
                      <a:pt x="61" y="29"/>
                      <a:pt x="61" y="30"/>
                    </a:cubicBezTo>
                    <a:cubicBezTo>
                      <a:pt x="61" y="30"/>
                      <a:pt x="61" y="30"/>
                      <a:pt x="62" y="30"/>
                    </a:cubicBezTo>
                    <a:cubicBezTo>
                      <a:pt x="62" y="31"/>
                      <a:pt x="62" y="30"/>
                      <a:pt x="62" y="30"/>
                    </a:cubicBezTo>
                    <a:cubicBezTo>
                      <a:pt x="63" y="31"/>
                      <a:pt x="62" y="31"/>
                      <a:pt x="63" y="31"/>
                    </a:cubicBezTo>
                    <a:cubicBezTo>
                      <a:pt x="63" y="31"/>
                      <a:pt x="63" y="31"/>
                      <a:pt x="63" y="32"/>
                    </a:cubicBezTo>
                    <a:cubicBezTo>
                      <a:pt x="63" y="32"/>
                      <a:pt x="63" y="32"/>
                      <a:pt x="63" y="32"/>
                    </a:cubicBezTo>
                    <a:cubicBezTo>
                      <a:pt x="63" y="32"/>
                      <a:pt x="63" y="32"/>
                      <a:pt x="64" y="32"/>
                    </a:cubicBezTo>
                    <a:cubicBezTo>
                      <a:pt x="64" y="33"/>
                      <a:pt x="64" y="33"/>
                      <a:pt x="64" y="33"/>
                    </a:cubicBezTo>
                    <a:cubicBezTo>
                      <a:pt x="64" y="33"/>
                      <a:pt x="65" y="33"/>
                      <a:pt x="65" y="33"/>
                    </a:cubicBezTo>
                    <a:cubicBezTo>
                      <a:pt x="65" y="33"/>
                      <a:pt x="65" y="33"/>
                      <a:pt x="64" y="33"/>
                    </a:cubicBezTo>
                    <a:cubicBezTo>
                      <a:pt x="64" y="33"/>
                      <a:pt x="63" y="33"/>
                      <a:pt x="63" y="33"/>
                    </a:cubicBezTo>
                    <a:cubicBezTo>
                      <a:pt x="63" y="34"/>
                      <a:pt x="64" y="34"/>
                      <a:pt x="63" y="35"/>
                    </a:cubicBezTo>
                    <a:cubicBezTo>
                      <a:pt x="63" y="35"/>
                      <a:pt x="63" y="36"/>
                      <a:pt x="63" y="36"/>
                    </a:cubicBezTo>
                    <a:cubicBezTo>
                      <a:pt x="63" y="37"/>
                      <a:pt x="62" y="38"/>
                      <a:pt x="63" y="38"/>
                    </a:cubicBezTo>
                    <a:cubicBezTo>
                      <a:pt x="63" y="38"/>
                      <a:pt x="63" y="38"/>
                      <a:pt x="64" y="38"/>
                    </a:cubicBezTo>
                    <a:cubicBezTo>
                      <a:pt x="64" y="38"/>
                      <a:pt x="64" y="37"/>
                      <a:pt x="65" y="37"/>
                    </a:cubicBezTo>
                    <a:cubicBezTo>
                      <a:pt x="65" y="37"/>
                      <a:pt x="65" y="36"/>
                      <a:pt x="65" y="36"/>
                    </a:cubicBezTo>
                    <a:cubicBezTo>
                      <a:pt x="66" y="36"/>
                      <a:pt x="66" y="35"/>
                      <a:pt x="66" y="35"/>
                    </a:cubicBezTo>
                    <a:cubicBezTo>
                      <a:pt x="66" y="35"/>
                      <a:pt x="67" y="35"/>
                      <a:pt x="67" y="35"/>
                    </a:cubicBezTo>
                    <a:cubicBezTo>
                      <a:pt x="67" y="35"/>
                      <a:pt x="67" y="35"/>
                      <a:pt x="68" y="34"/>
                    </a:cubicBezTo>
                    <a:cubicBezTo>
                      <a:pt x="68" y="34"/>
                      <a:pt x="68" y="34"/>
                      <a:pt x="68" y="33"/>
                    </a:cubicBezTo>
                    <a:cubicBezTo>
                      <a:pt x="68" y="33"/>
                      <a:pt x="67" y="33"/>
                      <a:pt x="67" y="33"/>
                    </a:cubicBezTo>
                    <a:cubicBezTo>
                      <a:pt x="67" y="32"/>
                      <a:pt x="68" y="32"/>
                      <a:pt x="68" y="33"/>
                    </a:cubicBezTo>
                    <a:cubicBezTo>
                      <a:pt x="68" y="33"/>
                      <a:pt x="68" y="33"/>
                      <a:pt x="68" y="33"/>
                    </a:cubicBezTo>
                    <a:cubicBezTo>
                      <a:pt x="68" y="34"/>
                      <a:pt x="68" y="34"/>
                      <a:pt x="68" y="35"/>
                    </a:cubicBezTo>
                    <a:cubicBezTo>
                      <a:pt x="68" y="35"/>
                      <a:pt x="68" y="35"/>
                      <a:pt x="68" y="36"/>
                    </a:cubicBezTo>
                    <a:cubicBezTo>
                      <a:pt x="69" y="36"/>
                      <a:pt x="69" y="36"/>
                      <a:pt x="69" y="37"/>
                    </a:cubicBezTo>
                    <a:cubicBezTo>
                      <a:pt x="69" y="37"/>
                      <a:pt x="69" y="37"/>
                      <a:pt x="69" y="38"/>
                    </a:cubicBezTo>
                    <a:cubicBezTo>
                      <a:pt x="69" y="38"/>
                      <a:pt x="68" y="39"/>
                      <a:pt x="68" y="39"/>
                    </a:cubicBezTo>
                    <a:cubicBezTo>
                      <a:pt x="68" y="40"/>
                      <a:pt x="67" y="40"/>
                      <a:pt x="67" y="40"/>
                    </a:cubicBezTo>
                    <a:cubicBezTo>
                      <a:pt x="67" y="40"/>
                      <a:pt x="68" y="40"/>
                      <a:pt x="68" y="41"/>
                    </a:cubicBezTo>
                    <a:cubicBezTo>
                      <a:pt x="68" y="41"/>
                      <a:pt x="68" y="41"/>
                      <a:pt x="68" y="42"/>
                    </a:cubicBezTo>
                    <a:cubicBezTo>
                      <a:pt x="68" y="42"/>
                      <a:pt x="68" y="42"/>
                      <a:pt x="68" y="42"/>
                    </a:cubicBezTo>
                    <a:cubicBezTo>
                      <a:pt x="68" y="42"/>
                      <a:pt x="68" y="42"/>
                      <a:pt x="68" y="42"/>
                    </a:cubicBezTo>
                    <a:cubicBezTo>
                      <a:pt x="68" y="42"/>
                      <a:pt x="69" y="42"/>
                      <a:pt x="69" y="42"/>
                    </a:cubicBezTo>
                    <a:cubicBezTo>
                      <a:pt x="69" y="41"/>
                      <a:pt x="70" y="41"/>
                      <a:pt x="71" y="41"/>
                    </a:cubicBezTo>
                    <a:cubicBezTo>
                      <a:pt x="71" y="41"/>
                      <a:pt x="71" y="40"/>
                      <a:pt x="71" y="40"/>
                    </a:cubicBezTo>
                    <a:cubicBezTo>
                      <a:pt x="72" y="39"/>
                      <a:pt x="72" y="39"/>
                      <a:pt x="72" y="38"/>
                    </a:cubicBezTo>
                    <a:cubicBezTo>
                      <a:pt x="72" y="38"/>
                      <a:pt x="71" y="38"/>
                      <a:pt x="71" y="38"/>
                    </a:cubicBezTo>
                    <a:cubicBezTo>
                      <a:pt x="71" y="37"/>
                      <a:pt x="71" y="37"/>
                      <a:pt x="70" y="37"/>
                    </a:cubicBezTo>
                    <a:cubicBezTo>
                      <a:pt x="70" y="37"/>
                      <a:pt x="70" y="36"/>
                      <a:pt x="70" y="36"/>
                    </a:cubicBezTo>
                    <a:cubicBezTo>
                      <a:pt x="70" y="35"/>
                      <a:pt x="70" y="35"/>
                      <a:pt x="71" y="35"/>
                    </a:cubicBezTo>
                    <a:cubicBezTo>
                      <a:pt x="71" y="35"/>
                      <a:pt x="71" y="34"/>
                      <a:pt x="71" y="34"/>
                    </a:cubicBezTo>
                    <a:cubicBezTo>
                      <a:pt x="71" y="34"/>
                      <a:pt x="71" y="33"/>
                      <a:pt x="71" y="33"/>
                    </a:cubicBezTo>
                    <a:cubicBezTo>
                      <a:pt x="71" y="32"/>
                      <a:pt x="71" y="32"/>
                      <a:pt x="70" y="32"/>
                    </a:cubicBezTo>
                    <a:cubicBezTo>
                      <a:pt x="70" y="32"/>
                      <a:pt x="70" y="31"/>
                      <a:pt x="70" y="31"/>
                    </a:cubicBezTo>
                    <a:cubicBezTo>
                      <a:pt x="70" y="31"/>
                      <a:pt x="70" y="30"/>
                      <a:pt x="71" y="30"/>
                    </a:cubicBezTo>
                    <a:cubicBezTo>
                      <a:pt x="71" y="30"/>
                      <a:pt x="71" y="29"/>
                      <a:pt x="71" y="29"/>
                    </a:cubicBezTo>
                    <a:cubicBezTo>
                      <a:pt x="70" y="29"/>
                      <a:pt x="70" y="29"/>
                      <a:pt x="70" y="29"/>
                    </a:cubicBezTo>
                    <a:cubicBezTo>
                      <a:pt x="69" y="29"/>
                      <a:pt x="69" y="29"/>
                      <a:pt x="69" y="29"/>
                    </a:cubicBezTo>
                    <a:cubicBezTo>
                      <a:pt x="68" y="29"/>
                      <a:pt x="68" y="29"/>
                      <a:pt x="68" y="29"/>
                    </a:cubicBezTo>
                    <a:cubicBezTo>
                      <a:pt x="68" y="30"/>
                      <a:pt x="67" y="30"/>
                      <a:pt x="67" y="30"/>
                    </a:cubicBezTo>
                    <a:cubicBezTo>
                      <a:pt x="66" y="30"/>
                      <a:pt x="66" y="30"/>
                      <a:pt x="66" y="30"/>
                    </a:cubicBezTo>
                    <a:cubicBezTo>
                      <a:pt x="65" y="31"/>
                      <a:pt x="65" y="31"/>
                      <a:pt x="64" y="31"/>
                    </a:cubicBezTo>
                    <a:cubicBezTo>
                      <a:pt x="64" y="31"/>
                      <a:pt x="65" y="30"/>
                      <a:pt x="65" y="30"/>
                    </a:cubicBezTo>
                    <a:cubicBezTo>
                      <a:pt x="65" y="30"/>
                      <a:pt x="65" y="29"/>
                      <a:pt x="65" y="29"/>
                    </a:cubicBezTo>
                    <a:cubicBezTo>
                      <a:pt x="65" y="28"/>
                      <a:pt x="65" y="28"/>
                      <a:pt x="65" y="27"/>
                    </a:cubicBezTo>
                    <a:cubicBezTo>
                      <a:pt x="65" y="27"/>
                      <a:pt x="65" y="27"/>
                      <a:pt x="65" y="26"/>
                    </a:cubicBezTo>
                    <a:cubicBezTo>
                      <a:pt x="65" y="26"/>
                      <a:pt x="65" y="26"/>
                      <a:pt x="65" y="26"/>
                    </a:cubicBezTo>
                    <a:cubicBezTo>
                      <a:pt x="65" y="26"/>
                      <a:pt x="65" y="26"/>
                      <a:pt x="64" y="25"/>
                    </a:cubicBezTo>
                    <a:cubicBezTo>
                      <a:pt x="64" y="24"/>
                      <a:pt x="64" y="24"/>
                      <a:pt x="64" y="24"/>
                    </a:cubicBezTo>
                    <a:cubicBezTo>
                      <a:pt x="64" y="24"/>
                      <a:pt x="64" y="23"/>
                      <a:pt x="65" y="23"/>
                    </a:cubicBezTo>
                    <a:cubicBezTo>
                      <a:pt x="66" y="22"/>
                      <a:pt x="66" y="22"/>
                      <a:pt x="67" y="21"/>
                    </a:cubicBezTo>
                    <a:cubicBezTo>
                      <a:pt x="67" y="20"/>
                      <a:pt x="68" y="20"/>
                      <a:pt x="69" y="19"/>
                    </a:cubicBezTo>
                    <a:cubicBezTo>
                      <a:pt x="70" y="17"/>
                      <a:pt x="71" y="17"/>
                      <a:pt x="72" y="15"/>
                    </a:cubicBezTo>
                    <a:cubicBezTo>
                      <a:pt x="74" y="14"/>
                      <a:pt x="75" y="13"/>
                      <a:pt x="77" y="11"/>
                    </a:cubicBezTo>
                    <a:cubicBezTo>
                      <a:pt x="77" y="11"/>
                      <a:pt x="78" y="11"/>
                      <a:pt x="78" y="10"/>
                    </a:cubicBezTo>
                    <a:cubicBezTo>
                      <a:pt x="79" y="9"/>
                      <a:pt x="80" y="8"/>
                      <a:pt x="82" y="7"/>
                    </a:cubicBezTo>
                    <a:cubicBezTo>
                      <a:pt x="84" y="6"/>
                      <a:pt x="84" y="5"/>
                      <a:pt x="86" y="4"/>
                    </a:cubicBezTo>
                    <a:cubicBezTo>
                      <a:pt x="86" y="3"/>
                      <a:pt x="86" y="3"/>
                      <a:pt x="86" y="3"/>
                    </a:cubicBezTo>
                    <a:cubicBezTo>
                      <a:pt x="86" y="3"/>
                      <a:pt x="86" y="3"/>
                      <a:pt x="86" y="3"/>
                    </a:cubicBezTo>
                    <a:cubicBezTo>
                      <a:pt x="85" y="3"/>
                      <a:pt x="85" y="2"/>
                      <a:pt x="85" y="2"/>
                    </a:cubicBezTo>
                    <a:cubicBezTo>
                      <a:pt x="85" y="2"/>
                      <a:pt x="84" y="2"/>
                      <a:pt x="84" y="2"/>
                    </a:cubicBezTo>
                    <a:cubicBezTo>
                      <a:pt x="84" y="3"/>
                      <a:pt x="84" y="3"/>
                      <a:pt x="84" y="3"/>
                    </a:cubicBezTo>
                    <a:cubicBezTo>
                      <a:pt x="83" y="3"/>
                      <a:pt x="83" y="3"/>
                      <a:pt x="82" y="3"/>
                    </a:cubicBezTo>
                    <a:cubicBezTo>
                      <a:pt x="82" y="3"/>
                      <a:pt x="82" y="3"/>
                      <a:pt x="81" y="3"/>
                    </a:cubicBezTo>
                    <a:cubicBezTo>
                      <a:pt x="81" y="3"/>
                      <a:pt x="81" y="2"/>
                      <a:pt x="80" y="2"/>
                    </a:cubicBezTo>
                    <a:cubicBezTo>
                      <a:pt x="80" y="2"/>
                      <a:pt x="80" y="2"/>
                      <a:pt x="79" y="2"/>
                    </a:cubicBezTo>
                    <a:cubicBezTo>
                      <a:pt x="79" y="2"/>
                      <a:pt x="79" y="2"/>
                      <a:pt x="78" y="2"/>
                    </a:cubicBezTo>
                    <a:cubicBezTo>
                      <a:pt x="78" y="2"/>
                      <a:pt x="78" y="2"/>
                      <a:pt x="77" y="2"/>
                    </a:cubicBezTo>
                    <a:cubicBezTo>
                      <a:pt x="77" y="2"/>
                      <a:pt x="76" y="2"/>
                      <a:pt x="76" y="2"/>
                    </a:cubicBezTo>
                    <a:cubicBezTo>
                      <a:pt x="75" y="2"/>
                      <a:pt x="75" y="2"/>
                      <a:pt x="75" y="2"/>
                    </a:cubicBezTo>
                    <a:cubicBezTo>
                      <a:pt x="74" y="1"/>
                      <a:pt x="74" y="2"/>
                      <a:pt x="73" y="2"/>
                    </a:cubicBezTo>
                    <a:cubicBezTo>
                      <a:pt x="73" y="2"/>
                      <a:pt x="72" y="2"/>
                      <a:pt x="72" y="2"/>
                    </a:cubicBezTo>
                    <a:cubicBezTo>
                      <a:pt x="72" y="2"/>
                      <a:pt x="71" y="2"/>
                      <a:pt x="71" y="2"/>
                    </a:cubicBezTo>
                    <a:cubicBezTo>
                      <a:pt x="70" y="2"/>
                      <a:pt x="70" y="1"/>
                      <a:pt x="70" y="1"/>
                    </a:cubicBezTo>
                    <a:cubicBezTo>
                      <a:pt x="69" y="1"/>
                      <a:pt x="69" y="1"/>
                      <a:pt x="68" y="1"/>
                    </a:cubicBezTo>
                    <a:cubicBezTo>
                      <a:pt x="68" y="1"/>
                      <a:pt x="68" y="1"/>
                      <a:pt x="67" y="1"/>
                    </a:cubicBezTo>
                    <a:cubicBezTo>
                      <a:pt x="67" y="1"/>
                      <a:pt x="67" y="0"/>
                      <a:pt x="66" y="0"/>
                    </a:cubicBezTo>
                    <a:cubicBezTo>
                      <a:pt x="66" y="0"/>
                      <a:pt x="66" y="0"/>
                      <a:pt x="65" y="0"/>
                    </a:cubicBezTo>
                    <a:cubicBezTo>
                      <a:pt x="65" y="0"/>
                      <a:pt x="64" y="0"/>
                      <a:pt x="64" y="0"/>
                    </a:cubicBezTo>
                    <a:cubicBezTo>
                      <a:pt x="64" y="0"/>
                      <a:pt x="63" y="0"/>
                      <a:pt x="63" y="0"/>
                    </a:cubicBezTo>
                    <a:cubicBezTo>
                      <a:pt x="63" y="0"/>
                      <a:pt x="63" y="1"/>
                      <a:pt x="62" y="1"/>
                    </a:cubicBezTo>
                    <a:cubicBezTo>
                      <a:pt x="61" y="1"/>
                      <a:pt x="61" y="1"/>
                      <a:pt x="60" y="1"/>
                    </a:cubicBezTo>
                    <a:cubicBezTo>
                      <a:pt x="60" y="1"/>
                      <a:pt x="60" y="1"/>
                      <a:pt x="59" y="1"/>
                    </a:cubicBezTo>
                    <a:cubicBezTo>
                      <a:pt x="58" y="1"/>
                      <a:pt x="58" y="1"/>
                      <a:pt x="58" y="1"/>
                    </a:cubicBezTo>
                    <a:cubicBezTo>
                      <a:pt x="57" y="1"/>
                      <a:pt x="56" y="1"/>
                      <a:pt x="56" y="1"/>
                    </a:cubicBezTo>
                    <a:cubicBezTo>
                      <a:pt x="55" y="2"/>
                      <a:pt x="55" y="2"/>
                      <a:pt x="54" y="2"/>
                    </a:cubicBezTo>
                    <a:cubicBezTo>
                      <a:pt x="54" y="2"/>
                      <a:pt x="53" y="2"/>
                      <a:pt x="53" y="2"/>
                    </a:cubicBezTo>
                    <a:cubicBezTo>
                      <a:pt x="53" y="1"/>
                      <a:pt x="52" y="2"/>
                      <a:pt x="52" y="2"/>
                    </a:cubicBezTo>
                    <a:cubicBezTo>
                      <a:pt x="51" y="2"/>
                      <a:pt x="51" y="2"/>
                      <a:pt x="50" y="2"/>
                    </a:cubicBezTo>
                    <a:cubicBezTo>
                      <a:pt x="50" y="3"/>
                      <a:pt x="49" y="3"/>
                      <a:pt x="48" y="3"/>
                    </a:cubicBezTo>
                    <a:cubicBezTo>
                      <a:pt x="48" y="3"/>
                      <a:pt x="47" y="3"/>
                      <a:pt x="47" y="3"/>
                    </a:cubicBezTo>
                    <a:cubicBezTo>
                      <a:pt x="47" y="3"/>
                      <a:pt x="46" y="3"/>
                      <a:pt x="46" y="3"/>
                    </a:cubicBezTo>
                    <a:cubicBezTo>
                      <a:pt x="46" y="3"/>
                      <a:pt x="46" y="4"/>
                      <a:pt x="45" y="4"/>
                    </a:cubicBezTo>
                    <a:cubicBezTo>
                      <a:pt x="45" y="4"/>
                      <a:pt x="45" y="5"/>
                      <a:pt x="44" y="5"/>
                    </a:cubicBezTo>
                    <a:cubicBezTo>
                      <a:pt x="44" y="5"/>
                      <a:pt x="42" y="6"/>
                      <a:pt x="42" y="6"/>
                    </a:cubicBezTo>
                    <a:cubicBezTo>
                      <a:pt x="42" y="6"/>
                      <a:pt x="42" y="5"/>
                      <a:pt x="42" y="5"/>
                    </a:cubicBezTo>
                    <a:cubicBezTo>
                      <a:pt x="41" y="5"/>
                      <a:pt x="41" y="6"/>
                      <a:pt x="41" y="6"/>
                    </a:cubicBezTo>
                    <a:cubicBezTo>
                      <a:pt x="41" y="6"/>
                      <a:pt x="40" y="6"/>
                      <a:pt x="40" y="6"/>
                    </a:cubicBezTo>
                    <a:cubicBezTo>
                      <a:pt x="40" y="6"/>
                      <a:pt x="39" y="6"/>
                      <a:pt x="39" y="6"/>
                    </a:cubicBezTo>
                    <a:cubicBezTo>
                      <a:pt x="38" y="6"/>
                      <a:pt x="38" y="6"/>
                      <a:pt x="38" y="6"/>
                    </a:cubicBezTo>
                    <a:cubicBezTo>
                      <a:pt x="37" y="6"/>
                      <a:pt x="37" y="6"/>
                      <a:pt x="37" y="7"/>
                    </a:cubicBezTo>
                    <a:cubicBezTo>
                      <a:pt x="36" y="7"/>
                      <a:pt x="35" y="7"/>
                      <a:pt x="36" y="7"/>
                    </a:cubicBezTo>
                    <a:cubicBezTo>
                      <a:pt x="36" y="7"/>
                      <a:pt x="36" y="7"/>
                      <a:pt x="36" y="7"/>
                    </a:cubicBezTo>
                    <a:cubicBezTo>
                      <a:pt x="36" y="8"/>
                      <a:pt x="37" y="8"/>
                      <a:pt x="37" y="8"/>
                    </a:cubicBezTo>
                    <a:cubicBezTo>
                      <a:pt x="37" y="8"/>
                      <a:pt x="37" y="8"/>
                      <a:pt x="37" y="8"/>
                    </a:cubicBezTo>
                    <a:cubicBezTo>
                      <a:pt x="37" y="9"/>
                      <a:pt x="38" y="9"/>
                      <a:pt x="38" y="9"/>
                    </a:cubicBezTo>
                    <a:cubicBezTo>
                      <a:pt x="38" y="9"/>
                      <a:pt x="37" y="9"/>
                      <a:pt x="37" y="10"/>
                    </a:cubicBezTo>
                    <a:cubicBezTo>
                      <a:pt x="37" y="10"/>
                      <a:pt x="37" y="10"/>
                      <a:pt x="37" y="10"/>
                    </a:cubicBezTo>
                    <a:cubicBezTo>
                      <a:pt x="37" y="10"/>
                      <a:pt x="37" y="10"/>
                      <a:pt x="38" y="10"/>
                    </a:cubicBezTo>
                    <a:cubicBezTo>
                      <a:pt x="38" y="10"/>
                      <a:pt x="38" y="10"/>
                      <a:pt x="38" y="10"/>
                    </a:cubicBezTo>
                    <a:cubicBezTo>
                      <a:pt x="38" y="10"/>
                      <a:pt x="39" y="10"/>
                      <a:pt x="39" y="10"/>
                    </a:cubicBezTo>
                    <a:cubicBezTo>
                      <a:pt x="39" y="11"/>
                      <a:pt x="39" y="11"/>
                      <a:pt x="38" y="11"/>
                    </a:cubicBezTo>
                    <a:cubicBezTo>
                      <a:pt x="38" y="11"/>
                      <a:pt x="38" y="11"/>
                      <a:pt x="38" y="12"/>
                    </a:cubicBezTo>
                    <a:cubicBezTo>
                      <a:pt x="38" y="12"/>
                      <a:pt x="38" y="12"/>
                      <a:pt x="38" y="12"/>
                    </a:cubicBezTo>
                    <a:cubicBezTo>
                      <a:pt x="37" y="13"/>
                      <a:pt x="37" y="12"/>
                      <a:pt x="37" y="12"/>
                    </a:cubicBezTo>
                    <a:cubicBezTo>
                      <a:pt x="36" y="12"/>
                      <a:pt x="36" y="12"/>
                      <a:pt x="35" y="12"/>
                    </a:cubicBezTo>
                    <a:cubicBezTo>
                      <a:pt x="35" y="13"/>
                      <a:pt x="35" y="13"/>
                      <a:pt x="34" y="13"/>
                    </a:cubicBezTo>
                    <a:cubicBezTo>
                      <a:pt x="34" y="13"/>
                      <a:pt x="34" y="13"/>
                      <a:pt x="34" y="12"/>
                    </a:cubicBezTo>
                    <a:cubicBezTo>
                      <a:pt x="34" y="12"/>
                      <a:pt x="35" y="12"/>
                      <a:pt x="35" y="12"/>
                    </a:cubicBezTo>
                    <a:cubicBezTo>
                      <a:pt x="35" y="12"/>
                      <a:pt x="36" y="12"/>
                      <a:pt x="35" y="11"/>
                    </a:cubicBezTo>
                    <a:cubicBezTo>
                      <a:pt x="35" y="11"/>
                      <a:pt x="35" y="11"/>
                      <a:pt x="35" y="11"/>
                    </a:cubicBezTo>
                    <a:cubicBezTo>
                      <a:pt x="34" y="11"/>
                      <a:pt x="34" y="11"/>
                      <a:pt x="33" y="11"/>
                    </a:cubicBezTo>
                    <a:cubicBezTo>
                      <a:pt x="33" y="11"/>
                      <a:pt x="33" y="11"/>
                      <a:pt x="32" y="11"/>
                    </a:cubicBezTo>
                    <a:cubicBezTo>
                      <a:pt x="32" y="11"/>
                      <a:pt x="31" y="11"/>
                      <a:pt x="31" y="12"/>
                    </a:cubicBezTo>
                    <a:cubicBezTo>
                      <a:pt x="31" y="12"/>
                      <a:pt x="30" y="12"/>
                      <a:pt x="30" y="12"/>
                    </a:cubicBezTo>
                    <a:cubicBezTo>
                      <a:pt x="30" y="12"/>
                      <a:pt x="30" y="12"/>
                      <a:pt x="29" y="13"/>
                    </a:cubicBezTo>
                    <a:cubicBezTo>
                      <a:pt x="29" y="13"/>
                      <a:pt x="28" y="12"/>
                      <a:pt x="28" y="12"/>
                    </a:cubicBezTo>
                    <a:cubicBezTo>
                      <a:pt x="27" y="13"/>
                      <a:pt x="27" y="13"/>
                      <a:pt x="27" y="13"/>
                    </a:cubicBezTo>
                    <a:cubicBezTo>
                      <a:pt x="27" y="13"/>
                      <a:pt x="26" y="13"/>
                      <a:pt x="26" y="13"/>
                    </a:cubicBezTo>
                    <a:cubicBezTo>
                      <a:pt x="25" y="13"/>
                      <a:pt x="25" y="13"/>
                      <a:pt x="25" y="14"/>
                    </a:cubicBezTo>
                    <a:cubicBezTo>
                      <a:pt x="24" y="14"/>
                      <a:pt x="24" y="14"/>
                      <a:pt x="24" y="14"/>
                    </a:cubicBezTo>
                    <a:cubicBezTo>
                      <a:pt x="24" y="15"/>
                      <a:pt x="24" y="15"/>
                      <a:pt x="24" y="15"/>
                    </a:cubicBezTo>
                    <a:cubicBezTo>
                      <a:pt x="25" y="15"/>
                      <a:pt x="26" y="14"/>
                      <a:pt x="26" y="15"/>
                    </a:cubicBezTo>
                    <a:cubicBezTo>
                      <a:pt x="26" y="15"/>
                      <a:pt x="25" y="15"/>
                      <a:pt x="25" y="15"/>
                    </a:cubicBezTo>
                    <a:cubicBezTo>
                      <a:pt x="25" y="15"/>
                      <a:pt x="25" y="15"/>
                      <a:pt x="24" y="16"/>
                    </a:cubicBezTo>
                    <a:cubicBezTo>
                      <a:pt x="24" y="16"/>
                      <a:pt x="24" y="16"/>
                      <a:pt x="24" y="16"/>
                    </a:cubicBezTo>
                    <a:cubicBezTo>
                      <a:pt x="24" y="16"/>
                      <a:pt x="24" y="16"/>
                      <a:pt x="24" y="16"/>
                    </a:cubicBezTo>
                    <a:cubicBezTo>
                      <a:pt x="25" y="17"/>
                      <a:pt x="25" y="17"/>
                      <a:pt x="25" y="17"/>
                    </a:cubicBezTo>
                    <a:cubicBezTo>
                      <a:pt x="25" y="17"/>
                      <a:pt x="26" y="16"/>
                      <a:pt x="26" y="16"/>
                    </a:cubicBezTo>
                    <a:cubicBezTo>
                      <a:pt x="27" y="16"/>
                      <a:pt x="27" y="16"/>
                      <a:pt x="27" y="16"/>
                    </a:cubicBezTo>
                    <a:cubicBezTo>
                      <a:pt x="28" y="16"/>
                      <a:pt x="28" y="16"/>
                      <a:pt x="28" y="16"/>
                    </a:cubicBezTo>
                    <a:cubicBezTo>
                      <a:pt x="28" y="16"/>
                      <a:pt x="29" y="16"/>
                      <a:pt x="29" y="16"/>
                    </a:cubicBezTo>
                    <a:cubicBezTo>
                      <a:pt x="29" y="16"/>
                      <a:pt x="29" y="16"/>
                      <a:pt x="30" y="16"/>
                    </a:cubicBezTo>
                    <a:cubicBezTo>
                      <a:pt x="31" y="17"/>
                      <a:pt x="32" y="15"/>
                      <a:pt x="32" y="16"/>
                    </a:cubicBezTo>
                    <a:cubicBezTo>
                      <a:pt x="32" y="16"/>
                      <a:pt x="31" y="16"/>
                      <a:pt x="31" y="16"/>
                    </a:cubicBezTo>
                    <a:cubicBezTo>
                      <a:pt x="31" y="17"/>
                      <a:pt x="32" y="17"/>
                      <a:pt x="31" y="18"/>
                    </a:cubicBezTo>
                    <a:cubicBezTo>
                      <a:pt x="31" y="18"/>
                      <a:pt x="31" y="18"/>
                      <a:pt x="31" y="18"/>
                    </a:cubicBezTo>
                    <a:cubicBezTo>
                      <a:pt x="30" y="18"/>
                      <a:pt x="30" y="17"/>
                      <a:pt x="29" y="17"/>
                    </a:cubicBezTo>
                    <a:cubicBezTo>
                      <a:pt x="29" y="18"/>
                      <a:pt x="29" y="18"/>
                      <a:pt x="29" y="18"/>
                    </a:cubicBezTo>
                    <a:cubicBezTo>
                      <a:pt x="28" y="18"/>
                      <a:pt x="29" y="19"/>
                      <a:pt x="28" y="19"/>
                    </a:cubicBezTo>
                    <a:cubicBezTo>
                      <a:pt x="28" y="19"/>
                      <a:pt x="27" y="19"/>
                      <a:pt x="27" y="19"/>
                    </a:cubicBezTo>
                    <a:cubicBezTo>
                      <a:pt x="26" y="20"/>
                      <a:pt x="26" y="20"/>
                      <a:pt x="25" y="20"/>
                    </a:cubicBezTo>
                    <a:cubicBezTo>
                      <a:pt x="25" y="20"/>
                      <a:pt x="25" y="21"/>
                      <a:pt x="24" y="20"/>
                    </a:cubicBezTo>
                    <a:cubicBezTo>
                      <a:pt x="24" y="20"/>
                      <a:pt x="24" y="20"/>
                      <a:pt x="24" y="20"/>
                    </a:cubicBezTo>
                    <a:cubicBezTo>
                      <a:pt x="23" y="20"/>
                      <a:pt x="23" y="20"/>
                      <a:pt x="23" y="20"/>
                    </a:cubicBezTo>
                    <a:cubicBezTo>
                      <a:pt x="22" y="20"/>
                      <a:pt x="22" y="20"/>
                      <a:pt x="22" y="20"/>
                    </a:cubicBezTo>
                    <a:cubicBezTo>
                      <a:pt x="21" y="20"/>
                      <a:pt x="21" y="20"/>
                      <a:pt x="21" y="21"/>
                    </a:cubicBezTo>
                    <a:cubicBezTo>
                      <a:pt x="21" y="21"/>
                      <a:pt x="21" y="21"/>
                      <a:pt x="21" y="21"/>
                    </a:cubicBezTo>
                    <a:cubicBezTo>
                      <a:pt x="20" y="21"/>
                      <a:pt x="20" y="21"/>
                      <a:pt x="20" y="21"/>
                    </a:cubicBezTo>
                    <a:cubicBezTo>
                      <a:pt x="20" y="22"/>
                      <a:pt x="20" y="22"/>
                      <a:pt x="19" y="22"/>
                    </a:cubicBezTo>
                    <a:cubicBezTo>
                      <a:pt x="19" y="22"/>
                      <a:pt x="18" y="22"/>
                      <a:pt x="18" y="22"/>
                    </a:cubicBezTo>
                    <a:cubicBezTo>
                      <a:pt x="17" y="22"/>
                      <a:pt x="17" y="23"/>
                      <a:pt x="16" y="23"/>
                    </a:cubicBezTo>
                    <a:cubicBezTo>
                      <a:pt x="16" y="23"/>
                      <a:pt x="16" y="23"/>
                      <a:pt x="16" y="24"/>
                    </a:cubicBezTo>
                    <a:cubicBezTo>
                      <a:pt x="15" y="24"/>
                      <a:pt x="15" y="23"/>
                      <a:pt x="14" y="24"/>
                    </a:cubicBezTo>
                    <a:cubicBezTo>
                      <a:pt x="14" y="24"/>
                      <a:pt x="14" y="24"/>
                      <a:pt x="14" y="24"/>
                    </a:cubicBezTo>
                    <a:cubicBezTo>
                      <a:pt x="14" y="24"/>
                      <a:pt x="14" y="25"/>
                      <a:pt x="14" y="25"/>
                    </a:cubicBezTo>
                    <a:cubicBezTo>
                      <a:pt x="14" y="25"/>
                      <a:pt x="14" y="25"/>
                      <a:pt x="14" y="26"/>
                    </a:cubicBezTo>
                    <a:cubicBezTo>
                      <a:pt x="14" y="26"/>
                      <a:pt x="14" y="26"/>
                      <a:pt x="13" y="26"/>
                    </a:cubicBezTo>
                    <a:cubicBezTo>
                      <a:pt x="13" y="26"/>
                      <a:pt x="13" y="26"/>
                      <a:pt x="13" y="26"/>
                    </a:cubicBezTo>
                    <a:cubicBezTo>
                      <a:pt x="13" y="26"/>
                      <a:pt x="13" y="26"/>
                      <a:pt x="13" y="27"/>
                    </a:cubicBezTo>
                    <a:cubicBezTo>
                      <a:pt x="12" y="27"/>
                      <a:pt x="13" y="27"/>
                      <a:pt x="13" y="28"/>
                    </a:cubicBezTo>
                    <a:cubicBezTo>
                      <a:pt x="13" y="28"/>
                      <a:pt x="13" y="28"/>
                      <a:pt x="13" y="29"/>
                    </a:cubicBezTo>
                    <a:cubicBezTo>
                      <a:pt x="13" y="29"/>
                      <a:pt x="13" y="29"/>
                      <a:pt x="14" y="29"/>
                    </a:cubicBezTo>
                    <a:cubicBezTo>
                      <a:pt x="14" y="29"/>
                      <a:pt x="14" y="28"/>
                      <a:pt x="15" y="28"/>
                    </a:cubicBezTo>
                    <a:cubicBezTo>
                      <a:pt x="15" y="28"/>
                      <a:pt x="16" y="28"/>
                      <a:pt x="16" y="28"/>
                    </a:cubicBezTo>
                    <a:cubicBezTo>
                      <a:pt x="16" y="28"/>
                      <a:pt x="17" y="28"/>
                      <a:pt x="17" y="28"/>
                    </a:cubicBezTo>
                    <a:cubicBezTo>
                      <a:pt x="17" y="28"/>
                      <a:pt x="17" y="29"/>
                      <a:pt x="17" y="29"/>
                    </a:cubicBezTo>
                    <a:cubicBezTo>
                      <a:pt x="16" y="29"/>
                      <a:pt x="16" y="29"/>
                      <a:pt x="16" y="29"/>
                    </a:cubicBezTo>
                    <a:cubicBezTo>
                      <a:pt x="16" y="30"/>
                      <a:pt x="15" y="29"/>
                      <a:pt x="15" y="30"/>
                    </a:cubicBezTo>
                    <a:cubicBezTo>
                      <a:pt x="15" y="30"/>
                      <a:pt x="15" y="30"/>
                      <a:pt x="15" y="31"/>
                    </a:cubicBezTo>
                    <a:cubicBezTo>
                      <a:pt x="15" y="31"/>
                      <a:pt x="14" y="31"/>
                      <a:pt x="14" y="31"/>
                    </a:cubicBezTo>
                    <a:cubicBezTo>
                      <a:pt x="14" y="31"/>
                      <a:pt x="14" y="31"/>
                      <a:pt x="13" y="32"/>
                    </a:cubicBezTo>
                    <a:cubicBezTo>
                      <a:pt x="13" y="32"/>
                      <a:pt x="13" y="32"/>
                      <a:pt x="13" y="32"/>
                    </a:cubicBezTo>
                    <a:cubicBezTo>
                      <a:pt x="13" y="32"/>
                      <a:pt x="14" y="32"/>
                      <a:pt x="14" y="32"/>
                    </a:cubicBezTo>
                    <a:cubicBezTo>
                      <a:pt x="15" y="32"/>
                      <a:pt x="15" y="32"/>
                      <a:pt x="15" y="32"/>
                    </a:cubicBezTo>
                    <a:cubicBezTo>
                      <a:pt x="16" y="32"/>
                      <a:pt x="16" y="32"/>
                      <a:pt x="16" y="32"/>
                    </a:cubicBezTo>
                    <a:cubicBezTo>
                      <a:pt x="16" y="32"/>
                      <a:pt x="16" y="32"/>
                      <a:pt x="16" y="32"/>
                    </a:cubicBezTo>
                    <a:cubicBezTo>
                      <a:pt x="17" y="31"/>
                      <a:pt x="17" y="31"/>
                      <a:pt x="17" y="31"/>
                    </a:cubicBezTo>
                    <a:cubicBezTo>
                      <a:pt x="17" y="31"/>
                      <a:pt x="18" y="31"/>
                      <a:pt x="18" y="31"/>
                    </a:cubicBezTo>
                    <a:cubicBezTo>
                      <a:pt x="18" y="31"/>
                      <a:pt x="19" y="31"/>
                      <a:pt x="19" y="32"/>
                    </a:cubicBezTo>
                    <a:cubicBezTo>
                      <a:pt x="19" y="32"/>
                      <a:pt x="19" y="32"/>
                      <a:pt x="19" y="32"/>
                    </a:cubicBezTo>
                    <a:cubicBezTo>
                      <a:pt x="19" y="32"/>
                      <a:pt x="18" y="32"/>
                      <a:pt x="19" y="33"/>
                    </a:cubicBezTo>
                    <a:cubicBezTo>
                      <a:pt x="19" y="33"/>
                      <a:pt x="19" y="33"/>
                      <a:pt x="19" y="32"/>
                    </a:cubicBezTo>
                    <a:cubicBezTo>
                      <a:pt x="20" y="32"/>
                      <a:pt x="20" y="32"/>
                      <a:pt x="20" y="32"/>
                    </a:cubicBezTo>
                    <a:cubicBezTo>
                      <a:pt x="20" y="32"/>
                      <a:pt x="20" y="32"/>
                      <a:pt x="20" y="32"/>
                    </a:cubicBezTo>
                    <a:cubicBezTo>
                      <a:pt x="20" y="31"/>
                      <a:pt x="20" y="31"/>
                      <a:pt x="21" y="31"/>
                    </a:cubicBezTo>
                    <a:cubicBezTo>
                      <a:pt x="21" y="31"/>
                      <a:pt x="21" y="31"/>
                      <a:pt x="21" y="31"/>
                    </a:cubicBezTo>
                    <a:cubicBezTo>
                      <a:pt x="21" y="31"/>
                      <a:pt x="22" y="31"/>
                      <a:pt x="22" y="32"/>
                    </a:cubicBezTo>
                    <a:cubicBezTo>
                      <a:pt x="22" y="32"/>
                      <a:pt x="22" y="32"/>
                      <a:pt x="22" y="32"/>
                    </a:cubicBezTo>
                    <a:cubicBezTo>
                      <a:pt x="22" y="32"/>
                      <a:pt x="22" y="32"/>
                      <a:pt x="22" y="32"/>
                    </a:cubicBezTo>
                    <a:cubicBezTo>
                      <a:pt x="23" y="31"/>
                      <a:pt x="24" y="31"/>
                      <a:pt x="24" y="31"/>
                    </a:cubicBezTo>
                    <a:cubicBezTo>
                      <a:pt x="24" y="31"/>
                      <a:pt x="24" y="31"/>
                      <a:pt x="24" y="32"/>
                    </a:cubicBezTo>
                    <a:cubicBezTo>
                      <a:pt x="24" y="32"/>
                      <a:pt x="24" y="32"/>
                      <a:pt x="23" y="32"/>
                    </a:cubicBezTo>
                    <a:cubicBezTo>
                      <a:pt x="23" y="32"/>
                      <a:pt x="22" y="32"/>
                      <a:pt x="22" y="32"/>
                    </a:cubicBezTo>
                    <a:cubicBezTo>
                      <a:pt x="21" y="32"/>
                      <a:pt x="22" y="33"/>
                      <a:pt x="21" y="33"/>
                    </a:cubicBezTo>
                    <a:cubicBezTo>
                      <a:pt x="21" y="33"/>
                      <a:pt x="21" y="33"/>
                      <a:pt x="20" y="33"/>
                    </a:cubicBezTo>
                    <a:cubicBezTo>
                      <a:pt x="20" y="33"/>
                      <a:pt x="20" y="34"/>
                      <a:pt x="20" y="34"/>
                    </a:cubicBezTo>
                    <a:cubicBezTo>
                      <a:pt x="19" y="34"/>
                      <a:pt x="19" y="35"/>
                      <a:pt x="19" y="35"/>
                    </a:cubicBezTo>
                    <a:cubicBezTo>
                      <a:pt x="19" y="35"/>
                      <a:pt x="19" y="35"/>
                      <a:pt x="18" y="35"/>
                    </a:cubicBezTo>
                    <a:cubicBezTo>
                      <a:pt x="18" y="35"/>
                      <a:pt x="17" y="35"/>
                      <a:pt x="17" y="35"/>
                    </a:cubicBezTo>
                    <a:cubicBezTo>
                      <a:pt x="16" y="35"/>
                      <a:pt x="16" y="35"/>
                      <a:pt x="15" y="35"/>
                    </a:cubicBezTo>
                    <a:cubicBezTo>
                      <a:pt x="15" y="36"/>
                      <a:pt x="15" y="36"/>
                      <a:pt x="14" y="36"/>
                    </a:cubicBezTo>
                    <a:cubicBezTo>
                      <a:pt x="14" y="37"/>
                      <a:pt x="14" y="36"/>
                      <a:pt x="13" y="36"/>
                    </a:cubicBezTo>
                    <a:cubicBezTo>
                      <a:pt x="13" y="37"/>
                      <a:pt x="12" y="37"/>
                      <a:pt x="12" y="37"/>
                    </a:cubicBezTo>
                    <a:cubicBezTo>
                      <a:pt x="11" y="37"/>
                      <a:pt x="11" y="37"/>
                      <a:pt x="11" y="38"/>
                    </a:cubicBezTo>
                    <a:cubicBezTo>
                      <a:pt x="10" y="38"/>
                      <a:pt x="10" y="38"/>
                      <a:pt x="9" y="38"/>
                    </a:cubicBezTo>
                    <a:cubicBezTo>
                      <a:pt x="8" y="38"/>
                      <a:pt x="8" y="39"/>
                      <a:pt x="7" y="39"/>
                    </a:cubicBezTo>
                    <a:cubicBezTo>
                      <a:pt x="7" y="39"/>
                      <a:pt x="6" y="38"/>
                      <a:pt x="6" y="39"/>
                    </a:cubicBezTo>
                    <a:cubicBezTo>
                      <a:pt x="6" y="39"/>
                      <a:pt x="5" y="39"/>
                      <a:pt x="5" y="39"/>
                    </a:cubicBezTo>
                    <a:cubicBezTo>
                      <a:pt x="5" y="39"/>
                      <a:pt x="5" y="39"/>
                      <a:pt x="4" y="39"/>
                    </a:cubicBezTo>
                    <a:cubicBezTo>
                      <a:pt x="3" y="40"/>
                      <a:pt x="3" y="39"/>
                      <a:pt x="2" y="40"/>
                    </a:cubicBezTo>
                    <a:cubicBezTo>
                      <a:pt x="2" y="40"/>
                      <a:pt x="2" y="40"/>
                      <a:pt x="1" y="40"/>
                    </a:cubicBezTo>
                    <a:cubicBezTo>
                      <a:pt x="1" y="40"/>
                      <a:pt x="1" y="40"/>
                      <a:pt x="1" y="41"/>
                    </a:cubicBezTo>
                    <a:cubicBezTo>
                      <a:pt x="0" y="41"/>
                      <a:pt x="0" y="41"/>
                      <a:pt x="0" y="41"/>
                    </a:cubicBezTo>
                    <a:cubicBezTo>
                      <a:pt x="0" y="42"/>
                      <a:pt x="0" y="42"/>
                      <a:pt x="1" y="42"/>
                    </a:cubicBezTo>
                    <a:cubicBezTo>
                      <a:pt x="1" y="42"/>
                      <a:pt x="2" y="42"/>
                      <a:pt x="2" y="41"/>
                    </a:cubicBezTo>
                    <a:cubicBezTo>
                      <a:pt x="3" y="41"/>
                      <a:pt x="3" y="41"/>
                      <a:pt x="3" y="41"/>
                    </a:cubicBezTo>
                    <a:cubicBezTo>
                      <a:pt x="4" y="41"/>
                      <a:pt x="4" y="41"/>
                      <a:pt x="5" y="40"/>
                    </a:cubicBezTo>
                    <a:cubicBezTo>
                      <a:pt x="5" y="40"/>
                      <a:pt x="5" y="40"/>
                      <a:pt x="6" y="40"/>
                    </a:cubicBezTo>
                    <a:cubicBezTo>
                      <a:pt x="6" y="40"/>
                      <a:pt x="6" y="40"/>
                      <a:pt x="7" y="40"/>
                    </a:cubicBezTo>
                    <a:cubicBezTo>
                      <a:pt x="7" y="40"/>
                      <a:pt x="7" y="40"/>
                      <a:pt x="8" y="40"/>
                    </a:cubicBezTo>
                    <a:cubicBezTo>
                      <a:pt x="8" y="40"/>
                      <a:pt x="8" y="40"/>
                      <a:pt x="9" y="40"/>
                    </a:cubicBezTo>
                    <a:cubicBezTo>
                      <a:pt x="9" y="40"/>
                      <a:pt x="10" y="40"/>
                      <a:pt x="10" y="40"/>
                    </a:cubicBezTo>
                    <a:cubicBezTo>
                      <a:pt x="11" y="39"/>
                      <a:pt x="11" y="39"/>
                      <a:pt x="11" y="39"/>
                    </a:cubicBezTo>
                    <a:cubicBezTo>
                      <a:pt x="11" y="39"/>
                      <a:pt x="12" y="39"/>
                      <a:pt x="12" y="39"/>
                    </a:cubicBezTo>
                    <a:cubicBezTo>
                      <a:pt x="13" y="39"/>
                      <a:pt x="13" y="39"/>
                      <a:pt x="13" y="39"/>
                    </a:cubicBezTo>
                    <a:cubicBezTo>
                      <a:pt x="14" y="38"/>
                      <a:pt x="14" y="38"/>
                      <a:pt x="14" y="38"/>
                    </a:cubicBezTo>
                    <a:cubicBezTo>
                      <a:pt x="15" y="37"/>
                      <a:pt x="15" y="37"/>
                      <a:pt x="16" y="37"/>
                    </a:cubicBezTo>
                    <a:cubicBezTo>
                      <a:pt x="16" y="37"/>
                      <a:pt x="17" y="37"/>
                      <a:pt x="17" y="37"/>
                    </a:cubicBezTo>
                    <a:cubicBezTo>
                      <a:pt x="18" y="37"/>
                      <a:pt x="18" y="37"/>
                      <a:pt x="19" y="37"/>
                    </a:cubicBezTo>
                    <a:cubicBezTo>
                      <a:pt x="19" y="37"/>
                      <a:pt x="19" y="36"/>
                      <a:pt x="20" y="36"/>
                    </a:cubicBezTo>
                    <a:cubicBezTo>
                      <a:pt x="20" y="36"/>
                      <a:pt x="20" y="36"/>
                      <a:pt x="20" y="35"/>
                    </a:cubicBezTo>
                    <a:cubicBezTo>
                      <a:pt x="20" y="35"/>
                      <a:pt x="21" y="35"/>
                      <a:pt x="21" y="35"/>
                    </a:cubicBezTo>
                    <a:cubicBezTo>
                      <a:pt x="22" y="35"/>
                      <a:pt x="22" y="35"/>
                      <a:pt x="22" y="34"/>
                    </a:cubicBezTo>
                    <a:cubicBezTo>
                      <a:pt x="23" y="34"/>
                      <a:pt x="23" y="34"/>
                      <a:pt x="23" y="34"/>
                    </a:cubicBezTo>
                    <a:cubicBezTo>
                      <a:pt x="24" y="34"/>
                      <a:pt x="24" y="34"/>
                      <a:pt x="24" y="34"/>
                    </a:cubicBezTo>
                    <a:cubicBezTo>
                      <a:pt x="25" y="34"/>
                      <a:pt x="25" y="34"/>
                      <a:pt x="25" y="33"/>
                    </a:cubicBezTo>
                    <a:cubicBezTo>
                      <a:pt x="26" y="33"/>
                      <a:pt x="26" y="33"/>
                      <a:pt x="27" y="33"/>
                    </a:cubicBezTo>
                    <a:cubicBezTo>
                      <a:pt x="27" y="33"/>
                      <a:pt x="28" y="33"/>
                      <a:pt x="28" y="33"/>
                    </a:cubicBezTo>
                    <a:cubicBezTo>
                      <a:pt x="28" y="33"/>
                      <a:pt x="28" y="33"/>
                      <a:pt x="29" y="32"/>
                    </a:cubicBezTo>
                    <a:cubicBezTo>
                      <a:pt x="29" y="32"/>
                      <a:pt x="29" y="32"/>
                      <a:pt x="29" y="32"/>
                    </a:cubicBezTo>
                    <a:cubicBezTo>
                      <a:pt x="30" y="32"/>
                      <a:pt x="30" y="32"/>
                      <a:pt x="30" y="32"/>
                    </a:cubicBezTo>
                    <a:cubicBezTo>
                      <a:pt x="30" y="32"/>
                      <a:pt x="30" y="31"/>
                      <a:pt x="30" y="31"/>
                    </a:cubicBezTo>
                    <a:cubicBezTo>
                      <a:pt x="31" y="31"/>
                      <a:pt x="31" y="32"/>
                      <a:pt x="31" y="31"/>
                    </a:cubicBezTo>
                    <a:cubicBezTo>
                      <a:pt x="32" y="31"/>
                      <a:pt x="31" y="31"/>
                      <a:pt x="31" y="30"/>
                    </a:cubicBezTo>
                    <a:cubicBezTo>
                      <a:pt x="31" y="30"/>
                      <a:pt x="31" y="30"/>
                      <a:pt x="32" y="30"/>
                    </a:cubicBezTo>
                    <a:cubicBezTo>
                      <a:pt x="32" y="29"/>
                      <a:pt x="33" y="29"/>
                      <a:pt x="33" y="29"/>
                    </a:cubicBezTo>
                    <a:cubicBezTo>
                      <a:pt x="34" y="29"/>
                      <a:pt x="34" y="29"/>
                      <a:pt x="34" y="29"/>
                    </a:cubicBezTo>
                    <a:cubicBezTo>
                      <a:pt x="35" y="29"/>
                      <a:pt x="35" y="29"/>
                      <a:pt x="35" y="29"/>
                    </a:cubicBezTo>
                    <a:cubicBezTo>
                      <a:pt x="36" y="29"/>
                      <a:pt x="36" y="29"/>
                      <a:pt x="37" y="28"/>
                    </a:cubicBezTo>
                    <a:cubicBezTo>
                      <a:pt x="37" y="28"/>
                      <a:pt x="37" y="28"/>
                      <a:pt x="37" y="27"/>
                    </a:cubicBezTo>
                    <a:cubicBezTo>
                      <a:pt x="38" y="27"/>
                      <a:pt x="38" y="27"/>
                      <a:pt x="38" y="27"/>
                    </a:cubicBezTo>
                    <a:cubicBezTo>
                      <a:pt x="39" y="27"/>
                      <a:pt x="39" y="26"/>
                      <a:pt x="39" y="26"/>
                    </a:cubicBezTo>
                    <a:cubicBezTo>
                      <a:pt x="40" y="26"/>
                      <a:pt x="40" y="26"/>
                      <a:pt x="41" y="26"/>
                    </a:cubicBezTo>
                    <a:cubicBezTo>
                      <a:pt x="41" y="26"/>
                      <a:pt x="41" y="26"/>
                      <a:pt x="41" y="26"/>
                    </a:cubicBezTo>
                    <a:cubicBezTo>
                      <a:pt x="41" y="26"/>
                      <a:pt x="41" y="26"/>
                      <a:pt x="42" y="25"/>
                    </a:cubicBezTo>
                    <a:cubicBezTo>
                      <a:pt x="42" y="25"/>
                      <a:pt x="42" y="25"/>
                      <a:pt x="43" y="25"/>
                    </a:cubicBezTo>
                    <a:cubicBezTo>
                      <a:pt x="43" y="25"/>
                      <a:pt x="43" y="25"/>
                      <a:pt x="43" y="25"/>
                    </a:cubicBezTo>
                    <a:cubicBezTo>
                      <a:pt x="44" y="25"/>
                      <a:pt x="44" y="24"/>
                      <a:pt x="44" y="25"/>
                    </a:cubicBezTo>
                    <a:cubicBezTo>
                      <a:pt x="45" y="25"/>
                      <a:pt x="44" y="25"/>
                      <a:pt x="44" y="25"/>
                    </a:cubicBezTo>
                    <a:cubicBezTo>
                      <a:pt x="44" y="26"/>
                      <a:pt x="44" y="26"/>
                      <a:pt x="43" y="26"/>
                    </a:cubicBezTo>
                    <a:cubicBezTo>
                      <a:pt x="43" y="26"/>
                      <a:pt x="42" y="26"/>
                      <a:pt x="42" y="26"/>
                    </a:cubicBezTo>
                    <a:cubicBezTo>
                      <a:pt x="42" y="26"/>
                      <a:pt x="42" y="26"/>
                      <a:pt x="41" y="26"/>
                    </a:cubicBezTo>
                    <a:cubicBezTo>
                      <a:pt x="41" y="26"/>
                      <a:pt x="41" y="26"/>
                      <a:pt x="41" y="26"/>
                    </a:cubicBezTo>
                    <a:cubicBezTo>
                      <a:pt x="40" y="27"/>
                      <a:pt x="40" y="27"/>
                      <a:pt x="40" y="27"/>
                    </a:cubicBezTo>
                    <a:cubicBezTo>
                      <a:pt x="39" y="28"/>
                      <a:pt x="39" y="28"/>
                      <a:pt x="39" y="28"/>
                    </a:cubicBezTo>
                    <a:cubicBezTo>
                      <a:pt x="38" y="28"/>
                      <a:pt x="38" y="28"/>
                      <a:pt x="38" y="28"/>
                    </a:cubicBezTo>
                    <a:cubicBezTo>
                      <a:pt x="37" y="28"/>
                      <a:pt x="37" y="28"/>
                      <a:pt x="37" y="28"/>
                    </a:cubicBezTo>
                    <a:cubicBezTo>
                      <a:pt x="37" y="29"/>
                      <a:pt x="37" y="29"/>
                      <a:pt x="37" y="29"/>
                    </a:cubicBezTo>
                    <a:cubicBezTo>
                      <a:pt x="36" y="29"/>
                      <a:pt x="36" y="29"/>
                      <a:pt x="36" y="29"/>
                    </a:cubicBezTo>
                    <a:cubicBezTo>
                      <a:pt x="35" y="30"/>
                      <a:pt x="35" y="30"/>
                      <a:pt x="35" y="30"/>
                    </a:cubicBezTo>
                    <a:cubicBezTo>
                      <a:pt x="35" y="31"/>
                      <a:pt x="36" y="30"/>
                      <a:pt x="36" y="30"/>
                    </a:cubicBezTo>
                    <a:cubicBezTo>
                      <a:pt x="37" y="31"/>
                      <a:pt x="37" y="31"/>
                      <a:pt x="38" y="30"/>
                    </a:cubicBezTo>
                    <a:cubicBezTo>
                      <a:pt x="38" y="30"/>
                      <a:pt x="38" y="30"/>
                      <a:pt x="39" y="30"/>
                    </a:cubicBezTo>
                    <a:cubicBezTo>
                      <a:pt x="39" y="30"/>
                      <a:pt x="39" y="29"/>
                      <a:pt x="40" y="29"/>
                    </a:cubicBezTo>
                    <a:cubicBezTo>
                      <a:pt x="40" y="29"/>
                      <a:pt x="41" y="29"/>
                      <a:pt x="41" y="29"/>
                    </a:cubicBezTo>
                    <a:cubicBezTo>
                      <a:pt x="41" y="29"/>
                      <a:pt x="42" y="29"/>
                      <a:pt x="42" y="29"/>
                    </a:cubicBezTo>
                    <a:cubicBezTo>
                      <a:pt x="43" y="29"/>
                      <a:pt x="43" y="29"/>
                      <a:pt x="43" y="28"/>
                    </a:cubicBezTo>
                    <a:cubicBezTo>
                      <a:pt x="43" y="28"/>
                      <a:pt x="44" y="28"/>
                      <a:pt x="44" y="28"/>
                    </a:cubicBezTo>
                    <a:cubicBezTo>
                      <a:pt x="44" y="28"/>
                      <a:pt x="44" y="28"/>
                      <a:pt x="45" y="28"/>
                    </a:cubicBezTo>
                    <a:cubicBezTo>
                      <a:pt x="45" y="28"/>
                      <a:pt x="46" y="28"/>
                      <a:pt x="46" y="28"/>
                    </a:cubicBezTo>
                    <a:cubicBezTo>
                      <a:pt x="47" y="28"/>
                      <a:pt x="47" y="28"/>
                      <a:pt x="47" y="28"/>
                    </a:cubicBezTo>
                    <a:cubicBezTo>
                      <a:pt x="47" y="27"/>
                      <a:pt x="47" y="27"/>
                      <a:pt x="47" y="27"/>
                    </a:cubicBezTo>
                    <a:cubicBezTo>
                      <a:pt x="47" y="26"/>
                      <a:pt x="47" y="26"/>
                      <a:pt x="47" y="26"/>
                    </a:cubicBezTo>
                    <a:cubicBezTo>
                      <a:pt x="47" y="26"/>
                      <a:pt x="47" y="26"/>
                      <a:pt x="47" y="26"/>
                    </a:cubicBezTo>
                    <a:cubicBezTo>
                      <a:pt x="47" y="25"/>
                      <a:pt x="48" y="25"/>
                      <a:pt x="48" y="25"/>
                    </a:cubicBezTo>
                    <a:cubicBezTo>
                      <a:pt x="49" y="25"/>
                      <a:pt x="49" y="25"/>
                      <a:pt x="50" y="26"/>
                    </a:cubicBezTo>
                    <a:cubicBezTo>
                      <a:pt x="50" y="26"/>
                      <a:pt x="50" y="26"/>
                      <a:pt x="50" y="26"/>
                    </a:cubicBezTo>
                    <a:cubicBezTo>
                      <a:pt x="50" y="26"/>
                      <a:pt x="50" y="26"/>
                      <a:pt x="50" y="26"/>
                    </a:cubicBezTo>
                    <a:cubicBezTo>
                      <a:pt x="51" y="27"/>
                      <a:pt x="51" y="27"/>
                      <a:pt x="51" y="27"/>
                    </a:cubicBezTo>
                    <a:cubicBezTo>
                      <a:pt x="52" y="28"/>
                      <a:pt x="52" y="28"/>
                      <a:pt x="53" y="28"/>
                    </a:cubicBezTo>
                    <a:cubicBezTo>
                      <a:pt x="54" y="28"/>
                      <a:pt x="54" y="28"/>
                      <a:pt x="54" y="28"/>
                    </a:cubicBezTo>
                    <a:cubicBezTo>
                      <a:pt x="55" y="28"/>
                      <a:pt x="55" y="28"/>
                      <a:pt x="55" y="28"/>
                    </a:cubicBezTo>
                    <a:cubicBezTo>
                      <a:pt x="56" y="28"/>
                      <a:pt x="56" y="28"/>
                      <a:pt x="57"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 name="Freeform 435"/>
              <p:cNvSpPr>
                <a:spLocks/>
              </p:cNvSpPr>
              <p:nvPr/>
            </p:nvSpPr>
            <p:spPr bwMode="auto">
              <a:xfrm>
                <a:off x="1073151" y="1550989"/>
                <a:ext cx="1501775" cy="757238"/>
              </a:xfrm>
              <a:custGeom>
                <a:avLst/>
                <a:gdLst>
                  <a:gd name="T0" fmla="*/ 34 w 139"/>
                  <a:gd name="T1" fmla="*/ 52 h 70"/>
                  <a:gd name="T2" fmla="*/ 37 w 139"/>
                  <a:gd name="T3" fmla="*/ 58 h 70"/>
                  <a:gd name="T4" fmla="*/ 44 w 139"/>
                  <a:gd name="T5" fmla="*/ 56 h 70"/>
                  <a:gd name="T6" fmla="*/ 46 w 139"/>
                  <a:gd name="T7" fmla="*/ 62 h 70"/>
                  <a:gd name="T8" fmla="*/ 51 w 139"/>
                  <a:gd name="T9" fmla="*/ 67 h 70"/>
                  <a:gd name="T10" fmla="*/ 52 w 139"/>
                  <a:gd name="T11" fmla="*/ 63 h 70"/>
                  <a:gd name="T12" fmla="*/ 57 w 139"/>
                  <a:gd name="T13" fmla="*/ 59 h 70"/>
                  <a:gd name="T14" fmla="*/ 63 w 139"/>
                  <a:gd name="T15" fmla="*/ 56 h 70"/>
                  <a:gd name="T16" fmla="*/ 68 w 139"/>
                  <a:gd name="T17" fmla="*/ 58 h 70"/>
                  <a:gd name="T18" fmla="*/ 73 w 139"/>
                  <a:gd name="T19" fmla="*/ 58 h 70"/>
                  <a:gd name="T20" fmla="*/ 75 w 139"/>
                  <a:gd name="T21" fmla="*/ 54 h 70"/>
                  <a:gd name="T22" fmla="*/ 82 w 139"/>
                  <a:gd name="T23" fmla="*/ 55 h 70"/>
                  <a:gd name="T24" fmla="*/ 87 w 139"/>
                  <a:gd name="T25" fmla="*/ 56 h 70"/>
                  <a:gd name="T26" fmla="*/ 89 w 139"/>
                  <a:gd name="T27" fmla="*/ 62 h 70"/>
                  <a:gd name="T28" fmla="*/ 91 w 139"/>
                  <a:gd name="T29" fmla="*/ 69 h 70"/>
                  <a:gd name="T30" fmla="*/ 94 w 139"/>
                  <a:gd name="T31" fmla="*/ 64 h 70"/>
                  <a:gd name="T32" fmla="*/ 93 w 139"/>
                  <a:gd name="T33" fmla="*/ 56 h 70"/>
                  <a:gd name="T34" fmla="*/ 96 w 139"/>
                  <a:gd name="T35" fmla="*/ 48 h 70"/>
                  <a:gd name="T36" fmla="*/ 102 w 139"/>
                  <a:gd name="T37" fmla="*/ 44 h 70"/>
                  <a:gd name="T38" fmla="*/ 108 w 139"/>
                  <a:gd name="T39" fmla="*/ 40 h 70"/>
                  <a:gd name="T40" fmla="*/ 110 w 139"/>
                  <a:gd name="T41" fmla="*/ 36 h 70"/>
                  <a:gd name="T42" fmla="*/ 110 w 139"/>
                  <a:gd name="T43" fmla="*/ 31 h 70"/>
                  <a:gd name="T44" fmla="*/ 111 w 139"/>
                  <a:gd name="T45" fmla="*/ 33 h 70"/>
                  <a:gd name="T46" fmla="*/ 114 w 139"/>
                  <a:gd name="T47" fmla="*/ 31 h 70"/>
                  <a:gd name="T48" fmla="*/ 118 w 139"/>
                  <a:gd name="T49" fmla="*/ 26 h 70"/>
                  <a:gd name="T50" fmla="*/ 122 w 139"/>
                  <a:gd name="T51" fmla="*/ 24 h 70"/>
                  <a:gd name="T52" fmla="*/ 129 w 139"/>
                  <a:gd name="T53" fmla="*/ 22 h 70"/>
                  <a:gd name="T54" fmla="*/ 128 w 139"/>
                  <a:gd name="T55" fmla="*/ 18 h 70"/>
                  <a:gd name="T56" fmla="*/ 133 w 139"/>
                  <a:gd name="T57" fmla="*/ 15 h 70"/>
                  <a:gd name="T58" fmla="*/ 138 w 139"/>
                  <a:gd name="T59" fmla="*/ 13 h 70"/>
                  <a:gd name="T60" fmla="*/ 137 w 139"/>
                  <a:gd name="T61" fmla="*/ 6 h 70"/>
                  <a:gd name="T62" fmla="*/ 131 w 139"/>
                  <a:gd name="T63" fmla="*/ 11 h 70"/>
                  <a:gd name="T64" fmla="*/ 124 w 139"/>
                  <a:gd name="T65" fmla="*/ 13 h 70"/>
                  <a:gd name="T66" fmla="*/ 116 w 139"/>
                  <a:gd name="T67" fmla="*/ 14 h 70"/>
                  <a:gd name="T68" fmla="*/ 110 w 139"/>
                  <a:gd name="T69" fmla="*/ 16 h 70"/>
                  <a:gd name="T70" fmla="*/ 107 w 139"/>
                  <a:gd name="T71" fmla="*/ 18 h 70"/>
                  <a:gd name="T72" fmla="*/ 101 w 139"/>
                  <a:gd name="T73" fmla="*/ 20 h 70"/>
                  <a:gd name="T74" fmla="*/ 98 w 139"/>
                  <a:gd name="T75" fmla="*/ 21 h 70"/>
                  <a:gd name="T76" fmla="*/ 102 w 139"/>
                  <a:gd name="T77" fmla="*/ 17 h 70"/>
                  <a:gd name="T78" fmla="*/ 105 w 139"/>
                  <a:gd name="T79" fmla="*/ 13 h 70"/>
                  <a:gd name="T80" fmla="*/ 109 w 139"/>
                  <a:gd name="T81" fmla="*/ 12 h 70"/>
                  <a:gd name="T82" fmla="*/ 102 w 139"/>
                  <a:gd name="T83" fmla="*/ 8 h 70"/>
                  <a:gd name="T84" fmla="*/ 101 w 139"/>
                  <a:gd name="T85" fmla="*/ 6 h 70"/>
                  <a:gd name="T86" fmla="*/ 99 w 139"/>
                  <a:gd name="T87" fmla="*/ 2 h 70"/>
                  <a:gd name="T88" fmla="*/ 94 w 139"/>
                  <a:gd name="T89" fmla="*/ 2 h 70"/>
                  <a:gd name="T90" fmla="*/ 90 w 139"/>
                  <a:gd name="T91" fmla="*/ 4 h 70"/>
                  <a:gd name="T92" fmla="*/ 85 w 139"/>
                  <a:gd name="T93" fmla="*/ 3 h 70"/>
                  <a:gd name="T94" fmla="*/ 81 w 139"/>
                  <a:gd name="T95" fmla="*/ 1 h 70"/>
                  <a:gd name="T96" fmla="*/ 18 w 139"/>
                  <a:gd name="T97" fmla="*/ 1 h 70"/>
                  <a:gd name="T98" fmla="*/ 15 w 139"/>
                  <a:gd name="T99" fmla="*/ 3 h 70"/>
                  <a:gd name="T100" fmla="*/ 12 w 139"/>
                  <a:gd name="T101" fmla="*/ 6 h 70"/>
                  <a:gd name="T102" fmla="*/ 7 w 139"/>
                  <a:gd name="T103" fmla="*/ 14 h 70"/>
                  <a:gd name="T104" fmla="*/ 3 w 139"/>
                  <a:gd name="T105" fmla="*/ 19 h 70"/>
                  <a:gd name="T106" fmla="*/ 0 w 139"/>
                  <a:gd name="T107" fmla="*/ 28 h 70"/>
                  <a:gd name="T108" fmla="*/ 0 w 139"/>
                  <a:gd name="T109" fmla="*/ 34 h 70"/>
                  <a:gd name="T110" fmla="*/ 0 w 139"/>
                  <a:gd name="T111" fmla="*/ 37 h 70"/>
                  <a:gd name="T112" fmla="*/ 4 w 139"/>
                  <a:gd name="T113" fmla="*/ 43 h 70"/>
                  <a:gd name="T114" fmla="*/ 8 w 139"/>
                  <a:gd name="T115" fmla="*/ 47 h 70"/>
                  <a:gd name="T116" fmla="*/ 13 w 139"/>
                  <a:gd name="T117" fmla="*/ 49 h 70"/>
                  <a:gd name="T118" fmla="*/ 18 w 139"/>
                  <a:gd name="T119"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70">
                    <a:moveTo>
                      <a:pt x="21" y="52"/>
                    </a:moveTo>
                    <a:cubicBezTo>
                      <a:pt x="28" y="52"/>
                      <a:pt x="28" y="52"/>
                      <a:pt x="28" y="52"/>
                    </a:cubicBezTo>
                    <a:cubicBezTo>
                      <a:pt x="28" y="51"/>
                      <a:pt x="28" y="51"/>
                      <a:pt x="28" y="51"/>
                    </a:cubicBezTo>
                    <a:cubicBezTo>
                      <a:pt x="33" y="50"/>
                      <a:pt x="33" y="50"/>
                      <a:pt x="33" y="50"/>
                    </a:cubicBezTo>
                    <a:cubicBezTo>
                      <a:pt x="33" y="51"/>
                      <a:pt x="33" y="51"/>
                      <a:pt x="33" y="51"/>
                    </a:cubicBezTo>
                    <a:cubicBezTo>
                      <a:pt x="33" y="51"/>
                      <a:pt x="33" y="51"/>
                      <a:pt x="34" y="52"/>
                    </a:cubicBezTo>
                    <a:cubicBezTo>
                      <a:pt x="34" y="52"/>
                      <a:pt x="34" y="52"/>
                      <a:pt x="34" y="52"/>
                    </a:cubicBezTo>
                    <a:cubicBezTo>
                      <a:pt x="34" y="52"/>
                      <a:pt x="34" y="52"/>
                      <a:pt x="34" y="52"/>
                    </a:cubicBezTo>
                    <a:cubicBezTo>
                      <a:pt x="35" y="53"/>
                      <a:pt x="35" y="53"/>
                      <a:pt x="35" y="53"/>
                    </a:cubicBezTo>
                    <a:cubicBezTo>
                      <a:pt x="35" y="54"/>
                      <a:pt x="35" y="54"/>
                      <a:pt x="35" y="54"/>
                    </a:cubicBezTo>
                    <a:cubicBezTo>
                      <a:pt x="36" y="55"/>
                      <a:pt x="35" y="55"/>
                      <a:pt x="35" y="55"/>
                    </a:cubicBezTo>
                    <a:cubicBezTo>
                      <a:pt x="35" y="56"/>
                      <a:pt x="35" y="56"/>
                      <a:pt x="35" y="56"/>
                    </a:cubicBezTo>
                    <a:cubicBezTo>
                      <a:pt x="36" y="57"/>
                      <a:pt x="36" y="57"/>
                      <a:pt x="36" y="57"/>
                    </a:cubicBezTo>
                    <a:cubicBezTo>
                      <a:pt x="37" y="57"/>
                      <a:pt x="37" y="58"/>
                      <a:pt x="37" y="58"/>
                    </a:cubicBezTo>
                    <a:cubicBezTo>
                      <a:pt x="38" y="58"/>
                      <a:pt x="38" y="58"/>
                      <a:pt x="39" y="58"/>
                    </a:cubicBezTo>
                    <a:cubicBezTo>
                      <a:pt x="39" y="58"/>
                      <a:pt x="39" y="58"/>
                      <a:pt x="39" y="57"/>
                    </a:cubicBezTo>
                    <a:cubicBezTo>
                      <a:pt x="40" y="57"/>
                      <a:pt x="39" y="57"/>
                      <a:pt x="40" y="56"/>
                    </a:cubicBezTo>
                    <a:cubicBezTo>
                      <a:pt x="40" y="56"/>
                      <a:pt x="40" y="56"/>
                      <a:pt x="40" y="56"/>
                    </a:cubicBezTo>
                    <a:cubicBezTo>
                      <a:pt x="41" y="56"/>
                      <a:pt x="41" y="56"/>
                      <a:pt x="41" y="56"/>
                    </a:cubicBezTo>
                    <a:cubicBezTo>
                      <a:pt x="42" y="56"/>
                      <a:pt x="42" y="56"/>
                      <a:pt x="43" y="56"/>
                    </a:cubicBezTo>
                    <a:cubicBezTo>
                      <a:pt x="43" y="56"/>
                      <a:pt x="44" y="56"/>
                      <a:pt x="44" y="56"/>
                    </a:cubicBezTo>
                    <a:cubicBezTo>
                      <a:pt x="44" y="57"/>
                      <a:pt x="44" y="57"/>
                      <a:pt x="44" y="57"/>
                    </a:cubicBezTo>
                    <a:cubicBezTo>
                      <a:pt x="45" y="58"/>
                      <a:pt x="44" y="58"/>
                      <a:pt x="45" y="58"/>
                    </a:cubicBezTo>
                    <a:cubicBezTo>
                      <a:pt x="45" y="59"/>
                      <a:pt x="45" y="59"/>
                      <a:pt x="45" y="59"/>
                    </a:cubicBezTo>
                    <a:cubicBezTo>
                      <a:pt x="45" y="60"/>
                      <a:pt x="45" y="60"/>
                      <a:pt x="45" y="61"/>
                    </a:cubicBezTo>
                    <a:cubicBezTo>
                      <a:pt x="46" y="61"/>
                      <a:pt x="46" y="61"/>
                      <a:pt x="46" y="61"/>
                    </a:cubicBezTo>
                    <a:cubicBezTo>
                      <a:pt x="46" y="61"/>
                      <a:pt x="46" y="61"/>
                      <a:pt x="46" y="61"/>
                    </a:cubicBezTo>
                    <a:cubicBezTo>
                      <a:pt x="46" y="62"/>
                      <a:pt x="46" y="62"/>
                      <a:pt x="46" y="62"/>
                    </a:cubicBezTo>
                    <a:cubicBezTo>
                      <a:pt x="46" y="63"/>
                      <a:pt x="46" y="63"/>
                      <a:pt x="46" y="63"/>
                    </a:cubicBezTo>
                    <a:cubicBezTo>
                      <a:pt x="46" y="64"/>
                      <a:pt x="47" y="64"/>
                      <a:pt x="47" y="64"/>
                    </a:cubicBezTo>
                    <a:cubicBezTo>
                      <a:pt x="47" y="65"/>
                      <a:pt x="46" y="65"/>
                      <a:pt x="46" y="65"/>
                    </a:cubicBezTo>
                    <a:cubicBezTo>
                      <a:pt x="46" y="65"/>
                      <a:pt x="47" y="66"/>
                      <a:pt x="47" y="66"/>
                    </a:cubicBezTo>
                    <a:cubicBezTo>
                      <a:pt x="48" y="66"/>
                      <a:pt x="48" y="66"/>
                      <a:pt x="49" y="67"/>
                    </a:cubicBezTo>
                    <a:cubicBezTo>
                      <a:pt x="50" y="67"/>
                      <a:pt x="50" y="67"/>
                      <a:pt x="50" y="67"/>
                    </a:cubicBezTo>
                    <a:cubicBezTo>
                      <a:pt x="51" y="67"/>
                      <a:pt x="51" y="67"/>
                      <a:pt x="51" y="67"/>
                    </a:cubicBezTo>
                    <a:cubicBezTo>
                      <a:pt x="51" y="67"/>
                      <a:pt x="51" y="67"/>
                      <a:pt x="52" y="67"/>
                    </a:cubicBezTo>
                    <a:cubicBezTo>
                      <a:pt x="52" y="67"/>
                      <a:pt x="52" y="67"/>
                      <a:pt x="52" y="67"/>
                    </a:cubicBezTo>
                    <a:cubicBezTo>
                      <a:pt x="52" y="67"/>
                      <a:pt x="52" y="67"/>
                      <a:pt x="52" y="66"/>
                    </a:cubicBezTo>
                    <a:cubicBezTo>
                      <a:pt x="52" y="66"/>
                      <a:pt x="52" y="65"/>
                      <a:pt x="52" y="64"/>
                    </a:cubicBezTo>
                    <a:cubicBezTo>
                      <a:pt x="52" y="64"/>
                      <a:pt x="52" y="64"/>
                      <a:pt x="51" y="64"/>
                    </a:cubicBezTo>
                    <a:cubicBezTo>
                      <a:pt x="51" y="63"/>
                      <a:pt x="51" y="63"/>
                      <a:pt x="51" y="63"/>
                    </a:cubicBezTo>
                    <a:cubicBezTo>
                      <a:pt x="52" y="63"/>
                      <a:pt x="52" y="63"/>
                      <a:pt x="52" y="63"/>
                    </a:cubicBezTo>
                    <a:cubicBezTo>
                      <a:pt x="52" y="63"/>
                      <a:pt x="52" y="62"/>
                      <a:pt x="52" y="62"/>
                    </a:cubicBezTo>
                    <a:cubicBezTo>
                      <a:pt x="53" y="62"/>
                      <a:pt x="53" y="62"/>
                      <a:pt x="53" y="61"/>
                    </a:cubicBezTo>
                    <a:cubicBezTo>
                      <a:pt x="54" y="61"/>
                      <a:pt x="54" y="61"/>
                      <a:pt x="54" y="61"/>
                    </a:cubicBezTo>
                    <a:cubicBezTo>
                      <a:pt x="54" y="61"/>
                      <a:pt x="55" y="61"/>
                      <a:pt x="55" y="61"/>
                    </a:cubicBezTo>
                    <a:cubicBezTo>
                      <a:pt x="55" y="60"/>
                      <a:pt x="55" y="60"/>
                      <a:pt x="55" y="60"/>
                    </a:cubicBezTo>
                    <a:cubicBezTo>
                      <a:pt x="55" y="60"/>
                      <a:pt x="55" y="60"/>
                      <a:pt x="56" y="60"/>
                    </a:cubicBezTo>
                    <a:cubicBezTo>
                      <a:pt x="56" y="60"/>
                      <a:pt x="56" y="60"/>
                      <a:pt x="57" y="59"/>
                    </a:cubicBezTo>
                    <a:cubicBezTo>
                      <a:pt x="57" y="59"/>
                      <a:pt x="57" y="59"/>
                      <a:pt x="57" y="59"/>
                    </a:cubicBezTo>
                    <a:cubicBezTo>
                      <a:pt x="58" y="58"/>
                      <a:pt x="58" y="58"/>
                      <a:pt x="59" y="58"/>
                    </a:cubicBezTo>
                    <a:cubicBezTo>
                      <a:pt x="59" y="58"/>
                      <a:pt x="60" y="58"/>
                      <a:pt x="60" y="57"/>
                    </a:cubicBezTo>
                    <a:cubicBezTo>
                      <a:pt x="60" y="57"/>
                      <a:pt x="60" y="57"/>
                      <a:pt x="60" y="57"/>
                    </a:cubicBezTo>
                    <a:cubicBezTo>
                      <a:pt x="61" y="57"/>
                      <a:pt x="61" y="57"/>
                      <a:pt x="61" y="57"/>
                    </a:cubicBezTo>
                    <a:cubicBezTo>
                      <a:pt x="61" y="57"/>
                      <a:pt x="61" y="57"/>
                      <a:pt x="61" y="56"/>
                    </a:cubicBezTo>
                    <a:cubicBezTo>
                      <a:pt x="62" y="56"/>
                      <a:pt x="62" y="56"/>
                      <a:pt x="63" y="56"/>
                    </a:cubicBezTo>
                    <a:cubicBezTo>
                      <a:pt x="63" y="56"/>
                      <a:pt x="63" y="56"/>
                      <a:pt x="64" y="56"/>
                    </a:cubicBezTo>
                    <a:cubicBezTo>
                      <a:pt x="64" y="56"/>
                      <a:pt x="64" y="56"/>
                      <a:pt x="64" y="57"/>
                    </a:cubicBezTo>
                    <a:cubicBezTo>
                      <a:pt x="65" y="57"/>
                      <a:pt x="65" y="57"/>
                      <a:pt x="65" y="57"/>
                    </a:cubicBezTo>
                    <a:cubicBezTo>
                      <a:pt x="66" y="57"/>
                      <a:pt x="66" y="57"/>
                      <a:pt x="66" y="56"/>
                    </a:cubicBezTo>
                    <a:cubicBezTo>
                      <a:pt x="66" y="56"/>
                      <a:pt x="67" y="56"/>
                      <a:pt x="67" y="56"/>
                    </a:cubicBezTo>
                    <a:cubicBezTo>
                      <a:pt x="67" y="56"/>
                      <a:pt x="67" y="57"/>
                      <a:pt x="68" y="57"/>
                    </a:cubicBezTo>
                    <a:cubicBezTo>
                      <a:pt x="68" y="57"/>
                      <a:pt x="67" y="58"/>
                      <a:pt x="68" y="58"/>
                    </a:cubicBezTo>
                    <a:cubicBezTo>
                      <a:pt x="68" y="58"/>
                      <a:pt x="69" y="58"/>
                      <a:pt x="69" y="58"/>
                    </a:cubicBezTo>
                    <a:cubicBezTo>
                      <a:pt x="69" y="58"/>
                      <a:pt x="70" y="58"/>
                      <a:pt x="70" y="58"/>
                    </a:cubicBezTo>
                    <a:cubicBezTo>
                      <a:pt x="70" y="58"/>
                      <a:pt x="70" y="58"/>
                      <a:pt x="71" y="58"/>
                    </a:cubicBezTo>
                    <a:cubicBezTo>
                      <a:pt x="71" y="58"/>
                      <a:pt x="71" y="58"/>
                      <a:pt x="71" y="58"/>
                    </a:cubicBezTo>
                    <a:cubicBezTo>
                      <a:pt x="72" y="58"/>
                      <a:pt x="72" y="58"/>
                      <a:pt x="72" y="59"/>
                    </a:cubicBezTo>
                    <a:cubicBezTo>
                      <a:pt x="73" y="59"/>
                      <a:pt x="73" y="59"/>
                      <a:pt x="74" y="58"/>
                    </a:cubicBezTo>
                    <a:cubicBezTo>
                      <a:pt x="74" y="58"/>
                      <a:pt x="74" y="58"/>
                      <a:pt x="73" y="58"/>
                    </a:cubicBezTo>
                    <a:cubicBezTo>
                      <a:pt x="73" y="57"/>
                      <a:pt x="73" y="57"/>
                      <a:pt x="73" y="57"/>
                    </a:cubicBezTo>
                    <a:cubicBezTo>
                      <a:pt x="73" y="56"/>
                      <a:pt x="73" y="56"/>
                      <a:pt x="73" y="56"/>
                    </a:cubicBezTo>
                    <a:cubicBezTo>
                      <a:pt x="73" y="56"/>
                      <a:pt x="73" y="56"/>
                      <a:pt x="72" y="56"/>
                    </a:cubicBezTo>
                    <a:cubicBezTo>
                      <a:pt x="72" y="55"/>
                      <a:pt x="72" y="55"/>
                      <a:pt x="72" y="55"/>
                    </a:cubicBezTo>
                    <a:cubicBezTo>
                      <a:pt x="72" y="55"/>
                      <a:pt x="72" y="55"/>
                      <a:pt x="73" y="55"/>
                    </a:cubicBezTo>
                    <a:cubicBezTo>
                      <a:pt x="73" y="54"/>
                      <a:pt x="73" y="54"/>
                      <a:pt x="74" y="54"/>
                    </a:cubicBezTo>
                    <a:cubicBezTo>
                      <a:pt x="74" y="54"/>
                      <a:pt x="74" y="54"/>
                      <a:pt x="75" y="54"/>
                    </a:cubicBezTo>
                    <a:cubicBezTo>
                      <a:pt x="76" y="54"/>
                      <a:pt x="76" y="54"/>
                      <a:pt x="77" y="54"/>
                    </a:cubicBezTo>
                    <a:cubicBezTo>
                      <a:pt x="77" y="55"/>
                      <a:pt x="77" y="55"/>
                      <a:pt x="77" y="55"/>
                    </a:cubicBezTo>
                    <a:cubicBezTo>
                      <a:pt x="77" y="55"/>
                      <a:pt x="77" y="55"/>
                      <a:pt x="78" y="55"/>
                    </a:cubicBezTo>
                    <a:cubicBezTo>
                      <a:pt x="78" y="55"/>
                      <a:pt x="78" y="55"/>
                      <a:pt x="79" y="55"/>
                    </a:cubicBezTo>
                    <a:cubicBezTo>
                      <a:pt x="79" y="54"/>
                      <a:pt x="80" y="54"/>
                      <a:pt x="80" y="54"/>
                    </a:cubicBezTo>
                    <a:cubicBezTo>
                      <a:pt x="81" y="54"/>
                      <a:pt x="81" y="55"/>
                      <a:pt x="81" y="55"/>
                    </a:cubicBezTo>
                    <a:cubicBezTo>
                      <a:pt x="82" y="55"/>
                      <a:pt x="82" y="55"/>
                      <a:pt x="82" y="55"/>
                    </a:cubicBezTo>
                    <a:cubicBezTo>
                      <a:pt x="82" y="55"/>
                      <a:pt x="82" y="56"/>
                      <a:pt x="82" y="56"/>
                    </a:cubicBezTo>
                    <a:cubicBezTo>
                      <a:pt x="83" y="57"/>
                      <a:pt x="83" y="56"/>
                      <a:pt x="84" y="56"/>
                    </a:cubicBezTo>
                    <a:cubicBezTo>
                      <a:pt x="84" y="56"/>
                      <a:pt x="84" y="56"/>
                      <a:pt x="85" y="56"/>
                    </a:cubicBezTo>
                    <a:cubicBezTo>
                      <a:pt x="85" y="56"/>
                      <a:pt x="85" y="56"/>
                      <a:pt x="85" y="55"/>
                    </a:cubicBezTo>
                    <a:cubicBezTo>
                      <a:pt x="86" y="55"/>
                      <a:pt x="86" y="55"/>
                      <a:pt x="86" y="55"/>
                    </a:cubicBezTo>
                    <a:cubicBezTo>
                      <a:pt x="87" y="55"/>
                      <a:pt x="87" y="56"/>
                      <a:pt x="87" y="56"/>
                    </a:cubicBezTo>
                    <a:cubicBezTo>
                      <a:pt x="87" y="56"/>
                      <a:pt x="87" y="56"/>
                      <a:pt x="87" y="56"/>
                    </a:cubicBezTo>
                    <a:cubicBezTo>
                      <a:pt x="87" y="57"/>
                      <a:pt x="87" y="57"/>
                      <a:pt x="88" y="57"/>
                    </a:cubicBezTo>
                    <a:cubicBezTo>
                      <a:pt x="88" y="57"/>
                      <a:pt x="88" y="57"/>
                      <a:pt x="88" y="58"/>
                    </a:cubicBezTo>
                    <a:cubicBezTo>
                      <a:pt x="88" y="58"/>
                      <a:pt x="89" y="58"/>
                      <a:pt x="89" y="59"/>
                    </a:cubicBezTo>
                    <a:cubicBezTo>
                      <a:pt x="89" y="59"/>
                      <a:pt x="89" y="59"/>
                      <a:pt x="89" y="60"/>
                    </a:cubicBezTo>
                    <a:cubicBezTo>
                      <a:pt x="89" y="60"/>
                      <a:pt x="89" y="61"/>
                      <a:pt x="89" y="61"/>
                    </a:cubicBezTo>
                    <a:cubicBezTo>
                      <a:pt x="89" y="61"/>
                      <a:pt x="89" y="61"/>
                      <a:pt x="89" y="61"/>
                    </a:cubicBezTo>
                    <a:cubicBezTo>
                      <a:pt x="89" y="62"/>
                      <a:pt x="89" y="62"/>
                      <a:pt x="89" y="62"/>
                    </a:cubicBezTo>
                    <a:cubicBezTo>
                      <a:pt x="89" y="63"/>
                      <a:pt x="88" y="63"/>
                      <a:pt x="88" y="64"/>
                    </a:cubicBezTo>
                    <a:cubicBezTo>
                      <a:pt x="88" y="64"/>
                      <a:pt x="89" y="64"/>
                      <a:pt x="89" y="65"/>
                    </a:cubicBezTo>
                    <a:cubicBezTo>
                      <a:pt x="89" y="65"/>
                      <a:pt x="89" y="65"/>
                      <a:pt x="89" y="65"/>
                    </a:cubicBezTo>
                    <a:cubicBezTo>
                      <a:pt x="89" y="66"/>
                      <a:pt x="89" y="66"/>
                      <a:pt x="90" y="66"/>
                    </a:cubicBezTo>
                    <a:cubicBezTo>
                      <a:pt x="90" y="67"/>
                      <a:pt x="90" y="67"/>
                      <a:pt x="90" y="67"/>
                    </a:cubicBezTo>
                    <a:cubicBezTo>
                      <a:pt x="90" y="68"/>
                      <a:pt x="91" y="68"/>
                      <a:pt x="91" y="68"/>
                    </a:cubicBezTo>
                    <a:cubicBezTo>
                      <a:pt x="91" y="69"/>
                      <a:pt x="91" y="69"/>
                      <a:pt x="91" y="69"/>
                    </a:cubicBezTo>
                    <a:cubicBezTo>
                      <a:pt x="91" y="70"/>
                      <a:pt x="92" y="70"/>
                      <a:pt x="92" y="70"/>
                    </a:cubicBezTo>
                    <a:cubicBezTo>
                      <a:pt x="93" y="70"/>
                      <a:pt x="93" y="70"/>
                      <a:pt x="93" y="69"/>
                    </a:cubicBezTo>
                    <a:cubicBezTo>
                      <a:pt x="93" y="69"/>
                      <a:pt x="93" y="68"/>
                      <a:pt x="93" y="68"/>
                    </a:cubicBezTo>
                    <a:cubicBezTo>
                      <a:pt x="93" y="68"/>
                      <a:pt x="94" y="68"/>
                      <a:pt x="94" y="67"/>
                    </a:cubicBezTo>
                    <a:cubicBezTo>
                      <a:pt x="94" y="67"/>
                      <a:pt x="94" y="66"/>
                      <a:pt x="94" y="66"/>
                    </a:cubicBezTo>
                    <a:cubicBezTo>
                      <a:pt x="94" y="66"/>
                      <a:pt x="94" y="65"/>
                      <a:pt x="94" y="65"/>
                    </a:cubicBezTo>
                    <a:cubicBezTo>
                      <a:pt x="94" y="65"/>
                      <a:pt x="94" y="64"/>
                      <a:pt x="94" y="64"/>
                    </a:cubicBezTo>
                    <a:cubicBezTo>
                      <a:pt x="94" y="64"/>
                      <a:pt x="94" y="63"/>
                      <a:pt x="94" y="63"/>
                    </a:cubicBezTo>
                    <a:cubicBezTo>
                      <a:pt x="94" y="63"/>
                      <a:pt x="94" y="63"/>
                      <a:pt x="94" y="62"/>
                    </a:cubicBezTo>
                    <a:cubicBezTo>
                      <a:pt x="94" y="62"/>
                      <a:pt x="94" y="61"/>
                      <a:pt x="94" y="61"/>
                    </a:cubicBezTo>
                    <a:cubicBezTo>
                      <a:pt x="94" y="61"/>
                      <a:pt x="94" y="61"/>
                      <a:pt x="94" y="60"/>
                    </a:cubicBezTo>
                    <a:cubicBezTo>
                      <a:pt x="94" y="60"/>
                      <a:pt x="94" y="60"/>
                      <a:pt x="94" y="60"/>
                    </a:cubicBezTo>
                    <a:cubicBezTo>
                      <a:pt x="94" y="59"/>
                      <a:pt x="94" y="59"/>
                      <a:pt x="94" y="58"/>
                    </a:cubicBezTo>
                    <a:cubicBezTo>
                      <a:pt x="93" y="57"/>
                      <a:pt x="93" y="57"/>
                      <a:pt x="93" y="56"/>
                    </a:cubicBezTo>
                    <a:cubicBezTo>
                      <a:pt x="93" y="55"/>
                      <a:pt x="93" y="54"/>
                      <a:pt x="93" y="54"/>
                    </a:cubicBezTo>
                    <a:cubicBezTo>
                      <a:pt x="93" y="53"/>
                      <a:pt x="93" y="53"/>
                      <a:pt x="93" y="52"/>
                    </a:cubicBezTo>
                    <a:cubicBezTo>
                      <a:pt x="93" y="52"/>
                      <a:pt x="94" y="52"/>
                      <a:pt x="94" y="52"/>
                    </a:cubicBezTo>
                    <a:cubicBezTo>
                      <a:pt x="94" y="52"/>
                      <a:pt x="94" y="51"/>
                      <a:pt x="95" y="51"/>
                    </a:cubicBezTo>
                    <a:cubicBezTo>
                      <a:pt x="95" y="50"/>
                      <a:pt x="95" y="50"/>
                      <a:pt x="95" y="50"/>
                    </a:cubicBezTo>
                    <a:cubicBezTo>
                      <a:pt x="96" y="49"/>
                      <a:pt x="96" y="49"/>
                      <a:pt x="96" y="49"/>
                    </a:cubicBezTo>
                    <a:cubicBezTo>
                      <a:pt x="96" y="49"/>
                      <a:pt x="96" y="49"/>
                      <a:pt x="96" y="48"/>
                    </a:cubicBezTo>
                    <a:cubicBezTo>
                      <a:pt x="97" y="48"/>
                      <a:pt x="97" y="48"/>
                      <a:pt x="97" y="48"/>
                    </a:cubicBezTo>
                    <a:cubicBezTo>
                      <a:pt x="98" y="48"/>
                      <a:pt x="98" y="48"/>
                      <a:pt x="99" y="47"/>
                    </a:cubicBezTo>
                    <a:cubicBezTo>
                      <a:pt x="99" y="47"/>
                      <a:pt x="99" y="47"/>
                      <a:pt x="99" y="47"/>
                    </a:cubicBezTo>
                    <a:cubicBezTo>
                      <a:pt x="100" y="46"/>
                      <a:pt x="100" y="47"/>
                      <a:pt x="101" y="47"/>
                    </a:cubicBezTo>
                    <a:cubicBezTo>
                      <a:pt x="101" y="46"/>
                      <a:pt x="100" y="46"/>
                      <a:pt x="101" y="45"/>
                    </a:cubicBezTo>
                    <a:cubicBezTo>
                      <a:pt x="101" y="45"/>
                      <a:pt x="101" y="45"/>
                      <a:pt x="102" y="45"/>
                    </a:cubicBezTo>
                    <a:cubicBezTo>
                      <a:pt x="102" y="45"/>
                      <a:pt x="102" y="44"/>
                      <a:pt x="102" y="44"/>
                    </a:cubicBezTo>
                    <a:cubicBezTo>
                      <a:pt x="102" y="44"/>
                      <a:pt x="103" y="44"/>
                      <a:pt x="103" y="44"/>
                    </a:cubicBezTo>
                    <a:cubicBezTo>
                      <a:pt x="104" y="44"/>
                      <a:pt x="104" y="44"/>
                      <a:pt x="104" y="44"/>
                    </a:cubicBezTo>
                    <a:cubicBezTo>
                      <a:pt x="104" y="43"/>
                      <a:pt x="105" y="43"/>
                      <a:pt x="105" y="43"/>
                    </a:cubicBezTo>
                    <a:cubicBezTo>
                      <a:pt x="105" y="42"/>
                      <a:pt x="105" y="42"/>
                      <a:pt x="106" y="42"/>
                    </a:cubicBezTo>
                    <a:cubicBezTo>
                      <a:pt x="106" y="42"/>
                      <a:pt x="107" y="42"/>
                      <a:pt x="107" y="42"/>
                    </a:cubicBezTo>
                    <a:cubicBezTo>
                      <a:pt x="107" y="41"/>
                      <a:pt x="107" y="41"/>
                      <a:pt x="107" y="41"/>
                    </a:cubicBezTo>
                    <a:cubicBezTo>
                      <a:pt x="107" y="41"/>
                      <a:pt x="108" y="41"/>
                      <a:pt x="108" y="40"/>
                    </a:cubicBezTo>
                    <a:cubicBezTo>
                      <a:pt x="108" y="40"/>
                      <a:pt x="108" y="40"/>
                      <a:pt x="108" y="39"/>
                    </a:cubicBezTo>
                    <a:cubicBezTo>
                      <a:pt x="108" y="39"/>
                      <a:pt x="109" y="40"/>
                      <a:pt x="109" y="39"/>
                    </a:cubicBezTo>
                    <a:cubicBezTo>
                      <a:pt x="110" y="39"/>
                      <a:pt x="110" y="39"/>
                      <a:pt x="110" y="39"/>
                    </a:cubicBezTo>
                    <a:cubicBezTo>
                      <a:pt x="110" y="39"/>
                      <a:pt x="110" y="39"/>
                      <a:pt x="110" y="38"/>
                    </a:cubicBezTo>
                    <a:cubicBezTo>
                      <a:pt x="110" y="38"/>
                      <a:pt x="110" y="38"/>
                      <a:pt x="110" y="38"/>
                    </a:cubicBezTo>
                    <a:cubicBezTo>
                      <a:pt x="110" y="37"/>
                      <a:pt x="110" y="37"/>
                      <a:pt x="110" y="37"/>
                    </a:cubicBezTo>
                    <a:cubicBezTo>
                      <a:pt x="110" y="37"/>
                      <a:pt x="110" y="37"/>
                      <a:pt x="110" y="36"/>
                    </a:cubicBezTo>
                    <a:cubicBezTo>
                      <a:pt x="111" y="36"/>
                      <a:pt x="111" y="36"/>
                      <a:pt x="110" y="35"/>
                    </a:cubicBezTo>
                    <a:cubicBezTo>
                      <a:pt x="110" y="35"/>
                      <a:pt x="110" y="35"/>
                      <a:pt x="110" y="35"/>
                    </a:cubicBezTo>
                    <a:cubicBezTo>
                      <a:pt x="110" y="35"/>
                      <a:pt x="110" y="35"/>
                      <a:pt x="110" y="35"/>
                    </a:cubicBezTo>
                    <a:cubicBezTo>
                      <a:pt x="110" y="35"/>
                      <a:pt x="110" y="34"/>
                      <a:pt x="110" y="34"/>
                    </a:cubicBezTo>
                    <a:cubicBezTo>
                      <a:pt x="110" y="34"/>
                      <a:pt x="110" y="34"/>
                      <a:pt x="110" y="33"/>
                    </a:cubicBezTo>
                    <a:cubicBezTo>
                      <a:pt x="110" y="33"/>
                      <a:pt x="110" y="33"/>
                      <a:pt x="110" y="32"/>
                    </a:cubicBezTo>
                    <a:cubicBezTo>
                      <a:pt x="111" y="32"/>
                      <a:pt x="110" y="31"/>
                      <a:pt x="110" y="31"/>
                    </a:cubicBezTo>
                    <a:cubicBezTo>
                      <a:pt x="111" y="30"/>
                      <a:pt x="111" y="30"/>
                      <a:pt x="111" y="30"/>
                    </a:cubicBezTo>
                    <a:cubicBezTo>
                      <a:pt x="111" y="29"/>
                      <a:pt x="111" y="29"/>
                      <a:pt x="111" y="29"/>
                    </a:cubicBezTo>
                    <a:cubicBezTo>
                      <a:pt x="112" y="28"/>
                      <a:pt x="112" y="28"/>
                      <a:pt x="112" y="28"/>
                    </a:cubicBezTo>
                    <a:cubicBezTo>
                      <a:pt x="113" y="29"/>
                      <a:pt x="112" y="29"/>
                      <a:pt x="112" y="30"/>
                    </a:cubicBezTo>
                    <a:cubicBezTo>
                      <a:pt x="112" y="30"/>
                      <a:pt x="111" y="31"/>
                      <a:pt x="111" y="31"/>
                    </a:cubicBezTo>
                    <a:cubicBezTo>
                      <a:pt x="111" y="31"/>
                      <a:pt x="112" y="32"/>
                      <a:pt x="112" y="32"/>
                    </a:cubicBezTo>
                    <a:cubicBezTo>
                      <a:pt x="112" y="32"/>
                      <a:pt x="111" y="33"/>
                      <a:pt x="111" y="33"/>
                    </a:cubicBezTo>
                    <a:cubicBezTo>
                      <a:pt x="111" y="34"/>
                      <a:pt x="111" y="34"/>
                      <a:pt x="111" y="34"/>
                    </a:cubicBezTo>
                    <a:cubicBezTo>
                      <a:pt x="111" y="34"/>
                      <a:pt x="111" y="35"/>
                      <a:pt x="111" y="35"/>
                    </a:cubicBezTo>
                    <a:cubicBezTo>
                      <a:pt x="111" y="35"/>
                      <a:pt x="111" y="35"/>
                      <a:pt x="111" y="35"/>
                    </a:cubicBezTo>
                    <a:cubicBezTo>
                      <a:pt x="111" y="35"/>
                      <a:pt x="111" y="35"/>
                      <a:pt x="111" y="35"/>
                    </a:cubicBezTo>
                    <a:cubicBezTo>
                      <a:pt x="112" y="35"/>
                      <a:pt x="112" y="34"/>
                      <a:pt x="112" y="34"/>
                    </a:cubicBezTo>
                    <a:cubicBezTo>
                      <a:pt x="113" y="33"/>
                      <a:pt x="113" y="33"/>
                      <a:pt x="114" y="32"/>
                    </a:cubicBezTo>
                    <a:cubicBezTo>
                      <a:pt x="114" y="32"/>
                      <a:pt x="114" y="32"/>
                      <a:pt x="114" y="31"/>
                    </a:cubicBezTo>
                    <a:cubicBezTo>
                      <a:pt x="115" y="31"/>
                      <a:pt x="115" y="31"/>
                      <a:pt x="114" y="30"/>
                    </a:cubicBezTo>
                    <a:cubicBezTo>
                      <a:pt x="114" y="29"/>
                      <a:pt x="114" y="29"/>
                      <a:pt x="114" y="29"/>
                    </a:cubicBezTo>
                    <a:cubicBezTo>
                      <a:pt x="115" y="28"/>
                      <a:pt x="115" y="29"/>
                      <a:pt x="115" y="29"/>
                    </a:cubicBezTo>
                    <a:cubicBezTo>
                      <a:pt x="116" y="29"/>
                      <a:pt x="116" y="29"/>
                      <a:pt x="116" y="28"/>
                    </a:cubicBezTo>
                    <a:cubicBezTo>
                      <a:pt x="117" y="28"/>
                      <a:pt x="117" y="28"/>
                      <a:pt x="117" y="28"/>
                    </a:cubicBezTo>
                    <a:cubicBezTo>
                      <a:pt x="117" y="28"/>
                      <a:pt x="118" y="27"/>
                      <a:pt x="118" y="27"/>
                    </a:cubicBezTo>
                    <a:cubicBezTo>
                      <a:pt x="118" y="27"/>
                      <a:pt x="118" y="27"/>
                      <a:pt x="118" y="26"/>
                    </a:cubicBezTo>
                    <a:cubicBezTo>
                      <a:pt x="118" y="26"/>
                      <a:pt x="118" y="26"/>
                      <a:pt x="118" y="26"/>
                    </a:cubicBezTo>
                    <a:cubicBezTo>
                      <a:pt x="118" y="26"/>
                      <a:pt x="118" y="26"/>
                      <a:pt x="118" y="26"/>
                    </a:cubicBezTo>
                    <a:cubicBezTo>
                      <a:pt x="119" y="25"/>
                      <a:pt x="118" y="25"/>
                      <a:pt x="119" y="25"/>
                    </a:cubicBezTo>
                    <a:cubicBezTo>
                      <a:pt x="119" y="25"/>
                      <a:pt x="119" y="25"/>
                      <a:pt x="119" y="25"/>
                    </a:cubicBezTo>
                    <a:cubicBezTo>
                      <a:pt x="120" y="25"/>
                      <a:pt x="120" y="25"/>
                      <a:pt x="120" y="25"/>
                    </a:cubicBezTo>
                    <a:cubicBezTo>
                      <a:pt x="121" y="25"/>
                      <a:pt x="121" y="25"/>
                      <a:pt x="122" y="25"/>
                    </a:cubicBezTo>
                    <a:cubicBezTo>
                      <a:pt x="122" y="25"/>
                      <a:pt x="122" y="24"/>
                      <a:pt x="122" y="24"/>
                    </a:cubicBezTo>
                    <a:cubicBezTo>
                      <a:pt x="123" y="24"/>
                      <a:pt x="123" y="23"/>
                      <a:pt x="123" y="23"/>
                    </a:cubicBezTo>
                    <a:cubicBezTo>
                      <a:pt x="124" y="23"/>
                      <a:pt x="124" y="22"/>
                      <a:pt x="125" y="22"/>
                    </a:cubicBezTo>
                    <a:cubicBezTo>
                      <a:pt x="125" y="22"/>
                      <a:pt x="125" y="22"/>
                      <a:pt x="126" y="22"/>
                    </a:cubicBezTo>
                    <a:cubicBezTo>
                      <a:pt x="126" y="22"/>
                      <a:pt x="126" y="22"/>
                      <a:pt x="127" y="22"/>
                    </a:cubicBezTo>
                    <a:cubicBezTo>
                      <a:pt x="127" y="22"/>
                      <a:pt x="127" y="22"/>
                      <a:pt x="127" y="22"/>
                    </a:cubicBezTo>
                    <a:cubicBezTo>
                      <a:pt x="128" y="22"/>
                      <a:pt x="128" y="23"/>
                      <a:pt x="129" y="22"/>
                    </a:cubicBezTo>
                    <a:cubicBezTo>
                      <a:pt x="129" y="22"/>
                      <a:pt x="129" y="22"/>
                      <a:pt x="129" y="22"/>
                    </a:cubicBezTo>
                    <a:cubicBezTo>
                      <a:pt x="130" y="21"/>
                      <a:pt x="130" y="21"/>
                      <a:pt x="129" y="21"/>
                    </a:cubicBezTo>
                    <a:cubicBezTo>
                      <a:pt x="129" y="20"/>
                      <a:pt x="129" y="20"/>
                      <a:pt x="129" y="20"/>
                    </a:cubicBezTo>
                    <a:cubicBezTo>
                      <a:pt x="128" y="20"/>
                      <a:pt x="129" y="21"/>
                      <a:pt x="128" y="21"/>
                    </a:cubicBezTo>
                    <a:cubicBezTo>
                      <a:pt x="128" y="21"/>
                      <a:pt x="128" y="21"/>
                      <a:pt x="128" y="20"/>
                    </a:cubicBezTo>
                    <a:cubicBezTo>
                      <a:pt x="127" y="20"/>
                      <a:pt x="127" y="20"/>
                      <a:pt x="127" y="19"/>
                    </a:cubicBezTo>
                    <a:cubicBezTo>
                      <a:pt x="128" y="19"/>
                      <a:pt x="128" y="19"/>
                      <a:pt x="128" y="19"/>
                    </a:cubicBezTo>
                    <a:cubicBezTo>
                      <a:pt x="128" y="19"/>
                      <a:pt x="128" y="19"/>
                      <a:pt x="128" y="18"/>
                    </a:cubicBezTo>
                    <a:cubicBezTo>
                      <a:pt x="128" y="18"/>
                      <a:pt x="128" y="18"/>
                      <a:pt x="129" y="18"/>
                    </a:cubicBezTo>
                    <a:cubicBezTo>
                      <a:pt x="129" y="18"/>
                      <a:pt x="129" y="17"/>
                      <a:pt x="129" y="17"/>
                    </a:cubicBezTo>
                    <a:cubicBezTo>
                      <a:pt x="129" y="17"/>
                      <a:pt x="129" y="17"/>
                      <a:pt x="129" y="17"/>
                    </a:cubicBezTo>
                    <a:cubicBezTo>
                      <a:pt x="130" y="17"/>
                      <a:pt x="130" y="16"/>
                      <a:pt x="130" y="16"/>
                    </a:cubicBezTo>
                    <a:cubicBezTo>
                      <a:pt x="130" y="16"/>
                      <a:pt x="130" y="16"/>
                      <a:pt x="131" y="16"/>
                    </a:cubicBezTo>
                    <a:cubicBezTo>
                      <a:pt x="131" y="15"/>
                      <a:pt x="131" y="16"/>
                      <a:pt x="132" y="15"/>
                    </a:cubicBezTo>
                    <a:cubicBezTo>
                      <a:pt x="132" y="15"/>
                      <a:pt x="133" y="15"/>
                      <a:pt x="133" y="15"/>
                    </a:cubicBezTo>
                    <a:cubicBezTo>
                      <a:pt x="133" y="15"/>
                      <a:pt x="134" y="15"/>
                      <a:pt x="134" y="15"/>
                    </a:cubicBezTo>
                    <a:cubicBezTo>
                      <a:pt x="134" y="15"/>
                      <a:pt x="134" y="14"/>
                      <a:pt x="134" y="14"/>
                    </a:cubicBezTo>
                    <a:cubicBezTo>
                      <a:pt x="134" y="14"/>
                      <a:pt x="135" y="14"/>
                      <a:pt x="135" y="14"/>
                    </a:cubicBezTo>
                    <a:cubicBezTo>
                      <a:pt x="136" y="14"/>
                      <a:pt x="136" y="14"/>
                      <a:pt x="136" y="14"/>
                    </a:cubicBezTo>
                    <a:cubicBezTo>
                      <a:pt x="137" y="14"/>
                      <a:pt x="137" y="14"/>
                      <a:pt x="137" y="13"/>
                    </a:cubicBezTo>
                    <a:cubicBezTo>
                      <a:pt x="137" y="13"/>
                      <a:pt x="138" y="13"/>
                      <a:pt x="138" y="13"/>
                    </a:cubicBezTo>
                    <a:cubicBezTo>
                      <a:pt x="138" y="13"/>
                      <a:pt x="138" y="13"/>
                      <a:pt x="138" y="13"/>
                    </a:cubicBezTo>
                    <a:cubicBezTo>
                      <a:pt x="138" y="13"/>
                      <a:pt x="138" y="13"/>
                      <a:pt x="138" y="13"/>
                    </a:cubicBezTo>
                    <a:cubicBezTo>
                      <a:pt x="138" y="12"/>
                      <a:pt x="138" y="12"/>
                      <a:pt x="138" y="11"/>
                    </a:cubicBezTo>
                    <a:cubicBezTo>
                      <a:pt x="138" y="11"/>
                      <a:pt x="137" y="11"/>
                      <a:pt x="137" y="10"/>
                    </a:cubicBezTo>
                    <a:cubicBezTo>
                      <a:pt x="137" y="10"/>
                      <a:pt x="137" y="10"/>
                      <a:pt x="137" y="9"/>
                    </a:cubicBezTo>
                    <a:cubicBezTo>
                      <a:pt x="138" y="9"/>
                      <a:pt x="138" y="8"/>
                      <a:pt x="138" y="8"/>
                    </a:cubicBezTo>
                    <a:cubicBezTo>
                      <a:pt x="138" y="7"/>
                      <a:pt x="139" y="7"/>
                      <a:pt x="138" y="6"/>
                    </a:cubicBezTo>
                    <a:cubicBezTo>
                      <a:pt x="138" y="6"/>
                      <a:pt x="138" y="6"/>
                      <a:pt x="137" y="6"/>
                    </a:cubicBezTo>
                    <a:cubicBezTo>
                      <a:pt x="137" y="6"/>
                      <a:pt x="137" y="6"/>
                      <a:pt x="136" y="6"/>
                    </a:cubicBezTo>
                    <a:cubicBezTo>
                      <a:pt x="136" y="6"/>
                      <a:pt x="136" y="6"/>
                      <a:pt x="136" y="6"/>
                    </a:cubicBezTo>
                    <a:cubicBezTo>
                      <a:pt x="135" y="6"/>
                      <a:pt x="135" y="6"/>
                      <a:pt x="135" y="6"/>
                    </a:cubicBezTo>
                    <a:cubicBezTo>
                      <a:pt x="134" y="6"/>
                      <a:pt x="134" y="7"/>
                      <a:pt x="133" y="7"/>
                    </a:cubicBezTo>
                    <a:cubicBezTo>
                      <a:pt x="133" y="8"/>
                      <a:pt x="133" y="8"/>
                      <a:pt x="132" y="8"/>
                    </a:cubicBezTo>
                    <a:cubicBezTo>
                      <a:pt x="132" y="9"/>
                      <a:pt x="132" y="9"/>
                      <a:pt x="132" y="9"/>
                    </a:cubicBezTo>
                    <a:cubicBezTo>
                      <a:pt x="132" y="10"/>
                      <a:pt x="131" y="10"/>
                      <a:pt x="131" y="11"/>
                    </a:cubicBezTo>
                    <a:cubicBezTo>
                      <a:pt x="131" y="11"/>
                      <a:pt x="130" y="11"/>
                      <a:pt x="130" y="11"/>
                    </a:cubicBezTo>
                    <a:cubicBezTo>
                      <a:pt x="130" y="12"/>
                      <a:pt x="129" y="11"/>
                      <a:pt x="129" y="11"/>
                    </a:cubicBezTo>
                    <a:cubicBezTo>
                      <a:pt x="129" y="11"/>
                      <a:pt x="129" y="12"/>
                      <a:pt x="128" y="12"/>
                    </a:cubicBezTo>
                    <a:cubicBezTo>
                      <a:pt x="128" y="12"/>
                      <a:pt x="128" y="13"/>
                      <a:pt x="127" y="13"/>
                    </a:cubicBezTo>
                    <a:cubicBezTo>
                      <a:pt x="127" y="13"/>
                      <a:pt x="127" y="12"/>
                      <a:pt x="126" y="12"/>
                    </a:cubicBezTo>
                    <a:cubicBezTo>
                      <a:pt x="126" y="12"/>
                      <a:pt x="125" y="13"/>
                      <a:pt x="125" y="13"/>
                    </a:cubicBezTo>
                    <a:cubicBezTo>
                      <a:pt x="124" y="13"/>
                      <a:pt x="124" y="13"/>
                      <a:pt x="124" y="13"/>
                    </a:cubicBezTo>
                    <a:cubicBezTo>
                      <a:pt x="123" y="13"/>
                      <a:pt x="123" y="13"/>
                      <a:pt x="122" y="13"/>
                    </a:cubicBezTo>
                    <a:cubicBezTo>
                      <a:pt x="121" y="13"/>
                      <a:pt x="121" y="13"/>
                      <a:pt x="120" y="13"/>
                    </a:cubicBezTo>
                    <a:cubicBezTo>
                      <a:pt x="120" y="13"/>
                      <a:pt x="120" y="13"/>
                      <a:pt x="119" y="13"/>
                    </a:cubicBezTo>
                    <a:cubicBezTo>
                      <a:pt x="119" y="13"/>
                      <a:pt x="119" y="13"/>
                      <a:pt x="118" y="13"/>
                    </a:cubicBezTo>
                    <a:cubicBezTo>
                      <a:pt x="118" y="14"/>
                      <a:pt x="117" y="14"/>
                      <a:pt x="117" y="14"/>
                    </a:cubicBezTo>
                    <a:cubicBezTo>
                      <a:pt x="117" y="14"/>
                      <a:pt x="117" y="14"/>
                      <a:pt x="117" y="14"/>
                    </a:cubicBezTo>
                    <a:cubicBezTo>
                      <a:pt x="117" y="14"/>
                      <a:pt x="116" y="14"/>
                      <a:pt x="116" y="14"/>
                    </a:cubicBezTo>
                    <a:cubicBezTo>
                      <a:pt x="116" y="15"/>
                      <a:pt x="116" y="15"/>
                      <a:pt x="115" y="15"/>
                    </a:cubicBezTo>
                    <a:cubicBezTo>
                      <a:pt x="115" y="15"/>
                      <a:pt x="115" y="15"/>
                      <a:pt x="115" y="15"/>
                    </a:cubicBezTo>
                    <a:cubicBezTo>
                      <a:pt x="114" y="15"/>
                      <a:pt x="114" y="15"/>
                      <a:pt x="114" y="15"/>
                    </a:cubicBezTo>
                    <a:cubicBezTo>
                      <a:pt x="114" y="15"/>
                      <a:pt x="114" y="15"/>
                      <a:pt x="113" y="15"/>
                    </a:cubicBezTo>
                    <a:cubicBezTo>
                      <a:pt x="113" y="15"/>
                      <a:pt x="113" y="15"/>
                      <a:pt x="113" y="15"/>
                    </a:cubicBezTo>
                    <a:cubicBezTo>
                      <a:pt x="112" y="15"/>
                      <a:pt x="112" y="15"/>
                      <a:pt x="111" y="15"/>
                    </a:cubicBezTo>
                    <a:cubicBezTo>
                      <a:pt x="111" y="15"/>
                      <a:pt x="111" y="16"/>
                      <a:pt x="110" y="16"/>
                    </a:cubicBezTo>
                    <a:cubicBezTo>
                      <a:pt x="110" y="16"/>
                      <a:pt x="109" y="16"/>
                      <a:pt x="109" y="16"/>
                    </a:cubicBezTo>
                    <a:cubicBezTo>
                      <a:pt x="109" y="16"/>
                      <a:pt x="108" y="16"/>
                      <a:pt x="108" y="16"/>
                    </a:cubicBezTo>
                    <a:cubicBezTo>
                      <a:pt x="108" y="17"/>
                      <a:pt x="108" y="17"/>
                      <a:pt x="108" y="17"/>
                    </a:cubicBezTo>
                    <a:cubicBezTo>
                      <a:pt x="108" y="17"/>
                      <a:pt x="108" y="17"/>
                      <a:pt x="108" y="18"/>
                    </a:cubicBezTo>
                    <a:cubicBezTo>
                      <a:pt x="108" y="18"/>
                      <a:pt x="108" y="18"/>
                      <a:pt x="108" y="18"/>
                    </a:cubicBezTo>
                    <a:cubicBezTo>
                      <a:pt x="108" y="18"/>
                      <a:pt x="108" y="18"/>
                      <a:pt x="108" y="18"/>
                    </a:cubicBezTo>
                    <a:cubicBezTo>
                      <a:pt x="107" y="18"/>
                      <a:pt x="107" y="18"/>
                      <a:pt x="107" y="18"/>
                    </a:cubicBezTo>
                    <a:cubicBezTo>
                      <a:pt x="107" y="19"/>
                      <a:pt x="106" y="19"/>
                      <a:pt x="106" y="19"/>
                    </a:cubicBezTo>
                    <a:cubicBezTo>
                      <a:pt x="106" y="19"/>
                      <a:pt x="106" y="19"/>
                      <a:pt x="105" y="19"/>
                    </a:cubicBezTo>
                    <a:cubicBezTo>
                      <a:pt x="105" y="19"/>
                      <a:pt x="105" y="19"/>
                      <a:pt x="104" y="19"/>
                    </a:cubicBezTo>
                    <a:cubicBezTo>
                      <a:pt x="104" y="19"/>
                      <a:pt x="104" y="19"/>
                      <a:pt x="103" y="19"/>
                    </a:cubicBezTo>
                    <a:cubicBezTo>
                      <a:pt x="103" y="19"/>
                      <a:pt x="103" y="19"/>
                      <a:pt x="103" y="19"/>
                    </a:cubicBezTo>
                    <a:cubicBezTo>
                      <a:pt x="102" y="19"/>
                      <a:pt x="102" y="20"/>
                      <a:pt x="102" y="20"/>
                    </a:cubicBezTo>
                    <a:cubicBezTo>
                      <a:pt x="102" y="20"/>
                      <a:pt x="102" y="20"/>
                      <a:pt x="101" y="20"/>
                    </a:cubicBezTo>
                    <a:cubicBezTo>
                      <a:pt x="101" y="20"/>
                      <a:pt x="101" y="20"/>
                      <a:pt x="101" y="20"/>
                    </a:cubicBezTo>
                    <a:cubicBezTo>
                      <a:pt x="100" y="20"/>
                      <a:pt x="100" y="21"/>
                      <a:pt x="100" y="21"/>
                    </a:cubicBezTo>
                    <a:cubicBezTo>
                      <a:pt x="100" y="21"/>
                      <a:pt x="100" y="21"/>
                      <a:pt x="99" y="21"/>
                    </a:cubicBezTo>
                    <a:cubicBezTo>
                      <a:pt x="99" y="21"/>
                      <a:pt x="99" y="21"/>
                      <a:pt x="99" y="21"/>
                    </a:cubicBezTo>
                    <a:cubicBezTo>
                      <a:pt x="98" y="21"/>
                      <a:pt x="98" y="22"/>
                      <a:pt x="98" y="22"/>
                    </a:cubicBezTo>
                    <a:cubicBezTo>
                      <a:pt x="98" y="22"/>
                      <a:pt x="98" y="22"/>
                      <a:pt x="98" y="22"/>
                    </a:cubicBezTo>
                    <a:cubicBezTo>
                      <a:pt x="98" y="21"/>
                      <a:pt x="98" y="21"/>
                      <a:pt x="98" y="21"/>
                    </a:cubicBezTo>
                    <a:cubicBezTo>
                      <a:pt x="98" y="20"/>
                      <a:pt x="98" y="20"/>
                      <a:pt x="98" y="20"/>
                    </a:cubicBezTo>
                    <a:cubicBezTo>
                      <a:pt x="99" y="20"/>
                      <a:pt x="99" y="20"/>
                      <a:pt x="99" y="20"/>
                    </a:cubicBezTo>
                    <a:cubicBezTo>
                      <a:pt x="99" y="19"/>
                      <a:pt x="100" y="20"/>
                      <a:pt x="100" y="20"/>
                    </a:cubicBezTo>
                    <a:cubicBezTo>
                      <a:pt x="100" y="19"/>
                      <a:pt x="100" y="19"/>
                      <a:pt x="101" y="19"/>
                    </a:cubicBezTo>
                    <a:cubicBezTo>
                      <a:pt x="101" y="18"/>
                      <a:pt x="101" y="18"/>
                      <a:pt x="101" y="18"/>
                    </a:cubicBezTo>
                    <a:cubicBezTo>
                      <a:pt x="102" y="17"/>
                      <a:pt x="102" y="17"/>
                      <a:pt x="102" y="17"/>
                    </a:cubicBezTo>
                    <a:cubicBezTo>
                      <a:pt x="102" y="17"/>
                      <a:pt x="102" y="17"/>
                      <a:pt x="102" y="17"/>
                    </a:cubicBezTo>
                    <a:cubicBezTo>
                      <a:pt x="102" y="17"/>
                      <a:pt x="102" y="17"/>
                      <a:pt x="102" y="17"/>
                    </a:cubicBezTo>
                    <a:cubicBezTo>
                      <a:pt x="102" y="17"/>
                      <a:pt x="102" y="17"/>
                      <a:pt x="103" y="17"/>
                    </a:cubicBezTo>
                    <a:cubicBezTo>
                      <a:pt x="103" y="17"/>
                      <a:pt x="103" y="16"/>
                      <a:pt x="103" y="16"/>
                    </a:cubicBezTo>
                    <a:cubicBezTo>
                      <a:pt x="104" y="16"/>
                      <a:pt x="104" y="16"/>
                      <a:pt x="104" y="15"/>
                    </a:cubicBezTo>
                    <a:cubicBezTo>
                      <a:pt x="104" y="15"/>
                      <a:pt x="104" y="15"/>
                      <a:pt x="104" y="15"/>
                    </a:cubicBezTo>
                    <a:cubicBezTo>
                      <a:pt x="104" y="14"/>
                      <a:pt x="104" y="14"/>
                      <a:pt x="105" y="14"/>
                    </a:cubicBezTo>
                    <a:cubicBezTo>
                      <a:pt x="105" y="14"/>
                      <a:pt x="105" y="14"/>
                      <a:pt x="105" y="13"/>
                    </a:cubicBezTo>
                    <a:cubicBezTo>
                      <a:pt x="106" y="13"/>
                      <a:pt x="105" y="13"/>
                      <a:pt x="105" y="13"/>
                    </a:cubicBezTo>
                    <a:cubicBezTo>
                      <a:pt x="105" y="12"/>
                      <a:pt x="105" y="12"/>
                      <a:pt x="105" y="12"/>
                    </a:cubicBezTo>
                    <a:cubicBezTo>
                      <a:pt x="106" y="11"/>
                      <a:pt x="106" y="11"/>
                      <a:pt x="106" y="12"/>
                    </a:cubicBezTo>
                    <a:cubicBezTo>
                      <a:pt x="107" y="12"/>
                      <a:pt x="107" y="12"/>
                      <a:pt x="107" y="13"/>
                    </a:cubicBezTo>
                    <a:cubicBezTo>
                      <a:pt x="107" y="13"/>
                      <a:pt x="107" y="13"/>
                      <a:pt x="108" y="13"/>
                    </a:cubicBezTo>
                    <a:cubicBezTo>
                      <a:pt x="108" y="13"/>
                      <a:pt x="108" y="13"/>
                      <a:pt x="109" y="13"/>
                    </a:cubicBezTo>
                    <a:cubicBezTo>
                      <a:pt x="109" y="13"/>
                      <a:pt x="109" y="13"/>
                      <a:pt x="109" y="12"/>
                    </a:cubicBezTo>
                    <a:cubicBezTo>
                      <a:pt x="109" y="12"/>
                      <a:pt x="109" y="11"/>
                      <a:pt x="109" y="11"/>
                    </a:cubicBezTo>
                    <a:cubicBezTo>
                      <a:pt x="109" y="10"/>
                      <a:pt x="108" y="10"/>
                      <a:pt x="108" y="10"/>
                    </a:cubicBezTo>
                    <a:cubicBezTo>
                      <a:pt x="108" y="10"/>
                      <a:pt x="107" y="9"/>
                      <a:pt x="107" y="9"/>
                    </a:cubicBezTo>
                    <a:cubicBezTo>
                      <a:pt x="106" y="9"/>
                      <a:pt x="106" y="9"/>
                      <a:pt x="106" y="9"/>
                    </a:cubicBezTo>
                    <a:cubicBezTo>
                      <a:pt x="105" y="9"/>
                      <a:pt x="105" y="9"/>
                      <a:pt x="104" y="9"/>
                    </a:cubicBezTo>
                    <a:cubicBezTo>
                      <a:pt x="104" y="9"/>
                      <a:pt x="103" y="9"/>
                      <a:pt x="103" y="9"/>
                    </a:cubicBezTo>
                    <a:cubicBezTo>
                      <a:pt x="102" y="9"/>
                      <a:pt x="102" y="8"/>
                      <a:pt x="102" y="8"/>
                    </a:cubicBezTo>
                    <a:cubicBezTo>
                      <a:pt x="101" y="9"/>
                      <a:pt x="102" y="9"/>
                      <a:pt x="101" y="9"/>
                    </a:cubicBezTo>
                    <a:cubicBezTo>
                      <a:pt x="101" y="9"/>
                      <a:pt x="101" y="9"/>
                      <a:pt x="101" y="9"/>
                    </a:cubicBezTo>
                    <a:cubicBezTo>
                      <a:pt x="101" y="9"/>
                      <a:pt x="101" y="9"/>
                      <a:pt x="101" y="8"/>
                    </a:cubicBezTo>
                    <a:cubicBezTo>
                      <a:pt x="101" y="8"/>
                      <a:pt x="101" y="8"/>
                      <a:pt x="101" y="8"/>
                    </a:cubicBezTo>
                    <a:cubicBezTo>
                      <a:pt x="101" y="8"/>
                      <a:pt x="101" y="8"/>
                      <a:pt x="101" y="8"/>
                    </a:cubicBezTo>
                    <a:cubicBezTo>
                      <a:pt x="101" y="7"/>
                      <a:pt x="101" y="7"/>
                      <a:pt x="101" y="7"/>
                    </a:cubicBezTo>
                    <a:cubicBezTo>
                      <a:pt x="101" y="6"/>
                      <a:pt x="100" y="6"/>
                      <a:pt x="101" y="6"/>
                    </a:cubicBezTo>
                    <a:cubicBezTo>
                      <a:pt x="101" y="6"/>
                      <a:pt x="101" y="6"/>
                      <a:pt x="101" y="6"/>
                    </a:cubicBezTo>
                    <a:cubicBezTo>
                      <a:pt x="101" y="5"/>
                      <a:pt x="101" y="5"/>
                      <a:pt x="101" y="5"/>
                    </a:cubicBezTo>
                    <a:cubicBezTo>
                      <a:pt x="101" y="5"/>
                      <a:pt x="101" y="4"/>
                      <a:pt x="101" y="4"/>
                    </a:cubicBezTo>
                    <a:cubicBezTo>
                      <a:pt x="101" y="4"/>
                      <a:pt x="100" y="4"/>
                      <a:pt x="100" y="4"/>
                    </a:cubicBezTo>
                    <a:cubicBezTo>
                      <a:pt x="100" y="4"/>
                      <a:pt x="100" y="4"/>
                      <a:pt x="100" y="4"/>
                    </a:cubicBezTo>
                    <a:cubicBezTo>
                      <a:pt x="99" y="3"/>
                      <a:pt x="99" y="4"/>
                      <a:pt x="99" y="3"/>
                    </a:cubicBezTo>
                    <a:cubicBezTo>
                      <a:pt x="98" y="3"/>
                      <a:pt x="99" y="3"/>
                      <a:pt x="99" y="2"/>
                    </a:cubicBezTo>
                    <a:cubicBezTo>
                      <a:pt x="99" y="2"/>
                      <a:pt x="99" y="2"/>
                      <a:pt x="98" y="2"/>
                    </a:cubicBezTo>
                    <a:cubicBezTo>
                      <a:pt x="98" y="1"/>
                      <a:pt x="98" y="2"/>
                      <a:pt x="97" y="2"/>
                    </a:cubicBezTo>
                    <a:cubicBezTo>
                      <a:pt x="97" y="2"/>
                      <a:pt x="97" y="2"/>
                      <a:pt x="97" y="2"/>
                    </a:cubicBezTo>
                    <a:cubicBezTo>
                      <a:pt x="96" y="1"/>
                      <a:pt x="96" y="1"/>
                      <a:pt x="96" y="1"/>
                    </a:cubicBezTo>
                    <a:cubicBezTo>
                      <a:pt x="96" y="1"/>
                      <a:pt x="95" y="1"/>
                      <a:pt x="95" y="2"/>
                    </a:cubicBezTo>
                    <a:cubicBezTo>
                      <a:pt x="95" y="2"/>
                      <a:pt x="95" y="2"/>
                      <a:pt x="95" y="2"/>
                    </a:cubicBezTo>
                    <a:cubicBezTo>
                      <a:pt x="95" y="2"/>
                      <a:pt x="95" y="2"/>
                      <a:pt x="94" y="2"/>
                    </a:cubicBezTo>
                    <a:cubicBezTo>
                      <a:pt x="94" y="2"/>
                      <a:pt x="94" y="3"/>
                      <a:pt x="94" y="3"/>
                    </a:cubicBezTo>
                    <a:cubicBezTo>
                      <a:pt x="93" y="3"/>
                      <a:pt x="93" y="2"/>
                      <a:pt x="93" y="2"/>
                    </a:cubicBezTo>
                    <a:cubicBezTo>
                      <a:pt x="93" y="3"/>
                      <a:pt x="93" y="3"/>
                      <a:pt x="92" y="3"/>
                    </a:cubicBezTo>
                    <a:cubicBezTo>
                      <a:pt x="92" y="3"/>
                      <a:pt x="92" y="3"/>
                      <a:pt x="92" y="3"/>
                    </a:cubicBezTo>
                    <a:cubicBezTo>
                      <a:pt x="91" y="4"/>
                      <a:pt x="91" y="4"/>
                      <a:pt x="91" y="4"/>
                    </a:cubicBezTo>
                    <a:cubicBezTo>
                      <a:pt x="91" y="4"/>
                      <a:pt x="90" y="4"/>
                      <a:pt x="90" y="4"/>
                    </a:cubicBezTo>
                    <a:cubicBezTo>
                      <a:pt x="90" y="4"/>
                      <a:pt x="90" y="4"/>
                      <a:pt x="90" y="4"/>
                    </a:cubicBezTo>
                    <a:cubicBezTo>
                      <a:pt x="90" y="4"/>
                      <a:pt x="90" y="4"/>
                      <a:pt x="89" y="3"/>
                    </a:cubicBezTo>
                    <a:cubicBezTo>
                      <a:pt x="89" y="3"/>
                      <a:pt x="89" y="3"/>
                      <a:pt x="88" y="3"/>
                    </a:cubicBezTo>
                    <a:cubicBezTo>
                      <a:pt x="88" y="3"/>
                      <a:pt x="88" y="3"/>
                      <a:pt x="88" y="3"/>
                    </a:cubicBezTo>
                    <a:cubicBezTo>
                      <a:pt x="87" y="3"/>
                      <a:pt x="87" y="4"/>
                      <a:pt x="87" y="4"/>
                    </a:cubicBezTo>
                    <a:cubicBezTo>
                      <a:pt x="87" y="4"/>
                      <a:pt x="87" y="4"/>
                      <a:pt x="86" y="4"/>
                    </a:cubicBezTo>
                    <a:cubicBezTo>
                      <a:pt x="86" y="4"/>
                      <a:pt x="86" y="3"/>
                      <a:pt x="85" y="3"/>
                    </a:cubicBezTo>
                    <a:cubicBezTo>
                      <a:pt x="85" y="3"/>
                      <a:pt x="85" y="3"/>
                      <a:pt x="85" y="3"/>
                    </a:cubicBezTo>
                    <a:cubicBezTo>
                      <a:pt x="84" y="2"/>
                      <a:pt x="84" y="2"/>
                      <a:pt x="84" y="2"/>
                    </a:cubicBezTo>
                    <a:cubicBezTo>
                      <a:pt x="83" y="2"/>
                      <a:pt x="83" y="2"/>
                      <a:pt x="83" y="2"/>
                    </a:cubicBezTo>
                    <a:cubicBezTo>
                      <a:pt x="82" y="2"/>
                      <a:pt x="82" y="2"/>
                      <a:pt x="82" y="2"/>
                    </a:cubicBezTo>
                    <a:cubicBezTo>
                      <a:pt x="82" y="2"/>
                      <a:pt x="82" y="2"/>
                      <a:pt x="81" y="2"/>
                    </a:cubicBezTo>
                    <a:cubicBezTo>
                      <a:pt x="81" y="2"/>
                      <a:pt x="81" y="3"/>
                      <a:pt x="81" y="2"/>
                    </a:cubicBezTo>
                    <a:cubicBezTo>
                      <a:pt x="80" y="2"/>
                      <a:pt x="80" y="2"/>
                      <a:pt x="80" y="2"/>
                    </a:cubicBezTo>
                    <a:cubicBezTo>
                      <a:pt x="80" y="2"/>
                      <a:pt x="81" y="2"/>
                      <a:pt x="81" y="1"/>
                    </a:cubicBezTo>
                    <a:cubicBezTo>
                      <a:pt x="81" y="1"/>
                      <a:pt x="81" y="0"/>
                      <a:pt x="81" y="0"/>
                    </a:cubicBezTo>
                    <a:cubicBezTo>
                      <a:pt x="80" y="0"/>
                      <a:pt x="80" y="0"/>
                      <a:pt x="80" y="0"/>
                    </a:cubicBezTo>
                    <a:cubicBezTo>
                      <a:pt x="80" y="0"/>
                      <a:pt x="79" y="1"/>
                      <a:pt x="79" y="1"/>
                    </a:cubicBezTo>
                    <a:cubicBezTo>
                      <a:pt x="79" y="1"/>
                      <a:pt x="79" y="1"/>
                      <a:pt x="79" y="1"/>
                    </a:cubicBezTo>
                    <a:cubicBezTo>
                      <a:pt x="57" y="1"/>
                      <a:pt x="57" y="1"/>
                      <a:pt x="57" y="1"/>
                    </a:cubicBezTo>
                    <a:cubicBezTo>
                      <a:pt x="18" y="1"/>
                      <a:pt x="18" y="1"/>
                      <a:pt x="18" y="1"/>
                    </a:cubicBezTo>
                    <a:cubicBezTo>
                      <a:pt x="18" y="1"/>
                      <a:pt x="18" y="1"/>
                      <a:pt x="18" y="1"/>
                    </a:cubicBezTo>
                    <a:cubicBezTo>
                      <a:pt x="18" y="1"/>
                      <a:pt x="18" y="2"/>
                      <a:pt x="18" y="2"/>
                    </a:cubicBezTo>
                    <a:cubicBezTo>
                      <a:pt x="18" y="2"/>
                      <a:pt x="18" y="2"/>
                      <a:pt x="18" y="2"/>
                    </a:cubicBezTo>
                    <a:cubicBezTo>
                      <a:pt x="18" y="2"/>
                      <a:pt x="18" y="3"/>
                      <a:pt x="18" y="3"/>
                    </a:cubicBezTo>
                    <a:cubicBezTo>
                      <a:pt x="18" y="3"/>
                      <a:pt x="17" y="3"/>
                      <a:pt x="17" y="3"/>
                    </a:cubicBezTo>
                    <a:cubicBezTo>
                      <a:pt x="17" y="4"/>
                      <a:pt x="17" y="4"/>
                      <a:pt x="17" y="4"/>
                    </a:cubicBezTo>
                    <a:cubicBezTo>
                      <a:pt x="16" y="4"/>
                      <a:pt x="16" y="4"/>
                      <a:pt x="16" y="4"/>
                    </a:cubicBezTo>
                    <a:cubicBezTo>
                      <a:pt x="15" y="3"/>
                      <a:pt x="15" y="3"/>
                      <a:pt x="15" y="3"/>
                    </a:cubicBezTo>
                    <a:cubicBezTo>
                      <a:pt x="14" y="3"/>
                      <a:pt x="14" y="4"/>
                      <a:pt x="14" y="4"/>
                    </a:cubicBezTo>
                    <a:cubicBezTo>
                      <a:pt x="13" y="4"/>
                      <a:pt x="13" y="4"/>
                      <a:pt x="13" y="4"/>
                    </a:cubicBezTo>
                    <a:cubicBezTo>
                      <a:pt x="13" y="4"/>
                      <a:pt x="13" y="3"/>
                      <a:pt x="12" y="3"/>
                    </a:cubicBezTo>
                    <a:cubicBezTo>
                      <a:pt x="12" y="3"/>
                      <a:pt x="12" y="3"/>
                      <a:pt x="12" y="3"/>
                    </a:cubicBezTo>
                    <a:cubicBezTo>
                      <a:pt x="11" y="3"/>
                      <a:pt x="12" y="4"/>
                      <a:pt x="12" y="4"/>
                    </a:cubicBezTo>
                    <a:cubicBezTo>
                      <a:pt x="11" y="5"/>
                      <a:pt x="11" y="5"/>
                      <a:pt x="11" y="5"/>
                    </a:cubicBezTo>
                    <a:cubicBezTo>
                      <a:pt x="11" y="6"/>
                      <a:pt x="12" y="6"/>
                      <a:pt x="12" y="6"/>
                    </a:cubicBezTo>
                    <a:cubicBezTo>
                      <a:pt x="12" y="7"/>
                      <a:pt x="12" y="7"/>
                      <a:pt x="11" y="8"/>
                    </a:cubicBezTo>
                    <a:cubicBezTo>
                      <a:pt x="11" y="8"/>
                      <a:pt x="11" y="8"/>
                      <a:pt x="11" y="8"/>
                    </a:cubicBezTo>
                    <a:cubicBezTo>
                      <a:pt x="10" y="8"/>
                      <a:pt x="10" y="9"/>
                      <a:pt x="10" y="9"/>
                    </a:cubicBezTo>
                    <a:cubicBezTo>
                      <a:pt x="10" y="10"/>
                      <a:pt x="10" y="10"/>
                      <a:pt x="10" y="10"/>
                    </a:cubicBezTo>
                    <a:cubicBezTo>
                      <a:pt x="10" y="11"/>
                      <a:pt x="10" y="11"/>
                      <a:pt x="9" y="11"/>
                    </a:cubicBezTo>
                    <a:cubicBezTo>
                      <a:pt x="9" y="12"/>
                      <a:pt x="9" y="12"/>
                      <a:pt x="8" y="12"/>
                    </a:cubicBezTo>
                    <a:cubicBezTo>
                      <a:pt x="8" y="13"/>
                      <a:pt x="8" y="14"/>
                      <a:pt x="7" y="14"/>
                    </a:cubicBezTo>
                    <a:cubicBezTo>
                      <a:pt x="7" y="15"/>
                      <a:pt x="6" y="15"/>
                      <a:pt x="6" y="15"/>
                    </a:cubicBezTo>
                    <a:cubicBezTo>
                      <a:pt x="6" y="15"/>
                      <a:pt x="6" y="16"/>
                      <a:pt x="5" y="16"/>
                    </a:cubicBezTo>
                    <a:cubicBezTo>
                      <a:pt x="5" y="17"/>
                      <a:pt x="5" y="17"/>
                      <a:pt x="4" y="17"/>
                    </a:cubicBezTo>
                    <a:cubicBezTo>
                      <a:pt x="4" y="17"/>
                      <a:pt x="4" y="17"/>
                      <a:pt x="4" y="18"/>
                    </a:cubicBezTo>
                    <a:cubicBezTo>
                      <a:pt x="4" y="18"/>
                      <a:pt x="4" y="18"/>
                      <a:pt x="4" y="18"/>
                    </a:cubicBezTo>
                    <a:cubicBezTo>
                      <a:pt x="4" y="18"/>
                      <a:pt x="4" y="18"/>
                      <a:pt x="3" y="18"/>
                    </a:cubicBezTo>
                    <a:cubicBezTo>
                      <a:pt x="3" y="18"/>
                      <a:pt x="3" y="19"/>
                      <a:pt x="3" y="19"/>
                    </a:cubicBezTo>
                    <a:cubicBezTo>
                      <a:pt x="3" y="19"/>
                      <a:pt x="3" y="20"/>
                      <a:pt x="3" y="20"/>
                    </a:cubicBezTo>
                    <a:cubicBezTo>
                      <a:pt x="2" y="21"/>
                      <a:pt x="2" y="21"/>
                      <a:pt x="2" y="22"/>
                    </a:cubicBezTo>
                    <a:cubicBezTo>
                      <a:pt x="2" y="22"/>
                      <a:pt x="2" y="23"/>
                      <a:pt x="2" y="23"/>
                    </a:cubicBezTo>
                    <a:cubicBezTo>
                      <a:pt x="1" y="24"/>
                      <a:pt x="1" y="24"/>
                      <a:pt x="1" y="25"/>
                    </a:cubicBezTo>
                    <a:cubicBezTo>
                      <a:pt x="0" y="25"/>
                      <a:pt x="0" y="25"/>
                      <a:pt x="0" y="25"/>
                    </a:cubicBezTo>
                    <a:cubicBezTo>
                      <a:pt x="0" y="26"/>
                      <a:pt x="0" y="26"/>
                      <a:pt x="0" y="26"/>
                    </a:cubicBezTo>
                    <a:cubicBezTo>
                      <a:pt x="0" y="27"/>
                      <a:pt x="0" y="27"/>
                      <a:pt x="0" y="28"/>
                    </a:cubicBezTo>
                    <a:cubicBezTo>
                      <a:pt x="0" y="28"/>
                      <a:pt x="0" y="28"/>
                      <a:pt x="0" y="29"/>
                    </a:cubicBezTo>
                    <a:cubicBezTo>
                      <a:pt x="0" y="29"/>
                      <a:pt x="0" y="29"/>
                      <a:pt x="0" y="29"/>
                    </a:cubicBezTo>
                    <a:cubicBezTo>
                      <a:pt x="0" y="30"/>
                      <a:pt x="0" y="30"/>
                      <a:pt x="0" y="31"/>
                    </a:cubicBezTo>
                    <a:cubicBezTo>
                      <a:pt x="0" y="31"/>
                      <a:pt x="0" y="31"/>
                      <a:pt x="1" y="31"/>
                    </a:cubicBezTo>
                    <a:cubicBezTo>
                      <a:pt x="1" y="31"/>
                      <a:pt x="1" y="32"/>
                      <a:pt x="1" y="32"/>
                    </a:cubicBezTo>
                    <a:cubicBezTo>
                      <a:pt x="1" y="33"/>
                      <a:pt x="1" y="33"/>
                      <a:pt x="1" y="33"/>
                    </a:cubicBezTo>
                    <a:cubicBezTo>
                      <a:pt x="1" y="34"/>
                      <a:pt x="0" y="34"/>
                      <a:pt x="0" y="34"/>
                    </a:cubicBezTo>
                    <a:cubicBezTo>
                      <a:pt x="0" y="34"/>
                      <a:pt x="0" y="35"/>
                      <a:pt x="0" y="35"/>
                    </a:cubicBezTo>
                    <a:cubicBezTo>
                      <a:pt x="0" y="35"/>
                      <a:pt x="0" y="35"/>
                      <a:pt x="1" y="35"/>
                    </a:cubicBezTo>
                    <a:cubicBezTo>
                      <a:pt x="1" y="36"/>
                      <a:pt x="1" y="35"/>
                      <a:pt x="1" y="36"/>
                    </a:cubicBezTo>
                    <a:cubicBezTo>
                      <a:pt x="2" y="36"/>
                      <a:pt x="1" y="36"/>
                      <a:pt x="1" y="36"/>
                    </a:cubicBezTo>
                    <a:cubicBezTo>
                      <a:pt x="1" y="37"/>
                      <a:pt x="1" y="37"/>
                      <a:pt x="1" y="37"/>
                    </a:cubicBezTo>
                    <a:cubicBezTo>
                      <a:pt x="1" y="37"/>
                      <a:pt x="0" y="37"/>
                      <a:pt x="0" y="37"/>
                    </a:cubicBezTo>
                    <a:cubicBezTo>
                      <a:pt x="0" y="37"/>
                      <a:pt x="0" y="37"/>
                      <a:pt x="0" y="37"/>
                    </a:cubicBezTo>
                    <a:cubicBezTo>
                      <a:pt x="0" y="38"/>
                      <a:pt x="0" y="38"/>
                      <a:pt x="1" y="39"/>
                    </a:cubicBezTo>
                    <a:cubicBezTo>
                      <a:pt x="1" y="39"/>
                      <a:pt x="1" y="39"/>
                      <a:pt x="1" y="40"/>
                    </a:cubicBezTo>
                    <a:cubicBezTo>
                      <a:pt x="1" y="40"/>
                      <a:pt x="2" y="41"/>
                      <a:pt x="2" y="41"/>
                    </a:cubicBezTo>
                    <a:cubicBezTo>
                      <a:pt x="2" y="42"/>
                      <a:pt x="2" y="42"/>
                      <a:pt x="2" y="42"/>
                    </a:cubicBezTo>
                    <a:cubicBezTo>
                      <a:pt x="2" y="43"/>
                      <a:pt x="2" y="43"/>
                      <a:pt x="2" y="43"/>
                    </a:cubicBezTo>
                    <a:cubicBezTo>
                      <a:pt x="3" y="43"/>
                      <a:pt x="3" y="43"/>
                      <a:pt x="4" y="43"/>
                    </a:cubicBezTo>
                    <a:cubicBezTo>
                      <a:pt x="4" y="43"/>
                      <a:pt x="4" y="43"/>
                      <a:pt x="4" y="43"/>
                    </a:cubicBezTo>
                    <a:cubicBezTo>
                      <a:pt x="5" y="43"/>
                      <a:pt x="4" y="43"/>
                      <a:pt x="4" y="44"/>
                    </a:cubicBezTo>
                    <a:cubicBezTo>
                      <a:pt x="5" y="44"/>
                      <a:pt x="5" y="44"/>
                      <a:pt x="5" y="44"/>
                    </a:cubicBezTo>
                    <a:cubicBezTo>
                      <a:pt x="6" y="44"/>
                      <a:pt x="6" y="44"/>
                      <a:pt x="6" y="44"/>
                    </a:cubicBezTo>
                    <a:cubicBezTo>
                      <a:pt x="6" y="45"/>
                      <a:pt x="6" y="45"/>
                      <a:pt x="7" y="45"/>
                    </a:cubicBezTo>
                    <a:cubicBezTo>
                      <a:pt x="7" y="46"/>
                      <a:pt x="7" y="46"/>
                      <a:pt x="7" y="46"/>
                    </a:cubicBezTo>
                    <a:cubicBezTo>
                      <a:pt x="8" y="46"/>
                      <a:pt x="8" y="46"/>
                      <a:pt x="8" y="46"/>
                    </a:cubicBezTo>
                    <a:cubicBezTo>
                      <a:pt x="8" y="47"/>
                      <a:pt x="8" y="47"/>
                      <a:pt x="8" y="47"/>
                    </a:cubicBezTo>
                    <a:cubicBezTo>
                      <a:pt x="8" y="48"/>
                      <a:pt x="8" y="48"/>
                      <a:pt x="8" y="48"/>
                    </a:cubicBezTo>
                    <a:cubicBezTo>
                      <a:pt x="8" y="48"/>
                      <a:pt x="8" y="48"/>
                      <a:pt x="8" y="48"/>
                    </a:cubicBezTo>
                    <a:cubicBezTo>
                      <a:pt x="10" y="48"/>
                      <a:pt x="10" y="48"/>
                      <a:pt x="10" y="48"/>
                    </a:cubicBezTo>
                    <a:cubicBezTo>
                      <a:pt x="10" y="48"/>
                      <a:pt x="11" y="48"/>
                      <a:pt x="12" y="48"/>
                    </a:cubicBezTo>
                    <a:cubicBezTo>
                      <a:pt x="12" y="48"/>
                      <a:pt x="13" y="48"/>
                      <a:pt x="13" y="48"/>
                    </a:cubicBezTo>
                    <a:cubicBezTo>
                      <a:pt x="13" y="48"/>
                      <a:pt x="13" y="48"/>
                      <a:pt x="14" y="48"/>
                    </a:cubicBezTo>
                    <a:cubicBezTo>
                      <a:pt x="13" y="49"/>
                      <a:pt x="13" y="49"/>
                      <a:pt x="13" y="49"/>
                    </a:cubicBezTo>
                    <a:cubicBezTo>
                      <a:pt x="14" y="49"/>
                      <a:pt x="14" y="49"/>
                      <a:pt x="14" y="49"/>
                    </a:cubicBezTo>
                    <a:cubicBezTo>
                      <a:pt x="15" y="49"/>
                      <a:pt x="15" y="49"/>
                      <a:pt x="15" y="49"/>
                    </a:cubicBezTo>
                    <a:cubicBezTo>
                      <a:pt x="15" y="49"/>
                      <a:pt x="15" y="49"/>
                      <a:pt x="15" y="49"/>
                    </a:cubicBezTo>
                    <a:cubicBezTo>
                      <a:pt x="15" y="50"/>
                      <a:pt x="16" y="49"/>
                      <a:pt x="16" y="50"/>
                    </a:cubicBezTo>
                    <a:cubicBezTo>
                      <a:pt x="16" y="50"/>
                      <a:pt x="16" y="50"/>
                      <a:pt x="16" y="50"/>
                    </a:cubicBezTo>
                    <a:cubicBezTo>
                      <a:pt x="17" y="50"/>
                      <a:pt x="17" y="50"/>
                      <a:pt x="17" y="50"/>
                    </a:cubicBezTo>
                    <a:cubicBezTo>
                      <a:pt x="18" y="50"/>
                      <a:pt x="18" y="51"/>
                      <a:pt x="18" y="51"/>
                    </a:cubicBezTo>
                    <a:cubicBezTo>
                      <a:pt x="18" y="51"/>
                      <a:pt x="19" y="51"/>
                      <a:pt x="19" y="51"/>
                    </a:cubicBezTo>
                    <a:cubicBezTo>
                      <a:pt x="20" y="51"/>
                      <a:pt x="20" y="52"/>
                      <a:pt x="20" y="52"/>
                    </a:cubicBezTo>
                    <a:cubicBezTo>
                      <a:pt x="21" y="52"/>
                      <a:pt x="21" y="52"/>
                      <a:pt x="21" y="5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 name="Freeform 436"/>
              <p:cNvSpPr>
                <a:spLocks/>
              </p:cNvSpPr>
              <p:nvPr/>
            </p:nvSpPr>
            <p:spPr bwMode="auto">
              <a:xfrm>
                <a:off x="555626" y="1227139"/>
                <a:ext cx="31750" cy="22225"/>
              </a:xfrm>
              <a:custGeom>
                <a:avLst/>
                <a:gdLst>
                  <a:gd name="T0" fmla="*/ 0 w 3"/>
                  <a:gd name="T1" fmla="*/ 1 h 2"/>
                  <a:gd name="T2" fmla="*/ 1 w 3"/>
                  <a:gd name="T3" fmla="*/ 2 h 2"/>
                  <a:gd name="T4" fmla="*/ 2 w 3"/>
                  <a:gd name="T5" fmla="*/ 1 h 2"/>
                  <a:gd name="T6" fmla="*/ 3 w 3"/>
                  <a:gd name="T7" fmla="*/ 1 h 2"/>
                  <a:gd name="T8" fmla="*/ 3 w 3"/>
                  <a:gd name="T9" fmla="*/ 0 h 2"/>
                  <a:gd name="T10" fmla="*/ 2 w 3"/>
                  <a:gd name="T11" fmla="*/ 0 h 2"/>
                  <a:gd name="T12" fmla="*/ 2 w 3"/>
                  <a:gd name="T13" fmla="*/ 0 h 2"/>
                  <a:gd name="T14" fmla="*/ 1 w 3"/>
                  <a:gd name="T15" fmla="*/ 0 h 2"/>
                  <a:gd name="T16" fmla="*/ 0 w 3"/>
                  <a:gd name="T17" fmla="*/ 0 h 2"/>
                  <a:gd name="T18" fmla="*/ 0 w 3"/>
                  <a:gd name="T19" fmla="*/ 1 h 2"/>
                  <a:gd name="T20" fmla="*/ 0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1"/>
                    </a:moveTo>
                    <a:cubicBezTo>
                      <a:pt x="1" y="2"/>
                      <a:pt x="1" y="2"/>
                      <a:pt x="1" y="2"/>
                    </a:cubicBezTo>
                    <a:cubicBezTo>
                      <a:pt x="1" y="2"/>
                      <a:pt x="2" y="2"/>
                      <a:pt x="2" y="1"/>
                    </a:cubicBezTo>
                    <a:cubicBezTo>
                      <a:pt x="2" y="1"/>
                      <a:pt x="2" y="1"/>
                      <a:pt x="3" y="1"/>
                    </a:cubicBezTo>
                    <a:cubicBezTo>
                      <a:pt x="3" y="1"/>
                      <a:pt x="3" y="1"/>
                      <a:pt x="3" y="0"/>
                    </a:cubicBezTo>
                    <a:cubicBezTo>
                      <a:pt x="3" y="0"/>
                      <a:pt x="3" y="0"/>
                      <a:pt x="2" y="0"/>
                    </a:cubicBezTo>
                    <a:cubicBezTo>
                      <a:pt x="2" y="0"/>
                      <a:pt x="2" y="0"/>
                      <a:pt x="2" y="0"/>
                    </a:cubicBezTo>
                    <a:cubicBezTo>
                      <a:pt x="1" y="0"/>
                      <a:pt x="1" y="0"/>
                      <a:pt x="1" y="0"/>
                    </a:cubicBezTo>
                    <a:cubicBezTo>
                      <a:pt x="1" y="0"/>
                      <a:pt x="1"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Freeform 437"/>
              <p:cNvSpPr>
                <a:spLocks/>
              </p:cNvSpPr>
              <p:nvPr/>
            </p:nvSpPr>
            <p:spPr bwMode="auto">
              <a:xfrm>
                <a:off x="415926" y="1377951"/>
                <a:ext cx="53975" cy="33338"/>
              </a:xfrm>
              <a:custGeom>
                <a:avLst/>
                <a:gdLst>
                  <a:gd name="T0" fmla="*/ 3 w 5"/>
                  <a:gd name="T1" fmla="*/ 0 h 3"/>
                  <a:gd name="T2" fmla="*/ 2 w 5"/>
                  <a:gd name="T3" fmla="*/ 0 h 3"/>
                  <a:gd name="T4" fmla="*/ 1 w 5"/>
                  <a:gd name="T5" fmla="*/ 1 h 3"/>
                  <a:gd name="T6" fmla="*/ 0 w 5"/>
                  <a:gd name="T7" fmla="*/ 1 h 3"/>
                  <a:gd name="T8" fmla="*/ 1 w 5"/>
                  <a:gd name="T9" fmla="*/ 2 h 3"/>
                  <a:gd name="T10" fmla="*/ 1 w 5"/>
                  <a:gd name="T11" fmla="*/ 3 h 3"/>
                  <a:gd name="T12" fmla="*/ 2 w 5"/>
                  <a:gd name="T13" fmla="*/ 2 h 3"/>
                  <a:gd name="T14" fmla="*/ 3 w 5"/>
                  <a:gd name="T15" fmla="*/ 2 h 3"/>
                  <a:gd name="T16" fmla="*/ 4 w 5"/>
                  <a:gd name="T17" fmla="*/ 1 h 3"/>
                  <a:gd name="T18" fmla="*/ 5 w 5"/>
                  <a:gd name="T19" fmla="*/ 1 h 3"/>
                  <a:gd name="T20" fmla="*/ 5 w 5"/>
                  <a:gd name="T21" fmla="*/ 0 h 3"/>
                  <a:gd name="T22" fmla="*/ 3 w 5"/>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3" y="0"/>
                    </a:moveTo>
                    <a:cubicBezTo>
                      <a:pt x="3" y="0"/>
                      <a:pt x="3" y="0"/>
                      <a:pt x="2" y="0"/>
                    </a:cubicBezTo>
                    <a:cubicBezTo>
                      <a:pt x="2" y="1"/>
                      <a:pt x="2" y="1"/>
                      <a:pt x="1" y="1"/>
                    </a:cubicBezTo>
                    <a:cubicBezTo>
                      <a:pt x="1" y="1"/>
                      <a:pt x="1" y="1"/>
                      <a:pt x="0" y="1"/>
                    </a:cubicBezTo>
                    <a:cubicBezTo>
                      <a:pt x="0" y="2"/>
                      <a:pt x="1" y="2"/>
                      <a:pt x="1" y="2"/>
                    </a:cubicBezTo>
                    <a:cubicBezTo>
                      <a:pt x="1" y="2"/>
                      <a:pt x="1" y="3"/>
                      <a:pt x="1" y="3"/>
                    </a:cubicBezTo>
                    <a:cubicBezTo>
                      <a:pt x="2" y="3"/>
                      <a:pt x="2" y="2"/>
                      <a:pt x="2" y="2"/>
                    </a:cubicBezTo>
                    <a:cubicBezTo>
                      <a:pt x="2" y="2"/>
                      <a:pt x="3" y="2"/>
                      <a:pt x="3" y="2"/>
                    </a:cubicBezTo>
                    <a:cubicBezTo>
                      <a:pt x="3" y="1"/>
                      <a:pt x="3" y="1"/>
                      <a:pt x="4" y="1"/>
                    </a:cubicBezTo>
                    <a:cubicBezTo>
                      <a:pt x="4" y="1"/>
                      <a:pt x="5" y="1"/>
                      <a:pt x="5" y="1"/>
                    </a:cubicBezTo>
                    <a:cubicBezTo>
                      <a:pt x="5" y="1"/>
                      <a:pt x="5" y="1"/>
                      <a:pt x="5" y="0"/>
                    </a:cubicBezTo>
                    <a:cubicBezTo>
                      <a:pt x="4" y="0"/>
                      <a:pt x="4"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Freeform 438"/>
              <p:cNvSpPr>
                <a:spLocks/>
              </p:cNvSpPr>
              <p:nvPr/>
            </p:nvSpPr>
            <p:spPr bwMode="auto">
              <a:xfrm>
                <a:off x="1171576" y="1346201"/>
                <a:ext cx="31750" cy="53975"/>
              </a:xfrm>
              <a:custGeom>
                <a:avLst/>
                <a:gdLst>
                  <a:gd name="T0" fmla="*/ 1 w 3"/>
                  <a:gd name="T1" fmla="*/ 5 h 5"/>
                  <a:gd name="T2" fmla="*/ 2 w 3"/>
                  <a:gd name="T3" fmla="*/ 3 h 5"/>
                  <a:gd name="T4" fmla="*/ 2 w 3"/>
                  <a:gd name="T5" fmla="*/ 3 h 5"/>
                  <a:gd name="T6" fmla="*/ 3 w 3"/>
                  <a:gd name="T7" fmla="*/ 2 h 5"/>
                  <a:gd name="T8" fmla="*/ 3 w 3"/>
                  <a:gd name="T9" fmla="*/ 1 h 5"/>
                  <a:gd name="T10" fmla="*/ 3 w 3"/>
                  <a:gd name="T11" fmla="*/ 1 h 5"/>
                  <a:gd name="T12" fmla="*/ 2 w 3"/>
                  <a:gd name="T13" fmla="*/ 0 h 5"/>
                  <a:gd name="T14" fmla="*/ 2 w 3"/>
                  <a:gd name="T15" fmla="*/ 0 h 5"/>
                  <a:gd name="T16" fmla="*/ 1 w 3"/>
                  <a:gd name="T17" fmla="*/ 1 h 5"/>
                  <a:gd name="T18" fmla="*/ 1 w 3"/>
                  <a:gd name="T19" fmla="*/ 2 h 5"/>
                  <a:gd name="T20" fmla="*/ 0 w 3"/>
                  <a:gd name="T21" fmla="*/ 2 h 5"/>
                  <a:gd name="T22" fmla="*/ 1 w 3"/>
                  <a:gd name="T23" fmla="*/ 3 h 5"/>
                  <a:gd name="T24" fmla="*/ 1 w 3"/>
                  <a:gd name="T25" fmla="*/ 4 h 5"/>
                  <a:gd name="T26" fmla="*/ 1 w 3"/>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1" y="5"/>
                    </a:moveTo>
                    <a:cubicBezTo>
                      <a:pt x="1" y="5"/>
                      <a:pt x="2" y="4"/>
                      <a:pt x="2" y="3"/>
                    </a:cubicBezTo>
                    <a:cubicBezTo>
                      <a:pt x="2" y="3"/>
                      <a:pt x="2" y="3"/>
                      <a:pt x="2" y="3"/>
                    </a:cubicBezTo>
                    <a:cubicBezTo>
                      <a:pt x="2" y="2"/>
                      <a:pt x="2" y="2"/>
                      <a:pt x="3" y="2"/>
                    </a:cubicBezTo>
                    <a:cubicBezTo>
                      <a:pt x="3" y="2"/>
                      <a:pt x="3" y="2"/>
                      <a:pt x="3" y="1"/>
                    </a:cubicBezTo>
                    <a:cubicBezTo>
                      <a:pt x="3" y="1"/>
                      <a:pt x="3" y="1"/>
                      <a:pt x="3" y="1"/>
                    </a:cubicBezTo>
                    <a:cubicBezTo>
                      <a:pt x="3" y="1"/>
                      <a:pt x="3" y="0"/>
                      <a:pt x="2" y="0"/>
                    </a:cubicBezTo>
                    <a:cubicBezTo>
                      <a:pt x="2" y="0"/>
                      <a:pt x="2" y="0"/>
                      <a:pt x="2" y="0"/>
                    </a:cubicBezTo>
                    <a:cubicBezTo>
                      <a:pt x="1" y="0"/>
                      <a:pt x="1" y="1"/>
                      <a:pt x="1" y="1"/>
                    </a:cubicBezTo>
                    <a:cubicBezTo>
                      <a:pt x="1" y="1"/>
                      <a:pt x="1" y="2"/>
                      <a:pt x="1" y="2"/>
                    </a:cubicBezTo>
                    <a:cubicBezTo>
                      <a:pt x="1" y="2"/>
                      <a:pt x="0" y="2"/>
                      <a:pt x="0" y="2"/>
                    </a:cubicBezTo>
                    <a:cubicBezTo>
                      <a:pt x="0" y="3"/>
                      <a:pt x="0" y="3"/>
                      <a:pt x="1" y="3"/>
                    </a:cubicBezTo>
                    <a:cubicBezTo>
                      <a:pt x="1" y="3"/>
                      <a:pt x="1" y="4"/>
                      <a:pt x="1" y="4"/>
                    </a:cubicBezTo>
                    <a:cubicBezTo>
                      <a:pt x="1" y="4"/>
                      <a:pt x="1" y="4"/>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439"/>
              <p:cNvSpPr>
                <a:spLocks/>
              </p:cNvSpPr>
              <p:nvPr/>
            </p:nvSpPr>
            <p:spPr bwMode="auto">
              <a:xfrm>
                <a:off x="1181101" y="1323976"/>
                <a:ext cx="33338" cy="22225"/>
              </a:xfrm>
              <a:custGeom>
                <a:avLst/>
                <a:gdLst>
                  <a:gd name="T0" fmla="*/ 3 w 3"/>
                  <a:gd name="T1" fmla="*/ 1 h 2"/>
                  <a:gd name="T2" fmla="*/ 3 w 3"/>
                  <a:gd name="T3" fmla="*/ 0 h 2"/>
                  <a:gd name="T4" fmla="*/ 3 w 3"/>
                  <a:gd name="T5" fmla="*/ 0 h 2"/>
                  <a:gd name="T6" fmla="*/ 2 w 3"/>
                  <a:gd name="T7" fmla="*/ 0 h 2"/>
                  <a:gd name="T8" fmla="*/ 1 w 3"/>
                  <a:gd name="T9" fmla="*/ 0 h 2"/>
                  <a:gd name="T10" fmla="*/ 0 w 3"/>
                  <a:gd name="T11" fmla="*/ 1 h 2"/>
                  <a:gd name="T12" fmla="*/ 0 w 3"/>
                  <a:gd name="T13" fmla="*/ 2 h 2"/>
                  <a:gd name="T14" fmla="*/ 0 w 3"/>
                  <a:gd name="T15" fmla="*/ 2 h 2"/>
                  <a:gd name="T16" fmla="*/ 1 w 3"/>
                  <a:gd name="T17" fmla="*/ 2 h 2"/>
                  <a:gd name="T18" fmla="*/ 2 w 3"/>
                  <a:gd name="T19" fmla="*/ 2 h 2"/>
                  <a:gd name="T20" fmla="*/ 3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3" y="1"/>
                    </a:moveTo>
                    <a:cubicBezTo>
                      <a:pt x="3" y="1"/>
                      <a:pt x="3" y="1"/>
                      <a:pt x="3" y="0"/>
                    </a:cubicBezTo>
                    <a:cubicBezTo>
                      <a:pt x="3" y="0"/>
                      <a:pt x="3" y="0"/>
                      <a:pt x="3" y="0"/>
                    </a:cubicBezTo>
                    <a:cubicBezTo>
                      <a:pt x="2" y="0"/>
                      <a:pt x="2" y="0"/>
                      <a:pt x="2" y="0"/>
                    </a:cubicBezTo>
                    <a:cubicBezTo>
                      <a:pt x="1" y="0"/>
                      <a:pt x="1" y="0"/>
                      <a:pt x="1" y="0"/>
                    </a:cubicBezTo>
                    <a:cubicBezTo>
                      <a:pt x="1" y="1"/>
                      <a:pt x="0" y="1"/>
                      <a:pt x="0" y="1"/>
                    </a:cubicBezTo>
                    <a:cubicBezTo>
                      <a:pt x="0" y="1"/>
                      <a:pt x="0" y="2"/>
                      <a:pt x="0" y="2"/>
                    </a:cubicBezTo>
                    <a:cubicBezTo>
                      <a:pt x="0" y="2"/>
                      <a:pt x="0" y="2"/>
                      <a:pt x="0" y="2"/>
                    </a:cubicBezTo>
                    <a:cubicBezTo>
                      <a:pt x="1" y="2"/>
                      <a:pt x="1" y="2"/>
                      <a:pt x="1" y="2"/>
                    </a:cubicBezTo>
                    <a:cubicBezTo>
                      <a:pt x="2" y="1"/>
                      <a:pt x="2" y="2"/>
                      <a:pt x="2" y="2"/>
                    </a:cubicBezTo>
                    <a:cubicBezTo>
                      <a:pt x="3" y="2"/>
                      <a:pt x="3" y="2"/>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440"/>
              <p:cNvSpPr>
                <a:spLocks/>
              </p:cNvSpPr>
              <p:nvPr/>
            </p:nvSpPr>
            <p:spPr bwMode="auto">
              <a:xfrm>
                <a:off x="771526" y="1292226"/>
                <a:ext cx="31750" cy="31750"/>
              </a:xfrm>
              <a:custGeom>
                <a:avLst/>
                <a:gdLst>
                  <a:gd name="T0" fmla="*/ 2 w 3"/>
                  <a:gd name="T1" fmla="*/ 0 h 3"/>
                  <a:gd name="T2" fmla="*/ 1 w 3"/>
                  <a:gd name="T3" fmla="*/ 1 h 3"/>
                  <a:gd name="T4" fmla="*/ 0 w 3"/>
                  <a:gd name="T5" fmla="*/ 1 h 3"/>
                  <a:gd name="T6" fmla="*/ 0 w 3"/>
                  <a:gd name="T7" fmla="*/ 3 h 3"/>
                  <a:gd name="T8" fmla="*/ 1 w 3"/>
                  <a:gd name="T9" fmla="*/ 2 h 3"/>
                  <a:gd name="T10" fmla="*/ 2 w 3"/>
                  <a:gd name="T11" fmla="*/ 2 h 3"/>
                  <a:gd name="T12" fmla="*/ 2 w 3"/>
                  <a:gd name="T13" fmla="*/ 2 h 3"/>
                  <a:gd name="T14" fmla="*/ 3 w 3"/>
                  <a:gd name="T15" fmla="*/ 1 h 3"/>
                  <a:gd name="T16" fmla="*/ 3 w 3"/>
                  <a:gd name="T17" fmla="*/ 1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cubicBezTo>
                      <a:pt x="2" y="0"/>
                      <a:pt x="1" y="0"/>
                      <a:pt x="1" y="1"/>
                    </a:cubicBezTo>
                    <a:cubicBezTo>
                      <a:pt x="1" y="1"/>
                      <a:pt x="0" y="1"/>
                      <a:pt x="0" y="1"/>
                    </a:cubicBezTo>
                    <a:cubicBezTo>
                      <a:pt x="0" y="2"/>
                      <a:pt x="0" y="2"/>
                      <a:pt x="0" y="3"/>
                    </a:cubicBezTo>
                    <a:cubicBezTo>
                      <a:pt x="1" y="3"/>
                      <a:pt x="1" y="2"/>
                      <a:pt x="1" y="2"/>
                    </a:cubicBezTo>
                    <a:cubicBezTo>
                      <a:pt x="1" y="2"/>
                      <a:pt x="1" y="2"/>
                      <a:pt x="2" y="2"/>
                    </a:cubicBezTo>
                    <a:cubicBezTo>
                      <a:pt x="2" y="2"/>
                      <a:pt x="2" y="2"/>
                      <a:pt x="2" y="2"/>
                    </a:cubicBezTo>
                    <a:cubicBezTo>
                      <a:pt x="3" y="2"/>
                      <a:pt x="3" y="2"/>
                      <a:pt x="3" y="1"/>
                    </a:cubicBezTo>
                    <a:cubicBezTo>
                      <a:pt x="3" y="1"/>
                      <a:pt x="3" y="1"/>
                      <a:pt x="3" y="1"/>
                    </a:cubicBezTo>
                    <a:cubicBezTo>
                      <a:pt x="3"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441"/>
              <p:cNvSpPr>
                <a:spLocks/>
              </p:cNvSpPr>
              <p:nvPr/>
            </p:nvSpPr>
            <p:spPr bwMode="auto">
              <a:xfrm>
                <a:off x="803276" y="1281114"/>
                <a:ext cx="33338" cy="11113"/>
              </a:xfrm>
              <a:custGeom>
                <a:avLst/>
                <a:gdLst>
                  <a:gd name="T0" fmla="*/ 2 w 3"/>
                  <a:gd name="T1" fmla="*/ 0 h 1"/>
                  <a:gd name="T2" fmla="*/ 1 w 3"/>
                  <a:gd name="T3" fmla="*/ 0 h 1"/>
                  <a:gd name="T4" fmla="*/ 1 w 3"/>
                  <a:gd name="T5" fmla="*/ 0 h 1"/>
                  <a:gd name="T6" fmla="*/ 0 w 3"/>
                  <a:gd name="T7" fmla="*/ 0 h 1"/>
                  <a:gd name="T8" fmla="*/ 0 w 3"/>
                  <a:gd name="T9" fmla="*/ 1 h 1"/>
                  <a:gd name="T10" fmla="*/ 1 w 3"/>
                  <a:gd name="T11" fmla="*/ 1 h 1"/>
                  <a:gd name="T12" fmla="*/ 2 w 3"/>
                  <a:gd name="T13" fmla="*/ 1 h 1"/>
                  <a:gd name="T14" fmla="*/ 2 w 3"/>
                  <a:gd name="T15" fmla="*/ 1 h 1"/>
                  <a:gd name="T16" fmla="*/ 2 w 3"/>
                  <a:gd name="T17" fmla="*/ 0 h 1"/>
                  <a:gd name="T18" fmla="*/ 2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2" y="0"/>
                    </a:moveTo>
                    <a:cubicBezTo>
                      <a:pt x="2" y="0"/>
                      <a:pt x="1" y="0"/>
                      <a:pt x="1" y="0"/>
                    </a:cubicBezTo>
                    <a:cubicBezTo>
                      <a:pt x="1" y="0"/>
                      <a:pt x="1" y="0"/>
                      <a:pt x="1" y="0"/>
                    </a:cubicBezTo>
                    <a:cubicBezTo>
                      <a:pt x="0" y="0"/>
                      <a:pt x="0" y="0"/>
                      <a:pt x="0" y="0"/>
                    </a:cubicBezTo>
                    <a:cubicBezTo>
                      <a:pt x="0" y="1"/>
                      <a:pt x="0" y="1"/>
                      <a:pt x="0" y="1"/>
                    </a:cubicBezTo>
                    <a:cubicBezTo>
                      <a:pt x="0" y="1"/>
                      <a:pt x="0" y="1"/>
                      <a:pt x="1" y="1"/>
                    </a:cubicBezTo>
                    <a:cubicBezTo>
                      <a:pt x="1" y="1"/>
                      <a:pt x="1" y="1"/>
                      <a:pt x="2" y="1"/>
                    </a:cubicBezTo>
                    <a:cubicBezTo>
                      <a:pt x="2" y="1"/>
                      <a:pt x="2" y="1"/>
                      <a:pt x="2" y="1"/>
                    </a:cubicBezTo>
                    <a:cubicBezTo>
                      <a:pt x="3" y="1"/>
                      <a:pt x="3" y="0"/>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442"/>
              <p:cNvSpPr>
                <a:spLocks/>
              </p:cNvSpPr>
              <p:nvPr/>
            </p:nvSpPr>
            <p:spPr bwMode="auto">
              <a:xfrm>
                <a:off x="2422526" y="252412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443"/>
              <p:cNvSpPr>
                <a:spLocks/>
              </p:cNvSpPr>
              <p:nvPr/>
            </p:nvSpPr>
            <p:spPr bwMode="auto">
              <a:xfrm>
                <a:off x="2390776" y="2503489"/>
                <a:ext cx="53975" cy="20638"/>
              </a:xfrm>
              <a:custGeom>
                <a:avLst/>
                <a:gdLst>
                  <a:gd name="T0" fmla="*/ 5 w 5"/>
                  <a:gd name="T1" fmla="*/ 1 h 2"/>
                  <a:gd name="T2" fmla="*/ 5 w 5"/>
                  <a:gd name="T3" fmla="*/ 1 h 2"/>
                  <a:gd name="T4" fmla="*/ 3 w 5"/>
                  <a:gd name="T5" fmla="*/ 0 h 2"/>
                  <a:gd name="T6" fmla="*/ 2 w 5"/>
                  <a:gd name="T7" fmla="*/ 0 h 2"/>
                  <a:gd name="T8" fmla="*/ 1 w 5"/>
                  <a:gd name="T9" fmla="*/ 0 h 2"/>
                  <a:gd name="T10" fmla="*/ 0 w 5"/>
                  <a:gd name="T11" fmla="*/ 1 h 2"/>
                  <a:gd name="T12" fmla="*/ 1 w 5"/>
                  <a:gd name="T13" fmla="*/ 2 h 2"/>
                  <a:gd name="T14" fmla="*/ 2 w 5"/>
                  <a:gd name="T15" fmla="*/ 2 h 2"/>
                  <a:gd name="T16" fmla="*/ 2 w 5"/>
                  <a:gd name="T17" fmla="*/ 2 h 2"/>
                  <a:gd name="T18" fmla="*/ 3 w 5"/>
                  <a:gd name="T19" fmla="*/ 2 h 2"/>
                  <a:gd name="T20" fmla="*/ 4 w 5"/>
                  <a:gd name="T21" fmla="*/ 2 h 2"/>
                  <a:gd name="T22" fmla="*/ 5 w 5"/>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5" y="1"/>
                    </a:moveTo>
                    <a:cubicBezTo>
                      <a:pt x="5" y="1"/>
                      <a:pt x="5" y="1"/>
                      <a:pt x="5" y="1"/>
                    </a:cubicBezTo>
                    <a:cubicBezTo>
                      <a:pt x="4" y="0"/>
                      <a:pt x="4" y="1"/>
                      <a:pt x="3" y="0"/>
                    </a:cubicBezTo>
                    <a:cubicBezTo>
                      <a:pt x="3" y="0"/>
                      <a:pt x="2" y="0"/>
                      <a:pt x="2" y="0"/>
                    </a:cubicBezTo>
                    <a:cubicBezTo>
                      <a:pt x="2" y="0"/>
                      <a:pt x="1" y="0"/>
                      <a:pt x="1" y="0"/>
                    </a:cubicBezTo>
                    <a:cubicBezTo>
                      <a:pt x="0" y="0"/>
                      <a:pt x="0" y="1"/>
                      <a:pt x="0" y="1"/>
                    </a:cubicBezTo>
                    <a:cubicBezTo>
                      <a:pt x="1" y="1"/>
                      <a:pt x="1" y="2"/>
                      <a:pt x="1" y="2"/>
                    </a:cubicBezTo>
                    <a:cubicBezTo>
                      <a:pt x="1" y="2"/>
                      <a:pt x="1" y="2"/>
                      <a:pt x="2" y="2"/>
                    </a:cubicBezTo>
                    <a:cubicBezTo>
                      <a:pt x="2" y="2"/>
                      <a:pt x="2" y="2"/>
                      <a:pt x="2" y="2"/>
                    </a:cubicBezTo>
                    <a:cubicBezTo>
                      <a:pt x="3" y="2"/>
                      <a:pt x="3" y="2"/>
                      <a:pt x="3" y="2"/>
                    </a:cubicBezTo>
                    <a:cubicBezTo>
                      <a:pt x="4" y="2"/>
                      <a:pt x="4" y="2"/>
                      <a:pt x="4" y="2"/>
                    </a:cubicBezTo>
                    <a:cubicBezTo>
                      <a:pt x="4" y="2"/>
                      <a:pt x="5" y="2"/>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 name="Freeform 444"/>
              <p:cNvSpPr>
                <a:spLocks/>
              </p:cNvSpPr>
              <p:nvPr/>
            </p:nvSpPr>
            <p:spPr bwMode="auto">
              <a:xfrm>
                <a:off x="1785939" y="2578101"/>
                <a:ext cx="173038" cy="98425"/>
              </a:xfrm>
              <a:custGeom>
                <a:avLst/>
                <a:gdLst>
                  <a:gd name="T0" fmla="*/ 10 w 16"/>
                  <a:gd name="T1" fmla="*/ 5 h 9"/>
                  <a:gd name="T2" fmla="*/ 11 w 16"/>
                  <a:gd name="T3" fmla="*/ 4 h 9"/>
                  <a:gd name="T4" fmla="*/ 11 w 16"/>
                  <a:gd name="T5" fmla="*/ 5 h 9"/>
                  <a:gd name="T6" fmla="*/ 12 w 16"/>
                  <a:gd name="T7" fmla="*/ 5 h 9"/>
                  <a:gd name="T8" fmla="*/ 13 w 16"/>
                  <a:gd name="T9" fmla="*/ 4 h 9"/>
                  <a:gd name="T10" fmla="*/ 13 w 16"/>
                  <a:gd name="T11" fmla="*/ 4 h 9"/>
                  <a:gd name="T12" fmla="*/ 14 w 16"/>
                  <a:gd name="T13" fmla="*/ 4 h 9"/>
                  <a:gd name="T14" fmla="*/ 15 w 16"/>
                  <a:gd name="T15" fmla="*/ 3 h 9"/>
                  <a:gd name="T16" fmla="*/ 16 w 16"/>
                  <a:gd name="T17" fmla="*/ 3 h 9"/>
                  <a:gd name="T18" fmla="*/ 15 w 16"/>
                  <a:gd name="T19" fmla="*/ 3 h 9"/>
                  <a:gd name="T20" fmla="*/ 13 w 16"/>
                  <a:gd name="T21" fmla="*/ 2 h 9"/>
                  <a:gd name="T22" fmla="*/ 13 w 16"/>
                  <a:gd name="T23" fmla="*/ 1 h 9"/>
                  <a:gd name="T24" fmla="*/ 13 w 16"/>
                  <a:gd name="T25" fmla="*/ 1 h 9"/>
                  <a:gd name="T26" fmla="*/ 12 w 16"/>
                  <a:gd name="T27" fmla="*/ 0 h 9"/>
                  <a:gd name="T28" fmla="*/ 10 w 16"/>
                  <a:gd name="T29" fmla="*/ 1 h 9"/>
                  <a:gd name="T30" fmla="*/ 10 w 16"/>
                  <a:gd name="T31" fmla="*/ 0 h 9"/>
                  <a:gd name="T32" fmla="*/ 8 w 16"/>
                  <a:gd name="T33" fmla="*/ 1 h 9"/>
                  <a:gd name="T34" fmla="*/ 7 w 16"/>
                  <a:gd name="T35" fmla="*/ 1 h 9"/>
                  <a:gd name="T36" fmla="*/ 6 w 16"/>
                  <a:gd name="T37" fmla="*/ 1 h 9"/>
                  <a:gd name="T38" fmla="*/ 4 w 16"/>
                  <a:gd name="T39" fmla="*/ 1 h 9"/>
                  <a:gd name="T40" fmla="*/ 3 w 16"/>
                  <a:gd name="T41" fmla="*/ 1 h 9"/>
                  <a:gd name="T42" fmla="*/ 3 w 16"/>
                  <a:gd name="T43" fmla="*/ 1 h 9"/>
                  <a:gd name="T44" fmla="*/ 1 w 16"/>
                  <a:gd name="T45" fmla="*/ 2 h 9"/>
                  <a:gd name="T46" fmla="*/ 0 w 16"/>
                  <a:gd name="T47" fmla="*/ 3 h 9"/>
                  <a:gd name="T48" fmla="*/ 0 w 16"/>
                  <a:gd name="T49" fmla="*/ 4 h 9"/>
                  <a:gd name="T50" fmla="*/ 0 w 16"/>
                  <a:gd name="T51" fmla="*/ 5 h 9"/>
                  <a:gd name="T52" fmla="*/ 0 w 16"/>
                  <a:gd name="T53" fmla="*/ 5 h 9"/>
                  <a:gd name="T54" fmla="*/ 1 w 16"/>
                  <a:gd name="T55" fmla="*/ 6 h 9"/>
                  <a:gd name="T56" fmla="*/ 2 w 16"/>
                  <a:gd name="T57" fmla="*/ 7 h 9"/>
                  <a:gd name="T58" fmla="*/ 2 w 16"/>
                  <a:gd name="T59" fmla="*/ 7 h 9"/>
                  <a:gd name="T60" fmla="*/ 3 w 16"/>
                  <a:gd name="T61" fmla="*/ 7 h 9"/>
                  <a:gd name="T62" fmla="*/ 3 w 16"/>
                  <a:gd name="T63" fmla="*/ 7 h 9"/>
                  <a:gd name="T64" fmla="*/ 3 w 16"/>
                  <a:gd name="T65" fmla="*/ 8 h 9"/>
                  <a:gd name="T66" fmla="*/ 3 w 16"/>
                  <a:gd name="T67" fmla="*/ 9 h 9"/>
                  <a:gd name="T68" fmla="*/ 3 w 16"/>
                  <a:gd name="T69" fmla="*/ 9 h 9"/>
                  <a:gd name="T70" fmla="*/ 4 w 16"/>
                  <a:gd name="T71" fmla="*/ 9 h 9"/>
                  <a:gd name="T72" fmla="*/ 4 w 16"/>
                  <a:gd name="T73" fmla="*/ 9 h 9"/>
                  <a:gd name="T74" fmla="*/ 4 w 16"/>
                  <a:gd name="T75" fmla="*/ 9 h 9"/>
                  <a:gd name="T76" fmla="*/ 5 w 16"/>
                  <a:gd name="T77" fmla="*/ 9 h 9"/>
                  <a:gd name="T78" fmla="*/ 6 w 16"/>
                  <a:gd name="T79" fmla="*/ 8 h 9"/>
                  <a:gd name="T80" fmla="*/ 6 w 16"/>
                  <a:gd name="T81" fmla="*/ 7 h 9"/>
                  <a:gd name="T82" fmla="*/ 7 w 16"/>
                  <a:gd name="T83" fmla="*/ 7 h 9"/>
                  <a:gd name="T84" fmla="*/ 7 w 16"/>
                  <a:gd name="T85" fmla="*/ 6 h 9"/>
                  <a:gd name="T86" fmla="*/ 9 w 16"/>
                  <a:gd name="T87" fmla="*/ 7 h 9"/>
                  <a:gd name="T88" fmla="*/ 9 w 16"/>
                  <a:gd name="T89" fmla="*/ 6 h 9"/>
                  <a:gd name="T90" fmla="*/ 10 w 16"/>
                  <a:gd name="T9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9">
                    <a:moveTo>
                      <a:pt x="10" y="5"/>
                    </a:moveTo>
                    <a:cubicBezTo>
                      <a:pt x="10" y="4"/>
                      <a:pt x="10" y="4"/>
                      <a:pt x="11" y="4"/>
                    </a:cubicBezTo>
                    <a:cubicBezTo>
                      <a:pt x="11" y="4"/>
                      <a:pt x="11" y="4"/>
                      <a:pt x="11" y="5"/>
                    </a:cubicBezTo>
                    <a:cubicBezTo>
                      <a:pt x="12" y="5"/>
                      <a:pt x="12" y="5"/>
                      <a:pt x="12" y="5"/>
                    </a:cubicBezTo>
                    <a:cubicBezTo>
                      <a:pt x="12" y="4"/>
                      <a:pt x="13" y="4"/>
                      <a:pt x="13" y="4"/>
                    </a:cubicBezTo>
                    <a:cubicBezTo>
                      <a:pt x="13" y="4"/>
                      <a:pt x="13" y="4"/>
                      <a:pt x="13" y="4"/>
                    </a:cubicBezTo>
                    <a:cubicBezTo>
                      <a:pt x="14" y="4"/>
                      <a:pt x="14" y="4"/>
                      <a:pt x="14" y="4"/>
                    </a:cubicBezTo>
                    <a:cubicBezTo>
                      <a:pt x="14" y="3"/>
                      <a:pt x="15" y="3"/>
                      <a:pt x="15" y="3"/>
                    </a:cubicBezTo>
                    <a:cubicBezTo>
                      <a:pt x="16" y="3"/>
                      <a:pt x="16" y="3"/>
                      <a:pt x="16" y="3"/>
                    </a:cubicBezTo>
                    <a:cubicBezTo>
                      <a:pt x="15" y="3"/>
                      <a:pt x="15" y="3"/>
                      <a:pt x="15" y="3"/>
                    </a:cubicBezTo>
                    <a:cubicBezTo>
                      <a:pt x="14" y="2"/>
                      <a:pt x="14" y="3"/>
                      <a:pt x="13" y="2"/>
                    </a:cubicBezTo>
                    <a:cubicBezTo>
                      <a:pt x="13" y="2"/>
                      <a:pt x="14" y="2"/>
                      <a:pt x="13" y="1"/>
                    </a:cubicBezTo>
                    <a:cubicBezTo>
                      <a:pt x="13" y="1"/>
                      <a:pt x="13" y="1"/>
                      <a:pt x="13" y="1"/>
                    </a:cubicBezTo>
                    <a:cubicBezTo>
                      <a:pt x="12" y="1"/>
                      <a:pt x="12" y="0"/>
                      <a:pt x="12" y="0"/>
                    </a:cubicBezTo>
                    <a:cubicBezTo>
                      <a:pt x="11" y="0"/>
                      <a:pt x="11" y="1"/>
                      <a:pt x="10" y="1"/>
                    </a:cubicBezTo>
                    <a:cubicBezTo>
                      <a:pt x="10" y="1"/>
                      <a:pt x="10" y="0"/>
                      <a:pt x="10" y="0"/>
                    </a:cubicBezTo>
                    <a:cubicBezTo>
                      <a:pt x="9" y="0"/>
                      <a:pt x="9" y="1"/>
                      <a:pt x="8" y="1"/>
                    </a:cubicBezTo>
                    <a:cubicBezTo>
                      <a:pt x="8" y="1"/>
                      <a:pt x="7" y="1"/>
                      <a:pt x="7" y="1"/>
                    </a:cubicBezTo>
                    <a:cubicBezTo>
                      <a:pt x="6" y="1"/>
                      <a:pt x="6" y="1"/>
                      <a:pt x="6" y="1"/>
                    </a:cubicBezTo>
                    <a:cubicBezTo>
                      <a:pt x="5" y="0"/>
                      <a:pt x="5" y="0"/>
                      <a:pt x="4" y="1"/>
                    </a:cubicBezTo>
                    <a:cubicBezTo>
                      <a:pt x="4" y="1"/>
                      <a:pt x="3" y="1"/>
                      <a:pt x="3" y="1"/>
                    </a:cubicBezTo>
                    <a:cubicBezTo>
                      <a:pt x="3" y="1"/>
                      <a:pt x="3" y="1"/>
                      <a:pt x="3" y="1"/>
                    </a:cubicBezTo>
                    <a:cubicBezTo>
                      <a:pt x="2" y="2"/>
                      <a:pt x="2" y="2"/>
                      <a:pt x="1" y="2"/>
                    </a:cubicBezTo>
                    <a:cubicBezTo>
                      <a:pt x="1" y="3"/>
                      <a:pt x="0" y="3"/>
                      <a:pt x="0" y="3"/>
                    </a:cubicBezTo>
                    <a:cubicBezTo>
                      <a:pt x="0" y="3"/>
                      <a:pt x="0" y="4"/>
                      <a:pt x="0" y="4"/>
                    </a:cubicBezTo>
                    <a:cubicBezTo>
                      <a:pt x="0" y="5"/>
                      <a:pt x="0" y="5"/>
                      <a:pt x="0" y="5"/>
                    </a:cubicBezTo>
                    <a:cubicBezTo>
                      <a:pt x="0" y="5"/>
                      <a:pt x="0" y="5"/>
                      <a:pt x="0" y="5"/>
                    </a:cubicBezTo>
                    <a:cubicBezTo>
                      <a:pt x="0" y="6"/>
                      <a:pt x="0" y="6"/>
                      <a:pt x="1" y="6"/>
                    </a:cubicBezTo>
                    <a:cubicBezTo>
                      <a:pt x="1" y="6"/>
                      <a:pt x="1" y="6"/>
                      <a:pt x="2" y="7"/>
                    </a:cubicBezTo>
                    <a:cubicBezTo>
                      <a:pt x="2" y="7"/>
                      <a:pt x="2" y="7"/>
                      <a:pt x="2" y="7"/>
                    </a:cubicBezTo>
                    <a:cubicBezTo>
                      <a:pt x="2" y="7"/>
                      <a:pt x="2" y="7"/>
                      <a:pt x="3" y="7"/>
                    </a:cubicBezTo>
                    <a:cubicBezTo>
                      <a:pt x="3" y="7"/>
                      <a:pt x="3" y="7"/>
                      <a:pt x="3" y="7"/>
                    </a:cubicBezTo>
                    <a:cubicBezTo>
                      <a:pt x="4" y="7"/>
                      <a:pt x="3" y="8"/>
                      <a:pt x="3" y="8"/>
                    </a:cubicBezTo>
                    <a:cubicBezTo>
                      <a:pt x="3" y="8"/>
                      <a:pt x="3" y="9"/>
                      <a:pt x="3" y="9"/>
                    </a:cubicBezTo>
                    <a:cubicBezTo>
                      <a:pt x="3" y="9"/>
                      <a:pt x="3" y="9"/>
                      <a:pt x="3" y="9"/>
                    </a:cubicBezTo>
                    <a:cubicBezTo>
                      <a:pt x="4" y="9"/>
                      <a:pt x="4" y="8"/>
                      <a:pt x="4" y="9"/>
                    </a:cubicBezTo>
                    <a:cubicBezTo>
                      <a:pt x="5" y="9"/>
                      <a:pt x="4" y="9"/>
                      <a:pt x="4" y="9"/>
                    </a:cubicBezTo>
                    <a:cubicBezTo>
                      <a:pt x="4" y="9"/>
                      <a:pt x="4" y="9"/>
                      <a:pt x="4" y="9"/>
                    </a:cubicBezTo>
                    <a:cubicBezTo>
                      <a:pt x="5" y="9"/>
                      <a:pt x="5" y="9"/>
                      <a:pt x="5" y="9"/>
                    </a:cubicBezTo>
                    <a:cubicBezTo>
                      <a:pt x="6" y="8"/>
                      <a:pt x="6" y="8"/>
                      <a:pt x="6" y="8"/>
                    </a:cubicBezTo>
                    <a:cubicBezTo>
                      <a:pt x="6" y="8"/>
                      <a:pt x="6" y="7"/>
                      <a:pt x="6" y="7"/>
                    </a:cubicBezTo>
                    <a:cubicBezTo>
                      <a:pt x="6" y="7"/>
                      <a:pt x="6" y="7"/>
                      <a:pt x="7" y="7"/>
                    </a:cubicBezTo>
                    <a:cubicBezTo>
                      <a:pt x="7" y="7"/>
                      <a:pt x="7" y="6"/>
                      <a:pt x="7" y="6"/>
                    </a:cubicBezTo>
                    <a:cubicBezTo>
                      <a:pt x="8" y="6"/>
                      <a:pt x="8" y="7"/>
                      <a:pt x="9" y="7"/>
                    </a:cubicBezTo>
                    <a:cubicBezTo>
                      <a:pt x="9" y="6"/>
                      <a:pt x="9" y="6"/>
                      <a:pt x="9" y="6"/>
                    </a:cubicBezTo>
                    <a:cubicBezTo>
                      <a:pt x="9" y="5"/>
                      <a:pt x="10" y="5"/>
                      <a:pt x="10"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445"/>
              <p:cNvSpPr>
                <a:spLocks/>
              </p:cNvSpPr>
              <p:nvPr/>
            </p:nvSpPr>
            <p:spPr bwMode="auto">
              <a:xfrm>
                <a:off x="2671764" y="30321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446"/>
              <p:cNvSpPr>
                <a:spLocks/>
              </p:cNvSpPr>
              <p:nvPr/>
            </p:nvSpPr>
            <p:spPr bwMode="auto">
              <a:xfrm>
                <a:off x="2628901" y="2892426"/>
                <a:ext cx="107950" cy="139700"/>
              </a:xfrm>
              <a:custGeom>
                <a:avLst/>
                <a:gdLst>
                  <a:gd name="T0" fmla="*/ 1 w 10"/>
                  <a:gd name="T1" fmla="*/ 8 h 13"/>
                  <a:gd name="T2" fmla="*/ 2 w 10"/>
                  <a:gd name="T3" fmla="*/ 8 h 13"/>
                  <a:gd name="T4" fmla="*/ 2 w 10"/>
                  <a:gd name="T5" fmla="*/ 9 h 13"/>
                  <a:gd name="T6" fmla="*/ 2 w 10"/>
                  <a:gd name="T7" fmla="*/ 10 h 13"/>
                  <a:gd name="T8" fmla="*/ 3 w 10"/>
                  <a:gd name="T9" fmla="*/ 11 h 13"/>
                  <a:gd name="T10" fmla="*/ 4 w 10"/>
                  <a:gd name="T11" fmla="*/ 13 h 13"/>
                  <a:gd name="T12" fmla="*/ 5 w 10"/>
                  <a:gd name="T13" fmla="*/ 12 h 13"/>
                  <a:gd name="T14" fmla="*/ 5 w 10"/>
                  <a:gd name="T15" fmla="*/ 11 h 13"/>
                  <a:gd name="T16" fmla="*/ 6 w 10"/>
                  <a:gd name="T17" fmla="*/ 11 h 13"/>
                  <a:gd name="T18" fmla="*/ 6 w 10"/>
                  <a:gd name="T19" fmla="*/ 11 h 13"/>
                  <a:gd name="T20" fmla="*/ 8 w 10"/>
                  <a:gd name="T21" fmla="*/ 11 h 13"/>
                  <a:gd name="T22" fmla="*/ 8 w 10"/>
                  <a:gd name="T23" fmla="*/ 11 h 13"/>
                  <a:gd name="T24" fmla="*/ 8 w 10"/>
                  <a:gd name="T25" fmla="*/ 11 h 13"/>
                  <a:gd name="T26" fmla="*/ 9 w 10"/>
                  <a:gd name="T27" fmla="*/ 10 h 13"/>
                  <a:gd name="T28" fmla="*/ 10 w 10"/>
                  <a:gd name="T29" fmla="*/ 9 h 13"/>
                  <a:gd name="T30" fmla="*/ 10 w 10"/>
                  <a:gd name="T31" fmla="*/ 8 h 13"/>
                  <a:gd name="T32" fmla="*/ 9 w 10"/>
                  <a:gd name="T33" fmla="*/ 6 h 13"/>
                  <a:gd name="T34" fmla="*/ 9 w 10"/>
                  <a:gd name="T35" fmla="*/ 3 h 13"/>
                  <a:gd name="T36" fmla="*/ 10 w 10"/>
                  <a:gd name="T37" fmla="*/ 2 h 13"/>
                  <a:gd name="T38" fmla="*/ 10 w 10"/>
                  <a:gd name="T39" fmla="*/ 1 h 13"/>
                  <a:gd name="T40" fmla="*/ 10 w 10"/>
                  <a:gd name="T41" fmla="*/ 1 h 13"/>
                  <a:gd name="T42" fmla="*/ 10 w 10"/>
                  <a:gd name="T43" fmla="*/ 1 h 13"/>
                  <a:gd name="T44" fmla="*/ 8 w 10"/>
                  <a:gd name="T45" fmla="*/ 1 h 13"/>
                  <a:gd name="T46" fmla="*/ 7 w 10"/>
                  <a:gd name="T47" fmla="*/ 1 h 13"/>
                  <a:gd name="T48" fmla="*/ 6 w 10"/>
                  <a:gd name="T49" fmla="*/ 0 h 13"/>
                  <a:gd name="T50" fmla="*/ 5 w 10"/>
                  <a:gd name="T51" fmla="*/ 1 h 13"/>
                  <a:gd name="T52" fmla="*/ 4 w 10"/>
                  <a:gd name="T53" fmla="*/ 1 h 13"/>
                  <a:gd name="T54" fmla="*/ 2 w 10"/>
                  <a:gd name="T55" fmla="*/ 0 h 13"/>
                  <a:gd name="T56" fmla="*/ 2 w 10"/>
                  <a:gd name="T57" fmla="*/ 0 h 13"/>
                  <a:gd name="T58" fmla="*/ 2 w 10"/>
                  <a:gd name="T59" fmla="*/ 1 h 13"/>
                  <a:gd name="T60" fmla="*/ 2 w 10"/>
                  <a:gd name="T61" fmla="*/ 2 h 13"/>
                  <a:gd name="T62" fmla="*/ 2 w 10"/>
                  <a:gd name="T63" fmla="*/ 4 h 13"/>
                  <a:gd name="T64" fmla="*/ 1 w 10"/>
                  <a:gd name="T65" fmla="*/ 3 h 13"/>
                  <a:gd name="T66" fmla="*/ 0 w 10"/>
                  <a:gd name="T67" fmla="*/ 4 h 13"/>
                  <a:gd name="T68" fmla="*/ 0 w 10"/>
                  <a:gd name="T69" fmla="*/ 7 h 13"/>
                  <a:gd name="T70" fmla="*/ 1 w 10"/>
                  <a:gd name="T7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3">
                    <a:moveTo>
                      <a:pt x="1" y="8"/>
                    </a:moveTo>
                    <a:cubicBezTo>
                      <a:pt x="1" y="8"/>
                      <a:pt x="1" y="8"/>
                      <a:pt x="2" y="8"/>
                    </a:cubicBezTo>
                    <a:cubicBezTo>
                      <a:pt x="2" y="8"/>
                      <a:pt x="2" y="9"/>
                      <a:pt x="2" y="9"/>
                    </a:cubicBezTo>
                    <a:cubicBezTo>
                      <a:pt x="2" y="10"/>
                      <a:pt x="2" y="10"/>
                      <a:pt x="2" y="10"/>
                    </a:cubicBezTo>
                    <a:cubicBezTo>
                      <a:pt x="3" y="11"/>
                      <a:pt x="3" y="11"/>
                      <a:pt x="3" y="11"/>
                    </a:cubicBezTo>
                    <a:cubicBezTo>
                      <a:pt x="4" y="12"/>
                      <a:pt x="4" y="12"/>
                      <a:pt x="4" y="13"/>
                    </a:cubicBezTo>
                    <a:cubicBezTo>
                      <a:pt x="4" y="13"/>
                      <a:pt x="4" y="13"/>
                      <a:pt x="5" y="12"/>
                    </a:cubicBezTo>
                    <a:cubicBezTo>
                      <a:pt x="5" y="12"/>
                      <a:pt x="5" y="12"/>
                      <a:pt x="5" y="11"/>
                    </a:cubicBezTo>
                    <a:cubicBezTo>
                      <a:pt x="5" y="11"/>
                      <a:pt x="5" y="11"/>
                      <a:pt x="6" y="11"/>
                    </a:cubicBezTo>
                    <a:cubicBezTo>
                      <a:pt x="6" y="11"/>
                      <a:pt x="6" y="11"/>
                      <a:pt x="6" y="11"/>
                    </a:cubicBezTo>
                    <a:cubicBezTo>
                      <a:pt x="7" y="10"/>
                      <a:pt x="7" y="11"/>
                      <a:pt x="8" y="11"/>
                    </a:cubicBezTo>
                    <a:cubicBezTo>
                      <a:pt x="8" y="11"/>
                      <a:pt x="8" y="11"/>
                      <a:pt x="8" y="11"/>
                    </a:cubicBezTo>
                    <a:cubicBezTo>
                      <a:pt x="8" y="11"/>
                      <a:pt x="8" y="11"/>
                      <a:pt x="8" y="11"/>
                    </a:cubicBezTo>
                    <a:cubicBezTo>
                      <a:pt x="9" y="11"/>
                      <a:pt x="9" y="10"/>
                      <a:pt x="9" y="10"/>
                    </a:cubicBezTo>
                    <a:cubicBezTo>
                      <a:pt x="9" y="10"/>
                      <a:pt x="10" y="9"/>
                      <a:pt x="10" y="9"/>
                    </a:cubicBezTo>
                    <a:cubicBezTo>
                      <a:pt x="10" y="8"/>
                      <a:pt x="10" y="8"/>
                      <a:pt x="10" y="8"/>
                    </a:cubicBezTo>
                    <a:cubicBezTo>
                      <a:pt x="10" y="7"/>
                      <a:pt x="9" y="7"/>
                      <a:pt x="9" y="6"/>
                    </a:cubicBezTo>
                    <a:cubicBezTo>
                      <a:pt x="9" y="5"/>
                      <a:pt x="9" y="4"/>
                      <a:pt x="9" y="3"/>
                    </a:cubicBezTo>
                    <a:cubicBezTo>
                      <a:pt x="9" y="3"/>
                      <a:pt x="10" y="3"/>
                      <a:pt x="10" y="2"/>
                    </a:cubicBezTo>
                    <a:cubicBezTo>
                      <a:pt x="10" y="2"/>
                      <a:pt x="10" y="2"/>
                      <a:pt x="10" y="1"/>
                    </a:cubicBezTo>
                    <a:cubicBezTo>
                      <a:pt x="10" y="1"/>
                      <a:pt x="10" y="1"/>
                      <a:pt x="10" y="1"/>
                    </a:cubicBezTo>
                    <a:cubicBezTo>
                      <a:pt x="10" y="1"/>
                      <a:pt x="10" y="1"/>
                      <a:pt x="10" y="1"/>
                    </a:cubicBezTo>
                    <a:cubicBezTo>
                      <a:pt x="9" y="1"/>
                      <a:pt x="9" y="1"/>
                      <a:pt x="8" y="1"/>
                    </a:cubicBezTo>
                    <a:cubicBezTo>
                      <a:pt x="8" y="1"/>
                      <a:pt x="7" y="1"/>
                      <a:pt x="7" y="1"/>
                    </a:cubicBezTo>
                    <a:cubicBezTo>
                      <a:pt x="6" y="0"/>
                      <a:pt x="6" y="0"/>
                      <a:pt x="6" y="0"/>
                    </a:cubicBezTo>
                    <a:cubicBezTo>
                      <a:pt x="5" y="0"/>
                      <a:pt x="5" y="1"/>
                      <a:pt x="5" y="1"/>
                    </a:cubicBezTo>
                    <a:cubicBezTo>
                      <a:pt x="4" y="1"/>
                      <a:pt x="4" y="1"/>
                      <a:pt x="4" y="1"/>
                    </a:cubicBezTo>
                    <a:cubicBezTo>
                      <a:pt x="3" y="1"/>
                      <a:pt x="3" y="1"/>
                      <a:pt x="2" y="0"/>
                    </a:cubicBezTo>
                    <a:cubicBezTo>
                      <a:pt x="2" y="0"/>
                      <a:pt x="2" y="0"/>
                      <a:pt x="2" y="0"/>
                    </a:cubicBezTo>
                    <a:cubicBezTo>
                      <a:pt x="2" y="1"/>
                      <a:pt x="2" y="1"/>
                      <a:pt x="2" y="1"/>
                    </a:cubicBezTo>
                    <a:cubicBezTo>
                      <a:pt x="2" y="2"/>
                      <a:pt x="2" y="2"/>
                      <a:pt x="2" y="2"/>
                    </a:cubicBezTo>
                    <a:cubicBezTo>
                      <a:pt x="2" y="3"/>
                      <a:pt x="2" y="4"/>
                      <a:pt x="2" y="4"/>
                    </a:cubicBezTo>
                    <a:cubicBezTo>
                      <a:pt x="1" y="4"/>
                      <a:pt x="1" y="3"/>
                      <a:pt x="1" y="3"/>
                    </a:cubicBezTo>
                    <a:cubicBezTo>
                      <a:pt x="0" y="3"/>
                      <a:pt x="0" y="4"/>
                      <a:pt x="0" y="4"/>
                    </a:cubicBezTo>
                    <a:cubicBezTo>
                      <a:pt x="0" y="5"/>
                      <a:pt x="0" y="6"/>
                      <a:pt x="0" y="7"/>
                    </a:cubicBezTo>
                    <a:cubicBezTo>
                      <a:pt x="0" y="7"/>
                      <a:pt x="0"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447"/>
              <p:cNvSpPr>
                <a:spLocks/>
              </p:cNvSpPr>
              <p:nvPr/>
            </p:nvSpPr>
            <p:spPr bwMode="auto">
              <a:xfrm>
                <a:off x="1981201" y="3086101"/>
                <a:ext cx="366713" cy="561975"/>
              </a:xfrm>
              <a:custGeom>
                <a:avLst/>
                <a:gdLst>
                  <a:gd name="T0" fmla="*/ 27 w 34"/>
                  <a:gd name="T1" fmla="*/ 50 h 52"/>
                  <a:gd name="T2" fmla="*/ 30 w 34"/>
                  <a:gd name="T3" fmla="*/ 52 h 52"/>
                  <a:gd name="T4" fmla="*/ 31 w 34"/>
                  <a:gd name="T5" fmla="*/ 51 h 52"/>
                  <a:gd name="T6" fmla="*/ 34 w 34"/>
                  <a:gd name="T7" fmla="*/ 48 h 52"/>
                  <a:gd name="T8" fmla="*/ 33 w 34"/>
                  <a:gd name="T9" fmla="*/ 44 h 52"/>
                  <a:gd name="T10" fmla="*/ 34 w 34"/>
                  <a:gd name="T11" fmla="*/ 41 h 52"/>
                  <a:gd name="T12" fmla="*/ 33 w 34"/>
                  <a:gd name="T13" fmla="*/ 36 h 52"/>
                  <a:gd name="T14" fmla="*/ 32 w 34"/>
                  <a:gd name="T15" fmla="*/ 33 h 52"/>
                  <a:gd name="T16" fmla="*/ 30 w 34"/>
                  <a:gd name="T17" fmla="*/ 31 h 52"/>
                  <a:gd name="T18" fmla="*/ 28 w 34"/>
                  <a:gd name="T19" fmla="*/ 30 h 52"/>
                  <a:gd name="T20" fmla="*/ 27 w 34"/>
                  <a:gd name="T21" fmla="*/ 28 h 52"/>
                  <a:gd name="T22" fmla="*/ 24 w 34"/>
                  <a:gd name="T23" fmla="*/ 27 h 52"/>
                  <a:gd name="T24" fmla="*/ 22 w 34"/>
                  <a:gd name="T25" fmla="*/ 26 h 52"/>
                  <a:gd name="T26" fmla="*/ 21 w 34"/>
                  <a:gd name="T27" fmla="*/ 24 h 52"/>
                  <a:gd name="T28" fmla="*/ 20 w 34"/>
                  <a:gd name="T29" fmla="*/ 22 h 52"/>
                  <a:gd name="T30" fmla="*/ 21 w 34"/>
                  <a:gd name="T31" fmla="*/ 18 h 52"/>
                  <a:gd name="T32" fmla="*/ 22 w 34"/>
                  <a:gd name="T33" fmla="*/ 14 h 52"/>
                  <a:gd name="T34" fmla="*/ 25 w 34"/>
                  <a:gd name="T35" fmla="*/ 12 h 52"/>
                  <a:gd name="T36" fmla="*/ 28 w 34"/>
                  <a:gd name="T37" fmla="*/ 12 h 52"/>
                  <a:gd name="T38" fmla="*/ 28 w 34"/>
                  <a:gd name="T39" fmla="*/ 9 h 52"/>
                  <a:gd name="T40" fmla="*/ 29 w 34"/>
                  <a:gd name="T41" fmla="*/ 7 h 52"/>
                  <a:gd name="T42" fmla="*/ 27 w 34"/>
                  <a:gd name="T43" fmla="*/ 6 h 52"/>
                  <a:gd name="T44" fmla="*/ 24 w 34"/>
                  <a:gd name="T45" fmla="*/ 7 h 52"/>
                  <a:gd name="T46" fmla="*/ 21 w 34"/>
                  <a:gd name="T47" fmla="*/ 6 h 52"/>
                  <a:gd name="T48" fmla="*/ 20 w 34"/>
                  <a:gd name="T49" fmla="*/ 3 h 52"/>
                  <a:gd name="T50" fmla="*/ 17 w 34"/>
                  <a:gd name="T51" fmla="*/ 1 h 52"/>
                  <a:gd name="T52" fmla="*/ 15 w 34"/>
                  <a:gd name="T53" fmla="*/ 0 h 52"/>
                  <a:gd name="T54" fmla="*/ 15 w 34"/>
                  <a:gd name="T55" fmla="*/ 4 h 52"/>
                  <a:gd name="T56" fmla="*/ 13 w 34"/>
                  <a:gd name="T57" fmla="*/ 7 h 52"/>
                  <a:gd name="T58" fmla="*/ 9 w 34"/>
                  <a:gd name="T59" fmla="*/ 8 h 52"/>
                  <a:gd name="T60" fmla="*/ 7 w 34"/>
                  <a:gd name="T61" fmla="*/ 12 h 52"/>
                  <a:gd name="T62" fmla="*/ 5 w 34"/>
                  <a:gd name="T63" fmla="*/ 13 h 52"/>
                  <a:gd name="T64" fmla="*/ 3 w 34"/>
                  <a:gd name="T65" fmla="*/ 11 h 52"/>
                  <a:gd name="T66" fmla="*/ 3 w 34"/>
                  <a:gd name="T67" fmla="*/ 9 h 52"/>
                  <a:gd name="T68" fmla="*/ 1 w 34"/>
                  <a:gd name="T69" fmla="*/ 10 h 52"/>
                  <a:gd name="T70" fmla="*/ 0 w 34"/>
                  <a:gd name="T71" fmla="*/ 13 h 52"/>
                  <a:gd name="T72" fmla="*/ 1 w 34"/>
                  <a:gd name="T73" fmla="*/ 16 h 52"/>
                  <a:gd name="T74" fmla="*/ 3 w 34"/>
                  <a:gd name="T75" fmla="*/ 18 h 52"/>
                  <a:gd name="T76" fmla="*/ 6 w 34"/>
                  <a:gd name="T77" fmla="*/ 23 h 52"/>
                  <a:gd name="T78" fmla="*/ 8 w 34"/>
                  <a:gd name="T79" fmla="*/ 26 h 52"/>
                  <a:gd name="T80" fmla="*/ 11 w 34"/>
                  <a:gd name="T81" fmla="*/ 31 h 52"/>
                  <a:gd name="T82" fmla="*/ 14 w 34"/>
                  <a:gd name="T83" fmla="*/ 37 h 52"/>
                  <a:gd name="T84" fmla="*/ 15 w 34"/>
                  <a:gd name="T85" fmla="*/ 41 h 52"/>
                  <a:gd name="T86" fmla="*/ 19 w 34"/>
                  <a:gd name="T87" fmla="*/ 45 h 52"/>
                  <a:gd name="T88" fmla="*/ 22 w 34"/>
                  <a:gd name="T89"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2">
                    <a:moveTo>
                      <a:pt x="24" y="48"/>
                    </a:moveTo>
                    <a:cubicBezTo>
                      <a:pt x="25" y="48"/>
                      <a:pt x="25" y="48"/>
                      <a:pt x="26" y="49"/>
                    </a:cubicBezTo>
                    <a:cubicBezTo>
                      <a:pt x="26" y="49"/>
                      <a:pt x="26" y="49"/>
                      <a:pt x="27" y="50"/>
                    </a:cubicBezTo>
                    <a:cubicBezTo>
                      <a:pt x="27" y="50"/>
                      <a:pt x="28" y="50"/>
                      <a:pt x="28" y="50"/>
                    </a:cubicBezTo>
                    <a:cubicBezTo>
                      <a:pt x="28" y="50"/>
                      <a:pt x="28" y="51"/>
                      <a:pt x="28" y="52"/>
                    </a:cubicBezTo>
                    <a:cubicBezTo>
                      <a:pt x="29" y="52"/>
                      <a:pt x="29" y="52"/>
                      <a:pt x="30" y="52"/>
                    </a:cubicBezTo>
                    <a:cubicBezTo>
                      <a:pt x="30" y="52"/>
                      <a:pt x="30" y="52"/>
                      <a:pt x="30" y="52"/>
                    </a:cubicBezTo>
                    <a:cubicBezTo>
                      <a:pt x="30" y="52"/>
                      <a:pt x="30" y="52"/>
                      <a:pt x="30" y="52"/>
                    </a:cubicBezTo>
                    <a:cubicBezTo>
                      <a:pt x="31" y="51"/>
                      <a:pt x="31" y="51"/>
                      <a:pt x="31" y="51"/>
                    </a:cubicBezTo>
                    <a:cubicBezTo>
                      <a:pt x="31" y="50"/>
                      <a:pt x="31" y="50"/>
                      <a:pt x="32" y="50"/>
                    </a:cubicBezTo>
                    <a:cubicBezTo>
                      <a:pt x="32" y="50"/>
                      <a:pt x="32" y="49"/>
                      <a:pt x="33" y="49"/>
                    </a:cubicBezTo>
                    <a:cubicBezTo>
                      <a:pt x="33" y="48"/>
                      <a:pt x="34" y="48"/>
                      <a:pt x="34" y="48"/>
                    </a:cubicBezTo>
                    <a:cubicBezTo>
                      <a:pt x="34" y="47"/>
                      <a:pt x="34" y="47"/>
                      <a:pt x="34" y="46"/>
                    </a:cubicBezTo>
                    <a:cubicBezTo>
                      <a:pt x="34" y="45"/>
                      <a:pt x="34" y="45"/>
                      <a:pt x="33" y="45"/>
                    </a:cubicBezTo>
                    <a:cubicBezTo>
                      <a:pt x="33" y="44"/>
                      <a:pt x="33" y="44"/>
                      <a:pt x="33" y="44"/>
                    </a:cubicBezTo>
                    <a:cubicBezTo>
                      <a:pt x="33" y="43"/>
                      <a:pt x="33" y="43"/>
                      <a:pt x="33" y="42"/>
                    </a:cubicBezTo>
                    <a:cubicBezTo>
                      <a:pt x="34" y="42"/>
                      <a:pt x="34" y="42"/>
                      <a:pt x="34" y="42"/>
                    </a:cubicBezTo>
                    <a:cubicBezTo>
                      <a:pt x="34" y="41"/>
                      <a:pt x="34" y="41"/>
                      <a:pt x="34" y="41"/>
                    </a:cubicBezTo>
                    <a:cubicBezTo>
                      <a:pt x="33" y="40"/>
                      <a:pt x="33" y="40"/>
                      <a:pt x="33" y="39"/>
                    </a:cubicBezTo>
                    <a:cubicBezTo>
                      <a:pt x="33" y="39"/>
                      <a:pt x="33" y="39"/>
                      <a:pt x="34" y="38"/>
                    </a:cubicBezTo>
                    <a:cubicBezTo>
                      <a:pt x="34" y="37"/>
                      <a:pt x="33" y="37"/>
                      <a:pt x="33" y="36"/>
                    </a:cubicBezTo>
                    <a:cubicBezTo>
                      <a:pt x="33" y="36"/>
                      <a:pt x="33" y="36"/>
                      <a:pt x="33" y="35"/>
                    </a:cubicBezTo>
                    <a:cubicBezTo>
                      <a:pt x="33" y="34"/>
                      <a:pt x="33" y="34"/>
                      <a:pt x="32" y="34"/>
                    </a:cubicBezTo>
                    <a:cubicBezTo>
                      <a:pt x="32" y="33"/>
                      <a:pt x="32" y="33"/>
                      <a:pt x="32" y="33"/>
                    </a:cubicBezTo>
                    <a:cubicBezTo>
                      <a:pt x="32" y="32"/>
                      <a:pt x="32" y="32"/>
                      <a:pt x="31" y="31"/>
                    </a:cubicBezTo>
                    <a:cubicBezTo>
                      <a:pt x="31" y="31"/>
                      <a:pt x="31" y="31"/>
                      <a:pt x="31" y="31"/>
                    </a:cubicBezTo>
                    <a:cubicBezTo>
                      <a:pt x="31" y="31"/>
                      <a:pt x="31" y="31"/>
                      <a:pt x="30" y="31"/>
                    </a:cubicBezTo>
                    <a:cubicBezTo>
                      <a:pt x="30" y="31"/>
                      <a:pt x="30" y="31"/>
                      <a:pt x="29" y="31"/>
                    </a:cubicBezTo>
                    <a:cubicBezTo>
                      <a:pt x="29" y="31"/>
                      <a:pt x="28" y="32"/>
                      <a:pt x="28" y="31"/>
                    </a:cubicBezTo>
                    <a:cubicBezTo>
                      <a:pt x="28" y="31"/>
                      <a:pt x="28" y="31"/>
                      <a:pt x="28" y="30"/>
                    </a:cubicBezTo>
                    <a:cubicBezTo>
                      <a:pt x="28" y="30"/>
                      <a:pt x="28" y="29"/>
                      <a:pt x="28" y="29"/>
                    </a:cubicBezTo>
                    <a:cubicBezTo>
                      <a:pt x="28" y="27"/>
                      <a:pt x="28" y="28"/>
                      <a:pt x="28" y="28"/>
                    </a:cubicBezTo>
                    <a:cubicBezTo>
                      <a:pt x="27" y="28"/>
                      <a:pt x="27" y="28"/>
                      <a:pt x="27" y="28"/>
                    </a:cubicBezTo>
                    <a:cubicBezTo>
                      <a:pt x="26" y="28"/>
                      <a:pt x="26" y="28"/>
                      <a:pt x="26" y="28"/>
                    </a:cubicBezTo>
                    <a:cubicBezTo>
                      <a:pt x="25" y="28"/>
                      <a:pt x="25" y="28"/>
                      <a:pt x="24" y="28"/>
                    </a:cubicBezTo>
                    <a:cubicBezTo>
                      <a:pt x="24" y="28"/>
                      <a:pt x="24" y="27"/>
                      <a:pt x="24" y="27"/>
                    </a:cubicBezTo>
                    <a:cubicBezTo>
                      <a:pt x="23" y="27"/>
                      <a:pt x="23" y="27"/>
                      <a:pt x="23" y="27"/>
                    </a:cubicBezTo>
                    <a:cubicBezTo>
                      <a:pt x="22" y="27"/>
                      <a:pt x="22" y="27"/>
                      <a:pt x="22" y="27"/>
                    </a:cubicBezTo>
                    <a:cubicBezTo>
                      <a:pt x="22" y="26"/>
                      <a:pt x="22" y="26"/>
                      <a:pt x="22" y="26"/>
                    </a:cubicBezTo>
                    <a:cubicBezTo>
                      <a:pt x="22" y="26"/>
                      <a:pt x="22" y="26"/>
                      <a:pt x="22" y="26"/>
                    </a:cubicBezTo>
                    <a:cubicBezTo>
                      <a:pt x="22" y="26"/>
                      <a:pt x="22" y="25"/>
                      <a:pt x="22" y="25"/>
                    </a:cubicBezTo>
                    <a:cubicBezTo>
                      <a:pt x="22" y="25"/>
                      <a:pt x="22" y="25"/>
                      <a:pt x="21" y="24"/>
                    </a:cubicBezTo>
                    <a:cubicBezTo>
                      <a:pt x="21" y="24"/>
                      <a:pt x="21" y="24"/>
                      <a:pt x="21" y="23"/>
                    </a:cubicBezTo>
                    <a:cubicBezTo>
                      <a:pt x="21" y="23"/>
                      <a:pt x="21" y="23"/>
                      <a:pt x="21" y="23"/>
                    </a:cubicBezTo>
                    <a:cubicBezTo>
                      <a:pt x="20" y="22"/>
                      <a:pt x="20" y="22"/>
                      <a:pt x="20" y="22"/>
                    </a:cubicBezTo>
                    <a:cubicBezTo>
                      <a:pt x="20" y="21"/>
                      <a:pt x="20" y="21"/>
                      <a:pt x="20" y="21"/>
                    </a:cubicBezTo>
                    <a:cubicBezTo>
                      <a:pt x="20" y="20"/>
                      <a:pt x="20" y="19"/>
                      <a:pt x="20" y="19"/>
                    </a:cubicBezTo>
                    <a:cubicBezTo>
                      <a:pt x="21" y="18"/>
                      <a:pt x="21" y="18"/>
                      <a:pt x="21" y="18"/>
                    </a:cubicBezTo>
                    <a:cubicBezTo>
                      <a:pt x="22" y="17"/>
                      <a:pt x="22" y="17"/>
                      <a:pt x="22" y="16"/>
                    </a:cubicBezTo>
                    <a:cubicBezTo>
                      <a:pt x="22" y="16"/>
                      <a:pt x="22" y="15"/>
                      <a:pt x="22" y="15"/>
                    </a:cubicBezTo>
                    <a:cubicBezTo>
                      <a:pt x="22" y="14"/>
                      <a:pt x="22" y="14"/>
                      <a:pt x="22" y="14"/>
                    </a:cubicBezTo>
                    <a:cubicBezTo>
                      <a:pt x="23" y="14"/>
                      <a:pt x="23" y="14"/>
                      <a:pt x="23" y="14"/>
                    </a:cubicBezTo>
                    <a:cubicBezTo>
                      <a:pt x="24" y="14"/>
                      <a:pt x="24" y="13"/>
                      <a:pt x="24" y="13"/>
                    </a:cubicBezTo>
                    <a:cubicBezTo>
                      <a:pt x="24" y="13"/>
                      <a:pt x="25" y="12"/>
                      <a:pt x="25" y="12"/>
                    </a:cubicBezTo>
                    <a:cubicBezTo>
                      <a:pt x="25" y="12"/>
                      <a:pt x="26" y="12"/>
                      <a:pt x="26" y="12"/>
                    </a:cubicBezTo>
                    <a:cubicBezTo>
                      <a:pt x="26" y="12"/>
                      <a:pt x="27" y="13"/>
                      <a:pt x="27" y="12"/>
                    </a:cubicBezTo>
                    <a:cubicBezTo>
                      <a:pt x="27" y="12"/>
                      <a:pt x="27" y="12"/>
                      <a:pt x="28" y="12"/>
                    </a:cubicBezTo>
                    <a:cubicBezTo>
                      <a:pt x="28" y="12"/>
                      <a:pt x="28" y="12"/>
                      <a:pt x="28" y="12"/>
                    </a:cubicBezTo>
                    <a:cubicBezTo>
                      <a:pt x="28" y="11"/>
                      <a:pt x="27" y="11"/>
                      <a:pt x="27" y="10"/>
                    </a:cubicBezTo>
                    <a:cubicBezTo>
                      <a:pt x="27" y="10"/>
                      <a:pt x="28" y="10"/>
                      <a:pt x="28" y="9"/>
                    </a:cubicBezTo>
                    <a:cubicBezTo>
                      <a:pt x="28" y="9"/>
                      <a:pt x="28" y="9"/>
                      <a:pt x="28" y="9"/>
                    </a:cubicBezTo>
                    <a:cubicBezTo>
                      <a:pt x="28" y="9"/>
                      <a:pt x="29" y="8"/>
                      <a:pt x="29" y="8"/>
                    </a:cubicBezTo>
                    <a:cubicBezTo>
                      <a:pt x="29" y="7"/>
                      <a:pt x="29" y="7"/>
                      <a:pt x="29" y="7"/>
                    </a:cubicBezTo>
                    <a:cubicBezTo>
                      <a:pt x="29" y="6"/>
                      <a:pt x="29" y="7"/>
                      <a:pt x="28" y="7"/>
                    </a:cubicBezTo>
                    <a:cubicBezTo>
                      <a:pt x="28" y="7"/>
                      <a:pt x="27" y="7"/>
                      <a:pt x="27" y="7"/>
                    </a:cubicBezTo>
                    <a:cubicBezTo>
                      <a:pt x="27" y="7"/>
                      <a:pt x="27" y="6"/>
                      <a:pt x="27" y="6"/>
                    </a:cubicBezTo>
                    <a:cubicBezTo>
                      <a:pt x="27" y="6"/>
                      <a:pt x="26" y="7"/>
                      <a:pt x="26" y="6"/>
                    </a:cubicBezTo>
                    <a:cubicBezTo>
                      <a:pt x="25" y="6"/>
                      <a:pt x="25" y="6"/>
                      <a:pt x="25" y="6"/>
                    </a:cubicBezTo>
                    <a:cubicBezTo>
                      <a:pt x="24" y="6"/>
                      <a:pt x="24" y="7"/>
                      <a:pt x="24" y="7"/>
                    </a:cubicBezTo>
                    <a:cubicBezTo>
                      <a:pt x="24" y="7"/>
                      <a:pt x="23" y="7"/>
                      <a:pt x="23" y="7"/>
                    </a:cubicBezTo>
                    <a:cubicBezTo>
                      <a:pt x="23" y="7"/>
                      <a:pt x="22" y="7"/>
                      <a:pt x="22" y="7"/>
                    </a:cubicBezTo>
                    <a:cubicBezTo>
                      <a:pt x="22" y="7"/>
                      <a:pt x="22" y="6"/>
                      <a:pt x="21" y="6"/>
                    </a:cubicBezTo>
                    <a:cubicBezTo>
                      <a:pt x="21" y="6"/>
                      <a:pt x="21" y="5"/>
                      <a:pt x="21" y="5"/>
                    </a:cubicBezTo>
                    <a:cubicBezTo>
                      <a:pt x="21" y="5"/>
                      <a:pt x="20" y="4"/>
                      <a:pt x="20" y="4"/>
                    </a:cubicBezTo>
                    <a:cubicBezTo>
                      <a:pt x="20" y="4"/>
                      <a:pt x="20" y="4"/>
                      <a:pt x="20" y="3"/>
                    </a:cubicBezTo>
                    <a:cubicBezTo>
                      <a:pt x="20" y="3"/>
                      <a:pt x="19" y="3"/>
                      <a:pt x="18" y="2"/>
                    </a:cubicBezTo>
                    <a:cubicBezTo>
                      <a:pt x="18" y="2"/>
                      <a:pt x="18" y="2"/>
                      <a:pt x="18" y="1"/>
                    </a:cubicBezTo>
                    <a:cubicBezTo>
                      <a:pt x="17" y="1"/>
                      <a:pt x="17" y="1"/>
                      <a:pt x="17" y="1"/>
                    </a:cubicBezTo>
                    <a:cubicBezTo>
                      <a:pt x="17" y="1"/>
                      <a:pt x="17" y="0"/>
                      <a:pt x="16" y="0"/>
                    </a:cubicBezTo>
                    <a:cubicBezTo>
                      <a:pt x="16" y="0"/>
                      <a:pt x="16" y="0"/>
                      <a:pt x="15" y="0"/>
                    </a:cubicBezTo>
                    <a:cubicBezTo>
                      <a:pt x="15" y="0"/>
                      <a:pt x="15" y="0"/>
                      <a:pt x="15" y="0"/>
                    </a:cubicBezTo>
                    <a:cubicBezTo>
                      <a:pt x="15" y="1"/>
                      <a:pt x="16" y="1"/>
                      <a:pt x="16" y="1"/>
                    </a:cubicBezTo>
                    <a:cubicBezTo>
                      <a:pt x="16" y="2"/>
                      <a:pt x="16" y="2"/>
                      <a:pt x="15" y="2"/>
                    </a:cubicBezTo>
                    <a:cubicBezTo>
                      <a:pt x="15" y="3"/>
                      <a:pt x="15" y="3"/>
                      <a:pt x="15" y="4"/>
                    </a:cubicBezTo>
                    <a:cubicBezTo>
                      <a:pt x="15" y="4"/>
                      <a:pt x="15" y="5"/>
                      <a:pt x="15" y="5"/>
                    </a:cubicBezTo>
                    <a:cubicBezTo>
                      <a:pt x="14" y="5"/>
                      <a:pt x="14" y="6"/>
                      <a:pt x="14" y="6"/>
                    </a:cubicBezTo>
                    <a:cubicBezTo>
                      <a:pt x="13" y="6"/>
                      <a:pt x="13" y="7"/>
                      <a:pt x="13" y="7"/>
                    </a:cubicBezTo>
                    <a:cubicBezTo>
                      <a:pt x="12" y="7"/>
                      <a:pt x="12" y="7"/>
                      <a:pt x="12" y="7"/>
                    </a:cubicBezTo>
                    <a:cubicBezTo>
                      <a:pt x="11" y="7"/>
                      <a:pt x="11" y="7"/>
                      <a:pt x="11" y="8"/>
                    </a:cubicBezTo>
                    <a:cubicBezTo>
                      <a:pt x="10" y="8"/>
                      <a:pt x="10" y="8"/>
                      <a:pt x="9" y="8"/>
                    </a:cubicBezTo>
                    <a:cubicBezTo>
                      <a:pt x="9" y="8"/>
                      <a:pt x="9" y="8"/>
                      <a:pt x="9" y="9"/>
                    </a:cubicBezTo>
                    <a:cubicBezTo>
                      <a:pt x="8" y="9"/>
                      <a:pt x="8" y="10"/>
                      <a:pt x="8" y="10"/>
                    </a:cubicBezTo>
                    <a:cubicBezTo>
                      <a:pt x="7" y="11"/>
                      <a:pt x="7" y="11"/>
                      <a:pt x="7" y="12"/>
                    </a:cubicBezTo>
                    <a:cubicBezTo>
                      <a:pt x="7" y="12"/>
                      <a:pt x="7" y="13"/>
                      <a:pt x="7" y="13"/>
                    </a:cubicBezTo>
                    <a:cubicBezTo>
                      <a:pt x="6" y="14"/>
                      <a:pt x="6" y="14"/>
                      <a:pt x="6" y="14"/>
                    </a:cubicBezTo>
                    <a:cubicBezTo>
                      <a:pt x="5" y="14"/>
                      <a:pt x="5" y="13"/>
                      <a:pt x="5" y="13"/>
                    </a:cubicBezTo>
                    <a:cubicBezTo>
                      <a:pt x="5" y="12"/>
                      <a:pt x="4" y="12"/>
                      <a:pt x="4" y="12"/>
                    </a:cubicBezTo>
                    <a:cubicBezTo>
                      <a:pt x="3" y="12"/>
                      <a:pt x="3" y="13"/>
                      <a:pt x="3" y="12"/>
                    </a:cubicBezTo>
                    <a:cubicBezTo>
                      <a:pt x="3" y="12"/>
                      <a:pt x="3" y="12"/>
                      <a:pt x="3" y="11"/>
                    </a:cubicBezTo>
                    <a:cubicBezTo>
                      <a:pt x="3" y="11"/>
                      <a:pt x="3" y="11"/>
                      <a:pt x="4" y="11"/>
                    </a:cubicBezTo>
                    <a:cubicBezTo>
                      <a:pt x="4" y="10"/>
                      <a:pt x="3" y="10"/>
                      <a:pt x="3" y="10"/>
                    </a:cubicBezTo>
                    <a:cubicBezTo>
                      <a:pt x="3" y="9"/>
                      <a:pt x="3" y="9"/>
                      <a:pt x="3" y="9"/>
                    </a:cubicBezTo>
                    <a:cubicBezTo>
                      <a:pt x="3" y="9"/>
                      <a:pt x="3" y="9"/>
                      <a:pt x="3" y="9"/>
                    </a:cubicBezTo>
                    <a:cubicBezTo>
                      <a:pt x="2" y="9"/>
                      <a:pt x="2" y="9"/>
                      <a:pt x="2" y="9"/>
                    </a:cubicBezTo>
                    <a:cubicBezTo>
                      <a:pt x="2" y="10"/>
                      <a:pt x="1" y="10"/>
                      <a:pt x="1" y="10"/>
                    </a:cubicBezTo>
                    <a:cubicBezTo>
                      <a:pt x="1" y="11"/>
                      <a:pt x="1" y="11"/>
                      <a:pt x="1" y="11"/>
                    </a:cubicBezTo>
                    <a:cubicBezTo>
                      <a:pt x="1" y="12"/>
                      <a:pt x="0" y="12"/>
                      <a:pt x="0" y="12"/>
                    </a:cubicBezTo>
                    <a:cubicBezTo>
                      <a:pt x="0" y="12"/>
                      <a:pt x="0" y="13"/>
                      <a:pt x="0" y="13"/>
                    </a:cubicBezTo>
                    <a:cubicBezTo>
                      <a:pt x="0" y="13"/>
                      <a:pt x="0" y="13"/>
                      <a:pt x="1" y="14"/>
                    </a:cubicBezTo>
                    <a:cubicBezTo>
                      <a:pt x="1" y="14"/>
                      <a:pt x="0" y="14"/>
                      <a:pt x="0" y="15"/>
                    </a:cubicBezTo>
                    <a:cubicBezTo>
                      <a:pt x="1" y="15"/>
                      <a:pt x="1" y="15"/>
                      <a:pt x="1" y="16"/>
                    </a:cubicBezTo>
                    <a:cubicBezTo>
                      <a:pt x="1" y="16"/>
                      <a:pt x="0" y="17"/>
                      <a:pt x="1" y="17"/>
                    </a:cubicBezTo>
                    <a:cubicBezTo>
                      <a:pt x="1" y="18"/>
                      <a:pt x="1" y="18"/>
                      <a:pt x="2" y="18"/>
                    </a:cubicBezTo>
                    <a:cubicBezTo>
                      <a:pt x="2" y="18"/>
                      <a:pt x="2" y="18"/>
                      <a:pt x="3" y="18"/>
                    </a:cubicBezTo>
                    <a:cubicBezTo>
                      <a:pt x="3" y="19"/>
                      <a:pt x="4" y="18"/>
                      <a:pt x="4" y="19"/>
                    </a:cubicBezTo>
                    <a:cubicBezTo>
                      <a:pt x="5" y="19"/>
                      <a:pt x="4" y="20"/>
                      <a:pt x="5" y="20"/>
                    </a:cubicBezTo>
                    <a:cubicBezTo>
                      <a:pt x="5" y="21"/>
                      <a:pt x="5" y="22"/>
                      <a:pt x="6" y="23"/>
                    </a:cubicBezTo>
                    <a:cubicBezTo>
                      <a:pt x="7" y="24"/>
                      <a:pt x="7" y="24"/>
                      <a:pt x="7" y="24"/>
                    </a:cubicBezTo>
                    <a:cubicBezTo>
                      <a:pt x="8" y="25"/>
                      <a:pt x="8" y="25"/>
                      <a:pt x="8" y="26"/>
                    </a:cubicBezTo>
                    <a:cubicBezTo>
                      <a:pt x="8" y="26"/>
                      <a:pt x="8" y="26"/>
                      <a:pt x="8" y="26"/>
                    </a:cubicBezTo>
                    <a:cubicBezTo>
                      <a:pt x="9" y="27"/>
                      <a:pt x="9" y="27"/>
                      <a:pt x="9" y="27"/>
                    </a:cubicBezTo>
                    <a:cubicBezTo>
                      <a:pt x="10" y="28"/>
                      <a:pt x="9" y="29"/>
                      <a:pt x="10" y="30"/>
                    </a:cubicBezTo>
                    <a:cubicBezTo>
                      <a:pt x="10" y="30"/>
                      <a:pt x="10" y="31"/>
                      <a:pt x="11" y="31"/>
                    </a:cubicBezTo>
                    <a:cubicBezTo>
                      <a:pt x="11" y="32"/>
                      <a:pt x="11" y="33"/>
                      <a:pt x="11" y="33"/>
                    </a:cubicBezTo>
                    <a:cubicBezTo>
                      <a:pt x="12" y="34"/>
                      <a:pt x="12" y="34"/>
                      <a:pt x="13" y="35"/>
                    </a:cubicBezTo>
                    <a:cubicBezTo>
                      <a:pt x="13" y="36"/>
                      <a:pt x="13" y="36"/>
                      <a:pt x="14" y="37"/>
                    </a:cubicBezTo>
                    <a:cubicBezTo>
                      <a:pt x="14" y="37"/>
                      <a:pt x="14" y="37"/>
                      <a:pt x="14" y="38"/>
                    </a:cubicBezTo>
                    <a:cubicBezTo>
                      <a:pt x="14" y="38"/>
                      <a:pt x="15" y="39"/>
                      <a:pt x="15" y="39"/>
                    </a:cubicBezTo>
                    <a:cubicBezTo>
                      <a:pt x="15" y="40"/>
                      <a:pt x="15" y="40"/>
                      <a:pt x="15" y="41"/>
                    </a:cubicBezTo>
                    <a:cubicBezTo>
                      <a:pt x="15" y="41"/>
                      <a:pt x="16" y="42"/>
                      <a:pt x="16" y="42"/>
                    </a:cubicBezTo>
                    <a:cubicBezTo>
                      <a:pt x="17" y="43"/>
                      <a:pt x="17" y="43"/>
                      <a:pt x="17" y="43"/>
                    </a:cubicBezTo>
                    <a:cubicBezTo>
                      <a:pt x="18" y="44"/>
                      <a:pt x="18" y="44"/>
                      <a:pt x="19" y="45"/>
                    </a:cubicBezTo>
                    <a:cubicBezTo>
                      <a:pt x="19" y="45"/>
                      <a:pt x="19" y="45"/>
                      <a:pt x="20" y="46"/>
                    </a:cubicBezTo>
                    <a:cubicBezTo>
                      <a:pt x="20" y="46"/>
                      <a:pt x="21" y="46"/>
                      <a:pt x="21" y="47"/>
                    </a:cubicBezTo>
                    <a:cubicBezTo>
                      <a:pt x="22" y="47"/>
                      <a:pt x="22" y="47"/>
                      <a:pt x="22" y="47"/>
                    </a:cubicBezTo>
                    <a:cubicBezTo>
                      <a:pt x="23" y="47"/>
                      <a:pt x="23" y="48"/>
                      <a:pt x="24" y="4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448"/>
              <p:cNvSpPr>
                <a:spLocks/>
              </p:cNvSpPr>
              <p:nvPr/>
            </p:nvSpPr>
            <p:spPr bwMode="auto">
              <a:xfrm>
                <a:off x="2530476" y="3681414"/>
                <a:ext cx="227013" cy="258763"/>
              </a:xfrm>
              <a:custGeom>
                <a:avLst/>
                <a:gdLst>
                  <a:gd name="T0" fmla="*/ 1 w 21"/>
                  <a:gd name="T1" fmla="*/ 3 h 24"/>
                  <a:gd name="T2" fmla="*/ 0 w 21"/>
                  <a:gd name="T3" fmla="*/ 7 h 24"/>
                  <a:gd name="T4" fmla="*/ 0 w 21"/>
                  <a:gd name="T5" fmla="*/ 9 h 24"/>
                  <a:gd name="T6" fmla="*/ 0 w 21"/>
                  <a:gd name="T7" fmla="*/ 10 h 24"/>
                  <a:gd name="T8" fmla="*/ 1 w 21"/>
                  <a:gd name="T9" fmla="*/ 11 h 24"/>
                  <a:gd name="T10" fmla="*/ 6 w 21"/>
                  <a:gd name="T11" fmla="*/ 13 h 24"/>
                  <a:gd name="T12" fmla="*/ 8 w 21"/>
                  <a:gd name="T13" fmla="*/ 15 h 24"/>
                  <a:gd name="T14" fmla="*/ 11 w 21"/>
                  <a:gd name="T15" fmla="*/ 16 h 24"/>
                  <a:gd name="T16" fmla="*/ 13 w 21"/>
                  <a:gd name="T17" fmla="*/ 17 h 24"/>
                  <a:gd name="T18" fmla="*/ 13 w 21"/>
                  <a:gd name="T19" fmla="*/ 19 h 24"/>
                  <a:gd name="T20" fmla="*/ 13 w 21"/>
                  <a:gd name="T21" fmla="*/ 22 h 24"/>
                  <a:gd name="T22" fmla="*/ 12 w 21"/>
                  <a:gd name="T23" fmla="*/ 23 h 24"/>
                  <a:gd name="T24" fmla="*/ 12 w 21"/>
                  <a:gd name="T25" fmla="*/ 24 h 24"/>
                  <a:gd name="T26" fmla="*/ 14 w 21"/>
                  <a:gd name="T27" fmla="*/ 24 h 24"/>
                  <a:gd name="T28" fmla="*/ 16 w 21"/>
                  <a:gd name="T29" fmla="*/ 24 h 24"/>
                  <a:gd name="T30" fmla="*/ 19 w 21"/>
                  <a:gd name="T31" fmla="*/ 23 h 24"/>
                  <a:gd name="T32" fmla="*/ 21 w 21"/>
                  <a:gd name="T33" fmla="*/ 22 h 24"/>
                  <a:gd name="T34" fmla="*/ 21 w 21"/>
                  <a:gd name="T35" fmla="*/ 19 h 24"/>
                  <a:gd name="T36" fmla="*/ 21 w 21"/>
                  <a:gd name="T37" fmla="*/ 17 h 24"/>
                  <a:gd name="T38" fmla="*/ 21 w 21"/>
                  <a:gd name="T39" fmla="*/ 15 h 24"/>
                  <a:gd name="T40" fmla="*/ 20 w 21"/>
                  <a:gd name="T41" fmla="*/ 13 h 24"/>
                  <a:gd name="T42" fmla="*/ 18 w 21"/>
                  <a:gd name="T43" fmla="*/ 13 h 24"/>
                  <a:gd name="T44" fmla="*/ 18 w 21"/>
                  <a:gd name="T45" fmla="*/ 10 h 24"/>
                  <a:gd name="T46" fmla="*/ 16 w 21"/>
                  <a:gd name="T47" fmla="*/ 9 h 24"/>
                  <a:gd name="T48" fmla="*/ 14 w 21"/>
                  <a:gd name="T49" fmla="*/ 8 h 24"/>
                  <a:gd name="T50" fmla="*/ 12 w 21"/>
                  <a:gd name="T51" fmla="*/ 8 h 24"/>
                  <a:gd name="T52" fmla="*/ 11 w 21"/>
                  <a:gd name="T53" fmla="*/ 7 h 24"/>
                  <a:gd name="T54" fmla="*/ 11 w 21"/>
                  <a:gd name="T55" fmla="*/ 5 h 24"/>
                  <a:gd name="T56" fmla="*/ 11 w 21"/>
                  <a:gd name="T57" fmla="*/ 2 h 24"/>
                  <a:gd name="T58" fmla="*/ 8 w 21"/>
                  <a:gd name="T59" fmla="*/ 1 h 24"/>
                  <a:gd name="T60" fmla="*/ 5 w 21"/>
                  <a:gd name="T61" fmla="*/ 1 h 24"/>
                  <a:gd name="T62" fmla="*/ 2 w 21"/>
                  <a:gd name="T63"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4">
                    <a:moveTo>
                      <a:pt x="2" y="2"/>
                    </a:moveTo>
                    <a:cubicBezTo>
                      <a:pt x="1" y="2"/>
                      <a:pt x="1" y="2"/>
                      <a:pt x="1" y="3"/>
                    </a:cubicBezTo>
                    <a:cubicBezTo>
                      <a:pt x="0" y="4"/>
                      <a:pt x="0" y="4"/>
                      <a:pt x="0" y="5"/>
                    </a:cubicBezTo>
                    <a:cubicBezTo>
                      <a:pt x="0" y="6"/>
                      <a:pt x="0" y="6"/>
                      <a:pt x="0" y="7"/>
                    </a:cubicBezTo>
                    <a:cubicBezTo>
                      <a:pt x="0" y="7"/>
                      <a:pt x="0" y="8"/>
                      <a:pt x="0" y="8"/>
                    </a:cubicBezTo>
                    <a:cubicBezTo>
                      <a:pt x="0" y="8"/>
                      <a:pt x="0" y="8"/>
                      <a:pt x="0" y="9"/>
                    </a:cubicBezTo>
                    <a:cubicBezTo>
                      <a:pt x="0" y="9"/>
                      <a:pt x="0" y="9"/>
                      <a:pt x="0" y="9"/>
                    </a:cubicBezTo>
                    <a:cubicBezTo>
                      <a:pt x="0" y="9"/>
                      <a:pt x="0" y="9"/>
                      <a:pt x="0" y="10"/>
                    </a:cubicBezTo>
                    <a:cubicBezTo>
                      <a:pt x="1" y="10"/>
                      <a:pt x="1" y="10"/>
                      <a:pt x="1" y="10"/>
                    </a:cubicBezTo>
                    <a:cubicBezTo>
                      <a:pt x="1" y="11"/>
                      <a:pt x="1" y="11"/>
                      <a:pt x="1" y="11"/>
                    </a:cubicBezTo>
                    <a:cubicBezTo>
                      <a:pt x="2" y="12"/>
                      <a:pt x="3" y="11"/>
                      <a:pt x="5" y="12"/>
                    </a:cubicBezTo>
                    <a:cubicBezTo>
                      <a:pt x="5" y="13"/>
                      <a:pt x="5" y="13"/>
                      <a:pt x="6" y="13"/>
                    </a:cubicBezTo>
                    <a:cubicBezTo>
                      <a:pt x="6" y="14"/>
                      <a:pt x="7" y="14"/>
                      <a:pt x="7" y="14"/>
                    </a:cubicBezTo>
                    <a:cubicBezTo>
                      <a:pt x="8" y="15"/>
                      <a:pt x="8" y="15"/>
                      <a:pt x="8" y="15"/>
                    </a:cubicBezTo>
                    <a:cubicBezTo>
                      <a:pt x="8" y="15"/>
                      <a:pt x="9" y="15"/>
                      <a:pt x="9" y="15"/>
                    </a:cubicBezTo>
                    <a:cubicBezTo>
                      <a:pt x="10" y="16"/>
                      <a:pt x="10" y="16"/>
                      <a:pt x="11" y="16"/>
                    </a:cubicBezTo>
                    <a:cubicBezTo>
                      <a:pt x="11" y="16"/>
                      <a:pt x="12" y="17"/>
                      <a:pt x="12" y="17"/>
                    </a:cubicBezTo>
                    <a:cubicBezTo>
                      <a:pt x="12" y="17"/>
                      <a:pt x="13" y="17"/>
                      <a:pt x="13" y="17"/>
                    </a:cubicBezTo>
                    <a:cubicBezTo>
                      <a:pt x="13" y="17"/>
                      <a:pt x="14" y="18"/>
                      <a:pt x="13" y="18"/>
                    </a:cubicBezTo>
                    <a:cubicBezTo>
                      <a:pt x="13" y="18"/>
                      <a:pt x="13" y="19"/>
                      <a:pt x="13" y="19"/>
                    </a:cubicBezTo>
                    <a:cubicBezTo>
                      <a:pt x="13" y="19"/>
                      <a:pt x="13" y="19"/>
                      <a:pt x="13" y="20"/>
                    </a:cubicBezTo>
                    <a:cubicBezTo>
                      <a:pt x="13" y="20"/>
                      <a:pt x="13" y="21"/>
                      <a:pt x="13" y="22"/>
                    </a:cubicBezTo>
                    <a:cubicBezTo>
                      <a:pt x="12" y="22"/>
                      <a:pt x="12" y="22"/>
                      <a:pt x="12" y="22"/>
                    </a:cubicBezTo>
                    <a:cubicBezTo>
                      <a:pt x="12" y="23"/>
                      <a:pt x="12" y="23"/>
                      <a:pt x="12" y="23"/>
                    </a:cubicBezTo>
                    <a:cubicBezTo>
                      <a:pt x="12" y="24"/>
                      <a:pt x="12" y="24"/>
                      <a:pt x="12" y="24"/>
                    </a:cubicBezTo>
                    <a:cubicBezTo>
                      <a:pt x="12" y="24"/>
                      <a:pt x="12" y="24"/>
                      <a:pt x="12" y="24"/>
                    </a:cubicBezTo>
                    <a:cubicBezTo>
                      <a:pt x="12" y="24"/>
                      <a:pt x="12" y="24"/>
                      <a:pt x="13" y="24"/>
                    </a:cubicBezTo>
                    <a:cubicBezTo>
                      <a:pt x="13" y="24"/>
                      <a:pt x="13" y="24"/>
                      <a:pt x="14" y="24"/>
                    </a:cubicBezTo>
                    <a:cubicBezTo>
                      <a:pt x="14" y="24"/>
                      <a:pt x="15" y="24"/>
                      <a:pt x="15" y="24"/>
                    </a:cubicBezTo>
                    <a:cubicBezTo>
                      <a:pt x="16" y="24"/>
                      <a:pt x="16" y="24"/>
                      <a:pt x="16" y="24"/>
                    </a:cubicBezTo>
                    <a:cubicBezTo>
                      <a:pt x="17" y="24"/>
                      <a:pt x="17" y="24"/>
                      <a:pt x="18" y="24"/>
                    </a:cubicBezTo>
                    <a:cubicBezTo>
                      <a:pt x="18" y="24"/>
                      <a:pt x="18" y="24"/>
                      <a:pt x="19" y="23"/>
                    </a:cubicBezTo>
                    <a:cubicBezTo>
                      <a:pt x="19" y="23"/>
                      <a:pt x="19" y="23"/>
                      <a:pt x="20" y="23"/>
                    </a:cubicBezTo>
                    <a:cubicBezTo>
                      <a:pt x="20" y="22"/>
                      <a:pt x="21" y="22"/>
                      <a:pt x="21" y="22"/>
                    </a:cubicBezTo>
                    <a:cubicBezTo>
                      <a:pt x="21" y="21"/>
                      <a:pt x="21" y="21"/>
                      <a:pt x="21" y="20"/>
                    </a:cubicBezTo>
                    <a:cubicBezTo>
                      <a:pt x="21" y="20"/>
                      <a:pt x="21" y="20"/>
                      <a:pt x="21" y="19"/>
                    </a:cubicBezTo>
                    <a:cubicBezTo>
                      <a:pt x="21" y="19"/>
                      <a:pt x="21" y="19"/>
                      <a:pt x="21" y="19"/>
                    </a:cubicBezTo>
                    <a:cubicBezTo>
                      <a:pt x="21" y="18"/>
                      <a:pt x="21" y="18"/>
                      <a:pt x="21" y="17"/>
                    </a:cubicBezTo>
                    <a:cubicBezTo>
                      <a:pt x="21" y="17"/>
                      <a:pt x="21" y="17"/>
                      <a:pt x="21" y="16"/>
                    </a:cubicBezTo>
                    <a:cubicBezTo>
                      <a:pt x="21" y="16"/>
                      <a:pt x="21" y="15"/>
                      <a:pt x="21" y="15"/>
                    </a:cubicBezTo>
                    <a:cubicBezTo>
                      <a:pt x="21" y="14"/>
                      <a:pt x="21" y="14"/>
                      <a:pt x="21" y="13"/>
                    </a:cubicBezTo>
                    <a:cubicBezTo>
                      <a:pt x="21" y="13"/>
                      <a:pt x="20" y="13"/>
                      <a:pt x="20" y="13"/>
                    </a:cubicBezTo>
                    <a:cubicBezTo>
                      <a:pt x="20" y="13"/>
                      <a:pt x="19" y="14"/>
                      <a:pt x="19" y="14"/>
                    </a:cubicBezTo>
                    <a:cubicBezTo>
                      <a:pt x="19" y="14"/>
                      <a:pt x="18" y="14"/>
                      <a:pt x="18" y="13"/>
                    </a:cubicBezTo>
                    <a:cubicBezTo>
                      <a:pt x="17" y="13"/>
                      <a:pt x="18" y="12"/>
                      <a:pt x="18" y="12"/>
                    </a:cubicBezTo>
                    <a:cubicBezTo>
                      <a:pt x="18" y="11"/>
                      <a:pt x="18" y="11"/>
                      <a:pt x="18" y="10"/>
                    </a:cubicBezTo>
                    <a:cubicBezTo>
                      <a:pt x="18" y="10"/>
                      <a:pt x="18" y="9"/>
                      <a:pt x="17" y="9"/>
                    </a:cubicBezTo>
                    <a:cubicBezTo>
                      <a:pt x="17" y="8"/>
                      <a:pt x="17" y="9"/>
                      <a:pt x="16" y="9"/>
                    </a:cubicBezTo>
                    <a:cubicBezTo>
                      <a:pt x="16" y="8"/>
                      <a:pt x="16" y="8"/>
                      <a:pt x="15" y="8"/>
                    </a:cubicBezTo>
                    <a:cubicBezTo>
                      <a:pt x="15" y="8"/>
                      <a:pt x="14" y="8"/>
                      <a:pt x="14" y="8"/>
                    </a:cubicBezTo>
                    <a:cubicBezTo>
                      <a:pt x="14" y="8"/>
                      <a:pt x="13" y="8"/>
                      <a:pt x="13" y="8"/>
                    </a:cubicBezTo>
                    <a:cubicBezTo>
                      <a:pt x="12" y="8"/>
                      <a:pt x="12" y="9"/>
                      <a:pt x="12" y="8"/>
                    </a:cubicBezTo>
                    <a:cubicBezTo>
                      <a:pt x="11" y="8"/>
                      <a:pt x="12" y="8"/>
                      <a:pt x="12" y="7"/>
                    </a:cubicBezTo>
                    <a:cubicBezTo>
                      <a:pt x="12" y="7"/>
                      <a:pt x="11" y="7"/>
                      <a:pt x="11" y="7"/>
                    </a:cubicBezTo>
                    <a:cubicBezTo>
                      <a:pt x="11" y="6"/>
                      <a:pt x="11" y="6"/>
                      <a:pt x="11" y="6"/>
                    </a:cubicBezTo>
                    <a:cubicBezTo>
                      <a:pt x="11" y="5"/>
                      <a:pt x="11" y="5"/>
                      <a:pt x="11" y="5"/>
                    </a:cubicBezTo>
                    <a:cubicBezTo>
                      <a:pt x="11" y="4"/>
                      <a:pt x="11" y="4"/>
                      <a:pt x="11" y="3"/>
                    </a:cubicBezTo>
                    <a:cubicBezTo>
                      <a:pt x="11" y="2"/>
                      <a:pt x="11" y="2"/>
                      <a:pt x="11" y="2"/>
                    </a:cubicBezTo>
                    <a:cubicBezTo>
                      <a:pt x="10" y="2"/>
                      <a:pt x="10" y="2"/>
                      <a:pt x="10" y="1"/>
                    </a:cubicBezTo>
                    <a:cubicBezTo>
                      <a:pt x="9" y="1"/>
                      <a:pt x="9" y="1"/>
                      <a:pt x="8" y="1"/>
                    </a:cubicBezTo>
                    <a:cubicBezTo>
                      <a:pt x="8" y="0"/>
                      <a:pt x="7" y="0"/>
                      <a:pt x="6" y="0"/>
                    </a:cubicBezTo>
                    <a:cubicBezTo>
                      <a:pt x="6" y="0"/>
                      <a:pt x="5" y="1"/>
                      <a:pt x="5" y="1"/>
                    </a:cubicBezTo>
                    <a:cubicBezTo>
                      <a:pt x="4" y="1"/>
                      <a:pt x="4" y="1"/>
                      <a:pt x="3" y="1"/>
                    </a:cubicBezTo>
                    <a:cubicBezTo>
                      <a:pt x="3" y="1"/>
                      <a:pt x="2" y="1"/>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449"/>
              <p:cNvSpPr>
                <a:spLocks/>
              </p:cNvSpPr>
              <p:nvPr/>
            </p:nvSpPr>
            <p:spPr bwMode="auto">
              <a:xfrm>
                <a:off x="2790826" y="4675189"/>
                <a:ext cx="20638" cy="22225"/>
              </a:xfrm>
              <a:custGeom>
                <a:avLst/>
                <a:gdLst>
                  <a:gd name="T0" fmla="*/ 1 w 2"/>
                  <a:gd name="T1" fmla="*/ 2 h 2"/>
                  <a:gd name="T2" fmla="*/ 1 w 2"/>
                  <a:gd name="T3" fmla="*/ 2 h 2"/>
                  <a:gd name="T4" fmla="*/ 2 w 2"/>
                  <a:gd name="T5" fmla="*/ 1 h 2"/>
                  <a:gd name="T6" fmla="*/ 2 w 2"/>
                  <a:gd name="T7" fmla="*/ 1 h 2"/>
                  <a:gd name="T8" fmla="*/ 2 w 2"/>
                  <a:gd name="T9" fmla="*/ 0 h 2"/>
                  <a:gd name="T10" fmla="*/ 1 w 2"/>
                  <a:gd name="T11" fmla="*/ 0 h 2"/>
                  <a:gd name="T12" fmla="*/ 0 w 2"/>
                  <a:gd name="T13" fmla="*/ 1 h 2"/>
                  <a:gd name="T14" fmla="*/ 1 w 2"/>
                  <a:gd name="T15" fmla="*/ 1 h 2"/>
                  <a:gd name="T16" fmla="*/ 0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1" y="1"/>
                      <a:pt x="2" y="1"/>
                      <a:pt x="2" y="1"/>
                    </a:cubicBezTo>
                    <a:cubicBezTo>
                      <a:pt x="2" y="1"/>
                      <a:pt x="2" y="1"/>
                      <a:pt x="2" y="1"/>
                    </a:cubicBezTo>
                    <a:cubicBezTo>
                      <a:pt x="2" y="0"/>
                      <a:pt x="2" y="0"/>
                      <a:pt x="2" y="0"/>
                    </a:cubicBezTo>
                    <a:cubicBezTo>
                      <a:pt x="1" y="0"/>
                      <a:pt x="1" y="0"/>
                      <a:pt x="1" y="0"/>
                    </a:cubicBezTo>
                    <a:cubicBezTo>
                      <a:pt x="1" y="0"/>
                      <a:pt x="0" y="0"/>
                      <a:pt x="0" y="1"/>
                    </a:cubicBezTo>
                    <a:cubicBezTo>
                      <a:pt x="0" y="1"/>
                      <a:pt x="1" y="1"/>
                      <a:pt x="1" y="1"/>
                    </a:cubicBezTo>
                    <a:cubicBezTo>
                      <a:pt x="1" y="2"/>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450"/>
              <p:cNvSpPr>
                <a:spLocks/>
              </p:cNvSpPr>
              <p:nvPr/>
            </p:nvSpPr>
            <p:spPr bwMode="auto">
              <a:xfrm>
                <a:off x="2811464" y="4675189"/>
                <a:ext cx="33338" cy="22225"/>
              </a:xfrm>
              <a:custGeom>
                <a:avLst/>
                <a:gdLst>
                  <a:gd name="T0" fmla="*/ 1 w 3"/>
                  <a:gd name="T1" fmla="*/ 2 h 2"/>
                  <a:gd name="T2" fmla="*/ 2 w 3"/>
                  <a:gd name="T3" fmla="*/ 2 h 2"/>
                  <a:gd name="T4" fmla="*/ 2 w 3"/>
                  <a:gd name="T5" fmla="*/ 1 h 2"/>
                  <a:gd name="T6" fmla="*/ 3 w 3"/>
                  <a:gd name="T7" fmla="*/ 1 h 2"/>
                  <a:gd name="T8" fmla="*/ 3 w 3"/>
                  <a:gd name="T9" fmla="*/ 1 h 2"/>
                  <a:gd name="T10" fmla="*/ 3 w 3"/>
                  <a:gd name="T11" fmla="*/ 1 h 2"/>
                  <a:gd name="T12" fmla="*/ 2 w 3"/>
                  <a:gd name="T13" fmla="*/ 1 h 2"/>
                  <a:gd name="T14" fmla="*/ 1 w 3"/>
                  <a:gd name="T15" fmla="*/ 1 h 2"/>
                  <a:gd name="T16" fmla="*/ 1 w 3"/>
                  <a:gd name="T17" fmla="*/ 2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2" y="2"/>
                      <a:pt x="2" y="2"/>
                      <a:pt x="2" y="2"/>
                    </a:cubicBezTo>
                    <a:cubicBezTo>
                      <a:pt x="2" y="2"/>
                      <a:pt x="2" y="2"/>
                      <a:pt x="2" y="1"/>
                    </a:cubicBezTo>
                    <a:cubicBezTo>
                      <a:pt x="2" y="1"/>
                      <a:pt x="3" y="1"/>
                      <a:pt x="3" y="1"/>
                    </a:cubicBezTo>
                    <a:cubicBezTo>
                      <a:pt x="3" y="1"/>
                      <a:pt x="3" y="1"/>
                      <a:pt x="3" y="1"/>
                    </a:cubicBezTo>
                    <a:cubicBezTo>
                      <a:pt x="3" y="1"/>
                      <a:pt x="3" y="1"/>
                      <a:pt x="3" y="1"/>
                    </a:cubicBezTo>
                    <a:cubicBezTo>
                      <a:pt x="2" y="1"/>
                      <a:pt x="2" y="0"/>
                      <a:pt x="2" y="1"/>
                    </a:cubicBezTo>
                    <a:cubicBezTo>
                      <a:pt x="1" y="1"/>
                      <a:pt x="1" y="1"/>
                      <a:pt x="1" y="1"/>
                    </a:cubicBezTo>
                    <a:cubicBezTo>
                      <a:pt x="1" y="1"/>
                      <a:pt x="0" y="2"/>
                      <a:pt x="1" y="2"/>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451"/>
              <p:cNvSpPr>
                <a:spLocks/>
              </p:cNvSpPr>
              <p:nvPr/>
            </p:nvSpPr>
            <p:spPr bwMode="auto">
              <a:xfrm>
                <a:off x="3848101" y="1962151"/>
                <a:ext cx="323850" cy="260350"/>
              </a:xfrm>
              <a:custGeom>
                <a:avLst/>
                <a:gdLst>
                  <a:gd name="T0" fmla="*/ 12 w 30"/>
                  <a:gd name="T1" fmla="*/ 24 h 24"/>
                  <a:gd name="T2" fmla="*/ 12 w 30"/>
                  <a:gd name="T3" fmla="*/ 21 h 24"/>
                  <a:gd name="T4" fmla="*/ 14 w 30"/>
                  <a:gd name="T5" fmla="*/ 20 h 24"/>
                  <a:gd name="T6" fmla="*/ 16 w 30"/>
                  <a:gd name="T7" fmla="*/ 19 h 24"/>
                  <a:gd name="T8" fmla="*/ 19 w 30"/>
                  <a:gd name="T9" fmla="*/ 18 h 24"/>
                  <a:gd name="T10" fmla="*/ 21 w 30"/>
                  <a:gd name="T11" fmla="*/ 16 h 24"/>
                  <a:gd name="T12" fmla="*/ 23 w 30"/>
                  <a:gd name="T13" fmla="*/ 16 h 24"/>
                  <a:gd name="T14" fmla="*/ 24 w 30"/>
                  <a:gd name="T15" fmla="*/ 14 h 24"/>
                  <a:gd name="T16" fmla="*/ 27 w 30"/>
                  <a:gd name="T17" fmla="*/ 12 h 24"/>
                  <a:gd name="T18" fmla="*/ 29 w 30"/>
                  <a:gd name="T19" fmla="*/ 12 h 24"/>
                  <a:gd name="T20" fmla="*/ 30 w 30"/>
                  <a:gd name="T21" fmla="*/ 10 h 24"/>
                  <a:gd name="T22" fmla="*/ 29 w 30"/>
                  <a:gd name="T23" fmla="*/ 8 h 24"/>
                  <a:gd name="T24" fmla="*/ 29 w 30"/>
                  <a:gd name="T25" fmla="*/ 6 h 24"/>
                  <a:gd name="T26" fmla="*/ 28 w 30"/>
                  <a:gd name="T27" fmla="*/ 3 h 24"/>
                  <a:gd name="T28" fmla="*/ 28 w 30"/>
                  <a:gd name="T29" fmla="*/ 2 h 24"/>
                  <a:gd name="T30" fmla="*/ 26 w 30"/>
                  <a:gd name="T31" fmla="*/ 2 h 24"/>
                  <a:gd name="T32" fmla="*/ 23 w 30"/>
                  <a:gd name="T33" fmla="*/ 2 h 24"/>
                  <a:gd name="T34" fmla="*/ 21 w 30"/>
                  <a:gd name="T35" fmla="*/ 1 h 24"/>
                  <a:gd name="T36" fmla="*/ 19 w 30"/>
                  <a:gd name="T37" fmla="*/ 0 h 24"/>
                  <a:gd name="T38" fmla="*/ 18 w 30"/>
                  <a:gd name="T39" fmla="*/ 2 h 24"/>
                  <a:gd name="T40" fmla="*/ 16 w 30"/>
                  <a:gd name="T41" fmla="*/ 5 h 24"/>
                  <a:gd name="T42" fmla="*/ 15 w 30"/>
                  <a:gd name="T43" fmla="*/ 6 h 24"/>
                  <a:gd name="T44" fmla="*/ 12 w 30"/>
                  <a:gd name="T45" fmla="*/ 8 h 24"/>
                  <a:gd name="T46" fmla="*/ 9 w 30"/>
                  <a:gd name="T47" fmla="*/ 9 h 24"/>
                  <a:gd name="T48" fmla="*/ 9 w 30"/>
                  <a:gd name="T49" fmla="*/ 12 h 24"/>
                  <a:gd name="T50" fmla="*/ 8 w 30"/>
                  <a:gd name="T51" fmla="*/ 13 h 24"/>
                  <a:gd name="T52" fmla="*/ 9 w 30"/>
                  <a:gd name="T53" fmla="*/ 15 h 24"/>
                  <a:gd name="T54" fmla="*/ 9 w 30"/>
                  <a:gd name="T55" fmla="*/ 17 h 24"/>
                  <a:gd name="T56" fmla="*/ 7 w 30"/>
                  <a:gd name="T57" fmla="*/ 20 h 24"/>
                  <a:gd name="T58" fmla="*/ 5 w 30"/>
                  <a:gd name="T59" fmla="*/ 21 h 24"/>
                  <a:gd name="T60" fmla="*/ 3 w 30"/>
                  <a:gd name="T61" fmla="*/ 22 h 24"/>
                  <a:gd name="T62" fmla="*/ 1 w 30"/>
                  <a:gd name="T63" fmla="*/ 23 h 24"/>
                  <a:gd name="T64" fmla="*/ 0 w 30"/>
                  <a:gd name="T6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24">
                    <a:moveTo>
                      <a:pt x="11" y="24"/>
                    </a:moveTo>
                    <a:cubicBezTo>
                      <a:pt x="12" y="24"/>
                      <a:pt x="12" y="24"/>
                      <a:pt x="12" y="24"/>
                    </a:cubicBezTo>
                    <a:cubicBezTo>
                      <a:pt x="12" y="21"/>
                      <a:pt x="12" y="21"/>
                      <a:pt x="12" y="21"/>
                    </a:cubicBezTo>
                    <a:cubicBezTo>
                      <a:pt x="12" y="21"/>
                      <a:pt x="12" y="21"/>
                      <a:pt x="12" y="21"/>
                    </a:cubicBezTo>
                    <a:cubicBezTo>
                      <a:pt x="13" y="21"/>
                      <a:pt x="13" y="20"/>
                      <a:pt x="13" y="20"/>
                    </a:cubicBezTo>
                    <a:cubicBezTo>
                      <a:pt x="13" y="20"/>
                      <a:pt x="14" y="20"/>
                      <a:pt x="14" y="20"/>
                    </a:cubicBezTo>
                    <a:cubicBezTo>
                      <a:pt x="14" y="20"/>
                      <a:pt x="14" y="20"/>
                      <a:pt x="15" y="19"/>
                    </a:cubicBezTo>
                    <a:cubicBezTo>
                      <a:pt x="15" y="19"/>
                      <a:pt x="16" y="19"/>
                      <a:pt x="16" y="19"/>
                    </a:cubicBezTo>
                    <a:cubicBezTo>
                      <a:pt x="17" y="18"/>
                      <a:pt x="17" y="18"/>
                      <a:pt x="18" y="18"/>
                    </a:cubicBezTo>
                    <a:cubicBezTo>
                      <a:pt x="18" y="18"/>
                      <a:pt x="18" y="18"/>
                      <a:pt x="19" y="18"/>
                    </a:cubicBezTo>
                    <a:cubicBezTo>
                      <a:pt x="19" y="18"/>
                      <a:pt x="20" y="17"/>
                      <a:pt x="20" y="17"/>
                    </a:cubicBezTo>
                    <a:cubicBezTo>
                      <a:pt x="21" y="17"/>
                      <a:pt x="21" y="16"/>
                      <a:pt x="21" y="16"/>
                    </a:cubicBezTo>
                    <a:cubicBezTo>
                      <a:pt x="22" y="16"/>
                      <a:pt x="22" y="16"/>
                      <a:pt x="22" y="16"/>
                    </a:cubicBezTo>
                    <a:cubicBezTo>
                      <a:pt x="23" y="16"/>
                      <a:pt x="23" y="16"/>
                      <a:pt x="23" y="16"/>
                    </a:cubicBezTo>
                    <a:cubicBezTo>
                      <a:pt x="24" y="16"/>
                      <a:pt x="25" y="16"/>
                      <a:pt x="25" y="15"/>
                    </a:cubicBezTo>
                    <a:cubicBezTo>
                      <a:pt x="25" y="15"/>
                      <a:pt x="24" y="14"/>
                      <a:pt x="24" y="14"/>
                    </a:cubicBezTo>
                    <a:cubicBezTo>
                      <a:pt x="24" y="13"/>
                      <a:pt x="25" y="13"/>
                      <a:pt x="25" y="12"/>
                    </a:cubicBezTo>
                    <a:cubicBezTo>
                      <a:pt x="25" y="12"/>
                      <a:pt x="26" y="12"/>
                      <a:pt x="27" y="12"/>
                    </a:cubicBezTo>
                    <a:cubicBezTo>
                      <a:pt x="27" y="11"/>
                      <a:pt x="28" y="11"/>
                      <a:pt x="28" y="12"/>
                    </a:cubicBezTo>
                    <a:cubicBezTo>
                      <a:pt x="28" y="12"/>
                      <a:pt x="29" y="12"/>
                      <a:pt x="29" y="12"/>
                    </a:cubicBezTo>
                    <a:cubicBezTo>
                      <a:pt x="30" y="12"/>
                      <a:pt x="30" y="12"/>
                      <a:pt x="30" y="11"/>
                    </a:cubicBezTo>
                    <a:cubicBezTo>
                      <a:pt x="30" y="11"/>
                      <a:pt x="30" y="11"/>
                      <a:pt x="30" y="10"/>
                    </a:cubicBezTo>
                    <a:cubicBezTo>
                      <a:pt x="30" y="10"/>
                      <a:pt x="30" y="10"/>
                      <a:pt x="29" y="10"/>
                    </a:cubicBezTo>
                    <a:cubicBezTo>
                      <a:pt x="29" y="9"/>
                      <a:pt x="29" y="9"/>
                      <a:pt x="29" y="8"/>
                    </a:cubicBezTo>
                    <a:cubicBezTo>
                      <a:pt x="29" y="8"/>
                      <a:pt x="29" y="7"/>
                      <a:pt x="29" y="7"/>
                    </a:cubicBezTo>
                    <a:cubicBezTo>
                      <a:pt x="29" y="7"/>
                      <a:pt x="29" y="6"/>
                      <a:pt x="29" y="6"/>
                    </a:cubicBezTo>
                    <a:cubicBezTo>
                      <a:pt x="29" y="6"/>
                      <a:pt x="29" y="5"/>
                      <a:pt x="29" y="5"/>
                    </a:cubicBezTo>
                    <a:cubicBezTo>
                      <a:pt x="29" y="4"/>
                      <a:pt x="29" y="4"/>
                      <a:pt x="28" y="3"/>
                    </a:cubicBezTo>
                    <a:cubicBezTo>
                      <a:pt x="28" y="3"/>
                      <a:pt x="28" y="3"/>
                      <a:pt x="28" y="2"/>
                    </a:cubicBezTo>
                    <a:cubicBezTo>
                      <a:pt x="28" y="2"/>
                      <a:pt x="28" y="2"/>
                      <a:pt x="28" y="2"/>
                    </a:cubicBezTo>
                    <a:cubicBezTo>
                      <a:pt x="28" y="2"/>
                      <a:pt x="27" y="2"/>
                      <a:pt x="27" y="2"/>
                    </a:cubicBezTo>
                    <a:cubicBezTo>
                      <a:pt x="26" y="2"/>
                      <a:pt x="26" y="2"/>
                      <a:pt x="26" y="2"/>
                    </a:cubicBezTo>
                    <a:cubicBezTo>
                      <a:pt x="25" y="2"/>
                      <a:pt x="25" y="2"/>
                      <a:pt x="24" y="2"/>
                    </a:cubicBezTo>
                    <a:cubicBezTo>
                      <a:pt x="24" y="2"/>
                      <a:pt x="24" y="2"/>
                      <a:pt x="23" y="2"/>
                    </a:cubicBezTo>
                    <a:cubicBezTo>
                      <a:pt x="23" y="2"/>
                      <a:pt x="23" y="2"/>
                      <a:pt x="22" y="2"/>
                    </a:cubicBezTo>
                    <a:cubicBezTo>
                      <a:pt x="21" y="2"/>
                      <a:pt x="21" y="2"/>
                      <a:pt x="21" y="1"/>
                    </a:cubicBezTo>
                    <a:cubicBezTo>
                      <a:pt x="20" y="1"/>
                      <a:pt x="20" y="1"/>
                      <a:pt x="20" y="0"/>
                    </a:cubicBezTo>
                    <a:cubicBezTo>
                      <a:pt x="19" y="0"/>
                      <a:pt x="19" y="0"/>
                      <a:pt x="19" y="0"/>
                    </a:cubicBezTo>
                    <a:cubicBezTo>
                      <a:pt x="19" y="0"/>
                      <a:pt x="19" y="0"/>
                      <a:pt x="18" y="1"/>
                    </a:cubicBezTo>
                    <a:cubicBezTo>
                      <a:pt x="18" y="1"/>
                      <a:pt x="18" y="2"/>
                      <a:pt x="18" y="2"/>
                    </a:cubicBezTo>
                    <a:cubicBezTo>
                      <a:pt x="18" y="3"/>
                      <a:pt x="18" y="3"/>
                      <a:pt x="17" y="3"/>
                    </a:cubicBezTo>
                    <a:cubicBezTo>
                      <a:pt x="17" y="4"/>
                      <a:pt x="17" y="4"/>
                      <a:pt x="16" y="5"/>
                    </a:cubicBezTo>
                    <a:cubicBezTo>
                      <a:pt x="16" y="5"/>
                      <a:pt x="16" y="5"/>
                      <a:pt x="16" y="6"/>
                    </a:cubicBezTo>
                    <a:cubicBezTo>
                      <a:pt x="16" y="6"/>
                      <a:pt x="15" y="6"/>
                      <a:pt x="15" y="6"/>
                    </a:cubicBezTo>
                    <a:cubicBezTo>
                      <a:pt x="14" y="7"/>
                      <a:pt x="14" y="7"/>
                      <a:pt x="14" y="7"/>
                    </a:cubicBezTo>
                    <a:cubicBezTo>
                      <a:pt x="13" y="7"/>
                      <a:pt x="13" y="7"/>
                      <a:pt x="12" y="8"/>
                    </a:cubicBezTo>
                    <a:cubicBezTo>
                      <a:pt x="11" y="8"/>
                      <a:pt x="11" y="8"/>
                      <a:pt x="10" y="8"/>
                    </a:cubicBezTo>
                    <a:cubicBezTo>
                      <a:pt x="10" y="8"/>
                      <a:pt x="9" y="9"/>
                      <a:pt x="9" y="9"/>
                    </a:cubicBezTo>
                    <a:cubicBezTo>
                      <a:pt x="9" y="10"/>
                      <a:pt x="9" y="10"/>
                      <a:pt x="9" y="11"/>
                    </a:cubicBezTo>
                    <a:cubicBezTo>
                      <a:pt x="9" y="11"/>
                      <a:pt x="9" y="11"/>
                      <a:pt x="9" y="12"/>
                    </a:cubicBezTo>
                    <a:cubicBezTo>
                      <a:pt x="9" y="12"/>
                      <a:pt x="9" y="12"/>
                      <a:pt x="9" y="12"/>
                    </a:cubicBezTo>
                    <a:cubicBezTo>
                      <a:pt x="9" y="13"/>
                      <a:pt x="9" y="13"/>
                      <a:pt x="8" y="13"/>
                    </a:cubicBezTo>
                    <a:cubicBezTo>
                      <a:pt x="8" y="14"/>
                      <a:pt x="8" y="14"/>
                      <a:pt x="8" y="14"/>
                    </a:cubicBezTo>
                    <a:cubicBezTo>
                      <a:pt x="8" y="14"/>
                      <a:pt x="8" y="15"/>
                      <a:pt x="9" y="15"/>
                    </a:cubicBezTo>
                    <a:cubicBezTo>
                      <a:pt x="9" y="15"/>
                      <a:pt x="9" y="15"/>
                      <a:pt x="9" y="16"/>
                    </a:cubicBezTo>
                    <a:cubicBezTo>
                      <a:pt x="9" y="16"/>
                      <a:pt x="9" y="17"/>
                      <a:pt x="9" y="17"/>
                    </a:cubicBezTo>
                    <a:cubicBezTo>
                      <a:pt x="9" y="18"/>
                      <a:pt x="8" y="18"/>
                      <a:pt x="8" y="18"/>
                    </a:cubicBezTo>
                    <a:cubicBezTo>
                      <a:pt x="8" y="19"/>
                      <a:pt x="8" y="19"/>
                      <a:pt x="7" y="20"/>
                    </a:cubicBezTo>
                    <a:cubicBezTo>
                      <a:pt x="7" y="20"/>
                      <a:pt x="7" y="20"/>
                      <a:pt x="6" y="20"/>
                    </a:cubicBezTo>
                    <a:cubicBezTo>
                      <a:pt x="6" y="21"/>
                      <a:pt x="6" y="21"/>
                      <a:pt x="5" y="21"/>
                    </a:cubicBezTo>
                    <a:cubicBezTo>
                      <a:pt x="5" y="21"/>
                      <a:pt x="5" y="22"/>
                      <a:pt x="5" y="22"/>
                    </a:cubicBezTo>
                    <a:cubicBezTo>
                      <a:pt x="4" y="22"/>
                      <a:pt x="4" y="22"/>
                      <a:pt x="3" y="22"/>
                    </a:cubicBezTo>
                    <a:cubicBezTo>
                      <a:pt x="3" y="22"/>
                      <a:pt x="3" y="22"/>
                      <a:pt x="2" y="22"/>
                    </a:cubicBezTo>
                    <a:cubicBezTo>
                      <a:pt x="2" y="23"/>
                      <a:pt x="1" y="23"/>
                      <a:pt x="1" y="23"/>
                    </a:cubicBezTo>
                    <a:cubicBezTo>
                      <a:pt x="1" y="23"/>
                      <a:pt x="1" y="24"/>
                      <a:pt x="0" y="24"/>
                    </a:cubicBezTo>
                    <a:cubicBezTo>
                      <a:pt x="0" y="24"/>
                      <a:pt x="0" y="24"/>
                      <a:pt x="0" y="24"/>
                    </a:cubicBezTo>
                    <a:cubicBezTo>
                      <a:pt x="11" y="24"/>
                      <a:pt x="11" y="24"/>
                      <a:pt x="11" y="2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452"/>
              <p:cNvSpPr>
                <a:spLocks/>
              </p:cNvSpPr>
              <p:nvPr/>
            </p:nvSpPr>
            <p:spPr bwMode="auto">
              <a:xfrm>
                <a:off x="5100639" y="2049464"/>
                <a:ext cx="31750" cy="119063"/>
              </a:xfrm>
              <a:custGeom>
                <a:avLst/>
                <a:gdLst>
                  <a:gd name="T0" fmla="*/ 0 w 3"/>
                  <a:gd name="T1" fmla="*/ 6 h 11"/>
                  <a:gd name="T2" fmla="*/ 1 w 3"/>
                  <a:gd name="T3" fmla="*/ 7 h 11"/>
                  <a:gd name="T4" fmla="*/ 1 w 3"/>
                  <a:gd name="T5" fmla="*/ 8 h 11"/>
                  <a:gd name="T6" fmla="*/ 2 w 3"/>
                  <a:gd name="T7" fmla="*/ 9 h 11"/>
                  <a:gd name="T8" fmla="*/ 2 w 3"/>
                  <a:gd name="T9" fmla="*/ 10 h 11"/>
                  <a:gd name="T10" fmla="*/ 2 w 3"/>
                  <a:gd name="T11" fmla="*/ 11 h 11"/>
                  <a:gd name="T12" fmla="*/ 2 w 3"/>
                  <a:gd name="T13" fmla="*/ 11 h 11"/>
                  <a:gd name="T14" fmla="*/ 2 w 3"/>
                  <a:gd name="T15" fmla="*/ 9 h 11"/>
                  <a:gd name="T16" fmla="*/ 3 w 3"/>
                  <a:gd name="T17" fmla="*/ 7 h 11"/>
                  <a:gd name="T18" fmla="*/ 3 w 3"/>
                  <a:gd name="T19" fmla="*/ 5 h 11"/>
                  <a:gd name="T20" fmla="*/ 2 w 3"/>
                  <a:gd name="T21" fmla="*/ 3 h 11"/>
                  <a:gd name="T22" fmla="*/ 3 w 3"/>
                  <a:gd name="T23" fmla="*/ 2 h 11"/>
                  <a:gd name="T24" fmla="*/ 3 w 3"/>
                  <a:gd name="T25" fmla="*/ 1 h 11"/>
                  <a:gd name="T26" fmla="*/ 3 w 3"/>
                  <a:gd name="T27" fmla="*/ 1 h 11"/>
                  <a:gd name="T28" fmla="*/ 3 w 3"/>
                  <a:gd name="T29" fmla="*/ 1 h 11"/>
                  <a:gd name="T30" fmla="*/ 2 w 3"/>
                  <a:gd name="T31" fmla="*/ 0 h 11"/>
                  <a:gd name="T32" fmla="*/ 2 w 3"/>
                  <a:gd name="T33" fmla="*/ 0 h 11"/>
                  <a:gd name="T34" fmla="*/ 1 w 3"/>
                  <a:gd name="T35" fmla="*/ 1 h 11"/>
                  <a:gd name="T36" fmla="*/ 1 w 3"/>
                  <a:gd name="T37" fmla="*/ 3 h 11"/>
                  <a:gd name="T38" fmla="*/ 0 w 3"/>
                  <a:gd name="T39" fmla="*/ 4 h 11"/>
                  <a:gd name="T40" fmla="*/ 0 w 3"/>
                  <a:gd name="T41" fmla="*/ 5 h 11"/>
                  <a:gd name="T42" fmla="*/ 0 w 3"/>
                  <a:gd name="T43" fmla="*/ 6 h 11"/>
                  <a:gd name="T44" fmla="*/ 0 w 3"/>
                  <a:gd name="T45" fmla="*/ 6 h 11"/>
                  <a:gd name="T46" fmla="*/ 0 w 3"/>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11">
                    <a:moveTo>
                      <a:pt x="0" y="6"/>
                    </a:moveTo>
                    <a:cubicBezTo>
                      <a:pt x="1" y="7"/>
                      <a:pt x="1" y="7"/>
                      <a:pt x="1" y="7"/>
                    </a:cubicBezTo>
                    <a:cubicBezTo>
                      <a:pt x="1" y="8"/>
                      <a:pt x="1" y="8"/>
                      <a:pt x="1" y="8"/>
                    </a:cubicBezTo>
                    <a:cubicBezTo>
                      <a:pt x="1" y="9"/>
                      <a:pt x="2" y="9"/>
                      <a:pt x="2" y="9"/>
                    </a:cubicBezTo>
                    <a:cubicBezTo>
                      <a:pt x="2" y="9"/>
                      <a:pt x="2" y="10"/>
                      <a:pt x="2" y="10"/>
                    </a:cubicBezTo>
                    <a:cubicBezTo>
                      <a:pt x="2" y="10"/>
                      <a:pt x="2" y="11"/>
                      <a:pt x="2" y="11"/>
                    </a:cubicBezTo>
                    <a:cubicBezTo>
                      <a:pt x="2" y="11"/>
                      <a:pt x="2" y="11"/>
                      <a:pt x="2" y="11"/>
                    </a:cubicBezTo>
                    <a:cubicBezTo>
                      <a:pt x="2" y="10"/>
                      <a:pt x="2" y="9"/>
                      <a:pt x="2" y="9"/>
                    </a:cubicBezTo>
                    <a:cubicBezTo>
                      <a:pt x="3" y="8"/>
                      <a:pt x="3" y="8"/>
                      <a:pt x="3" y="7"/>
                    </a:cubicBezTo>
                    <a:cubicBezTo>
                      <a:pt x="3" y="6"/>
                      <a:pt x="3" y="6"/>
                      <a:pt x="3" y="5"/>
                    </a:cubicBezTo>
                    <a:cubicBezTo>
                      <a:pt x="3" y="5"/>
                      <a:pt x="2" y="4"/>
                      <a:pt x="2" y="3"/>
                    </a:cubicBezTo>
                    <a:cubicBezTo>
                      <a:pt x="2" y="3"/>
                      <a:pt x="2" y="2"/>
                      <a:pt x="3" y="2"/>
                    </a:cubicBezTo>
                    <a:cubicBezTo>
                      <a:pt x="3" y="1"/>
                      <a:pt x="3" y="1"/>
                      <a:pt x="3" y="1"/>
                    </a:cubicBezTo>
                    <a:cubicBezTo>
                      <a:pt x="3" y="1"/>
                      <a:pt x="3" y="1"/>
                      <a:pt x="3" y="1"/>
                    </a:cubicBezTo>
                    <a:cubicBezTo>
                      <a:pt x="3" y="1"/>
                      <a:pt x="3" y="1"/>
                      <a:pt x="3" y="1"/>
                    </a:cubicBezTo>
                    <a:cubicBezTo>
                      <a:pt x="3" y="0"/>
                      <a:pt x="3" y="0"/>
                      <a:pt x="2" y="0"/>
                    </a:cubicBezTo>
                    <a:cubicBezTo>
                      <a:pt x="2" y="0"/>
                      <a:pt x="2" y="0"/>
                      <a:pt x="2" y="0"/>
                    </a:cubicBezTo>
                    <a:cubicBezTo>
                      <a:pt x="2" y="0"/>
                      <a:pt x="1" y="1"/>
                      <a:pt x="1" y="1"/>
                    </a:cubicBezTo>
                    <a:cubicBezTo>
                      <a:pt x="1" y="2"/>
                      <a:pt x="1" y="2"/>
                      <a:pt x="1" y="3"/>
                    </a:cubicBezTo>
                    <a:cubicBezTo>
                      <a:pt x="1" y="3"/>
                      <a:pt x="1" y="4"/>
                      <a:pt x="0" y="4"/>
                    </a:cubicBezTo>
                    <a:cubicBezTo>
                      <a:pt x="0" y="5"/>
                      <a:pt x="0" y="5"/>
                      <a:pt x="0" y="5"/>
                    </a:cubicBezTo>
                    <a:cubicBezTo>
                      <a:pt x="0" y="6"/>
                      <a:pt x="0" y="5"/>
                      <a:pt x="0" y="6"/>
                    </a:cubicBezTo>
                    <a:cubicBezTo>
                      <a:pt x="0" y="6"/>
                      <a:pt x="0" y="6"/>
                      <a:pt x="0" y="6"/>
                    </a:cubicBezTo>
                    <a:cubicBezTo>
                      <a:pt x="0" y="6"/>
                      <a:pt x="0" y="6"/>
                      <a:pt x="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453"/>
              <p:cNvSpPr>
                <a:spLocks/>
              </p:cNvSpPr>
              <p:nvPr/>
            </p:nvSpPr>
            <p:spPr bwMode="auto">
              <a:xfrm>
                <a:off x="5586414" y="2297114"/>
                <a:ext cx="215900" cy="271463"/>
              </a:xfrm>
              <a:custGeom>
                <a:avLst/>
                <a:gdLst>
                  <a:gd name="T0" fmla="*/ 17 w 20"/>
                  <a:gd name="T1" fmla="*/ 14 h 25"/>
                  <a:gd name="T2" fmla="*/ 18 w 20"/>
                  <a:gd name="T3" fmla="*/ 13 h 25"/>
                  <a:gd name="T4" fmla="*/ 18 w 20"/>
                  <a:gd name="T5" fmla="*/ 12 h 25"/>
                  <a:gd name="T6" fmla="*/ 19 w 20"/>
                  <a:gd name="T7" fmla="*/ 12 h 25"/>
                  <a:gd name="T8" fmla="*/ 19 w 20"/>
                  <a:gd name="T9" fmla="*/ 11 h 25"/>
                  <a:gd name="T10" fmla="*/ 20 w 20"/>
                  <a:gd name="T11" fmla="*/ 10 h 25"/>
                  <a:gd name="T12" fmla="*/ 20 w 20"/>
                  <a:gd name="T13" fmla="*/ 9 h 25"/>
                  <a:gd name="T14" fmla="*/ 20 w 20"/>
                  <a:gd name="T15" fmla="*/ 8 h 25"/>
                  <a:gd name="T16" fmla="*/ 19 w 20"/>
                  <a:gd name="T17" fmla="*/ 8 h 25"/>
                  <a:gd name="T18" fmla="*/ 19 w 20"/>
                  <a:gd name="T19" fmla="*/ 7 h 25"/>
                  <a:gd name="T20" fmla="*/ 18 w 20"/>
                  <a:gd name="T21" fmla="*/ 7 h 25"/>
                  <a:gd name="T22" fmla="*/ 18 w 20"/>
                  <a:gd name="T23" fmla="*/ 6 h 25"/>
                  <a:gd name="T24" fmla="*/ 17 w 20"/>
                  <a:gd name="T25" fmla="*/ 5 h 25"/>
                  <a:gd name="T26" fmla="*/ 16 w 20"/>
                  <a:gd name="T27" fmla="*/ 5 h 25"/>
                  <a:gd name="T28" fmla="*/ 15 w 20"/>
                  <a:gd name="T29" fmla="*/ 5 h 25"/>
                  <a:gd name="T30" fmla="*/ 14 w 20"/>
                  <a:gd name="T31" fmla="*/ 5 h 25"/>
                  <a:gd name="T32" fmla="*/ 14 w 20"/>
                  <a:gd name="T33" fmla="*/ 4 h 25"/>
                  <a:gd name="T34" fmla="*/ 13 w 20"/>
                  <a:gd name="T35" fmla="*/ 3 h 25"/>
                  <a:gd name="T36" fmla="*/ 12 w 20"/>
                  <a:gd name="T37" fmla="*/ 3 h 25"/>
                  <a:gd name="T38" fmla="*/ 11 w 20"/>
                  <a:gd name="T39" fmla="*/ 2 h 25"/>
                  <a:gd name="T40" fmla="*/ 11 w 20"/>
                  <a:gd name="T41" fmla="*/ 2 h 25"/>
                  <a:gd name="T42" fmla="*/ 11 w 20"/>
                  <a:gd name="T43" fmla="*/ 1 h 25"/>
                  <a:gd name="T44" fmla="*/ 11 w 20"/>
                  <a:gd name="T45" fmla="*/ 0 h 25"/>
                  <a:gd name="T46" fmla="*/ 10 w 20"/>
                  <a:gd name="T47" fmla="*/ 0 h 25"/>
                  <a:gd name="T48" fmla="*/ 9 w 20"/>
                  <a:gd name="T49" fmla="*/ 1 h 25"/>
                  <a:gd name="T50" fmla="*/ 9 w 20"/>
                  <a:gd name="T51" fmla="*/ 3 h 25"/>
                  <a:gd name="T52" fmla="*/ 8 w 20"/>
                  <a:gd name="T53" fmla="*/ 5 h 25"/>
                  <a:gd name="T54" fmla="*/ 8 w 20"/>
                  <a:gd name="T55" fmla="*/ 7 h 25"/>
                  <a:gd name="T56" fmla="*/ 8 w 20"/>
                  <a:gd name="T57" fmla="*/ 8 h 25"/>
                  <a:gd name="T58" fmla="*/ 8 w 20"/>
                  <a:gd name="T59" fmla="*/ 10 h 25"/>
                  <a:gd name="T60" fmla="*/ 7 w 20"/>
                  <a:gd name="T61" fmla="*/ 12 h 25"/>
                  <a:gd name="T62" fmla="*/ 6 w 20"/>
                  <a:gd name="T63" fmla="*/ 14 h 25"/>
                  <a:gd name="T64" fmla="*/ 5 w 20"/>
                  <a:gd name="T65" fmla="*/ 16 h 25"/>
                  <a:gd name="T66" fmla="*/ 1 w 20"/>
                  <a:gd name="T67" fmla="*/ 18 h 25"/>
                  <a:gd name="T68" fmla="*/ 0 w 20"/>
                  <a:gd name="T69" fmla="*/ 18 h 25"/>
                  <a:gd name="T70" fmla="*/ 0 w 20"/>
                  <a:gd name="T71" fmla="*/ 18 h 25"/>
                  <a:gd name="T72" fmla="*/ 1 w 20"/>
                  <a:gd name="T73" fmla="*/ 20 h 25"/>
                  <a:gd name="T74" fmla="*/ 2 w 20"/>
                  <a:gd name="T75" fmla="*/ 22 h 25"/>
                  <a:gd name="T76" fmla="*/ 4 w 20"/>
                  <a:gd name="T77" fmla="*/ 25 h 25"/>
                  <a:gd name="T78" fmla="*/ 5 w 20"/>
                  <a:gd name="T79" fmla="*/ 25 h 25"/>
                  <a:gd name="T80" fmla="*/ 6 w 20"/>
                  <a:gd name="T81" fmla="*/ 24 h 25"/>
                  <a:gd name="T82" fmla="*/ 7 w 20"/>
                  <a:gd name="T83" fmla="*/ 24 h 25"/>
                  <a:gd name="T84" fmla="*/ 8 w 20"/>
                  <a:gd name="T85" fmla="*/ 24 h 25"/>
                  <a:gd name="T86" fmla="*/ 9 w 20"/>
                  <a:gd name="T87" fmla="*/ 24 h 25"/>
                  <a:gd name="T88" fmla="*/ 10 w 20"/>
                  <a:gd name="T89" fmla="*/ 24 h 25"/>
                  <a:gd name="T90" fmla="*/ 11 w 20"/>
                  <a:gd name="T91" fmla="*/ 23 h 25"/>
                  <a:gd name="T92" fmla="*/ 10 w 20"/>
                  <a:gd name="T93" fmla="*/ 23 h 25"/>
                  <a:gd name="T94" fmla="*/ 10 w 20"/>
                  <a:gd name="T95" fmla="*/ 22 h 25"/>
                  <a:gd name="T96" fmla="*/ 11 w 20"/>
                  <a:gd name="T97" fmla="*/ 21 h 25"/>
                  <a:gd name="T98" fmla="*/ 13 w 20"/>
                  <a:gd name="T99" fmla="*/ 21 h 25"/>
                  <a:gd name="T100" fmla="*/ 13 w 20"/>
                  <a:gd name="T101" fmla="*/ 21 h 25"/>
                  <a:gd name="T102" fmla="*/ 13 w 20"/>
                  <a:gd name="T103" fmla="*/ 20 h 25"/>
                  <a:gd name="T104" fmla="*/ 14 w 20"/>
                  <a:gd name="T105" fmla="*/ 19 h 25"/>
                  <a:gd name="T106" fmla="*/ 15 w 20"/>
                  <a:gd name="T107" fmla="*/ 18 h 25"/>
                  <a:gd name="T108" fmla="*/ 15 w 20"/>
                  <a:gd name="T109" fmla="*/ 17 h 25"/>
                  <a:gd name="T110" fmla="*/ 16 w 20"/>
                  <a:gd name="T111" fmla="*/ 16 h 25"/>
                  <a:gd name="T112" fmla="*/ 16 w 20"/>
                  <a:gd name="T113" fmla="*/ 15 h 25"/>
                  <a:gd name="T114" fmla="*/ 16 w 20"/>
                  <a:gd name="T115" fmla="*/ 14 h 25"/>
                  <a:gd name="T116" fmla="*/ 17 w 20"/>
                  <a:gd name="T1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25">
                    <a:moveTo>
                      <a:pt x="17" y="14"/>
                    </a:moveTo>
                    <a:cubicBezTo>
                      <a:pt x="17" y="14"/>
                      <a:pt x="18" y="14"/>
                      <a:pt x="18" y="13"/>
                    </a:cubicBezTo>
                    <a:cubicBezTo>
                      <a:pt x="18" y="13"/>
                      <a:pt x="18" y="13"/>
                      <a:pt x="18" y="12"/>
                    </a:cubicBezTo>
                    <a:cubicBezTo>
                      <a:pt x="18" y="12"/>
                      <a:pt x="18" y="12"/>
                      <a:pt x="19" y="12"/>
                    </a:cubicBezTo>
                    <a:cubicBezTo>
                      <a:pt x="19" y="12"/>
                      <a:pt x="19" y="11"/>
                      <a:pt x="19" y="11"/>
                    </a:cubicBezTo>
                    <a:cubicBezTo>
                      <a:pt x="20" y="11"/>
                      <a:pt x="20" y="11"/>
                      <a:pt x="20" y="10"/>
                    </a:cubicBezTo>
                    <a:cubicBezTo>
                      <a:pt x="20" y="10"/>
                      <a:pt x="20" y="9"/>
                      <a:pt x="20" y="9"/>
                    </a:cubicBezTo>
                    <a:cubicBezTo>
                      <a:pt x="20" y="9"/>
                      <a:pt x="20" y="8"/>
                      <a:pt x="20" y="8"/>
                    </a:cubicBezTo>
                    <a:cubicBezTo>
                      <a:pt x="20" y="8"/>
                      <a:pt x="19" y="8"/>
                      <a:pt x="19" y="8"/>
                    </a:cubicBezTo>
                    <a:cubicBezTo>
                      <a:pt x="19" y="8"/>
                      <a:pt x="19" y="7"/>
                      <a:pt x="19" y="7"/>
                    </a:cubicBezTo>
                    <a:cubicBezTo>
                      <a:pt x="18" y="7"/>
                      <a:pt x="18" y="7"/>
                      <a:pt x="18" y="7"/>
                    </a:cubicBezTo>
                    <a:cubicBezTo>
                      <a:pt x="18" y="6"/>
                      <a:pt x="18" y="6"/>
                      <a:pt x="18" y="6"/>
                    </a:cubicBezTo>
                    <a:cubicBezTo>
                      <a:pt x="18" y="5"/>
                      <a:pt x="17" y="5"/>
                      <a:pt x="17" y="5"/>
                    </a:cubicBezTo>
                    <a:cubicBezTo>
                      <a:pt x="17" y="5"/>
                      <a:pt x="17" y="5"/>
                      <a:pt x="16" y="5"/>
                    </a:cubicBezTo>
                    <a:cubicBezTo>
                      <a:pt x="16" y="5"/>
                      <a:pt x="16" y="5"/>
                      <a:pt x="15" y="5"/>
                    </a:cubicBezTo>
                    <a:cubicBezTo>
                      <a:pt x="15" y="5"/>
                      <a:pt x="15" y="5"/>
                      <a:pt x="14" y="5"/>
                    </a:cubicBezTo>
                    <a:cubicBezTo>
                      <a:pt x="14" y="5"/>
                      <a:pt x="14" y="5"/>
                      <a:pt x="14" y="4"/>
                    </a:cubicBezTo>
                    <a:cubicBezTo>
                      <a:pt x="13" y="4"/>
                      <a:pt x="13" y="4"/>
                      <a:pt x="13" y="3"/>
                    </a:cubicBezTo>
                    <a:cubicBezTo>
                      <a:pt x="12" y="3"/>
                      <a:pt x="12" y="3"/>
                      <a:pt x="12" y="3"/>
                    </a:cubicBezTo>
                    <a:cubicBezTo>
                      <a:pt x="12" y="3"/>
                      <a:pt x="12" y="3"/>
                      <a:pt x="11" y="2"/>
                    </a:cubicBezTo>
                    <a:cubicBezTo>
                      <a:pt x="11" y="2"/>
                      <a:pt x="11" y="2"/>
                      <a:pt x="11" y="2"/>
                    </a:cubicBezTo>
                    <a:cubicBezTo>
                      <a:pt x="11" y="1"/>
                      <a:pt x="11" y="1"/>
                      <a:pt x="11" y="1"/>
                    </a:cubicBezTo>
                    <a:cubicBezTo>
                      <a:pt x="11" y="0"/>
                      <a:pt x="11" y="0"/>
                      <a:pt x="11" y="0"/>
                    </a:cubicBezTo>
                    <a:cubicBezTo>
                      <a:pt x="10" y="0"/>
                      <a:pt x="10" y="0"/>
                      <a:pt x="10" y="0"/>
                    </a:cubicBezTo>
                    <a:cubicBezTo>
                      <a:pt x="10" y="1"/>
                      <a:pt x="10" y="1"/>
                      <a:pt x="9" y="1"/>
                    </a:cubicBezTo>
                    <a:cubicBezTo>
                      <a:pt x="9" y="2"/>
                      <a:pt x="9" y="3"/>
                      <a:pt x="9" y="3"/>
                    </a:cubicBezTo>
                    <a:cubicBezTo>
                      <a:pt x="9" y="4"/>
                      <a:pt x="9" y="5"/>
                      <a:pt x="8" y="5"/>
                    </a:cubicBezTo>
                    <a:cubicBezTo>
                      <a:pt x="8" y="6"/>
                      <a:pt x="8" y="7"/>
                      <a:pt x="8" y="7"/>
                    </a:cubicBezTo>
                    <a:cubicBezTo>
                      <a:pt x="8" y="8"/>
                      <a:pt x="8" y="8"/>
                      <a:pt x="8" y="8"/>
                    </a:cubicBezTo>
                    <a:cubicBezTo>
                      <a:pt x="8" y="9"/>
                      <a:pt x="8" y="9"/>
                      <a:pt x="8" y="10"/>
                    </a:cubicBezTo>
                    <a:cubicBezTo>
                      <a:pt x="8" y="11"/>
                      <a:pt x="8" y="11"/>
                      <a:pt x="7" y="12"/>
                    </a:cubicBezTo>
                    <a:cubicBezTo>
                      <a:pt x="7" y="13"/>
                      <a:pt x="7" y="13"/>
                      <a:pt x="6" y="14"/>
                    </a:cubicBezTo>
                    <a:cubicBezTo>
                      <a:pt x="6" y="15"/>
                      <a:pt x="6" y="16"/>
                      <a:pt x="5" y="16"/>
                    </a:cubicBezTo>
                    <a:cubicBezTo>
                      <a:pt x="3" y="17"/>
                      <a:pt x="3" y="17"/>
                      <a:pt x="1" y="18"/>
                    </a:cubicBezTo>
                    <a:cubicBezTo>
                      <a:pt x="1" y="18"/>
                      <a:pt x="1" y="18"/>
                      <a:pt x="0" y="18"/>
                    </a:cubicBezTo>
                    <a:cubicBezTo>
                      <a:pt x="0" y="18"/>
                      <a:pt x="0" y="18"/>
                      <a:pt x="0" y="18"/>
                    </a:cubicBezTo>
                    <a:cubicBezTo>
                      <a:pt x="0" y="19"/>
                      <a:pt x="1" y="19"/>
                      <a:pt x="1" y="20"/>
                    </a:cubicBezTo>
                    <a:cubicBezTo>
                      <a:pt x="2" y="21"/>
                      <a:pt x="2" y="21"/>
                      <a:pt x="2" y="22"/>
                    </a:cubicBezTo>
                    <a:cubicBezTo>
                      <a:pt x="3" y="23"/>
                      <a:pt x="4" y="24"/>
                      <a:pt x="4" y="25"/>
                    </a:cubicBezTo>
                    <a:cubicBezTo>
                      <a:pt x="5" y="25"/>
                      <a:pt x="5" y="25"/>
                      <a:pt x="5" y="25"/>
                    </a:cubicBezTo>
                    <a:cubicBezTo>
                      <a:pt x="6" y="25"/>
                      <a:pt x="6" y="25"/>
                      <a:pt x="6" y="24"/>
                    </a:cubicBezTo>
                    <a:cubicBezTo>
                      <a:pt x="7" y="24"/>
                      <a:pt x="7" y="24"/>
                      <a:pt x="7" y="24"/>
                    </a:cubicBezTo>
                    <a:cubicBezTo>
                      <a:pt x="8" y="24"/>
                      <a:pt x="8" y="24"/>
                      <a:pt x="8" y="24"/>
                    </a:cubicBezTo>
                    <a:cubicBezTo>
                      <a:pt x="9" y="24"/>
                      <a:pt x="9" y="24"/>
                      <a:pt x="9" y="24"/>
                    </a:cubicBezTo>
                    <a:cubicBezTo>
                      <a:pt x="10" y="24"/>
                      <a:pt x="10" y="24"/>
                      <a:pt x="10" y="24"/>
                    </a:cubicBezTo>
                    <a:cubicBezTo>
                      <a:pt x="11" y="24"/>
                      <a:pt x="11" y="24"/>
                      <a:pt x="11" y="23"/>
                    </a:cubicBezTo>
                    <a:cubicBezTo>
                      <a:pt x="11" y="23"/>
                      <a:pt x="10" y="23"/>
                      <a:pt x="10" y="23"/>
                    </a:cubicBezTo>
                    <a:cubicBezTo>
                      <a:pt x="10" y="23"/>
                      <a:pt x="10" y="22"/>
                      <a:pt x="10" y="22"/>
                    </a:cubicBezTo>
                    <a:cubicBezTo>
                      <a:pt x="10" y="21"/>
                      <a:pt x="11" y="22"/>
                      <a:pt x="11" y="21"/>
                    </a:cubicBezTo>
                    <a:cubicBezTo>
                      <a:pt x="12" y="21"/>
                      <a:pt x="12" y="21"/>
                      <a:pt x="13" y="21"/>
                    </a:cubicBezTo>
                    <a:cubicBezTo>
                      <a:pt x="13" y="21"/>
                      <a:pt x="13" y="21"/>
                      <a:pt x="13" y="21"/>
                    </a:cubicBezTo>
                    <a:cubicBezTo>
                      <a:pt x="13" y="20"/>
                      <a:pt x="13" y="20"/>
                      <a:pt x="13" y="20"/>
                    </a:cubicBezTo>
                    <a:cubicBezTo>
                      <a:pt x="13" y="19"/>
                      <a:pt x="13" y="19"/>
                      <a:pt x="14" y="19"/>
                    </a:cubicBezTo>
                    <a:cubicBezTo>
                      <a:pt x="14" y="18"/>
                      <a:pt x="14" y="18"/>
                      <a:pt x="15" y="18"/>
                    </a:cubicBezTo>
                    <a:cubicBezTo>
                      <a:pt x="15" y="18"/>
                      <a:pt x="15" y="17"/>
                      <a:pt x="15" y="17"/>
                    </a:cubicBezTo>
                    <a:cubicBezTo>
                      <a:pt x="16" y="17"/>
                      <a:pt x="16" y="16"/>
                      <a:pt x="16" y="16"/>
                    </a:cubicBezTo>
                    <a:cubicBezTo>
                      <a:pt x="16" y="16"/>
                      <a:pt x="16" y="15"/>
                      <a:pt x="16" y="15"/>
                    </a:cubicBezTo>
                    <a:cubicBezTo>
                      <a:pt x="16" y="15"/>
                      <a:pt x="16" y="14"/>
                      <a:pt x="16" y="14"/>
                    </a:cubicBezTo>
                    <a:cubicBezTo>
                      <a:pt x="16" y="14"/>
                      <a:pt x="17" y="14"/>
                      <a:pt x="17"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7" name="Freeform 454"/>
              <p:cNvSpPr>
                <a:spLocks/>
              </p:cNvSpPr>
              <p:nvPr/>
            </p:nvSpPr>
            <p:spPr bwMode="auto">
              <a:xfrm>
                <a:off x="5629276" y="256857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455"/>
              <p:cNvSpPr>
                <a:spLocks/>
              </p:cNvSpPr>
              <p:nvPr/>
            </p:nvSpPr>
            <p:spPr bwMode="auto">
              <a:xfrm>
                <a:off x="6202364" y="198437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456"/>
              <p:cNvSpPr>
                <a:spLocks/>
              </p:cNvSpPr>
              <p:nvPr/>
            </p:nvSpPr>
            <p:spPr bwMode="auto">
              <a:xfrm>
                <a:off x="6018214" y="1984376"/>
                <a:ext cx="766763" cy="854075"/>
              </a:xfrm>
              <a:custGeom>
                <a:avLst/>
                <a:gdLst>
                  <a:gd name="T0" fmla="*/ 11 w 71"/>
                  <a:gd name="T1" fmla="*/ 2 h 79"/>
                  <a:gd name="T2" fmla="*/ 13 w 71"/>
                  <a:gd name="T3" fmla="*/ 8 h 79"/>
                  <a:gd name="T4" fmla="*/ 13 w 71"/>
                  <a:gd name="T5" fmla="*/ 11 h 79"/>
                  <a:gd name="T6" fmla="*/ 12 w 71"/>
                  <a:gd name="T7" fmla="*/ 15 h 79"/>
                  <a:gd name="T8" fmla="*/ 9 w 71"/>
                  <a:gd name="T9" fmla="*/ 19 h 79"/>
                  <a:gd name="T10" fmla="*/ 7 w 71"/>
                  <a:gd name="T11" fmla="*/ 21 h 79"/>
                  <a:gd name="T12" fmla="*/ 4 w 71"/>
                  <a:gd name="T13" fmla="*/ 22 h 79"/>
                  <a:gd name="T14" fmla="*/ 4 w 71"/>
                  <a:gd name="T15" fmla="*/ 25 h 79"/>
                  <a:gd name="T16" fmla="*/ 7 w 71"/>
                  <a:gd name="T17" fmla="*/ 29 h 79"/>
                  <a:gd name="T18" fmla="*/ 6 w 71"/>
                  <a:gd name="T19" fmla="*/ 31 h 79"/>
                  <a:gd name="T20" fmla="*/ 2 w 71"/>
                  <a:gd name="T21" fmla="*/ 33 h 79"/>
                  <a:gd name="T22" fmla="*/ 3 w 71"/>
                  <a:gd name="T23" fmla="*/ 36 h 79"/>
                  <a:gd name="T24" fmla="*/ 6 w 71"/>
                  <a:gd name="T25" fmla="*/ 37 h 79"/>
                  <a:gd name="T26" fmla="*/ 4 w 71"/>
                  <a:gd name="T27" fmla="*/ 39 h 79"/>
                  <a:gd name="T28" fmla="*/ 8 w 71"/>
                  <a:gd name="T29" fmla="*/ 42 h 79"/>
                  <a:gd name="T30" fmla="*/ 11 w 71"/>
                  <a:gd name="T31" fmla="*/ 40 h 79"/>
                  <a:gd name="T32" fmla="*/ 12 w 71"/>
                  <a:gd name="T33" fmla="*/ 39 h 79"/>
                  <a:gd name="T34" fmla="*/ 13 w 71"/>
                  <a:gd name="T35" fmla="*/ 44 h 79"/>
                  <a:gd name="T36" fmla="*/ 15 w 71"/>
                  <a:gd name="T37" fmla="*/ 51 h 79"/>
                  <a:gd name="T38" fmla="*/ 17 w 71"/>
                  <a:gd name="T39" fmla="*/ 57 h 79"/>
                  <a:gd name="T40" fmla="*/ 20 w 71"/>
                  <a:gd name="T41" fmla="*/ 63 h 79"/>
                  <a:gd name="T42" fmla="*/ 23 w 71"/>
                  <a:gd name="T43" fmla="*/ 69 h 79"/>
                  <a:gd name="T44" fmla="*/ 26 w 71"/>
                  <a:gd name="T45" fmla="*/ 77 h 79"/>
                  <a:gd name="T46" fmla="*/ 30 w 71"/>
                  <a:gd name="T47" fmla="*/ 76 h 79"/>
                  <a:gd name="T48" fmla="*/ 31 w 71"/>
                  <a:gd name="T49" fmla="*/ 73 h 79"/>
                  <a:gd name="T50" fmla="*/ 33 w 71"/>
                  <a:gd name="T51" fmla="*/ 68 h 79"/>
                  <a:gd name="T52" fmla="*/ 33 w 71"/>
                  <a:gd name="T53" fmla="*/ 63 h 79"/>
                  <a:gd name="T54" fmla="*/ 34 w 71"/>
                  <a:gd name="T55" fmla="*/ 57 h 79"/>
                  <a:gd name="T56" fmla="*/ 37 w 71"/>
                  <a:gd name="T57" fmla="*/ 55 h 79"/>
                  <a:gd name="T58" fmla="*/ 40 w 71"/>
                  <a:gd name="T59" fmla="*/ 52 h 79"/>
                  <a:gd name="T60" fmla="*/ 42 w 71"/>
                  <a:gd name="T61" fmla="*/ 49 h 79"/>
                  <a:gd name="T62" fmla="*/ 45 w 71"/>
                  <a:gd name="T63" fmla="*/ 46 h 79"/>
                  <a:gd name="T64" fmla="*/ 48 w 71"/>
                  <a:gd name="T65" fmla="*/ 41 h 79"/>
                  <a:gd name="T66" fmla="*/ 51 w 71"/>
                  <a:gd name="T67" fmla="*/ 39 h 79"/>
                  <a:gd name="T68" fmla="*/ 53 w 71"/>
                  <a:gd name="T69" fmla="*/ 39 h 79"/>
                  <a:gd name="T70" fmla="*/ 51 w 71"/>
                  <a:gd name="T71" fmla="*/ 34 h 79"/>
                  <a:gd name="T72" fmla="*/ 50 w 71"/>
                  <a:gd name="T73" fmla="*/ 30 h 79"/>
                  <a:gd name="T74" fmla="*/ 50 w 71"/>
                  <a:gd name="T75" fmla="*/ 28 h 79"/>
                  <a:gd name="T76" fmla="*/ 52 w 71"/>
                  <a:gd name="T77" fmla="*/ 27 h 79"/>
                  <a:gd name="T78" fmla="*/ 53 w 71"/>
                  <a:gd name="T79" fmla="*/ 29 h 79"/>
                  <a:gd name="T80" fmla="*/ 60 w 71"/>
                  <a:gd name="T81" fmla="*/ 30 h 79"/>
                  <a:gd name="T82" fmla="*/ 58 w 71"/>
                  <a:gd name="T83" fmla="*/ 33 h 79"/>
                  <a:gd name="T84" fmla="*/ 60 w 71"/>
                  <a:gd name="T85" fmla="*/ 34 h 79"/>
                  <a:gd name="T86" fmla="*/ 62 w 71"/>
                  <a:gd name="T87" fmla="*/ 38 h 79"/>
                  <a:gd name="T88" fmla="*/ 63 w 71"/>
                  <a:gd name="T89" fmla="*/ 37 h 79"/>
                  <a:gd name="T90" fmla="*/ 64 w 71"/>
                  <a:gd name="T91" fmla="*/ 33 h 79"/>
                  <a:gd name="T92" fmla="*/ 66 w 71"/>
                  <a:gd name="T93" fmla="*/ 29 h 79"/>
                  <a:gd name="T94" fmla="*/ 67 w 71"/>
                  <a:gd name="T95" fmla="*/ 25 h 79"/>
                  <a:gd name="T96" fmla="*/ 70 w 71"/>
                  <a:gd name="T97" fmla="*/ 20 h 79"/>
                  <a:gd name="T98" fmla="*/ 64 w 71"/>
                  <a:gd name="T99" fmla="*/ 18 h 79"/>
                  <a:gd name="T100" fmla="*/ 58 w 71"/>
                  <a:gd name="T101" fmla="*/ 19 h 79"/>
                  <a:gd name="T102" fmla="*/ 53 w 71"/>
                  <a:gd name="T103" fmla="*/ 20 h 79"/>
                  <a:gd name="T104" fmla="*/ 48 w 71"/>
                  <a:gd name="T105" fmla="*/ 20 h 79"/>
                  <a:gd name="T106" fmla="*/ 48 w 71"/>
                  <a:gd name="T107" fmla="*/ 24 h 79"/>
                  <a:gd name="T108" fmla="*/ 44 w 71"/>
                  <a:gd name="T109" fmla="*/ 25 h 79"/>
                  <a:gd name="T110" fmla="*/ 39 w 71"/>
                  <a:gd name="T111" fmla="*/ 23 h 79"/>
                  <a:gd name="T112" fmla="*/ 34 w 71"/>
                  <a:gd name="T113" fmla="*/ 22 h 79"/>
                  <a:gd name="T114" fmla="*/ 30 w 71"/>
                  <a:gd name="T115" fmla="*/ 20 h 79"/>
                  <a:gd name="T116" fmla="*/ 26 w 71"/>
                  <a:gd name="T117" fmla="*/ 17 h 79"/>
                  <a:gd name="T118" fmla="*/ 21 w 71"/>
                  <a:gd name="T119" fmla="*/ 15 h 79"/>
                  <a:gd name="T120" fmla="*/ 23 w 71"/>
                  <a:gd name="T121" fmla="*/ 11 h 79"/>
                  <a:gd name="T122" fmla="*/ 22 w 71"/>
                  <a:gd name="T123" fmla="*/ 4 h 79"/>
                  <a:gd name="T124" fmla="*/ 17 w 71"/>
                  <a:gd name="T125"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79">
                    <a:moveTo>
                      <a:pt x="16" y="1"/>
                    </a:moveTo>
                    <a:cubicBezTo>
                      <a:pt x="16" y="2"/>
                      <a:pt x="16" y="2"/>
                      <a:pt x="15" y="2"/>
                    </a:cubicBezTo>
                    <a:cubicBezTo>
                      <a:pt x="15" y="2"/>
                      <a:pt x="15" y="2"/>
                      <a:pt x="15" y="3"/>
                    </a:cubicBezTo>
                    <a:cubicBezTo>
                      <a:pt x="14" y="3"/>
                      <a:pt x="14" y="3"/>
                      <a:pt x="13" y="2"/>
                    </a:cubicBezTo>
                    <a:cubicBezTo>
                      <a:pt x="12" y="2"/>
                      <a:pt x="12" y="2"/>
                      <a:pt x="11" y="2"/>
                    </a:cubicBezTo>
                    <a:cubicBezTo>
                      <a:pt x="11" y="2"/>
                      <a:pt x="11" y="3"/>
                      <a:pt x="11" y="3"/>
                    </a:cubicBezTo>
                    <a:cubicBezTo>
                      <a:pt x="11" y="4"/>
                      <a:pt x="11" y="4"/>
                      <a:pt x="11" y="5"/>
                    </a:cubicBezTo>
                    <a:cubicBezTo>
                      <a:pt x="11" y="5"/>
                      <a:pt x="11" y="6"/>
                      <a:pt x="11" y="6"/>
                    </a:cubicBezTo>
                    <a:cubicBezTo>
                      <a:pt x="11" y="7"/>
                      <a:pt x="11" y="7"/>
                      <a:pt x="12" y="7"/>
                    </a:cubicBezTo>
                    <a:cubicBezTo>
                      <a:pt x="12" y="8"/>
                      <a:pt x="12" y="8"/>
                      <a:pt x="13" y="8"/>
                    </a:cubicBezTo>
                    <a:cubicBezTo>
                      <a:pt x="13" y="8"/>
                      <a:pt x="13" y="8"/>
                      <a:pt x="14" y="8"/>
                    </a:cubicBezTo>
                    <a:cubicBezTo>
                      <a:pt x="14" y="9"/>
                      <a:pt x="14" y="8"/>
                      <a:pt x="14" y="9"/>
                    </a:cubicBezTo>
                    <a:cubicBezTo>
                      <a:pt x="15" y="9"/>
                      <a:pt x="14" y="10"/>
                      <a:pt x="14" y="10"/>
                    </a:cubicBezTo>
                    <a:cubicBezTo>
                      <a:pt x="13" y="10"/>
                      <a:pt x="13" y="10"/>
                      <a:pt x="13" y="10"/>
                    </a:cubicBezTo>
                    <a:cubicBezTo>
                      <a:pt x="13" y="10"/>
                      <a:pt x="13" y="11"/>
                      <a:pt x="13" y="11"/>
                    </a:cubicBezTo>
                    <a:cubicBezTo>
                      <a:pt x="13" y="11"/>
                      <a:pt x="13" y="12"/>
                      <a:pt x="13" y="12"/>
                    </a:cubicBezTo>
                    <a:cubicBezTo>
                      <a:pt x="13" y="12"/>
                      <a:pt x="14" y="12"/>
                      <a:pt x="13" y="13"/>
                    </a:cubicBezTo>
                    <a:cubicBezTo>
                      <a:pt x="13" y="13"/>
                      <a:pt x="13" y="13"/>
                      <a:pt x="13" y="13"/>
                    </a:cubicBezTo>
                    <a:cubicBezTo>
                      <a:pt x="13" y="14"/>
                      <a:pt x="13" y="14"/>
                      <a:pt x="12" y="14"/>
                    </a:cubicBezTo>
                    <a:cubicBezTo>
                      <a:pt x="12" y="14"/>
                      <a:pt x="13" y="15"/>
                      <a:pt x="12" y="15"/>
                    </a:cubicBezTo>
                    <a:cubicBezTo>
                      <a:pt x="12" y="15"/>
                      <a:pt x="12" y="15"/>
                      <a:pt x="12" y="15"/>
                    </a:cubicBezTo>
                    <a:cubicBezTo>
                      <a:pt x="11" y="15"/>
                      <a:pt x="11" y="16"/>
                      <a:pt x="11" y="16"/>
                    </a:cubicBezTo>
                    <a:cubicBezTo>
                      <a:pt x="11" y="17"/>
                      <a:pt x="11" y="17"/>
                      <a:pt x="11" y="17"/>
                    </a:cubicBezTo>
                    <a:cubicBezTo>
                      <a:pt x="11" y="18"/>
                      <a:pt x="11" y="18"/>
                      <a:pt x="10" y="18"/>
                    </a:cubicBezTo>
                    <a:cubicBezTo>
                      <a:pt x="10" y="18"/>
                      <a:pt x="10" y="18"/>
                      <a:pt x="9" y="19"/>
                    </a:cubicBezTo>
                    <a:cubicBezTo>
                      <a:pt x="9" y="19"/>
                      <a:pt x="9" y="19"/>
                      <a:pt x="9" y="20"/>
                    </a:cubicBezTo>
                    <a:cubicBezTo>
                      <a:pt x="9" y="20"/>
                      <a:pt x="9" y="20"/>
                      <a:pt x="9" y="20"/>
                    </a:cubicBezTo>
                    <a:cubicBezTo>
                      <a:pt x="9" y="20"/>
                      <a:pt x="9" y="21"/>
                      <a:pt x="8" y="21"/>
                    </a:cubicBezTo>
                    <a:cubicBezTo>
                      <a:pt x="8" y="21"/>
                      <a:pt x="8" y="21"/>
                      <a:pt x="8" y="21"/>
                    </a:cubicBezTo>
                    <a:cubicBezTo>
                      <a:pt x="7" y="21"/>
                      <a:pt x="7" y="21"/>
                      <a:pt x="7" y="21"/>
                    </a:cubicBezTo>
                    <a:cubicBezTo>
                      <a:pt x="6" y="22"/>
                      <a:pt x="6" y="22"/>
                      <a:pt x="6" y="22"/>
                    </a:cubicBezTo>
                    <a:cubicBezTo>
                      <a:pt x="6" y="22"/>
                      <a:pt x="5" y="22"/>
                      <a:pt x="5" y="22"/>
                    </a:cubicBezTo>
                    <a:cubicBezTo>
                      <a:pt x="5" y="22"/>
                      <a:pt x="5" y="21"/>
                      <a:pt x="5" y="21"/>
                    </a:cubicBezTo>
                    <a:cubicBezTo>
                      <a:pt x="5" y="21"/>
                      <a:pt x="5" y="21"/>
                      <a:pt x="5" y="21"/>
                    </a:cubicBezTo>
                    <a:cubicBezTo>
                      <a:pt x="4" y="21"/>
                      <a:pt x="4" y="21"/>
                      <a:pt x="4" y="22"/>
                    </a:cubicBezTo>
                    <a:cubicBezTo>
                      <a:pt x="4" y="22"/>
                      <a:pt x="5" y="22"/>
                      <a:pt x="4" y="23"/>
                    </a:cubicBezTo>
                    <a:cubicBezTo>
                      <a:pt x="4" y="23"/>
                      <a:pt x="4" y="23"/>
                      <a:pt x="3" y="23"/>
                    </a:cubicBezTo>
                    <a:cubicBezTo>
                      <a:pt x="3" y="23"/>
                      <a:pt x="3" y="24"/>
                      <a:pt x="3" y="24"/>
                    </a:cubicBezTo>
                    <a:cubicBezTo>
                      <a:pt x="3" y="25"/>
                      <a:pt x="3" y="25"/>
                      <a:pt x="3" y="26"/>
                    </a:cubicBezTo>
                    <a:cubicBezTo>
                      <a:pt x="4" y="26"/>
                      <a:pt x="4" y="25"/>
                      <a:pt x="4" y="25"/>
                    </a:cubicBezTo>
                    <a:cubicBezTo>
                      <a:pt x="5" y="25"/>
                      <a:pt x="5" y="25"/>
                      <a:pt x="5" y="26"/>
                    </a:cubicBezTo>
                    <a:cubicBezTo>
                      <a:pt x="5" y="26"/>
                      <a:pt x="5" y="26"/>
                      <a:pt x="5" y="27"/>
                    </a:cubicBezTo>
                    <a:cubicBezTo>
                      <a:pt x="5" y="27"/>
                      <a:pt x="5" y="27"/>
                      <a:pt x="5" y="27"/>
                    </a:cubicBezTo>
                    <a:cubicBezTo>
                      <a:pt x="6" y="28"/>
                      <a:pt x="6" y="28"/>
                      <a:pt x="6" y="28"/>
                    </a:cubicBezTo>
                    <a:cubicBezTo>
                      <a:pt x="7" y="28"/>
                      <a:pt x="7" y="29"/>
                      <a:pt x="7" y="29"/>
                    </a:cubicBezTo>
                    <a:cubicBezTo>
                      <a:pt x="7" y="29"/>
                      <a:pt x="7" y="29"/>
                      <a:pt x="7" y="29"/>
                    </a:cubicBezTo>
                    <a:cubicBezTo>
                      <a:pt x="7" y="30"/>
                      <a:pt x="7" y="30"/>
                      <a:pt x="7" y="30"/>
                    </a:cubicBezTo>
                    <a:cubicBezTo>
                      <a:pt x="8" y="31"/>
                      <a:pt x="8" y="31"/>
                      <a:pt x="8" y="31"/>
                    </a:cubicBezTo>
                    <a:cubicBezTo>
                      <a:pt x="8" y="32"/>
                      <a:pt x="7" y="32"/>
                      <a:pt x="7" y="32"/>
                    </a:cubicBezTo>
                    <a:cubicBezTo>
                      <a:pt x="7" y="32"/>
                      <a:pt x="7" y="31"/>
                      <a:pt x="6" y="31"/>
                    </a:cubicBezTo>
                    <a:cubicBezTo>
                      <a:pt x="6" y="31"/>
                      <a:pt x="6" y="32"/>
                      <a:pt x="5" y="32"/>
                    </a:cubicBezTo>
                    <a:cubicBezTo>
                      <a:pt x="5" y="32"/>
                      <a:pt x="5" y="32"/>
                      <a:pt x="4" y="32"/>
                    </a:cubicBezTo>
                    <a:cubicBezTo>
                      <a:pt x="4" y="32"/>
                      <a:pt x="4" y="32"/>
                      <a:pt x="3" y="32"/>
                    </a:cubicBezTo>
                    <a:cubicBezTo>
                      <a:pt x="3" y="32"/>
                      <a:pt x="3" y="32"/>
                      <a:pt x="3" y="32"/>
                    </a:cubicBezTo>
                    <a:cubicBezTo>
                      <a:pt x="2" y="32"/>
                      <a:pt x="2" y="32"/>
                      <a:pt x="2" y="33"/>
                    </a:cubicBezTo>
                    <a:cubicBezTo>
                      <a:pt x="2" y="33"/>
                      <a:pt x="1" y="33"/>
                      <a:pt x="1" y="34"/>
                    </a:cubicBezTo>
                    <a:cubicBezTo>
                      <a:pt x="0" y="34"/>
                      <a:pt x="0" y="34"/>
                      <a:pt x="0" y="34"/>
                    </a:cubicBezTo>
                    <a:cubicBezTo>
                      <a:pt x="1" y="34"/>
                      <a:pt x="1" y="34"/>
                      <a:pt x="1" y="34"/>
                    </a:cubicBezTo>
                    <a:cubicBezTo>
                      <a:pt x="2" y="35"/>
                      <a:pt x="2" y="35"/>
                      <a:pt x="2" y="35"/>
                    </a:cubicBezTo>
                    <a:cubicBezTo>
                      <a:pt x="2" y="35"/>
                      <a:pt x="2" y="36"/>
                      <a:pt x="3" y="36"/>
                    </a:cubicBezTo>
                    <a:cubicBezTo>
                      <a:pt x="3" y="36"/>
                      <a:pt x="3" y="36"/>
                      <a:pt x="3" y="36"/>
                    </a:cubicBezTo>
                    <a:cubicBezTo>
                      <a:pt x="3" y="36"/>
                      <a:pt x="4" y="36"/>
                      <a:pt x="4" y="36"/>
                    </a:cubicBezTo>
                    <a:cubicBezTo>
                      <a:pt x="4" y="36"/>
                      <a:pt x="5" y="36"/>
                      <a:pt x="5" y="36"/>
                    </a:cubicBezTo>
                    <a:cubicBezTo>
                      <a:pt x="6" y="36"/>
                      <a:pt x="6" y="36"/>
                      <a:pt x="6" y="36"/>
                    </a:cubicBezTo>
                    <a:cubicBezTo>
                      <a:pt x="6" y="37"/>
                      <a:pt x="6" y="37"/>
                      <a:pt x="6" y="37"/>
                    </a:cubicBezTo>
                    <a:cubicBezTo>
                      <a:pt x="6" y="37"/>
                      <a:pt x="5" y="37"/>
                      <a:pt x="5" y="37"/>
                    </a:cubicBezTo>
                    <a:cubicBezTo>
                      <a:pt x="4" y="37"/>
                      <a:pt x="4" y="37"/>
                      <a:pt x="4" y="37"/>
                    </a:cubicBezTo>
                    <a:cubicBezTo>
                      <a:pt x="3" y="37"/>
                      <a:pt x="3" y="37"/>
                      <a:pt x="3" y="38"/>
                    </a:cubicBezTo>
                    <a:cubicBezTo>
                      <a:pt x="3" y="38"/>
                      <a:pt x="3" y="38"/>
                      <a:pt x="4" y="38"/>
                    </a:cubicBezTo>
                    <a:cubicBezTo>
                      <a:pt x="4" y="39"/>
                      <a:pt x="4" y="39"/>
                      <a:pt x="4" y="39"/>
                    </a:cubicBezTo>
                    <a:cubicBezTo>
                      <a:pt x="4" y="39"/>
                      <a:pt x="4" y="39"/>
                      <a:pt x="4" y="39"/>
                    </a:cubicBezTo>
                    <a:cubicBezTo>
                      <a:pt x="4" y="39"/>
                      <a:pt x="5" y="40"/>
                      <a:pt x="5" y="40"/>
                    </a:cubicBezTo>
                    <a:cubicBezTo>
                      <a:pt x="5" y="40"/>
                      <a:pt x="5" y="40"/>
                      <a:pt x="6" y="41"/>
                    </a:cubicBezTo>
                    <a:cubicBezTo>
                      <a:pt x="6" y="41"/>
                      <a:pt x="7" y="41"/>
                      <a:pt x="7" y="42"/>
                    </a:cubicBezTo>
                    <a:cubicBezTo>
                      <a:pt x="7" y="42"/>
                      <a:pt x="7" y="42"/>
                      <a:pt x="8" y="42"/>
                    </a:cubicBezTo>
                    <a:cubicBezTo>
                      <a:pt x="8" y="43"/>
                      <a:pt x="8" y="42"/>
                      <a:pt x="9" y="42"/>
                    </a:cubicBezTo>
                    <a:cubicBezTo>
                      <a:pt x="9" y="42"/>
                      <a:pt x="9" y="42"/>
                      <a:pt x="10" y="42"/>
                    </a:cubicBezTo>
                    <a:cubicBezTo>
                      <a:pt x="10" y="42"/>
                      <a:pt x="11" y="42"/>
                      <a:pt x="11" y="41"/>
                    </a:cubicBezTo>
                    <a:cubicBezTo>
                      <a:pt x="11" y="41"/>
                      <a:pt x="11" y="41"/>
                      <a:pt x="11" y="41"/>
                    </a:cubicBezTo>
                    <a:cubicBezTo>
                      <a:pt x="11" y="40"/>
                      <a:pt x="11" y="40"/>
                      <a:pt x="11" y="40"/>
                    </a:cubicBezTo>
                    <a:cubicBezTo>
                      <a:pt x="11" y="40"/>
                      <a:pt x="11" y="40"/>
                      <a:pt x="11" y="39"/>
                    </a:cubicBezTo>
                    <a:cubicBezTo>
                      <a:pt x="11" y="39"/>
                      <a:pt x="11" y="38"/>
                      <a:pt x="11" y="38"/>
                    </a:cubicBezTo>
                    <a:cubicBezTo>
                      <a:pt x="11" y="38"/>
                      <a:pt x="11" y="38"/>
                      <a:pt x="12" y="38"/>
                    </a:cubicBezTo>
                    <a:cubicBezTo>
                      <a:pt x="12" y="38"/>
                      <a:pt x="12" y="38"/>
                      <a:pt x="12" y="39"/>
                    </a:cubicBezTo>
                    <a:cubicBezTo>
                      <a:pt x="12" y="39"/>
                      <a:pt x="12" y="39"/>
                      <a:pt x="12" y="39"/>
                    </a:cubicBezTo>
                    <a:cubicBezTo>
                      <a:pt x="12" y="39"/>
                      <a:pt x="12" y="39"/>
                      <a:pt x="12" y="39"/>
                    </a:cubicBezTo>
                    <a:cubicBezTo>
                      <a:pt x="13" y="40"/>
                      <a:pt x="12" y="40"/>
                      <a:pt x="12" y="41"/>
                    </a:cubicBezTo>
                    <a:cubicBezTo>
                      <a:pt x="13" y="41"/>
                      <a:pt x="13" y="41"/>
                      <a:pt x="13" y="42"/>
                    </a:cubicBezTo>
                    <a:cubicBezTo>
                      <a:pt x="13" y="42"/>
                      <a:pt x="14" y="43"/>
                      <a:pt x="13" y="43"/>
                    </a:cubicBezTo>
                    <a:cubicBezTo>
                      <a:pt x="13" y="44"/>
                      <a:pt x="13" y="44"/>
                      <a:pt x="13" y="44"/>
                    </a:cubicBezTo>
                    <a:cubicBezTo>
                      <a:pt x="13" y="44"/>
                      <a:pt x="13" y="45"/>
                      <a:pt x="13" y="45"/>
                    </a:cubicBezTo>
                    <a:cubicBezTo>
                      <a:pt x="13" y="46"/>
                      <a:pt x="13" y="46"/>
                      <a:pt x="13" y="47"/>
                    </a:cubicBezTo>
                    <a:cubicBezTo>
                      <a:pt x="13" y="47"/>
                      <a:pt x="14" y="47"/>
                      <a:pt x="14" y="48"/>
                    </a:cubicBezTo>
                    <a:cubicBezTo>
                      <a:pt x="14" y="49"/>
                      <a:pt x="14" y="49"/>
                      <a:pt x="14" y="50"/>
                    </a:cubicBezTo>
                    <a:cubicBezTo>
                      <a:pt x="14" y="50"/>
                      <a:pt x="14" y="50"/>
                      <a:pt x="15" y="51"/>
                    </a:cubicBezTo>
                    <a:cubicBezTo>
                      <a:pt x="15" y="51"/>
                      <a:pt x="15" y="52"/>
                      <a:pt x="15" y="53"/>
                    </a:cubicBezTo>
                    <a:cubicBezTo>
                      <a:pt x="15" y="53"/>
                      <a:pt x="15" y="54"/>
                      <a:pt x="15" y="54"/>
                    </a:cubicBezTo>
                    <a:cubicBezTo>
                      <a:pt x="15" y="55"/>
                      <a:pt x="16" y="55"/>
                      <a:pt x="16" y="56"/>
                    </a:cubicBezTo>
                    <a:cubicBezTo>
                      <a:pt x="16" y="56"/>
                      <a:pt x="16" y="56"/>
                      <a:pt x="16" y="56"/>
                    </a:cubicBezTo>
                    <a:cubicBezTo>
                      <a:pt x="16" y="56"/>
                      <a:pt x="17" y="57"/>
                      <a:pt x="17" y="57"/>
                    </a:cubicBezTo>
                    <a:cubicBezTo>
                      <a:pt x="17" y="58"/>
                      <a:pt x="17" y="58"/>
                      <a:pt x="18" y="59"/>
                    </a:cubicBezTo>
                    <a:cubicBezTo>
                      <a:pt x="18" y="59"/>
                      <a:pt x="18" y="59"/>
                      <a:pt x="18" y="60"/>
                    </a:cubicBezTo>
                    <a:cubicBezTo>
                      <a:pt x="19" y="60"/>
                      <a:pt x="19" y="60"/>
                      <a:pt x="19" y="61"/>
                    </a:cubicBezTo>
                    <a:cubicBezTo>
                      <a:pt x="20" y="61"/>
                      <a:pt x="20" y="62"/>
                      <a:pt x="20" y="62"/>
                    </a:cubicBezTo>
                    <a:cubicBezTo>
                      <a:pt x="20" y="63"/>
                      <a:pt x="20" y="63"/>
                      <a:pt x="20" y="63"/>
                    </a:cubicBezTo>
                    <a:cubicBezTo>
                      <a:pt x="20" y="64"/>
                      <a:pt x="20" y="64"/>
                      <a:pt x="20" y="64"/>
                    </a:cubicBezTo>
                    <a:cubicBezTo>
                      <a:pt x="20" y="65"/>
                      <a:pt x="20" y="65"/>
                      <a:pt x="20" y="65"/>
                    </a:cubicBezTo>
                    <a:cubicBezTo>
                      <a:pt x="20" y="66"/>
                      <a:pt x="20" y="67"/>
                      <a:pt x="21" y="67"/>
                    </a:cubicBezTo>
                    <a:cubicBezTo>
                      <a:pt x="21" y="67"/>
                      <a:pt x="21" y="67"/>
                      <a:pt x="22" y="68"/>
                    </a:cubicBezTo>
                    <a:cubicBezTo>
                      <a:pt x="22" y="68"/>
                      <a:pt x="22" y="69"/>
                      <a:pt x="23" y="69"/>
                    </a:cubicBezTo>
                    <a:cubicBezTo>
                      <a:pt x="23" y="70"/>
                      <a:pt x="23" y="70"/>
                      <a:pt x="23" y="71"/>
                    </a:cubicBezTo>
                    <a:cubicBezTo>
                      <a:pt x="23" y="71"/>
                      <a:pt x="24" y="72"/>
                      <a:pt x="24" y="72"/>
                    </a:cubicBezTo>
                    <a:cubicBezTo>
                      <a:pt x="24" y="73"/>
                      <a:pt x="24" y="73"/>
                      <a:pt x="24" y="74"/>
                    </a:cubicBezTo>
                    <a:cubicBezTo>
                      <a:pt x="25" y="75"/>
                      <a:pt x="24" y="76"/>
                      <a:pt x="25" y="76"/>
                    </a:cubicBezTo>
                    <a:cubicBezTo>
                      <a:pt x="25" y="77"/>
                      <a:pt x="25" y="77"/>
                      <a:pt x="26" y="77"/>
                    </a:cubicBezTo>
                    <a:cubicBezTo>
                      <a:pt x="26" y="77"/>
                      <a:pt x="26" y="78"/>
                      <a:pt x="26" y="78"/>
                    </a:cubicBezTo>
                    <a:cubicBezTo>
                      <a:pt x="26" y="79"/>
                      <a:pt x="27" y="78"/>
                      <a:pt x="27" y="79"/>
                    </a:cubicBezTo>
                    <a:cubicBezTo>
                      <a:pt x="28" y="79"/>
                      <a:pt x="28" y="79"/>
                      <a:pt x="28" y="79"/>
                    </a:cubicBezTo>
                    <a:cubicBezTo>
                      <a:pt x="29" y="78"/>
                      <a:pt x="29" y="78"/>
                      <a:pt x="29" y="77"/>
                    </a:cubicBezTo>
                    <a:cubicBezTo>
                      <a:pt x="29" y="76"/>
                      <a:pt x="30" y="76"/>
                      <a:pt x="30" y="76"/>
                    </a:cubicBezTo>
                    <a:cubicBezTo>
                      <a:pt x="30" y="76"/>
                      <a:pt x="30" y="75"/>
                      <a:pt x="31" y="75"/>
                    </a:cubicBezTo>
                    <a:cubicBezTo>
                      <a:pt x="31" y="75"/>
                      <a:pt x="31" y="75"/>
                      <a:pt x="31" y="75"/>
                    </a:cubicBezTo>
                    <a:cubicBezTo>
                      <a:pt x="31" y="74"/>
                      <a:pt x="31" y="74"/>
                      <a:pt x="31" y="74"/>
                    </a:cubicBezTo>
                    <a:cubicBezTo>
                      <a:pt x="31" y="74"/>
                      <a:pt x="32" y="74"/>
                      <a:pt x="32" y="73"/>
                    </a:cubicBezTo>
                    <a:cubicBezTo>
                      <a:pt x="32" y="73"/>
                      <a:pt x="31" y="73"/>
                      <a:pt x="31" y="73"/>
                    </a:cubicBezTo>
                    <a:cubicBezTo>
                      <a:pt x="32" y="72"/>
                      <a:pt x="32" y="73"/>
                      <a:pt x="32" y="72"/>
                    </a:cubicBezTo>
                    <a:cubicBezTo>
                      <a:pt x="33" y="72"/>
                      <a:pt x="33" y="72"/>
                      <a:pt x="33" y="72"/>
                    </a:cubicBezTo>
                    <a:cubicBezTo>
                      <a:pt x="33" y="72"/>
                      <a:pt x="33" y="72"/>
                      <a:pt x="33" y="71"/>
                    </a:cubicBezTo>
                    <a:cubicBezTo>
                      <a:pt x="33" y="71"/>
                      <a:pt x="33" y="70"/>
                      <a:pt x="33" y="70"/>
                    </a:cubicBezTo>
                    <a:cubicBezTo>
                      <a:pt x="33" y="69"/>
                      <a:pt x="33" y="69"/>
                      <a:pt x="33" y="68"/>
                    </a:cubicBezTo>
                    <a:cubicBezTo>
                      <a:pt x="33" y="68"/>
                      <a:pt x="33" y="67"/>
                      <a:pt x="33" y="67"/>
                    </a:cubicBezTo>
                    <a:cubicBezTo>
                      <a:pt x="33" y="66"/>
                      <a:pt x="33" y="66"/>
                      <a:pt x="33" y="66"/>
                    </a:cubicBezTo>
                    <a:cubicBezTo>
                      <a:pt x="34" y="65"/>
                      <a:pt x="34" y="65"/>
                      <a:pt x="34" y="64"/>
                    </a:cubicBezTo>
                    <a:cubicBezTo>
                      <a:pt x="34" y="64"/>
                      <a:pt x="33" y="64"/>
                      <a:pt x="33" y="63"/>
                    </a:cubicBezTo>
                    <a:cubicBezTo>
                      <a:pt x="33" y="63"/>
                      <a:pt x="33" y="63"/>
                      <a:pt x="33" y="63"/>
                    </a:cubicBezTo>
                    <a:cubicBezTo>
                      <a:pt x="33" y="62"/>
                      <a:pt x="33" y="62"/>
                      <a:pt x="33" y="61"/>
                    </a:cubicBezTo>
                    <a:cubicBezTo>
                      <a:pt x="33" y="61"/>
                      <a:pt x="33" y="60"/>
                      <a:pt x="33" y="60"/>
                    </a:cubicBezTo>
                    <a:cubicBezTo>
                      <a:pt x="33" y="59"/>
                      <a:pt x="33" y="59"/>
                      <a:pt x="33" y="58"/>
                    </a:cubicBezTo>
                    <a:cubicBezTo>
                      <a:pt x="33" y="58"/>
                      <a:pt x="33" y="57"/>
                      <a:pt x="33" y="57"/>
                    </a:cubicBezTo>
                    <a:cubicBezTo>
                      <a:pt x="34" y="57"/>
                      <a:pt x="34" y="57"/>
                      <a:pt x="34" y="57"/>
                    </a:cubicBezTo>
                    <a:cubicBezTo>
                      <a:pt x="35" y="57"/>
                      <a:pt x="35" y="57"/>
                      <a:pt x="35" y="57"/>
                    </a:cubicBezTo>
                    <a:cubicBezTo>
                      <a:pt x="35" y="56"/>
                      <a:pt x="35" y="56"/>
                      <a:pt x="35" y="56"/>
                    </a:cubicBezTo>
                    <a:cubicBezTo>
                      <a:pt x="35" y="55"/>
                      <a:pt x="35" y="55"/>
                      <a:pt x="36" y="55"/>
                    </a:cubicBezTo>
                    <a:cubicBezTo>
                      <a:pt x="36" y="55"/>
                      <a:pt x="36" y="55"/>
                      <a:pt x="37" y="55"/>
                    </a:cubicBezTo>
                    <a:cubicBezTo>
                      <a:pt x="37" y="55"/>
                      <a:pt x="37" y="55"/>
                      <a:pt x="37" y="55"/>
                    </a:cubicBezTo>
                    <a:cubicBezTo>
                      <a:pt x="38" y="55"/>
                      <a:pt x="38" y="55"/>
                      <a:pt x="38" y="54"/>
                    </a:cubicBezTo>
                    <a:cubicBezTo>
                      <a:pt x="38" y="54"/>
                      <a:pt x="38" y="53"/>
                      <a:pt x="38" y="53"/>
                    </a:cubicBezTo>
                    <a:cubicBezTo>
                      <a:pt x="39" y="53"/>
                      <a:pt x="39" y="53"/>
                      <a:pt x="39" y="52"/>
                    </a:cubicBezTo>
                    <a:cubicBezTo>
                      <a:pt x="39" y="52"/>
                      <a:pt x="39" y="52"/>
                      <a:pt x="40" y="52"/>
                    </a:cubicBezTo>
                    <a:cubicBezTo>
                      <a:pt x="40" y="52"/>
                      <a:pt x="40" y="52"/>
                      <a:pt x="40" y="52"/>
                    </a:cubicBezTo>
                    <a:cubicBezTo>
                      <a:pt x="40" y="51"/>
                      <a:pt x="40" y="51"/>
                      <a:pt x="40" y="51"/>
                    </a:cubicBezTo>
                    <a:cubicBezTo>
                      <a:pt x="40" y="51"/>
                      <a:pt x="40" y="50"/>
                      <a:pt x="41" y="50"/>
                    </a:cubicBezTo>
                    <a:cubicBezTo>
                      <a:pt x="41" y="50"/>
                      <a:pt x="41" y="50"/>
                      <a:pt x="42" y="50"/>
                    </a:cubicBezTo>
                    <a:cubicBezTo>
                      <a:pt x="42" y="50"/>
                      <a:pt x="42" y="50"/>
                      <a:pt x="42" y="50"/>
                    </a:cubicBezTo>
                    <a:cubicBezTo>
                      <a:pt x="42" y="49"/>
                      <a:pt x="42" y="49"/>
                      <a:pt x="42" y="49"/>
                    </a:cubicBezTo>
                    <a:cubicBezTo>
                      <a:pt x="42" y="49"/>
                      <a:pt x="42" y="49"/>
                      <a:pt x="42" y="49"/>
                    </a:cubicBezTo>
                    <a:cubicBezTo>
                      <a:pt x="43" y="48"/>
                      <a:pt x="43" y="48"/>
                      <a:pt x="43" y="48"/>
                    </a:cubicBezTo>
                    <a:cubicBezTo>
                      <a:pt x="43" y="47"/>
                      <a:pt x="43" y="47"/>
                      <a:pt x="44" y="47"/>
                    </a:cubicBezTo>
                    <a:cubicBezTo>
                      <a:pt x="44" y="47"/>
                      <a:pt x="44" y="47"/>
                      <a:pt x="44" y="46"/>
                    </a:cubicBezTo>
                    <a:cubicBezTo>
                      <a:pt x="45" y="46"/>
                      <a:pt x="45" y="46"/>
                      <a:pt x="45" y="46"/>
                    </a:cubicBezTo>
                    <a:cubicBezTo>
                      <a:pt x="45" y="46"/>
                      <a:pt x="46" y="45"/>
                      <a:pt x="46" y="45"/>
                    </a:cubicBezTo>
                    <a:cubicBezTo>
                      <a:pt x="46" y="45"/>
                      <a:pt x="47" y="45"/>
                      <a:pt x="47" y="44"/>
                    </a:cubicBezTo>
                    <a:cubicBezTo>
                      <a:pt x="48" y="44"/>
                      <a:pt x="48" y="44"/>
                      <a:pt x="48" y="43"/>
                    </a:cubicBezTo>
                    <a:cubicBezTo>
                      <a:pt x="48" y="43"/>
                      <a:pt x="48" y="43"/>
                      <a:pt x="48" y="42"/>
                    </a:cubicBezTo>
                    <a:cubicBezTo>
                      <a:pt x="48" y="42"/>
                      <a:pt x="48" y="41"/>
                      <a:pt x="48" y="41"/>
                    </a:cubicBezTo>
                    <a:cubicBezTo>
                      <a:pt x="48" y="40"/>
                      <a:pt x="49" y="40"/>
                      <a:pt x="49" y="40"/>
                    </a:cubicBezTo>
                    <a:cubicBezTo>
                      <a:pt x="49" y="40"/>
                      <a:pt x="49" y="40"/>
                      <a:pt x="50" y="40"/>
                    </a:cubicBezTo>
                    <a:cubicBezTo>
                      <a:pt x="50" y="40"/>
                      <a:pt x="50" y="39"/>
                      <a:pt x="50" y="39"/>
                    </a:cubicBezTo>
                    <a:cubicBezTo>
                      <a:pt x="51" y="39"/>
                      <a:pt x="51" y="40"/>
                      <a:pt x="51" y="40"/>
                    </a:cubicBezTo>
                    <a:cubicBezTo>
                      <a:pt x="51" y="40"/>
                      <a:pt x="51" y="40"/>
                      <a:pt x="51" y="39"/>
                    </a:cubicBezTo>
                    <a:cubicBezTo>
                      <a:pt x="52" y="39"/>
                      <a:pt x="52" y="39"/>
                      <a:pt x="52" y="39"/>
                    </a:cubicBezTo>
                    <a:cubicBezTo>
                      <a:pt x="52" y="39"/>
                      <a:pt x="52" y="39"/>
                      <a:pt x="52" y="39"/>
                    </a:cubicBezTo>
                    <a:cubicBezTo>
                      <a:pt x="52" y="39"/>
                      <a:pt x="52" y="40"/>
                      <a:pt x="52" y="40"/>
                    </a:cubicBezTo>
                    <a:cubicBezTo>
                      <a:pt x="52" y="40"/>
                      <a:pt x="53" y="39"/>
                      <a:pt x="53" y="39"/>
                    </a:cubicBezTo>
                    <a:cubicBezTo>
                      <a:pt x="53" y="39"/>
                      <a:pt x="53" y="39"/>
                      <a:pt x="53" y="39"/>
                    </a:cubicBezTo>
                    <a:cubicBezTo>
                      <a:pt x="53" y="39"/>
                      <a:pt x="53" y="38"/>
                      <a:pt x="53" y="38"/>
                    </a:cubicBezTo>
                    <a:cubicBezTo>
                      <a:pt x="53" y="37"/>
                      <a:pt x="53" y="37"/>
                      <a:pt x="53" y="37"/>
                    </a:cubicBezTo>
                    <a:cubicBezTo>
                      <a:pt x="53" y="36"/>
                      <a:pt x="53" y="36"/>
                      <a:pt x="52" y="35"/>
                    </a:cubicBezTo>
                    <a:cubicBezTo>
                      <a:pt x="52" y="35"/>
                      <a:pt x="52" y="35"/>
                      <a:pt x="52" y="34"/>
                    </a:cubicBezTo>
                    <a:cubicBezTo>
                      <a:pt x="51" y="34"/>
                      <a:pt x="51" y="34"/>
                      <a:pt x="51" y="34"/>
                    </a:cubicBezTo>
                    <a:cubicBezTo>
                      <a:pt x="51" y="33"/>
                      <a:pt x="52" y="33"/>
                      <a:pt x="52" y="33"/>
                    </a:cubicBezTo>
                    <a:cubicBezTo>
                      <a:pt x="52" y="33"/>
                      <a:pt x="51" y="32"/>
                      <a:pt x="51" y="32"/>
                    </a:cubicBezTo>
                    <a:cubicBezTo>
                      <a:pt x="51" y="32"/>
                      <a:pt x="50" y="32"/>
                      <a:pt x="50" y="32"/>
                    </a:cubicBezTo>
                    <a:cubicBezTo>
                      <a:pt x="50" y="32"/>
                      <a:pt x="50" y="31"/>
                      <a:pt x="50" y="31"/>
                    </a:cubicBezTo>
                    <a:cubicBezTo>
                      <a:pt x="50" y="31"/>
                      <a:pt x="50" y="30"/>
                      <a:pt x="50" y="30"/>
                    </a:cubicBezTo>
                    <a:cubicBezTo>
                      <a:pt x="51" y="30"/>
                      <a:pt x="51" y="30"/>
                      <a:pt x="51" y="30"/>
                    </a:cubicBezTo>
                    <a:cubicBezTo>
                      <a:pt x="52" y="30"/>
                      <a:pt x="52" y="30"/>
                      <a:pt x="52" y="29"/>
                    </a:cubicBezTo>
                    <a:cubicBezTo>
                      <a:pt x="52" y="29"/>
                      <a:pt x="52" y="29"/>
                      <a:pt x="52" y="29"/>
                    </a:cubicBezTo>
                    <a:cubicBezTo>
                      <a:pt x="52" y="29"/>
                      <a:pt x="51" y="29"/>
                      <a:pt x="51" y="29"/>
                    </a:cubicBezTo>
                    <a:cubicBezTo>
                      <a:pt x="51" y="29"/>
                      <a:pt x="51" y="28"/>
                      <a:pt x="50" y="28"/>
                    </a:cubicBezTo>
                    <a:cubicBezTo>
                      <a:pt x="50" y="28"/>
                      <a:pt x="50" y="28"/>
                      <a:pt x="50" y="28"/>
                    </a:cubicBezTo>
                    <a:cubicBezTo>
                      <a:pt x="50" y="28"/>
                      <a:pt x="49" y="27"/>
                      <a:pt x="49" y="27"/>
                    </a:cubicBezTo>
                    <a:cubicBezTo>
                      <a:pt x="49" y="27"/>
                      <a:pt x="50" y="26"/>
                      <a:pt x="50" y="26"/>
                    </a:cubicBezTo>
                    <a:cubicBezTo>
                      <a:pt x="50" y="26"/>
                      <a:pt x="50" y="26"/>
                      <a:pt x="51" y="26"/>
                    </a:cubicBezTo>
                    <a:cubicBezTo>
                      <a:pt x="51" y="26"/>
                      <a:pt x="51" y="26"/>
                      <a:pt x="52" y="27"/>
                    </a:cubicBezTo>
                    <a:cubicBezTo>
                      <a:pt x="52" y="27"/>
                      <a:pt x="52" y="27"/>
                      <a:pt x="52" y="27"/>
                    </a:cubicBezTo>
                    <a:cubicBezTo>
                      <a:pt x="52" y="27"/>
                      <a:pt x="52" y="27"/>
                      <a:pt x="53" y="27"/>
                    </a:cubicBezTo>
                    <a:cubicBezTo>
                      <a:pt x="53" y="27"/>
                      <a:pt x="53" y="27"/>
                      <a:pt x="53" y="27"/>
                    </a:cubicBezTo>
                    <a:cubicBezTo>
                      <a:pt x="54" y="28"/>
                      <a:pt x="53" y="28"/>
                      <a:pt x="53" y="29"/>
                    </a:cubicBezTo>
                    <a:cubicBezTo>
                      <a:pt x="53" y="29"/>
                      <a:pt x="53" y="29"/>
                      <a:pt x="53" y="29"/>
                    </a:cubicBezTo>
                    <a:cubicBezTo>
                      <a:pt x="54" y="29"/>
                      <a:pt x="54" y="30"/>
                      <a:pt x="54" y="30"/>
                    </a:cubicBezTo>
                    <a:cubicBezTo>
                      <a:pt x="54" y="30"/>
                      <a:pt x="54" y="30"/>
                      <a:pt x="55" y="30"/>
                    </a:cubicBezTo>
                    <a:cubicBezTo>
                      <a:pt x="56" y="30"/>
                      <a:pt x="56" y="30"/>
                      <a:pt x="57" y="30"/>
                    </a:cubicBezTo>
                    <a:cubicBezTo>
                      <a:pt x="58" y="30"/>
                      <a:pt x="58" y="30"/>
                      <a:pt x="59" y="30"/>
                    </a:cubicBezTo>
                    <a:cubicBezTo>
                      <a:pt x="59" y="30"/>
                      <a:pt x="60" y="29"/>
                      <a:pt x="60" y="30"/>
                    </a:cubicBezTo>
                    <a:cubicBezTo>
                      <a:pt x="60" y="30"/>
                      <a:pt x="60" y="30"/>
                      <a:pt x="60" y="31"/>
                    </a:cubicBezTo>
                    <a:cubicBezTo>
                      <a:pt x="60" y="31"/>
                      <a:pt x="60" y="31"/>
                      <a:pt x="60" y="31"/>
                    </a:cubicBezTo>
                    <a:cubicBezTo>
                      <a:pt x="59" y="31"/>
                      <a:pt x="60" y="32"/>
                      <a:pt x="60" y="32"/>
                    </a:cubicBezTo>
                    <a:cubicBezTo>
                      <a:pt x="59" y="32"/>
                      <a:pt x="59" y="32"/>
                      <a:pt x="59" y="32"/>
                    </a:cubicBezTo>
                    <a:cubicBezTo>
                      <a:pt x="58" y="33"/>
                      <a:pt x="58" y="33"/>
                      <a:pt x="58" y="33"/>
                    </a:cubicBezTo>
                    <a:cubicBezTo>
                      <a:pt x="58" y="33"/>
                      <a:pt x="58" y="33"/>
                      <a:pt x="58" y="34"/>
                    </a:cubicBezTo>
                    <a:cubicBezTo>
                      <a:pt x="58" y="34"/>
                      <a:pt x="58" y="34"/>
                      <a:pt x="58" y="34"/>
                    </a:cubicBezTo>
                    <a:cubicBezTo>
                      <a:pt x="58" y="35"/>
                      <a:pt x="58" y="35"/>
                      <a:pt x="59" y="35"/>
                    </a:cubicBezTo>
                    <a:cubicBezTo>
                      <a:pt x="59" y="36"/>
                      <a:pt x="59" y="36"/>
                      <a:pt x="59" y="35"/>
                    </a:cubicBezTo>
                    <a:cubicBezTo>
                      <a:pt x="60" y="35"/>
                      <a:pt x="59" y="34"/>
                      <a:pt x="60" y="34"/>
                    </a:cubicBezTo>
                    <a:cubicBezTo>
                      <a:pt x="60" y="34"/>
                      <a:pt x="60" y="34"/>
                      <a:pt x="60" y="34"/>
                    </a:cubicBezTo>
                    <a:cubicBezTo>
                      <a:pt x="61" y="34"/>
                      <a:pt x="61" y="35"/>
                      <a:pt x="61" y="35"/>
                    </a:cubicBezTo>
                    <a:cubicBezTo>
                      <a:pt x="61" y="36"/>
                      <a:pt x="60" y="36"/>
                      <a:pt x="61" y="36"/>
                    </a:cubicBezTo>
                    <a:cubicBezTo>
                      <a:pt x="61" y="37"/>
                      <a:pt x="61" y="36"/>
                      <a:pt x="62" y="37"/>
                    </a:cubicBezTo>
                    <a:cubicBezTo>
                      <a:pt x="62" y="37"/>
                      <a:pt x="62" y="37"/>
                      <a:pt x="62" y="38"/>
                    </a:cubicBezTo>
                    <a:cubicBezTo>
                      <a:pt x="62" y="38"/>
                      <a:pt x="62" y="38"/>
                      <a:pt x="62" y="39"/>
                    </a:cubicBezTo>
                    <a:cubicBezTo>
                      <a:pt x="62" y="38"/>
                      <a:pt x="62" y="38"/>
                      <a:pt x="62" y="38"/>
                    </a:cubicBezTo>
                    <a:cubicBezTo>
                      <a:pt x="63" y="38"/>
                      <a:pt x="63" y="39"/>
                      <a:pt x="63" y="38"/>
                    </a:cubicBezTo>
                    <a:cubicBezTo>
                      <a:pt x="63" y="38"/>
                      <a:pt x="64" y="38"/>
                      <a:pt x="64" y="38"/>
                    </a:cubicBezTo>
                    <a:cubicBezTo>
                      <a:pt x="64" y="37"/>
                      <a:pt x="63" y="37"/>
                      <a:pt x="63" y="37"/>
                    </a:cubicBezTo>
                    <a:cubicBezTo>
                      <a:pt x="63" y="37"/>
                      <a:pt x="63" y="37"/>
                      <a:pt x="63" y="36"/>
                    </a:cubicBezTo>
                    <a:cubicBezTo>
                      <a:pt x="63" y="36"/>
                      <a:pt x="64" y="36"/>
                      <a:pt x="64" y="36"/>
                    </a:cubicBezTo>
                    <a:cubicBezTo>
                      <a:pt x="64" y="35"/>
                      <a:pt x="64" y="35"/>
                      <a:pt x="64" y="35"/>
                    </a:cubicBezTo>
                    <a:cubicBezTo>
                      <a:pt x="63" y="34"/>
                      <a:pt x="63" y="33"/>
                      <a:pt x="64" y="33"/>
                    </a:cubicBezTo>
                    <a:cubicBezTo>
                      <a:pt x="64" y="33"/>
                      <a:pt x="64" y="33"/>
                      <a:pt x="64" y="33"/>
                    </a:cubicBezTo>
                    <a:cubicBezTo>
                      <a:pt x="65" y="33"/>
                      <a:pt x="65" y="34"/>
                      <a:pt x="65" y="34"/>
                    </a:cubicBezTo>
                    <a:cubicBezTo>
                      <a:pt x="66" y="33"/>
                      <a:pt x="65" y="33"/>
                      <a:pt x="65" y="32"/>
                    </a:cubicBezTo>
                    <a:cubicBezTo>
                      <a:pt x="66" y="32"/>
                      <a:pt x="66" y="32"/>
                      <a:pt x="66" y="31"/>
                    </a:cubicBezTo>
                    <a:cubicBezTo>
                      <a:pt x="66" y="31"/>
                      <a:pt x="66" y="31"/>
                      <a:pt x="66" y="30"/>
                    </a:cubicBezTo>
                    <a:cubicBezTo>
                      <a:pt x="66" y="30"/>
                      <a:pt x="66" y="30"/>
                      <a:pt x="66" y="29"/>
                    </a:cubicBezTo>
                    <a:cubicBezTo>
                      <a:pt x="65" y="29"/>
                      <a:pt x="65" y="29"/>
                      <a:pt x="65" y="29"/>
                    </a:cubicBezTo>
                    <a:cubicBezTo>
                      <a:pt x="66" y="29"/>
                      <a:pt x="66" y="29"/>
                      <a:pt x="66" y="28"/>
                    </a:cubicBezTo>
                    <a:cubicBezTo>
                      <a:pt x="66" y="28"/>
                      <a:pt x="66" y="28"/>
                      <a:pt x="66" y="27"/>
                    </a:cubicBezTo>
                    <a:cubicBezTo>
                      <a:pt x="66" y="27"/>
                      <a:pt x="66" y="27"/>
                      <a:pt x="66" y="26"/>
                    </a:cubicBezTo>
                    <a:cubicBezTo>
                      <a:pt x="66" y="26"/>
                      <a:pt x="66" y="25"/>
                      <a:pt x="67" y="25"/>
                    </a:cubicBezTo>
                    <a:cubicBezTo>
                      <a:pt x="67" y="24"/>
                      <a:pt x="68" y="25"/>
                      <a:pt x="68" y="24"/>
                    </a:cubicBezTo>
                    <a:cubicBezTo>
                      <a:pt x="68" y="24"/>
                      <a:pt x="69" y="24"/>
                      <a:pt x="69" y="23"/>
                    </a:cubicBezTo>
                    <a:cubicBezTo>
                      <a:pt x="70" y="23"/>
                      <a:pt x="70" y="23"/>
                      <a:pt x="71" y="22"/>
                    </a:cubicBezTo>
                    <a:cubicBezTo>
                      <a:pt x="71" y="21"/>
                      <a:pt x="70" y="21"/>
                      <a:pt x="70" y="20"/>
                    </a:cubicBezTo>
                    <a:cubicBezTo>
                      <a:pt x="70" y="20"/>
                      <a:pt x="70" y="20"/>
                      <a:pt x="70" y="20"/>
                    </a:cubicBezTo>
                    <a:cubicBezTo>
                      <a:pt x="70" y="19"/>
                      <a:pt x="69" y="19"/>
                      <a:pt x="69" y="19"/>
                    </a:cubicBezTo>
                    <a:cubicBezTo>
                      <a:pt x="69" y="19"/>
                      <a:pt x="69" y="18"/>
                      <a:pt x="68" y="18"/>
                    </a:cubicBezTo>
                    <a:cubicBezTo>
                      <a:pt x="68" y="18"/>
                      <a:pt x="68" y="18"/>
                      <a:pt x="67" y="18"/>
                    </a:cubicBezTo>
                    <a:cubicBezTo>
                      <a:pt x="66" y="18"/>
                      <a:pt x="66" y="19"/>
                      <a:pt x="65" y="19"/>
                    </a:cubicBezTo>
                    <a:cubicBezTo>
                      <a:pt x="65" y="19"/>
                      <a:pt x="64" y="18"/>
                      <a:pt x="64" y="18"/>
                    </a:cubicBezTo>
                    <a:cubicBezTo>
                      <a:pt x="64" y="18"/>
                      <a:pt x="63" y="19"/>
                      <a:pt x="63" y="19"/>
                    </a:cubicBezTo>
                    <a:cubicBezTo>
                      <a:pt x="62" y="19"/>
                      <a:pt x="62" y="19"/>
                      <a:pt x="61" y="19"/>
                    </a:cubicBezTo>
                    <a:cubicBezTo>
                      <a:pt x="61" y="19"/>
                      <a:pt x="60" y="19"/>
                      <a:pt x="60" y="19"/>
                    </a:cubicBezTo>
                    <a:cubicBezTo>
                      <a:pt x="59" y="19"/>
                      <a:pt x="59" y="19"/>
                      <a:pt x="59" y="19"/>
                    </a:cubicBezTo>
                    <a:cubicBezTo>
                      <a:pt x="58" y="19"/>
                      <a:pt x="58" y="19"/>
                      <a:pt x="58" y="19"/>
                    </a:cubicBezTo>
                    <a:cubicBezTo>
                      <a:pt x="58" y="19"/>
                      <a:pt x="57" y="19"/>
                      <a:pt x="57" y="19"/>
                    </a:cubicBezTo>
                    <a:cubicBezTo>
                      <a:pt x="56" y="19"/>
                      <a:pt x="56" y="19"/>
                      <a:pt x="55" y="20"/>
                    </a:cubicBezTo>
                    <a:cubicBezTo>
                      <a:pt x="55" y="20"/>
                      <a:pt x="55" y="20"/>
                      <a:pt x="55" y="20"/>
                    </a:cubicBezTo>
                    <a:cubicBezTo>
                      <a:pt x="54" y="21"/>
                      <a:pt x="54" y="21"/>
                      <a:pt x="54" y="21"/>
                    </a:cubicBezTo>
                    <a:cubicBezTo>
                      <a:pt x="53" y="21"/>
                      <a:pt x="53" y="20"/>
                      <a:pt x="53" y="20"/>
                    </a:cubicBezTo>
                    <a:cubicBezTo>
                      <a:pt x="53" y="20"/>
                      <a:pt x="53" y="20"/>
                      <a:pt x="53" y="20"/>
                    </a:cubicBezTo>
                    <a:cubicBezTo>
                      <a:pt x="52" y="21"/>
                      <a:pt x="52" y="21"/>
                      <a:pt x="51" y="21"/>
                    </a:cubicBezTo>
                    <a:cubicBezTo>
                      <a:pt x="51" y="21"/>
                      <a:pt x="51" y="22"/>
                      <a:pt x="50" y="21"/>
                    </a:cubicBezTo>
                    <a:cubicBezTo>
                      <a:pt x="50" y="21"/>
                      <a:pt x="50" y="21"/>
                      <a:pt x="50" y="20"/>
                    </a:cubicBezTo>
                    <a:cubicBezTo>
                      <a:pt x="49" y="20"/>
                      <a:pt x="49" y="20"/>
                      <a:pt x="48" y="20"/>
                    </a:cubicBezTo>
                    <a:cubicBezTo>
                      <a:pt x="48" y="20"/>
                      <a:pt x="47" y="20"/>
                      <a:pt x="47" y="21"/>
                    </a:cubicBezTo>
                    <a:cubicBezTo>
                      <a:pt x="47" y="21"/>
                      <a:pt x="47" y="21"/>
                      <a:pt x="47" y="21"/>
                    </a:cubicBezTo>
                    <a:cubicBezTo>
                      <a:pt x="47" y="22"/>
                      <a:pt x="47" y="22"/>
                      <a:pt x="47" y="23"/>
                    </a:cubicBezTo>
                    <a:cubicBezTo>
                      <a:pt x="47" y="23"/>
                      <a:pt x="47" y="23"/>
                      <a:pt x="48" y="24"/>
                    </a:cubicBezTo>
                    <a:cubicBezTo>
                      <a:pt x="48" y="24"/>
                      <a:pt x="48" y="24"/>
                      <a:pt x="48" y="24"/>
                    </a:cubicBezTo>
                    <a:cubicBezTo>
                      <a:pt x="48" y="25"/>
                      <a:pt x="49" y="25"/>
                      <a:pt x="48" y="26"/>
                    </a:cubicBezTo>
                    <a:cubicBezTo>
                      <a:pt x="48" y="26"/>
                      <a:pt x="48" y="26"/>
                      <a:pt x="47" y="26"/>
                    </a:cubicBezTo>
                    <a:cubicBezTo>
                      <a:pt x="47" y="26"/>
                      <a:pt x="46" y="26"/>
                      <a:pt x="46" y="26"/>
                    </a:cubicBezTo>
                    <a:cubicBezTo>
                      <a:pt x="46" y="25"/>
                      <a:pt x="45" y="25"/>
                      <a:pt x="45" y="25"/>
                    </a:cubicBezTo>
                    <a:cubicBezTo>
                      <a:pt x="44" y="25"/>
                      <a:pt x="44" y="25"/>
                      <a:pt x="44" y="25"/>
                    </a:cubicBezTo>
                    <a:cubicBezTo>
                      <a:pt x="43" y="25"/>
                      <a:pt x="43" y="25"/>
                      <a:pt x="43" y="25"/>
                    </a:cubicBezTo>
                    <a:cubicBezTo>
                      <a:pt x="42" y="25"/>
                      <a:pt x="42" y="25"/>
                      <a:pt x="42" y="25"/>
                    </a:cubicBezTo>
                    <a:cubicBezTo>
                      <a:pt x="41" y="25"/>
                      <a:pt x="41" y="25"/>
                      <a:pt x="41" y="24"/>
                    </a:cubicBezTo>
                    <a:cubicBezTo>
                      <a:pt x="40" y="24"/>
                      <a:pt x="40" y="24"/>
                      <a:pt x="40" y="23"/>
                    </a:cubicBezTo>
                    <a:cubicBezTo>
                      <a:pt x="40" y="23"/>
                      <a:pt x="39" y="23"/>
                      <a:pt x="39" y="23"/>
                    </a:cubicBezTo>
                    <a:cubicBezTo>
                      <a:pt x="39" y="23"/>
                      <a:pt x="38" y="24"/>
                      <a:pt x="38" y="24"/>
                    </a:cubicBezTo>
                    <a:cubicBezTo>
                      <a:pt x="38" y="24"/>
                      <a:pt x="37" y="24"/>
                      <a:pt x="37" y="24"/>
                    </a:cubicBezTo>
                    <a:cubicBezTo>
                      <a:pt x="36" y="24"/>
                      <a:pt x="36" y="24"/>
                      <a:pt x="35" y="24"/>
                    </a:cubicBezTo>
                    <a:cubicBezTo>
                      <a:pt x="35" y="23"/>
                      <a:pt x="35" y="23"/>
                      <a:pt x="35" y="22"/>
                    </a:cubicBezTo>
                    <a:cubicBezTo>
                      <a:pt x="34" y="22"/>
                      <a:pt x="34" y="22"/>
                      <a:pt x="34" y="22"/>
                    </a:cubicBezTo>
                    <a:cubicBezTo>
                      <a:pt x="33" y="22"/>
                      <a:pt x="33" y="22"/>
                      <a:pt x="33" y="22"/>
                    </a:cubicBezTo>
                    <a:cubicBezTo>
                      <a:pt x="32" y="22"/>
                      <a:pt x="32" y="22"/>
                      <a:pt x="32" y="22"/>
                    </a:cubicBezTo>
                    <a:cubicBezTo>
                      <a:pt x="32" y="22"/>
                      <a:pt x="32" y="21"/>
                      <a:pt x="32" y="21"/>
                    </a:cubicBezTo>
                    <a:cubicBezTo>
                      <a:pt x="31" y="21"/>
                      <a:pt x="31" y="21"/>
                      <a:pt x="31" y="20"/>
                    </a:cubicBezTo>
                    <a:cubicBezTo>
                      <a:pt x="30" y="20"/>
                      <a:pt x="30" y="20"/>
                      <a:pt x="30" y="20"/>
                    </a:cubicBezTo>
                    <a:cubicBezTo>
                      <a:pt x="29" y="20"/>
                      <a:pt x="29" y="20"/>
                      <a:pt x="29" y="20"/>
                    </a:cubicBezTo>
                    <a:cubicBezTo>
                      <a:pt x="29" y="20"/>
                      <a:pt x="28" y="20"/>
                      <a:pt x="28" y="20"/>
                    </a:cubicBezTo>
                    <a:cubicBezTo>
                      <a:pt x="28" y="20"/>
                      <a:pt x="28" y="19"/>
                      <a:pt x="28" y="19"/>
                    </a:cubicBezTo>
                    <a:cubicBezTo>
                      <a:pt x="28" y="19"/>
                      <a:pt x="28" y="18"/>
                      <a:pt x="27" y="18"/>
                    </a:cubicBezTo>
                    <a:cubicBezTo>
                      <a:pt x="27" y="18"/>
                      <a:pt x="26" y="17"/>
                      <a:pt x="26" y="17"/>
                    </a:cubicBezTo>
                    <a:cubicBezTo>
                      <a:pt x="25" y="17"/>
                      <a:pt x="25" y="17"/>
                      <a:pt x="25" y="17"/>
                    </a:cubicBezTo>
                    <a:cubicBezTo>
                      <a:pt x="24" y="17"/>
                      <a:pt x="24" y="17"/>
                      <a:pt x="24" y="17"/>
                    </a:cubicBezTo>
                    <a:cubicBezTo>
                      <a:pt x="23" y="16"/>
                      <a:pt x="23" y="16"/>
                      <a:pt x="23" y="16"/>
                    </a:cubicBezTo>
                    <a:cubicBezTo>
                      <a:pt x="23" y="15"/>
                      <a:pt x="23" y="15"/>
                      <a:pt x="22" y="15"/>
                    </a:cubicBezTo>
                    <a:cubicBezTo>
                      <a:pt x="22" y="15"/>
                      <a:pt x="21" y="15"/>
                      <a:pt x="21" y="15"/>
                    </a:cubicBezTo>
                    <a:cubicBezTo>
                      <a:pt x="21" y="15"/>
                      <a:pt x="21" y="14"/>
                      <a:pt x="21" y="14"/>
                    </a:cubicBezTo>
                    <a:cubicBezTo>
                      <a:pt x="20" y="14"/>
                      <a:pt x="21" y="13"/>
                      <a:pt x="22" y="13"/>
                    </a:cubicBezTo>
                    <a:cubicBezTo>
                      <a:pt x="22" y="13"/>
                      <a:pt x="22" y="12"/>
                      <a:pt x="23" y="12"/>
                    </a:cubicBezTo>
                    <a:cubicBezTo>
                      <a:pt x="23" y="12"/>
                      <a:pt x="23" y="12"/>
                      <a:pt x="23" y="11"/>
                    </a:cubicBezTo>
                    <a:cubicBezTo>
                      <a:pt x="23" y="11"/>
                      <a:pt x="23" y="11"/>
                      <a:pt x="23" y="11"/>
                    </a:cubicBezTo>
                    <a:cubicBezTo>
                      <a:pt x="22" y="11"/>
                      <a:pt x="22" y="10"/>
                      <a:pt x="23" y="9"/>
                    </a:cubicBezTo>
                    <a:cubicBezTo>
                      <a:pt x="23" y="9"/>
                      <a:pt x="24" y="9"/>
                      <a:pt x="24" y="8"/>
                    </a:cubicBezTo>
                    <a:cubicBezTo>
                      <a:pt x="24" y="8"/>
                      <a:pt x="24" y="7"/>
                      <a:pt x="24" y="7"/>
                    </a:cubicBezTo>
                    <a:cubicBezTo>
                      <a:pt x="24" y="6"/>
                      <a:pt x="23" y="6"/>
                      <a:pt x="23" y="6"/>
                    </a:cubicBezTo>
                    <a:cubicBezTo>
                      <a:pt x="23" y="5"/>
                      <a:pt x="23" y="5"/>
                      <a:pt x="22" y="4"/>
                    </a:cubicBezTo>
                    <a:cubicBezTo>
                      <a:pt x="22" y="4"/>
                      <a:pt x="22" y="3"/>
                      <a:pt x="22" y="3"/>
                    </a:cubicBezTo>
                    <a:cubicBezTo>
                      <a:pt x="21" y="2"/>
                      <a:pt x="21" y="2"/>
                      <a:pt x="20" y="2"/>
                    </a:cubicBezTo>
                    <a:cubicBezTo>
                      <a:pt x="20" y="1"/>
                      <a:pt x="19" y="1"/>
                      <a:pt x="19" y="1"/>
                    </a:cubicBezTo>
                    <a:cubicBezTo>
                      <a:pt x="18" y="0"/>
                      <a:pt x="18" y="1"/>
                      <a:pt x="17" y="0"/>
                    </a:cubicBezTo>
                    <a:cubicBezTo>
                      <a:pt x="17" y="1"/>
                      <a:pt x="17" y="1"/>
                      <a:pt x="17" y="1"/>
                    </a:cubicBezTo>
                    <a:cubicBezTo>
                      <a:pt x="17" y="1"/>
                      <a:pt x="17" y="1"/>
                      <a:pt x="16"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0" name="Freeform 457"/>
              <p:cNvSpPr>
                <a:spLocks/>
              </p:cNvSpPr>
              <p:nvPr/>
            </p:nvSpPr>
            <p:spPr bwMode="auto">
              <a:xfrm>
                <a:off x="3870326" y="2308226"/>
                <a:ext cx="442913" cy="454025"/>
              </a:xfrm>
              <a:custGeom>
                <a:avLst/>
                <a:gdLst>
                  <a:gd name="T0" fmla="*/ 34 w 41"/>
                  <a:gd name="T1" fmla="*/ 12 h 42"/>
                  <a:gd name="T2" fmla="*/ 19 w 41"/>
                  <a:gd name="T3" fmla="*/ 0 h 42"/>
                  <a:gd name="T4" fmla="*/ 15 w 41"/>
                  <a:gd name="T5" fmla="*/ 0 h 42"/>
                  <a:gd name="T6" fmla="*/ 16 w 41"/>
                  <a:gd name="T7" fmla="*/ 16 h 42"/>
                  <a:gd name="T8" fmla="*/ 16 w 41"/>
                  <a:gd name="T9" fmla="*/ 24 h 42"/>
                  <a:gd name="T10" fmla="*/ 18 w 41"/>
                  <a:gd name="T11" fmla="*/ 25 h 42"/>
                  <a:gd name="T12" fmla="*/ 17 w 41"/>
                  <a:gd name="T13" fmla="*/ 27 h 42"/>
                  <a:gd name="T14" fmla="*/ 16 w 41"/>
                  <a:gd name="T15" fmla="*/ 27 h 42"/>
                  <a:gd name="T16" fmla="*/ 7 w 41"/>
                  <a:gd name="T17" fmla="*/ 26 h 42"/>
                  <a:gd name="T18" fmla="*/ 6 w 41"/>
                  <a:gd name="T19" fmla="*/ 27 h 42"/>
                  <a:gd name="T20" fmla="*/ 4 w 41"/>
                  <a:gd name="T21" fmla="*/ 27 h 42"/>
                  <a:gd name="T22" fmla="*/ 3 w 41"/>
                  <a:gd name="T23" fmla="*/ 28 h 42"/>
                  <a:gd name="T24" fmla="*/ 1 w 41"/>
                  <a:gd name="T25" fmla="*/ 27 h 42"/>
                  <a:gd name="T26" fmla="*/ 1 w 41"/>
                  <a:gd name="T27" fmla="*/ 28 h 42"/>
                  <a:gd name="T28" fmla="*/ 0 w 41"/>
                  <a:gd name="T29" fmla="*/ 29 h 42"/>
                  <a:gd name="T30" fmla="*/ 0 w 41"/>
                  <a:gd name="T31" fmla="*/ 30 h 42"/>
                  <a:gd name="T32" fmla="*/ 0 w 41"/>
                  <a:gd name="T33" fmla="*/ 32 h 42"/>
                  <a:gd name="T34" fmla="*/ 1 w 41"/>
                  <a:gd name="T35" fmla="*/ 33 h 42"/>
                  <a:gd name="T36" fmla="*/ 2 w 41"/>
                  <a:gd name="T37" fmla="*/ 35 h 42"/>
                  <a:gd name="T38" fmla="*/ 0 w 41"/>
                  <a:gd name="T39" fmla="*/ 36 h 42"/>
                  <a:gd name="T40" fmla="*/ 2 w 41"/>
                  <a:gd name="T41" fmla="*/ 36 h 42"/>
                  <a:gd name="T42" fmla="*/ 3 w 41"/>
                  <a:gd name="T43" fmla="*/ 37 h 42"/>
                  <a:gd name="T44" fmla="*/ 5 w 41"/>
                  <a:gd name="T45" fmla="*/ 37 h 42"/>
                  <a:gd name="T46" fmla="*/ 7 w 41"/>
                  <a:gd name="T47" fmla="*/ 36 h 42"/>
                  <a:gd name="T48" fmla="*/ 8 w 41"/>
                  <a:gd name="T49" fmla="*/ 37 h 42"/>
                  <a:gd name="T50" fmla="*/ 9 w 41"/>
                  <a:gd name="T51" fmla="*/ 39 h 42"/>
                  <a:gd name="T52" fmla="*/ 9 w 41"/>
                  <a:gd name="T53" fmla="*/ 41 h 42"/>
                  <a:gd name="T54" fmla="*/ 10 w 41"/>
                  <a:gd name="T55" fmla="*/ 42 h 42"/>
                  <a:gd name="T56" fmla="*/ 12 w 41"/>
                  <a:gd name="T57" fmla="*/ 42 h 42"/>
                  <a:gd name="T58" fmla="*/ 13 w 41"/>
                  <a:gd name="T59" fmla="*/ 41 h 42"/>
                  <a:gd name="T60" fmla="*/ 14 w 41"/>
                  <a:gd name="T61" fmla="*/ 41 h 42"/>
                  <a:gd name="T62" fmla="*/ 15 w 41"/>
                  <a:gd name="T63" fmla="*/ 42 h 42"/>
                  <a:gd name="T64" fmla="*/ 16 w 41"/>
                  <a:gd name="T65" fmla="*/ 42 h 42"/>
                  <a:gd name="T66" fmla="*/ 17 w 41"/>
                  <a:gd name="T67" fmla="*/ 39 h 42"/>
                  <a:gd name="T68" fmla="*/ 18 w 41"/>
                  <a:gd name="T69" fmla="*/ 37 h 42"/>
                  <a:gd name="T70" fmla="*/ 19 w 41"/>
                  <a:gd name="T71" fmla="*/ 36 h 42"/>
                  <a:gd name="T72" fmla="*/ 20 w 41"/>
                  <a:gd name="T73" fmla="*/ 33 h 42"/>
                  <a:gd name="T74" fmla="*/ 23 w 41"/>
                  <a:gd name="T75" fmla="*/ 32 h 42"/>
                  <a:gd name="T76" fmla="*/ 25 w 41"/>
                  <a:gd name="T77" fmla="*/ 31 h 42"/>
                  <a:gd name="T78" fmla="*/ 27 w 41"/>
                  <a:gd name="T79" fmla="*/ 30 h 42"/>
                  <a:gd name="T80" fmla="*/ 28 w 41"/>
                  <a:gd name="T81" fmla="*/ 29 h 42"/>
                  <a:gd name="T82" fmla="*/ 30 w 41"/>
                  <a:gd name="T83" fmla="*/ 28 h 42"/>
                  <a:gd name="T84" fmla="*/ 31 w 41"/>
                  <a:gd name="T85" fmla="*/ 29 h 42"/>
                  <a:gd name="T86" fmla="*/ 33 w 41"/>
                  <a:gd name="T87" fmla="*/ 28 h 42"/>
                  <a:gd name="T88" fmla="*/ 35 w 41"/>
                  <a:gd name="T89" fmla="*/ 28 h 42"/>
                  <a:gd name="T90" fmla="*/ 38 w 41"/>
                  <a:gd name="T91" fmla="*/ 27 h 42"/>
                  <a:gd name="T92" fmla="*/ 40 w 41"/>
                  <a:gd name="T93" fmla="*/ 27 h 42"/>
                  <a:gd name="T94" fmla="*/ 41 w 41"/>
                  <a:gd name="T95" fmla="*/ 25 h 42"/>
                  <a:gd name="T96" fmla="*/ 41 w 41"/>
                  <a:gd name="T97" fmla="*/ 21 h 42"/>
                  <a:gd name="T98" fmla="*/ 41 w 41"/>
                  <a:gd name="T99" fmla="*/ 18 h 42"/>
                  <a:gd name="T100" fmla="*/ 41 w 41"/>
                  <a:gd name="T101" fmla="*/ 17 h 42"/>
                  <a:gd name="T102" fmla="*/ 39 w 41"/>
                  <a:gd name="T103" fmla="*/ 17 h 42"/>
                  <a:gd name="T104" fmla="*/ 38 w 41"/>
                  <a:gd name="T105" fmla="*/ 15 h 42"/>
                  <a:gd name="T106" fmla="*/ 37 w 41"/>
                  <a:gd name="T107" fmla="*/ 14 h 42"/>
                  <a:gd name="T108" fmla="*/ 35 w 41"/>
                  <a:gd name="T109"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 h="42">
                    <a:moveTo>
                      <a:pt x="34" y="12"/>
                    </a:moveTo>
                    <a:cubicBezTo>
                      <a:pt x="34" y="12"/>
                      <a:pt x="34" y="12"/>
                      <a:pt x="34" y="12"/>
                    </a:cubicBezTo>
                    <a:cubicBezTo>
                      <a:pt x="34" y="12"/>
                      <a:pt x="34" y="11"/>
                      <a:pt x="34" y="11"/>
                    </a:cubicBezTo>
                    <a:cubicBezTo>
                      <a:pt x="19" y="0"/>
                      <a:pt x="19" y="0"/>
                      <a:pt x="19" y="0"/>
                    </a:cubicBezTo>
                    <a:cubicBezTo>
                      <a:pt x="19" y="0"/>
                      <a:pt x="19" y="0"/>
                      <a:pt x="19" y="0"/>
                    </a:cubicBezTo>
                    <a:cubicBezTo>
                      <a:pt x="15" y="0"/>
                      <a:pt x="15" y="0"/>
                      <a:pt x="15" y="0"/>
                    </a:cubicBezTo>
                    <a:cubicBezTo>
                      <a:pt x="15" y="7"/>
                      <a:pt x="15" y="7"/>
                      <a:pt x="15" y="7"/>
                    </a:cubicBezTo>
                    <a:cubicBezTo>
                      <a:pt x="16" y="16"/>
                      <a:pt x="16" y="16"/>
                      <a:pt x="16" y="16"/>
                    </a:cubicBezTo>
                    <a:cubicBezTo>
                      <a:pt x="16" y="16"/>
                      <a:pt x="16" y="19"/>
                      <a:pt x="16" y="21"/>
                    </a:cubicBezTo>
                    <a:cubicBezTo>
                      <a:pt x="16" y="23"/>
                      <a:pt x="16" y="24"/>
                      <a:pt x="16" y="24"/>
                    </a:cubicBezTo>
                    <a:cubicBezTo>
                      <a:pt x="17" y="24"/>
                      <a:pt x="17" y="24"/>
                      <a:pt x="17" y="24"/>
                    </a:cubicBezTo>
                    <a:cubicBezTo>
                      <a:pt x="17" y="25"/>
                      <a:pt x="18" y="25"/>
                      <a:pt x="18" y="25"/>
                    </a:cubicBezTo>
                    <a:cubicBezTo>
                      <a:pt x="18" y="26"/>
                      <a:pt x="17" y="26"/>
                      <a:pt x="17" y="26"/>
                    </a:cubicBezTo>
                    <a:cubicBezTo>
                      <a:pt x="17" y="26"/>
                      <a:pt x="17" y="27"/>
                      <a:pt x="17" y="27"/>
                    </a:cubicBezTo>
                    <a:cubicBezTo>
                      <a:pt x="17" y="27"/>
                      <a:pt x="17" y="27"/>
                      <a:pt x="17" y="27"/>
                    </a:cubicBezTo>
                    <a:cubicBezTo>
                      <a:pt x="16" y="27"/>
                      <a:pt x="16" y="27"/>
                      <a:pt x="16" y="27"/>
                    </a:cubicBezTo>
                    <a:cubicBezTo>
                      <a:pt x="8" y="27"/>
                      <a:pt x="8" y="27"/>
                      <a:pt x="8" y="27"/>
                    </a:cubicBezTo>
                    <a:cubicBezTo>
                      <a:pt x="8" y="27"/>
                      <a:pt x="7" y="26"/>
                      <a:pt x="7" y="26"/>
                    </a:cubicBezTo>
                    <a:cubicBezTo>
                      <a:pt x="7" y="26"/>
                      <a:pt x="7" y="27"/>
                      <a:pt x="6" y="27"/>
                    </a:cubicBezTo>
                    <a:cubicBezTo>
                      <a:pt x="6" y="27"/>
                      <a:pt x="6" y="27"/>
                      <a:pt x="6" y="27"/>
                    </a:cubicBezTo>
                    <a:cubicBezTo>
                      <a:pt x="5" y="27"/>
                      <a:pt x="5" y="27"/>
                      <a:pt x="5" y="27"/>
                    </a:cubicBezTo>
                    <a:cubicBezTo>
                      <a:pt x="5" y="27"/>
                      <a:pt x="4" y="27"/>
                      <a:pt x="4" y="27"/>
                    </a:cubicBezTo>
                    <a:cubicBezTo>
                      <a:pt x="4" y="27"/>
                      <a:pt x="4" y="27"/>
                      <a:pt x="3" y="27"/>
                    </a:cubicBezTo>
                    <a:cubicBezTo>
                      <a:pt x="3" y="28"/>
                      <a:pt x="3" y="28"/>
                      <a:pt x="3" y="28"/>
                    </a:cubicBezTo>
                    <a:cubicBezTo>
                      <a:pt x="2" y="28"/>
                      <a:pt x="3" y="27"/>
                      <a:pt x="2" y="27"/>
                    </a:cubicBezTo>
                    <a:cubicBezTo>
                      <a:pt x="2" y="27"/>
                      <a:pt x="2" y="27"/>
                      <a:pt x="1" y="27"/>
                    </a:cubicBezTo>
                    <a:cubicBezTo>
                      <a:pt x="1" y="27"/>
                      <a:pt x="1" y="27"/>
                      <a:pt x="1" y="27"/>
                    </a:cubicBezTo>
                    <a:cubicBezTo>
                      <a:pt x="1" y="27"/>
                      <a:pt x="1" y="27"/>
                      <a:pt x="1" y="28"/>
                    </a:cubicBezTo>
                    <a:cubicBezTo>
                      <a:pt x="1" y="28"/>
                      <a:pt x="1" y="28"/>
                      <a:pt x="1" y="29"/>
                    </a:cubicBezTo>
                    <a:cubicBezTo>
                      <a:pt x="1" y="29"/>
                      <a:pt x="0" y="29"/>
                      <a:pt x="0" y="29"/>
                    </a:cubicBezTo>
                    <a:cubicBezTo>
                      <a:pt x="0" y="29"/>
                      <a:pt x="0" y="29"/>
                      <a:pt x="0" y="29"/>
                    </a:cubicBezTo>
                    <a:cubicBezTo>
                      <a:pt x="0" y="29"/>
                      <a:pt x="0" y="29"/>
                      <a:pt x="0" y="30"/>
                    </a:cubicBezTo>
                    <a:cubicBezTo>
                      <a:pt x="0" y="30"/>
                      <a:pt x="0" y="30"/>
                      <a:pt x="0" y="31"/>
                    </a:cubicBezTo>
                    <a:cubicBezTo>
                      <a:pt x="0" y="31"/>
                      <a:pt x="0" y="31"/>
                      <a:pt x="0" y="32"/>
                    </a:cubicBezTo>
                    <a:cubicBezTo>
                      <a:pt x="0" y="32"/>
                      <a:pt x="0" y="32"/>
                      <a:pt x="0" y="33"/>
                    </a:cubicBezTo>
                    <a:cubicBezTo>
                      <a:pt x="1" y="33"/>
                      <a:pt x="1" y="33"/>
                      <a:pt x="1" y="33"/>
                    </a:cubicBezTo>
                    <a:cubicBezTo>
                      <a:pt x="2" y="34"/>
                      <a:pt x="2" y="34"/>
                      <a:pt x="2" y="34"/>
                    </a:cubicBezTo>
                    <a:cubicBezTo>
                      <a:pt x="2" y="35"/>
                      <a:pt x="2" y="35"/>
                      <a:pt x="2" y="35"/>
                    </a:cubicBezTo>
                    <a:cubicBezTo>
                      <a:pt x="1" y="36"/>
                      <a:pt x="1" y="36"/>
                      <a:pt x="1" y="36"/>
                    </a:cubicBezTo>
                    <a:cubicBezTo>
                      <a:pt x="0" y="36"/>
                      <a:pt x="0" y="36"/>
                      <a:pt x="0" y="36"/>
                    </a:cubicBezTo>
                    <a:cubicBezTo>
                      <a:pt x="1" y="36"/>
                      <a:pt x="1" y="36"/>
                      <a:pt x="1" y="36"/>
                    </a:cubicBezTo>
                    <a:cubicBezTo>
                      <a:pt x="2" y="36"/>
                      <a:pt x="2" y="36"/>
                      <a:pt x="2" y="36"/>
                    </a:cubicBezTo>
                    <a:cubicBezTo>
                      <a:pt x="2" y="36"/>
                      <a:pt x="3" y="36"/>
                      <a:pt x="3" y="37"/>
                    </a:cubicBezTo>
                    <a:cubicBezTo>
                      <a:pt x="3" y="37"/>
                      <a:pt x="3" y="37"/>
                      <a:pt x="3" y="37"/>
                    </a:cubicBezTo>
                    <a:cubicBezTo>
                      <a:pt x="4" y="37"/>
                      <a:pt x="4" y="37"/>
                      <a:pt x="4" y="36"/>
                    </a:cubicBezTo>
                    <a:cubicBezTo>
                      <a:pt x="4" y="36"/>
                      <a:pt x="5" y="37"/>
                      <a:pt x="5" y="37"/>
                    </a:cubicBezTo>
                    <a:cubicBezTo>
                      <a:pt x="6" y="37"/>
                      <a:pt x="6" y="36"/>
                      <a:pt x="6" y="36"/>
                    </a:cubicBezTo>
                    <a:cubicBezTo>
                      <a:pt x="7" y="36"/>
                      <a:pt x="7" y="35"/>
                      <a:pt x="7" y="36"/>
                    </a:cubicBezTo>
                    <a:cubicBezTo>
                      <a:pt x="7" y="36"/>
                      <a:pt x="8" y="36"/>
                      <a:pt x="8" y="36"/>
                    </a:cubicBezTo>
                    <a:cubicBezTo>
                      <a:pt x="8" y="37"/>
                      <a:pt x="8" y="37"/>
                      <a:pt x="8" y="37"/>
                    </a:cubicBezTo>
                    <a:cubicBezTo>
                      <a:pt x="8" y="38"/>
                      <a:pt x="8" y="38"/>
                      <a:pt x="9" y="38"/>
                    </a:cubicBezTo>
                    <a:cubicBezTo>
                      <a:pt x="9" y="39"/>
                      <a:pt x="8" y="39"/>
                      <a:pt x="9" y="39"/>
                    </a:cubicBezTo>
                    <a:cubicBezTo>
                      <a:pt x="9" y="40"/>
                      <a:pt x="9" y="40"/>
                      <a:pt x="9" y="40"/>
                    </a:cubicBezTo>
                    <a:cubicBezTo>
                      <a:pt x="10" y="40"/>
                      <a:pt x="9" y="40"/>
                      <a:pt x="9" y="41"/>
                    </a:cubicBezTo>
                    <a:cubicBezTo>
                      <a:pt x="9" y="41"/>
                      <a:pt x="10" y="41"/>
                      <a:pt x="10" y="42"/>
                    </a:cubicBezTo>
                    <a:cubicBezTo>
                      <a:pt x="10" y="42"/>
                      <a:pt x="10" y="42"/>
                      <a:pt x="10" y="42"/>
                    </a:cubicBezTo>
                    <a:cubicBezTo>
                      <a:pt x="10" y="42"/>
                      <a:pt x="11" y="41"/>
                      <a:pt x="11" y="41"/>
                    </a:cubicBezTo>
                    <a:cubicBezTo>
                      <a:pt x="11" y="41"/>
                      <a:pt x="11" y="42"/>
                      <a:pt x="12" y="42"/>
                    </a:cubicBezTo>
                    <a:cubicBezTo>
                      <a:pt x="12" y="42"/>
                      <a:pt x="12" y="42"/>
                      <a:pt x="13" y="42"/>
                    </a:cubicBezTo>
                    <a:cubicBezTo>
                      <a:pt x="13" y="42"/>
                      <a:pt x="13" y="41"/>
                      <a:pt x="13" y="41"/>
                    </a:cubicBezTo>
                    <a:cubicBezTo>
                      <a:pt x="14" y="41"/>
                      <a:pt x="14" y="41"/>
                      <a:pt x="14" y="41"/>
                    </a:cubicBezTo>
                    <a:cubicBezTo>
                      <a:pt x="14" y="41"/>
                      <a:pt x="14" y="41"/>
                      <a:pt x="14" y="41"/>
                    </a:cubicBezTo>
                    <a:cubicBezTo>
                      <a:pt x="15" y="41"/>
                      <a:pt x="14" y="41"/>
                      <a:pt x="14" y="42"/>
                    </a:cubicBezTo>
                    <a:cubicBezTo>
                      <a:pt x="15" y="42"/>
                      <a:pt x="15" y="42"/>
                      <a:pt x="15" y="42"/>
                    </a:cubicBezTo>
                    <a:cubicBezTo>
                      <a:pt x="16" y="42"/>
                      <a:pt x="16" y="42"/>
                      <a:pt x="16" y="41"/>
                    </a:cubicBezTo>
                    <a:cubicBezTo>
                      <a:pt x="16" y="42"/>
                      <a:pt x="16" y="42"/>
                      <a:pt x="16" y="42"/>
                    </a:cubicBezTo>
                    <a:cubicBezTo>
                      <a:pt x="16" y="41"/>
                      <a:pt x="16" y="40"/>
                      <a:pt x="17" y="40"/>
                    </a:cubicBezTo>
                    <a:cubicBezTo>
                      <a:pt x="17" y="39"/>
                      <a:pt x="17" y="39"/>
                      <a:pt x="17" y="39"/>
                    </a:cubicBezTo>
                    <a:cubicBezTo>
                      <a:pt x="17" y="39"/>
                      <a:pt x="17" y="38"/>
                      <a:pt x="17" y="38"/>
                    </a:cubicBezTo>
                    <a:cubicBezTo>
                      <a:pt x="17" y="37"/>
                      <a:pt x="17" y="37"/>
                      <a:pt x="18" y="37"/>
                    </a:cubicBezTo>
                    <a:cubicBezTo>
                      <a:pt x="18" y="37"/>
                      <a:pt x="18" y="37"/>
                      <a:pt x="19" y="37"/>
                    </a:cubicBezTo>
                    <a:cubicBezTo>
                      <a:pt x="19" y="37"/>
                      <a:pt x="19" y="36"/>
                      <a:pt x="19" y="36"/>
                    </a:cubicBezTo>
                    <a:cubicBezTo>
                      <a:pt x="19" y="35"/>
                      <a:pt x="19" y="35"/>
                      <a:pt x="19" y="34"/>
                    </a:cubicBezTo>
                    <a:cubicBezTo>
                      <a:pt x="19" y="34"/>
                      <a:pt x="20" y="34"/>
                      <a:pt x="20" y="33"/>
                    </a:cubicBezTo>
                    <a:cubicBezTo>
                      <a:pt x="20" y="33"/>
                      <a:pt x="20" y="32"/>
                      <a:pt x="21" y="32"/>
                    </a:cubicBezTo>
                    <a:cubicBezTo>
                      <a:pt x="22" y="32"/>
                      <a:pt x="22" y="32"/>
                      <a:pt x="23" y="32"/>
                    </a:cubicBezTo>
                    <a:cubicBezTo>
                      <a:pt x="23" y="32"/>
                      <a:pt x="24" y="32"/>
                      <a:pt x="24" y="32"/>
                    </a:cubicBezTo>
                    <a:cubicBezTo>
                      <a:pt x="24" y="32"/>
                      <a:pt x="24" y="32"/>
                      <a:pt x="25" y="31"/>
                    </a:cubicBezTo>
                    <a:cubicBezTo>
                      <a:pt x="26" y="30"/>
                      <a:pt x="26" y="30"/>
                      <a:pt x="26" y="30"/>
                    </a:cubicBezTo>
                    <a:cubicBezTo>
                      <a:pt x="26" y="30"/>
                      <a:pt x="26" y="30"/>
                      <a:pt x="27" y="30"/>
                    </a:cubicBezTo>
                    <a:cubicBezTo>
                      <a:pt x="27" y="29"/>
                      <a:pt x="27" y="29"/>
                      <a:pt x="27" y="29"/>
                    </a:cubicBezTo>
                    <a:cubicBezTo>
                      <a:pt x="28" y="29"/>
                      <a:pt x="28" y="29"/>
                      <a:pt x="28" y="29"/>
                    </a:cubicBezTo>
                    <a:cubicBezTo>
                      <a:pt x="28" y="29"/>
                      <a:pt x="28" y="28"/>
                      <a:pt x="29" y="28"/>
                    </a:cubicBezTo>
                    <a:cubicBezTo>
                      <a:pt x="29" y="28"/>
                      <a:pt x="29" y="28"/>
                      <a:pt x="30" y="28"/>
                    </a:cubicBezTo>
                    <a:cubicBezTo>
                      <a:pt x="30" y="29"/>
                      <a:pt x="31" y="29"/>
                      <a:pt x="31" y="29"/>
                    </a:cubicBezTo>
                    <a:cubicBezTo>
                      <a:pt x="31" y="29"/>
                      <a:pt x="31" y="29"/>
                      <a:pt x="31" y="29"/>
                    </a:cubicBezTo>
                    <a:cubicBezTo>
                      <a:pt x="32" y="29"/>
                      <a:pt x="32" y="29"/>
                      <a:pt x="32" y="29"/>
                    </a:cubicBezTo>
                    <a:cubicBezTo>
                      <a:pt x="33" y="29"/>
                      <a:pt x="33" y="29"/>
                      <a:pt x="33" y="28"/>
                    </a:cubicBezTo>
                    <a:cubicBezTo>
                      <a:pt x="34" y="28"/>
                      <a:pt x="34" y="28"/>
                      <a:pt x="34" y="28"/>
                    </a:cubicBezTo>
                    <a:cubicBezTo>
                      <a:pt x="34" y="28"/>
                      <a:pt x="35" y="28"/>
                      <a:pt x="35" y="28"/>
                    </a:cubicBezTo>
                    <a:cubicBezTo>
                      <a:pt x="36" y="28"/>
                      <a:pt x="36" y="28"/>
                      <a:pt x="37" y="28"/>
                    </a:cubicBezTo>
                    <a:cubicBezTo>
                      <a:pt x="37" y="28"/>
                      <a:pt x="37" y="27"/>
                      <a:pt x="38" y="27"/>
                    </a:cubicBezTo>
                    <a:cubicBezTo>
                      <a:pt x="38" y="27"/>
                      <a:pt x="39" y="28"/>
                      <a:pt x="39" y="28"/>
                    </a:cubicBezTo>
                    <a:cubicBezTo>
                      <a:pt x="39" y="27"/>
                      <a:pt x="40" y="27"/>
                      <a:pt x="40" y="27"/>
                    </a:cubicBezTo>
                    <a:cubicBezTo>
                      <a:pt x="40" y="27"/>
                      <a:pt x="40" y="27"/>
                      <a:pt x="40" y="26"/>
                    </a:cubicBezTo>
                    <a:cubicBezTo>
                      <a:pt x="41" y="26"/>
                      <a:pt x="41" y="26"/>
                      <a:pt x="41" y="25"/>
                    </a:cubicBezTo>
                    <a:cubicBezTo>
                      <a:pt x="41" y="25"/>
                      <a:pt x="41" y="24"/>
                      <a:pt x="41" y="24"/>
                    </a:cubicBezTo>
                    <a:cubicBezTo>
                      <a:pt x="41" y="23"/>
                      <a:pt x="41" y="22"/>
                      <a:pt x="41" y="21"/>
                    </a:cubicBezTo>
                    <a:cubicBezTo>
                      <a:pt x="41" y="21"/>
                      <a:pt x="41" y="21"/>
                      <a:pt x="41" y="21"/>
                    </a:cubicBezTo>
                    <a:cubicBezTo>
                      <a:pt x="41" y="20"/>
                      <a:pt x="41" y="19"/>
                      <a:pt x="41" y="18"/>
                    </a:cubicBezTo>
                    <a:cubicBezTo>
                      <a:pt x="41" y="18"/>
                      <a:pt x="41" y="18"/>
                      <a:pt x="41" y="17"/>
                    </a:cubicBezTo>
                    <a:cubicBezTo>
                      <a:pt x="41" y="17"/>
                      <a:pt x="41" y="17"/>
                      <a:pt x="41" y="17"/>
                    </a:cubicBezTo>
                    <a:cubicBezTo>
                      <a:pt x="40" y="17"/>
                      <a:pt x="40" y="17"/>
                      <a:pt x="39" y="17"/>
                    </a:cubicBezTo>
                    <a:cubicBezTo>
                      <a:pt x="39" y="17"/>
                      <a:pt x="39" y="17"/>
                      <a:pt x="39" y="17"/>
                    </a:cubicBezTo>
                    <a:cubicBezTo>
                      <a:pt x="38" y="17"/>
                      <a:pt x="39" y="16"/>
                      <a:pt x="39" y="16"/>
                    </a:cubicBezTo>
                    <a:cubicBezTo>
                      <a:pt x="39" y="16"/>
                      <a:pt x="39" y="15"/>
                      <a:pt x="38" y="15"/>
                    </a:cubicBezTo>
                    <a:cubicBezTo>
                      <a:pt x="38" y="14"/>
                      <a:pt x="38" y="14"/>
                      <a:pt x="37" y="14"/>
                    </a:cubicBezTo>
                    <a:cubicBezTo>
                      <a:pt x="37" y="14"/>
                      <a:pt x="37" y="15"/>
                      <a:pt x="37" y="14"/>
                    </a:cubicBezTo>
                    <a:cubicBezTo>
                      <a:pt x="36" y="14"/>
                      <a:pt x="36" y="14"/>
                      <a:pt x="36" y="13"/>
                    </a:cubicBezTo>
                    <a:cubicBezTo>
                      <a:pt x="35" y="13"/>
                      <a:pt x="35" y="13"/>
                      <a:pt x="35" y="13"/>
                    </a:cubicBezTo>
                    <a:cubicBezTo>
                      <a:pt x="35" y="13"/>
                      <a:pt x="35" y="13"/>
                      <a:pt x="34"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458"/>
              <p:cNvSpPr>
                <a:spLocks/>
              </p:cNvSpPr>
              <p:nvPr/>
            </p:nvSpPr>
            <p:spPr bwMode="auto">
              <a:xfrm>
                <a:off x="3740151" y="2686051"/>
                <a:ext cx="87313" cy="53975"/>
              </a:xfrm>
              <a:custGeom>
                <a:avLst/>
                <a:gdLst>
                  <a:gd name="T0" fmla="*/ 1 w 8"/>
                  <a:gd name="T1" fmla="*/ 2 h 5"/>
                  <a:gd name="T2" fmla="*/ 2 w 8"/>
                  <a:gd name="T3" fmla="*/ 2 h 5"/>
                  <a:gd name="T4" fmla="*/ 3 w 8"/>
                  <a:gd name="T5" fmla="*/ 3 h 5"/>
                  <a:gd name="T6" fmla="*/ 4 w 8"/>
                  <a:gd name="T7" fmla="*/ 4 h 5"/>
                  <a:gd name="T8" fmla="*/ 4 w 8"/>
                  <a:gd name="T9" fmla="*/ 5 h 5"/>
                  <a:gd name="T10" fmla="*/ 4 w 8"/>
                  <a:gd name="T11" fmla="*/ 5 h 5"/>
                  <a:gd name="T12" fmla="*/ 5 w 8"/>
                  <a:gd name="T13" fmla="*/ 4 h 5"/>
                  <a:gd name="T14" fmla="*/ 6 w 8"/>
                  <a:gd name="T15" fmla="*/ 3 h 5"/>
                  <a:gd name="T16" fmla="*/ 6 w 8"/>
                  <a:gd name="T17" fmla="*/ 3 h 5"/>
                  <a:gd name="T18" fmla="*/ 7 w 8"/>
                  <a:gd name="T19" fmla="*/ 3 h 5"/>
                  <a:gd name="T20" fmla="*/ 8 w 8"/>
                  <a:gd name="T21" fmla="*/ 2 h 5"/>
                  <a:gd name="T22" fmla="*/ 8 w 8"/>
                  <a:gd name="T23" fmla="*/ 1 h 5"/>
                  <a:gd name="T24" fmla="*/ 8 w 8"/>
                  <a:gd name="T25" fmla="*/ 0 h 5"/>
                  <a:gd name="T26" fmla="*/ 8 w 8"/>
                  <a:gd name="T27" fmla="*/ 0 h 5"/>
                  <a:gd name="T28" fmla="*/ 8 w 8"/>
                  <a:gd name="T29" fmla="*/ 0 h 5"/>
                  <a:gd name="T30" fmla="*/ 6 w 8"/>
                  <a:gd name="T31" fmla="*/ 0 h 5"/>
                  <a:gd name="T32" fmla="*/ 4 w 8"/>
                  <a:gd name="T33" fmla="*/ 0 h 5"/>
                  <a:gd name="T34" fmla="*/ 4 w 8"/>
                  <a:gd name="T35" fmla="*/ 0 h 5"/>
                  <a:gd name="T36" fmla="*/ 3 w 8"/>
                  <a:gd name="T37" fmla="*/ 1 h 5"/>
                  <a:gd name="T38" fmla="*/ 2 w 8"/>
                  <a:gd name="T39" fmla="*/ 1 h 5"/>
                  <a:gd name="T40" fmla="*/ 0 w 8"/>
                  <a:gd name="T41" fmla="*/ 1 h 5"/>
                  <a:gd name="T42" fmla="*/ 0 w 8"/>
                  <a:gd name="T43" fmla="*/ 1 h 5"/>
                  <a:gd name="T44" fmla="*/ 1 w 8"/>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5">
                    <a:moveTo>
                      <a:pt x="1" y="2"/>
                    </a:moveTo>
                    <a:cubicBezTo>
                      <a:pt x="2" y="2"/>
                      <a:pt x="2" y="2"/>
                      <a:pt x="2" y="2"/>
                    </a:cubicBezTo>
                    <a:cubicBezTo>
                      <a:pt x="3" y="2"/>
                      <a:pt x="3" y="2"/>
                      <a:pt x="3" y="3"/>
                    </a:cubicBezTo>
                    <a:cubicBezTo>
                      <a:pt x="4" y="4"/>
                      <a:pt x="4" y="4"/>
                      <a:pt x="4" y="4"/>
                    </a:cubicBezTo>
                    <a:cubicBezTo>
                      <a:pt x="4" y="5"/>
                      <a:pt x="4" y="5"/>
                      <a:pt x="4" y="5"/>
                    </a:cubicBezTo>
                    <a:cubicBezTo>
                      <a:pt x="4" y="5"/>
                      <a:pt x="4" y="5"/>
                      <a:pt x="4" y="5"/>
                    </a:cubicBezTo>
                    <a:cubicBezTo>
                      <a:pt x="4" y="4"/>
                      <a:pt x="4" y="4"/>
                      <a:pt x="5" y="4"/>
                    </a:cubicBezTo>
                    <a:cubicBezTo>
                      <a:pt x="5" y="3"/>
                      <a:pt x="5" y="3"/>
                      <a:pt x="6" y="3"/>
                    </a:cubicBezTo>
                    <a:cubicBezTo>
                      <a:pt x="6" y="3"/>
                      <a:pt x="6" y="3"/>
                      <a:pt x="6" y="3"/>
                    </a:cubicBezTo>
                    <a:cubicBezTo>
                      <a:pt x="7" y="3"/>
                      <a:pt x="7" y="3"/>
                      <a:pt x="7" y="3"/>
                    </a:cubicBezTo>
                    <a:cubicBezTo>
                      <a:pt x="8" y="2"/>
                      <a:pt x="8" y="2"/>
                      <a:pt x="8" y="2"/>
                    </a:cubicBezTo>
                    <a:cubicBezTo>
                      <a:pt x="8" y="2"/>
                      <a:pt x="7" y="1"/>
                      <a:pt x="8" y="1"/>
                    </a:cubicBezTo>
                    <a:cubicBezTo>
                      <a:pt x="8" y="1"/>
                      <a:pt x="8" y="1"/>
                      <a:pt x="8" y="0"/>
                    </a:cubicBezTo>
                    <a:cubicBezTo>
                      <a:pt x="8" y="0"/>
                      <a:pt x="8" y="0"/>
                      <a:pt x="8" y="0"/>
                    </a:cubicBezTo>
                    <a:cubicBezTo>
                      <a:pt x="8" y="0"/>
                      <a:pt x="8" y="0"/>
                      <a:pt x="8" y="0"/>
                    </a:cubicBezTo>
                    <a:cubicBezTo>
                      <a:pt x="7" y="0"/>
                      <a:pt x="7" y="0"/>
                      <a:pt x="6" y="0"/>
                    </a:cubicBezTo>
                    <a:cubicBezTo>
                      <a:pt x="6" y="0"/>
                      <a:pt x="5" y="0"/>
                      <a:pt x="4" y="0"/>
                    </a:cubicBezTo>
                    <a:cubicBezTo>
                      <a:pt x="4" y="0"/>
                      <a:pt x="4" y="0"/>
                      <a:pt x="4" y="0"/>
                    </a:cubicBezTo>
                    <a:cubicBezTo>
                      <a:pt x="3" y="0"/>
                      <a:pt x="3" y="1"/>
                      <a:pt x="3" y="1"/>
                    </a:cubicBezTo>
                    <a:cubicBezTo>
                      <a:pt x="2" y="1"/>
                      <a:pt x="2" y="1"/>
                      <a:pt x="2" y="1"/>
                    </a:cubicBezTo>
                    <a:cubicBezTo>
                      <a:pt x="1" y="1"/>
                      <a:pt x="1" y="1"/>
                      <a:pt x="0" y="1"/>
                    </a:cubicBezTo>
                    <a:cubicBezTo>
                      <a:pt x="0" y="1"/>
                      <a:pt x="0" y="1"/>
                      <a:pt x="0" y="1"/>
                    </a:cubicBezTo>
                    <a:cubicBezTo>
                      <a:pt x="1"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459"/>
              <p:cNvSpPr>
                <a:spLocks/>
              </p:cNvSpPr>
              <p:nvPr/>
            </p:nvSpPr>
            <p:spPr bwMode="auto">
              <a:xfrm>
                <a:off x="4225926" y="2697164"/>
                <a:ext cx="76200" cy="184150"/>
              </a:xfrm>
              <a:custGeom>
                <a:avLst/>
                <a:gdLst>
                  <a:gd name="T0" fmla="*/ 6 w 7"/>
                  <a:gd name="T1" fmla="*/ 7 h 17"/>
                  <a:gd name="T2" fmla="*/ 6 w 7"/>
                  <a:gd name="T3" fmla="*/ 7 h 17"/>
                  <a:gd name="T4" fmla="*/ 6 w 7"/>
                  <a:gd name="T5" fmla="*/ 6 h 17"/>
                  <a:gd name="T6" fmla="*/ 7 w 7"/>
                  <a:gd name="T7" fmla="*/ 5 h 17"/>
                  <a:gd name="T8" fmla="*/ 6 w 7"/>
                  <a:gd name="T9" fmla="*/ 4 h 17"/>
                  <a:gd name="T10" fmla="*/ 6 w 7"/>
                  <a:gd name="T11" fmla="*/ 2 h 17"/>
                  <a:gd name="T12" fmla="*/ 6 w 7"/>
                  <a:gd name="T13" fmla="*/ 1 h 17"/>
                  <a:gd name="T14" fmla="*/ 6 w 7"/>
                  <a:gd name="T15" fmla="*/ 1 h 17"/>
                  <a:gd name="T16" fmla="*/ 5 w 7"/>
                  <a:gd name="T17" fmla="*/ 1 h 17"/>
                  <a:gd name="T18" fmla="*/ 5 w 7"/>
                  <a:gd name="T19" fmla="*/ 0 h 17"/>
                  <a:gd name="T20" fmla="*/ 4 w 7"/>
                  <a:gd name="T21" fmla="*/ 0 h 17"/>
                  <a:gd name="T22" fmla="*/ 3 w 7"/>
                  <a:gd name="T23" fmla="*/ 1 h 17"/>
                  <a:gd name="T24" fmla="*/ 3 w 7"/>
                  <a:gd name="T25" fmla="*/ 0 h 17"/>
                  <a:gd name="T26" fmla="*/ 3 w 7"/>
                  <a:gd name="T27" fmla="*/ 2 h 17"/>
                  <a:gd name="T28" fmla="*/ 2 w 7"/>
                  <a:gd name="T29" fmla="*/ 3 h 17"/>
                  <a:gd name="T30" fmla="*/ 1 w 7"/>
                  <a:gd name="T31" fmla="*/ 3 h 17"/>
                  <a:gd name="T32" fmla="*/ 0 w 7"/>
                  <a:gd name="T33" fmla="*/ 3 h 17"/>
                  <a:gd name="T34" fmla="*/ 0 w 7"/>
                  <a:gd name="T35" fmla="*/ 4 h 17"/>
                  <a:gd name="T36" fmla="*/ 0 w 7"/>
                  <a:gd name="T37" fmla="*/ 4 h 17"/>
                  <a:gd name="T38" fmla="*/ 0 w 7"/>
                  <a:gd name="T39" fmla="*/ 4 h 17"/>
                  <a:gd name="T40" fmla="*/ 0 w 7"/>
                  <a:gd name="T41" fmla="*/ 5 h 17"/>
                  <a:gd name="T42" fmla="*/ 1 w 7"/>
                  <a:gd name="T43" fmla="*/ 6 h 17"/>
                  <a:gd name="T44" fmla="*/ 2 w 7"/>
                  <a:gd name="T45" fmla="*/ 7 h 17"/>
                  <a:gd name="T46" fmla="*/ 2 w 7"/>
                  <a:gd name="T47" fmla="*/ 9 h 17"/>
                  <a:gd name="T48" fmla="*/ 2 w 7"/>
                  <a:gd name="T49" fmla="*/ 10 h 17"/>
                  <a:gd name="T50" fmla="*/ 2 w 7"/>
                  <a:gd name="T51" fmla="*/ 12 h 17"/>
                  <a:gd name="T52" fmla="*/ 2 w 7"/>
                  <a:gd name="T53" fmla="*/ 14 h 17"/>
                  <a:gd name="T54" fmla="*/ 2 w 7"/>
                  <a:gd name="T55" fmla="*/ 16 h 17"/>
                  <a:gd name="T56" fmla="*/ 2 w 7"/>
                  <a:gd name="T57" fmla="*/ 17 h 17"/>
                  <a:gd name="T58" fmla="*/ 2 w 7"/>
                  <a:gd name="T59" fmla="*/ 17 h 17"/>
                  <a:gd name="T60" fmla="*/ 3 w 7"/>
                  <a:gd name="T61" fmla="*/ 17 h 17"/>
                  <a:gd name="T62" fmla="*/ 4 w 7"/>
                  <a:gd name="T63" fmla="*/ 17 h 17"/>
                  <a:gd name="T64" fmla="*/ 4 w 7"/>
                  <a:gd name="T65" fmla="*/ 17 h 17"/>
                  <a:gd name="T66" fmla="*/ 4 w 7"/>
                  <a:gd name="T67" fmla="*/ 15 h 17"/>
                  <a:gd name="T68" fmla="*/ 4 w 7"/>
                  <a:gd name="T69" fmla="*/ 14 h 17"/>
                  <a:gd name="T70" fmla="*/ 4 w 7"/>
                  <a:gd name="T71" fmla="*/ 12 h 17"/>
                  <a:gd name="T72" fmla="*/ 4 w 7"/>
                  <a:gd name="T73" fmla="*/ 10 h 17"/>
                  <a:gd name="T74" fmla="*/ 5 w 7"/>
                  <a:gd name="T75" fmla="*/ 9 h 17"/>
                  <a:gd name="T76" fmla="*/ 5 w 7"/>
                  <a:gd name="T77" fmla="*/ 8 h 17"/>
                  <a:gd name="T78" fmla="*/ 6 w 7"/>
                  <a:gd name="T7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7">
                    <a:moveTo>
                      <a:pt x="6" y="7"/>
                    </a:moveTo>
                    <a:cubicBezTo>
                      <a:pt x="6" y="7"/>
                      <a:pt x="6" y="7"/>
                      <a:pt x="6" y="7"/>
                    </a:cubicBezTo>
                    <a:cubicBezTo>
                      <a:pt x="6" y="6"/>
                      <a:pt x="6" y="6"/>
                      <a:pt x="6" y="6"/>
                    </a:cubicBezTo>
                    <a:cubicBezTo>
                      <a:pt x="7" y="5"/>
                      <a:pt x="7" y="5"/>
                      <a:pt x="7" y="5"/>
                    </a:cubicBezTo>
                    <a:cubicBezTo>
                      <a:pt x="7" y="4"/>
                      <a:pt x="7" y="4"/>
                      <a:pt x="6" y="4"/>
                    </a:cubicBezTo>
                    <a:cubicBezTo>
                      <a:pt x="6" y="3"/>
                      <a:pt x="6" y="3"/>
                      <a:pt x="6" y="2"/>
                    </a:cubicBezTo>
                    <a:cubicBezTo>
                      <a:pt x="6" y="2"/>
                      <a:pt x="6" y="2"/>
                      <a:pt x="6" y="1"/>
                    </a:cubicBezTo>
                    <a:cubicBezTo>
                      <a:pt x="6" y="1"/>
                      <a:pt x="6" y="1"/>
                      <a:pt x="6" y="1"/>
                    </a:cubicBezTo>
                    <a:cubicBezTo>
                      <a:pt x="6" y="1"/>
                      <a:pt x="6" y="1"/>
                      <a:pt x="5" y="1"/>
                    </a:cubicBezTo>
                    <a:cubicBezTo>
                      <a:pt x="5" y="1"/>
                      <a:pt x="5" y="0"/>
                      <a:pt x="5" y="0"/>
                    </a:cubicBezTo>
                    <a:cubicBezTo>
                      <a:pt x="4" y="0"/>
                      <a:pt x="4" y="0"/>
                      <a:pt x="4" y="0"/>
                    </a:cubicBezTo>
                    <a:cubicBezTo>
                      <a:pt x="4" y="0"/>
                      <a:pt x="3" y="0"/>
                      <a:pt x="3" y="1"/>
                    </a:cubicBezTo>
                    <a:cubicBezTo>
                      <a:pt x="3" y="0"/>
                      <a:pt x="3" y="0"/>
                      <a:pt x="3" y="0"/>
                    </a:cubicBezTo>
                    <a:cubicBezTo>
                      <a:pt x="3" y="1"/>
                      <a:pt x="3" y="1"/>
                      <a:pt x="3" y="2"/>
                    </a:cubicBezTo>
                    <a:cubicBezTo>
                      <a:pt x="3" y="2"/>
                      <a:pt x="3" y="2"/>
                      <a:pt x="2" y="3"/>
                    </a:cubicBezTo>
                    <a:cubicBezTo>
                      <a:pt x="2" y="3"/>
                      <a:pt x="2" y="3"/>
                      <a:pt x="1" y="3"/>
                    </a:cubicBezTo>
                    <a:cubicBezTo>
                      <a:pt x="1" y="3"/>
                      <a:pt x="1" y="3"/>
                      <a:pt x="0" y="3"/>
                    </a:cubicBezTo>
                    <a:cubicBezTo>
                      <a:pt x="0" y="3"/>
                      <a:pt x="0" y="3"/>
                      <a:pt x="0" y="4"/>
                    </a:cubicBezTo>
                    <a:cubicBezTo>
                      <a:pt x="0" y="4"/>
                      <a:pt x="0" y="4"/>
                      <a:pt x="0" y="4"/>
                    </a:cubicBezTo>
                    <a:cubicBezTo>
                      <a:pt x="0" y="4"/>
                      <a:pt x="0" y="4"/>
                      <a:pt x="0" y="4"/>
                    </a:cubicBezTo>
                    <a:cubicBezTo>
                      <a:pt x="0" y="5"/>
                      <a:pt x="0" y="5"/>
                      <a:pt x="0" y="5"/>
                    </a:cubicBezTo>
                    <a:cubicBezTo>
                      <a:pt x="1" y="6"/>
                      <a:pt x="1" y="6"/>
                      <a:pt x="1" y="6"/>
                    </a:cubicBezTo>
                    <a:cubicBezTo>
                      <a:pt x="1" y="7"/>
                      <a:pt x="2" y="7"/>
                      <a:pt x="2" y="7"/>
                    </a:cubicBezTo>
                    <a:cubicBezTo>
                      <a:pt x="2" y="8"/>
                      <a:pt x="1" y="8"/>
                      <a:pt x="2" y="9"/>
                    </a:cubicBezTo>
                    <a:cubicBezTo>
                      <a:pt x="2" y="9"/>
                      <a:pt x="2" y="9"/>
                      <a:pt x="2" y="10"/>
                    </a:cubicBezTo>
                    <a:cubicBezTo>
                      <a:pt x="2" y="11"/>
                      <a:pt x="2" y="11"/>
                      <a:pt x="2" y="12"/>
                    </a:cubicBezTo>
                    <a:cubicBezTo>
                      <a:pt x="2" y="13"/>
                      <a:pt x="2" y="13"/>
                      <a:pt x="2" y="14"/>
                    </a:cubicBezTo>
                    <a:cubicBezTo>
                      <a:pt x="2" y="15"/>
                      <a:pt x="2" y="15"/>
                      <a:pt x="2" y="16"/>
                    </a:cubicBezTo>
                    <a:cubicBezTo>
                      <a:pt x="2" y="16"/>
                      <a:pt x="2" y="17"/>
                      <a:pt x="2" y="17"/>
                    </a:cubicBezTo>
                    <a:cubicBezTo>
                      <a:pt x="2" y="17"/>
                      <a:pt x="2" y="17"/>
                      <a:pt x="2" y="17"/>
                    </a:cubicBezTo>
                    <a:cubicBezTo>
                      <a:pt x="2" y="17"/>
                      <a:pt x="3" y="17"/>
                      <a:pt x="3" y="17"/>
                    </a:cubicBezTo>
                    <a:cubicBezTo>
                      <a:pt x="3" y="17"/>
                      <a:pt x="4" y="17"/>
                      <a:pt x="4" y="17"/>
                    </a:cubicBezTo>
                    <a:cubicBezTo>
                      <a:pt x="4" y="17"/>
                      <a:pt x="4" y="17"/>
                      <a:pt x="4" y="17"/>
                    </a:cubicBezTo>
                    <a:cubicBezTo>
                      <a:pt x="4" y="16"/>
                      <a:pt x="4" y="16"/>
                      <a:pt x="4" y="15"/>
                    </a:cubicBezTo>
                    <a:cubicBezTo>
                      <a:pt x="4" y="15"/>
                      <a:pt x="4" y="14"/>
                      <a:pt x="4" y="14"/>
                    </a:cubicBezTo>
                    <a:cubicBezTo>
                      <a:pt x="4" y="13"/>
                      <a:pt x="4" y="12"/>
                      <a:pt x="4" y="12"/>
                    </a:cubicBezTo>
                    <a:cubicBezTo>
                      <a:pt x="4" y="11"/>
                      <a:pt x="4" y="10"/>
                      <a:pt x="4" y="10"/>
                    </a:cubicBezTo>
                    <a:cubicBezTo>
                      <a:pt x="4" y="9"/>
                      <a:pt x="5" y="9"/>
                      <a:pt x="5" y="9"/>
                    </a:cubicBezTo>
                    <a:cubicBezTo>
                      <a:pt x="5" y="9"/>
                      <a:pt x="5" y="9"/>
                      <a:pt x="5" y="8"/>
                    </a:cubicBezTo>
                    <a:cubicBezTo>
                      <a:pt x="5" y="8"/>
                      <a:pt x="5" y="8"/>
                      <a:pt x="6"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460"/>
              <p:cNvSpPr>
                <a:spLocks/>
              </p:cNvSpPr>
              <p:nvPr/>
            </p:nvSpPr>
            <p:spPr bwMode="auto">
              <a:xfrm>
                <a:off x="4529139" y="2913064"/>
                <a:ext cx="517525" cy="573088"/>
              </a:xfrm>
              <a:custGeom>
                <a:avLst/>
                <a:gdLst>
                  <a:gd name="T0" fmla="*/ 1 w 48"/>
                  <a:gd name="T1" fmla="*/ 33 h 53"/>
                  <a:gd name="T2" fmla="*/ 3 w 48"/>
                  <a:gd name="T3" fmla="*/ 32 h 53"/>
                  <a:gd name="T4" fmla="*/ 8 w 48"/>
                  <a:gd name="T5" fmla="*/ 32 h 53"/>
                  <a:gd name="T6" fmla="*/ 11 w 48"/>
                  <a:gd name="T7" fmla="*/ 33 h 53"/>
                  <a:gd name="T8" fmla="*/ 12 w 48"/>
                  <a:gd name="T9" fmla="*/ 36 h 53"/>
                  <a:gd name="T10" fmla="*/ 14 w 48"/>
                  <a:gd name="T11" fmla="*/ 39 h 53"/>
                  <a:gd name="T12" fmla="*/ 17 w 48"/>
                  <a:gd name="T13" fmla="*/ 38 h 53"/>
                  <a:gd name="T14" fmla="*/ 18 w 48"/>
                  <a:gd name="T15" fmla="*/ 36 h 53"/>
                  <a:gd name="T16" fmla="*/ 21 w 48"/>
                  <a:gd name="T17" fmla="*/ 36 h 53"/>
                  <a:gd name="T18" fmla="*/ 24 w 48"/>
                  <a:gd name="T19" fmla="*/ 36 h 53"/>
                  <a:gd name="T20" fmla="*/ 24 w 48"/>
                  <a:gd name="T21" fmla="*/ 39 h 53"/>
                  <a:gd name="T22" fmla="*/ 24 w 48"/>
                  <a:gd name="T23" fmla="*/ 43 h 53"/>
                  <a:gd name="T24" fmla="*/ 25 w 48"/>
                  <a:gd name="T25" fmla="*/ 47 h 53"/>
                  <a:gd name="T26" fmla="*/ 27 w 48"/>
                  <a:gd name="T27" fmla="*/ 47 h 53"/>
                  <a:gd name="T28" fmla="*/ 30 w 48"/>
                  <a:gd name="T29" fmla="*/ 47 h 53"/>
                  <a:gd name="T30" fmla="*/ 32 w 48"/>
                  <a:gd name="T31" fmla="*/ 48 h 53"/>
                  <a:gd name="T32" fmla="*/ 34 w 48"/>
                  <a:gd name="T33" fmla="*/ 49 h 53"/>
                  <a:gd name="T34" fmla="*/ 37 w 48"/>
                  <a:gd name="T35" fmla="*/ 49 h 53"/>
                  <a:gd name="T36" fmla="*/ 39 w 48"/>
                  <a:gd name="T37" fmla="*/ 51 h 53"/>
                  <a:gd name="T38" fmla="*/ 42 w 48"/>
                  <a:gd name="T39" fmla="*/ 52 h 53"/>
                  <a:gd name="T40" fmla="*/ 40 w 48"/>
                  <a:gd name="T41" fmla="*/ 47 h 53"/>
                  <a:gd name="T42" fmla="*/ 41 w 48"/>
                  <a:gd name="T43" fmla="*/ 44 h 53"/>
                  <a:gd name="T44" fmla="*/ 41 w 48"/>
                  <a:gd name="T45" fmla="*/ 41 h 53"/>
                  <a:gd name="T46" fmla="*/ 43 w 48"/>
                  <a:gd name="T47" fmla="*/ 39 h 53"/>
                  <a:gd name="T48" fmla="*/ 46 w 48"/>
                  <a:gd name="T49" fmla="*/ 39 h 53"/>
                  <a:gd name="T50" fmla="*/ 45 w 48"/>
                  <a:gd name="T51" fmla="*/ 37 h 53"/>
                  <a:gd name="T52" fmla="*/ 44 w 48"/>
                  <a:gd name="T53" fmla="*/ 34 h 53"/>
                  <a:gd name="T54" fmla="*/ 43 w 48"/>
                  <a:gd name="T55" fmla="*/ 30 h 53"/>
                  <a:gd name="T56" fmla="*/ 43 w 48"/>
                  <a:gd name="T57" fmla="*/ 26 h 53"/>
                  <a:gd name="T58" fmla="*/ 43 w 48"/>
                  <a:gd name="T59" fmla="*/ 25 h 53"/>
                  <a:gd name="T60" fmla="*/ 42 w 48"/>
                  <a:gd name="T61" fmla="*/ 23 h 53"/>
                  <a:gd name="T62" fmla="*/ 43 w 48"/>
                  <a:gd name="T63" fmla="*/ 20 h 53"/>
                  <a:gd name="T64" fmla="*/ 44 w 48"/>
                  <a:gd name="T65" fmla="*/ 17 h 53"/>
                  <a:gd name="T66" fmla="*/ 46 w 48"/>
                  <a:gd name="T67" fmla="*/ 12 h 53"/>
                  <a:gd name="T68" fmla="*/ 47 w 48"/>
                  <a:gd name="T69" fmla="*/ 8 h 53"/>
                  <a:gd name="T70" fmla="*/ 47 w 48"/>
                  <a:gd name="T71" fmla="*/ 5 h 53"/>
                  <a:gd name="T72" fmla="*/ 45 w 48"/>
                  <a:gd name="T73" fmla="*/ 3 h 53"/>
                  <a:gd name="T74" fmla="*/ 43 w 48"/>
                  <a:gd name="T75" fmla="*/ 3 h 53"/>
                  <a:gd name="T76" fmla="*/ 40 w 48"/>
                  <a:gd name="T77" fmla="*/ 2 h 53"/>
                  <a:gd name="T78" fmla="*/ 38 w 48"/>
                  <a:gd name="T79" fmla="*/ 1 h 53"/>
                  <a:gd name="T80" fmla="*/ 36 w 48"/>
                  <a:gd name="T81" fmla="*/ 1 h 53"/>
                  <a:gd name="T82" fmla="*/ 33 w 48"/>
                  <a:gd name="T83" fmla="*/ 1 h 53"/>
                  <a:gd name="T84" fmla="*/ 31 w 48"/>
                  <a:gd name="T85" fmla="*/ 1 h 53"/>
                  <a:gd name="T86" fmla="*/ 28 w 48"/>
                  <a:gd name="T87" fmla="*/ 2 h 53"/>
                  <a:gd name="T88" fmla="*/ 27 w 48"/>
                  <a:gd name="T89" fmla="*/ 4 h 53"/>
                  <a:gd name="T90" fmla="*/ 23 w 48"/>
                  <a:gd name="T91" fmla="*/ 3 h 53"/>
                  <a:gd name="T92" fmla="*/ 21 w 48"/>
                  <a:gd name="T93" fmla="*/ 2 h 53"/>
                  <a:gd name="T94" fmla="*/ 18 w 48"/>
                  <a:gd name="T95" fmla="*/ 1 h 53"/>
                  <a:gd name="T96" fmla="*/ 17 w 48"/>
                  <a:gd name="T97" fmla="*/ 5 h 53"/>
                  <a:gd name="T98" fmla="*/ 16 w 48"/>
                  <a:gd name="T99" fmla="*/ 6 h 53"/>
                  <a:gd name="T100" fmla="*/ 14 w 48"/>
                  <a:gd name="T101" fmla="*/ 10 h 53"/>
                  <a:gd name="T102" fmla="*/ 14 w 48"/>
                  <a:gd name="T103" fmla="*/ 14 h 53"/>
                  <a:gd name="T104" fmla="*/ 13 w 48"/>
                  <a:gd name="T105" fmla="*/ 18 h 53"/>
                  <a:gd name="T106" fmla="*/ 11 w 48"/>
                  <a:gd name="T107" fmla="*/ 20 h 53"/>
                  <a:gd name="T108" fmla="*/ 10 w 48"/>
                  <a:gd name="T109" fmla="*/ 22 h 53"/>
                  <a:gd name="T110" fmla="*/ 10 w 48"/>
                  <a:gd name="T111" fmla="*/ 25 h 53"/>
                  <a:gd name="T112" fmla="*/ 8 w 48"/>
                  <a:gd name="T113" fmla="*/ 27 h 53"/>
                  <a:gd name="T114" fmla="*/ 6 w 48"/>
                  <a:gd name="T115" fmla="*/ 29 h 53"/>
                  <a:gd name="T116" fmla="*/ 4 w 48"/>
                  <a:gd name="T117" fmla="*/ 28 h 53"/>
                  <a:gd name="T118" fmla="*/ 2 w 48"/>
                  <a:gd name="T119" fmla="*/ 29 h 53"/>
                  <a:gd name="T120" fmla="*/ 0 w 48"/>
                  <a:gd name="T121" fmla="*/ 31 h 53"/>
                  <a:gd name="T122" fmla="*/ 0 w 48"/>
                  <a:gd name="T123"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 h="53">
                    <a:moveTo>
                      <a:pt x="0" y="33"/>
                    </a:moveTo>
                    <a:cubicBezTo>
                      <a:pt x="1" y="33"/>
                      <a:pt x="0" y="33"/>
                      <a:pt x="0" y="33"/>
                    </a:cubicBezTo>
                    <a:cubicBezTo>
                      <a:pt x="1" y="33"/>
                      <a:pt x="1" y="33"/>
                      <a:pt x="1" y="33"/>
                    </a:cubicBezTo>
                    <a:cubicBezTo>
                      <a:pt x="1" y="33"/>
                      <a:pt x="1" y="33"/>
                      <a:pt x="1" y="33"/>
                    </a:cubicBezTo>
                    <a:cubicBezTo>
                      <a:pt x="2" y="33"/>
                      <a:pt x="2" y="32"/>
                      <a:pt x="2" y="32"/>
                    </a:cubicBezTo>
                    <a:cubicBezTo>
                      <a:pt x="2" y="32"/>
                      <a:pt x="3" y="32"/>
                      <a:pt x="3" y="32"/>
                    </a:cubicBezTo>
                    <a:cubicBezTo>
                      <a:pt x="4" y="32"/>
                      <a:pt x="4" y="32"/>
                      <a:pt x="5" y="32"/>
                    </a:cubicBezTo>
                    <a:cubicBezTo>
                      <a:pt x="6" y="32"/>
                      <a:pt x="6" y="32"/>
                      <a:pt x="6" y="32"/>
                    </a:cubicBezTo>
                    <a:cubicBezTo>
                      <a:pt x="7" y="32"/>
                      <a:pt x="7" y="32"/>
                      <a:pt x="8" y="32"/>
                    </a:cubicBezTo>
                    <a:cubicBezTo>
                      <a:pt x="9" y="32"/>
                      <a:pt x="9" y="32"/>
                      <a:pt x="10" y="32"/>
                    </a:cubicBezTo>
                    <a:cubicBezTo>
                      <a:pt x="10" y="32"/>
                      <a:pt x="11" y="32"/>
                      <a:pt x="11" y="32"/>
                    </a:cubicBezTo>
                    <a:cubicBezTo>
                      <a:pt x="11" y="33"/>
                      <a:pt x="11" y="33"/>
                      <a:pt x="11" y="33"/>
                    </a:cubicBezTo>
                    <a:cubicBezTo>
                      <a:pt x="11" y="33"/>
                      <a:pt x="11" y="33"/>
                      <a:pt x="11" y="34"/>
                    </a:cubicBezTo>
                    <a:cubicBezTo>
                      <a:pt x="11" y="34"/>
                      <a:pt x="11" y="34"/>
                      <a:pt x="11" y="35"/>
                    </a:cubicBezTo>
                    <a:cubicBezTo>
                      <a:pt x="11" y="35"/>
                      <a:pt x="11" y="36"/>
                      <a:pt x="12" y="36"/>
                    </a:cubicBezTo>
                    <a:cubicBezTo>
                      <a:pt x="12" y="36"/>
                      <a:pt x="12" y="37"/>
                      <a:pt x="12" y="37"/>
                    </a:cubicBezTo>
                    <a:cubicBezTo>
                      <a:pt x="12" y="37"/>
                      <a:pt x="12" y="38"/>
                      <a:pt x="13" y="38"/>
                    </a:cubicBezTo>
                    <a:cubicBezTo>
                      <a:pt x="13" y="38"/>
                      <a:pt x="13" y="39"/>
                      <a:pt x="14" y="39"/>
                    </a:cubicBezTo>
                    <a:cubicBezTo>
                      <a:pt x="14" y="39"/>
                      <a:pt x="14" y="38"/>
                      <a:pt x="15" y="38"/>
                    </a:cubicBezTo>
                    <a:cubicBezTo>
                      <a:pt x="15" y="38"/>
                      <a:pt x="15" y="38"/>
                      <a:pt x="16" y="38"/>
                    </a:cubicBezTo>
                    <a:cubicBezTo>
                      <a:pt x="16" y="38"/>
                      <a:pt x="17" y="38"/>
                      <a:pt x="17" y="38"/>
                    </a:cubicBezTo>
                    <a:cubicBezTo>
                      <a:pt x="17" y="38"/>
                      <a:pt x="18" y="38"/>
                      <a:pt x="18" y="38"/>
                    </a:cubicBezTo>
                    <a:cubicBezTo>
                      <a:pt x="18" y="38"/>
                      <a:pt x="18" y="38"/>
                      <a:pt x="18" y="37"/>
                    </a:cubicBezTo>
                    <a:cubicBezTo>
                      <a:pt x="18" y="37"/>
                      <a:pt x="18" y="37"/>
                      <a:pt x="18" y="36"/>
                    </a:cubicBezTo>
                    <a:cubicBezTo>
                      <a:pt x="18" y="36"/>
                      <a:pt x="18" y="36"/>
                      <a:pt x="19" y="36"/>
                    </a:cubicBezTo>
                    <a:cubicBezTo>
                      <a:pt x="19" y="35"/>
                      <a:pt x="19" y="35"/>
                      <a:pt x="20" y="35"/>
                    </a:cubicBezTo>
                    <a:cubicBezTo>
                      <a:pt x="20" y="36"/>
                      <a:pt x="21" y="35"/>
                      <a:pt x="21" y="36"/>
                    </a:cubicBezTo>
                    <a:cubicBezTo>
                      <a:pt x="21" y="36"/>
                      <a:pt x="21" y="36"/>
                      <a:pt x="21" y="36"/>
                    </a:cubicBezTo>
                    <a:cubicBezTo>
                      <a:pt x="21" y="37"/>
                      <a:pt x="22" y="36"/>
                      <a:pt x="23" y="36"/>
                    </a:cubicBezTo>
                    <a:cubicBezTo>
                      <a:pt x="23" y="36"/>
                      <a:pt x="24" y="36"/>
                      <a:pt x="24" y="36"/>
                    </a:cubicBezTo>
                    <a:cubicBezTo>
                      <a:pt x="24" y="37"/>
                      <a:pt x="24" y="37"/>
                      <a:pt x="24" y="37"/>
                    </a:cubicBezTo>
                    <a:cubicBezTo>
                      <a:pt x="24" y="38"/>
                      <a:pt x="24" y="38"/>
                      <a:pt x="24" y="38"/>
                    </a:cubicBezTo>
                    <a:cubicBezTo>
                      <a:pt x="24" y="39"/>
                      <a:pt x="24" y="39"/>
                      <a:pt x="24" y="39"/>
                    </a:cubicBezTo>
                    <a:cubicBezTo>
                      <a:pt x="24" y="39"/>
                      <a:pt x="24" y="39"/>
                      <a:pt x="24" y="40"/>
                    </a:cubicBezTo>
                    <a:cubicBezTo>
                      <a:pt x="24" y="40"/>
                      <a:pt x="24" y="41"/>
                      <a:pt x="24" y="41"/>
                    </a:cubicBezTo>
                    <a:cubicBezTo>
                      <a:pt x="24" y="42"/>
                      <a:pt x="24" y="42"/>
                      <a:pt x="24" y="43"/>
                    </a:cubicBezTo>
                    <a:cubicBezTo>
                      <a:pt x="24" y="43"/>
                      <a:pt x="25" y="44"/>
                      <a:pt x="25" y="44"/>
                    </a:cubicBezTo>
                    <a:cubicBezTo>
                      <a:pt x="25" y="45"/>
                      <a:pt x="25" y="45"/>
                      <a:pt x="25" y="46"/>
                    </a:cubicBezTo>
                    <a:cubicBezTo>
                      <a:pt x="25" y="46"/>
                      <a:pt x="25" y="46"/>
                      <a:pt x="25" y="47"/>
                    </a:cubicBezTo>
                    <a:cubicBezTo>
                      <a:pt x="25" y="47"/>
                      <a:pt x="25" y="47"/>
                      <a:pt x="25" y="47"/>
                    </a:cubicBezTo>
                    <a:cubicBezTo>
                      <a:pt x="25" y="48"/>
                      <a:pt x="26" y="47"/>
                      <a:pt x="26" y="47"/>
                    </a:cubicBezTo>
                    <a:cubicBezTo>
                      <a:pt x="26" y="47"/>
                      <a:pt x="27" y="47"/>
                      <a:pt x="27" y="47"/>
                    </a:cubicBezTo>
                    <a:cubicBezTo>
                      <a:pt x="27" y="47"/>
                      <a:pt x="28" y="47"/>
                      <a:pt x="28" y="47"/>
                    </a:cubicBezTo>
                    <a:cubicBezTo>
                      <a:pt x="29" y="47"/>
                      <a:pt x="29" y="47"/>
                      <a:pt x="29" y="47"/>
                    </a:cubicBezTo>
                    <a:cubicBezTo>
                      <a:pt x="30" y="47"/>
                      <a:pt x="30" y="47"/>
                      <a:pt x="30" y="47"/>
                    </a:cubicBezTo>
                    <a:cubicBezTo>
                      <a:pt x="30" y="47"/>
                      <a:pt x="30" y="47"/>
                      <a:pt x="30" y="48"/>
                    </a:cubicBezTo>
                    <a:cubicBezTo>
                      <a:pt x="30" y="48"/>
                      <a:pt x="30" y="48"/>
                      <a:pt x="31" y="48"/>
                    </a:cubicBezTo>
                    <a:cubicBezTo>
                      <a:pt x="31" y="48"/>
                      <a:pt x="31" y="48"/>
                      <a:pt x="32" y="48"/>
                    </a:cubicBezTo>
                    <a:cubicBezTo>
                      <a:pt x="32" y="48"/>
                      <a:pt x="32" y="48"/>
                      <a:pt x="32" y="48"/>
                    </a:cubicBezTo>
                    <a:cubicBezTo>
                      <a:pt x="33" y="48"/>
                      <a:pt x="32" y="49"/>
                      <a:pt x="33" y="49"/>
                    </a:cubicBezTo>
                    <a:cubicBezTo>
                      <a:pt x="33" y="50"/>
                      <a:pt x="34" y="49"/>
                      <a:pt x="34" y="49"/>
                    </a:cubicBezTo>
                    <a:cubicBezTo>
                      <a:pt x="35" y="49"/>
                      <a:pt x="35" y="50"/>
                      <a:pt x="35" y="50"/>
                    </a:cubicBezTo>
                    <a:cubicBezTo>
                      <a:pt x="36" y="50"/>
                      <a:pt x="36" y="50"/>
                      <a:pt x="36" y="50"/>
                    </a:cubicBezTo>
                    <a:cubicBezTo>
                      <a:pt x="37" y="50"/>
                      <a:pt x="36" y="49"/>
                      <a:pt x="37" y="49"/>
                    </a:cubicBezTo>
                    <a:cubicBezTo>
                      <a:pt x="37" y="49"/>
                      <a:pt x="37" y="49"/>
                      <a:pt x="37" y="49"/>
                    </a:cubicBezTo>
                    <a:cubicBezTo>
                      <a:pt x="38" y="50"/>
                      <a:pt x="38" y="50"/>
                      <a:pt x="38" y="50"/>
                    </a:cubicBezTo>
                    <a:cubicBezTo>
                      <a:pt x="38" y="51"/>
                      <a:pt x="39" y="51"/>
                      <a:pt x="39" y="51"/>
                    </a:cubicBezTo>
                    <a:cubicBezTo>
                      <a:pt x="40" y="52"/>
                      <a:pt x="40" y="52"/>
                      <a:pt x="40" y="53"/>
                    </a:cubicBezTo>
                    <a:cubicBezTo>
                      <a:pt x="41" y="53"/>
                      <a:pt x="41" y="53"/>
                      <a:pt x="42" y="53"/>
                    </a:cubicBezTo>
                    <a:cubicBezTo>
                      <a:pt x="42" y="53"/>
                      <a:pt x="42" y="52"/>
                      <a:pt x="42" y="52"/>
                    </a:cubicBezTo>
                    <a:cubicBezTo>
                      <a:pt x="42" y="51"/>
                      <a:pt x="43" y="50"/>
                      <a:pt x="42" y="50"/>
                    </a:cubicBezTo>
                    <a:cubicBezTo>
                      <a:pt x="41" y="50"/>
                      <a:pt x="41" y="50"/>
                      <a:pt x="41" y="50"/>
                    </a:cubicBezTo>
                    <a:cubicBezTo>
                      <a:pt x="40" y="49"/>
                      <a:pt x="40" y="48"/>
                      <a:pt x="40" y="47"/>
                    </a:cubicBezTo>
                    <a:cubicBezTo>
                      <a:pt x="40" y="47"/>
                      <a:pt x="41" y="47"/>
                      <a:pt x="41" y="46"/>
                    </a:cubicBezTo>
                    <a:cubicBezTo>
                      <a:pt x="41" y="45"/>
                      <a:pt x="41" y="45"/>
                      <a:pt x="41" y="45"/>
                    </a:cubicBezTo>
                    <a:cubicBezTo>
                      <a:pt x="41" y="44"/>
                      <a:pt x="41" y="44"/>
                      <a:pt x="41" y="44"/>
                    </a:cubicBezTo>
                    <a:cubicBezTo>
                      <a:pt x="41" y="43"/>
                      <a:pt x="40" y="44"/>
                      <a:pt x="40" y="43"/>
                    </a:cubicBezTo>
                    <a:cubicBezTo>
                      <a:pt x="40" y="43"/>
                      <a:pt x="40" y="43"/>
                      <a:pt x="40" y="42"/>
                    </a:cubicBezTo>
                    <a:cubicBezTo>
                      <a:pt x="41" y="42"/>
                      <a:pt x="41" y="42"/>
                      <a:pt x="41" y="41"/>
                    </a:cubicBezTo>
                    <a:cubicBezTo>
                      <a:pt x="42" y="41"/>
                      <a:pt x="42" y="41"/>
                      <a:pt x="42" y="40"/>
                    </a:cubicBezTo>
                    <a:cubicBezTo>
                      <a:pt x="42" y="40"/>
                      <a:pt x="43" y="40"/>
                      <a:pt x="43" y="40"/>
                    </a:cubicBezTo>
                    <a:cubicBezTo>
                      <a:pt x="43" y="40"/>
                      <a:pt x="43" y="39"/>
                      <a:pt x="43" y="39"/>
                    </a:cubicBezTo>
                    <a:cubicBezTo>
                      <a:pt x="44" y="39"/>
                      <a:pt x="44" y="40"/>
                      <a:pt x="45" y="39"/>
                    </a:cubicBezTo>
                    <a:cubicBezTo>
                      <a:pt x="45" y="39"/>
                      <a:pt x="45" y="39"/>
                      <a:pt x="45" y="39"/>
                    </a:cubicBezTo>
                    <a:cubicBezTo>
                      <a:pt x="46" y="39"/>
                      <a:pt x="46" y="39"/>
                      <a:pt x="46" y="39"/>
                    </a:cubicBezTo>
                    <a:cubicBezTo>
                      <a:pt x="46" y="39"/>
                      <a:pt x="46" y="39"/>
                      <a:pt x="46" y="39"/>
                    </a:cubicBezTo>
                    <a:cubicBezTo>
                      <a:pt x="46" y="39"/>
                      <a:pt x="46" y="39"/>
                      <a:pt x="46" y="38"/>
                    </a:cubicBezTo>
                    <a:cubicBezTo>
                      <a:pt x="46" y="38"/>
                      <a:pt x="45" y="38"/>
                      <a:pt x="45" y="37"/>
                    </a:cubicBezTo>
                    <a:cubicBezTo>
                      <a:pt x="45" y="37"/>
                      <a:pt x="45" y="36"/>
                      <a:pt x="45" y="36"/>
                    </a:cubicBezTo>
                    <a:cubicBezTo>
                      <a:pt x="45" y="35"/>
                      <a:pt x="44" y="36"/>
                      <a:pt x="44" y="35"/>
                    </a:cubicBezTo>
                    <a:cubicBezTo>
                      <a:pt x="44" y="35"/>
                      <a:pt x="44" y="35"/>
                      <a:pt x="44" y="34"/>
                    </a:cubicBezTo>
                    <a:cubicBezTo>
                      <a:pt x="44" y="34"/>
                      <a:pt x="44" y="34"/>
                      <a:pt x="44" y="33"/>
                    </a:cubicBezTo>
                    <a:cubicBezTo>
                      <a:pt x="43" y="33"/>
                      <a:pt x="44" y="32"/>
                      <a:pt x="44" y="32"/>
                    </a:cubicBezTo>
                    <a:cubicBezTo>
                      <a:pt x="43" y="31"/>
                      <a:pt x="43" y="31"/>
                      <a:pt x="43" y="30"/>
                    </a:cubicBezTo>
                    <a:cubicBezTo>
                      <a:pt x="43" y="29"/>
                      <a:pt x="43" y="29"/>
                      <a:pt x="43" y="29"/>
                    </a:cubicBezTo>
                    <a:cubicBezTo>
                      <a:pt x="43" y="28"/>
                      <a:pt x="43" y="28"/>
                      <a:pt x="43" y="28"/>
                    </a:cubicBezTo>
                    <a:cubicBezTo>
                      <a:pt x="43" y="27"/>
                      <a:pt x="42" y="27"/>
                      <a:pt x="43" y="26"/>
                    </a:cubicBezTo>
                    <a:cubicBezTo>
                      <a:pt x="43" y="26"/>
                      <a:pt x="43" y="26"/>
                      <a:pt x="43" y="26"/>
                    </a:cubicBezTo>
                    <a:cubicBezTo>
                      <a:pt x="43" y="26"/>
                      <a:pt x="43" y="26"/>
                      <a:pt x="43" y="26"/>
                    </a:cubicBezTo>
                    <a:cubicBezTo>
                      <a:pt x="43" y="25"/>
                      <a:pt x="43" y="25"/>
                      <a:pt x="43" y="25"/>
                    </a:cubicBezTo>
                    <a:cubicBezTo>
                      <a:pt x="43" y="24"/>
                      <a:pt x="43" y="24"/>
                      <a:pt x="43" y="24"/>
                    </a:cubicBezTo>
                    <a:cubicBezTo>
                      <a:pt x="43" y="24"/>
                      <a:pt x="43" y="24"/>
                      <a:pt x="43" y="24"/>
                    </a:cubicBezTo>
                    <a:cubicBezTo>
                      <a:pt x="43" y="23"/>
                      <a:pt x="42" y="23"/>
                      <a:pt x="42" y="23"/>
                    </a:cubicBezTo>
                    <a:cubicBezTo>
                      <a:pt x="42" y="23"/>
                      <a:pt x="42" y="22"/>
                      <a:pt x="42" y="22"/>
                    </a:cubicBezTo>
                    <a:cubicBezTo>
                      <a:pt x="43" y="22"/>
                      <a:pt x="43" y="22"/>
                      <a:pt x="43" y="21"/>
                    </a:cubicBezTo>
                    <a:cubicBezTo>
                      <a:pt x="43" y="21"/>
                      <a:pt x="43" y="21"/>
                      <a:pt x="43" y="20"/>
                    </a:cubicBezTo>
                    <a:cubicBezTo>
                      <a:pt x="43" y="20"/>
                      <a:pt x="43" y="20"/>
                      <a:pt x="44" y="20"/>
                    </a:cubicBezTo>
                    <a:cubicBezTo>
                      <a:pt x="44" y="19"/>
                      <a:pt x="44" y="19"/>
                      <a:pt x="44" y="19"/>
                    </a:cubicBezTo>
                    <a:cubicBezTo>
                      <a:pt x="44" y="18"/>
                      <a:pt x="44" y="18"/>
                      <a:pt x="44" y="17"/>
                    </a:cubicBezTo>
                    <a:cubicBezTo>
                      <a:pt x="45" y="16"/>
                      <a:pt x="44" y="16"/>
                      <a:pt x="45" y="15"/>
                    </a:cubicBezTo>
                    <a:cubicBezTo>
                      <a:pt x="45" y="14"/>
                      <a:pt x="45" y="13"/>
                      <a:pt x="45" y="13"/>
                    </a:cubicBezTo>
                    <a:cubicBezTo>
                      <a:pt x="46" y="12"/>
                      <a:pt x="46" y="12"/>
                      <a:pt x="46" y="12"/>
                    </a:cubicBezTo>
                    <a:cubicBezTo>
                      <a:pt x="48" y="10"/>
                      <a:pt x="48" y="10"/>
                      <a:pt x="48" y="10"/>
                    </a:cubicBezTo>
                    <a:cubicBezTo>
                      <a:pt x="48" y="10"/>
                      <a:pt x="48" y="9"/>
                      <a:pt x="48" y="9"/>
                    </a:cubicBezTo>
                    <a:cubicBezTo>
                      <a:pt x="48" y="9"/>
                      <a:pt x="48" y="9"/>
                      <a:pt x="47" y="8"/>
                    </a:cubicBezTo>
                    <a:cubicBezTo>
                      <a:pt x="47" y="8"/>
                      <a:pt x="47" y="7"/>
                      <a:pt x="47" y="7"/>
                    </a:cubicBezTo>
                    <a:cubicBezTo>
                      <a:pt x="47" y="6"/>
                      <a:pt x="47" y="6"/>
                      <a:pt x="47" y="5"/>
                    </a:cubicBezTo>
                    <a:cubicBezTo>
                      <a:pt x="47" y="5"/>
                      <a:pt x="47" y="5"/>
                      <a:pt x="47" y="5"/>
                    </a:cubicBezTo>
                    <a:cubicBezTo>
                      <a:pt x="46" y="5"/>
                      <a:pt x="46" y="5"/>
                      <a:pt x="46" y="4"/>
                    </a:cubicBezTo>
                    <a:cubicBezTo>
                      <a:pt x="46" y="4"/>
                      <a:pt x="46" y="4"/>
                      <a:pt x="45" y="4"/>
                    </a:cubicBezTo>
                    <a:cubicBezTo>
                      <a:pt x="45" y="4"/>
                      <a:pt x="45" y="3"/>
                      <a:pt x="45" y="3"/>
                    </a:cubicBezTo>
                    <a:cubicBezTo>
                      <a:pt x="45" y="3"/>
                      <a:pt x="45" y="3"/>
                      <a:pt x="44" y="2"/>
                    </a:cubicBezTo>
                    <a:cubicBezTo>
                      <a:pt x="44" y="2"/>
                      <a:pt x="44" y="3"/>
                      <a:pt x="43" y="3"/>
                    </a:cubicBezTo>
                    <a:cubicBezTo>
                      <a:pt x="43" y="3"/>
                      <a:pt x="43" y="3"/>
                      <a:pt x="43" y="3"/>
                    </a:cubicBezTo>
                    <a:cubicBezTo>
                      <a:pt x="42" y="3"/>
                      <a:pt x="42" y="3"/>
                      <a:pt x="41" y="3"/>
                    </a:cubicBezTo>
                    <a:cubicBezTo>
                      <a:pt x="41" y="3"/>
                      <a:pt x="41" y="3"/>
                      <a:pt x="41" y="3"/>
                    </a:cubicBezTo>
                    <a:cubicBezTo>
                      <a:pt x="40" y="3"/>
                      <a:pt x="40" y="3"/>
                      <a:pt x="40" y="2"/>
                    </a:cubicBezTo>
                    <a:cubicBezTo>
                      <a:pt x="39" y="2"/>
                      <a:pt x="39" y="2"/>
                      <a:pt x="39" y="1"/>
                    </a:cubicBezTo>
                    <a:cubicBezTo>
                      <a:pt x="39" y="1"/>
                      <a:pt x="38" y="1"/>
                      <a:pt x="38" y="1"/>
                    </a:cubicBezTo>
                    <a:cubicBezTo>
                      <a:pt x="38" y="1"/>
                      <a:pt x="38" y="1"/>
                      <a:pt x="38" y="1"/>
                    </a:cubicBezTo>
                    <a:cubicBezTo>
                      <a:pt x="38" y="1"/>
                      <a:pt x="38" y="1"/>
                      <a:pt x="38" y="1"/>
                    </a:cubicBezTo>
                    <a:cubicBezTo>
                      <a:pt x="37" y="1"/>
                      <a:pt x="37" y="1"/>
                      <a:pt x="36" y="1"/>
                    </a:cubicBezTo>
                    <a:cubicBezTo>
                      <a:pt x="36" y="1"/>
                      <a:pt x="36" y="1"/>
                      <a:pt x="36" y="1"/>
                    </a:cubicBezTo>
                    <a:cubicBezTo>
                      <a:pt x="35" y="1"/>
                      <a:pt x="35" y="1"/>
                      <a:pt x="35" y="1"/>
                    </a:cubicBezTo>
                    <a:cubicBezTo>
                      <a:pt x="34" y="0"/>
                      <a:pt x="34" y="0"/>
                      <a:pt x="34" y="0"/>
                    </a:cubicBezTo>
                    <a:cubicBezTo>
                      <a:pt x="34" y="0"/>
                      <a:pt x="34" y="0"/>
                      <a:pt x="33" y="1"/>
                    </a:cubicBezTo>
                    <a:cubicBezTo>
                      <a:pt x="33" y="1"/>
                      <a:pt x="33" y="1"/>
                      <a:pt x="32" y="1"/>
                    </a:cubicBezTo>
                    <a:cubicBezTo>
                      <a:pt x="32" y="1"/>
                      <a:pt x="32" y="1"/>
                      <a:pt x="32" y="1"/>
                    </a:cubicBezTo>
                    <a:cubicBezTo>
                      <a:pt x="31" y="1"/>
                      <a:pt x="31" y="1"/>
                      <a:pt x="31" y="1"/>
                    </a:cubicBezTo>
                    <a:cubicBezTo>
                      <a:pt x="31" y="1"/>
                      <a:pt x="30" y="1"/>
                      <a:pt x="30" y="2"/>
                    </a:cubicBezTo>
                    <a:cubicBezTo>
                      <a:pt x="30" y="2"/>
                      <a:pt x="30" y="2"/>
                      <a:pt x="29" y="2"/>
                    </a:cubicBezTo>
                    <a:cubicBezTo>
                      <a:pt x="29" y="2"/>
                      <a:pt x="29" y="2"/>
                      <a:pt x="28" y="2"/>
                    </a:cubicBezTo>
                    <a:cubicBezTo>
                      <a:pt x="28" y="2"/>
                      <a:pt x="28" y="2"/>
                      <a:pt x="27" y="2"/>
                    </a:cubicBezTo>
                    <a:cubicBezTo>
                      <a:pt x="27" y="2"/>
                      <a:pt x="27" y="2"/>
                      <a:pt x="27" y="2"/>
                    </a:cubicBezTo>
                    <a:cubicBezTo>
                      <a:pt x="27" y="4"/>
                      <a:pt x="27" y="4"/>
                      <a:pt x="27" y="4"/>
                    </a:cubicBezTo>
                    <a:cubicBezTo>
                      <a:pt x="26" y="4"/>
                      <a:pt x="26" y="3"/>
                      <a:pt x="25" y="3"/>
                    </a:cubicBezTo>
                    <a:cubicBezTo>
                      <a:pt x="25" y="3"/>
                      <a:pt x="25" y="3"/>
                      <a:pt x="24" y="3"/>
                    </a:cubicBezTo>
                    <a:cubicBezTo>
                      <a:pt x="24" y="3"/>
                      <a:pt x="24" y="3"/>
                      <a:pt x="23" y="3"/>
                    </a:cubicBezTo>
                    <a:cubicBezTo>
                      <a:pt x="23" y="3"/>
                      <a:pt x="22" y="3"/>
                      <a:pt x="22" y="3"/>
                    </a:cubicBezTo>
                    <a:cubicBezTo>
                      <a:pt x="22" y="3"/>
                      <a:pt x="22" y="3"/>
                      <a:pt x="21" y="3"/>
                    </a:cubicBezTo>
                    <a:cubicBezTo>
                      <a:pt x="21" y="2"/>
                      <a:pt x="21" y="2"/>
                      <a:pt x="21" y="2"/>
                    </a:cubicBezTo>
                    <a:cubicBezTo>
                      <a:pt x="20" y="1"/>
                      <a:pt x="20" y="1"/>
                      <a:pt x="20" y="1"/>
                    </a:cubicBezTo>
                    <a:cubicBezTo>
                      <a:pt x="19" y="1"/>
                      <a:pt x="19" y="1"/>
                      <a:pt x="19" y="1"/>
                    </a:cubicBezTo>
                    <a:cubicBezTo>
                      <a:pt x="18" y="1"/>
                      <a:pt x="18" y="1"/>
                      <a:pt x="18" y="1"/>
                    </a:cubicBezTo>
                    <a:cubicBezTo>
                      <a:pt x="17" y="2"/>
                      <a:pt x="17" y="2"/>
                      <a:pt x="17" y="2"/>
                    </a:cubicBezTo>
                    <a:cubicBezTo>
                      <a:pt x="17" y="3"/>
                      <a:pt x="17" y="3"/>
                      <a:pt x="17" y="4"/>
                    </a:cubicBezTo>
                    <a:cubicBezTo>
                      <a:pt x="16" y="4"/>
                      <a:pt x="17" y="4"/>
                      <a:pt x="17" y="5"/>
                    </a:cubicBezTo>
                    <a:cubicBezTo>
                      <a:pt x="16" y="5"/>
                      <a:pt x="16" y="5"/>
                      <a:pt x="16" y="5"/>
                    </a:cubicBezTo>
                    <a:cubicBezTo>
                      <a:pt x="16" y="5"/>
                      <a:pt x="16" y="5"/>
                      <a:pt x="16" y="5"/>
                    </a:cubicBezTo>
                    <a:cubicBezTo>
                      <a:pt x="16" y="6"/>
                      <a:pt x="16" y="6"/>
                      <a:pt x="16" y="6"/>
                    </a:cubicBezTo>
                    <a:cubicBezTo>
                      <a:pt x="16" y="7"/>
                      <a:pt x="16" y="7"/>
                      <a:pt x="16" y="8"/>
                    </a:cubicBezTo>
                    <a:cubicBezTo>
                      <a:pt x="15" y="8"/>
                      <a:pt x="15" y="8"/>
                      <a:pt x="15" y="9"/>
                    </a:cubicBezTo>
                    <a:cubicBezTo>
                      <a:pt x="14" y="9"/>
                      <a:pt x="15" y="10"/>
                      <a:pt x="14" y="10"/>
                    </a:cubicBezTo>
                    <a:cubicBezTo>
                      <a:pt x="14" y="10"/>
                      <a:pt x="14" y="11"/>
                      <a:pt x="14" y="11"/>
                    </a:cubicBezTo>
                    <a:cubicBezTo>
                      <a:pt x="14" y="12"/>
                      <a:pt x="14" y="12"/>
                      <a:pt x="14" y="13"/>
                    </a:cubicBezTo>
                    <a:cubicBezTo>
                      <a:pt x="14" y="13"/>
                      <a:pt x="15" y="13"/>
                      <a:pt x="14" y="14"/>
                    </a:cubicBezTo>
                    <a:cubicBezTo>
                      <a:pt x="14" y="14"/>
                      <a:pt x="14" y="14"/>
                      <a:pt x="14" y="15"/>
                    </a:cubicBezTo>
                    <a:cubicBezTo>
                      <a:pt x="13" y="15"/>
                      <a:pt x="14" y="16"/>
                      <a:pt x="14" y="17"/>
                    </a:cubicBezTo>
                    <a:cubicBezTo>
                      <a:pt x="13" y="17"/>
                      <a:pt x="13" y="17"/>
                      <a:pt x="13" y="18"/>
                    </a:cubicBezTo>
                    <a:cubicBezTo>
                      <a:pt x="13" y="18"/>
                      <a:pt x="12" y="18"/>
                      <a:pt x="12" y="18"/>
                    </a:cubicBezTo>
                    <a:cubicBezTo>
                      <a:pt x="12" y="19"/>
                      <a:pt x="12" y="19"/>
                      <a:pt x="12" y="20"/>
                    </a:cubicBezTo>
                    <a:cubicBezTo>
                      <a:pt x="11" y="20"/>
                      <a:pt x="11" y="20"/>
                      <a:pt x="11" y="20"/>
                    </a:cubicBezTo>
                    <a:cubicBezTo>
                      <a:pt x="11" y="20"/>
                      <a:pt x="11" y="20"/>
                      <a:pt x="10" y="21"/>
                    </a:cubicBezTo>
                    <a:cubicBezTo>
                      <a:pt x="10" y="21"/>
                      <a:pt x="10" y="21"/>
                      <a:pt x="10" y="21"/>
                    </a:cubicBezTo>
                    <a:cubicBezTo>
                      <a:pt x="10" y="22"/>
                      <a:pt x="10" y="22"/>
                      <a:pt x="10" y="22"/>
                    </a:cubicBezTo>
                    <a:cubicBezTo>
                      <a:pt x="10" y="23"/>
                      <a:pt x="10" y="23"/>
                      <a:pt x="10" y="23"/>
                    </a:cubicBezTo>
                    <a:cubicBezTo>
                      <a:pt x="11" y="24"/>
                      <a:pt x="11" y="24"/>
                      <a:pt x="10" y="25"/>
                    </a:cubicBezTo>
                    <a:cubicBezTo>
                      <a:pt x="10" y="25"/>
                      <a:pt x="10" y="25"/>
                      <a:pt x="10" y="25"/>
                    </a:cubicBezTo>
                    <a:cubicBezTo>
                      <a:pt x="10" y="26"/>
                      <a:pt x="10" y="26"/>
                      <a:pt x="10" y="26"/>
                    </a:cubicBezTo>
                    <a:cubicBezTo>
                      <a:pt x="9" y="26"/>
                      <a:pt x="9" y="26"/>
                      <a:pt x="9" y="26"/>
                    </a:cubicBezTo>
                    <a:cubicBezTo>
                      <a:pt x="9" y="27"/>
                      <a:pt x="9" y="27"/>
                      <a:pt x="8" y="27"/>
                    </a:cubicBezTo>
                    <a:cubicBezTo>
                      <a:pt x="8" y="27"/>
                      <a:pt x="8" y="28"/>
                      <a:pt x="7" y="28"/>
                    </a:cubicBezTo>
                    <a:cubicBezTo>
                      <a:pt x="7" y="29"/>
                      <a:pt x="7" y="29"/>
                      <a:pt x="6" y="29"/>
                    </a:cubicBezTo>
                    <a:cubicBezTo>
                      <a:pt x="6" y="29"/>
                      <a:pt x="6" y="29"/>
                      <a:pt x="6" y="29"/>
                    </a:cubicBezTo>
                    <a:cubicBezTo>
                      <a:pt x="5" y="29"/>
                      <a:pt x="6" y="29"/>
                      <a:pt x="6" y="28"/>
                    </a:cubicBezTo>
                    <a:cubicBezTo>
                      <a:pt x="5" y="28"/>
                      <a:pt x="5" y="28"/>
                      <a:pt x="5" y="28"/>
                    </a:cubicBezTo>
                    <a:cubicBezTo>
                      <a:pt x="5" y="28"/>
                      <a:pt x="5" y="28"/>
                      <a:pt x="4" y="28"/>
                    </a:cubicBezTo>
                    <a:cubicBezTo>
                      <a:pt x="4" y="29"/>
                      <a:pt x="4" y="29"/>
                      <a:pt x="4" y="29"/>
                    </a:cubicBezTo>
                    <a:cubicBezTo>
                      <a:pt x="3" y="29"/>
                      <a:pt x="3" y="29"/>
                      <a:pt x="3" y="29"/>
                    </a:cubicBezTo>
                    <a:cubicBezTo>
                      <a:pt x="3" y="29"/>
                      <a:pt x="3" y="29"/>
                      <a:pt x="2" y="29"/>
                    </a:cubicBezTo>
                    <a:cubicBezTo>
                      <a:pt x="2" y="29"/>
                      <a:pt x="2" y="29"/>
                      <a:pt x="1" y="29"/>
                    </a:cubicBezTo>
                    <a:cubicBezTo>
                      <a:pt x="1" y="29"/>
                      <a:pt x="1" y="30"/>
                      <a:pt x="1" y="30"/>
                    </a:cubicBezTo>
                    <a:cubicBezTo>
                      <a:pt x="0" y="31"/>
                      <a:pt x="1" y="31"/>
                      <a:pt x="0" y="31"/>
                    </a:cubicBezTo>
                    <a:cubicBezTo>
                      <a:pt x="0" y="32"/>
                      <a:pt x="0" y="32"/>
                      <a:pt x="0" y="32"/>
                    </a:cubicBezTo>
                    <a:cubicBezTo>
                      <a:pt x="0" y="32"/>
                      <a:pt x="0" y="32"/>
                      <a:pt x="0" y="32"/>
                    </a:cubicBezTo>
                    <a:cubicBezTo>
                      <a:pt x="0" y="32"/>
                      <a:pt x="0" y="32"/>
                      <a:pt x="0" y="32"/>
                    </a:cubicBezTo>
                    <a:cubicBezTo>
                      <a:pt x="0" y="32"/>
                      <a:pt x="0" y="32"/>
                      <a:pt x="0" y="3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461"/>
              <p:cNvSpPr>
                <a:spLocks/>
              </p:cNvSpPr>
              <p:nvPr/>
            </p:nvSpPr>
            <p:spPr bwMode="auto">
              <a:xfrm>
                <a:off x="5143501" y="3443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462"/>
              <p:cNvSpPr>
                <a:spLocks/>
              </p:cNvSpPr>
              <p:nvPr/>
            </p:nvSpPr>
            <p:spPr bwMode="auto">
              <a:xfrm>
                <a:off x="5003801" y="3411539"/>
                <a:ext cx="301625" cy="508000"/>
              </a:xfrm>
              <a:custGeom>
                <a:avLst/>
                <a:gdLst>
                  <a:gd name="T0" fmla="*/ 1 w 28"/>
                  <a:gd name="T1" fmla="*/ 12 h 47"/>
                  <a:gd name="T2" fmla="*/ 1 w 28"/>
                  <a:gd name="T3" fmla="*/ 14 h 47"/>
                  <a:gd name="T4" fmla="*/ 2 w 28"/>
                  <a:gd name="T5" fmla="*/ 16 h 47"/>
                  <a:gd name="T6" fmla="*/ 6 w 28"/>
                  <a:gd name="T7" fmla="*/ 18 h 47"/>
                  <a:gd name="T8" fmla="*/ 7 w 28"/>
                  <a:gd name="T9" fmla="*/ 21 h 47"/>
                  <a:gd name="T10" fmla="*/ 7 w 28"/>
                  <a:gd name="T11" fmla="*/ 25 h 47"/>
                  <a:gd name="T12" fmla="*/ 6 w 28"/>
                  <a:gd name="T13" fmla="*/ 30 h 47"/>
                  <a:gd name="T14" fmla="*/ 4 w 28"/>
                  <a:gd name="T15" fmla="*/ 33 h 47"/>
                  <a:gd name="T16" fmla="*/ 2 w 28"/>
                  <a:gd name="T17" fmla="*/ 36 h 47"/>
                  <a:gd name="T18" fmla="*/ 4 w 28"/>
                  <a:gd name="T19" fmla="*/ 40 h 47"/>
                  <a:gd name="T20" fmla="*/ 3 w 28"/>
                  <a:gd name="T21" fmla="*/ 44 h 47"/>
                  <a:gd name="T22" fmla="*/ 6 w 28"/>
                  <a:gd name="T23" fmla="*/ 47 h 47"/>
                  <a:gd name="T24" fmla="*/ 6 w 28"/>
                  <a:gd name="T25" fmla="*/ 44 h 47"/>
                  <a:gd name="T26" fmla="*/ 9 w 28"/>
                  <a:gd name="T27" fmla="*/ 42 h 47"/>
                  <a:gd name="T28" fmla="*/ 12 w 28"/>
                  <a:gd name="T29" fmla="*/ 40 h 47"/>
                  <a:gd name="T30" fmla="*/ 13 w 28"/>
                  <a:gd name="T31" fmla="*/ 36 h 47"/>
                  <a:gd name="T32" fmla="*/ 13 w 28"/>
                  <a:gd name="T33" fmla="*/ 32 h 47"/>
                  <a:gd name="T34" fmla="*/ 11 w 28"/>
                  <a:gd name="T35" fmla="*/ 29 h 47"/>
                  <a:gd name="T36" fmla="*/ 13 w 28"/>
                  <a:gd name="T37" fmla="*/ 27 h 47"/>
                  <a:gd name="T38" fmla="*/ 16 w 28"/>
                  <a:gd name="T39" fmla="*/ 24 h 47"/>
                  <a:gd name="T40" fmla="*/ 18 w 28"/>
                  <a:gd name="T41" fmla="*/ 22 h 47"/>
                  <a:gd name="T42" fmla="*/ 22 w 28"/>
                  <a:gd name="T43" fmla="*/ 19 h 47"/>
                  <a:gd name="T44" fmla="*/ 25 w 28"/>
                  <a:gd name="T45" fmla="*/ 15 h 47"/>
                  <a:gd name="T46" fmla="*/ 28 w 28"/>
                  <a:gd name="T47" fmla="*/ 12 h 47"/>
                  <a:gd name="T48" fmla="*/ 28 w 28"/>
                  <a:gd name="T49" fmla="*/ 6 h 47"/>
                  <a:gd name="T50" fmla="*/ 28 w 28"/>
                  <a:gd name="T51" fmla="*/ 2 h 47"/>
                  <a:gd name="T52" fmla="*/ 27 w 28"/>
                  <a:gd name="T53" fmla="*/ 0 h 47"/>
                  <a:gd name="T54" fmla="*/ 26 w 28"/>
                  <a:gd name="T55" fmla="*/ 1 h 47"/>
                  <a:gd name="T56" fmla="*/ 24 w 28"/>
                  <a:gd name="T57" fmla="*/ 2 h 47"/>
                  <a:gd name="T58" fmla="*/ 22 w 28"/>
                  <a:gd name="T59" fmla="*/ 3 h 47"/>
                  <a:gd name="T60" fmla="*/ 20 w 28"/>
                  <a:gd name="T61" fmla="*/ 3 h 47"/>
                  <a:gd name="T62" fmla="*/ 18 w 28"/>
                  <a:gd name="T63" fmla="*/ 3 h 47"/>
                  <a:gd name="T64" fmla="*/ 16 w 28"/>
                  <a:gd name="T65" fmla="*/ 3 h 47"/>
                  <a:gd name="T66" fmla="*/ 13 w 28"/>
                  <a:gd name="T67" fmla="*/ 3 h 47"/>
                  <a:gd name="T68" fmla="*/ 12 w 28"/>
                  <a:gd name="T69" fmla="*/ 4 h 47"/>
                  <a:gd name="T70" fmla="*/ 13 w 28"/>
                  <a:gd name="T71" fmla="*/ 8 h 47"/>
                  <a:gd name="T72" fmla="*/ 14 w 28"/>
                  <a:gd name="T73" fmla="*/ 10 h 47"/>
                  <a:gd name="T74" fmla="*/ 15 w 28"/>
                  <a:gd name="T75" fmla="*/ 12 h 47"/>
                  <a:gd name="T76" fmla="*/ 13 w 28"/>
                  <a:gd name="T77" fmla="*/ 16 h 47"/>
                  <a:gd name="T78" fmla="*/ 12 w 28"/>
                  <a:gd name="T79" fmla="*/ 14 h 47"/>
                  <a:gd name="T80" fmla="*/ 10 w 28"/>
                  <a:gd name="T81" fmla="*/ 12 h 47"/>
                  <a:gd name="T82" fmla="*/ 8 w 28"/>
                  <a:gd name="T83" fmla="*/ 10 h 47"/>
                  <a:gd name="T84" fmla="*/ 7 w 28"/>
                  <a:gd name="T85" fmla="*/ 11 h 47"/>
                  <a:gd name="T86" fmla="*/ 4 w 28"/>
                  <a:gd name="T87"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47">
                    <a:moveTo>
                      <a:pt x="3" y="12"/>
                    </a:moveTo>
                    <a:cubicBezTo>
                      <a:pt x="3" y="12"/>
                      <a:pt x="3" y="12"/>
                      <a:pt x="2" y="12"/>
                    </a:cubicBezTo>
                    <a:cubicBezTo>
                      <a:pt x="2" y="12"/>
                      <a:pt x="2" y="12"/>
                      <a:pt x="1" y="12"/>
                    </a:cubicBezTo>
                    <a:cubicBezTo>
                      <a:pt x="1" y="13"/>
                      <a:pt x="1" y="13"/>
                      <a:pt x="1" y="13"/>
                    </a:cubicBezTo>
                    <a:cubicBezTo>
                      <a:pt x="0" y="13"/>
                      <a:pt x="0" y="13"/>
                      <a:pt x="0" y="14"/>
                    </a:cubicBezTo>
                    <a:cubicBezTo>
                      <a:pt x="1" y="14"/>
                      <a:pt x="1" y="14"/>
                      <a:pt x="1" y="14"/>
                    </a:cubicBezTo>
                    <a:cubicBezTo>
                      <a:pt x="1" y="14"/>
                      <a:pt x="1" y="14"/>
                      <a:pt x="1" y="15"/>
                    </a:cubicBezTo>
                    <a:cubicBezTo>
                      <a:pt x="1" y="15"/>
                      <a:pt x="1" y="15"/>
                      <a:pt x="1" y="15"/>
                    </a:cubicBezTo>
                    <a:cubicBezTo>
                      <a:pt x="1" y="15"/>
                      <a:pt x="1" y="15"/>
                      <a:pt x="2" y="16"/>
                    </a:cubicBezTo>
                    <a:cubicBezTo>
                      <a:pt x="2" y="16"/>
                      <a:pt x="3" y="16"/>
                      <a:pt x="3" y="16"/>
                    </a:cubicBezTo>
                    <a:cubicBezTo>
                      <a:pt x="4" y="17"/>
                      <a:pt x="4" y="17"/>
                      <a:pt x="5" y="17"/>
                    </a:cubicBezTo>
                    <a:cubicBezTo>
                      <a:pt x="5" y="17"/>
                      <a:pt x="6" y="17"/>
                      <a:pt x="6" y="18"/>
                    </a:cubicBezTo>
                    <a:cubicBezTo>
                      <a:pt x="6" y="18"/>
                      <a:pt x="7" y="18"/>
                      <a:pt x="7" y="18"/>
                    </a:cubicBezTo>
                    <a:cubicBezTo>
                      <a:pt x="7" y="18"/>
                      <a:pt x="7" y="19"/>
                      <a:pt x="7" y="19"/>
                    </a:cubicBezTo>
                    <a:cubicBezTo>
                      <a:pt x="7" y="20"/>
                      <a:pt x="7" y="20"/>
                      <a:pt x="7" y="21"/>
                    </a:cubicBezTo>
                    <a:cubicBezTo>
                      <a:pt x="7" y="22"/>
                      <a:pt x="7" y="22"/>
                      <a:pt x="7" y="23"/>
                    </a:cubicBezTo>
                    <a:cubicBezTo>
                      <a:pt x="7" y="23"/>
                      <a:pt x="7" y="23"/>
                      <a:pt x="7" y="23"/>
                    </a:cubicBezTo>
                    <a:cubicBezTo>
                      <a:pt x="7" y="24"/>
                      <a:pt x="7" y="24"/>
                      <a:pt x="7" y="25"/>
                    </a:cubicBezTo>
                    <a:cubicBezTo>
                      <a:pt x="7" y="26"/>
                      <a:pt x="7" y="26"/>
                      <a:pt x="7" y="27"/>
                    </a:cubicBezTo>
                    <a:cubicBezTo>
                      <a:pt x="7" y="28"/>
                      <a:pt x="6" y="28"/>
                      <a:pt x="6" y="29"/>
                    </a:cubicBezTo>
                    <a:cubicBezTo>
                      <a:pt x="6" y="29"/>
                      <a:pt x="6" y="30"/>
                      <a:pt x="6" y="30"/>
                    </a:cubicBezTo>
                    <a:cubicBezTo>
                      <a:pt x="6" y="30"/>
                      <a:pt x="5" y="31"/>
                      <a:pt x="5" y="31"/>
                    </a:cubicBezTo>
                    <a:cubicBezTo>
                      <a:pt x="5" y="32"/>
                      <a:pt x="5" y="32"/>
                      <a:pt x="4" y="32"/>
                    </a:cubicBezTo>
                    <a:cubicBezTo>
                      <a:pt x="4" y="32"/>
                      <a:pt x="4" y="33"/>
                      <a:pt x="4" y="33"/>
                    </a:cubicBezTo>
                    <a:cubicBezTo>
                      <a:pt x="4" y="33"/>
                      <a:pt x="3" y="33"/>
                      <a:pt x="3" y="34"/>
                    </a:cubicBezTo>
                    <a:cubicBezTo>
                      <a:pt x="3" y="34"/>
                      <a:pt x="2" y="34"/>
                      <a:pt x="2" y="35"/>
                    </a:cubicBezTo>
                    <a:cubicBezTo>
                      <a:pt x="2" y="35"/>
                      <a:pt x="2" y="35"/>
                      <a:pt x="2" y="36"/>
                    </a:cubicBezTo>
                    <a:cubicBezTo>
                      <a:pt x="3" y="36"/>
                      <a:pt x="2" y="36"/>
                      <a:pt x="2" y="37"/>
                    </a:cubicBezTo>
                    <a:cubicBezTo>
                      <a:pt x="2" y="38"/>
                      <a:pt x="3" y="38"/>
                      <a:pt x="3" y="39"/>
                    </a:cubicBezTo>
                    <a:cubicBezTo>
                      <a:pt x="3" y="39"/>
                      <a:pt x="4" y="39"/>
                      <a:pt x="4" y="40"/>
                    </a:cubicBezTo>
                    <a:cubicBezTo>
                      <a:pt x="4" y="40"/>
                      <a:pt x="4" y="41"/>
                      <a:pt x="4" y="41"/>
                    </a:cubicBezTo>
                    <a:cubicBezTo>
                      <a:pt x="3" y="41"/>
                      <a:pt x="4" y="42"/>
                      <a:pt x="4" y="42"/>
                    </a:cubicBezTo>
                    <a:cubicBezTo>
                      <a:pt x="3" y="43"/>
                      <a:pt x="3" y="43"/>
                      <a:pt x="3" y="44"/>
                    </a:cubicBezTo>
                    <a:cubicBezTo>
                      <a:pt x="3" y="44"/>
                      <a:pt x="3" y="45"/>
                      <a:pt x="3" y="45"/>
                    </a:cubicBezTo>
                    <a:cubicBezTo>
                      <a:pt x="3" y="46"/>
                      <a:pt x="3" y="46"/>
                      <a:pt x="3" y="46"/>
                    </a:cubicBezTo>
                    <a:cubicBezTo>
                      <a:pt x="6" y="47"/>
                      <a:pt x="6" y="47"/>
                      <a:pt x="6" y="47"/>
                    </a:cubicBezTo>
                    <a:cubicBezTo>
                      <a:pt x="6" y="46"/>
                      <a:pt x="6" y="46"/>
                      <a:pt x="6" y="46"/>
                    </a:cubicBezTo>
                    <a:cubicBezTo>
                      <a:pt x="6" y="46"/>
                      <a:pt x="6" y="45"/>
                      <a:pt x="6" y="45"/>
                    </a:cubicBezTo>
                    <a:cubicBezTo>
                      <a:pt x="6" y="44"/>
                      <a:pt x="6" y="44"/>
                      <a:pt x="6" y="44"/>
                    </a:cubicBezTo>
                    <a:cubicBezTo>
                      <a:pt x="6" y="43"/>
                      <a:pt x="7" y="43"/>
                      <a:pt x="7" y="43"/>
                    </a:cubicBezTo>
                    <a:cubicBezTo>
                      <a:pt x="7" y="43"/>
                      <a:pt x="7" y="42"/>
                      <a:pt x="8" y="42"/>
                    </a:cubicBezTo>
                    <a:cubicBezTo>
                      <a:pt x="8" y="42"/>
                      <a:pt x="9" y="42"/>
                      <a:pt x="9" y="42"/>
                    </a:cubicBezTo>
                    <a:cubicBezTo>
                      <a:pt x="10" y="41"/>
                      <a:pt x="10" y="42"/>
                      <a:pt x="11" y="41"/>
                    </a:cubicBezTo>
                    <a:cubicBezTo>
                      <a:pt x="11" y="41"/>
                      <a:pt x="11" y="41"/>
                      <a:pt x="12" y="41"/>
                    </a:cubicBezTo>
                    <a:cubicBezTo>
                      <a:pt x="12" y="40"/>
                      <a:pt x="12" y="40"/>
                      <a:pt x="12" y="40"/>
                    </a:cubicBezTo>
                    <a:cubicBezTo>
                      <a:pt x="13" y="39"/>
                      <a:pt x="13" y="39"/>
                      <a:pt x="13" y="39"/>
                    </a:cubicBezTo>
                    <a:cubicBezTo>
                      <a:pt x="13" y="38"/>
                      <a:pt x="12" y="38"/>
                      <a:pt x="13" y="37"/>
                    </a:cubicBezTo>
                    <a:cubicBezTo>
                      <a:pt x="13" y="37"/>
                      <a:pt x="13" y="36"/>
                      <a:pt x="13" y="36"/>
                    </a:cubicBezTo>
                    <a:cubicBezTo>
                      <a:pt x="13" y="35"/>
                      <a:pt x="13" y="35"/>
                      <a:pt x="13" y="35"/>
                    </a:cubicBezTo>
                    <a:cubicBezTo>
                      <a:pt x="13" y="34"/>
                      <a:pt x="13" y="34"/>
                      <a:pt x="13" y="33"/>
                    </a:cubicBezTo>
                    <a:cubicBezTo>
                      <a:pt x="12" y="33"/>
                      <a:pt x="13" y="33"/>
                      <a:pt x="13" y="32"/>
                    </a:cubicBezTo>
                    <a:cubicBezTo>
                      <a:pt x="12" y="32"/>
                      <a:pt x="12" y="31"/>
                      <a:pt x="12" y="31"/>
                    </a:cubicBezTo>
                    <a:cubicBezTo>
                      <a:pt x="12" y="30"/>
                      <a:pt x="12" y="30"/>
                      <a:pt x="12" y="30"/>
                    </a:cubicBezTo>
                    <a:cubicBezTo>
                      <a:pt x="12" y="29"/>
                      <a:pt x="11" y="29"/>
                      <a:pt x="11" y="29"/>
                    </a:cubicBezTo>
                    <a:cubicBezTo>
                      <a:pt x="11" y="28"/>
                      <a:pt x="11" y="28"/>
                      <a:pt x="11" y="28"/>
                    </a:cubicBezTo>
                    <a:cubicBezTo>
                      <a:pt x="12" y="27"/>
                      <a:pt x="12" y="27"/>
                      <a:pt x="12" y="27"/>
                    </a:cubicBezTo>
                    <a:cubicBezTo>
                      <a:pt x="12" y="27"/>
                      <a:pt x="13" y="27"/>
                      <a:pt x="13" y="27"/>
                    </a:cubicBezTo>
                    <a:cubicBezTo>
                      <a:pt x="13" y="27"/>
                      <a:pt x="14" y="27"/>
                      <a:pt x="14" y="26"/>
                    </a:cubicBezTo>
                    <a:cubicBezTo>
                      <a:pt x="15" y="26"/>
                      <a:pt x="14" y="26"/>
                      <a:pt x="15" y="25"/>
                    </a:cubicBezTo>
                    <a:cubicBezTo>
                      <a:pt x="15" y="24"/>
                      <a:pt x="16" y="24"/>
                      <a:pt x="16" y="24"/>
                    </a:cubicBezTo>
                    <a:cubicBezTo>
                      <a:pt x="16" y="24"/>
                      <a:pt x="16" y="23"/>
                      <a:pt x="17" y="23"/>
                    </a:cubicBezTo>
                    <a:cubicBezTo>
                      <a:pt x="17" y="23"/>
                      <a:pt x="17" y="23"/>
                      <a:pt x="17" y="23"/>
                    </a:cubicBezTo>
                    <a:cubicBezTo>
                      <a:pt x="17" y="23"/>
                      <a:pt x="17" y="23"/>
                      <a:pt x="18" y="22"/>
                    </a:cubicBezTo>
                    <a:cubicBezTo>
                      <a:pt x="18" y="22"/>
                      <a:pt x="18" y="21"/>
                      <a:pt x="19" y="21"/>
                    </a:cubicBezTo>
                    <a:cubicBezTo>
                      <a:pt x="19" y="20"/>
                      <a:pt x="20" y="20"/>
                      <a:pt x="20" y="20"/>
                    </a:cubicBezTo>
                    <a:cubicBezTo>
                      <a:pt x="21" y="20"/>
                      <a:pt x="22" y="20"/>
                      <a:pt x="22" y="19"/>
                    </a:cubicBezTo>
                    <a:cubicBezTo>
                      <a:pt x="23" y="19"/>
                      <a:pt x="23" y="18"/>
                      <a:pt x="24" y="18"/>
                    </a:cubicBezTo>
                    <a:cubicBezTo>
                      <a:pt x="24" y="17"/>
                      <a:pt x="25" y="17"/>
                      <a:pt x="25" y="17"/>
                    </a:cubicBezTo>
                    <a:cubicBezTo>
                      <a:pt x="25" y="16"/>
                      <a:pt x="25" y="16"/>
                      <a:pt x="25" y="15"/>
                    </a:cubicBezTo>
                    <a:cubicBezTo>
                      <a:pt x="25" y="15"/>
                      <a:pt x="26" y="15"/>
                      <a:pt x="26" y="14"/>
                    </a:cubicBezTo>
                    <a:cubicBezTo>
                      <a:pt x="27" y="14"/>
                      <a:pt x="27" y="14"/>
                      <a:pt x="27" y="13"/>
                    </a:cubicBezTo>
                    <a:cubicBezTo>
                      <a:pt x="27" y="13"/>
                      <a:pt x="28" y="12"/>
                      <a:pt x="28" y="12"/>
                    </a:cubicBezTo>
                    <a:cubicBezTo>
                      <a:pt x="28" y="11"/>
                      <a:pt x="28" y="11"/>
                      <a:pt x="28" y="10"/>
                    </a:cubicBezTo>
                    <a:cubicBezTo>
                      <a:pt x="28" y="10"/>
                      <a:pt x="28" y="9"/>
                      <a:pt x="28" y="8"/>
                    </a:cubicBezTo>
                    <a:cubicBezTo>
                      <a:pt x="28" y="8"/>
                      <a:pt x="28" y="7"/>
                      <a:pt x="28" y="6"/>
                    </a:cubicBezTo>
                    <a:cubicBezTo>
                      <a:pt x="28" y="6"/>
                      <a:pt x="28" y="5"/>
                      <a:pt x="28" y="5"/>
                    </a:cubicBezTo>
                    <a:cubicBezTo>
                      <a:pt x="28" y="4"/>
                      <a:pt x="28" y="3"/>
                      <a:pt x="28" y="3"/>
                    </a:cubicBezTo>
                    <a:cubicBezTo>
                      <a:pt x="28" y="2"/>
                      <a:pt x="28" y="2"/>
                      <a:pt x="28" y="2"/>
                    </a:cubicBezTo>
                    <a:cubicBezTo>
                      <a:pt x="28" y="1"/>
                      <a:pt x="28" y="1"/>
                      <a:pt x="28" y="1"/>
                    </a:cubicBezTo>
                    <a:cubicBezTo>
                      <a:pt x="28" y="0"/>
                      <a:pt x="27" y="0"/>
                      <a:pt x="27" y="0"/>
                    </a:cubicBezTo>
                    <a:cubicBezTo>
                      <a:pt x="27" y="0"/>
                      <a:pt x="27" y="0"/>
                      <a:pt x="27" y="0"/>
                    </a:cubicBezTo>
                    <a:cubicBezTo>
                      <a:pt x="27" y="0"/>
                      <a:pt x="27" y="0"/>
                      <a:pt x="27" y="0"/>
                    </a:cubicBezTo>
                    <a:cubicBezTo>
                      <a:pt x="27" y="0"/>
                      <a:pt x="26" y="0"/>
                      <a:pt x="26" y="0"/>
                    </a:cubicBezTo>
                    <a:cubicBezTo>
                      <a:pt x="26" y="1"/>
                      <a:pt x="26" y="1"/>
                      <a:pt x="26" y="1"/>
                    </a:cubicBezTo>
                    <a:cubicBezTo>
                      <a:pt x="26" y="1"/>
                      <a:pt x="25" y="1"/>
                      <a:pt x="25" y="1"/>
                    </a:cubicBezTo>
                    <a:cubicBezTo>
                      <a:pt x="25" y="1"/>
                      <a:pt x="25" y="1"/>
                      <a:pt x="25" y="1"/>
                    </a:cubicBezTo>
                    <a:cubicBezTo>
                      <a:pt x="24" y="1"/>
                      <a:pt x="25" y="2"/>
                      <a:pt x="24" y="2"/>
                    </a:cubicBezTo>
                    <a:cubicBezTo>
                      <a:pt x="24" y="2"/>
                      <a:pt x="24" y="2"/>
                      <a:pt x="24" y="2"/>
                    </a:cubicBezTo>
                    <a:cubicBezTo>
                      <a:pt x="23" y="2"/>
                      <a:pt x="23" y="2"/>
                      <a:pt x="23" y="2"/>
                    </a:cubicBezTo>
                    <a:cubicBezTo>
                      <a:pt x="22" y="2"/>
                      <a:pt x="22" y="3"/>
                      <a:pt x="22" y="3"/>
                    </a:cubicBezTo>
                    <a:cubicBezTo>
                      <a:pt x="22" y="3"/>
                      <a:pt x="22" y="2"/>
                      <a:pt x="21" y="2"/>
                    </a:cubicBezTo>
                    <a:cubicBezTo>
                      <a:pt x="21" y="2"/>
                      <a:pt x="21" y="2"/>
                      <a:pt x="21" y="2"/>
                    </a:cubicBezTo>
                    <a:cubicBezTo>
                      <a:pt x="20" y="2"/>
                      <a:pt x="20" y="3"/>
                      <a:pt x="20" y="3"/>
                    </a:cubicBezTo>
                    <a:cubicBezTo>
                      <a:pt x="20" y="3"/>
                      <a:pt x="20" y="4"/>
                      <a:pt x="19" y="4"/>
                    </a:cubicBezTo>
                    <a:cubicBezTo>
                      <a:pt x="19" y="4"/>
                      <a:pt x="19" y="3"/>
                      <a:pt x="18" y="3"/>
                    </a:cubicBezTo>
                    <a:cubicBezTo>
                      <a:pt x="18" y="3"/>
                      <a:pt x="18" y="3"/>
                      <a:pt x="18" y="3"/>
                    </a:cubicBezTo>
                    <a:cubicBezTo>
                      <a:pt x="17" y="3"/>
                      <a:pt x="17" y="3"/>
                      <a:pt x="17" y="4"/>
                    </a:cubicBezTo>
                    <a:cubicBezTo>
                      <a:pt x="17" y="4"/>
                      <a:pt x="16" y="4"/>
                      <a:pt x="16" y="3"/>
                    </a:cubicBezTo>
                    <a:cubicBezTo>
                      <a:pt x="16" y="3"/>
                      <a:pt x="16" y="3"/>
                      <a:pt x="16" y="3"/>
                    </a:cubicBezTo>
                    <a:cubicBezTo>
                      <a:pt x="15" y="3"/>
                      <a:pt x="15" y="3"/>
                      <a:pt x="15" y="3"/>
                    </a:cubicBezTo>
                    <a:cubicBezTo>
                      <a:pt x="14" y="3"/>
                      <a:pt x="14" y="3"/>
                      <a:pt x="14" y="3"/>
                    </a:cubicBezTo>
                    <a:cubicBezTo>
                      <a:pt x="13" y="3"/>
                      <a:pt x="13" y="3"/>
                      <a:pt x="13" y="3"/>
                    </a:cubicBezTo>
                    <a:cubicBezTo>
                      <a:pt x="13" y="3"/>
                      <a:pt x="13" y="3"/>
                      <a:pt x="13" y="3"/>
                    </a:cubicBezTo>
                    <a:cubicBezTo>
                      <a:pt x="13" y="4"/>
                      <a:pt x="13" y="4"/>
                      <a:pt x="13" y="4"/>
                    </a:cubicBezTo>
                    <a:cubicBezTo>
                      <a:pt x="13" y="4"/>
                      <a:pt x="13" y="4"/>
                      <a:pt x="12" y="4"/>
                    </a:cubicBezTo>
                    <a:cubicBezTo>
                      <a:pt x="12" y="5"/>
                      <a:pt x="12" y="5"/>
                      <a:pt x="12" y="6"/>
                    </a:cubicBezTo>
                    <a:cubicBezTo>
                      <a:pt x="13" y="6"/>
                      <a:pt x="13" y="6"/>
                      <a:pt x="13" y="7"/>
                    </a:cubicBezTo>
                    <a:cubicBezTo>
                      <a:pt x="13" y="7"/>
                      <a:pt x="13" y="7"/>
                      <a:pt x="13" y="8"/>
                    </a:cubicBezTo>
                    <a:cubicBezTo>
                      <a:pt x="13" y="8"/>
                      <a:pt x="13" y="8"/>
                      <a:pt x="13" y="9"/>
                    </a:cubicBezTo>
                    <a:cubicBezTo>
                      <a:pt x="13" y="9"/>
                      <a:pt x="13" y="9"/>
                      <a:pt x="13" y="9"/>
                    </a:cubicBezTo>
                    <a:cubicBezTo>
                      <a:pt x="13" y="9"/>
                      <a:pt x="14" y="9"/>
                      <a:pt x="14" y="10"/>
                    </a:cubicBezTo>
                    <a:cubicBezTo>
                      <a:pt x="14" y="10"/>
                      <a:pt x="14" y="10"/>
                      <a:pt x="14" y="10"/>
                    </a:cubicBezTo>
                    <a:cubicBezTo>
                      <a:pt x="14" y="11"/>
                      <a:pt x="14" y="11"/>
                      <a:pt x="14" y="11"/>
                    </a:cubicBezTo>
                    <a:cubicBezTo>
                      <a:pt x="15" y="12"/>
                      <a:pt x="15" y="12"/>
                      <a:pt x="15" y="12"/>
                    </a:cubicBezTo>
                    <a:cubicBezTo>
                      <a:pt x="15" y="13"/>
                      <a:pt x="15" y="13"/>
                      <a:pt x="15" y="14"/>
                    </a:cubicBezTo>
                    <a:cubicBezTo>
                      <a:pt x="15" y="14"/>
                      <a:pt x="15" y="15"/>
                      <a:pt x="14" y="15"/>
                    </a:cubicBezTo>
                    <a:cubicBezTo>
                      <a:pt x="14" y="15"/>
                      <a:pt x="14" y="16"/>
                      <a:pt x="13" y="16"/>
                    </a:cubicBezTo>
                    <a:cubicBezTo>
                      <a:pt x="13" y="16"/>
                      <a:pt x="13" y="16"/>
                      <a:pt x="12" y="16"/>
                    </a:cubicBezTo>
                    <a:cubicBezTo>
                      <a:pt x="12" y="16"/>
                      <a:pt x="12" y="16"/>
                      <a:pt x="11" y="15"/>
                    </a:cubicBezTo>
                    <a:cubicBezTo>
                      <a:pt x="11" y="15"/>
                      <a:pt x="12" y="15"/>
                      <a:pt x="12" y="14"/>
                    </a:cubicBezTo>
                    <a:cubicBezTo>
                      <a:pt x="12" y="14"/>
                      <a:pt x="12" y="13"/>
                      <a:pt x="12" y="13"/>
                    </a:cubicBezTo>
                    <a:cubicBezTo>
                      <a:pt x="12" y="12"/>
                      <a:pt x="11" y="12"/>
                      <a:pt x="11" y="12"/>
                    </a:cubicBezTo>
                    <a:cubicBezTo>
                      <a:pt x="11" y="12"/>
                      <a:pt x="10" y="12"/>
                      <a:pt x="10" y="12"/>
                    </a:cubicBezTo>
                    <a:cubicBezTo>
                      <a:pt x="10" y="12"/>
                      <a:pt x="9" y="12"/>
                      <a:pt x="9" y="12"/>
                    </a:cubicBezTo>
                    <a:cubicBezTo>
                      <a:pt x="9" y="12"/>
                      <a:pt x="9" y="11"/>
                      <a:pt x="9" y="11"/>
                    </a:cubicBezTo>
                    <a:cubicBezTo>
                      <a:pt x="8" y="11"/>
                      <a:pt x="9" y="10"/>
                      <a:pt x="8" y="10"/>
                    </a:cubicBezTo>
                    <a:cubicBezTo>
                      <a:pt x="8" y="10"/>
                      <a:pt x="8" y="10"/>
                      <a:pt x="8" y="10"/>
                    </a:cubicBezTo>
                    <a:cubicBezTo>
                      <a:pt x="7" y="10"/>
                      <a:pt x="7" y="10"/>
                      <a:pt x="7" y="10"/>
                    </a:cubicBezTo>
                    <a:cubicBezTo>
                      <a:pt x="7" y="10"/>
                      <a:pt x="7" y="11"/>
                      <a:pt x="7" y="11"/>
                    </a:cubicBezTo>
                    <a:cubicBezTo>
                      <a:pt x="7" y="11"/>
                      <a:pt x="7" y="11"/>
                      <a:pt x="6" y="11"/>
                    </a:cubicBezTo>
                    <a:cubicBezTo>
                      <a:pt x="6" y="11"/>
                      <a:pt x="6" y="11"/>
                      <a:pt x="5" y="11"/>
                    </a:cubicBezTo>
                    <a:cubicBezTo>
                      <a:pt x="5" y="11"/>
                      <a:pt x="5" y="11"/>
                      <a:pt x="4" y="11"/>
                    </a:cubicBezTo>
                    <a:cubicBezTo>
                      <a:pt x="4" y="12"/>
                      <a:pt x="4" y="12"/>
                      <a:pt x="3"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463"/>
              <p:cNvSpPr>
                <a:spLocks/>
              </p:cNvSpPr>
              <p:nvPr/>
            </p:nvSpPr>
            <p:spPr bwMode="auto">
              <a:xfrm>
                <a:off x="4560889" y="2351089"/>
                <a:ext cx="292100" cy="498475"/>
              </a:xfrm>
              <a:custGeom>
                <a:avLst/>
                <a:gdLst>
                  <a:gd name="T0" fmla="*/ 2 w 27"/>
                  <a:gd name="T1" fmla="*/ 29 h 46"/>
                  <a:gd name="T2" fmla="*/ 2 w 27"/>
                  <a:gd name="T3" fmla="*/ 30 h 46"/>
                  <a:gd name="T4" fmla="*/ 3 w 27"/>
                  <a:gd name="T5" fmla="*/ 31 h 46"/>
                  <a:gd name="T6" fmla="*/ 4 w 27"/>
                  <a:gd name="T7" fmla="*/ 33 h 46"/>
                  <a:gd name="T8" fmla="*/ 4 w 27"/>
                  <a:gd name="T9" fmla="*/ 34 h 46"/>
                  <a:gd name="T10" fmla="*/ 4 w 27"/>
                  <a:gd name="T11" fmla="*/ 37 h 46"/>
                  <a:gd name="T12" fmla="*/ 5 w 27"/>
                  <a:gd name="T13" fmla="*/ 39 h 46"/>
                  <a:gd name="T14" fmla="*/ 3 w 27"/>
                  <a:gd name="T15" fmla="*/ 39 h 46"/>
                  <a:gd name="T16" fmla="*/ 2 w 27"/>
                  <a:gd name="T17" fmla="*/ 40 h 46"/>
                  <a:gd name="T18" fmla="*/ 3 w 27"/>
                  <a:gd name="T19" fmla="*/ 42 h 46"/>
                  <a:gd name="T20" fmla="*/ 5 w 27"/>
                  <a:gd name="T21" fmla="*/ 43 h 46"/>
                  <a:gd name="T22" fmla="*/ 5 w 27"/>
                  <a:gd name="T23" fmla="*/ 46 h 46"/>
                  <a:gd name="T24" fmla="*/ 7 w 27"/>
                  <a:gd name="T25" fmla="*/ 46 h 46"/>
                  <a:gd name="T26" fmla="*/ 8 w 27"/>
                  <a:gd name="T27" fmla="*/ 45 h 46"/>
                  <a:gd name="T28" fmla="*/ 10 w 27"/>
                  <a:gd name="T29" fmla="*/ 45 h 46"/>
                  <a:gd name="T30" fmla="*/ 11 w 27"/>
                  <a:gd name="T31" fmla="*/ 44 h 46"/>
                  <a:gd name="T32" fmla="*/ 13 w 27"/>
                  <a:gd name="T33" fmla="*/ 42 h 46"/>
                  <a:gd name="T34" fmla="*/ 15 w 27"/>
                  <a:gd name="T35" fmla="*/ 42 h 46"/>
                  <a:gd name="T36" fmla="*/ 17 w 27"/>
                  <a:gd name="T37" fmla="*/ 41 h 46"/>
                  <a:gd name="T38" fmla="*/ 19 w 27"/>
                  <a:gd name="T39" fmla="*/ 40 h 46"/>
                  <a:gd name="T40" fmla="*/ 20 w 27"/>
                  <a:gd name="T41" fmla="*/ 39 h 46"/>
                  <a:gd name="T42" fmla="*/ 21 w 27"/>
                  <a:gd name="T43" fmla="*/ 38 h 46"/>
                  <a:gd name="T44" fmla="*/ 22 w 27"/>
                  <a:gd name="T45" fmla="*/ 37 h 46"/>
                  <a:gd name="T46" fmla="*/ 24 w 27"/>
                  <a:gd name="T47" fmla="*/ 36 h 46"/>
                  <a:gd name="T48" fmla="*/ 24 w 27"/>
                  <a:gd name="T49" fmla="*/ 36 h 46"/>
                  <a:gd name="T50" fmla="*/ 23 w 27"/>
                  <a:gd name="T51" fmla="*/ 35 h 46"/>
                  <a:gd name="T52" fmla="*/ 23 w 27"/>
                  <a:gd name="T53" fmla="*/ 33 h 46"/>
                  <a:gd name="T54" fmla="*/ 23 w 27"/>
                  <a:gd name="T55" fmla="*/ 31 h 46"/>
                  <a:gd name="T56" fmla="*/ 23 w 27"/>
                  <a:gd name="T57" fmla="*/ 29 h 46"/>
                  <a:gd name="T58" fmla="*/ 22 w 27"/>
                  <a:gd name="T59" fmla="*/ 27 h 46"/>
                  <a:gd name="T60" fmla="*/ 24 w 27"/>
                  <a:gd name="T61" fmla="*/ 25 h 46"/>
                  <a:gd name="T62" fmla="*/ 24 w 27"/>
                  <a:gd name="T63" fmla="*/ 23 h 46"/>
                  <a:gd name="T64" fmla="*/ 25 w 27"/>
                  <a:gd name="T65" fmla="*/ 23 h 46"/>
                  <a:gd name="T66" fmla="*/ 26 w 27"/>
                  <a:gd name="T67" fmla="*/ 12 h 46"/>
                  <a:gd name="T68" fmla="*/ 25 w 27"/>
                  <a:gd name="T69" fmla="*/ 11 h 46"/>
                  <a:gd name="T70" fmla="*/ 23 w 27"/>
                  <a:gd name="T71" fmla="*/ 10 h 46"/>
                  <a:gd name="T72" fmla="*/ 20 w 27"/>
                  <a:gd name="T73" fmla="*/ 8 h 46"/>
                  <a:gd name="T74" fmla="*/ 18 w 27"/>
                  <a:gd name="T75" fmla="*/ 7 h 46"/>
                  <a:gd name="T76" fmla="*/ 14 w 27"/>
                  <a:gd name="T77" fmla="*/ 5 h 46"/>
                  <a:gd name="T78" fmla="*/ 13 w 27"/>
                  <a:gd name="T79" fmla="*/ 4 h 46"/>
                  <a:gd name="T80" fmla="*/ 8 w 27"/>
                  <a:gd name="T81" fmla="*/ 2 h 46"/>
                  <a:gd name="T82" fmla="*/ 6 w 27"/>
                  <a:gd name="T83" fmla="*/ 0 h 46"/>
                  <a:gd name="T84" fmla="*/ 5 w 27"/>
                  <a:gd name="T85" fmla="*/ 1 h 46"/>
                  <a:gd name="T86" fmla="*/ 4 w 27"/>
                  <a:gd name="T87" fmla="*/ 2 h 46"/>
                  <a:gd name="T88" fmla="*/ 4 w 27"/>
                  <a:gd name="T89" fmla="*/ 4 h 46"/>
                  <a:gd name="T90" fmla="*/ 4 w 27"/>
                  <a:gd name="T91" fmla="*/ 7 h 46"/>
                  <a:gd name="T92" fmla="*/ 5 w 27"/>
                  <a:gd name="T93" fmla="*/ 8 h 46"/>
                  <a:gd name="T94" fmla="*/ 6 w 27"/>
                  <a:gd name="T95" fmla="*/ 9 h 46"/>
                  <a:gd name="T96" fmla="*/ 5 w 27"/>
                  <a:gd name="T97" fmla="*/ 13 h 46"/>
                  <a:gd name="T98" fmla="*/ 5 w 27"/>
                  <a:gd name="T99" fmla="*/ 20 h 46"/>
                  <a:gd name="T100" fmla="*/ 3 w 27"/>
                  <a:gd name="T101" fmla="*/ 21 h 46"/>
                  <a:gd name="T102" fmla="*/ 2 w 27"/>
                  <a:gd name="T103" fmla="*/ 23 h 46"/>
                  <a:gd name="T104" fmla="*/ 2 w 27"/>
                  <a:gd name="T105" fmla="*/ 23 h 46"/>
                  <a:gd name="T106" fmla="*/ 1 w 27"/>
                  <a:gd name="T107" fmla="*/ 26 h 46"/>
                  <a:gd name="T108" fmla="*/ 0 w 27"/>
                  <a:gd name="T109" fmla="*/ 28 h 46"/>
                  <a:gd name="T110" fmla="*/ 1 w 27"/>
                  <a:gd name="T111"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46">
                    <a:moveTo>
                      <a:pt x="1" y="28"/>
                    </a:moveTo>
                    <a:cubicBezTo>
                      <a:pt x="2" y="28"/>
                      <a:pt x="1" y="29"/>
                      <a:pt x="2" y="29"/>
                    </a:cubicBezTo>
                    <a:cubicBezTo>
                      <a:pt x="2" y="29"/>
                      <a:pt x="2" y="29"/>
                      <a:pt x="2" y="30"/>
                    </a:cubicBezTo>
                    <a:cubicBezTo>
                      <a:pt x="2" y="30"/>
                      <a:pt x="2" y="30"/>
                      <a:pt x="2" y="30"/>
                    </a:cubicBezTo>
                    <a:cubicBezTo>
                      <a:pt x="2" y="30"/>
                      <a:pt x="2" y="30"/>
                      <a:pt x="2" y="30"/>
                    </a:cubicBezTo>
                    <a:cubicBezTo>
                      <a:pt x="3" y="30"/>
                      <a:pt x="3" y="31"/>
                      <a:pt x="3" y="31"/>
                    </a:cubicBezTo>
                    <a:cubicBezTo>
                      <a:pt x="3" y="31"/>
                      <a:pt x="4" y="31"/>
                      <a:pt x="4" y="32"/>
                    </a:cubicBezTo>
                    <a:cubicBezTo>
                      <a:pt x="4" y="32"/>
                      <a:pt x="4" y="33"/>
                      <a:pt x="4" y="33"/>
                    </a:cubicBezTo>
                    <a:cubicBezTo>
                      <a:pt x="4" y="33"/>
                      <a:pt x="4" y="34"/>
                      <a:pt x="4" y="34"/>
                    </a:cubicBezTo>
                    <a:cubicBezTo>
                      <a:pt x="4" y="34"/>
                      <a:pt x="4" y="34"/>
                      <a:pt x="4" y="34"/>
                    </a:cubicBezTo>
                    <a:cubicBezTo>
                      <a:pt x="5" y="35"/>
                      <a:pt x="4" y="36"/>
                      <a:pt x="4" y="36"/>
                    </a:cubicBezTo>
                    <a:cubicBezTo>
                      <a:pt x="4" y="37"/>
                      <a:pt x="4" y="37"/>
                      <a:pt x="4" y="37"/>
                    </a:cubicBezTo>
                    <a:cubicBezTo>
                      <a:pt x="5" y="38"/>
                      <a:pt x="5" y="38"/>
                      <a:pt x="5" y="38"/>
                    </a:cubicBezTo>
                    <a:cubicBezTo>
                      <a:pt x="5" y="38"/>
                      <a:pt x="6" y="38"/>
                      <a:pt x="5" y="39"/>
                    </a:cubicBezTo>
                    <a:cubicBezTo>
                      <a:pt x="5" y="39"/>
                      <a:pt x="5" y="39"/>
                      <a:pt x="4" y="39"/>
                    </a:cubicBezTo>
                    <a:cubicBezTo>
                      <a:pt x="4" y="39"/>
                      <a:pt x="4" y="39"/>
                      <a:pt x="3" y="39"/>
                    </a:cubicBezTo>
                    <a:cubicBezTo>
                      <a:pt x="3" y="39"/>
                      <a:pt x="2" y="39"/>
                      <a:pt x="2" y="39"/>
                    </a:cubicBezTo>
                    <a:cubicBezTo>
                      <a:pt x="2" y="39"/>
                      <a:pt x="2" y="40"/>
                      <a:pt x="2" y="40"/>
                    </a:cubicBezTo>
                    <a:cubicBezTo>
                      <a:pt x="2" y="40"/>
                      <a:pt x="2" y="40"/>
                      <a:pt x="2" y="41"/>
                    </a:cubicBezTo>
                    <a:cubicBezTo>
                      <a:pt x="2" y="41"/>
                      <a:pt x="2" y="41"/>
                      <a:pt x="3" y="42"/>
                    </a:cubicBezTo>
                    <a:cubicBezTo>
                      <a:pt x="3" y="42"/>
                      <a:pt x="3" y="42"/>
                      <a:pt x="3" y="42"/>
                    </a:cubicBezTo>
                    <a:cubicBezTo>
                      <a:pt x="4" y="42"/>
                      <a:pt x="4" y="42"/>
                      <a:pt x="5" y="43"/>
                    </a:cubicBezTo>
                    <a:cubicBezTo>
                      <a:pt x="5" y="43"/>
                      <a:pt x="5" y="44"/>
                      <a:pt x="5" y="44"/>
                    </a:cubicBezTo>
                    <a:cubicBezTo>
                      <a:pt x="5" y="45"/>
                      <a:pt x="5" y="45"/>
                      <a:pt x="5" y="46"/>
                    </a:cubicBezTo>
                    <a:cubicBezTo>
                      <a:pt x="6" y="46"/>
                      <a:pt x="6" y="46"/>
                      <a:pt x="6" y="46"/>
                    </a:cubicBezTo>
                    <a:cubicBezTo>
                      <a:pt x="6" y="46"/>
                      <a:pt x="6" y="46"/>
                      <a:pt x="7" y="46"/>
                    </a:cubicBezTo>
                    <a:cubicBezTo>
                      <a:pt x="7" y="46"/>
                      <a:pt x="7" y="46"/>
                      <a:pt x="8" y="46"/>
                    </a:cubicBezTo>
                    <a:cubicBezTo>
                      <a:pt x="8" y="45"/>
                      <a:pt x="8" y="45"/>
                      <a:pt x="8" y="45"/>
                    </a:cubicBezTo>
                    <a:cubicBezTo>
                      <a:pt x="8" y="45"/>
                      <a:pt x="8" y="46"/>
                      <a:pt x="9" y="46"/>
                    </a:cubicBezTo>
                    <a:cubicBezTo>
                      <a:pt x="9" y="46"/>
                      <a:pt x="9" y="45"/>
                      <a:pt x="10" y="45"/>
                    </a:cubicBezTo>
                    <a:cubicBezTo>
                      <a:pt x="10" y="44"/>
                      <a:pt x="10" y="45"/>
                      <a:pt x="11" y="45"/>
                    </a:cubicBezTo>
                    <a:cubicBezTo>
                      <a:pt x="11" y="44"/>
                      <a:pt x="11" y="44"/>
                      <a:pt x="11" y="44"/>
                    </a:cubicBezTo>
                    <a:cubicBezTo>
                      <a:pt x="11" y="43"/>
                      <a:pt x="11" y="43"/>
                      <a:pt x="12" y="43"/>
                    </a:cubicBezTo>
                    <a:cubicBezTo>
                      <a:pt x="12" y="42"/>
                      <a:pt x="12" y="42"/>
                      <a:pt x="13" y="42"/>
                    </a:cubicBezTo>
                    <a:cubicBezTo>
                      <a:pt x="13" y="42"/>
                      <a:pt x="14" y="42"/>
                      <a:pt x="14" y="42"/>
                    </a:cubicBezTo>
                    <a:cubicBezTo>
                      <a:pt x="15" y="42"/>
                      <a:pt x="15" y="42"/>
                      <a:pt x="15" y="42"/>
                    </a:cubicBezTo>
                    <a:cubicBezTo>
                      <a:pt x="16" y="42"/>
                      <a:pt x="16" y="42"/>
                      <a:pt x="16" y="42"/>
                    </a:cubicBezTo>
                    <a:cubicBezTo>
                      <a:pt x="17" y="41"/>
                      <a:pt x="17" y="41"/>
                      <a:pt x="17" y="41"/>
                    </a:cubicBezTo>
                    <a:cubicBezTo>
                      <a:pt x="18" y="41"/>
                      <a:pt x="18" y="41"/>
                      <a:pt x="18" y="41"/>
                    </a:cubicBezTo>
                    <a:cubicBezTo>
                      <a:pt x="18" y="41"/>
                      <a:pt x="18" y="41"/>
                      <a:pt x="19" y="40"/>
                    </a:cubicBezTo>
                    <a:cubicBezTo>
                      <a:pt x="19" y="40"/>
                      <a:pt x="19" y="40"/>
                      <a:pt x="19" y="40"/>
                    </a:cubicBezTo>
                    <a:cubicBezTo>
                      <a:pt x="20" y="39"/>
                      <a:pt x="20" y="39"/>
                      <a:pt x="20" y="39"/>
                    </a:cubicBezTo>
                    <a:cubicBezTo>
                      <a:pt x="20" y="39"/>
                      <a:pt x="20" y="39"/>
                      <a:pt x="20" y="38"/>
                    </a:cubicBezTo>
                    <a:cubicBezTo>
                      <a:pt x="21" y="38"/>
                      <a:pt x="21" y="38"/>
                      <a:pt x="21" y="38"/>
                    </a:cubicBezTo>
                    <a:cubicBezTo>
                      <a:pt x="21" y="38"/>
                      <a:pt x="21" y="37"/>
                      <a:pt x="21" y="37"/>
                    </a:cubicBezTo>
                    <a:cubicBezTo>
                      <a:pt x="21" y="37"/>
                      <a:pt x="21" y="37"/>
                      <a:pt x="22" y="37"/>
                    </a:cubicBezTo>
                    <a:cubicBezTo>
                      <a:pt x="22" y="36"/>
                      <a:pt x="22" y="36"/>
                      <a:pt x="23" y="36"/>
                    </a:cubicBezTo>
                    <a:cubicBezTo>
                      <a:pt x="23" y="36"/>
                      <a:pt x="23" y="36"/>
                      <a:pt x="24" y="36"/>
                    </a:cubicBezTo>
                    <a:cubicBezTo>
                      <a:pt x="24" y="36"/>
                      <a:pt x="24" y="36"/>
                      <a:pt x="24" y="36"/>
                    </a:cubicBezTo>
                    <a:cubicBezTo>
                      <a:pt x="24" y="36"/>
                      <a:pt x="24" y="36"/>
                      <a:pt x="24" y="36"/>
                    </a:cubicBezTo>
                    <a:cubicBezTo>
                      <a:pt x="24" y="35"/>
                      <a:pt x="24" y="35"/>
                      <a:pt x="24" y="35"/>
                    </a:cubicBezTo>
                    <a:cubicBezTo>
                      <a:pt x="24" y="35"/>
                      <a:pt x="23" y="35"/>
                      <a:pt x="23" y="35"/>
                    </a:cubicBezTo>
                    <a:cubicBezTo>
                      <a:pt x="23" y="34"/>
                      <a:pt x="23" y="34"/>
                      <a:pt x="23" y="34"/>
                    </a:cubicBezTo>
                    <a:cubicBezTo>
                      <a:pt x="23" y="34"/>
                      <a:pt x="23" y="34"/>
                      <a:pt x="23" y="33"/>
                    </a:cubicBezTo>
                    <a:cubicBezTo>
                      <a:pt x="23" y="33"/>
                      <a:pt x="23" y="33"/>
                      <a:pt x="23" y="33"/>
                    </a:cubicBezTo>
                    <a:cubicBezTo>
                      <a:pt x="23" y="32"/>
                      <a:pt x="23" y="32"/>
                      <a:pt x="23" y="31"/>
                    </a:cubicBezTo>
                    <a:cubicBezTo>
                      <a:pt x="23" y="31"/>
                      <a:pt x="23" y="30"/>
                      <a:pt x="23" y="30"/>
                    </a:cubicBezTo>
                    <a:cubicBezTo>
                      <a:pt x="23" y="29"/>
                      <a:pt x="23" y="29"/>
                      <a:pt x="23" y="29"/>
                    </a:cubicBezTo>
                    <a:cubicBezTo>
                      <a:pt x="23" y="28"/>
                      <a:pt x="23" y="28"/>
                      <a:pt x="23" y="27"/>
                    </a:cubicBezTo>
                    <a:cubicBezTo>
                      <a:pt x="23" y="27"/>
                      <a:pt x="22" y="27"/>
                      <a:pt x="22" y="27"/>
                    </a:cubicBezTo>
                    <a:cubicBezTo>
                      <a:pt x="22" y="26"/>
                      <a:pt x="23" y="26"/>
                      <a:pt x="23" y="26"/>
                    </a:cubicBezTo>
                    <a:cubicBezTo>
                      <a:pt x="23" y="25"/>
                      <a:pt x="23" y="25"/>
                      <a:pt x="24" y="25"/>
                    </a:cubicBezTo>
                    <a:cubicBezTo>
                      <a:pt x="24" y="24"/>
                      <a:pt x="24" y="24"/>
                      <a:pt x="24" y="24"/>
                    </a:cubicBezTo>
                    <a:cubicBezTo>
                      <a:pt x="24" y="24"/>
                      <a:pt x="24" y="23"/>
                      <a:pt x="24" y="23"/>
                    </a:cubicBezTo>
                    <a:cubicBezTo>
                      <a:pt x="24" y="23"/>
                      <a:pt x="24" y="23"/>
                      <a:pt x="24" y="23"/>
                    </a:cubicBezTo>
                    <a:cubicBezTo>
                      <a:pt x="24" y="23"/>
                      <a:pt x="24" y="23"/>
                      <a:pt x="25" y="23"/>
                    </a:cubicBezTo>
                    <a:cubicBezTo>
                      <a:pt x="27" y="23"/>
                      <a:pt x="27" y="23"/>
                      <a:pt x="27" y="23"/>
                    </a:cubicBezTo>
                    <a:cubicBezTo>
                      <a:pt x="26" y="12"/>
                      <a:pt x="26" y="12"/>
                      <a:pt x="26" y="12"/>
                    </a:cubicBezTo>
                    <a:cubicBezTo>
                      <a:pt x="26" y="12"/>
                      <a:pt x="26" y="12"/>
                      <a:pt x="26" y="12"/>
                    </a:cubicBezTo>
                    <a:cubicBezTo>
                      <a:pt x="26" y="12"/>
                      <a:pt x="26" y="11"/>
                      <a:pt x="25" y="11"/>
                    </a:cubicBezTo>
                    <a:cubicBezTo>
                      <a:pt x="25" y="11"/>
                      <a:pt x="25" y="11"/>
                      <a:pt x="24" y="10"/>
                    </a:cubicBezTo>
                    <a:cubicBezTo>
                      <a:pt x="24" y="10"/>
                      <a:pt x="23" y="10"/>
                      <a:pt x="23" y="10"/>
                    </a:cubicBezTo>
                    <a:cubicBezTo>
                      <a:pt x="22" y="10"/>
                      <a:pt x="22" y="9"/>
                      <a:pt x="21" y="9"/>
                    </a:cubicBezTo>
                    <a:cubicBezTo>
                      <a:pt x="21" y="9"/>
                      <a:pt x="20" y="9"/>
                      <a:pt x="20" y="8"/>
                    </a:cubicBezTo>
                    <a:cubicBezTo>
                      <a:pt x="20" y="8"/>
                      <a:pt x="19" y="8"/>
                      <a:pt x="19" y="8"/>
                    </a:cubicBezTo>
                    <a:cubicBezTo>
                      <a:pt x="19" y="7"/>
                      <a:pt x="18" y="7"/>
                      <a:pt x="18" y="7"/>
                    </a:cubicBezTo>
                    <a:cubicBezTo>
                      <a:pt x="17" y="7"/>
                      <a:pt x="17" y="6"/>
                      <a:pt x="16" y="6"/>
                    </a:cubicBezTo>
                    <a:cubicBezTo>
                      <a:pt x="15" y="5"/>
                      <a:pt x="15" y="5"/>
                      <a:pt x="14" y="5"/>
                    </a:cubicBezTo>
                    <a:cubicBezTo>
                      <a:pt x="14" y="5"/>
                      <a:pt x="13" y="5"/>
                      <a:pt x="13" y="4"/>
                    </a:cubicBezTo>
                    <a:cubicBezTo>
                      <a:pt x="13" y="4"/>
                      <a:pt x="13" y="4"/>
                      <a:pt x="13" y="4"/>
                    </a:cubicBezTo>
                    <a:cubicBezTo>
                      <a:pt x="12" y="3"/>
                      <a:pt x="11" y="3"/>
                      <a:pt x="11" y="3"/>
                    </a:cubicBezTo>
                    <a:cubicBezTo>
                      <a:pt x="10" y="3"/>
                      <a:pt x="9" y="2"/>
                      <a:pt x="8" y="2"/>
                    </a:cubicBezTo>
                    <a:cubicBezTo>
                      <a:pt x="8" y="1"/>
                      <a:pt x="7" y="1"/>
                      <a:pt x="7" y="1"/>
                    </a:cubicBezTo>
                    <a:cubicBezTo>
                      <a:pt x="6" y="1"/>
                      <a:pt x="6" y="0"/>
                      <a:pt x="6" y="0"/>
                    </a:cubicBezTo>
                    <a:cubicBezTo>
                      <a:pt x="6" y="1"/>
                      <a:pt x="6" y="1"/>
                      <a:pt x="6" y="1"/>
                    </a:cubicBezTo>
                    <a:cubicBezTo>
                      <a:pt x="5" y="1"/>
                      <a:pt x="5" y="1"/>
                      <a:pt x="5" y="1"/>
                    </a:cubicBezTo>
                    <a:cubicBezTo>
                      <a:pt x="4" y="2"/>
                      <a:pt x="4" y="2"/>
                      <a:pt x="4" y="2"/>
                    </a:cubicBezTo>
                    <a:cubicBezTo>
                      <a:pt x="4" y="2"/>
                      <a:pt x="4" y="2"/>
                      <a:pt x="4" y="2"/>
                    </a:cubicBezTo>
                    <a:cubicBezTo>
                      <a:pt x="4" y="3"/>
                      <a:pt x="4" y="3"/>
                      <a:pt x="4" y="3"/>
                    </a:cubicBezTo>
                    <a:cubicBezTo>
                      <a:pt x="4" y="3"/>
                      <a:pt x="4" y="4"/>
                      <a:pt x="4" y="4"/>
                    </a:cubicBezTo>
                    <a:cubicBezTo>
                      <a:pt x="4" y="5"/>
                      <a:pt x="4" y="5"/>
                      <a:pt x="4" y="5"/>
                    </a:cubicBezTo>
                    <a:cubicBezTo>
                      <a:pt x="4" y="6"/>
                      <a:pt x="4" y="6"/>
                      <a:pt x="4" y="7"/>
                    </a:cubicBezTo>
                    <a:cubicBezTo>
                      <a:pt x="5" y="7"/>
                      <a:pt x="5" y="7"/>
                      <a:pt x="5" y="7"/>
                    </a:cubicBezTo>
                    <a:cubicBezTo>
                      <a:pt x="5" y="8"/>
                      <a:pt x="5" y="8"/>
                      <a:pt x="5" y="8"/>
                    </a:cubicBezTo>
                    <a:cubicBezTo>
                      <a:pt x="5" y="8"/>
                      <a:pt x="6" y="8"/>
                      <a:pt x="6" y="9"/>
                    </a:cubicBezTo>
                    <a:cubicBezTo>
                      <a:pt x="6" y="9"/>
                      <a:pt x="6" y="9"/>
                      <a:pt x="6" y="9"/>
                    </a:cubicBezTo>
                    <a:cubicBezTo>
                      <a:pt x="6" y="10"/>
                      <a:pt x="6" y="10"/>
                      <a:pt x="6" y="11"/>
                    </a:cubicBezTo>
                    <a:cubicBezTo>
                      <a:pt x="5" y="12"/>
                      <a:pt x="5" y="12"/>
                      <a:pt x="5" y="13"/>
                    </a:cubicBezTo>
                    <a:cubicBezTo>
                      <a:pt x="5" y="16"/>
                      <a:pt x="7" y="17"/>
                      <a:pt x="5" y="19"/>
                    </a:cubicBezTo>
                    <a:cubicBezTo>
                      <a:pt x="5" y="20"/>
                      <a:pt x="5" y="20"/>
                      <a:pt x="5" y="20"/>
                    </a:cubicBezTo>
                    <a:cubicBezTo>
                      <a:pt x="4" y="20"/>
                      <a:pt x="4" y="20"/>
                      <a:pt x="4" y="21"/>
                    </a:cubicBezTo>
                    <a:cubicBezTo>
                      <a:pt x="4" y="21"/>
                      <a:pt x="3" y="21"/>
                      <a:pt x="3" y="21"/>
                    </a:cubicBezTo>
                    <a:cubicBezTo>
                      <a:pt x="3" y="21"/>
                      <a:pt x="3" y="22"/>
                      <a:pt x="3" y="22"/>
                    </a:cubicBezTo>
                    <a:cubicBezTo>
                      <a:pt x="3" y="22"/>
                      <a:pt x="3" y="23"/>
                      <a:pt x="2" y="23"/>
                    </a:cubicBezTo>
                    <a:cubicBezTo>
                      <a:pt x="2" y="23"/>
                      <a:pt x="2" y="23"/>
                      <a:pt x="2" y="23"/>
                    </a:cubicBezTo>
                    <a:cubicBezTo>
                      <a:pt x="2" y="23"/>
                      <a:pt x="2" y="23"/>
                      <a:pt x="2" y="23"/>
                    </a:cubicBezTo>
                    <a:cubicBezTo>
                      <a:pt x="1" y="24"/>
                      <a:pt x="1" y="24"/>
                      <a:pt x="1" y="25"/>
                    </a:cubicBezTo>
                    <a:cubicBezTo>
                      <a:pt x="1" y="25"/>
                      <a:pt x="1" y="26"/>
                      <a:pt x="1" y="26"/>
                    </a:cubicBezTo>
                    <a:cubicBezTo>
                      <a:pt x="1" y="27"/>
                      <a:pt x="1" y="27"/>
                      <a:pt x="1" y="27"/>
                    </a:cubicBezTo>
                    <a:cubicBezTo>
                      <a:pt x="0" y="28"/>
                      <a:pt x="0" y="28"/>
                      <a:pt x="0" y="28"/>
                    </a:cubicBezTo>
                    <a:cubicBezTo>
                      <a:pt x="1" y="28"/>
                      <a:pt x="1" y="28"/>
                      <a:pt x="1" y="28"/>
                    </a:cubicBezTo>
                    <a:cubicBezTo>
                      <a:pt x="1" y="28"/>
                      <a:pt x="1" y="28"/>
                      <a:pt x="1"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464"/>
              <p:cNvSpPr>
                <a:spLocks/>
              </p:cNvSpPr>
              <p:nvPr/>
            </p:nvSpPr>
            <p:spPr bwMode="auto">
              <a:xfrm>
                <a:off x="5122864" y="2935289"/>
                <a:ext cx="215900" cy="292100"/>
              </a:xfrm>
              <a:custGeom>
                <a:avLst/>
                <a:gdLst>
                  <a:gd name="T0" fmla="*/ 0 w 20"/>
                  <a:gd name="T1" fmla="*/ 2 h 27"/>
                  <a:gd name="T2" fmla="*/ 1 w 20"/>
                  <a:gd name="T3" fmla="*/ 3 h 27"/>
                  <a:gd name="T4" fmla="*/ 3 w 20"/>
                  <a:gd name="T5" fmla="*/ 6 h 27"/>
                  <a:gd name="T6" fmla="*/ 3 w 20"/>
                  <a:gd name="T7" fmla="*/ 8 h 27"/>
                  <a:gd name="T8" fmla="*/ 2 w 20"/>
                  <a:gd name="T9" fmla="*/ 10 h 27"/>
                  <a:gd name="T10" fmla="*/ 0 w 20"/>
                  <a:gd name="T11" fmla="*/ 12 h 27"/>
                  <a:gd name="T12" fmla="*/ 0 w 20"/>
                  <a:gd name="T13" fmla="*/ 14 h 27"/>
                  <a:gd name="T14" fmla="*/ 1 w 20"/>
                  <a:gd name="T15" fmla="*/ 14 h 27"/>
                  <a:gd name="T16" fmla="*/ 0 w 20"/>
                  <a:gd name="T17" fmla="*/ 16 h 27"/>
                  <a:gd name="T18" fmla="*/ 0 w 20"/>
                  <a:gd name="T19" fmla="*/ 17 h 27"/>
                  <a:gd name="T20" fmla="*/ 5 w 20"/>
                  <a:gd name="T21" fmla="*/ 19 h 27"/>
                  <a:gd name="T22" fmla="*/ 8 w 20"/>
                  <a:gd name="T23" fmla="*/ 21 h 27"/>
                  <a:gd name="T24" fmla="*/ 9 w 20"/>
                  <a:gd name="T25" fmla="*/ 24 h 27"/>
                  <a:gd name="T26" fmla="*/ 12 w 20"/>
                  <a:gd name="T27" fmla="*/ 26 h 27"/>
                  <a:gd name="T28" fmla="*/ 14 w 20"/>
                  <a:gd name="T29" fmla="*/ 27 h 27"/>
                  <a:gd name="T30" fmla="*/ 15 w 20"/>
                  <a:gd name="T31" fmla="*/ 27 h 27"/>
                  <a:gd name="T32" fmla="*/ 15 w 20"/>
                  <a:gd name="T33" fmla="*/ 24 h 27"/>
                  <a:gd name="T34" fmla="*/ 16 w 20"/>
                  <a:gd name="T35" fmla="*/ 23 h 27"/>
                  <a:gd name="T36" fmla="*/ 17 w 20"/>
                  <a:gd name="T37" fmla="*/ 21 h 27"/>
                  <a:gd name="T38" fmla="*/ 18 w 20"/>
                  <a:gd name="T39" fmla="*/ 20 h 27"/>
                  <a:gd name="T40" fmla="*/ 19 w 20"/>
                  <a:gd name="T41" fmla="*/ 19 h 27"/>
                  <a:gd name="T42" fmla="*/ 19 w 20"/>
                  <a:gd name="T43" fmla="*/ 18 h 27"/>
                  <a:gd name="T44" fmla="*/ 18 w 20"/>
                  <a:gd name="T45" fmla="*/ 17 h 27"/>
                  <a:gd name="T46" fmla="*/ 18 w 20"/>
                  <a:gd name="T47" fmla="*/ 13 h 27"/>
                  <a:gd name="T48" fmla="*/ 18 w 20"/>
                  <a:gd name="T49" fmla="*/ 10 h 27"/>
                  <a:gd name="T50" fmla="*/ 18 w 20"/>
                  <a:gd name="T51" fmla="*/ 7 h 27"/>
                  <a:gd name="T52" fmla="*/ 19 w 20"/>
                  <a:gd name="T53" fmla="*/ 4 h 27"/>
                  <a:gd name="T54" fmla="*/ 20 w 20"/>
                  <a:gd name="T55" fmla="*/ 3 h 27"/>
                  <a:gd name="T56" fmla="*/ 20 w 20"/>
                  <a:gd name="T57" fmla="*/ 2 h 27"/>
                  <a:gd name="T58" fmla="*/ 18 w 20"/>
                  <a:gd name="T59" fmla="*/ 2 h 27"/>
                  <a:gd name="T60" fmla="*/ 17 w 20"/>
                  <a:gd name="T61" fmla="*/ 2 h 27"/>
                  <a:gd name="T62" fmla="*/ 15 w 20"/>
                  <a:gd name="T63" fmla="*/ 3 h 27"/>
                  <a:gd name="T64" fmla="*/ 14 w 20"/>
                  <a:gd name="T65" fmla="*/ 4 h 27"/>
                  <a:gd name="T66" fmla="*/ 12 w 20"/>
                  <a:gd name="T67" fmla="*/ 3 h 27"/>
                  <a:gd name="T68" fmla="*/ 10 w 20"/>
                  <a:gd name="T69" fmla="*/ 3 h 27"/>
                  <a:gd name="T70" fmla="*/ 8 w 20"/>
                  <a:gd name="T71" fmla="*/ 1 h 27"/>
                  <a:gd name="T72" fmla="*/ 6 w 20"/>
                  <a:gd name="T73" fmla="*/ 1 h 27"/>
                  <a:gd name="T74" fmla="*/ 5 w 20"/>
                  <a:gd name="T75" fmla="*/ 0 h 27"/>
                  <a:gd name="T76" fmla="*/ 3 w 20"/>
                  <a:gd name="T77" fmla="*/ 0 h 27"/>
                  <a:gd name="T78" fmla="*/ 0 w 20"/>
                  <a:gd name="T7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27">
                    <a:moveTo>
                      <a:pt x="0" y="2"/>
                    </a:moveTo>
                    <a:cubicBezTo>
                      <a:pt x="0" y="2"/>
                      <a:pt x="0" y="2"/>
                      <a:pt x="0" y="2"/>
                    </a:cubicBezTo>
                    <a:cubicBezTo>
                      <a:pt x="1" y="2"/>
                      <a:pt x="1" y="2"/>
                      <a:pt x="1" y="3"/>
                    </a:cubicBezTo>
                    <a:cubicBezTo>
                      <a:pt x="1" y="3"/>
                      <a:pt x="1" y="3"/>
                      <a:pt x="1" y="3"/>
                    </a:cubicBezTo>
                    <a:cubicBezTo>
                      <a:pt x="2" y="4"/>
                      <a:pt x="2" y="4"/>
                      <a:pt x="2" y="5"/>
                    </a:cubicBezTo>
                    <a:cubicBezTo>
                      <a:pt x="2" y="5"/>
                      <a:pt x="3" y="5"/>
                      <a:pt x="3" y="6"/>
                    </a:cubicBezTo>
                    <a:cubicBezTo>
                      <a:pt x="3" y="6"/>
                      <a:pt x="3" y="7"/>
                      <a:pt x="3" y="7"/>
                    </a:cubicBezTo>
                    <a:cubicBezTo>
                      <a:pt x="3" y="8"/>
                      <a:pt x="3" y="8"/>
                      <a:pt x="3" y="8"/>
                    </a:cubicBezTo>
                    <a:cubicBezTo>
                      <a:pt x="3" y="9"/>
                      <a:pt x="3" y="9"/>
                      <a:pt x="3" y="10"/>
                    </a:cubicBezTo>
                    <a:cubicBezTo>
                      <a:pt x="2" y="10"/>
                      <a:pt x="2" y="10"/>
                      <a:pt x="2" y="10"/>
                    </a:cubicBezTo>
                    <a:cubicBezTo>
                      <a:pt x="1" y="11"/>
                      <a:pt x="1" y="11"/>
                      <a:pt x="1" y="11"/>
                    </a:cubicBezTo>
                    <a:cubicBezTo>
                      <a:pt x="1" y="12"/>
                      <a:pt x="0" y="12"/>
                      <a:pt x="0" y="12"/>
                    </a:cubicBezTo>
                    <a:cubicBezTo>
                      <a:pt x="0" y="13"/>
                      <a:pt x="0" y="13"/>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0" y="15"/>
                      <a:pt x="0" y="16"/>
                    </a:cubicBezTo>
                    <a:cubicBezTo>
                      <a:pt x="0" y="16"/>
                      <a:pt x="1" y="16"/>
                      <a:pt x="0" y="16"/>
                    </a:cubicBezTo>
                    <a:cubicBezTo>
                      <a:pt x="0" y="17"/>
                      <a:pt x="0" y="17"/>
                      <a:pt x="0" y="17"/>
                    </a:cubicBezTo>
                    <a:cubicBezTo>
                      <a:pt x="1" y="17"/>
                      <a:pt x="2" y="18"/>
                      <a:pt x="2" y="18"/>
                    </a:cubicBezTo>
                    <a:cubicBezTo>
                      <a:pt x="3" y="18"/>
                      <a:pt x="4" y="18"/>
                      <a:pt x="5" y="19"/>
                    </a:cubicBezTo>
                    <a:cubicBezTo>
                      <a:pt x="5" y="19"/>
                      <a:pt x="6" y="20"/>
                      <a:pt x="6" y="20"/>
                    </a:cubicBezTo>
                    <a:cubicBezTo>
                      <a:pt x="7" y="21"/>
                      <a:pt x="7" y="21"/>
                      <a:pt x="8" y="21"/>
                    </a:cubicBezTo>
                    <a:cubicBezTo>
                      <a:pt x="8" y="22"/>
                      <a:pt x="9" y="22"/>
                      <a:pt x="9" y="22"/>
                    </a:cubicBezTo>
                    <a:cubicBezTo>
                      <a:pt x="10" y="23"/>
                      <a:pt x="9" y="23"/>
                      <a:pt x="9" y="24"/>
                    </a:cubicBezTo>
                    <a:cubicBezTo>
                      <a:pt x="10" y="25"/>
                      <a:pt x="10" y="25"/>
                      <a:pt x="11" y="26"/>
                    </a:cubicBezTo>
                    <a:cubicBezTo>
                      <a:pt x="11" y="26"/>
                      <a:pt x="11" y="26"/>
                      <a:pt x="12" y="26"/>
                    </a:cubicBezTo>
                    <a:cubicBezTo>
                      <a:pt x="12" y="27"/>
                      <a:pt x="13" y="27"/>
                      <a:pt x="13" y="27"/>
                    </a:cubicBezTo>
                    <a:cubicBezTo>
                      <a:pt x="13" y="27"/>
                      <a:pt x="14" y="27"/>
                      <a:pt x="14" y="27"/>
                    </a:cubicBezTo>
                    <a:cubicBezTo>
                      <a:pt x="14" y="27"/>
                      <a:pt x="14" y="27"/>
                      <a:pt x="14" y="27"/>
                    </a:cubicBezTo>
                    <a:cubicBezTo>
                      <a:pt x="14" y="27"/>
                      <a:pt x="14" y="27"/>
                      <a:pt x="15" y="27"/>
                    </a:cubicBezTo>
                    <a:cubicBezTo>
                      <a:pt x="15" y="26"/>
                      <a:pt x="15" y="26"/>
                      <a:pt x="15" y="26"/>
                    </a:cubicBezTo>
                    <a:cubicBezTo>
                      <a:pt x="15" y="25"/>
                      <a:pt x="15" y="25"/>
                      <a:pt x="15" y="24"/>
                    </a:cubicBezTo>
                    <a:cubicBezTo>
                      <a:pt x="15" y="24"/>
                      <a:pt x="15" y="24"/>
                      <a:pt x="15" y="23"/>
                    </a:cubicBezTo>
                    <a:cubicBezTo>
                      <a:pt x="16" y="23"/>
                      <a:pt x="16" y="23"/>
                      <a:pt x="16" y="23"/>
                    </a:cubicBezTo>
                    <a:cubicBezTo>
                      <a:pt x="16" y="23"/>
                      <a:pt x="16" y="22"/>
                      <a:pt x="17" y="22"/>
                    </a:cubicBezTo>
                    <a:cubicBezTo>
                      <a:pt x="17" y="22"/>
                      <a:pt x="17" y="21"/>
                      <a:pt x="17" y="21"/>
                    </a:cubicBezTo>
                    <a:cubicBezTo>
                      <a:pt x="17" y="21"/>
                      <a:pt x="17" y="21"/>
                      <a:pt x="18" y="21"/>
                    </a:cubicBezTo>
                    <a:cubicBezTo>
                      <a:pt x="18" y="21"/>
                      <a:pt x="18" y="20"/>
                      <a:pt x="18" y="20"/>
                    </a:cubicBezTo>
                    <a:cubicBezTo>
                      <a:pt x="18" y="20"/>
                      <a:pt x="18" y="20"/>
                      <a:pt x="19" y="20"/>
                    </a:cubicBezTo>
                    <a:cubicBezTo>
                      <a:pt x="19" y="19"/>
                      <a:pt x="19" y="19"/>
                      <a:pt x="19" y="19"/>
                    </a:cubicBezTo>
                    <a:cubicBezTo>
                      <a:pt x="19" y="19"/>
                      <a:pt x="19" y="18"/>
                      <a:pt x="19" y="18"/>
                    </a:cubicBezTo>
                    <a:cubicBezTo>
                      <a:pt x="19" y="18"/>
                      <a:pt x="19" y="18"/>
                      <a:pt x="19" y="18"/>
                    </a:cubicBezTo>
                    <a:cubicBezTo>
                      <a:pt x="19" y="18"/>
                      <a:pt x="19" y="18"/>
                      <a:pt x="19" y="17"/>
                    </a:cubicBezTo>
                    <a:cubicBezTo>
                      <a:pt x="18" y="17"/>
                      <a:pt x="18" y="17"/>
                      <a:pt x="18" y="17"/>
                    </a:cubicBezTo>
                    <a:cubicBezTo>
                      <a:pt x="18" y="16"/>
                      <a:pt x="18" y="16"/>
                      <a:pt x="17" y="16"/>
                    </a:cubicBezTo>
                    <a:cubicBezTo>
                      <a:pt x="17" y="15"/>
                      <a:pt x="17" y="14"/>
                      <a:pt x="18" y="13"/>
                    </a:cubicBezTo>
                    <a:cubicBezTo>
                      <a:pt x="18" y="13"/>
                      <a:pt x="18" y="12"/>
                      <a:pt x="18" y="12"/>
                    </a:cubicBezTo>
                    <a:cubicBezTo>
                      <a:pt x="18" y="11"/>
                      <a:pt x="18" y="10"/>
                      <a:pt x="18" y="10"/>
                    </a:cubicBezTo>
                    <a:cubicBezTo>
                      <a:pt x="18" y="9"/>
                      <a:pt x="18" y="9"/>
                      <a:pt x="18" y="8"/>
                    </a:cubicBezTo>
                    <a:cubicBezTo>
                      <a:pt x="18" y="7"/>
                      <a:pt x="18" y="7"/>
                      <a:pt x="18" y="7"/>
                    </a:cubicBezTo>
                    <a:cubicBezTo>
                      <a:pt x="18" y="6"/>
                      <a:pt x="18" y="5"/>
                      <a:pt x="18" y="5"/>
                    </a:cubicBezTo>
                    <a:cubicBezTo>
                      <a:pt x="18" y="5"/>
                      <a:pt x="19" y="5"/>
                      <a:pt x="19" y="4"/>
                    </a:cubicBezTo>
                    <a:cubicBezTo>
                      <a:pt x="19" y="4"/>
                      <a:pt x="19" y="4"/>
                      <a:pt x="19" y="3"/>
                    </a:cubicBezTo>
                    <a:cubicBezTo>
                      <a:pt x="20" y="3"/>
                      <a:pt x="20" y="3"/>
                      <a:pt x="20" y="3"/>
                    </a:cubicBezTo>
                    <a:cubicBezTo>
                      <a:pt x="20" y="3"/>
                      <a:pt x="20" y="2"/>
                      <a:pt x="20" y="2"/>
                    </a:cubicBezTo>
                    <a:cubicBezTo>
                      <a:pt x="20" y="2"/>
                      <a:pt x="20" y="2"/>
                      <a:pt x="20" y="2"/>
                    </a:cubicBezTo>
                    <a:cubicBezTo>
                      <a:pt x="19" y="2"/>
                      <a:pt x="19" y="2"/>
                      <a:pt x="19" y="2"/>
                    </a:cubicBezTo>
                    <a:cubicBezTo>
                      <a:pt x="18" y="2"/>
                      <a:pt x="18" y="2"/>
                      <a:pt x="18" y="2"/>
                    </a:cubicBezTo>
                    <a:cubicBezTo>
                      <a:pt x="17" y="2"/>
                      <a:pt x="17" y="1"/>
                      <a:pt x="17" y="1"/>
                    </a:cubicBezTo>
                    <a:cubicBezTo>
                      <a:pt x="17" y="1"/>
                      <a:pt x="17" y="2"/>
                      <a:pt x="17" y="2"/>
                    </a:cubicBezTo>
                    <a:cubicBezTo>
                      <a:pt x="16" y="2"/>
                      <a:pt x="16" y="2"/>
                      <a:pt x="16" y="2"/>
                    </a:cubicBezTo>
                    <a:cubicBezTo>
                      <a:pt x="15" y="2"/>
                      <a:pt x="15" y="2"/>
                      <a:pt x="15" y="3"/>
                    </a:cubicBezTo>
                    <a:cubicBezTo>
                      <a:pt x="15" y="3"/>
                      <a:pt x="15" y="4"/>
                      <a:pt x="14" y="4"/>
                    </a:cubicBezTo>
                    <a:cubicBezTo>
                      <a:pt x="14" y="4"/>
                      <a:pt x="14" y="4"/>
                      <a:pt x="14" y="4"/>
                    </a:cubicBezTo>
                    <a:cubicBezTo>
                      <a:pt x="13" y="4"/>
                      <a:pt x="13" y="3"/>
                      <a:pt x="13" y="3"/>
                    </a:cubicBezTo>
                    <a:cubicBezTo>
                      <a:pt x="13" y="3"/>
                      <a:pt x="12" y="3"/>
                      <a:pt x="12" y="3"/>
                    </a:cubicBezTo>
                    <a:cubicBezTo>
                      <a:pt x="12" y="3"/>
                      <a:pt x="11" y="3"/>
                      <a:pt x="11" y="3"/>
                    </a:cubicBezTo>
                    <a:cubicBezTo>
                      <a:pt x="11" y="3"/>
                      <a:pt x="11" y="3"/>
                      <a:pt x="10" y="3"/>
                    </a:cubicBezTo>
                    <a:cubicBezTo>
                      <a:pt x="10" y="2"/>
                      <a:pt x="10" y="2"/>
                      <a:pt x="9" y="2"/>
                    </a:cubicBezTo>
                    <a:cubicBezTo>
                      <a:pt x="9" y="1"/>
                      <a:pt x="9" y="1"/>
                      <a:pt x="8" y="1"/>
                    </a:cubicBezTo>
                    <a:cubicBezTo>
                      <a:pt x="8" y="1"/>
                      <a:pt x="8" y="1"/>
                      <a:pt x="8" y="1"/>
                    </a:cubicBezTo>
                    <a:cubicBezTo>
                      <a:pt x="7" y="1"/>
                      <a:pt x="7" y="1"/>
                      <a:pt x="6" y="1"/>
                    </a:cubicBezTo>
                    <a:cubicBezTo>
                      <a:pt x="6" y="1"/>
                      <a:pt x="6" y="1"/>
                      <a:pt x="5" y="1"/>
                    </a:cubicBezTo>
                    <a:cubicBezTo>
                      <a:pt x="5" y="0"/>
                      <a:pt x="5" y="0"/>
                      <a:pt x="5" y="0"/>
                    </a:cubicBezTo>
                    <a:cubicBezTo>
                      <a:pt x="4" y="0"/>
                      <a:pt x="4" y="0"/>
                      <a:pt x="4" y="0"/>
                    </a:cubicBezTo>
                    <a:cubicBezTo>
                      <a:pt x="3" y="0"/>
                      <a:pt x="3" y="0"/>
                      <a:pt x="3" y="0"/>
                    </a:cubicBezTo>
                    <a:cubicBezTo>
                      <a:pt x="3" y="0"/>
                      <a:pt x="1" y="0"/>
                      <a:pt x="1" y="0"/>
                    </a:cubicBezTo>
                    <a:cubicBezTo>
                      <a:pt x="1"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8" name="Freeform 465"/>
              <p:cNvSpPr>
                <a:spLocks/>
              </p:cNvSpPr>
              <p:nvPr/>
            </p:nvSpPr>
            <p:spPr bwMode="auto">
              <a:xfrm>
                <a:off x="5327651" y="2686051"/>
                <a:ext cx="53975" cy="65088"/>
              </a:xfrm>
              <a:custGeom>
                <a:avLst/>
                <a:gdLst>
                  <a:gd name="T0" fmla="*/ 4 w 5"/>
                  <a:gd name="T1" fmla="*/ 0 h 6"/>
                  <a:gd name="T2" fmla="*/ 4 w 5"/>
                  <a:gd name="T3" fmla="*/ 0 h 6"/>
                  <a:gd name="T4" fmla="*/ 3 w 5"/>
                  <a:gd name="T5" fmla="*/ 1 h 6"/>
                  <a:gd name="T6" fmla="*/ 2 w 5"/>
                  <a:gd name="T7" fmla="*/ 1 h 6"/>
                  <a:gd name="T8" fmla="*/ 1 w 5"/>
                  <a:gd name="T9" fmla="*/ 2 h 6"/>
                  <a:gd name="T10" fmla="*/ 1 w 5"/>
                  <a:gd name="T11" fmla="*/ 3 h 6"/>
                  <a:gd name="T12" fmla="*/ 1 w 5"/>
                  <a:gd name="T13" fmla="*/ 5 h 6"/>
                  <a:gd name="T14" fmla="*/ 1 w 5"/>
                  <a:gd name="T15" fmla="*/ 6 h 6"/>
                  <a:gd name="T16" fmla="*/ 2 w 5"/>
                  <a:gd name="T17" fmla="*/ 5 h 6"/>
                  <a:gd name="T18" fmla="*/ 2 w 5"/>
                  <a:gd name="T19" fmla="*/ 5 h 6"/>
                  <a:gd name="T20" fmla="*/ 3 w 5"/>
                  <a:gd name="T21" fmla="*/ 5 h 6"/>
                  <a:gd name="T22" fmla="*/ 3 w 5"/>
                  <a:gd name="T23" fmla="*/ 6 h 6"/>
                  <a:gd name="T24" fmla="*/ 4 w 5"/>
                  <a:gd name="T25" fmla="*/ 5 h 6"/>
                  <a:gd name="T26" fmla="*/ 4 w 5"/>
                  <a:gd name="T27" fmla="*/ 4 h 6"/>
                  <a:gd name="T28" fmla="*/ 5 w 5"/>
                  <a:gd name="T29" fmla="*/ 4 h 6"/>
                  <a:gd name="T30" fmla="*/ 4 w 5"/>
                  <a:gd name="T31" fmla="*/ 4 h 6"/>
                  <a:gd name="T32" fmla="*/ 3 w 5"/>
                  <a:gd name="T33" fmla="*/ 4 h 6"/>
                  <a:gd name="T34" fmla="*/ 3 w 5"/>
                  <a:gd name="T35" fmla="*/ 3 h 6"/>
                  <a:gd name="T36" fmla="*/ 4 w 5"/>
                  <a:gd name="T37" fmla="*/ 3 h 6"/>
                  <a:gd name="T38" fmla="*/ 5 w 5"/>
                  <a:gd name="T39" fmla="*/ 2 h 6"/>
                  <a:gd name="T40" fmla="*/ 4 w 5"/>
                  <a:gd name="T41" fmla="*/ 1 h 6"/>
                  <a:gd name="T42" fmla="*/ 4 w 5"/>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6">
                    <a:moveTo>
                      <a:pt x="4" y="0"/>
                    </a:moveTo>
                    <a:cubicBezTo>
                      <a:pt x="4" y="0"/>
                      <a:pt x="4" y="0"/>
                      <a:pt x="4" y="0"/>
                    </a:cubicBezTo>
                    <a:cubicBezTo>
                      <a:pt x="3" y="1"/>
                      <a:pt x="3" y="1"/>
                      <a:pt x="3" y="1"/>
                    </a:cubicBezTo>
                    <a:cubicBezTo>
                      <a:pt x="3" y="1"/>
                      <a:pt x="2" y="1"/>
                      <a:pt x="2" y="1"/>
                    </a:cubicBezTo>
                    <a:cubicBezTo>
                      <a:pt x="2" y="1"/>
                      <a:pt x="2" y="2"/>
                      <a:pt x="1" y="2"/>
                    </a:cubicBezTo>
                    <a:cubicBezTo>
                      <a:pt x="1" y="3"/>
                      <a:pt x="1" y="3"/>
                      <a:pt x="1" y="3"/>
                    </a:cubicBezTo>
                    <a:cubicBezTo>
                      <a:pt x="1" y="4"/>
                      <a:pt x="0" y="4"/>
                      <a:pt x="1" y="5"/>
                    </a:cubicBezTo>
                    <a:cubicBezTo>
                      <a:pt x="1" y="5"/>
                      <a:pt x="1" y="6"/>
                      <a:pt x="1" y="6"/>
                    </a:cubicBezTo>
                    <a:cubicBezTo>
                      <a:pt x="2" y="6"/>
                      <a:pt x="2" y="5"/>
                      <a:pt x="2" y="5"/>
                    </a:cubicBezTo>
                    <a:cubicBezTo>
                      <a:pt x="2" y="5"/>
                      <a:pt x="2" y="5"/>
                      <a:pt x="2" y="5"/>
                    </a:cubicBezTo>
                    <a:cubicBezTo>
                      <a:pt x="3" y="5"/>
                      <a:pt x="3" y="5"/>
                      <a:pt x="3" y="5"/>
                    </a:cubicBezTo>
                    <a:cubicBezTo>
                      <a:pt x="3" y="5"/>
                      <a:pt x="3" y="6"/>
                      <a:pt x="3" y="6"/>
                    </a:cubicBezTo>
                    <a:cubicBezTo>
                      <a:pt x="4" y="6"/>
                      <a:pt x="4" y="5"/>
                      <a:pt x="4" y="5"/>
                    </a:cubicBezTo>
                    <a:cubicBezTo>
                      <a:pt x="4" y="5"/>
                      <a:pt x="4" y="4"/>
                      <a:pt x="4" y="4"/>
                    </a:cubicBezTo>
                    <a:cubicBezTo>
                      <a:pt x="5" y="4"/>
                      <a:pt x="5" y="4"/>
                      <a:pt x="5" y="4"/>
                    </a:cubicBezTo>
                    <a:cubicBezTo>
                      <a:pt x="5" y="4"/>
                      <a:pt x="4" y="4"/>
                      <a:pt x="4" y="4"/>
                    </a:cubicBezTo>
                    <a:cubicBezTo>
                      <a:pt x="4" y="4"/>
                      <a:pt x="4" y="4"/>
                      <a:pt x="3" y="4"/>
                    </a:cubicBezTo>
                    <a:cubicBezTo>
                      <a:pt x="3" y="4"/>
                      <a:pt x="3" y="3"/>
                      <a:pt x="3" y="3"/>
                    </a:cubicBezTo>
                    <a:cubicBezTo>
                      <a:pt x="3" y="3"/>
                      <a:pt x="4" y="3"/>
                      <a:pt x="4" y="3"/>
                    </a:cubicBezTo>
                    <a:cubicBezTo>
                      <a:pt x="4" y="3"/>
                      <a:pt x="5" y="2"/>
                      <a:pt x="5" y="2"/>
                    </a:cubicBezTo>
                    <a:cubicBezTo>
                      <a:pt x="5" y="2"/>
                      <a:pt x="4" y="2"/>
                      <a:pt x="4" y="1"/>
                    </a:cubicBezTo>
                    <a:cubicBezTo>
                      <a:pt x="4" y="1"/>
                      <a:pt x="4" y="1"/>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466"/>
              <p:cNvSpPr>
                <a:spLocks/>
              </p:cNvSpPr>
              <p:nvPr/>
            </p:nvSpPr>
            <p:spPr bwMode="auto">
              <a:xfrm>
                <a:off x="4852989" y="1573214"/>
                <a:ext cx="63500" cy="96838"/>
              </a:xfrm>
              <a:custGeom>
                <a:avLst/>
                <a:gdLst>
                  <a:gd name="T0" fmla="*/ 2 w 6"/>
                  <a:gd name="T1" fmla="*/ 0 h 9"/>
                  <a:gd name="T2" fmla="*/ 2 w 6"/>
                  <a:gd name="T3" fmla="*/ 0 h 9"/>
                  <a:gd name="T4" fmla="*/ 0 w 6"/>
                  <a:gd name="T5" fmla="*/ 0 h 9"/>
                  <a:gd name="T6" fmla="*/ 0 w 6"/>
                  <a:gd name="T7" fmla="*/ 1 h 9"/>
                  <a:gd name="T8" fmla="*/ 1 w 6"/>
                  <a:gd name="T9" fmla="*/ 2 h 9"/>
                  <a:gd name="T10" fmla="*/ 1 w 6"/>
                  <a:gd name="T11" fmla="*/ 3 h 9"/>
                  <a:gd name="T12" fmla="*/ 2 w 6"/>
                  <a:gd name="T13" fmla="*/ 4 h 9"/>
                  <a:gd name="T14" fmla="*/ 3 w 6"/>
                  <a:gd name="T15" fmla="*/ 5 h 9"/>
                  <a:gd name="T16" fmla="*/ 4 w 6"/>
                  <a:gd name="T17" fmla="*/ 7 h 9"/>
                  <a:gd name="T18" fmla="*/ 4 w 6"/>
                  <a:gd name="T19" fmla="*/ 8 h 9"/>
                  <a:gd name="T20" fmla="*/ 4 w 6"/>
                  <a:gd name="T21" fmla="*/ 9 h 9"/>
                  <a:gd name="T22" fmla="*/ 4 w 6"/>
                  <a:gd name="T23" fmla="*/ 9 h 9"/>
                  <a:gd name="T24" fmla="*/ 5 w 6"/>
                  <a:gd name="T25" fmla="*/ 8 h 9"/>
                  <a:gd name="T26" fmla="*/ 6 w 6"/>
                  <a:gd name="T27" fmla="*/ 7 h 9"/>
                  <a:gd name="T28" fmla="*/ 6 w 6"/>
                  <a:gd name="T29" fmla="*/ 6 h 9"/>
                  <a:gd name="T30" fmla="*/ 6 w 6"/>
                  <a:gd name="T31" fmla="*/ 4 h 9"/>
                  <a:gd name="T32" fmla="*/ 6 w 6"/>
                  <a:gd name="T33" fmla="*/ 3 h 9"/>
                  <a:gd name="T34" fmla="*/ 6 w 6"/>
                  <a:gd name="T35" fmla="*/ 2 h 9"/>
                  <a:gd name="T36" fmla="*/ 5 w 6"/>
                  <a:gd name="T37" fmla="*/ 1 h 9"/>
                  <a:gd name="T38" fmla="*/ 4 w 6"/>
                  <a:gd name="T39" fmla="*/ 1 h 9"/>
                  <a:gd name="T40" fmla="*/ 3 w 6"/>
                  <a:gd name="T41" fmla="*/ 1 h 9"/>
                  <a:gd name="T42" fmla="*/ 3 w 6"/>
                  <a:gd name="T43" fmla="*/ 1 h 9"/>
                  <a:gd name="T44" fmla="*/ 2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2" y="0"/>
                    </a:moveTo>
                    <a:cubicBezTo>
                      <a:pt x="2" y="0"/>
                      <a:pt x="2" y="0"/>
                      <a:pt x="2" y="0"/>
                    </a:cubicBezTo>
                    <a:cubicBezTo>
                      <a:pt x="1" y="0"/>
                      <a:pt x="1" y="0"/>
                      <a:pt x="0" y="0"/>
                    </a:cubicBezTo>
                    <a:cubicBezTo>
                      <a:pt x="0" y="0"/>
                      <a:pt x="0" y="0"/>
                      <a:pt x="0" y="1"/>
                    </a:cubicBezTo>
                    <a:cubicBezTo>
                      <a:pt x="0" y="1"/>
                      <a:pt x="0" y="1"/>
                      <a:pt x="1" y="2"/>
                    </a:cubicBezTo>
                    <a:cubicBezTo>
                      <a:pt x="1" y="2"/>
                      <a:pt x="1" y="2"/>
                      <a:pt x="1" y="3"/>
                    </a:cubicBezTo>
                    <a:cubicBezTo>
                      <a:pt x="1" y="3"/>
                      <a:pt x="2" y="3"/>
                      <a:pt x="2" y="4"/>
                    </a:cubicBezTo>
                    <a:cubicBezTo>
                      <a:pt x="2" y="4"/>
                      <a:pt x="3" y="4"/>
                      <a:pt x="3" y="5"/>
                    </a:cubicBezTo>
                    <a:cubicBezTo>
                      <a:pt x="4" y="6"/>
                      <a:pt x="4" y="6"/>
                      <a:pt x="4" y="7"/>
                    </a:cubicBezTo>
                    <a:cubicBezTo>
                      <a:pt x="4" y="7"/>
                      <a:pt x="4" y="7"/>
                      <a:pt x="4" y="8"/>
                    </a:cubicBezTo>
                    <a:cubicBezTo>
                      <a:pt x="4" y="8"/>
                      <a:pt x="4" y="8"/>
                      <a:pt x="4" y="9"/>
                    </a:cubicBezTo>
                    <a:cubicBezTo>
                      <a:pt x="4" y="9"/>
                      <a:pt x="4" y="9"/>
                      <a:pt x="4" y="9"/>
                    </a:cubicBezTo>
                    <a:cubicBezTo>
                      <a:pt x="4" y="8"/>
                      <a:pt x="6" y="8"/>
                      <a:pt x="5" y="8"/>
                    </a:cubicBezTo>
                    <a:cubicBezTo>
                      <a:pt x="5" y="7"/>
                      <a:pt x="5" y="7"/>
                      <a:pt x="6" y="7"/>
                    </a:cubicBezTo>
                    <a:cubicBezTo>
                      <a:pt x="6" y="6"/>
                      <a:pt x="6" y="6"/>
                      <a:pt x="6" y="6"/>
                    </a:cubicBezTo>
                    <a:cubicBezTo>
                      <a:pt x="6" y="5"/>
                      <a:pt x="6" y="5"/>
                      <a:pt x="6" y="4"/>
                    </a:cubicBezTo>
                    <a:cubicBezTo>
                      <a:pt x="6" y="4"/>
                      <a:pt x="6" y="4"/>
                      <a:pt x="6" y="3"/>
                    </a:cubicBezTo>
                    <a:cubicBezTo>
                      <a:pt x="6" y="3"/>
                      <a:pt x="6" y="3"/>
                      <a:pt x="6" y="2"/>
                    </a:cubicBezTo>
                    <a:cubicBezTo>
                      <a:pt x="5" y="2"/>
                      <a:pt x="5" y="2"/>
                      <a:pt x="5" y="1"/>
                    </a:cubicBezTo>
                    <a:cubicBezTo>
                      <a:pt x="5" y="1"/>
                      <a:pt x="4" y="1"/>
                      <a:pt x="4" y="1"/>
                    </a:cubicBezTo>
                    <a:cubicBezTo>
                      <a:pt x="4" y="1"/>
                      <a:pt x="3" y="1"/>
                      <a:pt x="3" y="1"/>
                    </a:cubicBezTo>
                    <a:cubicBezTo>
                      <a:pt x="3" y="1"/>
                      <a:pt x="3" y="1"/>
                      <a:pt x="3" y="1"/>
                    </a:cubicBezTo>
                    <a:cubicBezTo>
                      <a:pt x="2" y="1"/>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467"/>
              <p:cNvSpPr>
                <a:spLocks/>
              </p:cNvSpPr>
              <p:nvPr/>
            </p:nvSpPr>
            <p:spPr bwMode="auto">
              <a:xfrm>
                <a:off x="4841876" y="1573214"/>
                <a:ext cx="11113" cy="1111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1" y="1"/>
                      <a:pt x="0" y="0"/>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468"/>
              <p:cNvSpPr>
                <a:spLocks/>
              </p:cNvSpPr>
              <p:nvPr/>
            </p:nvSpPr>
            <p:spPr bwMode="auto">
              <a:xfrm>
                <a:off x="4637089" y="1216026"/>
                <a:ext cx="9525" cy="22225"/>
              </a:xfrm>
              <a:custGeom>
                <a:avLst/>
                <a:gdLst>
                  <a:gd name="T0" fmla="*/ 0 w 1"/>
                  <a:gd name="T1" fmla="*/ 1 h 2"/>
                  <a:gd name="T2" fmla="*/ 1 w 1"/>
                  <a:gd name="T3" fmla="*/ 2 h 2"/>
                  <a:gd name="T4" fmla="*/ 1 w 1"/>
                  <a:gd name="T5" fmla="*/ 1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2"/>
                      <a:pt x="1" y="2"/>
                      <a:pt x="1" y="2"/>
                    </a:cubicBezTo>
                    <a:cubicBezTo>
                      <a:pt x="1" y="2"/>
                      <a:pt x="1" y="1"/>
                      <a:pt x="1" y="1"/>
                    </a:cubicBezTo>
                    <a:cubicBezTo>
                      <a:pt x="1" y="1"/>
                      <a:pt x="1" y="1"/>
                      <a:pt x="1" y="1"/>
                    </a:cubicBezTo>
                    <a:cubicBezTo>
                      <a:pt x="1" y="0"/>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469"/>
              <p:cNvSpPr>
                <a:spLocks/>
              </p:cNvSpPr>
              <p:nvPr/>
            </p:nvSpPr>
            <p:spPr bwMode="auto">
              <a:xfrm>
                <a:off x="4171951" y="1216026"/>
                <a:ext cx="22225" cy="11113"/>
              </a:xfrm>
              <a:custGeom>
                <a:avLst/>
                <a:gdLst>
                  <a:gd name="T0" fmla="*/ 0 w 2"/>
                  <a:gd name="T1" fmla="*/ 1 h 1"/>
                  <a:gd name="T2" fmla="*/ 1 w 2"/>
                  <a:gd name="T3" fmla="*/ 1 h 1"/>
                  <a:gd name="T4" fmla="*/ 2 w 2"/>
                  <a:gd name="T5" fmla="*/ 0 h 1"/>
                  <a:gd name="T6" fmla="*/ 1 w 2"/>
                  <a:gd name="T7" fmla="*/ 0 h 1"/>
                  <a:gd name="T8" fmla="*/ 0 w 2"/>
                  <a:gd name="T9" fmla="*/ 0 h 1"/>
                  <a:gd name="T10" fmla="*/ 0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1" y="1"/>
                      <a:pt x="1" y="1"/>
                    </a:cubicBezTo>
                    <a:cubicBezTo>
                      <a:pt x="1" y="1"/>
                      <a:pt x="2" y="1"/>
                      <a:pt x="2" y="0"/>
                    </a:cubicBezTo>
                    <a:cubicBezTo>
                      <a:pt x="2" y="0"/>
                      <a:pt x="1" y="0"/>
                      <a:pt x="1" y="0"/>
                    </a:cubicBezTo>
                    <a:cubicBezTo>
                      <a:pt x="1" y="0"/>
                      <a:pt x="1" y="0"/>
                      <a:pt x="0"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470"/>
              <p:cNvSpPr>
                <a:spLocks/>
              </p:cNvSpPr>
              <p:nvPr/>
            </p:nvSpPr>
            <p:spPr bwMode="auto">
              <a:xfrm>
                <a:off x="4129089" y="1249364"/>
                <a:ext cx="22225" cy="9525"/>
              </a:xfrm>
              <a:custGeom>
                <a:avLst/>
                <a:gdLst>
                  <a:gd name="T0" fmla="*/ 1 w 2"/>
                  <a:gd name="T1" fmla="*/ 1 h 1"/>
                  <a:gd name="T2" fmla="*/ 1 w 2"/>
                  <a:gd name="T3" fmla="*/ 1 h 1"/>
                  <a:gd name="T4" fmla="*/ 2 w 2"/>
                  <a:gd name="T5" fmla="*/ 1 h 1"/>
                  <a:gd name="T6" fmla="*/ 2 w 2"/>
                  <a:gd name="T7" fmla="*/ 0 h 1"/>
                  <a:gd name="T8" fmla="*/ 1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1" y="1"/>
                    </a:cubicBezTo>
                    <a:cubicBezTo>
                      <a:pt x="2" y="1"/>
                      <a:pt x="2" y="1"/>
                      <a:pt x="2" y="1"/>
                    </a:cubicBezTo>
                    <a:cubicBezTo>
                      <a:pt x="2" y="0"/>
                      <a:pt x="2" y="0"/>
                      <a:pt x="2" y="0"/>
                    </a:cubicBezTo>
                    <a:cubicBezTo>
                      <a:pt x="1" y="0"/>
                      <a:pt x="1" y="0"/>
                      <a:pt x="1" y="0"/>
                    </a:cubicBezTo>
                    <a:cubicBezTo>
                      <a:pt x="1"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471"/>
              <p:cNvSpPr>
                <a:spLocks/>
              </p:cNvSpPr>
              <p:nvPr/>
            </p:nvSpPr>
            <p:spPr bwMode="auto">
              <a:xfrm>
                <a:off x="4043364" y="1270001"/>
                <a:ext cx="204788" cy="260350"/>
              </a:xfrm>
              <a:custGeom>
                <a:avLst/>
                <a:gdLst>
                  <a:gd name="T0" fmla="*/ 2 w 19"/>
                  <a:gd name="T1" fmla="*/ 3 h 24"/>
                  <a:gd name="T2" fmla="*/ 2 w 19"/>
                  <a:gd name="T3" fmla="*/ 4 h 24"/>
                  <a:gd name="T4" fmla="*/ 3 w 19"/>
                  <a:gd name="T5" fmla="*/ 5 h 24"/>
                  <a:gd name="T6" fmla="*/ 4 w 19"/>
                  <a:gd name="T7" fmla="*/ 7 h 24"/>
                  <a:gd name="T8" fmla="*/ 4 w 19"/>
                  <a:gd name="T9" fmla="*/ 8 h 24"/>
                  <a:gd name="T10" fmla="*/ 5 w 19"/>
                  <a:gd name="T11" fmla="*/ 9 h 24"/>
                  <a:gd name="T12" fmla="*/ 5 w 19"/>
                  <a:gd name="T13" fmla="*/ 10 h 24"/>
                  <a:gd name="T14" fmla="*/ 6 w 19"/>
                  <a:gd name="T15" fmla="*/ 11 h 24"/>
                  <a:gd name="T16" fmla="*/ 7 w 19"/>
                  <a:gd name="T17" fmla="*/ 10 h 24"/>
                  <a:gd name="T18" fmla="*/ 8 w 19"/>
                  <a:gd name="T19" fmla="*/ 12 h 24"/>
                  <a:gd name="T20" fmla="*/ 9 w 19"/>
                  <a:gd name="T21" fmla="*/ 13 h 24"/>
                  <a:gd name="T22" fmla="*/ 8 w 19"/>
                  <a:gd name="T23" fmla="*/ 14 h 24"/>
                  <a:gd name="T24" fmla="*/ 6 w 19"/>
                  <a:gd name="T25" fmla="*/ 14 h 24"/>
                  <a:gd name="T26" fmla="*/ 6 w 19"/>
                  <a:gd name="T27" fmla="*/ 16 h 24"/>
                  <a:gd name="T28" fmla="*/ 5 w 19"/>
                  <a:gd name="T29" fmla="*/ 18 h 24"/>
                  <a:gd name="T30" fmla="*/ 5 w 19"/>
                  <a:gd name="T31" fmla="*/ 19 h 24"/>
                  <a:gd name="T32" fmla="*/ 7 w 19"/>
                  <a:gd name="T33" fmla="*/ 20 h 24"/>
                  <a:gd name="T34" fmla="*/ 8 w 19"/>
                  <a:gd name="T35" fmla="*/ 20 h 24"/>
                  <a:gd name="T36" fmla="*/ 7 w 19"/>
                  <a:gd name="T37" fmla="*/ 21 h 24"/>
                  <a:gd name="T38" fmla="*/ 6 w 19"/>
                  <a:gd name="T39" fmla="*/ 21 h 24"/>
                  <a:gd name="T40" fmla="*/ 4 w 19"/>
                  <a:gd name="T41" fmla="*/ 22 h 24"/>
                  <a:gd name="T42" fmla="*/ 3 w 19"/>
                  <a:gd name="T43" fmla="*/ 24 h 24"/>
                  <a:gd name="T44" fmla="*/ 5 w 19"/>
                  <a:gd name="T45" fmla="*/ 23 h 24"/>
                  <a:gd name="T46" fmla="*/ 7 w 19"/>
                  <a:gd name="T47" fmla="*/ 23 h 24"/>
                  <a:gd name="T48" fmla="*/ 9 w 19"/>
                  <a:gd name="T49" fmla="*/ 22 h 24"/>
                  <a:gd name="T50" fmla="*/ 11 w 19"/>
                  <a:gd name="T51" fmla="*/ 22 h 24"/>
                  <a:gd name="T52" fmla="*/ 14 w 19"/>
                  <a:gd name="T53" fmla="*/ 21 h 24"/>
                  <a:gd name="T54" fmla="*/ 17 w 19"/>
                  <a:gd name="T55" fmla="*/ 21 h 24"/>
                  <a:gd name="T56" fmla="*/ 18 w 19"/>
                  <a:gd name="T57" fmla="*/ 20 h 24"/>
                  <a:gd name="T58" fmla="*/ 17 w 19"/>
                  <a:gd name="T59" fmla="*/ 19 h 24"/>
                  <a:gd name="T60" fmla="*/ 19 w 19"/>
                  <a:gd name="T61" fmla="*/ 18 h 24"/>
                  <a:gd name="T62" fmla="*/ 19 w 19"/>
                  <a:gd name="T63" fmla="*/ 17 h 24"/>
                  <a:gd name="T64" fmla="*/ 17 w 19"/>
                  <a:gd name="T65" fmla="*/ 16 h 24"/>
                  <a:gd name="T66" fmla="*/ 17 w 19"/>
                  <a:gd name="T67" fmla="*/ 15 h 24"/>
                  <a:gd name="T68" fmla="*/ 16 w 19"/>
                  <a:gd name="T69" fmla="*/ 13 h 24"/>
                  <a:gd name="T70" fmla="*/ 15 w 19"/>
                  <a:gd name="T71" fmla="*/ 12 h 24"/>
                  <a:gd name="T72" fmla="*/ 14 w 19"/>
                  <a:gd name="T73" fmla="*/ 11 h 24"/>
                  <a:gd name="T74" fmla="*/ 13 w 19"/>
                  <a:gd name="T75" fmla="*/ 10 h 24"/>
                  <a:gd name="T76" fmla="*/ 12 w 19"/>
                  <a:gd name="T77" fmla="*/ 8 h 24"/>
                  <a:gd name="T78" fmla="*/ 10 w 19"/>
                  <a:gd name="T79" fmla="*/ 8 h 24"/>
                  <a:gd name="T80" fmla="*/ 8 w 19"/>
                  <a:gd name="T81" fmla="*/ 7 h 24"/>
                  <a:gd name="T82" fmla="*/ 10 w 19"/>
                  <a:gd name="T83" fmla="*/ 6 h 24"/>
                  <a:gd name="T84" fmla="*/ 11 w 19"/>
                  <a:gd name="T85" fmla="*/ 4 h 24"/>
                  <a:gd name="T86" fmla="*/ 9 w 19"/>
                  <a:gd name="T87" fmla="*/ 2 h 24"/>
                  <a:gd name="T88" fmla="*/ 7 w 19"/>
                  <a:gd name="T89" fmla="*/ 3 h 24"/>
                  <a:gd name="T90" fmla="*/ 8 w 19"/>
                  <a:gd name="T91" fmla="*/ 1 h 24"/>
                  <a:gd name="T92" fmla="*/ 8 w 19"/>
                  <a:gd name="T93" fmla="*/ 0 h 24"/>
                  <a:gd name="T94" fmla="*/ 7 w 19"/>
                  <a:gd name="T95" fmla="*/ 0 h 24"/>
                  <a:gd name="T96" fmla="*/ 5 w 19"/>
                  <a:gd name="T97" fmla="*/ 0 h 24"/>
                  <a:gd name="T98" fmla="*/ 4 w 19"/>
                  <a:gd name="T99" fmla="*/ 2 h 24"/>
                  <a:gd name="T100" fmla="*/ 3 w 19"/>
                  <a:gd name="T101" fmla="*/ 2 h 24"/>
                  <a:gd name="T102" fmla="*/ 2 w 19"/>
                  <a:gd name="T103" fmla="*/ 2 h 24"/>
                  <a:gd name="T104" fmla="*/ 3 w 19"/>
                  <a:gd name="T105" fmla="*/ 1 h 24"/>
                  <a:gd name="T106" fmla="*/ 1 w 19"/>
                  <a:gd name="T107" fmla="*/ 1 h 24"/>
                  <a:gd name="T108" fmla="*/ 1 w 19"/>
                  <a:gd name="T10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24">
                    <a:moveTo>
                      <a:pt x="1" y="3"/>
                    </a:moveTo>
                    <a:cubicBezTo>
                      <a:pt x="1" y="3"/>
                      <a:pt x="1" y="3"/>
                      <a:pt x="2" y="3"/>
                    </a:cubicBezTo>
                    <a:cubicBezTo>
                      <a:pt x="1" y="3"/>
                      <a:pt x="1" y="3"/>
                      <a:pt x="1" y="4"/>
                    </a:cubicBezTo>
                    <a:cubicBezTo>
                      <a:pt x="1" y="4"/>
                      <a:pt x="1" y="4"/>
                      <a:pt x="2" y="4"/>
                    </a:cubicBezTo>
                    <a:cubicBezTo>
                      <a:pt x="2" y="5"/>
                      <a:pt x="2" y="4"/>
                      <a:pt x="3" y="4"/>
                    </a:cubicBezTo>
                    <a:cubicBezTo>
                      <a:pt x="3" y="5"/>
                      <a:pt x="3" y="5"/>
                      <a:pt x="3" y="5"/>
                    </a:cubicBezTo>
                    <a:cubicBezTo>
                      <a:pt x="3" y="6"/>
                      <a:pt x="3" y="6"/>
                      <a:pt x="4" y="6"/>
                    </a:cubicBezTo>
                    <a:cubicBezTo>
                      <a:pt x="4" y="6"/>
                      <a:pt x="4" y="6"/>
                      <a:pt x="4" y="7"/>
                    </a:cubicBezTo>
                    <a:cubicBezTo>
                      <a:pt x="4" y="7"/>
                      <a:pt x="3" y="7"/>
                      <a:pt x="4" y="8"/>
                    </a:cubicBezTo>
                    <a:cubicBezTo>
                      <a:pt x="4" y="8"/>
                      <a:pt x="4" y="8"/>
                      <a:pt x="4" y="8"/>
                    </a:cubicBezTo>
                    <a:cubicBezTo>
                      <a:pt x="5" y="8"/>
                      <a:pt x="5" y="8"/>
                      <a:pt x="5" y="8"/>
                    </a:cubicBezTo>
                    <a:cubicBezTo>
                      <a:pt x="5" y="8"/>
                      <a:pt x="5" y="8"/>
                      <a:pt x="5" y="9"/>
                    </a:cubicBezTo>
                    <a:cubicBezTo>
                      <a:pt x="5" y="9"/>
                      <a:pt x="5" y="9"/>
                      <a:pt x="6" y="9"/>
                    </a:cubicBezTo>
                    <a:cubicBezTo>
                      <a:pt x="6" y="10"/>
                      <a:pt x="5" y="10"/>
                      <a:pt x="5" y="10"/>
                    </a:cubicBezTo>
                    <a:cubicBezTo>
                      <a:pt x="4" y="10"/>
                      <a:pt x="4" y="10"/>
                      <a:pt x="4" y="11"/>
                    </a:cubicBezTo>
                    <a:cubicBezTo>
                      <a:pt x="4" y="11"/>
                      <a:pt x="5" y="11"/>
                      <a:pt x="6" y="11"/>
                    </a:cubicBezTo>
                    <a:cubicBezTo>
                      <a:pt x="6" y="11"/>
                      <a:pt x="6" y="11"/>
                      <a:pt x="7" y="11"/>
                    </a:cubicBezTo>
                    <a:cubicBezTo>
                      <a:pt x="7" y="10"/>
                      <a:pt x="7" y="10"/>
                      <a:pt x="7" y="10"/>
                    </a:cubicBezTo>
                    <a:cubicBezTo>
                      <a:pt x="8" y="10"/>
                      <a:pt x="8" y="10"/>
                      <a:pt x="8" y="11"/>
                    </a:cubicBezTo>
                    <a:cubicBezTo>
                      <a:pt x="8" y="11"/>
                      <a:pt x="8" y="12"/>
                      <a:pt x="8" y="12"/>
                    </a:cubicBezTo>
                    <a:cubicBezTo>
                      <a:pt x="8" y="12"/>
                      <a:pt x="8" y="12"/>
                      <a:pt x="8" y="12"/>
                    </a:cubicBezTo>
                    <a:cubicBezTo>
                      <a:pt x="8" y="12"/>
                      <a:pt x="9" y="12"/>
                      <a:pt x="9" y="13"/>
                    </a:cubicBezTo>
                    <a:cubicBezTo>
                      <a:pt x="9" y="13"/>
                      <a:pt x="9" y="13"/>
                      <a:pt x="9" y="14"/>
                    </a:cubicBezTo>
                    <a:cubicBezTo>
                      <a:pt x="9" y="14"/>
                      <a:pt x="9" y="14"/>
                      <a:pt x="8" y="14"/>
                    </a:cubicBezTo>
                    <a:cubicBezTo>
                      <a:pt x="8" y="15"/>
                      <a:pt x="7" y="15"/>
                      <a:pt x="7" y="15"/>
                    </a:cubicBezTo>
                    <a:cubicBezTo>
                      <a:pt x="6" y="14"/>
                      <a:pt x="6" y="14"/>
                      <a:pt x="6" y="14"/>
                    </a:cubicBezTo>
                    <a:cubicBezTo>
                      <a:pt x="6" y="14"/>
                      <a:pt x="6" y="15"/>
                      <a:pt x="6" y="15"/>
                    </a:cubicBezTo>
                    <a:cubicBezTo>
                      <a:pt x="6" y="16"/>
                      <a:pt x="6" y="16"/>
                      <a:pt x="6" y="16"/>
                    </a:cubicBezTo>
                    <a:cubicBezTo>
                      <a:pt x="6" y="17"/>
                      <a:pt x="6" y="17"/>
                      <a:pt x="6" y="17"/>
                    </a:cubicBezTo>
                    <a:cubicBezTo>
                      <a:pt x="5" y="18"/>
                      <a:pt x="5" y="18"/>
                      <a:pt x="5" y="18"/>
                    </a:cubicBezTo>
                    <a:cubicBezTo>
                      <a:pt x="4" y="18"/>
                      <a:pt x="4" y="19"/>
                      <a:pt x="4" y="19"/>
                    </a:cubicBezTo>
                    <a:cubicBezTo>
                      <a:pt x="4" y="20"/>
                      <a:pt x="5" y="19"/>
                      <a:pt x="5" y="19"/>
                    </a:cubicBezTo>
                    <a:cubicBezTo>
                      <a:pt x="5" y="19"/>
                      <a:pt x="5" y="19"/>
                      <a:pt x="6" y="19"/>
                    </a:cubicBezTo>
                    <a:cubicBezTo>
                      <a:pt x="6" y="19"/>
                      <a:pt x="6" y="19"/>
                      <a:pt x="7" y="20"/>
                    </a:cubicBezTo>
                    <a:cubicBezTo>
                      <a:pt x="7" y="20"/>
                      <a:pt x="7" y="20"/>
                      <a:pt x="7" y="20"/>
                    </a:cubicBezTo>
                    <a:cubicBezTo>
                      <a:pt x="7" y="20"/>
                      <a:pt x="8" y="20"/>
                      <a:pt x="8" y="20"/>
                    </a:cubicBezTo>
                    <a:cubicBezTo>
                      <a:pt x="8" y="20"/>
                      <a:pt x="8" y="20"/>
                      <a:pt x="8" y="21"/>
                    </a:cubicBezTo>
                    <a:cubicBezTo>
                      <a:pt x="8" y="21"/>
                      <a:pt x="8" y="21"/>
                      <a:pt x="7" y="21"/>
                    </a:cubicBezTo>
                    <a:cubicBezTo>
                      <a:pt x="7" y="21"/>
                      <a:pt x="7" y="21"/>
                      <a:pt x="6" y="21"/>
                    </a:cubicBezTo>
                    <a:cubicBezTo>
                      <a:pt x="6" y="21"/>
                      <a:pt x="6" y="21"/>
                      <a:pt x="6" y="21"/>
                    </a:cubicBezTo>
                    <a:cubicBezTo>
                      <a:pt x="5" y="21"/>
                      <a:pt x="5" y="21"/>
                      <a:pt x="5" y="22"/>
                    </a:cubicBezTo>
                    <a:cubicBezTo>
                      <a:pt x="5" y="22"/>
                      <a:pt x="4" y="22"/>
                      <a:pt x="4" y="22"/>
                    </a:cubicBezTo>
                    <a:cubicBezTo>
                      <a:pt x="4" y="22"/>
                      <a:pt x="4" y="23"/>
                      <a:pt x="3" y="23"/>
                    </a:cubicBezTo>
                    <a:cubicBezTo>
                      <a:pt x="3" y="23"/>
                      <a:pt x="3" y="23"/>
                      <a:pt x="3" y="24"/>
                    </a:cubicBezTo>
                    <a:cubicBezTo>
                      <a:pt x="3" y="24"/>
                      <a:pt x="4" y="24"/>
                      <a:pt x="4" y="24"/>
                    </a:cubicBezTo>
                    <a:cubicBezTo>
                      <a:pt x="5" y="24"/>
                      <a:pt x="5" y="23"/>
                      <a:pt x="5" y="23"/>
                    </a:cubicBezTo>
                    <a:cubicBezTo>
                      <a:pt x="6" y="23"/>
                      <a:pt x="6" y="23"/>
                      <a:pt x="7" y="23"/>
                    </a:cubicBezTo>
                    <a:cubicBezTo>
                      <a:pt x="7" y="23"/>
                      <a:pt x="7" y="23"/>
                      <a:pt x="7" y="23"/>
                    </a:cubicBezTo>
                    <a:cubicBezTo>
                      <a:pt x="8" y="23"/>
                      <a:pt x="8" y="23"/>
                      <a:pt x="8" y="22"/>
                    </a:cubicBezTo>
                    <a:cubicBezTo>
                      <a:pt x="8" y="22"/>
                      <a:pt x="8" y="22"/>
                      <a:pt x="9" y="22"/>
                    </a:cubicBezTo>
                    <a:cubicBezTo>
                      <a:pt x="9" y="22"/>
                      <a:pt x="9" y="22"/>
                      <a:pt x="10" y="22"/>
                    </a:cubicBezTo>
                    <a:cubicBezTo>
                      <a:pt x="10" y="22"/>
                      <a:pt x="10" y="22"/>
                      <a:pt x="11" y="22"/>
                    </a:cubicBezTo>
                    <a:cubicBezTo>
                      <a:pt x="11" y="22"/>
                      <a:pt x="11" y="22"/>
                      <a:pt x="12" y="21"/>
                    </a:cubicBezTo>
                    <a:cubicBezTo>
                      <a:pt x="13" y="21"/>
                      <a:pt x="13" y="21"/>
                      <a:pt x="14" y="21"/>
                    </a:cubicBezTo>
                    <a:cubicBezTo>
                      <a:pt x="14" y="21"/>
                      <a:pt x="15" y="21"/>
                      <a:pt x="16" y="21"/>
                    </a:cubicBezTo>
                    <a:cubicBezTo>
                      <a:pt x="16" y="21"/>
                      <a:pt x="16" y="21"/>
                      <a:pt x="17" y="21"/>
                    </a:cubicBezTo>
                    <a:cubicBezTo>
                      <a:pt x="17" y="21"/>
                      <a:pt x="18" y="20"/>
                      <a:pt x="18" y="20"/>
                    </a:cubicBezTo>
                    <a:cubicBezTo>
                      <a:pt x="18" y="20"/>
                      <a:pt x="18" y="20"/>
                      <a:pt x="18" y="20"/>
                    </a:cubicBezTo>
                    <a:cubicBezTo>
                      <a:pt x="19" y="20"/>
                      <a:pt x="18" y="20"/>
                      <a:pt x="17" y="20"/>
                    </a:cubicBezTo>
                    <a:cubicBezTo>
                      <a:pt x="17" y="20"/>
                      <a:pt x="17" y="20"/>
                      <a:pt x="17" y="19"/>
                    </a:cubicBezTo>
                    <a:cubicBezTo>
                      <a:pt x="17" y="19"/>
                      <a:pt x="17" y="19"/>
                      <a:pt x="18" y="19"/>
                    </a:cubicBezTo>
                    <a:cubicBezTo>
                      <a:pt x="18" y="18"/>
                      <a:pt x="18" y="18"/>
                      <a:pt x="19" y="18"/>
                    </a:cubicBezTo>
                    <a:cubicBezTo>
                      <a:pt x="19" y="18"/>
                      <a:pt x="19" y="18"/>
                      <a:pt x="19" y="18"/>
                    </a:cubicBezTo>
                    <a:cubicBezTo>
                      <a:pt x="19" y="17"/>
                      <a:pt x="19" y="17"/>
                      <a:pt x="19" y="17"/>
                    </a:cubicBezTo>
                    <a:cubicBezTo>
                      <a:pt x="19" y="17"/>
                      <a:pt x="19" y="16"/>
                      <a:pt x="19" y="16"/>
                    </a:cubicBezTo>
                    <a:cubicBezTo>
                      <a:pt x="19" y="16"/>
                      <a:pt x="18" y="16"/>
                      <a:pt x="17" y="16"/>
                    </a:cubicBezTo>
                    <a:cubicBezTo>
                      <a:pt x="17" y="16"/>
                      <a:pt x="17" y="16"/>
                      <a:pt x="17" y="15"/>
                    </a:cubicBezTo>
                    <a:cubicBezTo>
                      <a:pt x="17" y="15"/>
                      <a:pt x="17" y="15"/>
                      <a:pt x="17" y="15"/>
                    </a:cubicBezTo>
                    <a:cubicBezTo>
                      <a:pt x="17" y="14"/>
                      <a:pt x="17" y="14"/>
                      <a:pt x="17" y="14"/>
                    </a:cubicBezTo>
                    <a:cubicBezTo>
                      <a:pt x="16" y="14"/>
                      <a:pt x="16" y="13"/>
                      <a:pt x="16" y="13"/>
                    </a:cubicBezTo>
                    <a:cubicBezTo>
                      <a:pt x="16" y="13"/>
                      <a:pt x="15" y="13"/>
                      <a:pt x="15" y="13"/>
                    </a:cubicBezTo>
                    <a:cubicBezTo>
                      <a:pt x="15" y="13"/>
                      <a:pt x="15" y="12"/>
                      <a:pt x="15" y="12"/>
                    </a:cubicBezTo>
                    <a:cubicBezTo>
                      <a:pt x="15" y="12"/>
                      <a:pt x="15" y="12"/>
                      <a:pt x="15" y="12"/>
                    </a:cubicBezTo>
                    <a:cubicBezTo>
                      <a:pt x="15" y="11"/>
                      <a:pt x="14" y="11"/>
                      <a:pt x="14" y="11"/>
                    </a:cubicBezTo>
                    <a:cubicBezTo>
                      <a:pt x="14" y="11"/>
                      <a:pt x="13" y="11"/>
                      <a:pt x="13" y="10"/>
                    </a:cubicBezTo>
                    <a:cubicBezTo>
                      <a:pt x="13" y="10"/>
                      <a:pt x="13" y="10"/>
                      <a:pt x="13" y="10"/>
                    </a:cubicBezTo>
                    <a:cubicBezTo>
                      <a:pt x="12" y="10"/>
                      <a:pt x="13" y="10"/>
                      <a:pt x="13" y="9"/>
                    </a:cubicBezTo>
                    <a:cubicBezTo>
                      <a:pt x="12" y="9"/>
                      <a:pt x="12" y="9"/>
                      <a:pt x="12" y="8"/>
                    </a:cubicBezTo>
                    <a:cubicBezTo>
                      <a:pt x="12" y="8"/>
                      <a:pt x="11" y="8"/>
                      <a:pt x="11" y="7"/>
                    </a:cubicBezTo>
                    <a:cubicBezTo>
                      <a:pt x="11" y="7"/>
                      <a:pt x="10" y="8"/>
                      <a:pt x="10" y="8"/>
                    </a:cubicBezTo>
                    <a:cubicBezTo>
                      <a:pt x="9" y="8"/>
                      <a:pt x="9" y="8"/>
                      <a:pt x="9" y="7"/>
                    </a:cubicBezTo>
                    <a:cubicBezTo>
                      <a:pt x="9" y="7"/>
                      <a:pt x="8" y="7"/>
                      <a:pt x="8" y="7"/>
                    </a:cubicBezTo>
                    <a:cubicBezTo>
                      <a:pt x="8" y="7"/>
                      <a:pt x="9" y="7"/>
                      <a:pt x="9" y="6"/>
                    </a:cubicBezTo>
                    <a:cubicBezTo>
                      <a:pt x="10" y="6"/>
                      <a:pt x="9" y="6"/>
                      <a:pt x="10" y="6"/>
                    </a:cubicBezTo>
                    <a:cubicBezTo>
                      <a:pt x="10" y="5"/>
                      <a:pt x="10" y="6"/>
                      <a:pt x="11" y="5"/>
                    </a:cubicBezTo>
                    <a:cubicBezTo>
                      <a:pt x="11" y="5"/>
                      <a:pt x="11" y="4"/>
                      <a:pt x="11" y="4"/>
                    </a:cubicBezTo>
                    <a:cubicBezTo>
                      <a:pt x="11" y="3"/>
                      <a:pt x="12" y="3"/>
                      <a:pt x="11" y="2"/>
                    </a:cubicBezTo>
                    <a:cubicBezTo>
                      <a:pt x="11" y="2"/>
                      <a:pt x="10" y="2"/>
                      <a:pt x="9" y="2"/>
                    </a:cubicBezTo>
                    <a:cubicBezTo>
                      <a:pt x="9" y="2"/>
                      <a:pt x="9" y="3"/>
                      <a:pt x="8" y="3"/>
                    </a:cubicBezTo>
                    <a:cubicBezTo>
                      <a:pt x="8" y="3"/>
                      <a:pt x="8" y="3"/>
                      <a:pt x="7" y="3"/>
                    </a:cubicBezTo>
                    <a:cubicBezTo>
                      <a:pt x="7" y="2"/>
                      <a:pt x="7" y="2"/>
                      <a:pt x="8" y="2"/>
                    </a:cubicBezTo>
                    <a:cubicBezTo>
                      <a:pt x="8" y="2"/>
                      <a:pt x="8" y="2"/>
                      <a:pt x="8" y="1"/>
                    </a:cubicBezTo>
                    <a:cubicBezTo>
                      <a:pt x="9" y="1"/>
                      <a:pt x="9" y="1"/>
                      <a:pt x="9" y="1"/>
                    </a:cubicBezTo>
                    <a:cubicBezTo>
                      <a:pt x="9" y="1"/>
                      <a:pt x="9" y="0"/>
                      <a:pt x="8" y="0"/>
                    </a:cubicBezTo>
                    <a:cubicBezTo>
                      <a:pt x="8" y="0"/>
                      <a:pt x="8" y="1"/>
                      <a:pt x="8" y="1"/>
                    </a:cubicBezTo>
                    <a:cubicBezTo>
                      <a:pt x="7" y="1"/>
                      <a:pt x="7" y="0"/>
                      <a:pt x="7" y="0"/>
                    </a:cubicBezTo>
                    <a:cubicBezTo>
                      <a:pt x="6" y="0"/>
                      <a:pt x="6" y="0"/>
                      <a:pt x="6" y="0"/>
                    </a:cubicBezTo>
                    <a:cubicBezTo>
                      <a:pt x="5" y="0"/>
                      <a:pt x="5" y="0"/>
                      <a:pt x="5" y="0"/>
                    </a:cubicBezTo>
                    <a:cubicBezTo>
                      <a:pt x="4" y="1"/>
                      <a:pt x="5" y="1"/>
                      <a:pt x="4" y="1"/>
                    </a:cubicBezTo>
                    <a:cubicBezTo>
                      <a:pt x="4" y="2"/>
                      <a:pt x="4" y="2"/>
                      <a:pt x="4" y="2"/>
                    </a:cubicBezTo>
                    <a:cubicBezTo>
                      <a:pt x="4" y="2"/>
                      <a:pt x="4" y="2"/>
                      <a:pt x="3" y="2"/>
                    </a:cubicBezTo>
                    <a:cubicBezTo>
                      <a:pt x="3" y="2"/>
                      <a:pt x="3" y="2"/>
                      <a:pt x="3" y="2"/>
                    </a:cubicBezTo>
                    <a:cubicBezTo>
                      <a:pt x="2" y="2"/>
                      <a:pt x="2" y="2"/>
                      <a:pt x="2" y="3"/>
                    </a:cubicBezTo>
                    <a:cubicBezTo>
                      <a:pt x="2" y="2"/>
                      <a:pt x="2" y="2"/>
                      <a:pt x="2" y="2"/>
                    </a:cubicBezTo>
                    <a:cubicBezTo>
                      <a:pt x="3" y="2"/>
                      <a:pt x="3" y="2"/>
                      <a:pt x="3" y="1"/>
                    </a:cubicBezTo>
                    <a:cubicBezTo>
                      <a:pt x="3" y="1"/>
                      <a:pt x="3" y="1"/>
                      <a:pt x="3" y="1"/>
                    </a:cubicBezTo>
                    <a:cubicBezTo>
                      <a:pt x="3" y="0"/>
                      <a:pt x="2" y="0"/>
                      <a:pt x="2" y="1"/>
                    </a:cubicBezTo>
                    <a:cubicBezTo>
                      <a:pt x="1" y="1"/>
                      <a:pt x="1" y="1"/>
                      <a:pt x="1" y="1"/>
                    </a:cubicBezTo>
                    <a:cubicBezTo>
                      <a:pt x="1" y="1"/>
                      <a:pt x="0" y="2"/>
                      <a:pt x="0" y="2"/>
                    </a:cubicBezTo>
                    <a:cubicBezTo>
                      <a:pt x="0" y="2"/>
                      <a:pt x="0" y="3"/>
                      <a:pt x="1" y="3"/>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472"/>
              <p:cNvSpPr>
                <a:spLocks/>
              </p:cNvSpPr>
              <p:nvPr/>
            </p:nvSpPr>
            <p:spPr bwMode="auto">
              <a:xfrm>
                <a:off x="4064001" y="1335089"/>
                <a:ext cx="11113" cy="11113"/>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0"/>
                      <a:pt x="0" y="0"/>
                    </a:cubicBezTo>
                    <a:cubicBezTo>
                      <a:pt x="0" y="0"/>
                      <a:pt x="0" y="0"/>
                      <a:pt x="0" y="0"/>
                    </a:cubicBezTo>
                    <a:cubicBezTo>
                      <a:pt x="0" y="1"/>
                      <a:pt x="0" y="1"/>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473"/>
              <p:cNvSpPr>
                <a:spLocks/>
              </p:cNvSpPr>
              <p:nvPr/>
            </p:nvSpPr>
            <p:spPr bwMode="auto">
              <a:xfrm>
                <a:off x="4064001" y="1346201"/>
                <a:ext cx="11113" cy="11113"/>
              </a:xfrm>
              <a:custGeom>
                <a:avLst/>
                <a:gdLst>
                  <a:gd name="T0" fmla="*/ 0 w 1"/>
                  <a:gd name="T1" fmla="*/ 1 h 1"/>
                  <a:gd name="T2" fmla="*/ 1 w 1"/>
                  <a:gd name="T3" fmla="*/ 0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7" name="Freeform 474"/>
              <p:cNvSpPr>
                <a:spLocks/>
              </p:cNvSpPr>
              <p:nvPr/>
            </p:nvSpPr>
            <p:spPr bwMode="auto">
              <a:xfrm>
                <a:off x="4064001" y="1357314"/>
                <a:ext cx="11113" cy="11113"/>
              </a:xfrm>
              <a:custGeom>
                <a:avLst/>
                <a:gdLst>
                  <a:gd name="T0" fmla="*/ 1 w 1"/>
                  <a:gd name="T1" fmla="*/ 1 h 1"/>
                  <a:gd name="T2" fmla="*/ 1 w 1"/>
                  <a:gd name="T3" fmla="*/ 1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1"/>
                    </a:cubicBezTo>
                    <a:cubicBezTo>
                      <a:pt x="1" y="1"/>
                      <a:pt x="1" y="1"/>
                      <a:pt x="1" y="1"/>
                    </a:cubicBezTo>
                    <a:cubicBezTo>
                      <a:pt x="1" y="1"/>
                      <a:pt x="1"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475"/>
              <p:cNvSpPr>
                <a:spLocks/>
              </p:cNvSpPr>
              <p:nvPr/>
            </p:nvSpPr>
            <p:spPr bwMode="auto">
              <a:xfrm>
                <a:off x="4021139" y="1368426"/>
                <a:ext cx="65088" cy="42863"/>
              </a:xfrm>
              <a:custGeom>
                <a:avLst/>
                <a:gdLst>
                  <a:gd name="T0" fmla="*/ 1 w 6"/>
                  <a:gd name="T1" fmla="*/ 3 h 4"/>
                  <a:gd name="T2" fmla="*/ 1 w 6"/>
                  <a:gd name="T3" fmla="*/ 4 h 4"/>
                  <a:gd name="T4" fmla="*/ 2 w 6"/>
                  <a:gd name="T5" fmla="*/ 3 h 4"/>
                  <a:gd name="T6" fmla="*/ 3 w 6"/>
                  <a:gd name="T7" fmla="*/ 3 h 4"/>
                  <a:gd name="T8" fmla="*/ 3 w 6"/>
                  <a:gd name="T9" fmla="*/ 3 h 4"/>
                  <a:gd name="T10" fmla="*/ 4 w 6"/>
                  <a:gd name="T11" fmla="*/ 4 h 4"/>
                  <a:gd name="T12" fmla="*/ 4 w 6"/>
                  <a:gd name="T13" fmla="*/ 4 h 4"/>
                  <a:gd name="T14" fmla="*/ 5 w 6"/>
                  <a:gd name="T15" fmla="*/ 3 h 4"/>
                  <a:gd name="T16" fmla="*/ 6 w 6"/>
                  <a:gd name="T17" fmla="*/ 2 h 4"/>
                  <a:gd name="T18" fmla="*/ 5 w 6"/>
                  <a:gd name="T19" fmla="*/ 2 h 4"/>
                  <a:gd name="T20" fmla="*/ 5 w 6"/>
                  <a:gd name="T21" fmla="*/ 1 h 4"/>
                  <a:gd name="T22" fmla="*/ 4 w 6"/>
                  <a:gd name="T23" fmla="*/ 0 h 4"/>
                  <a:gd name="T24" fmla="*/ 3 w 6"/>
                  <a:gd name="T25" fmla="*/ 0 h 4"/>
                  <a:gd name="T26" fmla="*/ 3 w 6"/>
                  <a:gd name="T27" fmla="*/ 0 h 4"/>
                  <a:gd name="T28" fmla="*/ 3 w 6"/>
                  <a:gd name="T29" fmla="*/ 1 h 4"/>
                  <a:gd name="T30" fmla="*/ 2 w 6"/>
                  <a:gd name="T31" fmla="*/ 1 h 4"/>
                  <a:gd name="T32" fmla="*/ 1 w 6"/>
                  <a:gd name="T33" fmla="*/ 1 h 4"/>
                  <a:gd name="T34" fmla="*/ 1 w 6"/>
                  <a:gd name="T35" fmla="*/ 2 h 4"/>
                  <a:gd name="T36" fmla="*/ 0 w 6"/>
                  <a:gd name="T37" fmla="*/ 3 h 4"/>
                  <a:gd name="T38" fmla="*/ 1 w 6"/>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1" y="3"/>
                    </a:moveTo>
                    <a:cubicBezTo>
                      <a:pt x="1" y="3"/>
                      <a:pt x="1" y="4"/>
                      <a:pt x="1" y="4"/>
                    </a:cubicBezTo>
                    <a:cubicBezTo>
                      <a:pt x="2" y="4"/>
                      <a:pt x="2" y="3"/>
                      <a:pt x="2" y="3"/>
                    </a:cubicBezTo>
                    <a:cubicBezTo>
                      <a:pt x="2" y="3"/>
                      <a:pt x="3" y="2"/>
                      <a:pt x="3" y="3"/>
                    </a:cubicBezTo>
                    <a:cubicBezTo>
                      <a:pt x="3" y="3"/>
                      <a:pt x="3" y="3"/>
                      <a:pt x="3" y="3"/>
                    </a:cubicBezTo>
                    <a:cubicBezTo>
                      <a:pt x="4" y="4"/>
                      <a:pt x="4" y="4"/>
                      <a:pt x="4" y="4"/>
                    </a:cubicBezTo>
                    <a:cubicBezTo>
                      <a:pt x="4" y="4"/>
                      <a:pt x="4" y="4"/>
                      <a:pt x="4" y="4"/>
                    </a:cubicBezTo>
                    <a:cubicBezTo>
                      <a:pt x="4" y="3"/>
                      <a:pt x="5" y="3"/>
                      <a:pt x="5" y="3"/>
                    </a:cubicBezTo>
                    <a:cubicBezTo>
                      <a:pt x="5" y="3"/>
                      <a:pt x="6" y="3"/>
                      <a:pt x="6" y="2"/>
                    </a:cubicBezTo>
                    <a:cubicBezTo>
                      <a:pt x="6" y="2"/>
                      <a:pt x="5" y="2"/>
                      <a:pt x="5" y="2"/>
                    </a:cubicBezTo>
                    <a:cubicBezTo>
                      <a:pt x="5" y="1"/>
                      <a:pt x="5" y="1"/>
                      <a:pt x="5" y="1"/>
                    </a:cubicBezTo>
                    <a:cubicBezTo>
                      <a:pt x="4" y="0"/>
                      <a:pt x="4" y="0"/>
                      <a:pt x="4" y="0"/>
                    </a:cubicBezTo>
                    <a:cubicBezTo>
                      <a:pt x="4" y="0"/>
                      <a:pt x="4" y="1"/>
                      <a:pt x="3" y="0"/>
                    </a:cubicBezTo>
                    <a:cubicBezTo>
                      <a:pt x="3" y="0"/>
                      <a:pt x="3" y="0"/>
                      <a:pt x="3" y="0"/>
                    </a:cubicBezTo>
                    <a:cubicBezTo>
                      <a:pt x="3" y="1"/>
                      <a:pt x="3" y="1"/>
                      <a:pt x="3" y="1"/>
                    </a:cubicBezTo>
                    <a:cubicBezTo>
                      <a:pt x="3" y="1"/>
                      <a:pt x="2" y="1"/>
                      <a:pt x="2" y="1"/>
                    </a:cubicBezTo>
                    <a:cubicBezTo>
                      <a:pt x="2" y="1"/>
                      <a:pt x="2" y="1"/>
                      <a:pt x="1" y="1"/>
                    </a:cubicBezTo>
                    <a:cubicBezTo>
                      <a:pt x="1" y="2"/>
                      <a:pt x="1" y="2"/>
                      <a:pt x="1" y="2"/>
                    </a:cubicBezTo>
                    <a:cubicBezTo>
                      <a:pt x="1" y="2"/>
                      <a:pt x="0" y="2"/>
                      <a:pt x="0" y="3"/>
                    </a:cubicBezTo>
                    <a:cubicBezTo>
                      <a:pt x="0"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9" name="Freeform 476"/>
              <p:cNvSpPr>
                <a:spLocks/>
              </p:cNvSpPr>
              <p:nvPr/>
            </p:nvSpPr>
            <p:spPr bwMode="auto">
              <a:xfrm>
                <a:off x="4064001" y="1411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0" name="Freeform 477"/>
              <p:cNvSpPr>
                <a:spLocks/>
              </p:cNvSpPr>
              <p:nvPr/>
            </p:nvSpPr>
            <p:spPr bwMode="auto">
              <a:xfrm>
                <a:off x="4367214" y="1595439"/>
                <a:ext cx="96838" cy="63500"/>
              </a:xfrm>
              <a:custGeom>
                <a:avLst/>
                <a:gdLst>
                  <a:gd name="T0" fmla="*/ 2 w 9"/>
                  <a:gd name="T1" fmla="*/ 5 h 6"/>
                  <a:gd name="T2" fmla="*/ 2 w 9"/>
                  <a:gd name="T3" fmla="*/ 6 h 6"/>
                  <a:gd name="T4" fmla="*/ 3 w 9"/>
                  <a:gd name="T5" fmla="*/ 5 h 6"/>
                  <a:gd name="T6" fmla="*/ 5 w 9"/>
                  <a:gd name="T7" fmla="*/ 5 h 6"/>
                  <a:gd name="T8" fmla="*/ 5 w 9"/>
                  <a:gd name="T9" fmla="*/ 5 h 6"/>
                  <a:gd name="T10" fmla="*/ 7 w 9"/>
                  <a:gd name="T11" fmla="*/ 4 h 6"/>
                  <a:gd name="T12" fmla="*/ 8 w 9"/>
                  <a:gd name="T13" fmla="*/ 4 h 6"/>
                  <a:gd name="T14" fmla="*/ 9 w 9"/>
                  <a:gd name="T15" fmla="*/ 3 h 6"/>
                  <a:gd name="T16" fmla="*/ 9 w 9"/>
                  <a:gd name="T17" fmla="*/ 2 h 6"/>
                  <a:gd name="T18" fmla="*/ 8 w 9"/>
                  <a:gd name="T19" fmla="*/ 2 h 6"/>
                  <a:gd name="T20" fmla="*/ 8 w 9"/>
                  <a:gd name="T21" fmla="*/ 1 h 6"/>
                  <a:gd name="T22" fmla="*/ 7 w 9"/>
                  <a:gd name="T23" fmla="*/ 1 h 6"/>
                  <a:gd name="T24" fmla="*/ 6 w 9"/>
                  <a:gd name="T25" fmla="*/ 1 h 6"/>
                  <a:gd name="T26" fmla="*/ 4 w 9"/>
                  <a:gd name="T27" fmla="*/ 1 h 6"/>
                  <a:gd name="T28" fmla="*/ 3 w 9"/>
                  <a:gd name="T29" fmla="*/ 1 h 6"/>
                  <a:gd name="T30" fmla="*/ 2 w 9"/>
                  <a:gd name="T31" fmla="*/ 1 h 6"/>
                  <a:gd name="T32" fmla="*/ 2 w 9"/>
                  <a:gd name="T33" fmla="*/ 0 h 6"/>
                  <a:gd name="T34" fmla="*/ 1 w 9"/>
                  <a:gd name="T35" fmla="*/ 1 h 6"/>
                  <a:gd name="T36" fmla="*/ 1 w 9"/>
                  <a:gd name="T37" fmla="*/ 2 h 6"/>
                  <a:gd name="T38" fmla="*/ 1 w 9"/>
                  <a:gd name="T39" fmla="*/ 4 h 6"/>
                  <a:gd name="T40" fmla="*/ 2 w 9"/>
                  <a:gd name="T4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6">
                    <a:moveTo>
                      <a:pt x="2" y="5"/>
                    </a:moveTo>
                    <a:cubicBezTo>
                      <a:pt x="2" y="5"/>
                      <a:pt x="2" y="6"/>
                      <a:pt x="2" y="6"/>
                    </a:cubicBezTo>
                    <a:cubicBezTo>
                      <a:pt x="3" y="5"/>
                      <a:pt x="3" y="5"/>
                      <a:pt x="3" y="5"/>
                    </a:cubicBezTo>
                    <a:cubicBezTo>
                      <a:pt x="4" y="5"/>
                      <a:pt x="4" y="4"/>
                      <a:pt x="5" y="5"/>
                    </a:cubicBezTo>
                    <a:cubicBezTo>
                      <a:pt x="5" y="5"/>
                      <a:pt x="5" y="5"/>
                      <a:pt x="5" y="5"/>
                    </a:cubicBezTo>
                    <a:cubicBezTo>
                      <a:pt x="6" y="5"/>
                      <a:pt x="6" y="5"/>
                      <a:pt x="7" y="4"/>
                    </a:cubicBezTo>
                    <a:cubicBezTo>
                      <a:pt x="7" y="4"/>
                      <a:pt x="7" y="5"/>
                      <a:pt x="8" y="4"/>
                    </a:cubicBezTo>
                    <a:cubicBezTo>
                      <a:pt x="8" y="4"/>
                      <a:pt x="8" y="4"/>
                      <a:pt x="9" y="3"/>
                    </a:cubicBezTo>
                    <a:cubicBezTo>
                      <a:pt x="9" y="3"/>
                      <a:pt x="9" y="3"/>
                      <a:pt x="9" y="2"/>
                    </a:cubicBezTo>
                    <a:cubicBezTo>
                      <a:pt x="8" y="2"/>
                      <a:pt x="8" y="2"/>
                      <a:pt x="8" y="2"/>
                    </a:cubicBezTo>
                    <a:cubicBezTo>
                      <a:pt x="8" y="2"/>
                      <a:pt x="8" y="2"/>
                      <a:pt x="8" y="1"/>
                    </a:cubicBezTo>
                    <a:cubicBezTo>
                      <a:pt x="7" y="1"/>
                      <a:pt x="7" y="1"/>
                      <a:pt x="7" y="1"/>
                    </a:cubicBezTo>
                    <a:cubicBezTo>
                      <a:pt x="6" y="0"/>
                      <a:pt x="6" y="0"/>
                      <a:pt x="6" y="1"/>
                    </a:cubicBezTo>
                    <a:cubicBezTo>
                      <a:pt x="5" y="1"/>
                      <a:pt x="5" y="1"/>
                      <a:pt x="4" y="1"/>
                    </a:cubicBezTo>
                    <a:cubicBezTo>
                      <a:pt x="4" y="1"/>
                      <a:pt x="4" y="1"/>
                      <a:pt x="3" y="1"/>
                    </a:cubicBezTo>
                    <a:cubicBezTo>
                      <a:pt x="3" y="1"/>
                      <a:pt x="3" y="1"/>
                      <a:pt x="2" y="1"/>
                    </a:cubicBezTo>
                    <a:cubicBezTo>
                      <a:pt x="2" y="0"/>
                      <a:pt x="2" y="0"/>
                      <a:pt x="2" y="0"/>
                    </a:cubicBezTo>
                    <a:cubicBezTo>
                      <a:pt x="2" y="1"/>
                      <a:pt x="1" y="1"/>
                      <a:pt x="1" y="1"/>
                    </a:cubicBezTo>
                    <a:cubicBezTo>
                      <a:pt x="1" y="1"/>
                      <a:pt x="1" y="2"/>
                      <a:pt x="1" y="2"/>
                    </a:cubicBezTo>
                    <a:cubicBezTo>
                      <a:pt x="0" y="3"/>
                      <a:pt x="1" y="3"/>
                      <a:pt x="1" y="4"/>
                    </a:cubicBezTo>
                    <a:cubicBezTo>
                      <a:pt x="1" y="4"/>
                      <a:pt x="2" y="4"/>
                      <a:pt x="2"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1" name="Freeform 478"/>
              <p:cNvSpPr>
                <a:spLocks/>
              </p:cNvSpPr>
              <p:nvPr/>
            </p:nvSpPr>
            <p:spPr bwMode="auto">
              <a:xfrm>
                <a:off x="4387851" y="16589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2" name="Freeform 479"/>
              <p:cNvSpPr>
                <a:spLocks/>
              </p:cNvSpPr>
              <p:nvPr/>
            </p:nvSpPr>
            <p:spPr bwMode="auto">
              <a:xfrm>
                <a:off x="4614864" y="968376"/>
                <a:ext cx="269875" cy="269875"/>
              </a:xfrm>
              <a:custGeom>
                <a:avLst/>
                <a:gdLst>
                  <a:gd name="T0" fmla="*/ 3 w 25"/>
                  <a:gd name="T1" fmla="*/ 4 h 25"/>
                  <a:gd name="T2" fmla="*/ 5 w 25"/>
                  <a:gd name="T3" fmla="*/ 4 h 25"/>
                  <a:gd name="T4" fmla="*/ 6 w 25"/>
                  <a:gd name="T5" fmla="*/ 6 h 25"/>
                  <a:gd name="T6" fmla="*/ 7 w 25"/>
                  <a:gd name="T7" fmla="*/ 7 h 25"/>
                  <a:gd name="T8" fmla="*/ 8 w 25"/>
                  <a:gd name="T9" fmla="*/ 8 h 25"/>
                  <a:gd name="T10" fmla="*/ 7 w 25"/>
                  <a:gd name="T11" fmla="*/ 10 h 25"/>
                  <a:gd name="T12" fmla="*/ 8 w 25"/>
                  <a:gd name="T13" fmla="*/ 10 h 25"/>
                  <a:gd name="T14" fmla="*/ 10 w 25"/>
                  <a:gd name="T15" fmla="*/ 10 h 25"/>
                  <a:gd name="T16" fmla="*/ 11 w 25"/>
                  <a:gd name="T17" fmla="*/ 11 h 25"/>
                  <a:gd name="T18" fmla="*/ 10 w 25"/>
                  <a:gd name="T19" fmla="*/ 12 h 25"/>
                  <a:gd name="T20" fmla="*/ 10 w 25"/>
                  <a:gd name="T21" fmla="*/ 13 h 25"/>
                  <a:gd name="T22" fmla="*/ 8 w 25"/>
                  <a:gd name="T23" fmla="*/ 14 h 25"/>
                  <a:gd name="T24" fmla="*/ 7 w 25"/>
                  <a:gd name="T25" fmla="*/ 15 h 25"/>
                  <a:gd name="T26" fmla="*/ 5 w 25"/>
                  <a:gd name="T27" fmla="*/ 16 h 25"/>
                  <a:gd name="T28" fmla="*/ 4 w 25"/>
                  <a:gd name="T29" fmla="*/ 17 h 25"/>
                  <a:gd name="T30" fmla="*/ 5 w 25"/>
                  <a:gd name="T31" fmla="*/ 19 h 25"/>
                  <a:gd name="T32" fmla="*/ 5 w 25"/>
                  <a:gd name="T33" fmla="*/ 21 h 25"/>
                  <a:gd name="T34" fmla="*/ 6 w 25"/>
                  <a:gd name="T35" fmla="*/ 23 h 25"/>
                  <a:gd name="T36" fmla="*/ 7 w 25"/>
                  <a:gd name="T37" fmla="*/ 24 h 25"/>
                  <a:gd name="T38" fmla="*/ 9 w 25"/>
                  <a:gd name="T39" fmla="*/ 24 h 25"/>
                  <a:gd name="T40" fmla="*/ 10 w 25"/>
                  <a:gd name="T41" fmla="*/ 25 h 25"/>
                  <a:gd name="T42" fmla="*/ 13 w 25"/>
                  <a:gd name="T43" fmla="*/ 24 h 25"/>
                  <a:gd name="T44" fmla="*/ 15 w 25"/>
                  <a:gd name="T45" fmla="*/ 24 h 25"/>
                  <a:gd name="T46" fmla="*/ 17 w 25"/>
                  <a:gd name="T47" fmla="*/ 24 h 25"/>
                  <a:gd name="T48" fmla="*/ 19 w 25"/>
                  <a:gd name="T49" fmla="*/ 24 h 25"/>
                  <a:gd name="T50" fmla="*/ 19 w 25"/>
                  <a:gd name="T51" fmla="*/ 23 h 25"/>
                  <a:gd name="T52" fmla="*/ 20 w 25"/>
                  <a:gd name="T53" fmla="*/ 22 h 25"/>
                  <a:gd name="T54" fmla="*/ 22 w 25"/>
                  <a:gd name="T55" fmla="*/ 20 h 25"/>
                  <a:gd name="T56" fmla="*/ 24 w 25"/>
                  <a:gd name="T57" fmla="*/ 19 h 25"/>
                  <a:gd name="T58" fmla="*/ 23 w 25"/>
                  <a:gd name="T59" fmla="*/ 17 h 25"/>
                  <a:gd name="T60" fmla="*/ 22 w 25"/>
                  <a:gd name="T61" fmla="*/ 16 h 25"/>
                  <a:gd name="T62" fmla="*/ 22 w 25"/>
                  <a:gd name="T63" fmla="*/ 15 h 25"/>
                  <a:gd name="T64" fmla="*/ 20 w 25"/>
                  <a:gd name="T65" fmla="*/ 14 h 25"/>
                  <a:gd name="T66" fmla="*/ 19 w 25"/>
                  <a:gd name="T67" fmla="*/ 13 h 25"/>
                  <a:gd name="T68" fmla="*/ 19 w 25"/>
                  <a:gd name="T69" fmla="*/ 11 h 25"/>
                  <a:gd name="T70" fmla="*/ 18 w 25"/>
                  <a:gd name="T71" fmla="*/ 9 h 25"/>
                  <a:gd name="T72" fmla="*/ 17 w 25"/>
                  <a:gd name="T73" fmla="*/ 7 h 25"/>
                  <a:gd name="T74" fmla="*/ 18 w 25"/>
                  <a:gd name="T75" fmla="*/ 5 h 25"/>
                  <a:gd name="T76" fmla="*/ 16 w 25"/>
                  <a:gd name="T77" fmla="*/ 4 h 25"/>
                  <a:gd name="T78" fmla="*/ 16 w 25"/>
                  <a:gd name="T79" fmla="*/ 3 h 25"/>
                  <a:gd name="T80" fmla="*/ 15 w 25"/>
                  <a:gd name="T81" fmla="*/ 2 h 25"/>
                  <a:gd name="T82" fmla="*/ 14 w 25"/>
                  <a:gd name="T83" fmla="*/ 1 h 25"/>
                  <a:gd name="T84" fmla="*/ 13 w 25"/>
                  <a:gd name="T85" fmla="*/ 0 h 25"/>
                  <a:gd name="T86" fmla="*/ 11 w 25"/>
                  <a:gd name="T87" fmla="*/ 0 h 25"/>
                  <a:gd name="T88" fmla="*/ 10 w 25"/>
                  <a:gd name="T89" fmla="*/ 2 h 25"/>
                  <a:gd name="T90" fmla="*/ 9 w 25"/>
                  <a:gd name="T91" fmla="*/ 3 h 25"/>
                  <a:gd name="T92" fmla="*/ 7 w 25"/>
                  <a:gd name="T93" fmla="*/ 3 h 25"/>
                  <a:gd name="T94" fmla="*/ 4 w 25"/>
                  <a:gd name="T95" fmla="*/ 3 h 25"/>
                  <a:gd name="T96" fmla="*/ 2 w 25"/>
                  <a:gd name="T97" fmla="*/ 2 h 25"/>
                  <a:gd name="T98" fmla="*/ 1 w 25"/>
                  <a:gd name="T99" fmla="*/ 2 h 25"/>
                  <a:gd name="T100" fmla="*/ 1 w 25"/>
                  <a:gd name="T101"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 h="25">
                    <a:moveTo>
                      <a:pt x="2" y="3"/>
                    </a:moveTo>
                    <a:cubicBezTo>
                      <a:pt x="2" y="4"/>
                      <a:pt x="3" y="4"/>
                      <a:pt x="3" y="4"/>
                    </a:cubicBezTo>
                    <a:cubicBezTo>
                      <a:pt x="3" y="4"/>
                      <a:pt x="4" y="4"/>
                      <a:pt x="4" y="4"/>
                    </a:cubicBezTo>
                    <a:cubicBezTo>
                      <a:pt x="4" y="4"/>
                      <a:pt x="5" y="4"/>
                      <a:pt x="5" y="4"/>
                    </a:cubicBezTo>
                    <a:cubicBezTo>
                      <a:pt x="5" y="4"/>
                      <a:pt x="6" y="4"/>
                      <a:pt x="6" y="5"/>
                    </a:cubicBezTo>
                    <a:cubicBezTo>
                      <a:pt x="6" y="5"/>
                      <a:pt x="6" y="5"/>
                      <a:pt x="6" y="6"/>
                    </a:cubicBezTo>
                    <a:cubicBezTo>
                      <a:pt x="6" y="6"/>
                      <a:pt x="7" y="6"/>
                      <a:pt x="7" y="7"/>
                    </a:cubicBezTo>
                    <a:cubicBezTo>
                      <a:pt x="7" y="7"/>
                      <a:pt x="7" y="7"/>
                      <a:pt x="7" y="7"/>
                    </a:cubicBezTo>
                    <a:cubicBezTo>
                      <a:pt x="7" y="7"/>
                      <a:pt x="7" y="7"/>
                      <a:pt x="8" y="7"/>
                    </a:cubicBezTo>
                    <a:cubicBezTo>
                      <a:pt x="8" y="8"/>
                      <a:pt x="8" y="8"/>
                      <a:pt x="8" y="8"/>
                    </a:cubicBezTo>
                    <a:cubicBezTo>
                      <a:pt x="8" y="9"/>
                      <a:pt x="8" y="9"/>
                      <a:pt x="8" y="9"/>
                    </a:cubicBezTo>
                    <a:cubicBezTo>
                      <a:pt x="7" y="9"/>
                      <a:pt x="7" y="10"/>
                      <a:pt x="7" y="10"/>
                    </a:cubicBezTo>
                    <a:cubicBezTo>
                      <a:pt x="7" y="10"/>
                      <a:pt x="7" y="10"/>
                      <a:pt x="7" y="10"/>
                    </a:cubicBezTo>
                    <a:cubicBezTo>
                      <a:pt x="8" y="10"/>
                      <a:pt x="8" y="10"/>
                      <a:pt x="8" y="10"/>
                    </a:cubicBezTo>
                    <a:cubicBezTo>
                      <a:pt x="9" y="10"/>
                      <a:pt x="9" y="10"/>
                      <a:pt x="9" y="10"/>
                    </a:cubicBezTo>
                    <a:cubicBezTo>
                      <a:pt x="10" y="10"/>
                      <a:pt x="10" y="10"/>
                      <a:pt x="10" y="10"/>
                    </a:cubicBezTo>
                    <a:cubicBezTo>
                      <a:pt x="11" y="10"/>
                      <a:pt x="11" y="10"/>
                      <a:pt x="11" y="11"/>
                    </a:cubicBezTo>
                    <a:cubicBezTo>
                      <a:pt x="11" y="11"/>
                      <a:pt x="11" y="11"/>
                      <a:pt x="11" y="11"/>
                    </a:cubicBezTo>
                    <a:cubicBezTo>
                      <a:pt x="11" y="12"/>
                      <a:pt x="12" y="12"/>
                      <a:pt x="12" y="12"/>
                    </a:cubicBezTo>
                    <a:cubicBezTo>
                      <a:pt x="11" y="13"/>
                      <a:pt x="11" y="12"/>
                      <a:pt x="10" y="12"/>
                    </a:cubicBezTo>
                    <a:cubicBezTo>
                      <a:pt x="10" y="12"/>
                      <a:pt x="10" y="12"/>
                      <a:pt x="10" y="13"/>
                    </a:cubicBezTo>
                    <a:cubicBezTo>
                      <a:pt x="10" y="13"/>
                      <a:pt x="10" y="13"/>
                      <a:pt x="10" y="13"/>
                    </a:cubicBezTo>
                    <a:cubicBezTo>
                      <a:pt x="10" y="13"/>
                      <a:pt x="10" y="13"/>
                      <a:pt x="9" y="14"/>
                    </a:cubicBezTo>
                    <a:cubicBezTo>
                      <a:pt x="9" y="14"/>
                      <a:pt x="9" y="14"/>
                      <a:pt x="8" y="14"/>
                    </a:cubicBezTo>
                    <a:cubicBezTo>
                      <a:pt x="8" y="14"/>
                      <a:pt x="8" y="15"/>
                      <a:pt x="8" y="15"/>
                    </a:cubicBezTo>
                    <a:cubicBezTo>
                      <a:pt x="8" y="15"/>
                      <a:pt x="7" y="15"/>
                      <a:pt x="7" y="15"/>
                    </a:cubicBezTo>
                    <a:cubicBezTo>
                      <a:pt x="7" y="15"/>
                      <a:pt x="7" y="16"/>
                      <a:pt x="6" y="16"/>
                    </a:cubicBezTo>
                    <a:cubicBezTo>
                      <a:pt x="6" y="16"/>
                      <a:pt x="6" y="16"/>
                      <a:pt x="5" y="16"/>
                    </a:cubicBezTo>
                    <a:cubicBezTo>
                      <a:pt x="5" y="16"/>
                      <a:pt x="5" y="17"/>
                      <a:pt x="5" y="17"/>
                    </a:cubicBezTo>
                    <a:cubicBezTo>
                      <a:pt x="5" y="17"/>
                      <a:pt x="4" y="17"/>
                      <a:pt x="4" y="17"/>
                    </a:cubicBezTo>
                    <a:cubicBezTo>
                      <a:pt x="4" y="18"/>
                      <a:pt x="4" y="18"/>
                      <a:pt x="4" y="19"/>
                    </a:cubicBezTo>
                    <a:cubicBezTo>
                      <a:pt x="4" y="19"/>
                      <a:pt x="5" y="19"/>
                      <a:pt x="5" y="19"/>
                    </a:cubicBezTo>
                    <a:cubicBezTo>
                      <a:pt x="5" y="20"/>
                      <a:pt x="5" y="20"/>
                      <a:pt x="6" y="20"/>
                    </a:cubicBezTo>
                    <a:cubicBezTo>
                      <a:pt x="6" y="20"/>
                      <a:pt x="5" y="21"/>
                      <a:pt x="5" y="21"/>
                    </a:cubicBezTo>
                    <a:cubicBezTo>
                      <a:pt x="5" y="22"/>
                      <a:pt x="5" y="22"/>
                      <a:pt x="6" y="22"/>
                    </a:cubicBezTo>
                    <a:cubicBezTo>
                      <a:pt x="6" y="23"/>
                      <a:pt x="6" y="23"/>
                      <a:pt x="6" y="23"/>
                    </a:cubicBezTo>
                    <a:cubicBezTo>
                      <a:pt x="6" y="23"/>
                      <a:pt x="6" y="23"/>
                      <a:pt x="7" y="23"/>
                    </a:cubicBezTo>
                    <a:cubicBezTo>
                      <a:pt x="7" y="23"/>
                      <a:pt x="7" y="24"/>
                      <a:pt x="7" y="24"/>
                    </a:cubicBezTo>
                    <a:cubicBezTo>
                      <a:pt x="7" y="24"/>
                      <a:pt x="8" y="24"/>
                      <a:pt x="8" y="24"/>
                    </a:cubicBezTo>
                    <a:cubicBezTo>
                      <a:pt x="8" y="24"/>
                      <a:pt x="9" y="24"/>
                      <a:pt x="9" y="24"/>
                    </a:cubicBezTo>
                    <a:cubicBezTo>
                      <a:pt x="9" y="24"/>
                      <a:pt x="9" y="25"/>
                      <a:pt x="9" y="25"/>
                    </a:cubicBezTo>
                    <a:cubicBezTo>
                      <a:pt x="10" y="25"/>
                      <a:pt x="10" y="25"/>
                      <a:pt x="10" y="25"/>
                    </a:cubicBezTo>
                    <a:cubicBezTo>
                      <a:pt x="11" y="25"/>
                      <a:pt x="11" y="25"/>
                      <a:pt x="12" y="25"/>
                    </a:cubicBezTo>
                    <a:cubicBezTo>
                      <a:pt x="12" y="25"/>
                      <a:pt x="12" y="24"/>
                      <a:pt x="13" y="24"/>
                    </a:cubicBezTo>
                    <a:cubicBezTo>
                      <a:pt x="13" y="24"/>
                      <a:pt x="14" y="24"/>
                      <a:pt x="14" y="24"/>
                    </a:cubicBezTo>
                    <a:cubicBezTo>
                      <a:pt x="15" y="24"/>
                      <a:pt x="15" y="24"/>
                      <a:pt x="15" y="24"/>
                    </a:cubicBezTo>
                    <a:cubicBezTo>
                      <a:pt x="16" y="24"/>
                      <a:pt x="16" y="24"/>
                      <a:pt x="16" y="24"/>
                    </a:cubicBezTo>
                    <a:cubicBezTo>
                      <a:pt x="17" y="24"/>
                      <a:pt x="17" y="24"/>
                      <a:pt x="17" y="24"/>
                    </a:cubicBezTo>
                    <a:cubicBezTo>
                      <a:pt x="18" y="24"/>
                      <a:pt x="18" y="24"/>
                      <a:pt x="18" y="24"/>
                    </a:cubicBezTo>
                    <a:cubicBezTo>
                      <a:pt x="18" y="24"/>
                      <a:pt x="19" y="24"/>
                      <a:pt x="19" y="24"/>
                    </a:cubicBezTo>
                    <a:cubicBezTo>
                      <a:pt x="19" y="24"/>
                      <a:pt x="19" y="24"/>
                      <a:pt x="19" y="24"/>
                    </a:cubicBezTo>
                    <a:cubicBezTo>
                      <a:pt x="19" y="23"/>
                      <a:pt x="19" y="23"/>
                      <a:pt x="19" y="23"/>
                    </a:cubicBezTo>
                    <a:cubicBezTo>
                      <a:pt x="19" y="22"/>
                      <a:pt x="19" y="22"/>
                      <a:pt x="19" y="22"/>
                    </a:cubicBezTo>
                    <a:cubicBezTo>
                      <a:pt x="20" y="22"/>
                      <a:pt x="20" y="22"/>
                      <a:pt x="20" y="22"/>
                    </a:cubicBezTo>
                    <a:cubicBezTo>
                      <a:pt x="21" y="22"/>
                      <a:pt x="21" y="21"/>
                      <a:pt x="21" y="21"/>
                    </a:cubicBezTo>
                    <a:cubicBezTo>
                      <a:pt x="22" y="21"/>
                      <a:pt x="22" y="21"/>
                      <a:pt x="22" y="20"/>
                    </a:cubicBezTo>
                    <a:cubicBezTo>
                      <a:pt x="22" y="20"/>
                      <a:pt x="22" y="20"/>
                      <a:pt x="23" y="20"/>
                    </a:cubicBezTo>
                    <a:cubicBezTo>
                      <a:pt x="23" y="19"/>
                      <a:pt x="24" y="19"/>
                      <a:pt x="24" y="19"/>
                    </a:cubicBezTo>
                    <a:cubicBezTo>
                      <a:pt x="24" y="18"/>
                      <a:pt x="25" y="17"/>
                      <a:pt x="24" y="17"/>
                    </a:cubicBezTo>
                    <a:cubicBezTo>
                      <a:pt x="24" y="17"/>
                      <a:pt x="24" y="17"/>
                      <a:pt x="23" y="17"/>
                    </a:cubicBezTo>
                    <a:cubicBezTo>
                      <a:pt x="23" y="17"/>
                      <a:pt x="23" y="16"/>
                      <a:pt x="23" y="16"/>
                    </a:cubicBezTo>
                    <a:cubicBezTo>
                      <a:pt x="22" y="16"/>
                      <a:pt x="22" y="16"/>
                      <a:pt x="22" y="16"/>
                    </a:cubicBezTo>
                    <a:cubicBezTo>
                      <a:pt x="21" y="16"/>
                      <a:pt x="21" y="16"/>
                      <a:pt x="21" y="15"/>
                    </a:cubicBezTo>
                    <a:cubicBezTo>
                      <a:pt x="21" y="15"/>
                      <a:pt x="21" y="15"/>
                      <a:pt x="22" y="15"/>
                    </a:cubicBezTo>
                    <a:cubicBezTo>
                      <a:pt x="22" y="15"/>
                      <a:pt x="22" y="14"/>
                      <a:pt x="21" y="14"/>
                    </a:cubicBezTo>
                    <a:cubicBezTo>
                      <a:pt x="21" y="14"/>
                      <a:pt x="21" y="14"/>
                      <a:pt x="20" y="14"/>
                    </a:cubicBezTo>
                    <a:cubicBezTo>
                      <a:pt x="20" y="14"/>
                      <a:pt x="21" y="13"/>
                      <a:pt x="20" y="13"/>
                    </a:cubicBezTo>
                    <a:cubicBezTo>
                      <a:pt x="20" y="13"/>
                      <a:pt x="20" y="13"/>
                      <a:pt x="19" y="13"/>
                    </a:cubicBezTo>
                    <a:cubicBezTo>
                      <a:pt x="19" y="13"/>
                      <a:pt x="19" y="13"/>
                      <a:pt x="19" y="13"/>
                    </a:cubicBezTo>
                    <a:cubicBezTo>
                      <a:pt x="19" y="12"/>
                      <a:pt x="19" y="12"/>
                      <a:pt x="19" y="11"/>
                    </a:cubicBezTo>
                    <a:cubicBezTo>
                      <a:pt x="19" y="11"/>
                      <a:pt x="18" y="11"/>
                      <a:pt x="18" y="11"/>
                    </a:cubicBezTo>
                    <a:cubicBezTo>
                      <a:pt x="18" y="10"/>
                      <a:pt x="18" y="10"/>
                      <a:pt x="18" y="9"/>
                    </a:cubicBezTo>
                    <a:cubicBezTo>
                      <a:pt x="18" y="9"/>
                      <a:pt x="18" y="8"/>
                      <a:pt x="18" y="8"/>
                    </a:cubicBezTo>
                    <a:cubicBezTo>
                      <a:pt x="17" y="7"/>
                      <a:pt x="17" y="7"/>
                      <a:pt x="17" y="7"/>
                    </a:cubicBezTo>
                    <a:cubicBezTo>
                      <a:pt x="18" y="7"/>
                      <a:pt x="19" y="7"/>
                      <a:pt x="19" y="6"/>
                    </a:cubicBezTo>
                    <a:cubicBezTo>
                      <a:pt x="19" y="6"/>
                      <a:pt x="18" y="5"/>
                      <a:pt x="18" y="5"/>
                    </a:cubicBezTo>
                    <a:cubicBezTo>
                      <a:pt x="18" y="5"/>
                      <a:pt x="17" y="5"/>
                      <a:pt x="17" y="4"/>
                    </a:cubicBezTo>
                    <a:cubicBezTo>
                      <a:pt x="17" y="4"/>
                      <a:pt x="16" y="5"/>
                      <a:pt x="16" y="4"/>
                    </a:cubicBezTo>
                    <a:cubicBezTo>
                      <a:pt x="15" y="4"/>
                      <a:pt x="15" y="3"/>
                      <a:pt x="15" y="3"/>
                    </a:cubicBezTo>
                    <a:cubicBezTo>
                      <a:pt x="16" y="3"/>
                      <a:pt x="16" y="3"/>
                      <a:pt x="16" y="3"/>
                    </a:cubicBezTo>
                    <a:cubicBezTo>
                      <a:pt x="16" y="3"/>
                      <a:pt x="16" y="3"/>
                      <a:pt x="16" y="3"/>
                    </a:cubicBezTo>
                    <a:cubicBezTo>
                      <a:pt x="15" y="2"/>
                      <a:pt x="15" y="2"/>
                      <a:pt x="15" y="2"/>
                    </a:cubicBezTo>
                    <a:cubicBezTo>
                      <a:pt x="15" y="1"/>
                      <a:pt x="16" y="1"/>
                      <a:pt x="16" y="1"/>
                    </a:cubicBezTo>
                    <a:cubicBezTo>
                      <a:pt x="15" y="0"/>
                      <a:pt x="15" y="1"/>
                      <a:pt x="14" y="1"/>
                    </a:cubicBezTo>
                    <a:cubicBezTo>
                      <a:pt x="14" y="1"/>
                      <a:pt x="14" y="0"/>
                      <a:pt x="14" y="0"/>
                    </a:cubicBezTo>
                    <a:cubicBezTo>
                      <a:pt x="13" y="0"/>
                      <a:pt x="13" y="0"/>
                      <a:pt x="13" y="0"/>
                    </a:cubicBezTo>
                    <a:cubicBezTo>
                      <a:pt x="12" y="0"/>
                      <a:pt x="12" y="0"/>
                      <a:pt x="12" y="0"/>
                    </a:cubicBezTo>
                    <a:cubicBezTo>
                      <a:pt x="11" y="0"/>
                      <a:pt x="11" y="0"/>
                      <a:pt x="11" y="0"/>
                    </a:cubicBezTo>
                    <a:cubicBezTo>
                      <a:pt x="11" y="0"/>
                      <a:pt x="10" y="0"/>
                      <a:pt x="10" y="1"/>
                    </a:cubicBezTo>
                    <a:cubicBezTo>
                      <a:pt x="9" y="1"/>
                      <a:pt x="10" y="2"/>
                      <a:pt x="10" y="2"/>
                    </a:cubicBezTo>
                    <a:cubicBezTo>
                      <a:pt x="10" y="2"/>
                      <a:pt x="10" y="3"/>
                      <a:pt x="9" y="3"/>
                    </a:cubicBezTo>
                    <a:cubicBezTo>
                      <a:pt x="9" y="3"/>
                      <a:pt x="9" y="3"/>
                      <a:pt x="9" y="3"/>
                    </a:cubicBezTo>
                    <a:cubicBezTo>
                      <a:pt x="8" y="4"/>
                      <a:pt x="8" y="3"/>
                      <a:pt x="8" y="3"/>
                    </a:cubicBezTo>
                    <a:cubicBezTo>
                      <a:pt x="7" y="3"/>
                      <a:pt x="7" y="3"/>
                      <a:pt x="7" y="3"/>
                    </a:cubicBezTo>
                    <a:cubicBezTo>
                      <a:pt x="6" y="3"/>
                      <a:pt x="6" y="3"/>
                      <a:pt x="6" y="3"/>
                    </a:cubicBezTo>
                    <a:cubicBezTo>
                      <a:pt x="5" y="3"/>
                      <a:pt x="5" y="3"/>
                      <a:pt x="4" y="3"/>
                    </a:cubicBezTo>
                    <a:cubicBezTo>
                      <a:pt x="4" y="3"/>
                      <a:pt x="4" y="3"/>
                      <a:pt x="4" y="3"/>
                    </a:cubicBezTo>
                    <a:cubicBezTo>
                      <a:pt x="3" y="2"/>
                      <a:pt x="3" y="2"/>
                      <a:pt x="2" y="2"/>
                    </a:cubicBezTo>
                    <a:cubicBezTo>
                      <a:pt x="2" y="2"/>
                      <a:pt x="2" y="2"/>
                      <a:pt x="2" y="2"/>
                    </a:cubicBezTo>
                    <a:cubicBezTo>
                      <a:pt x="1" y="2"/>
                      <a:pt x="1" y="2"/>
                      <a:pt x="1" y="2"/>
                    </a:cubicBezTo>
                    <a:cubicBezTo>
                      <a:pt x="0" y="2"/>
                      <a:pt x="0" y="2"/>
                      <a:pt x="0" y="2"/>
                    </a:cubicBezTo>
                    <a:cubicBezTo>
                      <a:pt x="1" y="2"/>
                      <a:pt x="1" y="2"/>
                      <a:pt x="1" y="3"/>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3" name="Freeform 480"/>
              <p:cNvSpPr>
                <a:spLocks/>
              </p:cNvSpPr>
              <p:nvPr/>
            </p:nvSpPr>
            <p:spPr bwMode="auto">
              <a:xfrm>
                <a:off x="4691064" y="1346201"/>
                <a:ext cx="96838" cy="76200"/>
              </a:xfrm>
              <a:custGeom>
                <a:avLst/>
                <a:gdLst>
                  <a:gd name="T0" fmla="*/ 9 w 9"/>
                  <a:gd name="T1" fmla="*/ 2 h 7"/>
                  <a:gd name="T2" fmla="*/ 7 w 9"/>
                  <a:gd name="T3" fmla="*/ 2 h 7"/>
                  <a:gd name="T4" fmla="*/ 6 w 9"/>
                  <a:gd name="T5" fmla="*/ 1 h 7"/>
                  <a:gd name="T6" fmla="*/ 4 w 9"/>
                  <a:gd name="T7" fmla="*/ 0 h 7"/>
                  <a:gd name="T8" fmla="*/ 3 w 9"/>
                  <a:gd name="T9" fmla="*/ 0 h 7"/>
                  <a:gd name="T10" fmla="*/ 2 w 9"/>
                  <a:gd name="T11" fmla="*/ 0 h 7"/>
                  <a:gd name="T12" fmla="*/ 1 w 9"/>
                  <a:gd name="T13" fmla="*/ 0 h 7"/>
                  <a:gd name="T14" fmla="*/ 0 w 9"/>
                  <a:gd name="T15" fmla="*/ 0 h 7"/>
                  <a:gd name="T16" fmla="*/ 0 w 9"/>
                  <a:gd name="T17" fmla="*/ 0 h 7"/>
                  <a:gd name="T18" fmla="*/ 0 w 9"/>
                  <a:gd name="T19" fmla="*/ 1 h 7"/>
                  <a:gd name="T20" fmla="*/ 0 w 9"/>
                  <a:gd name="T21" fmla="*/ 2 h 7"/>
                  <a:gd name="T22" fmla="*/ 0 w 9"/>
                  <a:gd name="T23" fmla="*/ 2 h 7"/>
                  <a:gd name="T24" fmla="*/ 1 w 9"/>
                  <a:gd name="T25" fmla="*/ 3 h 7"/>
                  <a:gd name="T26" fmla="*/ 2 w 9"/>
                  <a:gd name="T27" fmla="*/ 3 h 7"/>
                  <a:gd name="T28" fmla="*/ 2 w 9"/>
                  <a:gd name="T29" fmla="*/ 4 h 7"/>
                  <a:gd name="T30" fmla="*/ 2 w 9"/>
                  <a:gd name="T31" fmla="*/ 5 h 7"/>
                  <a:gd name="T32" fmla="*/ 3 w 9"/>
                  <a:gd name="T33" fmla="*/ 6 h 7"/>
                  <a:gd name="T34" fmla="*/ 3 w 9"/>
                  <a:gd name="T35" fmla="*/ 6 h 7"/>
                  <a:gd name="T36" fmla="*/ 4 w 9"/>
                  <a:gd name="T37" fmla="*/ 6 h 7"/>
                  <a:gd name="T38" fmla="*/ 5 w 9"/>
                  <a:gd name="T39" fmla="*/ 6 h 7"/>
                  <a:gd name="T40" fmla="*/ 6 w 9"/>
                  <a:gd name="T41" fmla="*/ 6 h 7"/>
                  <a:gd name="T42" fmla="*/ 6 w 9"/>
                  <a:gd name="T43" fmla="*/ 7 h 7"/>
                  <a:gd name="T44" fmla="*/ 6 w 9"/>
                  <a:gd name="T45" fmla="*/ 6 h 7"/>
                  <a:gd name="T46" fmla="*/ 7 w 9"/>
                  <a:gd name="T47" fmla="*/ 5 h 7"/>
                  <a:gd name="T48" fmla="*/ 8 w 9"/>
                  <a:gd name="T49" fmla="*/ 4 h 7"/>
                  <a:gd name="T50" fmla="*/ 9 w 9"/>
                  <a:gd name="T51" fmla="*/ 4 h 7"/>
                  <a:gd name="T52" fmla="*/ 9 w 9"/>
                  <a:gd name="T53" fmla="*/ 2 h 7"/>
                  <a:gd name="T54" fmla="*/ 9 w 9"/>
                  <a:gd name="T5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9" y="2"/>
                    </a:moveTo>
                    <a:cubicBezTo>
                      <a:pt x="8" y="2"/>
                      <a:pt x="8" y="2"/>
                      <a:pt x="7" y="2"/>
                    </a:cubicBezTo>
                    <a:cubicBezTo>
                      <a:pt x="6" y="1"/>
                      <a:pt x="6" y="1"/>
                      <a:pt x="6" y="1"/>
                    </a:cubicBezTo>
                    <a:cubicBezTo>
                      <a:pt x="5" y="0"/>
                      <a:pt x="5" y="0"/>
                      <a:pt x="4" y="0"/>
                    </a:cubicBezTo>
                    <a:cubicBezTo>
                      <a:pt x="4" y="0"/>
                      <a:pt x="4" y="0"/>
                      <a:pt x="3" y="0"/>
                    </a:cubicBezTo>
                    <a:cubicBezTo>
                      <a:pt x="3" y="0"/>
                      <a:pt x="3" y="0"/>
                      <a:pt x="2" y="0"/>
                    </a:cubicBezTo>
                    <a:cubicBezTo>
                      <a:pt x="2" y="0"/>
                      <a:pt x="2" y="0"/>
                      <a:pt x="1" y="0"/>
                    </a:cubicBezTo>
                    <a:cubicBezTo>
                      <a:pt x="1" y="0"/>
                      <a:pt x="0" y="0"/>
                      <a:pt x="0" y="0"/>
                    </a:cubicBezTo>
                    <a:cubicBezTo>
                      <a:pt x="0" y="0"/>
                      <a:pt x="0" y="0"/>
                      <a:pt x="0" y="0"/>
                    </a:cubicBezTo>
                    <a:cubicBezTo>
                      <a:pt x="0" y="0"/>
                      <a:pt x="0" y="1"/>
                      <a:pt x="0" y="1"/>
                    </a:cubicBezTo>
                    <a:cubicBezTo>
                      <a:pt x="0" y="1"/>
                      <a:pt x="0" y="2"/>
                      <a:pt x="0" y="2"/>
                    </a:cubicBezTo>
                    <a:cubicBezTo>
                      <a:pt x="0" y="2"/>
                      <a:pt x="0" y="2"/>
                      <a:pt x="0" y="2"/>
                    </a:cubicBezTo>
                    <a:cubicBezTo>
                      <a:pt x="0" y="3"/>
                      <a:pt x="0" y="3"/>
                      <a:pt x="1" y="3"/>
                    </a:cubicBezTo>
                    <a:cubicBezTo>
                      <a:pt x="1" y="3"/>
                      <a:pt x="2" y="3"/>
                      <a:pt x="2" y="3"/>
                    </a:cubicBezTo>
                    <a:cubicBezTo>
                      <a:pt x="2" y="3"/>
                      <a:pt x="2" y="4"/>
                      <a:pt x="2" y="4"/>
                    </a:cubicBezTo>
                    <a:cubicBezTo>
                      <a:pt x="2" y="5"/>
                      <a:pt x="2" y="5"/>
                      <a:pt x="2" y="5"/>
                    </a:cubicBezTo>
                    <a:cubicBezTo>
                      <a:pt x="2" y="6"/>
                      <a:pt x="2" y="6"/>
                      <a:pt x="3" y="6"/>
                    </a:cubicBezTo>
                    <a:cubicBezTo>
                      <a:pt x="3" y="6"/>
                      <a:pt x="3" y="6"/>
                      <a:pt x="3" y="6"/>
                    </a:cubicBezTo>
                    <a:cubicBezTo>
                      <a:pt x="3" y="6"/>
                      <a:pt x="3" y="6"/>
                      <a:pt x="4" y="6"/>
                    </a:cubicBezTo>
                    <a:cubicBezTo>
                      <a:pt x="4" y="6"/>
                      <a:pt x="5" y="6"/>
                      <a:pt x="5" y="6"/>
                    </a:cubicBezTo>
                    <a:cubicBezTo>
                      <a:pt x="5" y="6"/>
                      <a:pt x="5" y="6"/>
                      <a:pt x="6" y="6"/>
                    </a:cubicBezTo>
                    <a:cubicBezTo>
                      <a:pt x="6" y="7"/>
                      <a:pt x="6" y="7"/>
                      <a:pt x="6" y="7"/>
                    </a:cubicBezTo>
                    <a:cubicBezTo>
                      <a:pt x="6" y="6"/>
                      <a:pt x="6" y="6"/>
                      <a:pt x="6" y="6"/>
                    </a:cubicBezTo>
                    <a:cubicBezTo>
                      <a:pt x="7" y="6"/>
                      <a:pt x="7" y="6"/>
                      <a:pt x="7" y="5"/>
                    </a:cubicBezTo>
                    <a:cubicBezTo>
                      <a:pt x="7" y="5"/>
                      <a:pt x="7" y="5"/>
                      <a:pt x="8" y="4"/>
                    </a:cubicBezTo>
                    <a:cubicBezTo>
                      <a:pt x="8" y="4"/>
                      <a:pt x="8" y="4"/>
                      <a:pt x="9" y="4"/>
                    </a:cubicBezTo>
                    <a:cubicBezTo>
                      <a:pt x="9" y="3"/>
                      <a:pt x="8" y="3"/>
                      <a:pt x="9" y="2"/>
                    </a:cubicBezTo>
                    <a:cubicBezTo>
                      <a:pt x="9" y="2"/>
                      <a:pt x="9" y="2"/>
                      <a:pt x="9"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4" name="Freeform 481"/>
              <p:cNvSpPr>
                <a:spLocks/>
              </p:cNvSpPr>
              <p:nvPr/>
            </p:nvSpPr>
            <p:spPr bwMode="auto">
              <a:xfrm>
                <a:off x="5219701" y="1919289"/>
                <a:ext cx="258763" cy="258763"/>
              </a:xfrm>
              <a:custGeom>
                <a:avLst/>
                <a:gdLst>
                  <a:gd name="T0" fmla="*/ 13 w 24"/>
                  <a:gd name="T1" fmla="*/ 2 h 24"/>
                  <a:gd name="T2" fmla="*/ 12 w 24"/>
                  <a:gd name="T3" fmla="*/ 1 h 24"/>
                  <a:gd name="T4" fmla="*/ 11 w 24"/>
                  <a:gd name="T5" fmla="*/ 0 h 24"/>
                  <a:gd name="T6" fmla="*/ 9 w 24"/>
                  <a:gd name="T7" fmla="*/ 1 h 24"/>
                  <a:gd name="T8" fmla="*/ 7 w 24"/>
                  <a:gd name="T9" fmla="*/ 0 h 24"/>
                  <a:gd name="T10" fmla="*/ 6 w 24"/>
                  <a:gd name="T11" fmla="*/ 1 h 24"/>
                  <a:gd name="T12" fmla="*/ 4 w 24"/>
                  <a:gd name="T13" fmla="*/ 3 h 24"/>
                  <a:gd name="T14" fmla="*/ 4 w 24"/>
                  <a:gd name="T15" fmla="*/ 6 h 24"/>
                  <a:gd name="T16" fmla="*/ 4 w 24"/>
                  <a:gd name="T17" fmla="*/ 9 h 24"/>
                  <a:gd name="T18" fmla="*/ 2 w 24"/>
                  <a:gd name="T19" fmla="*/ 10 h 24"/>
                  <a:gd name="T20" fmla="*/ 0 w 24"/>
                  <a:gd name="T21" fmla="*/ 11 h 24"/>
                  <a:gd name="T22" fmla="*/ 0 w 24"/>
                  <a:gd name="T23" fmla="*/ 12 h 24"/>
                  <a:gd name="T24" fmla="*/ 0 w 24"/>
                  <a:gd name="T25" fmla="*/ 15 h 24"/>
                  <a:gd name="T26" fmla="*/ 2 w 24"/>
                  <a:gd name="T27" fmla="*/ 16 h 24"/>
                  <a:gd name="T28" fmla="*/ 5 w 24"/>
                  <a:gd name="T29" fmla="*/ 17 h 24"/>
                  <a:gd name="T30" fmla="*/ 9 w 24"/>
                  <a:gd name="T31" fmla="*/ 19 h 24"/>
                  <a:gd name="T32" fmla="*/ 12 w 24"/>
                  <a:gd name="T33" fmla="*/ 21 h 24"/>
                  <a:gd name="T34" fmla="*/ 13 w 24"/>
                  <a:gd name="T35" fmla="*/ 23 h 24"/>
                  <a:gd name="T36" fmla="*/ 18 w 24"/>
                  <a:gd name="T37" fmla="*/ 24 h 24"/>
                  <a:gd name="T38" fmla="*/ 19 w 24"/>
                  <a:gd name="T39" fmla="*/ 24 h 24"/>
                  <a:gd name="T40" fmla="*/ 19 w 24"/>
                  <a:gd name="T41" fmla="*/ 23 h 24"/>
                  <a:gd name="T42" fmla="*/ 21 w 24"/>
                  <a:gd name="T43" fmla="*/ 22 h 24"/>
                  <a:gd name="T44" fmla="*/ 21 w 24"/>
                  <a:gd name="T45" fmla="*/ 21 h 24"/>
                  <a:gd name="T46" fmla="*/ 23 w 24"/>
                  <a:gd name="T47" fmla="*/ 22 h 24"/>
                  <a:gd name="T48" fmla="*/ 23 w 24"/>
                  <a:gd name="T49" fmla="*/ 22 h 24"/>
                  <a:gd name="T50" fmla="*/ 24 w 24"/>
                  <a:gd name="T51" fmla="*/ 22 h 24"/>
                  <a:gd name="T52" fmla="*/ 23 w 24"/>
                  <a:gd name="T53" fmla="*/ 20 h 24"/>
                  <a:gd name="T54" fmla="*/ 22 w 24"/>
                  <a:gd name="T55" fmla="*/ 19 h 24"/>
                  <a:gd name="T56" fmla="*/ 21 w 24"/>
                  <a:gd name="T57" fmla="*/ 17 h 24"/>
                  <a:gd name="T58" fmla="*/ 20 w 24"/>
                  <a:gd name="T59" fmla="*/ 15 h 24"/>
                  <a:gd name="T60" fmla="*/ 19 w 24"/>
                  <a:gd name="T61" fmla="*/ 14 h 24"/>
                  <a:gd name="T62" fmla="*/ 18 w 24"/>
                  <a:gd name="T63" fmla="*/ 13 h 24"/>
                  <a:gd name="T64" fmla="*/ 17 w 24"/>
                  <a:gd name="T65" fmla="*/ 12 h 24"/>
                  <a:gd name="T66" fmla="*/ 15 w 24"/>
                  <a:gd name="T67" fmla="*/ 10 h 24"/>
                  <a:gd name="T68" fmla="*/ 15 w 24"/>
                  <a:gd name="T69" fmla="*/ 8 h 24"/>
                  <a:gd name="T70" fmla="*/ 16 w 24"/>
                  <a:gd name="T71" fmla="*/ 6 h 24"/>
                  <a:gd name="T72" fmla="*/ 15 w 24"/>
                  <a:gd name="T73" fmla="*/ 4 h 24"/>
                  <a:gd name="T74" fmla="*/ 14 w 24"/>
                  <a:gd name="T7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24">
                    <a:moveTo>
                      <a:pt x="13" y="3"/>
                    </a:moveTo>
                    <a:cubicBezTo>
                      <a:pt x="13" y="2"/>
                      <a:pt x="13" y="2"/>
                      <a:pt x="13" y="2"/>
                    </a:cubicBezTo>
                    <a:cubicBezTo>
                      <a:pt x="13" y="1"/>
                      <a:pt x="12" y="1"/>
                      <a:pt x="12" y="1"/>
                    </a:cubicBezTo>
                    <a:cubicBezTo>
                      <a:pt x="12" y="1"/>
                      <a:pt x="12" y="1"/>
                      <a:pt x="12" y="1"/>
                    </a:cubicBezTo>
                    <a:cubicBezTo>
                      <a:pt x="12" y="1"/>
                      <a:pt x="12" y="1"/>
                      <a:pt x="11" y="1"/>
                    </a:cubicBezTo>
                    <a:cubicBezTo>
                      <a:pt x="11" y="1"/>
                      <a:pt x="11" y="0"/>
                      <a:pt x="11" y="0"/>
                    </a:cubicBezTo>
                    <a:cubicBezTo>
                      <a:pt x="10" y="0"/>
                      <a:pt x="10" y="1"/>
                      <a:pt x="10" y="1"/>
                    </a:cubicBezTo>
                    <a:cubicBezTo>
                      <a:pt x="10" y="1"/>
                      <a:pt x="10" y="1"/>
                      <a:pt x="9" y="1"/>
                    </a:cubicBezTo>
                    <a:cubicBezTo>
                      <a:pt x="9" y="1"/>
                      <a:pt x="9" y="0"/>
                      <a:pt x="8" y="0"/>
                    </a:cubicBezTo>
                    <a:cubicBezTo>
                      <a:pt x="8" y="0"/>
                      <a:pt x="8" y="0"/>
                      <a:pt x="7" y="0"/>
                    </a:cubicBezTo>
                    <a:cubicBezTo>
                      <a:pt x="7" y="1"/>
                      <a:pt x="7" y="1"/>
                      <a:pt x="7" y="1"/>
                    </a:cubicBezTo>
                    <a:cubicBezTo>
                      <a:pt x="7" y="1"/>
                      <a:pt x="7" y="1"/>
                      <a:pt x="6" y="1"/>
                    </a:cubicBezTo>
                    <a:cubicBezTo>
                      <a:pt x="6" y="2"/>
                      <a:pt x="6" y="2"/>
                      <a:pt x="5" y="2"/>
                    </a:cubicBezTo>
                    <a:cubicBezTo>
                      <a:pt x="5" y="2"/>
                      <a:pt x="4" y="2"/>
                      <a:pt x="4" y="3"/>
                    </a:cubicBezTo>
                    <a:cubicBezTo>
                      <a:pt x="4" y="4"/>
                      <a:pt x="4" y="4"/>
                      <a:pt x="4" y="5"/>
                    </a:cubicBezTo>
                    <a:cubicBezTo>
                      <a:pt x="4" y="5"/>
                      <a:pt x="4" y="5"/>
                      <a:pt x="4" y="6"/>
                    </a:cubicBezTo>
                    <a:cubicBezTo>
                      <a:pt x="5" y="6"/>
                      <a:pt x="5" y="7"/>
                      <a:pt x="4" y="8"/>
                    </a:cubicBezTo>
                    <a:cubicBezTo>
                      <a:pt x="4" y="8"/>
                      <a:pt x="4" y="9"/>
                      <a:pt x="4" y="9"/>
                    </a:cubicBezTo>
                    <a:cubicBezTo>
                      <a:pt x="3" y="10"/>
                      <a:pt x="3" y="9"/>
                      <a:pt x="2" y="9"/>
                    </a:cubicBezTo>
                    <a:cubicBezTo>
                      <a:pt x="2" y="10"/>
                      <a:pt x="2" y="10"/>
                      <a:pt x="2" y="10"/>
                    </a:cubicBezTo>
                    <a:cubicBezTo>
                      <a:pt x="1" y="10"/>
                      <a:pt x="1" y="10"/>
                      <a:pt x="1" y="10"/>
                    </a:cubicBezTo>
                    <a:cubicBezTo>
                      <a:pt x="0" y="10"/>
                      <a:pt x="0" y="11"/>
                      <a:pt x="0" y="11"/>
                    </a:cubicBezTo>
                    <a:cubicBezTo>
                      <a:pt x="0" y="11"/>
                      <a:pt x="0" y="11"/>
                      <a:pt x="0" y="11"/>
                    </a:cubicBezTo>
                    <a:cubicBezTo>
                      <a:pt x="0" y="12"/>
                      <a:pt x="0" y="12"/>
                      <a:pt x="0" y="12"/>
                    </a:cubicBezTo>
                    <a:cubicBezTo>
                      <a:pt x="0" y="13"/>
                      <a:pt x="0" y="13"/>
                      <a:pt x="0" y="13"/>
                    </a:cubicBezTo>
                    <a:cubicBezTo>
                      <a:pt x="0" y="14"/>
                      <a:pt x="0" y="14"/>
                      <a:pt x="0" y="15"/>
                    </a:cubicBezTo>
                    <a:cubicBezTo>
                      <a:pt x="1" y="15"/>
                      <a:pt x="1" y="15"/>
                      <a:pt x="1" y="15"/>
                    </a:cubicBezTo>
                    <a:cubicBezTo>
                      <a:pt x="2" y="15"/>
                      <a:pt x="2" y="15"/>
                      <a:pt x="2" y="16"/>
                    </a:cubicBezTo>
                    <a:cubicBezTo>
                      <a:pt x="2" y="16"/>
                      <a:pt x="3" y="16"/>
                      <a:pt x="3" y="16"/>
                    </a:cubicBezTo>
                    <a:cubicBezTo>
                      <a:pt x="4" y="17"/>
                      <a:pt x="4" y="17"/>
                      <a:pt x="5" y="17"/>
                    </a:cubicBezTo>
                    <a:cubicBezTo>
                      <a:pt x="6" y="18"/>
                      <a:pt x="6" y="18"/>
                      <a:pt x="7" y="18"/>
                    </a:cubicBezTo>
                    <a:cubicBezTo>
                      <a:pt x="8" y="18"/>
                      <a:pt x="8" y="18"/>
                      <a:pt x="9" y="19"/>
                    </a:cubicBezTo>
                    <a:cubicBezTo>
                      <a:pt x="10" y="19"/>
                      <a:pt x="10" y="19"/>
                      <a:pt x="11" y="19"/>
                    </a:cubicBezTo>
                    <a:cubicBezTo>
                      <a:pt x="11" y="20"/>
                      <a:pt x="12" y="20"/>
                      <a:pt x="12" y="21"/>
                    </a:cubicBezTo>
                    <a:cubicBezTo>
                      <a:pt x="12" y="21"/>
                      <a:pt x="11" y="21"/>
                      <a:pt x="12" y="22"/>
                    </a:cubicBezTo>
                    <a:cubicBezTo>
                      <a:pt x="12" y="22"/>
                      <a:pt x="12" y="22"/>
                      <a:pt x="13" y="23"/>
                    </a:cubicBezTo>
                    <a:cubicBezTo>
                      <a:pt x="14" y="23"/>
                      <a:pt x="15" y="23"/>
                      <a:pt x="17" y="23"/>
                    </a:cubicBezTo>
                    <a:cubicBezTo>
                      <a:pt x="17" y="23"/>
                      <a:pt x="17" y="24"/>
                      <a:pt x="18" y="24"/>
                    </a:cubicBezTo>
                    <a:cubicBezTo>
                      <a:pt x="18" y="24"/>
                      <a:pt x="18" y="24"/>
                      <a:pt x="19" y="24"/>
                    </a:cubicBezTo>
                    <a:cubicBezTo>
                      <a:pt x="19" y="24"/>
                      <a:pt x="19" y="24"/>
                      <a:pt x="19" y="24"/>
                    </a:cubicBezTo>
                    <a:cubicBezTo>
                      <a:pt x="19" y="23"/>
                      <a:pt x="19" y="23"/>
                      <a:pt x="19" y="23"/>
                    </a:cubicBezTo>
                    <a:cubicBezTo>
                      <a:pt x="19" y="23"/>
                      <a:pt x="19" y="23"/>
                      <a:pt x="19" y="23"/>
                    </a:cubicBezTo>
                    <a:cubicBezTo>
                      <a:pt x="19" y="22"/>
                      <a:pt x="20" y="22"/>
                      <a:pt x="20" y="22"/>
                    </a:cubicBezTo>
                    <a:cubicBezTo>
                      <a:pt x="20" y="22"/>
                      <a:pt x="21" y="22"/>
                      <a:pt x="21" y="22"/>
                    </a:cubicBezTo>
                    <a:cubicBezTo>
                      <a:pt x="21" y="22"/>
                      <a:pt x="20" y="22"/>
                      <a:pt x="21" y="21"/>
                    </a:cubicBezTo>
                    <a:cubicBezTo>
                      <a:pt x="21" y="21"/>
                      <a:pt x="21" y="21"/>
                      <a:pt x="21" y="21"/>
                    </a:cubicBezTo>
                    <a:cubicBezTo>
                      <a:pt x="22" y="21"/>
                      <a:pt x="22" y="21"/>
                      <a:pt x="22" y="21"/>
                    </a:cubicBezTo>
                    <a:cubicBezTo>
                      <a:pt x="22" y="22"/>
                      <a:pt x="23" y="22"/>
                      <a:pt x="23" y="22"/>
                    </a:cubicBezTo>
                    <a:cubicBezTo>
                      <a:pt x="23" y="22"/>
                      <a:pt x="23" y="22"/>
                      <a:pt x="23" y="22"/>
                    </a:cubicBezTo>
                    <a:cubicBezTo>
                      <a:pt x="23" y="22"/>
                      <a:pt x="23" y="22"/>
                      <a:pt x="23" y="22"/>
                    </a:cubicBezTo>
                    <a:cubicBezTo>
                      <a:pt x="24" y="22"/>
                      <a:pt x="24" y="22"/>
                      <a:pt x="24" y="22"/>
                    </a:cubicBezTo>
                    <a:cubicBezTo>
                      <a:pt x="24" y="22"/>
                      <a:pt x="24" y="22"/>
                      <a:pt x="24" y="22"/>
                    </a:cubicBezTo>
                    <a:cubicBezTo>
                      <a:pt x="24" y="21"/>
                      <a:pt x="24" y="21"/>
                      <a:pt x="24" y="21"/>
                    </a:cubicBezTo>
                    <a:cubicBezTo>
                      <a:pt x="23" y="21"/>
                      <a:pt x="23" y="21"/>
                      <a:pt x="23" y="20"/>
                    </a:cubicBezTo>
                    <a:cubicBezTo>
                      <a:pt x="23" y="20"/>
                      <a:pt x="22" y="20"/>
                      <a:pt x="22" y="20"/>
                    </a:cubicBezTo>
                    <a:cubicBezTo>
                      <a:pt x="22" y="19"/>
                      <a:pt x="22" y="19"/>
                      <a:pt x="22" y="19"/>
                    </a:cubicBezTo>
                    <a:cubicBezTo>
                      <a:pt x="22" y="18"/>
                      <a:pt x="22" y="18"/>
                      <a:pt x="22" y="18"/>
                    </a:cubicBezTo>
                    <a:cubicBezTo>
                      <a:pt x="21" y="18"/>
                      <a:pt x="22" y="18"/>
                      <a:pt x="21" y="17"/>
                    </a:cubicBezTo>
                    <a:cubicBezTo>
                      <a:pt x="21" y="17"/>
                      <a:pt x="22" y="17"/>
                      <a:pt x="21" y="16"/>
                    </a:cubicBezTo>
                    <a:cubicBezTo>
                      <a:pt x="21" y="15"/>
                      <a:pt x="21" y="15"/>
                      <a:pt x="20" y="15"/>
                    </a:cubicBezTo>
                    <a:cubicBezTo>
                      <a:pt x="20" y="14"/>
                      <a:pt x="20" y="14"/>
                      <a:pt x="20" y="14"/>
                    </a:cubicBezTo>
                    <a:cubicBezTo>
                      <a:pt x="19" y="14"/>
                      <a:pt x="19" y="14"/>
                      <a:pt x="19" y="14"/>
                    </a:cubicBezTo>
                    <a:cubicBezTo>
                      <a:pt x="19" y="14"/>
                      <a:pt x="19" y="14"/>
                      <a:pt x="18" y="14"/>
                    </a:cubicBezTo>
                    <a:cubicBezTo>
                      <a:pt x="18" y="13"/>
                      <a:pt x="18" y="13"/>
                      <a:pt x="18" y="13"/>
                    </a:cubicBezTo>
                    <a:cubicBezTo>
                      <a:pt x="17" y="13"/>
                      <a:pt x="17" y="13"/>
                      <a:pt x="17" y="13"/>
                    </a:cubicBezTo>
                    <a:cubicBezTo>
                      <a:pt x="17" y="12"/>
                      <a:pt x="17" y="12"/>
                      <a:pt x="17" y="12"/>
                    </a:cubicBezTo>
                    <a:cubicBezTo>
                      <a:pt x="17" y="11"/>
                      <a:pt x="17" y="11"/>
                      <a:pt x="16" y="11"/>
                    </a:cubicBezTo>
                    <a:cubicBezTo>
                      <a:pt x="16" y="11"/>
                      <a:pt x="16" y="11"/>
                      <a:pt x="15" y="10"/>
                    </a:cubicBezTo>
                    <a:cubicBezTo>
                      <a:pt x="15" y="10"/>
                      <a:pt x="15" y="10"/>
                      <a:pt x="15" y="9"/>
                    </a:cubicBezTo>
                    <a:cubicBezTo>
                      <a:pt x="15" y="9"/>
                      <a:pt x="15" y="8"/>
                      <a:pt x="15" y="8"/>
                    </a:cubicBezTo>
                    <a:cubicBezTo>
                      <a:pt x="15" y="7"/>
                      <a:pt x="16" y="7"/>
                      <a:pt x="16" y="7"/>
                    </a:cubicBezTo>
                    <a:cubicBezTo>
                      <a:pt x="16" y="6"/>
                      <a:pt x="16" y="6"/>
                      <a:pt x="16" y="6"/>
                    </a:cubicBezTo>
                    <a:cubicBezTo>
                      <a:pt x="16" y="5"/>
                      <a:pt x="16" y="5"/>
                      <a:pt x="16" y="4"/>
                    </a:cubicBezTo>
                    <a:cubicBezTo>
                      <a:pt x="16" y="4"/>
                      <a:pt x="15" y="4"/>
                      <a:pt x="15" y="4"/>
                    </a:cubicBezTo>
                    <a:cubicBezTo>
                      <a:pt x="15" y="4"/>
                      <a:pt x="14" y="4"/>
                      <a:pt x="14" y="4"/>
                    </a:cubicBezTo>
                    <a:cubicBezTo>
                      <a:pt x="14" y="3"/>
                      <a:pt x="14" y="3"/>
                      <a:pt x="14" y="3"/>
                    </a:cubicBezTo>
                    <a:cubicBezTo>
                      <a:pt x="14" y="3"/>
                      <a:pt x="13" y="3"/>
                      <a:pt x="1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5" name="Freeform 482"/>
              <p:cNvSpPr>
                <a:spLocks/>
              </p:cNvSpPr>
              <p:nvPr/>
            </p:nvSpPr>
            <p:spPr bwMode="auto">
              <a:xfrm>
                <a:off x="5510214" y="1757364"/>
                <a:ext cx="400050" cy="238125"/>
              </a:xfrm>
              <a:custGeom>
                <a:avLst/>
                <a:gdLst>
                  <a:gd name="T0" fmla="*/ 2 w 37"/>
                  <a:gd name="T1" fmla="*/ 4 h 22"/>
                  <a:gd name="T2" fmla="*/ 2 w 37"/>
                  <a:gd name="T3" fmla="*/ 2 h 22"/>
                  <a:gd name="T4" fmla="*/ 3 w 37"/>
                  <a:gd name="T5" fmla="*/ 1 h 22"/>
                  <a:gd name="T6" fmla="*/ 5 w 37"/>
                  <a:gd name="T7" fmla="*/ 3 h 22"/>
                  <a:gd name="T8" fmla="*/ 6 w 37"/>
                  <a:gd name="T9" fmla="*/ 5 h 22"/>
                  <a:gd name="T10" fmla="*/ 4 w 37"/>
                  <a:gd name="T11" fmla="*/ 5 h 22"/>
                  <a:gd name="T12" fmla="*/ 2 w 37"/>
                  <a:gd name="T13" fmla="*/ 5 h 22"/>
                  <a:gd name="T14" fmla="*/ 2 w 37"/>
                  <a:gd name="T15" fmla="*/ 7 h 22"/>
                  <a:gd name="T16" fmla="*/ 4 w 37"/>
                  <a:gd name="T17" fmla="*/ 8 h 22"/>
                  <a:gd name="T18" fmla="*/ 4 w 37"/>
                  <a:gd name="T19" fmla="*/ 10 h 22"/>
                  <a:gd name="T20" fmla="*/ 5 w 37"/>
                  <a:gd name="T21" fmla="*/ 11 h 22"/>
                  <a:gd name="T22" fmla="*/ 6 w 37"/>
                  <a:gd name="T23" fmla="*/ 12 h 22"/>
                  <a:gd name="T24" fmla="*/ 7 w 37"/>
                  <a:gd name="T25" fmla="*/ 15 h 22"/>
                  <a:gd name="T26" fmla="*/ 8 w 37"/>
                  <a:gd name="T27" fmla="*/ 15 h 22"/>
                  <a:gd name="T28" fmla="*/ 10 w 37"/>
                  <a:gd name="T29" fmla="*/ 13 h 22"/>
                  <a:gd name="T30" fmla="*/ 11 w 37"/>
                  <a:gd name="T31" fmla="*/ 13 h 22"/>
                  <a:gd name="T32" fmla="*/ 12 w 37"/>
                  <a:gd name="T33" fmla="*/ 13 h 22"/>
                  <a:gd name="T34" fmla="*/ 15 w 37"/>
                  <a:gd name="T35" fmla="*/ 13 h 22"/>
                  <a:gd name="T36" fmla="*/ 17 w 37"/>
                  <a:gd name="T37" fmla="*/ 14 h 22"/>
                  <a:gd name="T38" fmla="*/ 19 w 37"/>
                  <a:gd name="T39" fmla="*/ 14 h 22"/>
                  <a:gd name="T40" fmla="*/ 21 w 37"/>
                  <a:gd name="T41" fmla="*/ 16 h 22"/>
                  <a:gd name="T42" fmla="*/ 23 w 37"/>
                  <a:gd name="T43" fmla="*/ 17 h 22"/>
                  <a:gd name="T44" fmla="*/ 24 w 37"/>
                  <a:gd name="T45" fmla="*/ 17 h 22"/>
                  <a:gd name="T46" fmla="*/ 26 w 37"/>
                  <a:gd name="T47" fmla="*/ 20 h 22"/>
                  <a:gd name="T48" fmla="*/ 26 w 37"/>
                  <a:gd name="T49" fmla="*/ 21 h 22"/>
                  <a:gd name="T50" fmla="*/ 28 w 37"/>
                  <a:gd name="T51" fmla="*/ 21 h 22"/>
                  <a:gd name="T52" fmla="*/ 29 w 37"/>
                  <a:gd name="T53" fmla="*/ 21 h 22"/>
                  <a:gd name="T54" fmla="*/ 30 w 37"/>
                  <a:gd name="T55" fmla="*/ 20 h 22"/>
                  <a:gd name="T56" fmla="*/ 32 w 37"/>
                  <a:gd name="T57" fmla="*/ 19 h 22"/>
                  <a:gd name="T58" fmla="*/ 33 w 37"/>
                  <a:gd name="T59" fmla="*/ 18 h 22"/>
                  <a:gd name="T60" fmla="*/ 34 w 37"/>
                  <a:gd name="T61" fmla="*/ 16 h 22"/>
                  <a:gd name="T62" fmla="*/ 35 w 37"/>
                  <a:gd name="T63" fmla="*/ 15 h 22"/>
                  <a:gd name="T64" fmla="*/ 37 w 37"/>
                  <a:gd name="T65" fmla="*/ 15 h 22"/>
                  <a:gd name="T66" fmla="*/ 37 w 37"/>
                  <a:gd name="T67" fmla="*/ 14 h 22"/>
                  <a:gd name="T68" fmla="*/ 36 w 37"/>
                  <a:gd name="T69" fmla="*/ 13 h 22"/>
                  <a:gd name="T70" fmla="*/ 33 w 37"/>
                  <a:gd name="T71" fmla="*/ 13 h 22"/>
                  <a:gd name="T72" fmla="*/ 31 w 37"/>
                  <a:gd name="T73" fmla="*/ 12 h 22"/>
                  <a:gd name="T74" fmla="*/ 29 w 37"/>
                  <a:gd name="T75" fmla="*/ 11 h 22"/>
                  <a:gd name="T76" fmla="*/ 28 w 37"/>
                  <a:gd name="T77" fmla="*/ 9 h 22"/>
                  <a:gd name="T78" fmla="*/ 25 w 37"/>
                  <a:gd name="T79" fmla="*/ 6 h 22"/>
                  <a:gd name="T80" fmla="*/ 21 w 37"/>
                  <a:gd name="T81" fmla="*/ 5 h 22"/>
                  <a:gd name="T82" fmla="*/ 20 w 37"/>
                  <a:gd name="T83" fmla="*/ 3 h 22"/>
                  <a:gd name="T84" fmla="*/ 18 w 37"/>
                  <a:gd name="T85" fmla="*/ 1 h 22"/>
                  <a:gd name="T86" fmla="*/ 14 w 37"/>
                  <a:gd name="T87" fmla="*/ 1 h 22"/>
                  <a:gd name="T88" fmla="*/ 11 w 37"/>
                  <a:gd name="T89" fmla="*/ 4 h 22"/>
                  <a:gd name="T90" fmla="*/ 9 w 37"/>
                  <a:gd name="T91" fmla="*/ 3 h 22"/>
                  <a:gd name="T92" fmla="*/ 7 w 37"/>
                  <a:gd name="T93" fmla="*/ 2 h 22"/>
                  <a:gd name="T94" fmla="*/ 5 w 37"/>
                  <a:gd name="T95" fmla="*/ 1 h 22"/>
                  <a:gd name="T96" fmla="*/ 3 w 37"/>
                  <a:gd name="T97" fmla="*/ 1 h 22"/>
                  <a:gd name="T98" fmla="*/ 1 w 37"/>
                  <a:gd name="T99" fmla="*/ 1 h 22"/>
                  <a:gd name="T100" fmla="*/ 1 w 37"/>
                  <a:gd name="T10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22">
                    <a:moveTo>
                      <a:pt x="1" y="3"/>
                    </a:moveTo>
                    <a:cubicBezTo>
                      <a:pt x="1" y="3"/>
                      <a:pt x="1" y="4"/>
                      <a:pt x="2" y="4"/>
                    </a:cubicBezTo>
                    <a:cubicBezTo>
                      <a:pt x="2" y="4"/>
                      <a:pt x="2" y="4"/>
                      <a:pt x="2" y="3"/>
                    </a:cubicBezTo>
                    <a:cubicBezTo>
                      <a:pt x="2" y="3"/>
                      <a:pt x="2" y="2"/>
                      <a:pt x="2" y="2"/>
                    </a:cubicBezTo>
                    <a:cubicBezTo>
                      <a:pt x="2" y="2"/>
                      <a:pt x="2" y="2"/>
                      <a:pt x="2" y="1"/>
                    </a:cubicBezTo>
                    <a:cubicBezTo>
                      <a:pt x="3" y="1"/>
                      <a:pt x="3" y="1"/>
                      <a:pt x="3" y="1"/>
                    </a:cubicBezTo>
                    <a:cubicBezTo>
                      <a:pt x="4" y="1"/>
                      <a:pt x="4" y="2"/>
                      <a:pt x="4" y="3"/>
                    </a:cubicBezTo>
                    <a:cubicBezTo>
                      <a:pt x="5" y="3"/>
                      <a:pt x="5" y="3"/>
                      <a:pt x="5" y="3"/>
                    </a:cubicBezTo>
                    <a:cubicBezTo>
                      <a:pt x="6" y="4"/>
                      <a:pt x="7" y="4"/>
                      <a:pt x="7" y="4"/>
                    </a:cubicBezTo>
                    <a:cubicBezTo>
                      <a:pt x="7" y="5"/>
                      <a:pt x="7" y="5"/>
                      <a:pt x="6" y="5"/>
                    </a:cubicBezTo>
                    <a:cubicBezTo>
                      <a:pt x="6" y="6"/>
                      <a:pt x="6" y="6"/>
                      <a:pt x="5" y="6"/>
                    </a:cubicBezTo>
                    <a:cubicBezTo>
                      <a:pt x="5" y="5"/>
                      <a:pt x="5" y="5"/>
                      <a:pt x="4" y="5"/>
                    </a:cubicBezTo>
                    <a:cubicBezTo>
                      <a:pt x="4" y="5"/>
                      <a:pt x="4" y="5"/>
                      <a:pt x="3" y="5"/>
                    </a:cubicBezTo>
                    <a:cubicBezTo>
                      <a:pt x="3" y="5"/>
                      <a:pt x="3" y="5"/>
                      <a:pt x="2" y="5"/>
                    </a:cubicBezTo>
                    <a:cubicBezTo>
                      <a:pt x="2" y="5"/>
                      <a:pt x="2" y="6"/>
                      <a:pt x="2" y="6"/>
                    </a:cubicBezTo>
                    <a:cubicBezTo>
                      <a:pt x="2" y="6"/>
                      <a:pt x="2" y="6"/>
                      <a:pt x="2" y="7"/>
                    </a:cubicBezTo>
                    <a:cubicBezTo>
                      <a:pt x="2" y="7"/>
                      <a:pt x="3" y="7"/>
                      <a:pt x="3" y="7"/>
                    </a:cubicBezTo>
                    <a:cubicBezTo>
                      <a:pt x="3" y="7"/>
                      <a:pt x="4" y="7"/>
                      <a:pt x="4" y="8"/>
                    </a:cubicBezTo>
                    <a:cubicBezTo>
                      <a:pt x="4" y="8"/>
                      <a:pt x="4" y="8"/>
                      <a:pt x="4" y="9"/>
                    </a:cubicBezTo>
                    <a:cubicBezTo>
                      <a:pt x="4" y="9"/>
                      <a:pt x="3" y="9"/>
                      <a:pt x="4" y="10"/>
                    </a:cubicBezTo>
                    <a:cubicBezTo>
                      <a:pt x="4" y="10"/>
                      <a:pt x="4" y="10"/>
                      <a:pt x="4" y="10"/>
                    </a:cubicBezTo>
                    <a:cubicBezTo>
                      <a:pt x="5" y="11"/>
                      <a:pt x="5" y="11"/>
                      <a:pt x="5" y="11"/>
                    </a:cubicBezTo>
                    <a:cubicBezTo>
                      <a:pt x="5" y="11"/>
                      <a:pt x="5" y="11"/>
                      <a:pt x="5" y="11"/>
                    </a:cubicBezTo>
                    <a:cubicBezTo>
                      <a:pt x="6" y="11"/>
                      <a:pt x="6" y="12"/>
                      <a:pt x="6" y="12"/>
                    </a:cubicBezTo>
                    <a:cubicBezTo>
                      <a:pt x="6" y="13"/>
                      <a:pt x="6" y="13"/>
                      <a:pt x="6" y="14"/>
                    </a:cubicBezTo>
                    <a:cubicBezTo>
                      <a:pt x="7" y="14"/>
                      <a:pt x="7" y="15"/>
                      <a:pt x="7" y="15"/>
                    </a:cubicBezTo>
                    <a:cubicBezTo>
                      <a:pt x="7" y="15"/>
                      <a:pt x="7" y="15"/>
                      <a:pt x="7" y="15"/>
                    </a:cubicBezTo>
                    <a:cubicBezTo>
                      <a:pt x="7" y="15"/>
                      <a:pt x="7" y="15"/>
                      <a:pt x="8" y="15"/>
                    </a:cubicBezTo>
                    <a:cubicBezTo>
                      <a:pt x="8" y="15"/>
                      <a:pt x="9" y="15"/>
                      <a:pt x="9" y="14"/>
                    </a:cubicBezTo>
                    <a:cubicBezTo>
                      <a:pt x="9" y="14"/>
                      <a:pt x="9" y="14"/>
                      <a:pt x="10" y="13"/>
                    </a:cubicBezTo>
                    <a:cubicBezTo>
                      <a:pt x="10" y="13"/>
                      <a:pt x="10" y="13"/>
                      <a:pt x="11" y="13"/>
                    </a:cubicBezTo>
                    <a:cubicBezTo>
                      <a:pt x="11" y="13"/>
                      <a:pt x="11" y="13"/>
                      <a:pt x="11" y="13"/>
                    </a:cubicBezTo>
                    <a:cubicBezTo>
                      <a:pt x="12" y="13"/>
                      <a:pt x="12" y="13"/>
                      <a:pt x="12" y="13"/>
                    </a:cubicBezTo>
                    <a:cubicBezTo>
                      <a:pt x="12" y="13"/>
                      <a:pt x="12" y="13"/>
                      <a:pt x="12" y="13"/>
                    </a:cubicBezTo>
                    <a:cubicBezTo>
                      <a:pt x="13" y="12"/>
                      <a:pt x="13" y="13"/>
                      <a:pt x="14" y="13"/>
                    </a:cubicBezTo>
                    <a:cubicBezTo>
                      <a:pt x="14" y="13"/>
                      <a:pt x="15" y="13"/>
                      <a:pt x="15" y="13"/>
                    </a:cubicBezTo>
                    <a:cubicBezTo>
                      <a:pt x="15" y="14"/>
                      <a:pt x="16" y="14"/>
                      <a:pt x="16" y="14"/>
                    </a:cubicBezTo>
                    <a:cubicBezTo>
                      <a:pt x="16" y="14"/>
                      <a:pt x="17" y="14"/>
                      <a:pt x="17" y="14"/>
                    </a:cubicBezTo>
                    <a:cubicBezTo>
                      <a:pt x="18" y="14"/>
                      <a:pt x="18" y="14"/>
                      <a:pt x="18" y="14"/>
                    </a:cubicBezTo>
                    <a:cubicBezTo>
                      <a:pt x="19" y="14"/>
                      <a:pt x="19" y="14"/>
                      <a:pt x="19" y="14"/>
                    </a:cubicBezTo>
                    <a:cubicBezTo>
                      <a:pt x="20" y="15"/>
                      <a:pt x="20" y="15"/>
                      <a:pt x="20" y="15"/>
                    </a:cubicBezTo>
                    <a:cubicBezTo>
                      <a:pt x="20" y="15"/>
                      <a:pt x="20" y="16"/>
                      <a:pt x="21" y="16"/>
                    </a:cubicBezTo>
                    <a:cubicBezTo>
                      <a:pt x="21" y="16"/>
                      <a:pt x="22" y="16"/>
                      <a:pt x="22" y="16"/>
                    </a:cubicBezTo>
                    <a:cubicBezTo>
                      <a:pt x="22" y="16"/>
                      <a:pt x="22" y="17"/>
                      <a:pt x="23" y="17"/>
                    </a:cubicBezTo>
                    <a:cubicBezTo>
                      <a:pt x="23" y="17"/>
                      <a:pt x="23" y="17"/>
                      <a:pt x="24" y="17"/>
                    </a:cubicBezTo>
                    <a:cubicBezTo>
                      <a:pt x="24" y="17"/>
                      <a:pt x="24" y="17"/>
                      <a:pt x="24" y="17"/>
                    </a:cubicBezTo>
                    <a:cubicBezTo>
                      <a:pt x="25" y="18"/>
                      <a:pt x="25" y="18"/>
                      <a:pt x="25" y="19"/>
                    </a:cubicBezTo>
                    <a:cubicBezTo>
                      <a:pt x="25" y="19"/>
                      <a:pt x="25" y="19"/>
                      <a:pt x="26" y="20"/>
                    </a:cubicBezTo>
                    <a:cubicBezTo>
                      <a:pt x="26" y="20"/>
                      <a:pt x="26" y="20"/>
                      <a:pt x="26" y="21"/>
                    </a:cubicBezTo>
                    <a:cubicBezTo>
                      <a:pt x="26" y="21"/>
                      <a:pt x="26" y="21"/>
                      <a:pt x="26" y="21"/>
                    </a:cubicBezTo>
                    <a:cubicBezTo>
                      <a:pt x="26" y="21"/>
                      <a:pt x="26" y="21"/>
                      <a:pt x="27" y="21"/>
                    </a:cubicBezTo>
                    <a:cubicBezTo>
                      <a:pt x="27" y="21"/>
                      <a:pt x="27" y="21"/>
                      <a:pt x="28" y="21"/>
                    </a:cubicBezTo>
                    <a:cubicBezTo>
                      <a:pt x="28" y="21"/>
                      <a:pt x="28" y="22"/>
                      <a:pt x="29" y="21"/>
                    </a:cubicBezTo>
                    <a:cubicBezTo>
                      <a:pt x="29" y="21"/>
                      <a:pt x="29" y="21"/>
                      <a:pt x="29" y="21"/>
                    </a:cubicBezTo>
                    <a:cubicBezTo>
                      <a:pt x="30" y="21"/>
                      <a:pt x="30" y="21"/>
                      <a:pt x="30" y="21"/>
                    </a:cubicBezTo>
                    <a:cubicBezTo>
                      <a:pt x="30" y="21"/>
                      <a:pt x="30" y="20"/>
                      <a:pt x="30" y="20"/>
                    </a:cubicBezTo>
                    <a:cubicBezTo>
                      <a:pt x="30" y="19"/>
                      <a:pt x="31" y="20"/>
                      <a:pt x="31" y="19"/>
                    </a:cubicBezTo>
                    <a:cubicBezTo>
                      <a:pt x="31" y="19"/>
                      <a:pt x="31" y="19"/>
                      <a:pt x="32" y="19"/>
                    </a:cubicBezTo>
                    <a:cubicBezTo>
                      <a:pt x="32" y="19"/>
                      <a:pt x="32" y="19"/>
                      <a:pt x="32" y="19"/>
                    </a:cubicBezTo>
                    <a:cubicBezTo>
                      <a:pt x="33" y="19"/>
                      <a:pt x="33" y="19"/>
                      <a:pt x="33" y="18"/>
                    </a:cubicBezTo>
                    <a:cubicBezTo>
                      <a:pt x="33" y="18"/>
                      <a:pt x="33" y="17"/>
                      <a:pt x="33" y="17"/>
                    </a:cubicBezTo>
                    <a:cubicBezTo>
                      <a:pt x="33" y="16"/>
                      <a:pt x="33" y="16"/>
                      <a:pt x="34" y="16"/>
                    </a:cubicBezTo>
                    <a:cubicBezTo>
                      <a:pt x="34" y="16"/>
                      <a:pt x="34" y="16"/>
                      <a:pt x="35" y="16"/>
                    </a:cubicBezTo>
                    <a:cubicBezTo>
                      <a:pt x="35" y="15"/>
                      <a:pt x="35" y="15"/>
                      <a:pt x="35" y="15"/>
                    </a:cubicBezTo>
                    <a:cubicBezTo>
                      <a:pt x="36" y="15"/>
                      <a:pt x="36" y="15"/>
                      <a:pt x="36" y="15"/>
                    </a:cubicBezTo>
                    <a:cubicBezTo>
                      <a:pt x="36" y="15"/>
                      <a:pt x="36" y="15"/>
                      <a:pt x="37" y="15"/>
                    </a:cubicBezTo>
                    <a:cubicBezTo>
                      <a:pt x="37" y="15"/>
                      <a:pt x="37" y="15"/>
                      <a:pt x="37" y="15"/>
                    </a:cubicBezTo>
                    <a:cubicBezTo>
                      <a:pt x="37" y="15"/>
                      <a:pt x="37" y="15"/>
                      <a:pt x="37" y="14"/>
                    </a:cubicBezTo>
                    <a:cubicBezTo>
                      <a:pt x="37" y="14"/>
                      <a:pt x="37" y="14"/>
                      <a:pt x="37" y="13"/>
                    </a:cubicBezTo>
                    <a:cubicBezTo>
                      <a:pt x="36" y="13"/>
                      <a:pt x="36" y="13"/>
                      <a:pt x="36" y="13"/>
                    </a:cubicBezTo>
                    <a:cubicBezTo>
                      <a:pt x="35" y="13"/>
                      <a:pt x="35" y="13"/>
                      <a:pt x="34" y="13"/>
                    </a:cubicBezTo>
                    <a:cubicBezTo>
                      <a:pt x="34" y="13"/>
                      <a:pt x="34" y="13"/>
                      <a:pt x="33" y="13"/>
                    </a:cubicBezTo>
                    <a:cubicBezTo>
                      <a:pt x="33" y="13"/>
                      <a:pt x="32" y="13"/>
                      <a:pt x="32" y="13"/>
                    </a:cubicBezTo>
                    <a:cubicBezTo>
                      <a:pt x="31" y="13"/>
                      <a:pt x="31" y="12"/>
                      <a:pt x="31" y="12"/>
                    </a:cubicBezTo>
                    <a:cubicBezTo>
                      <a:pt x="30" y="12"/>
                      <a:pt x="30" y="12"/>
                      <a:pt x="30" y="11"/>
                    </a:cubicBezTo>
                    <a:cubicBezTo>
                      <a:pt x="29" y="11"/>
                      <a:pt x="29" y="11"/>
                      <a:pt x="29" y="11"/>
                    </a:cubicBezTo>
                    <a:cubicBezTo>
                      <a:pt x="29" y="11"/>
                      <a:pt x="29" y="10"/>
                      <a:pt x="29" y="10"/>
                    </a:cubicBezTo>
                    <a:cubicBezTo>
                      <a:pt x="28" y="10"/>
                      <a:pt x="28" y="9"/>
                      <a:pt x="28" y="9"/>
                    </a:cubicBezTo>
                    <a:cubicBezTo>
                      <a:pt x="27" y="8"/>
                      <a:pt x="27" y="8"/>
                      <a:pt x="26" y="8"/>
                    </a:cubicBezTo>
                    <a:cubicBezTo>
                      <a:pt x="26" y="7"/>
                      <a:pt x="25" y="7"/>
                      <a:pt x="25" y="6"/>
                    </a:cubicBezTo>
                    <a:cubicBezTo>
                      <a:pt x="24" y="5"/>
                      <a:pt x="24" y="5"/>
                      <a:pt x="23" y="5"/>
                    </a:cubicBezTo>
                    <a:cubicBezTo>
                      <a:pt x="22" y="5"/>
                      <a:pt x="22" y="5"/>
                      <a:pt x="21" y="5"/>
                    </a:cubicBezTo>
                    <a:cubicBezTo>
                      <a:pt x="21" y="5"/>
                      <a:pt x="21" y="4"/>
                      <a:pt x="21" y="3"/>
                    </a:cubicBezTo>
                    <a:cubicBezTo>
                      <a:pt x="20" y="3"/>
                      <a:pt x="20" y="3"/>
                      <a:pt x="20" y="3"/>
                    </a:cubicBezTo>
                    <a:cubicBezTo>
                      <a:pt x="20" y="2"/>
                      <a:pt x="19" y="2"/>
                      <a:pt x="19" y="2"/>
                    </a:cubicBezTo>
                    <a:cubicBezTo>
                      <a:pt x="18" y="1"/>
                      <a:pt x="18" y="1"/>
                      <a:pt x="18" y="1"/>
                    </a:cubicBezTo>
                    <a:cubicBezTo>
                      <a:pt x="17" y="0"/>
                      <a:pt x="17" y="0"/>
                      <a:pt x="16" y="0"/>
                    </a:cubicBezTo>
                    <a:cubicBezTo>
                      <a:pt x="15" y="0"/>
                      <a:pt x="15" y="1"/>
                      <a:pt x="14" y="1"/>
                    </a:cubicBezTo>
                    <a:cubicBezTo>
                      <a:pt x="13" y="2"/>
                      <a:pt x="13" y="2"/>
                      <a:pt x="12" y="3"/>
                    </a:cubicBezTo>
                    <a:cubicBezTo>
                      <a:pt x="12" y="3"/>
                      <a:pt x="12" y="4"/>
                      <a:pt x="11" y="4"/>
                    </a:cubicBezTo>
                    <a:cubicBezTo>
                      <a:pt x="11" y="4"/>
                      <a:pt x="11" y="3"/>
                      <a:pt x="10" y="3"/>
                    </a:cubicBezTo>
                    <a:cubicBezTo>
                      <a:pt x="10" y="3"/>
                      <a:pt x="10" y="3"/>
                      <a:pt x="9" y="3"/>
                    </a:cubicBezTo>
                    <a:cubicBezTo>
                      <a:pt x="9" y="3"/>
                      <a:pt x="9" y="3"/>
                      <a:pt x="8" y="3"/>
                    </a:cubicBezTo>
                    <a:cubicBezTo>
                      <a:pt x="8" y="3"/>
                      <a:pt x="8" y="2"/>
                      <a:pt x="7" y="2"/>
                    </a:cubicBezTo>
                    <a:cubicBezTo>
                      <a:pt x="7" y="2"/>
                      <a:pt x="6" y="2"/>
                      <a:pt x="6" y="2"/>
                    </a:cubicBezTo>
                    <a:cubicBezTo>
                      <a:pt x="5" y="2"/>
                      <a:pt x="5" y="1"/>
                      <a:pt x="5" y="1"/>
                    </a:cubicBezTo>
                    <a:cubicBezTo>
                      <a:pt x="5" y="1"/>
                      <a:pt x="5" y="1"/>
                      <a:pt x="4" y="1"/>
                    </a:cubicBezTo>
                    <a:cubicBezTo>
                      <a:pt x="4" y="1"/>
                      <a:pt x="4" y="1"/>
                      <a:pt x="3" y="1"/>
                    </a:cubicBezTo>
                    <a:cubicBezTo>
                      <a:pt x="3" y="1"/>
                      <a:pt x="3" y="1"/>
                      <a:pt x="2" y="1"/>
                    </a:cubicBezTo>
                    <a:cubicBezTo>
                      <a:pt x="2" y="1"/>
                      <a:pt x="1" y="1"/>
                      <a:pt x="1" y="1"/>
                    </a:cubicBezTo>
                    <a:cubicBezTo>
                      <a:pt x="0" y="1"/>
                      <a:pt x="0" y="1"/>
                      <a:pt x="0" y="1"/>
                    </a:cubicBezTo>
                    <a:cubicBezTo>
                      <a:pt x="0" y="1"/>
                      <a:pt x="0" y="1"/>
                      <a:pt x="1" y="2"/>
                    </a:cubicBezTo>
                    <a:cubicBezTo>
                      <a:pt x="1" y="2"/>
                      <a:pt x="1"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6" name="Freeform 483"/>
              <p:cNvSpPr>
                <a:spLocks/>
              </p:cNvSpPr>
              <p:nvPr/>
            </p:nvSpPr>
            <p:spPr bwMode="auto">
              <a:xfrm>
                <a:off x="4668839" y="1649414"/>
                <a:ext cx="0" cy="952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7" name="Freeform 484"/>
              <p:cNvSpPr>
                <a:spLocks/>
              </p:cNvSpPr>
              <p:nvPr/>
            </p:nvSpPr>
            <p:spPr bwMode="auto">
              <a:xfrm>
                <a:off x="4668839" y="1649414"/>
                <a:ext cx="96838" cy="128588"/>
              </a:xfrm>
              <a:custGeom>
                <a:avLst/>
                <a:gdLst>
                  <a:gd name="T0" fmla="*/ 9 w 9"/>
                  <a:gd name="T1" fmla="*/ 9 h 12"/>
                  <a:gd name="T2" fmla="*/ 9 w 9"/>
                  <a:gd name="T3" fmla="*/ 8 h 12"/>
                  <a:gd name="T4" fmla="*/ 8 w 9"/>
                  <a:gd name="T5" fmla="*/ 7 h 12"/>
                  <a:gd name="T6" fmla="*/ 8 w 9"/>
                  <a:gd name="T7" fmla="*/ 6 h 12"/>
                  <a:gd name="T8" fmla="*/ 9 w 9"/>
                  <a:gd name="T9" fmla="*/ 5 h 12"/>
                  <a:gd name="T10" fmla="*/ 9 w 9"/>
                  <a:gd name="T11" fmla="*/ 5 h 12"/>
                  <a:gd name="T12" fmla="*/ 9 w 9"/>
                  <a:gd name="T13" fmla="*/ 4 h 12"/>
                  <a:gd name="T14" fmla="*/ 8 w 9"/>
                  <a:gd name="T15" fmla="*/ 4 h 12"/>
                  <a:gd name="T16" fmla="*/ 7 w 9"/>
                  <a:gd name="T17" fmla="*/ 4 h 12"/>
                  <a:gd name="T18" fmla="*/ 6 w 9"/>
                  <a:gd name="T19" fmla="*/ 4 h 12"/>
                  <a:gd name="T20" fmla="*/ 6 w 9"/>
                  <a:gd name="T21" fmla="*/ 3 h 12"/>
                  <a:gd name="T22" fmla="*/ 6 w 9"/>
                  <a:gd name="T23" fmla="*/ 2 h 12"/>
                  <a:gd name="T24" fmla="*/ 5 w 9"/>
                  <a:gd name="T25" fmla="*/ 1 h 12"/>
                  <a:gd name="T26" fmla="*/ 4 w 9"/>
                  <a:gd name="T27" fmla="*/ 1 h 12"/>
                  <a:gd name="T28" fmla="*/ 4 w 9"/>
                  <a:gd name="T29" fmla="*/ 1 h 12"/>
                  <a:gd name="T30" fmla="*/ 4 w 9"/>
                  <a:gd name="T31" fmla="*/ 1 h 12"/>
                  <a:gd name="T32" fmla="*/ 3 w 9"/>
                  <a:gd name="T33" fmla="*/ 1 h 12"/>
                  <a:gd name="T34" fmla="*/ 2 w 9"/>
                  <a:gd name="T35" fmla="*/ 0 h 12"/>
                  <a:gd name="T36" fmla="*/ 1 w 9"/>
                  <a:gd name="T37" fmla="*/ 0 h 12"/>
                  <a:gd name="T38" fmla="*/ 0 w 9"/>
                  <a:gd name="T39" fmla="*/ 1 h 12"/>
                  <a:gd name="T40" fmla="*/ 0 w 9"/>
                  <a:gd name="T41" fmla="*/ 2 h 12"/>
                  <a:gd name="T42" fmla="*/ 1 w 9"/>
                  <a:gd name="T43" fmla="*/ 3 h 12"/>
                  <a:gd name="T44" fmla="*/ 2 w 9"/>
                  <a:gd name="T45" fmla="*/ 4 h 12"/>
                  <a:gd name="T46" fmla="*/ 1 w 9"/>
                  <a:gd name="T47" fmla="*/ 5 h 12"/>
                  <a:gd name="T48" fmla="*/ 2 w 9"/>
                  <a:gd name="T49" fmla="*/ 6 h 12"/>
                  <a:gd name="T50" fmla="*/ 2 w 9"/>
                  <a:gd name="T51" fmla="*/ 7 h 12"/>
                  <a:gd name="T52" fmla="*/ 2 w 9"/>
                  <a:gd name="T53" fmla="*/ 7 h 12"/>
                  <a:gd name="T54" fmla="*/ 2 w 9"/>
                  <a:gd name="T55" fmla="*/ 8 h 12"/>
                  <a:gd name="T56" fmla="*/ 3 w 9"/>
                  <a:gd name="T57" fmla="*/ 9 h 12"/>
                  <a:gd name="T58" fmla="*/ 3 w 9"/>
                  <a:gd name="T59" fmla="*/ 9 h 12"/>
                  <a:gd name="T60" fmla="*/ 3 w 9"/>
                  <a:gd name="T61" fmla="*/ 10 h 12"/>
                  <a:gd name="T62" fmla="*/ 3 w 9"/>
                  <a:gd name="T63" fmla="*/ 10 h 12"/>
                  <a:gd name="T64" fmla="*/ 3 w 9"/>
                  <a:gd name="T65" fmla="*/ 10 h 12"/>
                  <a:gd name="T66" fmla="*/ 4 w 9"/>
                  <a:gd name="T67" fmla="*/ 11 h 12"/>
                  <a:gd name="T68" fmla="*/ 4 w 9"/>
                  <a:gd name="T69" fmla="*/ 12 h 12"/>
                  <a:gd name="T70" fmla="*/ 5 w 9"/>
                  <a:gd name="T71" fmla="*/ 12 h 12"/>
                  <a:gd name="T72" fmla="*/ 6 w 9"/>
                  <a:gd name="T73" fmla="*/ 12 h 12"/>
                  <a:gd name="T74" fmla="*/ 7 w 9"/>
                  <a:gd name="T75" fmla="*/ 12 h 12"/>
                  <a:gd name="T76" fmla="*/ 8 w 9"/>
                  <a:gd name="T77" fmla="*/ 11 h 12"/>
                  <a:gd name="T78" fmla="*/ 9 w 9"/>
                  <a:gd name="T79" fmla="*/ 11 h 12"/>
                  <a:gd name="T80" fmla="*/ 9 w 9"/>
                  <a:gd name="T81" fmla="*/ 11 h 12"/>
                  <a:gd name="T82" fmla="*/ 9 w 9"/>
                  <a:gd name="T83" fmla="*/ 9 h 12"/>
                  <a:gd name="T84" fmla="*/ 9 w 9"/>
                  <a:gd name="T8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2">
                    <a:moveTo>
                      <a:pt x="9" y="9"/>
                    </a:moveTo>
                    <a:cubicBezTo>
                      <a:pt x="9" y="9"/>
                      <a:pt x="9" y="8"/>
                      <a:pt x="9" y="8"/>
                    </a:cubicBezTo>
                    <a:cubicBezTo>
                      <a:pt x="9" y="8"/>
                      <a:pt x="9" y="8"/>
                      <a:pt x="8" y="7"/>
                    </a:cubicBezTo>
                    <a:cubicBezTo>
                      <a:pt x="8" y="7"/>
                      <a:pt x="8" y="6"/>
                      <a:pt x="8" y="6"/>
                    </a:cubicBezTo>
                    <a:cubicBezTo>
                      <a:pt x="8" y="6"/>
                      <a:pt x="9" y="6"/>
                      <a:pt x="9" y="5"/>
                    </a:cubicBezTo>
                    <a:cubicBezTo>
                      <a:pt x="9" y="5"/>
                      <a:pt x="9" y="5"/>
                      <a:pt x="9" y="5"/>
                    </a:cubicBezTo>
                    <a:cubicBezTo>
                      <a:pt x="9" y="5"/>
                      <a:pt x="9" y="4"/>
                      <a:pt x="9" y="4"/>
                    </a:cubicBezTo>
                    <a:cubicBezTo>
                      <a:pt x="8" y="4"/>
                      <a:pt x="8" y="4"/>
                      <a:pt x="8" y="4"/>
                    </a:cubicBezTo>
                    <a:cubicBezTo>
                      <a:pt x="7" y="4"/>
                      <a:pt x="7" y="4"/>
                      <a:pt x="7" y="4"/>
                    </a:cubicBezTo>
                    <a:cubicBezTo>
                      <a:pt x="7" y="4"/>
                      <a:pt x="6" y="4"/>
                      <a:pt x="6" y="4"/>
                    </a:cubicBezTo>
                    <a:cubicBezTo>
                      <a:pt x="6" y="3"/>
                      <a:pt x="6" y="3"/>
                      <a:pt x="6" y="3"/>
                    </a:cubicBezTo>
                    <a:cubicBezTo>
                      <a:pt x="6" y="3"/>
                      <a:pt x="6" y="2"/>
                      <a:pt x="6" y="2"/>
                    </a:cubicBezTo>
                    <a:cubicBezTo>
                      <a:pt x="5" y="2"/>
                      <a:pt x="5" y="2"/>
                      <a:pt x="5" y="1"/>
                    </a:cubicBezTo>
                    <a:cubicBezTo>
                      <a:pt x="5" y="1"/>
                      <a:pt x="4" y="1"/>
                      <a:pt x="4" y="1"/>
                    </a:cubicBezTo>
                    <a:cubicBezTo>
                      <a:pt x="4" y="1"/>
                      <a:pt x="4" y="1"/>
                      <a:pt x="4" y="1"/>
                    </a:cubicBezTo>
                    <a:cubicBezTo>
                      <a:pt x="4" y="1"/>
                      <a:pt x="4" y="1"/>
                      <a:pt x="4" y="1"/>
                    </a:cubicBezTo>
                    <a:cubicBezTo>
                      <a:pt x="3" y="1"/>
                      <a:pt x="3" y="1"/>
                      <a:pt x="3" y="1"/>
                    </a:cubicBezTo>
                    <a:cubicBezTo>
                      <a:pt x="2" y="0"/>
                      <a:pt x="2" y="0"/>
                      <a:pt x="2" y="0"/>
                    </a:cubicBezTo>
                    <a:cubicBezTo>
                      <a:pt x="1" y="0"/>
                      <a:pt x="1" y="0"/>
                      <a:pt x="1" y="0"/>
                    </a:cubicBezTo>
                    <a:cubicBezTo>
                      <a:pt x="0" y="0"/>
                      <a:pt x="0" y="0"/>
                      <a:pt x="0" y="1"/>
                    </a:cubicBezTo>
                    <a:cubicBezTo>
                      <a:pt x="0" y="1"/>
                      <a:pt x="0" y="2"/>
                      <a:pt x="0" y="2"/>
                    </a:cubicBezTo>
                    <a:cubicBezTo>
                      <a:pt x="1" y="3"/>
                      <a:pt x="1" y="3"/>
                      <a:pt x="1" y="3"/>
                    </a:cubicBezTo>
                    <a:cubicBezTo>
                      <a:pt x="1" y="4"/>
                      <a:pt x="2" y="4"/>
                      <a:pt x="2" y="4"/>
                    </a:cubicBezTo>
                    <a:cubicBezTo>
                      <a:pt x="2" y="5"/>
                      <a:pt x="1" y="5"/>
                      <a:pt x="1" y="5"/>
                    </a:cubicBezTo>
                    <a:cubicBezTo>
                      <a:pt x="1" y="6"/>
                      <a:pt x="2" y="6"/>
                      <a:pt x="2" y="6"/>
                    </a:cubicBezTo>
                    <a:cubicBezTo>
                      <a:pt x="2" y="6"/>
                      <a:pt x="2" y="7"/>
                      <a:pt x="2" y="7"/>
                    </a:cubicBezTo>
                    <a:cubicBezTo>
                      <a:pt x="2" y="7"/>
                      <a:pt x="2" y="7"/>
                      <a:pt x="2" y="7"/>
                    </a:cubicBezTo>
                    <a:cubicBezTo>
                      <a:pt x="2" y="7"/>
                      <a:pt x="2" y="7"/>
                      <a:pt x="2" y="8"/>
                    </a:cubicBezTo>
                    <a:cubicBezTo>
                      <a:pt x="2" y="8"/>
                      <a:pt x="3" y="8"/>
                      <a:pt x="3" y="9"/>
                    </a:cubicBezTo>
                    <a:cubicBezTo>
                      <a:pt x="2" y="9"/>
                      <a:pt x="3" y="9"/>
                      <a:pt x="3" y="9"/>
                    </a:cubicBezTo>
                    <a:cubicBezTo>
                      <a:pt x="3" y="10"/>
                      <a:pt x="3" y="10"/>
                      <a:pt x="3" y="10"/>
                    </a:cubicBezTo>
                    <a:cubicBezTo>
                      <a:pt x="3" y="10"/>
                      <a:pt x="3" y="10"/>
                      <a:pt x="3" y="10"/>
                    </a:cubicBezTo>
                    <a:cubicBezTo>
                      <a:pt x="3" y="10"/>
                      <a:pt x="3" y="10"/>
                      <a:pt x="3" y="10"/>
                    </a:cubicBezTo>
                    <a:cubicBezTo>
                      <a:pt x="3" y="10"/>
                      <a:pt x="3" y="11"/>
                      <a:pt x="4" y="11"/>
                    </a:cubicBezTo>
                    <a:cubicBezTo>
                      <a:pt x="4" y="11"/>
                      <a:pt x="4" y="11"/>
                      <a:pt x="4" y="12"/>
                    </a:cubicBezTo>
                    <a:cubicBezTo>
                      <a:pt x="4" y="12"/>
                      <a:pt x="4" y="12"/>
                      <a:pt x="5" y="12"/>
                    </a:cubicBezTo>
                    <a:cubicBezTo>
                      <a:pt x="5" y="12"/>
                      <a:pt x="5" y="12"/>
                      <a:pt x="6" y="12"/>
                    </a:cubicBezTo>
                    <a:cubicBezTo>
                      <a:pt x="6" y="12"/>
                      <a:pt x="7" y="12"/>
                      <a:pt x="7" y="12"/>
                    </a:cubicBezTo>
                    <a:cubicBezTo>
                      <a:pt x="7" y="12"/>
                      <a:pt x="8" y="12"/>
                      <a:pt x="8" y="11"/>
                    </a:cubicBezTo>
                    <a:cubicBezTo>
                      <a:pt x="8" y="11"/>
                      <a:pt x="8" y="11"/>
                      <a:pt x="9" y="11"/>
                    </a:cubicBezTo>
                    <a:cubicBezTo>
                      <a:pt x="9" y="11"/>
                      <a:pt x="9" y="11"/>
                      <a:pt x="9" y="11"/>
                    </a:cubicBezTo>
                    <a:cubicBezTo>
                      <a:pt x="9" y="10"/>
                      <a:pt x="8" y="10"/>
                      <a:pt x="9" y="9"/>
                    </a:cubicBezTo>
                    <a:cubicBezTo>
                      <a:pt x="9" y="9"/>
                      <a:pt x="9" y="9"/>
                      <a:pt x="9"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8" name="Freeform 485"/>
              <p:cNvSpPr>
                <a:spLocks/>
              </p:cNvSpPr>
              <p:nvPr/>
            </p:nvSpPr>
            <p:spPr bwMode="auto">
              <a:xfrm>
                <a:off x="4614864" y="1541464"/>
                <a:ext cx="130175" cy="53975"/>
              </a:xfrm>
              <a:custGeom>
                <a:avLst/>
                <a:gdLst>
                  <a:gd name="T0" fmla="*/ 0 w 12"/>
                  <a:gd name="T1" fmla="*/ 4 h 5"/>
                  <a:gd name="T2" fmla="*/ 0 w 12"/>
                  <a:gd name="T3" fmla="*/ 5 h 5"/>
                  <a:gd name="T4" fmla="*/ 1 w 12"/>
                  <a:gd name="T5" fmla="*/ 5 h 5"/>
                  <a:gd name="T6" fmla="*/ 2 w 12"/>
                  <a:gd name="T7" fmla="*/ 5 h 5"/>
                  <a:gd name="T8" fmla="*/ 4 w 12"/>
                  <a:gd name="T9" fmla="*/ 5 h 5"/>
                  <a:gd name="T10" fmla="*/ 5 w 12"/>
                  <a:gd name="T11" fmla="*/ 4 h 5"/>
                  <a:gd name="T12" fmla="*/ 6 w 12"/>
                  <a:gd name="T13" fmla="*/ 4 h 5"/>
                  <a:gd name="T14" fmla="*/ 7 w 12"/>
                  <a:gd name="T15" fmla="*/ 4 h 5"/>
                  <a:gd name="T16" fmla="*/ 8 w 12"/>
                  <a:gd name="T17" fmla="*/ 3 h 5"/>
                  <a:gd name="T18" fmla="*/ 9 w 12"/>
                  <a:gd name="T19" fmla="*/ 3 h 5"/>
                  <a:gd name="T20" fmla="*/ 9 w 12"/>
                  <a:gd name="T21" fmla="*/ 3 h 5"/>
                  <a:gd name="T22" fmla="*/ 11 w 12"/>
                  <a:gd name="T23" fmla="*/ 3 h 5"/>
                  <a:gd name="T24" fmla="*/ 11 w 12"/>
                  <a:gd name="T25" fmla="*/ 4 h 5"/>
                  <a:gd name="T26" fmla="*/ 12 w 12"/>
                  <a:gd name="T27" fmla="*/ 4 h 5"/>
                  <a:gd name="T28" fmla="*/ 12 w 12"/>
                  <a:gd name="T29" fmla="*/ 3 h 5"/>
                  <a:gd name="T30" fmla="*/ 12 w 12"/>
                  <a:gd name="T31" fmla="*/ 3 h 5"/>
                  <a:gd name="T32" fmla="*/ 12 w 12"/>
                  <a:gd name="T33" fmla="*/ 2 h 5"/>
                  <a:gd name="T34" fmla="*/ 12 w 12"/>
                  <a:gd name="T35" fmla="*/ 2 h 5"/>
                  <a:gd name="T36" fmla="*/ 12 w 12"/>
                  <a:gd name="T37" fmla="*/ 2 h 5"/>
                  <a:gd name="T38" fmla="*/ 12 w 12"/>
                  <a:gd name="T39" fmla="*/ 1 h 5"/>
                  <a:gd name="T40" fmla="*/ 11 w 12"/>
                  <a:gd name="T41" fmla="*/ 1 h 5"/>
                  <a:gd name="T42" fmla="*/ 10 w 12"/>
                  <a:gd name="T43" fmla="*/ 0 h 5"/>
                  <a:gd name="T44" fmla="*/ 9 w 12"/>
                  <a:gd name="T45" fmla="*/ 0 h 5"/>
                  <a:gd name="T46" fmla="*/ 9 w 12"/>
                  <a:gd name="T47" fmla="*/ 1 h 5"/>
                  <a:gd name="T48" fmla="*/ 8 w 12"/>
                  <a:gd name="T49" fmla="*/ 1 h 5"/>
                  <a:gd name="T50" fmla="*/ 7 w 12"/>
                  <a:gd name="T51" fmla="*/ 1 h 5"/>
                  <a:gd name="T52" fmla="*/ 6 w 12"/>
                  <a:gd name="T53" fmla="*/ 0 h 5"/>
                  <a:gd name="T54" fmla="*/ 5 w 12"/>
                  <a:gd name="T55" fmla="*/ 0 h 5"/>
                  <a:gd name="T56" fmla="*/ 4 w 12"/>
                  <a:gd name="T57" fmla="*/ 0 h 5"/>
                  <a:gd name="T58" fmla="*/ 3 w 12"/>
                  <a:gd name="T59" fmla="*/ 0 h 5"/>
                  <a:gd name="T60" fmla="*/ 3 w 12"/>
                  <a:gd name="T61" fmla="*/ 0 h 5"/>
                  <a:gd name="T62" fmla="*/ 2 w 12"/>
                  <a:gd name="T63" fmla="*/ 0 h 5"/>
                  <a:gd name="T64" fmla="*/ 1 w 12"/>
                  <a:gd name="T65" fmla="*/ 1 h 5"/>
                  <a:gd name="T66" fmla="*/ 1 w 12"/>
                  <a:gd name="T67" fmla="*/ 2 h 5"/>
                  <a:gd name="T68" fmla="*/ 0 w 12"/>
                  <a:gd name="T69" fmla="*/ 3 h 5"/>
                  <a:gd name="T70" fmla="*/ 0 w 12"/>
                  <a:gd name="T71" fmla="*/ 3 h 5"/>
                  <a:gd name="T72" fmla="*/ 0 w 12"/>
                  <a:gd name="T7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5">
                    <a:moveTo>
                      <a:pt x="0" y="4"/>
                    </a:moveTo>
                    <a:cubicBezTo>
                      <a:pt x="0" y="4"/>
                      <a:pt x="0" y="4"/>
                      <a:pt x="0" y="5"/>
                    </a:cubicBezTo>
                    <a:cubicBezTo>
                      <a:pt x="1" y="5"/>
                      <a:pt x="1" y="5"/>
                      <a:pt x="1" y="5"/>
                    </a:cubicBezTo>
                    <a:cubicBezTo>
                      <a:pt x="1" y="5"/>
                      <a:pt x="1" y="5"/>
                      <a:pt x="2" y="5"/>
                    </a:cubicBezTo>
                    <a:cubicBezTo>
                      <a:pt x="3" y="5"/>
                      <a:pt x="3" y="5"/>
                      <a:pt x="4" y="5"/>
                    </a:cubicBezTo>
                    <a:cubicBezTo>
                      <a:pt x="4" y="5"/>
                      <a:pt x="5" y="5"/>
                      <a:pt x="5" y="4"/>
                    </a:cubicBezTo>
                    <a:cubicBezTo>
                      <a:pt x="5" y="4"/>
                      <a:pt x="6" y="4"/>
                      <a:pt x="6" y="4"/>
                    </a:cubicBezTo>
                    <a:cubicBezTo>
                      <a:pt x="6" y="4"/>
                      <a:pt x="7" y="4"/>
                      <a:pt x="7" y="4"/>
                    </a:cubicBezTo>
                    <a:cubicBezTo>
                      <a:pt x="8" y="4"/>
                      <a:pt x="8" y="4"/>
                      <a:pt x="8" y="3"/>
                    </a:cubicBezTo>
                    <a:cubicBezTo>
                      <a:pt x="8" y="3"/>
                      <a:pt x="8" y="3"/>
                      <a:pt x="9" y="3"/>
                    </a:cubicBezTo>
                    <a:cubicBezTo>
                      <a:pt x="9" y="3"/>
                      <a:pt x="9" y="3"/>
                      <a:pt x="9" y="3"/>
                    </a:cubicBezTo>
                    <a:cubicBezTo>
                      <a:pt x="10" y="3"/>
                      <a:pt x="10" y="3"/>
                      <a:pt x="11" y="3"/>
                    </a:cubicBezTo>
                    <a:cubicBezTo>
                      <a:pt x="11" y="3"/>
                      <a:pt x="11" y="3"/>
                      <a:pt x="11" y="4"/>
                    </a:cubicBezTo>
                    <a:cubicBezTo>
                      <a:pt x="11" y="4"/>
                      <a:pt x="12" y="4"/>
                      <a:pt x="12" y="4"/>
                    </a:cubicBezTo>
                    <a:cubicBezTo>
                      <a:pt x="12" y="3"/>
                      <a:pt x="12" y="3"/>
                      <a:pt x="12" y="3"/>
                    </a:cubicBezTo>
                    <a:cubicBezTo>
                      <a:pt x="12" y="3"/>
                      <a:pt x="12" y="3"/>
                      <a:pt x="12" y="3"/>
                    </a:cubicBezTo>
                    <a:cubicBezTo>
                      <a:pt x="12" y="3"/>
                      <a:pt x="12" y="3"/>
                      <a:pt x="12" y="2"/>
                    </a:cubicBezTo>
                    <a:cubicBezTo>
                      <a:pt x="12" y="2"/>
                      <a:pt x="12" y="2"/>
                      <a:pt x="12" y="2"/>
                    </a:cubicBezTo>
                    <a:cubicBezTo>
                      <a:pt x="12" y="2"/>
                      <a:pt x="12" y="2"/>
                      <a:pt x="12" y="2"/>
                    </a:cubicBezTo>
                    <a:cubicBezTo>
                      <a:pt x="12" y="2"/>
                      <a:pt x="12" y="2"/>
                      <a:pt x="12" y="1"/>
                    </a:cubicBezTo>
                    <a:cubicBezTo>
                      <a:pt x="11" y="1"/>
                      <a:pt x="11" y="1"/>
                      <a:pt x="11" y="1"/>
                    </a:cubicBezTo>
                    <a:cubicBezTo>
                      <a:pt x="10" y="1"/>
                      <a:pt x="10" y="1"/>
                      <a:pt x="10" y="0"/>
                    </a:cubicBezTo>
                    <a:cubicBezTo>
                      <a:pt x="10" y="0"/>
                      <a:pt x="9" y="0"/>
                      <a:pt x="9" y="0"/>
                    </a:cubicBezTo>
                    <a:cubicBezTo>
                      <a:pt x="9" y="0"/>
                      <a:pt x="9" y="1"/>
                      <a:pt x="9" y="1"/>
                    </a:cubicBezTo>
                    <a:cubicBezTo>
                      <a:pt x="8" y="1"/>
                      <a:pt x="8" y="1"/>
                      <a:pt x="8" y="1"/>
                    </a:cubicBezTo>
                    <a:cubicBezTo>
                      <a:pt x="8" y="1"/>
                      <a:pt x="8" y="1"/>
                      <a:pt x="7" y="1"/>
                    </a:cubicBezTo>
                    <a:cubicBezTo>
                      <a:pt x="7" y="1"/>
                      <a:pt x="7" y="0"/>
                      <a:pt x="6" y="0"/>
                    </a:cubicBezTo>
                    <a:cubicBezTo>
                      <a:pt x="6" y="0"/>
                      <a:pt x="5" y="0"/>
                      <a:pt x="5" y="0"/>
                    </a:cubicBezTo>
                    <a:cubicBezTo>
                      <a:pt x="5" y="0"/>
                      <a:pt x="4" y="0"/>
                      <a:pt x="4" y="0"/>
                    </a:cubicBezTo>
                    <a:cubicBezTo>
                      <a:pt x="4" y="0"/>
                      <a:pt x="4" y="0"/>
                      <a:pt x="3" y="0"/>
                    </a:cubicBezTo>
                    <a:cubicBezTo>
                      <a:pt x="3" y="0"/>
                      <a:pt x="3" y="0"/>
                      <a:pt x="3" y="0"/>
                    </a:cubicBezTo>
                    <a:cubicBezTo>
                      <a:pt x="2" y="0"/>
                      <a:pt x="2" y="0"/>
                      <a:pt x="2" y="0"/>
                    </a:cubicBezTo>
                    <a:cubicBezTo>
                      <a:pt x="2" y="0"/>
                      <a:pt x="2" y="1"/>
                      <a:pt x="1" y="1"/>
                    </a:cubicBezTo>
                    <a:cubicBezTo>
                      <a:pt x="1" y="2"/>
                      <a:pt x="1" y="2"/>
                      <a:pt x="1" y="2"/>
                    </a:cubicBezTo>
                    <a:cubicBezTo>
                      <a:pt x="0" y="2"/>
                      <a:pt x="0" y="2"/>
                      <a:pt x="0" y="3"/>
                    </a:cubicBezTo>
                    <a:cubicBezTo>
                      <a:pt x="0" y="3"/>
                      <a:pt x="0" y="3"/>
                      <a:pt x="0" y="3"/>
                    </a:cubicBezTo>
                    <a:cubicBezTo>
                      <a:pt x="0" y="4"/>
                      <a:pt x="0" y="4"/>
                      <a:pt x="0"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9" name="Freeform 486"/>
              <p:cNvSpPr>
                <a:spLocks/>
              </p:cNvSpPr>
              <p:nvPr/>
            </p:nvSpPr>
            <p:spPr bwMode="auto">
              <a:xfrm>
                <a:off x="6827839" y="2438401"/>
                <a:ext cx="238125" cy="465138"/>
              </a:xfrm>
              <a:custGeom>
                <a:avLst/>
                <a:gdLst>
                  <a:gd name="T0" fmla="*/ 3 w 22"/>
                  <a:gd name="T1" fmla="*/ 11 h 43"/>
                  <a:gd name="T2" fmla="*/ 5 w 22"/>
                  <a:gd name="T3" fmla="*/ 15 h 43"/>
                  <a:gd name="T4" fmla="*/ 4 w 22"/>
                  <a:gd name="T5" fmla="*/ 18 h 43"/>
                  <a:gd name="T6" fmla="*/ 6 w 22"/>
                  <a:gd name="T7" fmla="*/ 21 h 43"/>
                  <a:gd name="T8" fmla="*/ 7 w 22"/>
                  <a:gd name="T9" fmla="*/ 23 h 43"/>
                  <a:gd name="T10" fmla="*/ 7 w 22"/>
                  <a:gd name="T11" fmla="*/ 27 h 43"/>
                  <a:gd name="T12" fmla="*/ 5 w 22"/>
                  <a:gd name="T13" fmla="*/ 29 h 43"/>
                  <a:gd name="T14" fmla="*/ 5 w 22"/>
                  <a:gd name="T15" fmla="*/ 31 h 43"/>
                  <a:gd name="T16" fmla="*/ 5 w 22"/>
                  <a:gd name="T17" fmla="*/ 33 h 43"/>
                  <a:gd name="T18" fmla="*/ 4 w 22"/>
                  <a:gd name="T19" fmla="*/ 36 h 43"/>
                  <a:gd name="T20" fmla="*/ 5 w 22"/>
                  <a:gd name="T21" fmla="*/ 37 h 43"/>
                  <a:gd name="T22" fmla="*/ 7 w 22"/>
                  <a:gd name="T23" fmla="*/ 38 h 43"/>
                  <a:gd name="T24" fmla="*/ 9 w 22"/>
                  <a:gd name="T25" fmla="*/ 40 h 43"/>
                  <a:gd name="T26" fmla="*/ 10 w 22"/>
                  <a:gd name="T27" fmla="*/ 40 h 43"/>
                  <a:gd name="T28" fmla="*/ 11 w 22"/>
                  <a:gd name="T29" fmla="*/ 42 h 43"/>
                  <a:gd name="T30" fmla="*/ 13 w 22"/>
                  <a:gd name="T31" fmla="*/ 41 h 43"/>
                  <a:gd name="T32" fmla="*/ 15 w 22"/>
                  <a:gd name="T33" fmla="*/ 41 h 43"/>
                  <a:gd name="T34" fmla="*/ 12 w 22"/>
                  <a:gd name="T35" fmla="*/ 39 h 43"/>
                  <a:gd name="T36" fmla="*/ 10 w 22"/>
                  <a:gd name="T37" fmla="*/ 36 h 43"/>
                  <a:gd name="T38" fmla="*/ 9 w 22"/>
                  <a:gd name="T39" fmla="*/ 34 h 43"/>
                  <a:gd name="T40" fmla="*/ 7 w 22"/>
                  <a:gd name="T41" fmla="*/ 31 h 43"/>
                  <a:gd name="T42" fmla="*/ 8 w 22"/>
                  <a:gd name="T43" fmla="*/ 27 h 43"/>
                  <a:gd name="T44" fmla="*/ 9 w 22"/>
                  <a:gd name="T45" fmla="*/ 23 h 43"/>
                  <a:gd name="T46" fmla="*/ 10 w 22"/>
                  <a:gd name="T47" fmla="*/ 21 h 43"/>
                  <a:gd name="T48" fmla="*/ 11 w 22"/>
                  <a:gd name="T49" fmla="*/ 23 h 43"/>
                  <a:gd name="T50" fmla="*/ 13 w 22"/>
                  <a:gd name="T51" fmla="*/ 24 h 43"/>
                  <a:gd name="T52" fmla="*/ 15 w 22"/>
                  <a:gd name="T53" fmla="*/ 25 h 43"/>
                  <a:gd name="T54" fmla="*/ 15 w 22"/>
                  <a:gd name="T55" fmla="*/ 23 h 43"/>
                  <a:gd name="T56" fmla="*/ 15 w 22"/>
                  <a:gd name="T57" fmla="*/ 21 h 43"/>
                  <a:gd name="T58" fmla="*/ 16 w 22"/>
                  <a:gd name="T59" fmla="*/ 19 h 43"/>
                  <a:gd name="T60" fmla="*/ 19 w 22"/>
                  <a:gd name="T61" fmla="*/ 19 h 43"/>
                  <a:gd name="T62" fmla="*/ 21 w 22"/>
                  <a:gd name="T63" fmla="*/ 19 h 43"/>
                  <a:gd name="T64" fmla="*/ 22 w 22"/>
                  <a:gd name="T65" fmla="*/ 16 h 43"/>
                  <a:gd name="T66" fmla="*/ 20 w 22"/>
                  <a:gd name="T67" fmla="*/ 13 h 43"/>
                  <a:gd name="T68" fmla="*/ 18 w 22"/>
                  <a:gd name="T69" fmla="*/ 10 h 43"/>
                  <a:gd name="T70" fmla="*/ 16 w 22"/>
                  <a:gd name="T71" fmla="*/ 8 h 43"/>
                  <a:gd name="T72" fmla="*/ 14 w 22"/>
                  <a:gd name="T73" fmla="*/ 9 h 43"/>
                  <a:gd name="T74" fmla="*/ 11 w 22"/>
                  <a:gd name="T75" fmla="*/ 8 h 43"/>
                  <a:gd name="T76" fmla="*/ 9 w 22"/>
                  <a:gd name="T77" fmla="*/ 9 h 43"/>
                  <a:gd name="T78" fmla="*/ 9 w 22"/>
                  <a:gd name="T79" fmla="*/ 7 h 43"/>
                  <a:gd name="T80" fmla="*/ 8 w 22"/>
                  <a:gd name="T81" fmla="*/ 4 h 43"/>
                  <a:gd name="T82" fmla="*/ 7 w 22"/>
                  <a:gd name="T83" fmla="*/ 1 h 43"/>
                  <a:gd name="T84" fmla="*/ 6 w 22"/>
                  <a:gd name="T85" fmla="*/ 0 h 43"/>
                  <a:gd name="T86" fmla="*/ 3 w 22"/>
                  <a:gd name="T87" fmla="*/ 3 h 43"/>
                  <a:gd name="T88" fmla="*/ 1 w 22"/>
                  <a:gd name="T89" fmla="*/ 4 h 43"/>
                  <a:gd name="T90" fmla="*/ 0 w 22"/>
                  <a:gd name="T9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3">
                    <a:moveTo>
                      <a:pt x="1" y="9"/>
                    </a:moveTo>
                    <a:cubicBezTo>
                      <a:pt x="2" y="9"/>
                      <a:pt x="2" y="9"/>
                      <a:pt x="2" y="10"/>
                    </a:cubicBezTo>
                    <a:cubicBezTo>
                      <a:pt x="3" y="10"/>
                      <a:pt x="3" y="10"/>
                      <a:pt x="3" y="11"/>
                    </a:cubicBezTo>
                    <a:cubicBezTo>
                      <a:pt x="4" y="11"/>
                      <a:pt x="4" y="12"/>
                      <a:pt x="4" y="12"/>
                    </a:cubicBezTo>
                    <a:cubicBezTo>
                      <a:pt x="4" y="13"/>
                      <a:pt x="5" y="13"/>
                      <a:pt x="5" y="14"/>
                    </a:cubicBezTo>
                    <a:cubicBezTo>
                      <a:pt x="5" y="14"/>
                      <a:pt x="5" y="14"/>
                      <a:pt x="5" y="15"/>
                    </a:cubicBezTo>
                    <a:cubicBezTo>
                      <a:pt x="5" y="15"/>
                      <a:pt x="5" y="15"/>
                      <a:pt x="5" y="16"/>
                    </a:cubicBezTo>
                    <a:cubicBezTo>
                      <a:pt x="5" y="16"/>
                      <a:pt x="5" y="17"/>
                      <a:pt x="5" y="17"/>
                    </a:cubicBezTo>
                    <a:cubicBezTo>
                      <a:pt x="4" y="18"/>
                      <a:pt x="4" y="18"/>
                      <a:pt x="4" y="18"/>
                    </a:cubicBezTo>
                    <a:cubicBezTo>
                      <a:pt x="4" y="18"/>
                      <a:pt x="4" y="19"/>
                      <a:pt x="5" y="19"/>
                    </a:cubicBezTo>
                    <a:cubicBezTo>
                      <a:pt x="5" y="19"/>
                      <a:pt x="5" y="19"/>
                      <a:pt x="6" y="19"/>
                    </a:cubicBezTo>
                    <a:cubicBezTo>
                      <a:pt x="6" y="20"/>
                      <a:pt x="6" y="20"/>
                      <a:pt x="6" y="21"/>
                    </a:cubicBezTo>
                    <a:cubicBezTo>
                      <a:pt x="6" y="21"/>
                      <a:pt x="6" y="21"/>
                      <a:pt x="6" y="21"/>
                    </a:cubicBezTo>
                    <a:cubicBezTo>
                      <a:pt x="6" y="21"/>
                      <a:pt x="6" y="22"/>
                      <a:pt x="6" y="22"/>
                    </a:cubicBezTo>
                    <a:cubicBezTo>
                      <a:pt x="6" y="22"/>
                      <a:pt x="6" y="23"/>
                      <a:pt x="7" y="23"/>
                    </a:cubicBezTo>
                    <a:cubicBezTo>
                      <a:pt x="7" y="23"/>
                      <a:pt x="7" y="24"/>
                      <a:pt x="7" y="24"/>
                    </a:cubicBezTo>
                    <a:cubicBezTo>
                      <a:pt x="7" y="24"/>
                      <a:pt x="7" y="25"/>
                      <a:pt x="7" y="25"/>
                    </a:cubicBezTo>
                    <a:cubicBezTo>
                      <a:pt x="7" y="26"/>
                      <a:pt x="7" y="26"/>
                      <a:pt x="7" y="27"/>
                    </a:cubicBezTo>
                    <a:cubicBezTo>
                      <a:pt x="7" y="27"/>
                      <a:pt x="7" y="27"/>
                      <a:pt x="7" y="28"/>
                    </a:cubicBezTo>
                    <a:cubicBezTo>
                      <a:pt x="7" y="28"/>
                      <a:pt x="6" y="28"/>
                      <a:pt x="6" y="28"/>
                    </a:cubicBezTo>
                    <a:cubicBezTo>
                      <a:pt x="6" y="28"/>
                      <a:pt x="6" y="28"/>
                      <a:pt x="5" y="29"/>
                    </a:cubicBezTo>
                    <a:cubicBezTo>
                      <a:pt x="5" y="29"/>
                      <a:pt x="5" y="29"/>
                      <a:pt x="5" y="29"/>
                    </a:cubicBezTo>
                    <a:cubicBezTo>
                      <a:pt x="5" y="30"/>
                      <a:pt x="5" y="30"/>
                      <a:pt x="5" y="30"/>
                    </a:cubicBezTo>
                    <a:cubicBezTo>
                      <a:pt x="5" y="31"/>
                      <a:pt x="5" y="31"/>
                      <a:pt x="5" y="31"/>
                    </a:cubicBezTo>
                    <a:cubicBezTo>
                      <a:pt x="5" y="31"/>
                      <a:pt x="6" y="31"/>
                      <a:pt x="6" y="31"/>
                    </a:cubicBezTo>
                    <a:cubicBezTo>
                      <a:pt x="6" y="32"/>
                      <a:pt x="5" y="32"/>
                      <a:pt x="5" y="32"/>
                    </a:cubicBezTo>
                    <a:cubicBezTo>
                      <a:pt x="5" y="33"/>
                      <a:pt x="5" y="33"/>
                      <a:pt x="5" y="33"/>
                    </a:cubicBezTo>
                    <a:cubicBezTo>
                      <a:pt x="4" y="34"/>
                      <a:pt x="4" y="34"/>
                      <a:pt x="4" y="34"/>
                    </a:cubicBezTo>
                    <a:cubicBezTo>
                      <a:pt x="4" y="35"/>
                      <a:pt x="5" y="35"/>
                      <a:pt x="5" y="35"/>
                    </a:cubicBezTo>
                    <a:cubicBezTo>
                      <a:pt x="5" y="35"/>
                      <a:pt x="4" y="36"/>
                      <a:pt x="4" y="36"/>
                    </a:cubicBezTo>
                    <a:cubicBezTo>
                      <a:pt x="5" y="36"/>
                      <a:pt x="5" y="36"/>
                      <a:pt x="5" y="36"/>
                    </a:cubicBezTo>
                    <a:cubicBezTo>
                      <a:pt x="4" y="36"/>
                      <a:pt x="4" y="36"/>
                      <a:pt x="4" y="37"/>
                    </a:cubicBezTo>
                    <a:cubicBezTo>
                      <a:pt x="4" y="37"/>
                      <a:pt x="5" y="37"/>
                      <a:pt x="5" y="37"/>
                    </a:cubicBezTo>
                    <a:cubicBezTo>
                      <a:pt x="5" y="37"/>
                      <a:pt x="5" y="37"/>
                      <a:pt x="6" y="37"/>
                    </a:cubicBezTo>
                    <a:cubicBezTo>
                      <a:pt x="6" y="37"/>
                      <a:pt x="6" y="37"/>
                      <a:pt x="6" y="37"/>
                    </a:cubicBezTo>
                    <a:cubicBezTo>
                      <a:pt x="6" y="37"/>
                      <a:pt x="7" y="37"/>
                      <a:pt x="7" y="38"/>
                    </a:cubicBezTo>
                    <a:cubicBezTo>
                      <a:pt x="7" y="38"/>
                      <a:pt x="7" y="38"/>
                      <a:pt x="8" y="39"/>
                    </a:cubicBezTo>
                    <a:cubicBezTo>
                      <a:pt x="8" y="39"/>
                      <a:pt x="8" y="39"/>
                      <a:pt x="9" y="39"/>
                    </a:cubicBezTo>
                    <a:cubicBezTo>
                      <a:pt x="9" y="40"/>
                      <a:pt x="9" y="40"/>
                      <a:pt x="9" y="40"/>
                    </a:cubicBezTo>
                    <a:cubicBezTo>
                      <a:pt x="9" y="40"/>
                      <a:pt x="9" y="41"/>
                      <a:pt x="9" y="41"/>
                    </a:cubicBezTo>
                    <a:cubicBezTo>
                      <a:pt x="9" y="41"/>
                      <a:pt x="9" y="41"/>
                      <a:pt x="9" y="41"/>
                    </a:cubicBezTo>
                    <a:cubicBezTo>
                      <a:pt x="9" y="41"/>
                      <a:pt x="9" y="41"/>
                      <a:pt x="10" y="40"/>
                    </a:cubicBezTo>
                    <a:cubicBezTo>
                      <a:pt x="10" y="40"/>
                      <a:pt x="10" y="39"/>
                      <a:pt x="10" y="39"/>
                    </a:cubicBezTo>
                    <a:cubicBezTo>
                      <a:pt x="11" y="40"/>
                      <a:pt x="10" y="40"/>
                      <a:pt x="11" y="40"/>
                    </a:cubicBezTo>
                    <a:cubicBezTo>
                      <a:pt x="11" y="41"/>
                      <a:pt x="11" y="42"/>
                      <a:pt x="11" y="42"/>
                    </a:cubicBezTo>
                    <a:cubicBezTo>
                      <a:pt x="11" y="42"/>
                      <a:pt x="12" y="43"/>
                      <a:pt x="12" y="42"/>
                    </a:cubicBezTo>
                    <a:cubicBezTo>
                      <a:pt x="12" y="42"/>
                      <a:pt x="12" y="41"/>
                      <a:pt x="12" y="41"/>
                    </a:cubicBezTo>
                    <a:cubicBezTo>
                      <a:pt x="12" y="41"/>
                      <a:pt x="13" y="41"/>
                      <a:pt x="13" y="41"/>
                    </a:cubicBezTo>
                    <a:cubicBezTo>
                      <a:pt x="14" y="41"/>
                      <a:pt x="15" y="42"/>
                      <a:pt x="15" y="42"/>
                    </a:cubicBezTo>
                    <a:cubicBezTo>
                      <a:pt x="15" y="42"/>
                      <a:pt x="15" y="42"/>
                      <a:pt x="15" y="42"/>
                    </a:cubicBezTo>
                    <a:cubicBezTo>
                      <a:pt x="15" y="42"/>
                      <a:pt x="15" y="42"/>
                      <a:pt x="15" y="41"/>
                    </a:cubicBezTo>
                    <a:cubicBezTo>
                      <a:pt x="15" y="41"/>
                      <a:pt x="14" y="41"/>
                      <a:pt x="14" y="40"/>
                    </a:cubicBezTo>
                    <a:cubicBezTo>
                      <a:pt x="13" y="40"/>
                      <a:pt x="13" y="40"/>
                      <a:pt x="13" y="40"/>
                    </a:cubicBezTo>
                    <a:cubicBezTo>
                      <a:pt x="12" y="40"/>
                      <a:pt x="12" y="40"/>
                      <a:pt x="12" y="39"/>
                    </a:cubicBezTo>
                    <a:cubicBezTo>
                      <a:pt x="11" y="39"/>
                      <a:pt x="11" y="39"/>
                      <a:pt x="11" y="39"/>
                    </a:cubicBezTo>
                    <a:cubicBezTo>
                      <a:pt x="11" y="38"/>
                      <a:pt x="11" y="38"/>
                      <a:pt x="11" y="37"/>
                    </a:cubicBezTo>
                    <a:cubicBezTo>
                      <a:pt x="10" y="37"/>
                      <a:pt x="10" y="37"/>
                      <a:pt x="10" y="36"/>
                    </a:cubicBezTo>
                    <a:cubicBezTo>
                      <a:pt x="10" y="36"/>
                      <a:pt x="9" y="36"/>
                      <a:pt x="9" y="35"/>
                    </a:cubicBezTo>
                    <a:cubicBezTo>
                      <a:pt x="9" y="35"/>
                      <a:pt x="9" y="34"/>
                      <a:pt x="9" y="34"/>
                    </a:cubicBezTo>
                    <a:cubicBezTo>
                      <a:pt x="9" y="34"/>
                      <a:pt x="9" y="34"/>
                      <a:pt x="9" y="34"/>
                    </a:cubicBezTo>
                    <a:cubicBezTo>
                      <a:pt x="8" y="33"/>
                      <a:pt x="8" y="34"/>
                      <a:pt x="8" y="33"/>
                    </a:cubicBezTo>
                    <a:cubicBezTo>
                      <a:pt x="7" y="33"/>
                      <a:pt x="7" y="33"/>
                      <a:pt x="7" y="32"/>
                    </a:cubicBezTo>
                    <a:cubicBezTo>
                      <a:pt x="7" y="32"/>
                      <a:pt x="7" y="32"/>
                      <a:pt x="7" y="31"/>
                    </a:cubicBezTo>
                    <a:cubicBezTo>
                      <a:pt x="7" y="31"/>
                      <a:pt x="7" y="30"/>
                      <a:pt x="7" y="30"/>
                    </a:cubicBezTo>
                    <a:cubicBezTo>
                      <a:pt x="7" y="29"/>
                      <a:pt x="7" y="29"/>
                      <a:pt x="8" y="28"/>
                    </a:cubicBezTo>
                    <a:cubicBezTo>
                      <a:pt x="8" y="28"/>
                      <a:pt x="8" y="28"/>
                      <a:pt x="8" y="27"/>
                    </a:cubicBezTo>
                    <a:cubicBezTo>
                      <a:pt x="8" y="27"/>
                      <a:pt x="8" y="27"/>
                      <a:pt x="8" y="26"/>
                    </a:cubicBezTo>
                    <a:cubicBezTo>
                      <a:pt x="8" y="26"/>
                      <a:pt x="8" y="25"/>
                      <a:pt x="8" y="24"/>
                    </a:cubicBezTo>
                    <a:cubicBezTo>
                      <a:pt x="8" y="24"/>
                      <a:pt x="8" y="24"/>
                      <a:pt x="9" y="23"/>
                    </a:cubicBezTo>
                    <a:cubicBezTo>
                      <a:pt x="9" y="23"/>
                      <a:pt x="8" y="22"/>
                      <a:pt x="9" y="22"/>
                    </a:cubicBezTo>
                    <a:cubicBezTo>
                      <a:pt x="9" y="22"/>
                      <a:pt x="9" y="22"/>
                      <a:pt x="9" y="22"/>
                    </a:cubicBezTo>
                    <a:cubicBezTo>
                      <a:pt x="9" y="21"/>
                      <a:pt x="10" y="21"/>
                      <a:pt x="10" y="21"/>
                    </a:cubicBezTo>
                    <a:cubicBezTo>
                      <a:pt x="10" y="21"/>
                      <a:pt x="10" y="21"/>
                      <a:pt x="11" y="21"/>
                    </a:cubicBezTo>
                    <a:cubicBezTo>
                      <a:pt x="11" y="22"/>
                      <a:pt x="11" y="22"/>
                      <a:pt x="11" y="22"/>
                    </a:cubicBezTo>
                    <a:cubicBezTo>
                      <a:pt x="11" y="23"/>
                      <a:pt x="10" y="23"/>
                      <a:pt x="11" y="23"/>
                    </a:cubicBezTo>
                    <a:cubicBezTo>
                      <a:pt x="11" y="24"/>
                      <a:pt x="11" y="24"/>
                      <a:pt x="11" y="24"/>
                    </a:cubicBezTo>
                    <a:cubicBezTo>
                      <a:pt x="12" y="24"/>
                      <a:pt x="12" y="24"/>
                      <a:pt x="12" y="24"/>
                    </a:cubicBezTo>
                    <a:cubicBezTo>
                      <a:pt x="13" y="24"/>
                      <a:pt x="13" y="24"/>
                      <a:pt x="13" y="24"/>
                    </a:cubicBezTo>
                    <a:cubicBezTo>
                      <a:pt x="14" y="24"/>
                      <a:pt x="14" y="25"/>
                      <a:pt x="14" y="25"/>
                    </a:cubicBezTo>
                    <a:cubicBezTo>
                      <a:pt x="14" y="25"/>
                      <a:pt x="14" y="25"/>
                      <a:pt x="15" y="25"/>
                    </a:cubicBezTo>
                    <a:cubicBezTo>
                      <a:pt x="15" y="25"/>
                      <a:pt x="15" y="25"/>
                      <a:pt x="15" y="25"/>
                    </a:cubicBezTo>
                    <a:cubicBezTo>
                      <a:pt x="15" y="25"/>
                      <a:pt x="15" y="25"/>
                      <a:pt x="15" y="25"/>
                    </a:cubicBezTo>
                    <a:cubicBezTo>
                      <a:pt x="15" y="25"/>
                      <a:pt x="16" y="24"/>
                      <a:pt x="15" y="24"/>
                    </a:cubicBezTo>
                    <a:cubicBezTo>
                      <a:pt x="15" y="24"/>
                      <a:pt x="15" y="24"/>
                      <a:pt x="15" y="23"/>
                    </a:cubicBezTo>
                    <a:cubicBezTo>
                      <a:pt x="14" y="23"/>
                      <a:pt x="14" y="23"/>
                      <a:pt x="14" y="23"/>
                    </a:cubicBezTo>
                    <a:cubicBezTo>
                      <a:pt x="14" y="22"/>
                      <a:pt x="14" y="22"/>
                      <a:pt x="14" y="21"/>
                    </a:cubicBezTo>
                    <a:cubicBezTo>
                      <a:pt x="14" y="21"/>
                      <a:pt x="15" y="21"/>
                      <a:pt x="15" y="21"/>
                    </a:cubicBezTo>
                    <a:cubicBezTo>
                      <a:pt x="15" y="21"/>
                      <a:pt x="15" y="21"/>
                      <a:pt x="15" y="21"/>
                    </a:cubicBezTo>
                    <a:cubicBezTo>
                      <a:pt x="15" y="21"/>
                      <a:pt x="15" y="20"/>
                      <a:pt x="15" y="20"/>
                    </a:cubicBezTo>
                    <a:cubicBezTo>
                      <a:pt x="15" y="19"/>
                      <a:pt x="16" y="19"/>
                      <a:pt x="16" y="19"/>
                    </a:cubicBezTo>
                    <a:cubicBezTo>
                      <a:pt x="16" y="19"/>
                      <a:pt x="16" y="19"/>
                      <a:pt x="17" y="19"/>
                    </a:cubicBezTo>
                    <a:cubicBezTo>
                      <a:pt x="17" y="18"/>
                      <a:pt x="17" y="19"/>
                      <a:pt x="18" y="19"/>
                    </a:cubicBezTo>
                    <a:cubicBezTo>
                      <a:pt x="18" y="19"/>
                      <a:pt x="19" y="19"/>
                      <a:pt x="19" y="19"/>
                    </a:cubicBezTo>
                    <a:cubicBezTo>
                      <a:pt x="19" y="19"/>
                      <a:pt x="20" y="19"/>
                      <a:pt x="20" y="19"/>
                    </a:cubicBezTo>
                    <a:cubicBezTo>
                      <a:pt x="20" y="19"/>
                      <a:pt x="21" y="19"/>
                      <a:pt x="21" y="19"/>
                    </a:cubicBezTo>
                    <a:cubicBezTo>
                      <a:pt x="21" y="19"/>
                      <a:pt x="21" y="19"/>
                      <a:pt x="21" y="19"/>
                    </a:cubicBezTo>
                    <a:cubicBezTo>
                      <a:pt x="22" y="18"/>
                      <a:pt x="22" y="18"/>
                      <a:pt x="22" y="18"/>
                    </a:cubicBezTo>
                    <a:cubicBezTo>
                      <a:pt x="22" y="17"/>
                      <a:pt x="22" y="17"/>
                      <a:pt x="22" y="17"/>
                    </a:cubicBezTo>
                    <a:cubicBezTo>
                      <a:pt x="22" y="16"/>
                      <a:pt x="22" y="16"/>
                      <a:pt x="22" y="16"/>
                    </a:cubicBezTo>
                    <a:cubicBezTo>
                      <a:pt x="21" y="15"/>
                      <a:pt x="22" y="15"/>
                      <a:pt x="21" y="15"/>
                    </a:cubicBezTo>
                    <a:cubicBezTo>
                      <a:pt x="21" y="14"/>
                      <a:pt x="21" y="14"/>
                      <a:pt x="21" y="14"/>
                    </a:cubicBezTo>
                    <a:cubicBezTo>
                      <a:pt x="20" y="14"/>
                      <a:pt x="20" y="14"/>
                      <a:pt x="20" y="13"/>
                    </a:cubicBezTo>
                    <a:cubicBezTo>
                      <a:pt x="19" y="13"/>
                      <a:pt x="19" y="12"/>
                      <a:pt x="19" y="12"/>
                    </a:cubicBezTo>
                    <a:cubicBezTo>
                      <a:pt x="19" y="11"/>
                      <a:pt x="19" y="11"/>
                      <a:pt x="19" y="11"/>
                    </a:cubicBezTo>
                    <a:cubicBezTo>
                      <a:pt x="19" y="10"/>
                      <a:pt x="19" y="10"/>
                      <a:pt x="18" y="10"/>
                    </a:cubicBezTo>
                    <a:cubicBezTo>
                      <a:pt x="18" y="9"/>
                      <a:pt x="18" y="9"/>
                      <a:pt x="17" y="9"/>
                    </a:cubicBezTo>
                    <a:cubicBezTo>
                      <a:pt x="17" y="9"/>
                      <a:pt x="17" y="8"/>
                      <a:pt x="17" y="8"/>
                    </a:cubicBezTo>
                    <a:cubicBezTo>
                      <a:pt x="17" y="8"/>
                      <a:pt x="17" y="8"/>
                      <a:pt x="16" y="8"/>
                    </a:cubicBezTo>
                    <a:cubicBezTo>
                      <a:pt x="16" y="8"/>
                      <a:pt x="16" y="8"/>
                      <a:pt x="15" y="8"/>
                    </a:cubicBezTo>
                    <a:cubicBezTo>
                      <a:pt x="15" y="8"/>
                      <a:pt x="14" y="8"/>
                      <a:pt x="14" y="8"/>
                    </a:cubicBezTo>
                    <a:cubicBezTo>
                      <a:pt x="14" y="8"/>
                      <a:pt x="14" y="9"/>
                      <a:pt x="14" y="9"/>
                    </a:cubicBezTo>
                    <a:cubicBezTo>
                      <a:pt x="14" y="9"/>
                      <a:pt x="13" y="8"/>
                      <a:pt x="13" y="8"/>
                    </a:cubicBezTo>
                    <a:cubicBezTo>
                      <a:pt x="13" y="8"/>
                      <a:pt x="12" y="8"/>
                      <a:pt x="12" y="8"/>
                    </a:cubicBezTo>
                    <a:cubicBezTo>
                      <a:pt x="12" y="8"/>
                      <a:pt x="12" y="8"/>
                      <a:pt x="11" y="8"/>
                    </a:cubicBezTo>
                    <a:cubicBezTo>
                      <a:pt x="11" y="8"/>
                      <a:pt x="11" y="8"/>
                      <a:pt x="10" y="8"/>
                    </a:cubicBezTo>
                    <a:cubicBezTo>
                      <a:pt x="10" y="9"/>
                      <a:pt x="10" y="9"/>
                      <a:pt x="10" y="9"/>
                    </a:cubicBezTo>
                    <a:cubicBezTo>
                      <a:pt x="9" y="9"/>
                      <a:pt x="9" y="9"/>
                      <a:pt x="9" y="9"/>
                    </a:cubicBezTo>
                    <a:cubicBezTo>
                      <a:pt x="9" y="9"/>
                      <a:pt x="9" y="9"/>
                      <a:pt x="9" y="8"/>
                    </a:cubicBezTo>
                    <a:cubicBezTo>
                      <a:pt x="9" y="8"/>
                      <a:pt x="9" y="8"/>
                      <a:pt x="9" y="7"/>
                    </a:cubicBezTo>
                    <a:cubicBezTo>
                      <a:pt x="9" y="7"/>
                      <a:pt x="10" y="7"/>
                      <a:pt x="9" y="7"/>
                    </a:cubicBezTo>
                    <a:cubicBezTo>
                      <a:pt x="9" y="6"/>
                      <a:pt x="9" y="6"/>
                      <a:pt x="9" y="6"/>
                    </a:cubicBezTo>
                    <a:cubicBezTo>
                      <a:pt x="8" y="5"/>
                      <a:pt x="8" y="5"/>
                      <a:pt x="8" y="5"/>
                    </a:cubicBezTo>
                    <a:cubicBezTo>
                      <a:pt x="8" y="5"/>
                      <a:pt x="8" y="4"/>
                      <a:pt x="8" y="4"/>
                    </a:cubicBezTo>
                    <a:cubicBezTo>
                      <a:pt x="8" y="4"/>
                      <a:pt x="8" y="3"/>
                      <a:pt x="8" y="3"/>
                    </a:cubicBezTo>
                    <a:cubicBezTo>
                      <a:pt x="7" y="3"/>
                      <a:pt x="7" y="3"/>
                      <a:pt x="7" y="2"/>
                    </a:cubicBezTo>
                    <a:cubicBezTo>
                      <a:pt x="7" y="2"/>
                      <a:pt x="7" y="2"/>
                      <a:pt x="7" y="1"/>
                    </a:cubicBezTo>
                    <a:cubicBezTo>
                      <a:pt x="7" y="1"/>
                      <a:pt x="7" y="0"/>
                      <a:pt x="7" y="0"/>
                    </a:cubicBezTo>
                    <a:cubicBezTo>
                      <a:pt x="7" y="0"/>
                      <a:pt x="7" y="0"/>
                      <a:pt x="7" y="0"/>
                    </a:cubicBezTo>
                    <a:cubicBezTo>
                      <a:pt x="7" y="0"/>
                      <a:pt x="7" y="0"/>
                      <a:pt x="6" y="0"/>
                    </a:cubicBezTo>
                    <a:cubicBezTo>
                      <a:pt x="6" y="1"/>
                      <a:pt x="6" y="1"/>
                      <a:pt x="5" y="1"/>
                    </a:cubicBezTo>
                    <a:cubicBezTo>
                      <a:pt x="5" y="2"/>
                      <a:pt x="5" y="2"/>
                      <a:pt x="4" y="2"/>
                    </a:cubicBezTo>
                    <a:cubicBezTo>
                      <a:pt x="4" y="2"/>
                      <a:pt x="4" y="3"/>
                      <a:pt x="3" y="3"/>
                    </a:cubicBezTo>
                    <a:cubicBezTo>
                      <a:pt x="3" y="3"/>
                      <a:pt x="3" y="3"/>
                      <a:pt x="3" y="3"/>
                    </a:cubicBezTo>
                    <a:cubicBezTo>
                      <a:pt x="2" y="3"/>
                      <a:pt x="2" y="3"/>
                      <a:pt x="1" y="3"/>
                    </a:cubicBezTo>
                    <a:cubicBezTo>
                      <a:pt x="1" y="3"/>
                      <a:pt x="1" y="4"/>
                      <a:pt x="1" y="4"/>
                    </a:cubicBezTo>
                    <a:cubicBezTo>
                      <a:pt x="1" y="5"/>
                      <a:pt x="1" y="5"/>
                      <a:pt x="1" y="5"/>
                    </a:cubicBezTo>
                    <a:cubicBezTo>
                      <a:pt x="1" y="6"/>
                      <a:pt x="1" y="6"/>
                      <a:pt x="1" y="6"/>
                    </a:cubicBezTo>
                    <a:cubicBezTo>
                      <a:pt x="1" y="6"/>
                      <a:pt x="1" y="6"/>
                      <a:pt x="0" y="7"/>
                    </a:cubicBezTo>
                    <a:cubicBezTo>
                      <a:pt x="0" y="7"/>
                      <a:pt x="0" y="7"/>
                      <a:pt x="1" y="8"/>
                    </a:cubicBezTo>
                    <a:cubicBezTo>
                      <a:pt x="1" y="8"/>
                      <a:pt x="1" y="8"/>
                      <a:pt x="1"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0" name="Freeform 487"/>
              <p:cNvSpPr>
                <a:spLocks/>
              </p:cNvSpPr>
              <p:nvPr/>
            </p:nvSpPr>
            <p:spPr bwMode="auto">
              <a:xfrm>
                <a:off x="7832726" y="2935289"/>
                <a:ext cx="20638" cy="22225"/>
              </a:xfrm>
              <a:custGeom>
                <a:avLst/>
                <a:gdLst>
                  <a:gd name="T0" fmla="*/ 2 w 2"/>
                  <a:gd name="T1" fmla="*/ 1 h 2"/>
                  <a:gd name="T2" fmla="*/ 1 w 2"/>
                  <a:gd name="T3" fmla="*/ 1 h 2"/>
                  <a:gd name="T4" fmla="*/ 1 w 2"/>
                  <a:gd name="T5" fmla="*/ 1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1"/>
                      <a:pt x="1" y="1"/>
                    </a:cubicBezTo>
                    <a:cubicBezTo>
                      <a:pt x="1" y="0"/>
                      <a:pt x="1" y="0"/>
                      <a:pt x="1" y="1"/>
                    </a:cubicBezTo>
                    <a:cubicBezTo>
                      <a:pt x="0" y="1"/>
                      <a:pt x="0" y="1"/>
                      <a:pt x="1" y="1"/>
                    </a:cubicBezTo>
                    <a:cubicBezTo>
                      <a:pt x="1" y="2"/>
                      <a:pt x="2" y="2"/>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1" name="Freeform 488"/>
              <p:cNvSpPr>
                <a:spLocks/>
              </p:cNvSpPr>
              <p:nvPr/>
            </p:nvSpPr>
            <p:spPr bwMode="auto">
              <a:xfrm>
                <a:off x="8716964" y="3562351"/>
                <a:ext cx="22225" cy="31750"/>
              </a:xfrm>
              <a:custGeom>
                <a:avLst/>
                <a:gdLst>
                  <a:gd name="T0" fmla="*/ 2 w 2"/>
                  <a:gd name="T1" fmla="*/ 2 h 3"/>
                  <a:gd name="T2" fmla="*/ 2 w 2"/>
                  <a:gd name="T3" fmla="*/ 1 h 3"/>
                  <a:gd name="T4" fmla="*/ 2 w 2"/>
                  <a:gd name="T5" fmla="*/ 0 h 3"/>
                  <a:gd name="T6" fmla="*/ 1 w 2"/>
                  <a:gd name="T7" fmla="*/ 0 h 3"/>
                  <a:gd name="T8" fmla="*/ 0 w 2"/>
                  <a:gd name="T9" fmla="*/ 1 h 3"/>
                  <a:gd name="T10" fmla="*/ 0 w 2"/>
                  <a:gd name="T11" fmla="*/ 2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1"/>
                      <a:pt x="2" y="1"/>
                      <a:pt x="2" y="1"/>
                    </a:cubicBezTo>
                    <a:cubicBezTo>
                      <a:pt x="2" y="0"/>
                      <a:pt x="2" y="0"/>
                      <a:pt x="2" y="0"/>
                    </a:cubicBezTo>
                    <a:cubicBezTo>
                      <a:pt x="2" y="0"/>
                      <a:pt x="1" y="0"/>
                      <a:pt x="1" y="0"/>
                    </a:cubicBezTo>
                    <a:cubicBezTo>
                      <a:pt x="0" y="0"/>
                      <a:pt x="0" y="0"/>
                      <a:pt x="0" y="1"/>
                    </a:cubicBezTo>
                    <a:cubicBezTo>
                      <a:pt x="0" y="1"/>
                      <a:pt x="0" y="2"/>
                      <a:pt x="0"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2" name="Freeform 489"/>
              <p:cNvSpPr>
                <a:spLocks/>
              </p:cNvSpPr>
              <p:nvPr/>
            </p:nvSpPr>
            <p:spPr bwMode="auto">
              <a:xfrm>
                <a:off x="8728076" y="3594101"/>
                <a:ext cx="11113" cy="11113"/>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1"/>
                    </a:cubicBezTo>
                    <a:cubicBezTo>
                      <a:pt x="0" y="1"/>
                      <a:pt x="1" y="1"/>
                      <a:pt x="1" y="0"/>
                    </a:cubicBezTo>
                    <a:cubicBezTo>
                      <a:pt x="1" y="0"/>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3" name="Freeform 490"/>
              <p:cNvSpPr>
                <a:spLocks/>
              </p:cNvSpPr>
              <p:nvPr/>
            </p:nvSpPr>
            <p:spPr bwMode="auto">
              <a:xfrm>
                <a:off x="8739189" y="3605214"/>
                <a:ext cx="11113" cy="11113"/>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1" y="0"/>
                      <a:pt x="0" y="0"/>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4" name="Freeform 491"/>
              <p:cNvSpPr>
                <a:spLocks/>
              </p:cNvSpPr>
              <p:nvPr/>
            </p:nvSpPr>
            <p:spPr bwMode="auto">
              <a:xfrm>
                <a:off x="8577264" y="4178301"/>
                <a:ext cx="182563" cy="215900"/>
              </a:xfrm>
              <a:custGeom>
                <a:avLst/>
                <a:gdLst>
                  <a:gd name="T0" fmla="*/ 15 w 17"/>
                  <a:gd name="T1" fmla="*/ 7 h 20"/>
                  <a:gd name="T2" fmla="*/ 15 w 17"/>
                  <a:gd name="T3" fmla="*/ 8 h 20"/>
                  <a:gd name="T4" fmla="*/ 13 w 17"/>
                  <a:gd name="T5" fmla="*/ 8 h 20"/>
                  <a:gd name="T6" fmla="*/ 12 w 17"/>
                  <a:gd name="T7" fmla="*/ 8 h 20"/>
                  <a:gd name="T8" fmla="*/ 12 w 17"/>
                  <a:gd name="T9" fmla="*/ 7 h 20"/>
                  <a:gd name="T10" fmla="*/ 12 w 17"/>
                  <a:gd name="T11" fmla="*/ 7 h 20"/>
                  <a:gd name="T12" fmla="*/ 12 w 17"/>
                  <a:gd name="T13" fmla="*/ 5 h 20"/>
                  <a:gd name="T14" fmla="*/ 12 w 17"/>
                  <a:gd name="T15" fmla="*/ 5 h 20"/>
                  <a:gd name="T16" fmla="*/ 11 w 17"/>
                  <a:gd name="T17" fmla="*/ 6 h 20"/>
                  <a:gd name="T18" fmla="*/ 10 w 17"/>
                  <a:gd name="T19" fmla="*/ 6 h 20"/>
                  <a:gd name="T20" fmla="*/ 10 w 17"/>
                  <a:gd name="T21" fmla="*/ 5 h 20"/>
                  <a:gd name="T22" fmla="*/ 11 w 17"/>
                  <a:gd name="T23" fmla="*/ 5 h 20"/>
                  <a:gd name="T24" fmla="*/ 11 w 17"/>
                  <a:gd name="T25" fmla="*/ 4 h 20"/>
                  <a:gd name="T26" fmla="*/ 11 w 17"/>
                  <a:gd name="T27" fmla="*/ 3 h 20"/>
                  <a:gd name="T28" fmla="*/ 11 w 17"/>
                  <a:gd name="T29" fmla="*/ 2 h 20"/>
                  <a:gd name="T30" fmla="*/ 11 w 17"/>
                  <a:gd name="T31" fmla="*/ 2 h 20"/>
                  <a:gd name="T32" fmla="*/ 10 w 17"/>
                  <a:gd name="T33" fmla="*/ 1 h 20"/>
                  <a:gd name="T34" fmla="*/ 10 w 17"/>
                  <a:gd name="T35" fmla="*/ 1 h 20"/>
                  <a:gd name="T36" fmla="*/ 9 w 17"/>
                  <a:gd name="T37" fmla="*/ 1 h 20"/>
                  <a:gd name="T38" fmla="*/ 8 w 17"/>
                  <a:gd name="T39" fmla="*/ 1 h 20"/>
                  <a:gd name="T40" fmla="*/ 8 w 17"/>
                  <a:gd name="T41" fmla="*/ 2 h 20"/>
                  <a:gd name="T42" fmla="*/ 8 w 17"/>
                  <a:gd name="T43" fmla="*/ 3 h 20"/>
                  <a:gd name="T44" fmla="*/ 9 w 17"/>
                  <a:gd name="T45" fmla="*/ 4 h 20"/>
                  <a:gd name="T46" fmla="*/ 8 w 17"/>
                  <a:gd name="T47" fmla="*/ 5 h 20"/>
                  <a:gd name="T48" fmla="*/ 8 w 17"/>
                  <a:gd name="T49" fmla="*/ 6 h 20"/>
                  <a:gd name="T50" fmla="*/ 8 w 17"/>
                  <a:gd name="T51" fmla="*/ 7 h 20"/>
                  <a:gd name="T52" fmla="*/ 8 w 17"/>
                  <a:gd name="T53" fmla="*/ 8 h 20"/>
                  <a:gd name="T54" fmla="*/ 7 w 17"/>
                  <a:gd name="T55" fmla="*/ 9 h 20"/>
                  <a:gd name="T56" fmla="*/ 6 w 17"/>
                  <a:gd name="T57" fmla="*/ 10 h 20"/>
                  <a:gd name="T58" fmla="*/ 5 w 17"/>
                  <a:gd name="T59" fmla="*/ 11 h 20"/>
                  <a:gd name="T60" fmla="*/ 3 w 17"/>
                  <a:gd name="T61" fmla="*/ 12 h 20"/>
                  <a:gd name="T62" fmla="*/ 2 w 17"/>
                  <a:gd name="T63" fmla="*/ 13 h 20"/>
                  <a:gd name="T64" fmla="*/ 2 w 17"/>
                  <a:gd name="T65" fmla="*/ 14 h 20"/>
                  <a:gd name="T66" fmla="*/ 3 w 17"/>
                  <a:gd name="T67" fmla="*/ 15 h 20"/>
                  <a:gd name="T68" fmla="*/ 3 w 17"/>
                  <a:gd name="T69" fmla="*/ 16 h 20"/>
                  <a:gd name="T70" fmla="*/ 3 w 17"/>
                  <a:gd name="T71" fmla="*/ 16 h 20"/>
                  <a:gd name="T72" fmla="*/ 3 w 17"/>
                  <a:gd name="T73" fmla="*/ 17 h 20"/>
                  <a:gd name="T74" fmla="*/ 2 w 17"/>
                  <a:gd name="T75" fmla="*/ 18 h 20"/>
                  <a:gd name="T76" fmla="*/ 1 w 17"/>
                  <a:gd name="T77" fmla="*/ 18 h 20"/>
                  <a:gd name="T78" fmla="*/ 1 w 17"/>
                  <a:gd name="T79" fmla="*/ 19 h 20"/>
                  <a:gd name="T80" fmla="*/ 2 w 17"/>
                  <a:gd name="T81" fmla="*/ 19 h 20"/>
                  <a:gd name="T82" fmla="*/ 4 w 17"/>
                  <a:gd name="T83" fmla="*/ 19 h 20"/>
                  <a:gd name="T84" fmla="*/ 5 w 17"/>
                  <a:gd name="T85" fmla="*/ 18 h 20"/>
                  <a:gd name="T86" fmla="*/ 6 w 17"/>
                  <a:gd name="T87" fmla="*/ 17 h 20"/>
                  <a:gd name="T88" fmla="*/ 6 w 17"/>
                  <a:gd name="T89" fmla="*/ 17 h 20"/>
                  <a:gd name="T90" fmla="*/ 7 w 17"/>
                  <a:gd name="T91" fmla="*/ 17 h 20"/>
                  <a:gd name="T92" fmla="*/ 8 w 17"/>
                  <a:gd name="T93" fmla="*/ 16 h 20"/>
                  <a:gd name="T94" fmla="*/ 8 w 17"/>
                  <a:gd name="T95" fmla="*/ 15 h 20"/>
                  <a:gd name="T96" fmla="*/ 9 w 17"/>
                  <a:gd name="T97" fmla="*/ 15 h 20"/>
                  <a:gd name="T98" fmla="*/ 10 w 17"/>
                  <a:gd name="T99" fmla="*/ 14 h 20"/>
                  <a:gd name="T100" fmla="*/ 10 w 17"/>
                  <a:gd name="T101" fmla="*/ 13 h 20"/>
                  <a:gd name="T102" fmla="*/ 12 w 17"/>
                  <a:gd name="T103" fmla="*/ 13 h 20"/>
                  <a:gd name="T104" fmla="*/ 13 w 17"/>
                  <a:gd name="T105" fmla="*/ 13 h 20"/>
                  <a:gd name="T106" fmla="*/ 14 w 17"/>
                  <a:gd name="T107" fmla="*/ 12 h 20"/>
                  <a:gd name="T108" fmla="*/ 14 w 17"/>
                  <a:gd name="T109" fmla="*/ 11 h 20"/>
                  <a:gd name="T110" fmla="*/ 15 w 17"/>
                  <a:gd name="T111" fmla="*/ 11 h 20"/>
                  <a:gd name="T112" fmla="*/ 16 w 17"/>
                  <a:gd name="T113" fmla="*/ 10 h 20"/>
                  <a:gd name="T114" fmla="*/ 16 w 17"/>
                  <a:gd name="T115" fmla="*/ 9 h 20"/>
                  <a:gd name="T116" fmla="*/ 16 w 17"/>
                  <a:gd name="T117" fmla="*/ 8 h 20"/>
                  <a:gd name="T118" fmla="*/ 16 w 17"/>
                  <a:gd name="T119" fmla="*/ 7 h 20"/>
                  <a:gd name="T120" fmla="*/ 15 w 17"/>
                  <a:gd name="T1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20">
                    <a:moveTo>
                      <a:pt x="15" y="7"/>
                    </a:moveTo>
                    <a:cubicBezTo>
                      <a:pt x="15" y="8"/>
                      <a:pt x="15" y="8"/>
                      <a:pt x="15" y="8"/>
                    </a:cubicBezTo>
                    <a:cubicBezTo>
                      <a:pt x="14" y="8"/>
                      <a:pt x="14" y="8"/>
                      <a:pt x="13" y="8"/>
                    </a:cubicBezTo>
                    <a:cubicBezTo>
                      <a:pt x="13" y="8"/>
                      <a:pt x="13" y="9"/>
                      <a:pt x="12" y="8"/>
                    </a:cubicBezTo>
                    <a:cubicBezTo>
                      <a:pt x="12" y="8"/>
                      <a:pt x="12" y="8"/>
                      <a:pt x="12" y="7"/>
                    </a:cubicBezTo>
                    <a:cubicBezTo>
                      <a:pt x="12" y="7"/>
                      <a:pt x="12" y="7"/>
                      <a:pt x="12" y="7"/>
                    </a:cubicBezTo>
                    <a:cubicBezTo>
                      <a:pt x="13" y="6"/>
                      <a:pt x="13" y="6"/>
                      <a:pt x="12" y="5"/>
                    </a:cubicBezTo>
                    <a:cubicBezTo>
                      <a:pt x="12" y="5"/>
                      <a:pt x="12" y="5"/>
                      <a:pt x="12" y="5"/>
                    </a:cubicBezTo>
                    <a:cubicBezTo>
                      <a:pt x="11" y="5"/>
                      <a:pt x="11" y="5"/>
                      <a:pt x="11" y="6"/>
                    </a:cubicBezTo>
                    <a:cubicBezTo>
                      <a:pt x="11" y="6"/>
                      <a:pt x="10" y="7"/>
                      <a:pt x="10" y="6"/>
                    </a:cubicBezTo>
                    <a:cubicBezTo>
                      <a:pt x="10" y="6"/>
                      <a:pt x="10" y="6"/>
                      <a:pt x="10" y="5"/>
                    </a:cubicBezTo>
                    <a:cubicBezTo>
                      <a:pt x="10" y="5"/>
                      <a:pt x="11" y="5"/>
                      <a:pt x="11" y="5"/>
                    </a:cubicBezTo>
                    <a:cubicBezTo>
                      <a:pt x="11" y="5"/>
                      <a:pt x="11" y="4"/>
                      <a:pt x="11" y="4"/>
                    </a:cubicBezTo>
                    <a:cubicBezTo>
                      <a:pt x="11" y="4"/>
                      <a:pt x="11" y="3"/>
                      <a:pt x="11" y="3"/>
                    </a:cubicBezTo>
                    <a:cubicBezTo>
                      <a:pt x="11" y="3"/>
                      <a:pt x="11" y="3"/>
                      <a:pt x="11" y="2"/>
                    </a:cubicBezTo>
                    <a:cubicBezTo>
                      <a:pt x="11" y="2"/>
                      <a:pt x="11" y="2"/>
                      <a:pt x="11" y="2"/>
                    </a:cubicBezTo>
                    <a:cubicBezTo>
                      <a:pt x="11" y="1"/>
                      <a:pt x="11" y="1"/>
                      <a:pt x="10" y="1"/>
                    </a:cubicBezTo>
                    <a:cubicBezTo>
                      <a:pt x="10" y="1"/>
                      <a:pt x="10" y="1"/>
                      <a:pt x="10" y="1"/>
                    </a:cubicBezTo>
                    <a:cubicBezTo>
                      <a:pt x="9" y="0"/>
                      <a:pt x="9" y="0"/>
                      <a:pt x="9" y="1"/>
                    </a:cubicBezTo>
                    <a:cubicBezTo>
                      <a:pt x="9" y="1"/>
                      <a:pt x="8" y="1"/>
                      <a:pt x="8" y="1"/>
                    </a:cubicBezTo>
                    <a:cubicBezTo>
                      <a:pt x="8" y="2"/>
                      <a:pt x="8" y="2"/>
                      <a:pt x="8" y="2"/>
                    </a:cubicBezTo>
                    <a:cubicBezTo>
                      <a:pt x="8" y="3"/>
                      <a:pt x="7" y="3"/>
                      <a:pt x="8" y="3"/>
                    </a:cubicBezTo>
                    <a:cubicBezTo>
                      <a:pt x="8" y="4"/>
                      <a:pt x="9" y="3"/>
                      <a:pt x="9" y="4"/>
                    </a:cubicBezTo>
                    <a:cubicBezTo>
                      <a:pt x="9" y="4"/>
                      <a:pt x="8" y="4"/>
                      <a:pt x="8" y="5"/>
                    </a:cubicBezTo>
                    <a:cubicBezTo>
                      <a:pt x="8" y="5"/>
                      <a:pt x="8" y="5"/>
                      <a:pt x="8" y="6"/>
                    </a:cubicBezTo>
                    <a:cubicBezTo>
                      <a:pt x="8" y="6"/>
                      <a:pt x="8" y="6"/>
                      <a:pt x="8" y="7"/>
                    </a:cubicBezTo>
                    <a:cubicBezTo>
                      <a:pt x="8" y="7"/>
                      <a:pt x="8" y="8"/>
                      <a:pt x="8" y="8"/>
                    </a:cubicBezTo>
                    <a:cubicBezTo>
                      <a:pt x="8" y="9"/>
                      <a:pt x="7" y="9"/>
                      <a:pt x="7" y="9"/>
                    </a:cubicBezTo>
                    <a:cubicBezTo>
                      <a:pt x="7" y="10"/>
                      <a:pt x="7" y="10"/>
                      <a:pt x="6" y="10"/>
                    </a:cubicBezTo>
                    <a:cubicBezTo>
                      <a:pt x="6" y="11"/>
                      <a:pt x="6" y="11"/>
                      <a:pt x="5" y="11"/>
                    </a:cubicBezTo>
                    <a:cubicBezTo>
                      <a:pt x="5" y="12"/>
                      <a:pt x="4" y="12"/>
                      <a:pt x="3" y="12"/>
                    </a:cubicBezTo>
                    <a:cubicBezTo>
                      <a:pt x="3" y="12"/>
                      <a:pt x="3" y="13"/>
                      <a:pt x="2" y="13"/>
                    </a:cubicBezTo>
                    <a:cubicBezTo>
                      <a:pt x="2" y="13"/>
                      <a:pt x="2" y="14"/>
                      <a:pt x="2" y="14"/>
                    </a:cubicBezTo>
                    <a:cubicBezTo>
                      <a:pt x="2" y="14"/>
                      <a:pt x="2" y="14"/>
                      <a:pt x="3" y="15"/>
                    </a:cubicBezTo>
                    <a:cubicBezTo>
                      <a:pt x="3" y="15"/>
                      <a:pt x="3" y="15"/>
                      <a:pt x="3" y="16"/>
                    </a:cubicBezTo>
                    <a:cubicBezTo>
                      <a:pt x="3" y="16"/>
                      <a:pt x="3" y="16"/>
                      <a:pt x="3" y="16"/>
                    </a:cubicBezTo>
                    <a:cubicBezTo>
                      <a:pt x="3" y="17"/>
                      <a:pt x="3" y="17"/>
                      <a:pt x="3" y="17"/>
                    </a:cubicBezTo>
                    <a:cubicBezTo>
                      <a:pt x="2" y="17"/>
                      <a:pt x="2" y="17"/>
                      <a:pt x="2" y="18"/>
                    </a:cubicBezTo>
                    <a:cubicBezTo>
                      <a:pt x="1" y="18"/>
                      <a:pt x="1" y="18"/>
                      <a:pt x="1" y="18"/>
                    </a:cubicBezTo>
                    <a:cubicBezTo>
                      <a:pt x="0" y="19"/>
                      <a:pt x="0" y="19"/>
                      <a:pt x="1" y="19"/>
                    </a:cubicBezTo>
                    <a:cubicBezTo>
                      <a:pt x="1" y="20"/>
                      <a:pt x="2" y="19"/>
                      <a:pt x="2" y="19"/>
                    </a:cubicBezTo>
                    <a:cubicBezTo>
                      <a:pt x="3" y="19"/>
                      <a:pt x="3" y="19"/>
                      <a:pt x="4" y="19"/>
                    </a:cubicBezTo>
                    <a:cubicBezTo>
                      <a:pt x="4" y="19"/>
                      <a:pt x="4" y="18"/>
                      <a:pt x="5" y="18"/>
                    </a:cubicBezTo>
                    <a:cubicBezTo>
                      <a:pt x="5" y="18"/>
                      <a:pt x="5" y="18"/>
                      <a:pt x="6" y="17"/>
                    </a:cubicBezTo>
                    <a:cubicBezTo>
                      <a:pt x="6" y="17"/>
                      <a:pt x="6" y="17"/>
                      <a:pt x="6" y="17"/>
                    </a:cubicBezTo>
                    <a:cubicBezTo>
                      <a:pt x="7" y="16"/>
                      <a:pt x="7" y="17"/>
                      <a:pt x="7" y="17"/>
                    </a:cubicBezTo>
                    <a:cubicBezTo>
                      <a:pt x="8" y="16"/>
                      <a:pt x="8" y="16"/>
                      <a:pt x="8" y="16"/>
                    </a:cubicBezTo>
                    <a:cubicBezTo>
                      <a:pt x="8" y="16"/>
                      <a:pt x="8" y="16"/>
                      <a:pt x="8" y="15"/>
                    </a:cubicBezTo>
                    <a:cubicBezTo>
                      <a:pt x="8" y="15"/>
                      <a:pt x="8" y="15"/>
                      <a:pt x="9" y="15"/>
                    </a:cubicBezTo>
                    <a:cubicBezTo>
                      <a:pt x="9" y="14"/>
                      <a:pt x="9" y="14"/>
                      <a:pt x="10" y="14"/>
                    </a:cubicBezTo>
                    <a:cubicBezTo>
                      <a:pt x="10" y="13"/>
                      <a:pt x="10" y="13"/>
                      <a:pt x="10" y="13"/>
                    </a:cubicBezTo>
                    <a:cubicBezTo>
                      <a:pt x="11" y="12"/>
                      <a:pt x="11" y="13"/>
                      <a:pt x="12" y="13"/>
                    </a:cubicBezTo>
                    <a:cubicBezTo>
                      <a:pt x="12" y="12"/>
                      <a:pt x="13" y="13"/>
                      <a:pt x="13" y="13"/>
                    </a:cubicBezTo>
                    <a:cubicBezTo>
                      <a:pt x="13" y="12"/>
                      <a:pt x="14" y="12"/>
                      <a:pt x="14" y="12"/>
                    </a:cubicBezTo>
                    <a:cubicBezTo>
                      <a:pt x="14" y="12"/>
                      <a:pt x="14" y="11"/>
                      <a:pt x="14" y="11"/>
                    </a:cubicBezTo>
                    <a:cubicBezTo>
                      <a:pt x="15" y="11"/>
                      <a:pt x="15" y="11"/>
                      <a:pt x="15" y="11"/>
                    </a:cubicBezTo>
                    <a:cubicBezTo>
                      <a:pt x="16" y="10"/>
                      <a:pt x="15" y="10"/>
                      <a:pt x="16" y="10"/>
                    </a:cubicBezTo>
                    <a:cubicBezTo>
                      <a:pt x="16" y="9"/>
                      <a:pt x="16" y="9"/>
                      <a:pt x="16" y="9"/>
                    </a:cubicBezTo>
                    <a:cubicBezTo>
                      <a:pt x="16" y="9"/>
                      <a:pt x="16" y="9"/>
                      <a:pt x="16" y="8"/>
                    </a:cubicBezTo>
                    <a:cubicBezTo>
                      <a:pt x="16" y="8"/>
                      <a:pt x="17" y="8"/>
                      <a:pt x="16" y="7"/>
                    </a:cubicBezTo>
                    <a:cubicBezTo>
                      <a:pt x="16" y="7"/>
                      <a:pt x="16" y="7"/>
                      <a:pt x="15"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5" name="Freeform 492"/>
              <p:cNvSpPr>
                <a:spLocks/>
              </p:cNvSpPr>
              <p:nvPr/>
            </p:nvSpPr>
            <p:spPr bwMode="auto">
              <a:xfrm>
                <a:off x="8242301" y="4546601"/>
                <a:ext cx="31750" cy="20638"/>
              </a:xfrm>
              <a:custGeom>
                <a:avLst/>
                <a:gdLst>
                  <a:gd name="T0" fmla="*/ 1 w 3"/>
                  <a:gd name="T1" fmla="*/ 2 h 2"/>
                  <a:gd name="T2" fmla="*/ 2 w 3"/>
                  <a:gd name="T3" fmla="*/ 1 h 2"/>
                  <a:gd name="T4" fmla="*/ 3 w 3"/>
                  <a:gd name="T5" fmla="*/ 1 h 2"/>
                  <a:gd name="T6" fmla="*/ 3 w 3"/>
                  <a:gd name="T7" fmla="*/ 0 h 2"/>
                  <a:gd name="T8" fmla="*/ 2 w 3"/>
                  <a:gd name="T9" fmla="*/ 0 h 2"/>
                  <a:gd name="T10" fmla="*/ 1 w 3"/>
                  <a:gd name="T11" fmla="*/ 1 h 2"/>
                  <a:gd name="T12" fmla="*/ 0 w 3"/>
                  <a:gd name="T13" fmla="*/ 1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2" y="1"/>
                      <a:pt x="2" y="1"/>
                    </a:cubicBezTo>
                    <a:cubicBezTo>
                      <a:pt x="2" y="1"/>
                      <a:pt x="3" y="1"/>
                      <a:pt x="3" y="1"/>
                    </a:cubicBezTo>
                    <a:cubicBezTo>
                      <a:pt x="3" y="0"/>
                      <a:pt x="3" y="0"/>
                      <a:pt x="3" y="0"/>
                    </a:cubicBezTo>
                    <a:cubicBezTo>
                      <a:pt x="2" y="0"/>
                      <a:pt x="2" y="0"/>
                      <a:pt x="2" y="0"/>
                    </a:cubicBezTo>
                    <a:cubicBezTo>
                      <a:pt x="1" y="0"/>
                      <a:pt x="1" y="0"/>
                      <a:pt x="1" y="1"/>
                    </a:cubicBezTo>
                    <a:cubicBezTo>
                      <a:pt x="1" y="1"/>
                      <a:pt x="0"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6" name="Freeform 493"/>
              <p:cNvSpPr>
                <a:spLocks/>
              </p:cNvSpPr>
              <p:nvPr/>
            </p:nvSpPr>
            <p:spPr bwMode="auto">
              <a:xfrm>
                <a:off x="8253414" y="4351339"/>
                <a:ext cx="323850" cy="206375"/>
              </a:xfrm>
              <a:custGeom>
                <a:avLst/>
                <a:gdLst>
                  <a:gd name="T0" fmla="*/ 29 w 30"/>
                  <a:gd name="T1" fmla="*/ 1 h 19"/>
                  <a:gd name="T2" fmla="*/ 28 w 30"/>
                  <a:gd name="T3" fmla="*/ 1 h 19"/>
                  <a:gd name="T4" fmla="*/ 27 w 30"/>
                  <a:gd name="T5" fmla="*/ 0 h 19"/>
                  <a:gd name="T6" fmla="*/ 25 w 30"/>
                  <a:gd name="T7" fmla="*/ 2 h 19"/>
                  <a:gd name="T8" fmla="*/ 23 w 30"/>
                  <a:gd name="T9" fmla="*/ 3 h 19"/>
                  <a:gd name="T10" fmla="*/ 20 w 30"/>
                  <a:gd name="T11" fmla="*/ 6 h 19"/>
                  <a:gd name="T12" fmla="*/ 18 w 30"/>
                  <a:gd name="T13" fmla="*/ 6 h 19"/>
                  <a:gd name="T14" fmla="*/ 17 w 30"/>
                  <a:gd name="T15" fmla="*/ 7 h 19"/>
                  <a:gd name="T16" fmla="*/ 15 w 30"/>
                  <a:gd name="T17" fmla="*/ 8 h 19"/>
                  <a:gd name="T18" fmla="*/ 13 w 30"/>
                  <a:gd name="T19" fmla="*/ 9 h 19"/>
                  <a:gd name="T20" fmla="*/ 10 w 30"/>
                  <a:gd name="T21" fmla="*/ 10 h 19"/>
                  <a:gd name="T22" fmla="*/ 7 w 30"/>
                  <a:gd name="T23" fmla="*/ 11 h 19"/>
                  <a:gd name="T24" fmla="*/ 5 w 30"/>
                  <a:gd name="T25" fmla="*/ 13 h 19"/>
                  <a:gd name="T26" fmla="*/ 2 w 30"/>
                  <a:gd name="T27" fmla="*/ 14 h 19"/>
                  <a:gd name="T28" fmla="*/ 1 w 30"/>
                  <a:gd name="T29" fmla="*/ 15 h 19"/>
                  <a:gd name="T30" fmla="*/ 1 w 30"/>
                  <a:gd name="T31" fmla="*/ 16 h 19"/>
                  <a:gd name="T32" fmla="*/ 2 w 30"/>
                  <a:gd name="T33" fmla="*/ 16 h 19"/>
                  <a:gd name="T34" fmla="*/ 3 w 30"/>
                  <a:gd name="T35" fmla="*/ 17 h 19"/>
                  <a:gd name="T36" fmla="*/ 5 w 30"/>
                  <a:gd name="T37" fmla="*/ 18 h 19"/>
                  <a:gd name="T38" fmla="*/ 8 w 30"/>
                  <a:gd name="T39" fmla="*/ 17 h 19"/>
                  <a:gd name="T40" fmla="*/ 11 w 30"/>
                  <a:gd name="T41" fmla="*/ 15 h 19"/>
                  <a:gd name="T42" fmla="*/ 13 w 30"/>
                  <a:gd name="T43" fmla="*/ 13 h 19"/>
                  <a:gd name="T44" fmla="*/ 14 w 30"/>
                  <a:gd name="T45" fmla="*/ 12 h 19"/>
                  <a:gd name="T46" fmla="*/ 17 w 30"/>
                  <a:gd name="T47" fmla="*/ 11 h 19"/>
                  <a:gd name="T48" fmla="*/ 20 w 30"/>
                  <a:gd name="T49" fmla="*/ 10 h 19"/>
                  <a:gd name="T50" fmla="*/ 21 w 30"/>
                  <a:gd name="T51" fmla="*/ 9 h 19"/>
                  <a:gd name="T52" fmla="*/ 23 w 30"/>
                  <a:gd name="T53" fmla="*/ 8 h 19"/>
                  <a:gd name="T54" fmla="*/ 25 w 30"/>
                  <a:gd name="T55" fmla="*/ 6 h 19"/>
                  <a:gd name="T56" fmla="*/ 27 w 30"/>
                  <a:gd name="T57" fmla="*/ 5 h 19"/>
                  <a:gd name="T58" fmla="*/ 28 w 30"/>
                  <a:gd name="T59" fmla="*/ 4 h 19"/>
                  <a:gd name="T60" fmla="*/ 30 w 30"/>
                  <a:gd name="T61" fmla="*/ 3 h 19"/>
                  <a:gd name="T62" fmla="*/ 30 w 30"/>
                  <a:gd name="T6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19">
                    <a:moveTo>
                      <a:pt x="30" y="1"/>
                    </a:moveTo>
                    <a:cubicBezTo>
                      <a:pt x="29" y="1"/>
                      <a:pt x="29" y="1"/>
                      <a:pt x="29" y="1"/>
                    </a:cubicBezTo>
                    <a:cubicBezTo>
                      <a:pt x="28" y="1"/>
                      <a:pt x="28" y="2"/>
                      <a:pt x="28" y="1"/>
                    </a:cubicBezTo>
                    <a:cubicBezTo>
                      <a:pt x="28" y="1"/>
                      <a:pt x="28" y="1"/>
                      <a:pt x="28" y="1"/>
                    </a:cubicBezTo>
                    <a:cubicBezTo>
                      <a:pt x="28" y="1"/>
                      <a:pt x="28" y="0"/>
                      <a:pt x="28" y="0"/>
                    </a:cubicBezTo>
                    <a:cubicBezTo>
                      <a:pt x="27" y="0"/>
                      <a:pt x="27" y="0"/>
                      <a:pt x="27" y="0"/>
                    </a:cubicBezTo>
                    <a:cubicBezTo>
                      <a:pt x="26" y="1"/>
                      <a:pt x="26" y="1"/>
                      <a:pt x="26" y="1"/>
                    </a:cubicBezTo>
                    <a:cubicBezTo>
                      <a:pt x="25" y="1"/>
                      <a:pt x="25" y="1"/>
                      <a:pt x="25" y="2"/>
                    </a:cubicBezTo>
                    <a:cubicBezTo>
                      <a:pt x="25" y="2"/>
                      <a:pt x="25" y="2"/>
                      <a:pt x="24" y="3"/>
                    </a:cubicBezTo>
                    <a:cubicBezTo>
                      <a:pt x="24" y="3"/>
                      <a:pt x="24" y="3"/>
                      <a:pt x="23" y="3"/>
                    </a:cubicBezTo>
                    <a:cubicBezTo>
                      <a:pt x="22" y="4"/>
                      <a:pt x="22" y="4"/>
                      <a:pt x="21" y="5"/>
                    </a:cubicBezTo>
                    <a:cubicBezTo>
                      <a:pt x="21" y="5"/>
                      <a:pt x="21" y="5"/>
                      <a:pt x="20" y="6"/>
                    </a:cubicBezTo>
                    <a:cubicBezTo>
                      <a:pt x="20" y="6"/>
                      <a:pt x="20" y="6"/>
                      <a:pt x="19" y="6"/>
                    </a:cubicBezTo>
                    <a:cubicBezTo>
                      <a:pt x="19" y="6"/>
                      <a:pt x="19" y="6"/>
                      <a:pt x="18" y="6"/>
                    </a:cubicBezTo>
                    <a:cubicBezTo>
                      <a:pt x="18" y="7"/>
                      <a:pt x="18" y="7"/>
                      <a:pt x="17" y="7"/>
                    </a:cubicBezTo>
                    <a:cubicBezTo>
                      <a:pt x="17" y="7"/>
                      <a:pt x="17" y="7"/>
                      <a:pt x="17" y="7"/>
                    </a:cubicBezTo>
                    <a:cubicBezTo>
                      <a:pt x="16" y="8"/>
                      <a:pt x="16" y="8"/>
                      <a:pt x="16" y="8"/>
                    </a:cubicBezTo>
                    <a:cubicBezTo>
                      <a:pt x="16" y="8"/>
                      <a:pt x="15" y="8"/>
                      <a:pt x="15" y="8"/>
                    </a:cubicBezTo>
                    <a:cubicBezTo>
                      <a:pt x="14" y="8"/>
                      <a:pt x="14" y="8"/>
                      <a:pt x="13" y="9"/>
                    </a:cubicBezTo>
                    <a:cubicBezTo>
                      <a:pt x="13" y="9"/>
                      <a:pt x="13" y="9"/>
                      <a:pt x="13" y="9"/>
                    </a:cubicBezTo>
                    <a:cubicBezTo>
                      <a:pt x="12" y="9"/>
                      <a:pt x="12" y="10"/>
                      <a:pt x="11" y="10"/>
                    </a:cubicBezTo>
                    <a:cubicBezTo>
                      <a:pt x="11" y="10"/>
                      <a:pt x="11" y="10"/>
                      <a:pt x="10" y="10"/>
                    </a:cubicBezTo>
                    <a:cubicBezTo>
                      <a:pt x="10" y="11"/>
                      <a:pt x="9" y="10"/>
                      <a:pt x="9" y="10"/>
                    </a:cubicBezTo>
                    <a:cubicBezTo>
                      <a:pt x="8" y="11"/>
                      <a:pt x="8" y="11"/>
                      <a:pt x="7" y="11"/>
                    </a:cubicBezTo>
                    <a:cubicBezTo>
                      <a:pt x="7" y="12"/>
                      <a:pt x="7" y="12"/>
                      <a:pt x="6" y="12"/>
                    </a:cubicBezTo>
                    <a:cubicBezTo>
                      <a:pt x="6" y="13"/>
                      <a:pt x="6" y="12"/>
                      <a:pt x="5" y="13"/>
                    </a:cubicBezTo>
                    <a:cubicBezTo>
                      <a:pt x="5" y="13"/>
                      <a:pt x="5" y="13"/>
                      <a:pt x="5" y="13"/>
                    </a:cubicBezTo>
                    <a:cubicBezTo>
                      <a:pt x="4" y="14"/>
                      <a:pt x="3" y="13"/>
                      <a:pt x="2" y="14"/>
                    </a:cubicBezTo>
                    <a:cubicBezTo>
                      <a:pt x="2" y="15"/>
                      <a:pt x="3" y="15"/>
                      <a:pt x="2" y="15"/>
                    </a:cubicBezTo>
                    <a:cubicBezTo>
                      <a:pt x="2" y="15"/>
                      <a:pt x="1" y="15"/>
                      <a:pt x="1" y="15"/>
                    </a:cubicBezTo>
                    <a:cubicBezTo>
                      <a:pt x="1" y="15"/>
                      <a:pt x="1" y="16"/>
                      <a:pt x="1" y="16"/>
                    </a:cubicBezTo>
                    <a:cubicBezTo>
                      <a:pt x="1" y="16"/>
                      <a:pt x="0" y="16"/>
                      <a:pt x="1" y="16"/>
                    </a:cubicBezTo>
                    <a:cubicBezTo>
                      <a:pt x="1" y="17"/>
                      <a:pt x="1" y="16"/>
                      <a:pt x="1" y="16"/>
                    </a:cubicBezTo>
                    <a:cubicBezTo>
                      <a:pt x="2" y="17"/>
                      <a:pt x="2" y="16"/>
                      <a:pt x="2" y="16"/>
                    </a:cubicBezTo>
                    <a:cubicBezTo>
                      <a:pt x="2" y="17"/>
                      <a:pt x="3" y="17"/>
                      <a:pt x="3" y="17"/>
                    </a:cubicBezTo>
                    <a:cubicBezTo>
                      <a:pt x="3" y="17"/>
                      <a:pt x="3" y="17"/>
                      <a:pt x="3" y="17"/>
                    </a:cubicBezTo>
                    <a:cubicBezTo>
                      <a:pt x="3" y="18"/>
                      <a:pt x="3" y="18"/>
                      <a:pt x="3" y="18"/>
                    </a:cubicBezTo>
                    <a:cubicBezTo>
                      <a:pt x="4" y="19"/>
                      <a:pt x="5" y="18"/>
                      <a:pt x="5" y="18"/>
                    </a:cubicBezTo>
                    <a:cubicBezTo>
                      <a:pt x="6" y="18"/>
                      <a:pt x="6" y="18"/>
                      <a:pt x="7" y="17"/>
                    </a:cubicBezTo>
                    <a:cubicBezTo>
                      <a:pt x="7" y="17"/>
                      <a:pt x="7" y="17"/>
                      <a:pt x="8" y="17"/>
                    </a:cubicBezTo>
                    <a:cubicBezTo>
                      <a:pt x="8" y="16"/>
                      <a:pt x="9" y="16"/>
                      <a:pt x="9" y="16"/>
                    </a:cubicBezTo>
                    <a:cubicBezTo>
                      <a:pt x="10" y="16"/>
                      <a:pt x="10" y="16"/>
                      <a:pt x="11" y="15"/>
                    </a:cubicBezTo>
                    <a:cubicBezTo>
                      <a:pt x="11" y="15"/>
                      <a:pt x="11" y="15"/>
                      <a:pt x="12" y="14"/>
                    </a:cubicBezTo>
                    <a:cubicBezTo>
                      <a:pt x="12" y="14"/>
                      <a:pt x="12" y="13"/>
                      <a:pt x="13" y="13"/>
                    </a:cubicBezTo>
                    <a:cubicBezTo>
                      <a:pt x="13" y="13"/>
                      <a:pt x="14" y="13"/>
                      <a:pt x="14" y="12"/>
                    </a:cubicBezTo>
                    <a:cubicBezTo>
                      <a:pt x="14" y="12"/>
                      <a:pt x="14" y="12"/>
                      <a:pt x="14" y="12"/>
                    </a:cubicBezTo>
                    <a:cubicBezTo>
                      <a:pt x="15" y="11"/>
                      <a:pt x="16" y="12"/>
                      <a:pt x="16" y="11"/>
                    </a:cubicBezTo>
                    <a:cubicBezTo>
                      <a:pt x="17" y="11"/>
                      <a:pt x="17" y="11"/>
                      <a:pt x="17" y="11"/>
                    </a:cubicBezTo>
                    <a:cubicBezTo>
                      <a:pt x="17" y="11"/>
                      <a:pt x="17" y="10"/>
                      <a:pt x="18" y="10"/>
                    </a:cubicBezTo>
                    <a:cubicBezTo>
                      <a:pt x="18" y="10"/>
                      <a:pt x="19" y="10"/>
                      <a:pt x="20" y="10"/>
                    </a:cubicBezTo>
                    <a:cubicBezTo>
                      <a:pt x="20" y="10"/>
                      <a:pt x="20" y="10"/>
                      <a:pt x="20" y="10"/>
                    </a:cubicBezTo>
                    <a:cubicBezTo>
                      <a:pt x="21" y="10"/>
                      <a:pt x="21" y="9"/>
                      <a:pt x="21" y="9"/>
                    </a:cubicBezTo>
                    <a:cubicBezTo>
                      <a:pt x="21" y="8"/>
                      <a:pt x="21" y="8"/>
                      <a:pt x="22" y="8"/>
                    </a:cubicBezTo>
                    <a:cubicBezTo>
                      <a:pt x="22" y="8"/>
                      <a:pt x="23" y="8"/>
                      <a:pt x="23" y="8"/>
                    </a:cubicBezTo>
                    <a:cubicBezTo>
                      <a:pt x="24" y="7"/>
                      <a:pt x="24" y="7"/>
                      <a:pt x="24" y="7"/>
                    </a:cubicBezTo>
                    <a:cubicBezTo>
                      <a:pt x="24" y="6"/>
                      <a:pt x="24" y="6"/>
                      <a:pt x="25" y="6"/>
                    </a:cubicBezTo>
                    <a:cubicBezTo>
                      <a:pt x="25" y="6"/>
                      <a:pt x="25" y="6"/>
                      <a:pt x="26" y="6"/>
                    </a:cubicBezTo>
                    <a:cubicBezTo>
                      <a:pt x="26" y="6"/>
                      <a:pt x="27" y="6"/>
                      <a:pt x="27" y="5"/>
                    </a:cubicBezTo>
                    <a:cubicBezTo>
                      <a:pt x="27" y="5"/>
                      <a:pt x="27" y="5"/>
                      <a:pt x="27" y="5"/>
                    </a:cubicBezTo>
                    <a:cubicBezTo>
                      <a:pt x="28" y="4"/>
                      <a:pt x="28" y="4"/>
                      <a:pt x="28" y="4"/>
                    </a:cubicBezTo>
                    <a:cubicBezTo>
                      <a:pt x="28" y="4"/>
                      <a:pt x="28" y="4"/>
                      <a:pt x="29" y="3"/>
                    </a:cubicBezTo>
                    <a:cubicBezTo>
                      <a:pt x="29" y="3"/>
                      <a:pt x="30" y="3"/>
                      <a:pt x="30" y="3"/>
                    </a:cubicBezTo>
                    <a:cubicBezTo>
                      <a:pt x="30" y="2"/>
                      <a:pt x="30" y="2"/>
                      <a:pt x="30" y="1"/>
                    </a:cubicBezTo>
                    <a:cubicBezTo>
                      <a:pt x="30" y="1"/>
                      <a:pt x="30" y="1"/>
                      <a:pt x="3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7" name="Freeform 494"/>
              <p:cNvSpPr>
                <a:spLocks/>
              </p:cNvSpPr>
              <p:nvPr/>
            </p:nvSpPr>
            <p:spPr bwMode="auto">
              <a:xfrm>
                <a:off x="-92074" y="2395539"/>
                <a:ext cx="31750" cy="9525"/>
              </a:xfrm>
              <a:custGeom>
                <a:avLst/>
                <a:gdLst>
                  <a:gd name="T0" fmla="*/ 2 w 3"/>
                  <a:gd name="T1" fmla="*/ 0 h 1"/>
                  <a:gd name="T2" fmla="*/ 2 w 3"/>
                  <a:gd name="T3" fmla="*/ 0 h 1"/>
                  <a:gd name="T4" fmla="*/ 1 w 3"/>
                  <a:gd name="T5" fmla="*/ 0 h 1"/>
                  <a:gd name="T6" fmla="*/ 1 w 3"/>
                  <a:gd name="T7" fmla="*/ 1 h 1"/>
                  <a:gd name="T8" fmla="*/ 1 w 3"/>
                  <a:gd name="T9" fmla="*/ 1 h 1"/>
                  <a:gd name="T10" fmla="*/ 2 w 3"/>
                  <a:gd name="T11" fmla="*/ 1 h 1"/>
                  <a:gd name="T12" fmla="*/ 2 w 3"/>
                  <a:gd name="T13" fmla="*/ 1 h 1"/>
                  <a:gd name="T14" fmla="*/ 3 w 3"/>
                  <a:gd name="T15" fmla="*/ 1 h 1"/>
                  <a:gd name="T16" fmla="*/ 2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0"/>
                    </a:moveTo>
                    <a:cubicBezTo>
                      <a:pt x="2" y="0"/>
                      <a:pt x="2" y="0"/>
                      <a:pt x="2" y="0"/>
                    </a:cubicBezTo>
                    <a:cubicBezTo>
                      <a:pt x="1" y="0"/>
                      <a:pt x="1" y="0"/>
                      <a:pt x="1" y="0"/>
                    </a:cubicBezTo>
                    <a:cubicBezTo>
                      <a:pt x="1" y="0"/>
                      <a:pt x="0" y="1"/>
                      <a:pt x="1" y="1"/>
                    </a:cubicBezTo>
                    <a:cubicBezTo>
                      <a:pt x="1" y="1"/>
                      <a:pt x="1" y="1"/>
                      <a:pt x="1" y="1"/>
                    </a:cubicBezTo>
                    <a:cubicBezTo>
                      <a:pt x="1" y="1"/>
                      <a:pt x="1" y="1"/>
                      <a:pt x="2" y="1"/>
                    </a:cubicBezTo>
                    <a:cubicBezTo>
                      <a:pt x="2" y="1"/>
                      <a:pt x="2" y="1"/>
                      <a:pt x="2" y="1"/>
                    </a:cubicBezTo>
                    <a:cubicBezTo>
                      <a:pt x="2" y="1"/>
                      <a:pt x="3" y="1"/>
                      <a:pt x="3" y="1"/>
                    </a:cubicBezTo>
                    <a:cubicBezTo>
                      <a:pt x="3" y="1"/>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8" name="Freeform 495"/>
              <p:cNvSpPr>
                <a:spLocks/>
              </p:cNvSpPr>
              <p:nvPr/>
            </p:nvSpPr>
            <p:spPr bwMode="auto">
              <a:xfrm>
                <a:off x="-49212" y="2405064"/>
                <a:ext cx="22225" cy="22225"/>
              </a:xfrm>
              <a:custGeom>
                <a:avLst/>
                <a:gdLst>
                  <a:gd name="T0" fmla="*/ 2 w 2"/>
                  <a:gd name="T1" fmla="*/ 1 h 2"/>
                  <a:gd name="T2" fmla="*/ 1 w 2"/>
                  <a:gd name="T3" fmla="*/ 1 h 2"/>
                  <a:gd name="T4" fmla="*/ 0 w 2"/>
                  <a:gd name="T5" fmla="*/ 1 h 2"/>
                  <a:gd name="T6" fmla="*/ 0 w 2"/>
                  <a:gd name="T7" fmla="*/ 2 h 2"/>
                  <a:gd name="T8" fmla="*/ 1 w 2"/>
                  <a:gd name="T9" fmla="*/ 2 h 2"/>
                  <a:gd name="T10" fmla="*/ 2 w 2"/>
                  <a:gd name="T11" fmla="*/ 2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1" y="0"/>
                      <a:pt x="1" y="0"/>
                      <a:pt x="1" y="1"/>
                    </a:cubicBezTo>
                    <a:cubicBezTo>
                      <a:pt x="1" y="1"/>
                      <a:pt x="0" y="1"/>
                      <a:pt x="0" y="1"/>
                    </a:cubicBezTo>
                    <a:cubicBezTo>
                      <a:pt x="0" y="1"/>
                      <a:pt x="0" y="2"/>
                      <a:pt x="0" y="2"/>
                    </a:cubicBezTo>
                    <a:cubicBezTo>
                      <a:pt x="1" y="2"/>
                      <a:pt x="1" y="2"/>
                      <a:pt x="1" y="2"/>
                    </a:cubicBezTo>
                    <a:cubicBezTo>
                      <a:pt x="2" y="2"/>
                      <a:pt x="2" y="2"/>
                      <a:pt x="2" y="2"/>
                    </a:cubicBezTo>
                    <a:cubicBezTo>
                      <a:pt x="2" y="2"/>
                      <a:pt x="2" y="2"/>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9" name="Freeform 496"/>
              <p:cNvSpPr>
                <a:spLocks/>
              </p:cNvSpPr>
              <p:nvPr/>
            </p:nvSpPr>
            <p:spPr bwMode="auto">
              <a:xfrm>
                <a:off x="-15874" y="2427289"/>
                <a:ext cx="31750" cy="22225"/>
              </a:xfrm>
              <a:custGeom>
                <a:avLst/>
                <a:gdLst>
                  <a:gd name="T0" fmla="*/ 2 w 3"/>
                  <a:gd name="T1" fmla="*/ 2 h 2"/>
                  <a:gd name="T2" fmla="*/ 3 w 3"/>
                  <a:gd name="T3" fmla="*/ 2 h 2"/>
                  <a:gd name="T4" fmla="*/ 3 w 3"/>
                  <a:gd name="T5" fmla="*/ 1 h 2"/>
                  <a:gd name="T6" fmla="*/ 3 w 3"/>
                  <a:gd name="T7" fmla="*/ 1 h 2"/>
                  <a:gd name="T8" fmla="*/ 2 w 3"/>
                  <a:gd name="T9" fmla="*/ 0 h 2"/>
                  <a:gd name="T10" fmla="*/ 1 w 3"/>
                  <a:gd name="T11" fmla="*/ 0 h 2"/>
                  <a:gd name="T12" fmla="*/ 0 w 3"/>
                  <a:gd name="T13" fmla="*/ 0 h 2"/>
                  <a:gd name="T14" fmla="*/ 0 w 3"/>
                  <a:gd name="T15" fmla="*/ 1 h 2"/>
                  <a:gd name="T16" fmla="*/ 1 w 3"/>
                  <a:gd name="T17" fmla="*/ 1 h 2"/>
                  <a:gd name="T18" fmla="*/ 1 w 3"/>
                  <a:gd name="T19" fmla="*/ 1 h 2"/>
                  <a:gd name="T20" fmla="*/ 1 w 3"/>
                  <a:gd name="T21" fmla="*/ 2 h 2"/>
                  <a:gd name="T22" fmla="*/ 2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2"/>
                    </a:moveTo>
                    <a:cubicBezTo>
                      <a:pt x="2" y="2"/>
                      <a:pt x="3" y="2"/>
                      <a:pt x="3" y="2"/>
                    </a:cubicBezTo>
                    <a:cubicBezTo>
                      <a:pt x="3" y="2"/>
                      <a:pt x="3" y="2"/>
                      <a:pt x="3" y="1"/>
                    </a:cubicBezTo>
                    <a:cubicBezTo>
                      <a:pt x="3" y="1"/>
                      <a:pt x="3" y="1"/>
                      <a:pt x="3" y="1"/>
                    </a:cubicBezTo>
                    <a:cubicBezTo>
                      <a:pt x="2" y="1"/>
                      <a:pt x="2" y="1"/>
                      <a:pt x="2" y="0"/>
                    </a:cubicBezTo>
                    <a:cubicBezTo>
                      <a:pt x="1" y="0"/>
                      <a:pt x="1" y="0"/>
                      <a:pt x="1" y="0"/>
                    </a:cubicBezTo>
                    <a:cubicBezTo>
                      <a:pt x="0" y="0"/>
                      <a:pt x="0" y="0"/>
                      <a:pt x="0" y="0"/>
                    </a:cubicBezTo>
                    <a:cubicBezTo>
                      <a:pt x="0" y="0"/>
                      <a:pt x="0" y="0"/>
                      <a:pt x="0" y="1"/>
                    </a:cubicBezTo>
                    <a:cubicBezTo>
                      <a:pt x="0" y="1"/>
                      <a:pt x="0" y="1"/>
                      <a:pt x="1" y="1"/>
                    </a:cubicBezTo>
                    <a:cubicBezTo>
                      <a:pt x="1" y="1"/>
                      <a:pt x="1" y="1"/>
                      <a:pt x="1" y="1"/>
                    </a:cubicBezTo>
                    <a:cubicBezTo>
                      <a:pt x="1" y="1"/>
                      <a:pt x="1" y="1"/>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0" name="Freeform 497"/>
              <p:cNvSpPr>
                <a:spLocks/>
              </p:cNvSpPr>
              <p:nvPr/>
            </p:nvSpPr>
            <p:spPr bwMode="auto">
              <a:xfrm>
                <a:off x="-6349" y="2459039"/>
                <a:ext cx="44450" cy="44450"/>
              </a:xfrm>
              <a:custGeom>
                <a:avLst/>
                <a:gdLst>
                  <a:gd name="T0" fmla="*/ 3 w 4"/>
                  <a:gd name="T1" fmla="*/ 0 h 4"/>
                  <a:gd name="T2" fmla="*/ 3 w 4"/>
                  <a:gd name="T3" fmla="*/ 0 h 4"/>
                  <a:gd name="T4" fmla="*/ 2 w 4"/>
                  <a:gd name="T5" fmla="*/ 0 h 4"/>
                  <a:gd name="T6" fmla="*/ 1 w 4"/>
                  <a:gd name="T7" fmla="*/ 0 h 4"/>
                  <a:gd name="T8" fmla="*/ 0 w 4"/>
                  <a:gd name="T9" fmla="*/ 1 h 4"/>
                  <a:gd name="T10" fmla="*/ 1 w 4"/>
                  <a:gd name="T11" fmla="*/ 2 h 4"/>
                  <a:gd name="T12" fmla="*/ 0 w 4"/>
                  <a:gd name="T13" fmla="*/ 3 h 4"/>
                  <a:gd name="T14" fmla="*/ 1 w 4"/>
                  <a:gd name="T15" fmla="*/ 3 h 4"/>
                  <a:gd name="T16" fmla="*/ 1 w 4"/>
                  <a:gd name="T17" fmla="*/ 4 h 4"/>
                  <a:gd name="T18" fmla="*/ 2 w 4"/>
                  <a:gd name="T19" fmla="*/ 3 h 4"/>
                  <a:gd name="T20" fmla="*/ 2 w 4"/>
                  <a:gd name="T21" fmla="*/ 3 h 4"/>
                  <a:gd name="T22" fmla="*/ 3 w 4"/>
                  <a:gd name="T23" fmla="*/ 2 h 4"/>
                  <a:gd name="T24" fmla="*/ 4 w 4"/>
                  <a:gd name="T25" fmla="*/ 2 h 4"/>
                  <a:gd name="T26" fmla="*/ 3 w 4"/>
                  <a:gd name="T27" fmla="*/ 1 h 4"/>
                  <a:gd name="T28" fmla="*/ 3 w 4"/>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4">
                    <a:moveTo>
                      <a:pt x="3" y="0"/>
                    </a:moveTo>
                    <a:cubicBezTo>
                      <a:pt x="3" y="0"/>
                      <a:pt x="3" y="0"/>
                      <a:pt x="3" y="0"/>
                    </a:cubicBezTo>
                    <a:cubicBezTo>
                      <a:pt x="2" y="0"/>
                      <a:pt x="2" y="0"/>
                      <a:pt x="2" y="0"/>
                    </a:cubicBezTo>
                    <a:cubicBezTo>
                      <a:pt x="1" y="0"/>
                      <a:pt x="1" y="0"/>
                      <a:pt x="1" y="0"/>
                    </a:cubicBezTo>
                    <a:cubicBezTo>
                      <a:pt x="1" y="0"/>
                      <a:pt x="1" y="0"/>
                      <a:pt x="0" y="1"/>
                    </a:cubicBezTo>
                    <a:cubicBezTo>
                      <a:pt x="0" y="1"/>
                      <a:pt x="1" y="1"/>
                      <a:pt x="1" y="2"/>
                    </a:cubicBezTo>
                    <a:cubicBezTo>
                      <a:pt x="1" y="2"/>
                      <a:pt x="0" y="2"/>
                      <a:pt x="0" y="3"/>
                    </a:cubicBezTo>
                    <a:cubicBezTo>
                      <a:pt x="0" y="3"/>
                      <a:pt x="0" y="3"/>
                      <a:pt x="1" y="3"/>
                    </a:cubicBezTo>
                    <a:cubicBezTo>
                      <a:pt x="1" y="4"/>
                      <a:pt x="1" y="4"/>
                      <a:pt x="1" y="4"/>
                    </a:cubicBezTo>
                    <a:cubicBezTo>
                      <a:pt x="1" y="4"/>
                      <a:pt x="1" y="4"/>
                      <a:pt x="2" y="3"/>
                    </a:cubicBezTo>
                    <a:cubicBezTo>
                      <a:pt x="2" y="3"/>
                      <a:pt x="2" y="3"/>
                      <a:pt x="2" y="3"/>
                    </a:cubicBezTo>
                    <a:cubicBezTo>
                      <a:pt x="3" y="3"/>
                      <a:pt x="3" y="3"/>
                      <a:pt x="3" y="2"/>
                    </a:cubicBezTo>
                    <a:cubicBezTo>
                      <a:pt x="3" y="2"/>
                      <a:pt x="3" y="2"/>
                      <a:pt x="4" y="2"/>
                    </a:cubicBezTo>
                    <a:cubicBezTo>
                      <a:pt x="4" y="2"/>
                      <a:pt x="4" y="1"/>
                      <a:pt x="3" y="1"/>
                    </a:cubicBezTo>
                    <a:cubicBezTo>
                      <a:pt x="3" y="1"/>
                      <a:pt x="3" y="1"/>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1" name="Freeform 498"/>
              <p:cNvSpPr>
                <a:spLocks/>
              </p:cNvSpPr>
              <p:nvPr/>
            </p:nvSpPr>
            <p:spPr bwMode="auto">
              <a:xfrm>
                <a:off x="296864" y="1422401"/>
                <a:ext cx="20638" cy="20638"/>
              </a:xfrm>
              <a:custGeom>
                <a:avLst/>
                <a:gdLst>
                  <a:gd name="T0" fmla="*/ 7 w 13"/>
                  <a:gd name="T1" fmla="*/ 6 h 13"/>
                  <a:gd name="T2" fmla="*/ 0 w 13"/>
                  <a:gd name="T3" fmla="*/ 6 h 13"/>
                  <a:gd name="T4" fmla="*/ 7 w 13"/>
                  <a:gd name="T5" fmla="*/ 13 h 13"/>
                  <a:gd name="T6" fmla="*/ 13 w 13"/>
                  <a:gd name="T7" fmla="*/ 6 h 13"/>
                  <a:gd name="T8" fmla="*/ 13 w 13"/>
                  <a:gd name="T9" fmla="*/ 6 h 13"/>
                  <a:gd name="T10" fmla="*/ 13 w 13"/>
                  <a:gd name="T11" fmla="*/ 0 h 13"/>
                  <a:gd name="T12" fmla="*/ 7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7" y="6"/>
                    </a:moveTo>
                    <a:lnTo>
                      <a:pt x="0" y="6"/>
                    </a:lnTo>
                    <a:lnTo>
                      <a:pt x="7" y="13"/>
                    </a:lnTo>
                    <a:lnTo>
                      <a:pt x="13" y="6"/>
                    </a:lnTo>
                    <a:lnTo>
                      <a:pt x="13" y="6"/>
                    </a:lnTo>
                    <a:lnTo>
                      <a:pt x="13" y="0"/>
                    </a:lnTo>
                    <a:lnTo>
                      <a:pt x="7" y="6"/>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2" name="Freeform 499"/>
              <p:cNvSpPr>
                <a:spLocks/>
              </p:cNvSpPr>
              <p:nvPr/>
            </p:nvSpPr>
            <p:spPr bwMode="auto">
              <a:xfrm>
                <a:off x="296864" y="1422401"/>
                <a:ext cx="20638" cy="20638"/>
              </a:xfrm>
              <a:custGeom>
                <a:avLst/>
                <a:gdLst>
                  <a:gd name="T0" fmla="*/ 7 w 13"/>
                  <a:gd name="T1" fmla="*/ 6 h 13"/>
                  <a:gd name="T2" fmla="*/ 0 w 13"/>
                  <a:gd name="T3" fmla="*/ 6 h 13"/>
                  <a:gd name="T4" fmla="*/ 7 w 13"/>
                  <a:gd name="T5" fmla="*/ 13 h 13"/>
                  <a:gd name="T6" fmla="*/ 13 w 13"/>
                  <a:gd name="T7" fmla="*/ 6 h 13"/>
                  <a:gd name="T8" fmla="*/ 13 w 13"/>
                  <a:gd name="T9" fmla="*/ 6 h 13"/>
                  <a:gd name="T10" fmla="*/ 13 w 13"/>
                  <a:gd name="T11" fmla="*/ 0 h 13"/>
                  <a:gd name="T12" fmla="*/ 7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7" y="6"/>
                    </a:moveTo>
                    <a:lnTo>
                      <a:pt x="0" y="6"/>
                    </a:lnTo>
                    <a:lnTo>
                      <a:pt x="7" y="13"/>
                    </a:lnTo>
                    <a:lnTo>
                      <a:pt x="13" y="6"/>
                    </a:lnTo>
                    <a:lnTo>
                      <a:pt x="13" y="6"/>
                    </a:lnTo>
                    <a:lnTo>
                      <a:pt x="13" y="0"/>
                    </a:lnTo>
                    <a:lnTo>
                      <a:pt x="7" y="6"/>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03" name="Freeform 500"/>
              <p:cNvSpPr>
                <a:spLocks/>
              </p:cNvSpPr>
              <p:nvPr/>
            </p:nvSpPr>
            <p:spPr bwMode="auto">
              <a:xfrm>
                <a:off x="339726" y="1411289"/>
                <a:ext cx="31750" cy="20638"/>
              </a:xfrm>
              <a:custGeom>
                <a:avLst/>
                <a:gdLst>
                  <a:gd name="T0" fmla="*/ 1 w 3"/>
                  <a:gd name="T1" fmla="*/ 0 h 2"/>
                  <a:gd name="T2" fmla="*/ 0 w 3"/>
                  <a:gd name="T3" fmla="*/ 1 h 2"/>
                  <a:gd name="T4" fmla="*/ 0 w 3"/>
                  <a:gd name="T5" fmla="*/ 2 h 2"/>
                  <a:gd name="T6" fmla="*/ 0 w 3"/>
                  <a:gd name="T7" fmla="*/ 2 h 2"/>
                  <a:gd name="T8" fmla="*/ 1 w 3"/>
                  <a:gd name="T9" fmla="*/ 2 h 2"/>
                  <a:gd name="T10" fmla="*/ 2 w 3"/>
                  <a:gd name="T11" fmla="*/ 2 h 2"/>
                  <a:gd name="T12" fmla="*/ 3 w 3"/>
                  <a:gd name="T13" fmla="*/ 1 h 2"/>
                  <a:gd name="T14" fmla="*/ 2 w 3"/>
                  <a:gd name="T15" fmla="*/ 0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cubicBezTo>
                      <a:pt x="1" y="0"/>
                      <a:pt x="1" y="1"/>
                      <a:pt x="0" y="1"/>
                    </a:cubicBezTo>
                    <a:cubicBezTo>
                      <a:pt x="0" y="1"/>
                      <a:pt x="0" y="2"/>
                      <a:pt x="0" y="2"/>
                    </a:cubicBezTo>
                    <a:cubicBezTo>
                      <a:pt x="0" y="2"/>
                      <a:pt x="0" y="2"/>
                      <a:pt x="0" y="2"/>
                    </a:cubicBezTo>
                    <a:cubicBezTo>
                      <a:pt x="1" y="2"/>
                      <a:pt x="1" y="2"/>
                      <a:pt x="1" y="2"/>
                    </a:cubicBezTo>
                    <a:cubicBezTo>
                      <a:pt x="1" y="2"/>
                      <a:pt x="2" y="2"/>
                      <a:pt x="2" y="2"/>
                    </a:cubicBezTo>
                    <a:cubicBezTo>
                      <a:pt x="2" y="1"/>
                      <a:pt x="2" y="1"/>
                      <a:pt x="3" y="1"/>
                    </a:cubicBezTo>
                    <a:cubicBezTo>
                      <a:pt x="3" y="1"/>
                      <a:pt x="3"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4" name="Freeform 501"/>
              <p:cNvSpPr>
                <a:spLocks/>
              </p:cNvSpPr>
              <p:nvPr/>
            </p:nvSpPr>
            <p:spPr bwMode="auto">
              <a:xfrm>
                <a:off x="5532439" y="2265364"/>
                <a:ext cx="11113" cy="11113"/>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1" y="1"/>
                      <a:pt x="1" y="1"/>
                    </a:cubicBezTo>
                    <a:cubicBezTo>
                      <a:pt x="1" y="1"/>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5" name="Freeform 502"/>
              <p:cNvSpPr>
                <a:spLocks/>
              </p:cNvSpPr>
              <p:nvPr/>
            </p:nvSpPr>
            <p:spPr bwMode="auto">
              <a:xfrm>
                <a:off x="6191251" y="3065464"/>
                <a:ext cx="11113" cy="20638"/>
              </a:xfrm>
              <a:custGeom>
                <a:avLst/>
                <a:gdLst>
                  <a:gd name="T0" fmla="*/ 0 w 1"/>
                  <a:gd name="T1" fmla="*/ 1 h 2"/>
                  <a:gd name="T2" fmla="*/ 1 w 1"/>
                  <a:gd name="T3" fmla="*/ 1 h 2"/>
                  <a:gd name="T4" fmla="*/ 1 w 1"/>
                  <a:gd name="T5" fmla="*/ 0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2"/>
                      <a:pt x="1" y="1"/>
                      <a:pt x="1" y="1"/>
                    </a:cubicBezTo>
                    <a:cubicBezTo>
                      <a:pt x="1" y="1"/>
                      <a:pt x="1" y="0"/>
                      <a:pt x="1" y="0"/>
                    </a:cubicBezTo>
                    <a:cubicBezTo>
                      <a:pt x="1" y="0"/>
                      <a:pt x="1"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6" name="Freeform 503"/>
              <p:cNvSpPr>
                <a:spLocks/>
              </p:cNvSpPr>
              <p:nvPr/>
            </p:nvSpPr>
            <p:spPr bwMode="auto">
              <a:xfrm>
                <a:off x="5208589" y="1735139"/>
                <a:ext cx="0" cy="1111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4" name="Freeform 531"/>
              <p:cNvSpPr>
                <a:spLocks/>
              </p:cNvSpPr>
              <p:nvPr/>
            </p:nvSpPr>
            <p:spPr bwMode="auto">
              <a:xfrm>
                <a:off x="6762751" y="1930401"/>
                <a:ext cx="22225" cy="20638"/>
              </a:xfrm>
              <a:custGeom>
                <a:avLst/>
                <a:gdLst>
                  <a:gd name="T0" fmla="*/ 0 w 2"/>
                  <a:gd name="T1" fmla="*/ 0 h 2"/>
                  <a:gd name="T2" fmla="*/ 0 w 2"/>
                  <a:gd name="T3" fmla="*/ 0 h 2"/>
                  <a:gd name="T4" fmla="*/ 1 w 2"/>
                  <a:gd name="T5" fmla="*/ 0 h 2"/>
                  <a:gd name="T6" fmla="*/ 2 w 2"/>
                  <a:gd name="T7" fmla="*/ 0 h 2"/>
                  <a:gd name="T8" fmla="*/ 1 w 2"/>
                  <a:gd name="T9" fmla="*/ 0 h 2"/>
                  <a:gd name="T10" fmla="*/ 2 w 2"/>
                  <a:gd name="T11" fmla="*/ 1 h 2"/>
                  <a:gd name="T12" fmla="*/ 2 w 2"/>
                  <a:gd name="T13" fmla="*/ 1 h 2"/>
                  <a:gd name="T14" fmla="*/ 1 w 2"/>
                  <a:gd name="T15" fmla="*/ 1 h 2"/>
                  <a:gd name="T16" fmla="*/ 0 w 2"/>
                  <a:gd name="T17" fmla="*/ 1 h 2"/>
                  <a:gd name="T18" fmla="*/ 0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cubicBezTo>
                      <a:pt x="0" y="0"/>
                      <a:pt x="0" y="0"/>
                      <a:pt x="0" y="0"/>
                    </a:cubicBezTo>
                    <a:cubicBezTo>
                      <a:pt x="1" y="0"/>
                      <a:pt x="1" y="0"/>
                      <a:pt x="1" y="0"/>
                    </a:cubicBezTo>
                    <a:cubicBezTo>
                      <a:pt x="1" y="0"/>
                      <a:pt x="1" y="0"/>
                      <a:pt x="2" y="0"/>
                    </a:cubicBezTo>
                    <a:cubicBezTo>
                      <a:pt x="2" y="0"/>
                      <a:pt x="1" y="0"/>
                      <a:pt x="1" y="0"/>
                    </a:cubicBezTo>
                    <a:cubicBezTo>
                      <a:pt x="2" y="1"/>
                      <a:pt x="2" y="0"/>
                      <a:pt x="2" y="1"/>
                    </a:cubicBezTo>
                    <a:cubicBezTo>
                      <a:pt x="2" y="1"/>
                      <a:pt x="2" y="1"/>
                      <a:pt x="2" y="1"/>
                    </a:cubicBezTo>
                    <a:cubicBezTo>
                      <a:pt x="2" y="2"/>
                      <a:pt x="2" y="1"/>
                      <a:pt x="1" y="1"/>
                    </a:cubicBezTo>
                    <a:cubicBezTo>
                      <a:pt x="1" y="1"/>
                      <a:pt x="1" y="1"/>
                      <a:pt x="0" y="1"/>
                    </a:cubicBezTo>
                    <a:cubicBezTo>
                      <a:pt x="0" y="1"/>
                      <a:pt x="0" y="1"/>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3" name="Freeform 540"/>
              <p:cNvSpPr>
                <a:spLocks/>
              </p:cNvSpPr>
              <p:nvPr/>
            </p:nvSpPr>
            <p:spPr bwMode="auto">
              <a:xfrm>
                <a:off x="4776789" y="773114"/>
                <a:ext cx="3616325" cy="1027113"/>
              </a:xfrm>
              <a:custGeom>
                <a:avLst/>
                <a:gdLst>
                  <a:gd name="T0" fmla="*/ 266 w 335"/>
                  <a:gd name="T1" fmla="*/ 19 h 95"/>
                  <a:gd name="T2" fmla="*/ 256 w 335"/>
                  <a:gd name="T3" fmla="*/ 18 h 95"/>
                  <a:gd name="T4" fmla="*/ 222 w 335"/>
                  <a:gd name="T5" fmla="*/ 16 h 95"/>
                  <a:gd name="T6" fmla="*/ 204 w 335"/>
                  <a:gd name="T7" fmla="*/ 12 h 95"/>
                  <a:gd name="T8" fmla="*/ 190 w 335"/>
                  <a:gd name="T9" fmla="*/ 14 h 95"/>
                  <a:gd name="T10" fmla="*/ 175 w 335"/>
                  <a:gd name="T11" fmla="*/ 12 h 95"/>
                  <a:gd name="T12" fmla="*/ 163 w 335"/>
                  <a:gd name="T13" fmla="*/ 10 h 95"/>
                  <a:gd name="T14" fmla="*/ 146 w 335"/>
                  <a:gd name="T15" fmla="*/ 10 h 95"/>
                  <a:gd name="T16" fmla="*/ 139 w 335"/>
                  <a:gd name="T17" fmla="*/ 7 h 95"/>
                  <a:gd name="T18" fmla="*/ 125 w 335"/>
                  <a:gd name="T19" fmla="*/ 2 h 95"/>
                  <a:gd name="T20" fmla="*/ 107 w 335"/>
                  <a:gd name="T21" fmla="*/ 4 h 95"/>
                  <a:gd name="T22" fmla="*/ 97 w 335"/>
                  <a:gd name="T23" fmla="*/ 9 h 95"/>
                  <a:gd name="T24" fmla="*/ 97 w 335"/>
                  <a:gd name="T25" fmla="*/ 13 h 95"/>
                  <a:gd name="T26" fmla="*/ 84 w 335"/>
                  <a:gd name="T27" fmla="*/ 14 h 95"/>
                  <a:gd name="T28" fmla="*/ 81 w 335"/>
                  <a:gd name="T29" fmla="*/ 12 h 95"/>
                  <a:gd name="T30" fmla="*/ 83 w 335"/>
                  <a:gd name="T31" fmla="*/ 19 h 95"/>
                  <a:gd name="T32" fmla="*/ 90 w 335"/>
                  <a:gd name="T33" fmla="*/ 21 h 95"/>
                  <a:gd name="T34" fmla="*/ 78 w 335"/>
                  <a:gd name="T35" fmla="*/ 26 h 95"/>
                  <a:gd name="T36" fmla="*/ 80 w 335"/>
                  <a:gd name="T37" fmla="*/ 18 h 95"/>
                  <a:gd name="T38" fmla="*/ 68 w 335"/>
                  <a:gd name="T39" fmla="*/ 14 h 95"/>
                  <a:gd name="T40" fmla="*/ 68 w 335"/>
                  <a:gd name="T41" fmla="*/ 20 h 95"/>
                  <a:gd name="T42" fmla="*/ 52 w 335"/>
                  <a:gd name="T43" fmla="*/ 21 h 95"/>
                  <a:gd name="T44" fmla="*/ 33 w 335"/>
                  <a:gd name="T45" fmla="*/ 25 h 95"/>
                  <a:gd name="T46" fmla="*/ 31 w 335"/>
                  <a:gd name="T47" fmla="*/ 26 h 95"/>
                  <a:gd name="T48" fmla="*/ 15 w 335"/>
                  <a:gd name="T49" fmla="*/ 20 h 95"/>
                  <a:gd name="T50" fmla="*/ 1 w 335"/>
                  <a:gd name="T51" fmla="*/ 22 h 95"/>
                  <a:gd name="T52" fmla="*/ 8 w 335"/>
                  <a:gd name="T53" fmla="*/ 35 h 95"/>
                  <a:gd name="T54" fmla="*/ 7 w 335"/>
                  <a:gd name="T55" fmla="*/ 42 h 95"/>
                  <a:gd name="T56" fmla="*/ 3 w 335"/>
                  <a:gd name="T57" fmla="*/ 53 h 95"/>
                  <a:gd name="T58" fmla="*/ 10 w 335"/>
                  <a:gd name="T59" fmla="*/ 65 h 95"/>
                  <a:gd name="T60" fmla="*/ 25 w 335"/>
                  <a:gd name="T61" fmla="*/ 72 h 95"/>
                  <a:gd name="T62" fmla="*/ 33 w 335"/>
                  <a:gd name="T63" fmla="*/ 80 h 95"/>
                  <a:gd name="T64" fmla="*/ 40 w 335"/>
                  <a:gd name="T65" fmla="*/ 89 h 95"/>
                  <a:gd name="T66" fmla="*/ 59 w 335"/>
                  <a:gd name="T67" fmla="*/ 93 h 95"/>
                  <a:gd name="T68" fmla="*/ 54 w 335"/>
                  <a:gd name="T69" fmla="*/ 74 h 95"/>
                  <a:gd name="T70" fmla="*/ 75 w 335"/>
                  <a:gd name="T71" fmla="*/ 71 h 95"/>
                  <a:gd name="T72" fmla="*/ 83 w 335"/>
                  <a:gd name="T73" fmla="*/ 64 h 95"/>
                  <a:gd name="T74" fmla="*/ 95 w 335"/>
                  <a:gd name="T75" fmla="*/ 58 h 95"/>
                  <a:gd name="T76" fmla="*/ 112 w 335"/>
                  <a:gd name="T77" fmla="*/ 63 h 95"/>
                  <a:gd name="T78" fmla="*/ 127 w 335"/>
                  <a:gd name="T79" fmla="*/ 70 h 95"/>
                  <a:gd name="T80" fmla="*/ 141 w 335"/>
                  <a:gd name="T81" fmla="*/ 71 h 95"/>
                  <a:gd name="T82" fmla="*/ 158 w 335"/>
                  <a:gd name="T83" fmla="*/ 70 h 95"/>
                  <a:gd name="T84" fmla="*/ 166 w 335"/>
                  <a:gd name="T85" fmla="*/ 66 h 95"/>
                  <a:gd name="T86" fmla="*/ 189 w 335"/>
                  <a:gd name="T87" fmla="*/ 72 h 95"/>
                  <a:gd name="T88" fmla="*/ 209 w 335"/>
                  <a:gd name="T89" fmla="*/ 69 h 95"/>
                  <a:gd name="T90" fmla="*/ 217 w 335"/>
                  <a:gd name="T91" fmla="*/ 62 h 95"/>
                  <a:gd name="T92" fmla="*/ 235 w 335"/>
                  <a:gd name="T93" fmla="*/ 73 h 95"/>
                  <a:gd name="T94" fmla="*/ 249 w 335"/>
                  <a:gd name="T95" fmla="*/ 81 h 95"/>
                  <a:gd name="T96" fmla="*/ 257 w 335"/>
                  <a:gd name="T97" fmla="*/ 90 h 95"/>
                  <a:gd name="T98" fmla="*/ 255 w 335"/>
                  <a:gd name="T99" fmla="*/ 68 h 95"/>
                  <a:gd name="T100" fmla="*/ 243 w 335"/>
                  <a:gd name="T101" fmla="*/ 59 h 95"/>
                  <a:gd name="T102" fmla="*/ 237 w 335"/>
                  <a:gd name="T103" fmla="*/ 52 h 95"/>
                  <a:gd name="T104" fmla="*/ 248 w 335"/>
                  <a:gd name="T105" fmla="*/ 46 h 95"/>
                  <a:gd name="T106" fmla="*/ 263 w 335"/>
                  <a:gd name="T107" fmla="*/ 46 h 95"/>
                  <a:gd name="T108" fmla="*/ 267 w 335"/>
                  <a:gd name="T109" fmla="*/ 39 h 95"/>
                  <a:gd name="T110" fmla="*/ 274 w 335"/>
                  <a:gd name="T111" fmla="*/ 38 h 95"/>
                  <a:gd name="T112" fmla="*/ 275 w 335"/>
                  <a:gd name="T113" fmla="*/ 54 h 95"/>
                  <a:gd name="T114" fmla="*/ 291 w 335"/>
                  <a:gd name="T115" fmla="*/ 61 h 95"/>
                  <a:gd name="T116" fmla="*/ 287 w 335"/>
                  <a:gd name="T117" fmla="*/ 51 h 95"/>
                  <a:gd name="T118" fmla="*/ 285 w 335"/>
                  <a:gd name="T119" fmla="*/ 44 h 95"/>
                  <a:gd name="T120" fmla="*/ 296 w 335"/>
                  <a:gd name="T121" fmla="*/ 39 h 95"/>
                  <a:gd name="T122" fmla="*/ 309 w 335"/>
                  <a:gd name="T123" fmla="*/ 36 h 95"/>
                  <a:gd name="T124" fmla="*/ 327 w 335"/>
                  <a:gd name="T125"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95">
                    <a:moveTo>
                      <a:pt x="335" y="34"/>
                    </a:moveTo>
                    <a:cubicBezTo>
                      <a:pt x="335" y="34"/>
                      <a:pt x="334" y="34"/>
                      <a:pt x="334" y="33"/>
                    </a:cubicBezTo>
                    <a:cubicBezTo>
                      <a:pt x="332" y="33"/>
                      <a:pt x="332" y="33"/>
                      <a:pt x="331" y="32"/>
                    </a:cubicBezTo>
                    <a:cubicBezTo>
                      <a:pt x="330" y="32"/>
                      <a:pt x="330" y="31"/>
                      <a:pt x="329" y="31"/>
                    </a:cubicBezTo>
                    <a:cubicBezTo>
                      <a:pt x="328" y="31"/>
                      <a:pt x="328" y="31"/>
                      <a:pt x="327" y="31"/>
                    </a:cubicBezTo>
                    <a:cubicBezTo>
                      <a:pt x="326" y="31"/>
                      <a:pt x="326" y="31"/>
                      <a:pt x="325" y="31"/>
                    </a:cubicBezTo>
                    <a:cubicBezTo>
                      <a:pt x="324" y="31"/>
                      <a:pt x="324" y="31"/>
                      <a:pt x="323" y="31"/>
                    </a:cubicBezTo>
                    <a:cubicBezTo>
                      <a:pt x="323" y="30"/>
                      <a:pt x="323" y="30"/>
                      <a:pt x="322" y="30"/>
                    </a:cubicBezTo>
                    <a:cubicBezTo>
                      <a:pt x="321" y="29"/>
                      <a:pt x="321" y="29"/>
                      <a:pt x="320" y="28"/>
                    </a:cubicBezTo>
                    <a:cubicBezTo>
                      <a:pt x="319" y="27"/>
                      <a:pt x="310" y="21"/>
                      <a:pt x="309" y="20"/>
                    </a:cubicBezTo>
                    <a:cubicBezTo>
                      <a:pt x="308" y="20"/>
                      <a:pt x="297" y="20"/>
                      <a:pt x="296" y="19"/>
                    </a:cubicBezTo>
                    <a:cubicBezTo>
                      <a:pt x="296" y="19"/>
                      <a:pt x="278" y="20"/>
                      <a:pt x="277" y="19"/>
                    </a:cubicBezTo>
                    <a:cubicBezTo>
                      <a:pt x="277" y="19"/>
                      <a:pt x="277" y="19"/>
                      <a:pt x="277" y="19"/>
                    </a:cubicBezTo>
                    <a:cubicBezTo>
                      <a:pt x="276" y="20"/>
                      <a:pt x="275" y="20"/>
                      <a:pt x="274" y="20"/>
                    </a:cubicBezTo>
                    <a:cubicBezTo>
                      <a:pt x="273" y="20"/>
                      <a:pt x="273" y="20"/>
                      <a:pt x="271" y="19"/>
                    </a:cubicBezTo>
                    <a:cubicBezTo>
                      <a:pt x="271" y="19"/>
                      <a:pt x="271" y="19"/>
                      <a:pt x="270" y="18"/>
                    </a:cubicBezTo>
                    <a:cubicBezTo>
                      <a:pt x="270" y="18"/>
                      <a:pt x="269" y="18"/>
                      <a:pt x="269" y="18"/>
                    </a:cubicBezTo>
                    <a:cubicBezTo>
                      <a:pt x="268" y="19"/>
                      <a:pt x="267" y="19"/>
                      <a:pt x="266" y="19"/>
                    </a:cubicBezTo>
                    <a:cubicBezTo>
                      <a:pt x="266" y="19"/>
                      <a:pt x="265" y="19"/>
                      <a:pt x="264" y="19"/>
                    </a:cubicBezTo>
                    <a:cubicBezTo>
                      <a:pt x="264" y="19"/>
                      <a:pt x="263" y="19"/>
                      <a:pt x="262" y="18"/>
                    </a:cubicBezTo>
                    <a:cubicBezTo>
                      <a:pt x="261" y="18"/>
                      <a:pt x="261" y="18"/>
                      <a:pt x="260" y="18"/>
                    </a:cubicBezTo>
                    <a:cubicBezTo>
                      <a:pt x="259" y="18"/>
                      <a:pt x="259" y="18"/>
                      <a:pt x="259" y="18"/>
                    </a:cubicBezTo>
                    <a:cubicBezTo>
                      <a:pt x="259" y="19"/>
                      <a:pt x="259" y="19"/>
                      <a:pt x="259" y="19"/>
                    </a:cubicBezTo>
                    <a:cubicBezTo>
                      <a:pt x="260" y="19"/>
                      <a:pt x="260" y="19"/>
                      <a:pt x="260" y="20"/>
                    </a:cubicBezTo>
                    <a:cubicBezTo>
                      <a:pt x="261" y="20"/>
                      <a:pt x="261" y="19"/>
                      <a:pt x="262" y="20"/>
                    </a:cubicBezTo>
                    <a:cubicBezTo>
                      <a:pt x="262" y="20"/>
                      <a:pt x="263" y="20"/>
                      <a:pt x="263" y="20"/>
                    </a:cubicBezTo>
                    <a:cubicBezTo>
                      <a:pt x="263" y="20"/>
                      <a:pt x="263" y="21"/>
                      <a:pt x="263" y="21"/>
                    </a:cubicBezTo>
                    <a:cubicBezTo>
                      <a:pt x="263" y="22"/>
                      <a:pt x="262" y="21"/>
                      <a:pt x="262" y="21"/>
                    </a:cubicBezTo>
                    <a:cubicBezTo>
                      <a:pt x="261" y="21"/>
                      <a:pt x="261" y="21"/>
                      <a:pt x="260" y="20"/>
                    </a:cubicBezTo>
                    <a:cubicBezTo>
                      <a:pt x="260" y="20"/>
                      <a:pt x="259" y="21"/>
                      <a:pt x="259" y="20"/>
                    </a:cubicBezTo>
                    <a:cubicBezTo>
                      <a:pt x="258" y="20"/>
                      <a:pt x="257" y="20"/>
                      <a:pt x="257" y="19"/>
                    </a:cubicBezTo>
                    <a:cubicBezTo>
                      <a:pt x="256" y="19"/>
                      <a:pt x="256" y="19"/>
                      <a:pt x="256" y="19"/>
                    </a:cubicBezTo>
                    <a:cubicBezTo>
                      <a:pt x="256" y="19"/>
                      <a:pt x="257" y="18"/>
                      <a:pt x="257" y="18"/>
                    </a:cubicBezTo>
                    <a:cubicBezTo>
                      <a:pt x="257" y="18"/>
                      <a:pt x="256" y="18"/>
                      <a:pt x="256" y="18"/>
                    </a:cubicBezTo>
                    <a:cubicBezTo>
                      <a:pt x="256" y="18"/>
                      <a:pt x="256" y="18"/>
                      <a:pt x="256" y="18"/>
                    </a:cubicBezTo>
                    <a:cubicBezTo>
                      <a:pt x="256" y="18"/>
                      <a:pt x="256" y="18"/>
                      <a:pt x="256" y="18"/>
                    </a:cubicBezTo>
                    <a:cubicBezTo>
                      <a:pt x="255" y="18"/>
                      <a:pt x="255" y="19"/>
                      <a:pt x="255" y="19"/>
                    </a:cubicBezTo>
                    <a:cubicBezTo>
                      <a:pt x="255" y="19"/>
                      <a:pt x="254" y="19"/>
                      <a:pt x="254" y="19"/>
                    </a:cubicBezTo>
                    <a:cubicBezTo>
                      <a:pt x="253" y="20"/>
                      <a:pt x="252" y="19"/>
                      <a:pt x="251" y="19"/>
                    </a:cubicBezTo>
                    <a:cubicBezTo>
                      <a:pt x="250" y="19"/>
                      <a:pt x="249" y="19"/>
                      <a:pt x="248" y="19"/>
                    </a:cubicBezTo>
                    <a:cubicBezTo>
                      <a:pt x="247" y="19"/>
                      <a:pt x="246" y="18"/>
                      <a:pt x="246" y="19"/>
                    </a:cubicBezTo>
                    <a:cubicBezTo>
                      <a:pt x="245" y="19"/>
                      <a:pt x="245" y="19"/>
                      <a:pt x="244" y="19"/>
                    </a:cubicBezTo>
                    <a:cubicBezTo>
                      <a:pt x="244" y="19"/>
                      <a:pt x="243" y="19"/>
                      <a:pt x="242" y="19"/>
                    </a:cubicBezTo>
                    <a:cubicBezTo>
                      <a:pt x="241" y="19"/>
                      <a:pt x="241" y="19"/>
                      <a:pt x="240" y="19"/>
                    </a:cubicBezTo>
                    <a:cubicBezTo>
                      <a:pt x="240" y="18"/>
                      <a:pt x="240" y="18"/>
                      <a:pt x="240" y="18"/>
                    </a:cubicBezTo>
                    <a:cubicBezTo>
                      <a:pt x="240" y="18"/>
                      <a:pt x="240" y="18"/>
                      <a:pt x="240" y="18"/>
                    </a:cubicBezTo>
                    <a:cubicBezTo>
                      <a:pt x="239" y="17"/>
                      <a:pt x="239" y="17"/>
                      <a:pt x="238" y="17"/>
                    </a:cubicBezTo>
                    <a:cubicBezTo>
                      <a:pt x="237" y="16"/>
                      <a:pt x="237" y="17"/>
                      <a:pt x="236" y="16"/>
                    </a:cubicBezTo>
                    <a:cubicBezTo>
                      <a:pt x="235" y="16"/>
                      <a:pt x="235" y="16"/>
                      <a:pt x="234" y="16"/>
                    </a:cubicBezTo>
                    <a:cubicBezTo>
                      <a:pt x="233" y="16"/>
                      <a:pt x="233" y="16"/>
                      <a:pt x="232" y="15"/>
                    </a:cubicBezTo>
                    <a:cubicBezTo>
                      <a:pt x="231" y="15"/>
                      <a:pt x="230" y="15"/>
                      <a:pt x="229" y="15"/>
                    </a:cubicBezTo>
                    <a:cubicBezTo>
                      <a:pt x="228" y="15"/>
                      <a:pt x="227" y="15"/>
                      <a:pt x="226" y="15"/>
                    </a:cubicBezTo>
                    <a:cubicBezTo>
                      <a:pt x="225" y="15"/>
                      <a:pt x="225" y="16"/>
                      <a:pt x="224" y="16"/>
                    </a:cubicBezTo>
                    <a:cubicBezTo>
                      <a:pt x="223" y="16"/>
                      <a:pt x="223" y="16"/>
                      <a:pt x="222" y="16"/>
                    </a:cubicBezTo>
                    <a:cubicBezTo>
                      <a:pt x="221" y="16"/>
                      <a:pt x="221" y="15"/>
                      <a:pt x="220" y="15"/>
                    </a:cubicBezTo>
                    <a:cubicBezTo>
                      <a:pt x="220" y="15"/>
                      <a:pt x="220" y="15"/>
                      <a:pt x="220" y="15"/>
                    </a:cubicBezTo>
                    <a:cubicBezTo>
                      <a:pt x="219" y="15"/>
                      <a:pt x="219" y="15"/>
                      <a:pt x="218" y="15"/>
                    </a:cubicBezTo>
                    <a:cubicBezTo>
                      <a:pt x="218" y="15"/>
                      <a:pt x="218" y="15"/>
                      <a:pt x="217" y="15"/>
                    </a:cubicBezTo>
                    <a:cubicBezTo>
                      <a:pt x="217" y="15"/>
                      <a:pt x="217" y="14"/>
                      <a:pt x="216" y="14"/>
                    </a:cubicBezTo>
                    <a:cubicBezTo>
                      <a:pt x="216" y="14"/>
                      <a:pt x="215" y="14"/>
                      <a:pt x="215" y="14"/>
                    </a:cubicBezTo>
                    <a:cubicBezTo>
                      <a:pt x="214" y="14"/>
                      <a:pt x="214" y="14"/>
                      <a:pt x="214" y="14"/>
                    </a:cubicBezTo>
                    <a:cubicBezTo>
                      <a:pt x="214" y="14"/>
                      <a:pt x="214" y="14"/>
                      <a:pt x="214" y="13"/>
                    </a:cubicBezTo>
                    <a:cubicBezTo>
                      <a:pt x="214" y="13"/>
                      <a:pt x="213" y="13"/>
                      <a:pt x="213" y="13"/>
                    </a:cubicBezTo>
                    <a:cubicBezTo>
                      <a:pt x="212" y="13"/>
                      <a:pt x="212" y="13"/>
                      <a:pt x="212" y="13"/>
                    </a:cubicBezTo>
                    <a:cubicBezTo>
                      <a:pt x="211" y="13"/>
                      <a:pt x="210" y="12"/>
                      <a:pt x="209" y="13"/>
                    </a:cubicBezTo>
                    <a:cubicBezTo>
                      <a:pt x="209" y="13"/>
                      <a:pt x="209" y="13"/>
                      <a:pt x="209" y="14"/>
                    </a:cubicBezTo>
                    <a:cubicBezTo>
                      <a:pt x="209" y="14"/>
                      <a:pt x="208" y="14"/>
                      <a:pt x="208" y="14"/>
                    </a:cubicBezTo>
                    <a:cubicBezTo>
                      <a:pt x="208" y="14"/>
                      <a:pt x="208" y="13"/>
                      <a:pt x="208" y="13"/>
                    </a:cubicBezTo>
                    <a:cubicBezTo>
                      <a:pt x="208" y="12"/>
                      <a:pt x="208" y="12"/>
                      <a:pt x="208" y="12"/>
                    </a:cubicBezTo>
                    <a:cubicBezTo>
                      <a:pt x="208" y="12"/>
                      <a:pt x="208" y="12"/>
                      <a:pt x="208" y="12"/>
                    </a:cubicBezTo>
                    <a:cubicBezTo>
                      <a:pt x="207" y="12"/>
                      <a:pt x="207" y="12"/>
                      <a:pt x="206" y="12"/>
                    </a:cubicBezTo>
                    <a:cubicBezTo>
                      <a:pt x="205" y="12"/>
                      <a:pt x="205" y="12"/>
                      <a:pt x="204" y="12"/>
                    </a:cubicBezTo>
                    <a:cubicBezTo>
                      <a:pt x="203" y="12"/>
                      <a:pt x="203" y="12"/>
                      <a:pt x="202" y="12"/>
                    </a:cubicBezTo>
                    <a:cubicBezTo>
                      <a:pt x="201" y="12"/>
                      <a:pt x="200" y="12"/>
                      <a:pt x="199" y="12"/>
                    </a:cubicBezTo>
                    <a:cubicBezTo>
                      <a:pt x="198" y="11"/>
                      <a:pt x="198" y="11"/>
                      <a:pt x="197" y="11"/>
                    </a:cubicBezTo>
                    <a:cubicBezTo>
                      <a:pt x="197" y="11"/>
                      <a:pt x="196" y="11"/>
                      <a:pt x="196" y="11"/>
                    </a:cubicBezTo>
                    <a:cubicBezTo>
                      <a:pt x="196" y="11"/>
                      <a:pt x="196" y="12"/>
                      <a:pt x="196" y="12"/>
                    </a:cubicBezTo>
                    <a:cubicBezTo>
                      <a:pt x="196" y="12"/>
                      <a:pt x="195" y="12"/>
                      <a:pt x="195" y="12"/>
                    </a:cubicBezTo>
                    <a:cubicBezTo>
                      <a:pt x="195" y="12"/>
                      <a:pt x="195" y="12"/>
                      <a:pt x="195" y="12"/>
                    </a:cubicBezTo>
                    <a:cubicBezTo>
                      <a:pt x="194" y="12"/>
                      <a:pt x="194" y="13"/>
                      <a:pt x="195" y="13"/>
                    </a:cubicBezTo>
                    <a:cubicBezTo>
                      <a:pt x="195" y="13"/>
                      <a:pt x="195" y="13"/>
                      <a:pt x="195" y="13"/>
                    </a:cubicBezTo>
                    <a:cubicBezTo>
                      <a:pt x="196" y="13"/>
                      <a:pt x="196" y="13"/>
                      <a:pt x="197" y="13"/>
                    </a:cubicBezTo>
                    <a:cubicBezTo>
                      <a:pt x="197" y="14"/>
                      <a:pt x="197" y="14"/>
                      <a:pt x="197" y="14"/>
                    </a:cubicBezTo>
                    <a:cubicBezTo>
                      <a:pt x="197" y="14"/>
                      <a:pt x="197" y="14"/>
                      <a:pt x="198" y="14"/>
                    </a:cubicBezTo>
                    <a:cubicBezTo>
                      <a:pt x="197" y="15"/>
                      <a:pt x="197" y="15"/>
                      <a:pt x="197" y="15"/>
                    </a:cubicBezTo>
                    <a:cubicBezTo>
                      <a:pt x="196" y="15"/>
                      <a:pt x="196" y="14"/>
                      <a:pt x="196" y="14"/>
                    </a:cubicBezTo>
                    <a:cubicBezTo>
                      <a:pt x="195" y="14"/>
                      <a:pt x="195" y="15"/>
                      <a:pt x="194" y="15"/>
                    </a:cubicBezTo>
                    <a:cubicBezTo>
                      <a:pt x="194" y="15"/>
                      <a:pt x="194" y="14"/>
                      <a:pt x="193" y="14"/>
                    </a:cubicBezTo>
                    <a:cubicBezTo>
                      <a:pt x="192" y="14"/>
                      <a:pt x="192" y="14"/>
                      <a:pt x="191" y="14"/>
                    </a:cubicBezTo>
                    <a:cubicBezTo>
                      <a:pt x="191" y="14"/>
                      <a:pt x="190" y="14"/>
                      <a:pt x="190" y="14"/>
                    </a:cubicBezTo>
                    <a:cubicBezTo>
                      <a:pt x="189" y="15"/>
                      <a:pt x="189" y="15"/>
                      <a:pt x="188" y="15"/>
                    </a:cubicBezTo>
                    <a:cubicBezTo>
                      <a:pt x="188" y="15"/>
                      <a:pt x="187" y="15"/>
                      <a:pt x="187" y="15"/>
                    </a:cubicBezTo>
                    <a:cubicBezTo>
                      <a:pt x="186" y="14"/>
                      <a:pt x="186" y="14"/>
                      <a:pt x="185" y="14"/>
                    </a:cubicBezTo>
                    <a:cubicBezTo>
                      <a:pt x="185" y="14"/>
                      <a:pt x="185" y="13"/>
                      <a:pt x="184" y="14"/>
                    </a:cubicBezTo>
                    <a:cubicBezTo>
                      <a:pt x="184" y="14"/>
                      <a:pt x="184" y="14"/>
                      <a:pt x="184" y="14"/>
                    </a:cubicBezTo>
                    <a:cubicBezTo>
                      <a:pt x="185" y="15"/>
                      <a:pt x="185" y="15"/>
                      <a:pt x="185" y="15"/>
                    </a:cubicBezTo>
                    <a:cubicBezTo>
                      <a:pt x="185" y="15"/>
                      <a:pt x="185" y="15"/>
                      <a:pt x="185" y="15"/>
                    </a:cubicBezTo>
                    <a:cubicBezTo>
                      <a:pt x="185" y="15"/>
                      <a:pt x="185" y="16"/>
                      <a:pt x="184" y="16"/>
                    </a:cubicBezTo>
                    <a:cubicBezTo>
                      <a:pt x="184" y="16"/>
                      <a:pt x="184" y="16"/>
                      <a:pt x="184" y="16"/>
                    </a:cubicBezTo>
                    <a:cubicBezTo>
                      <a:pt x="183" y="16"/>
                      <a:pt x="183" y="16"/>
                      <a:pt x="183" y="15"/>
                    </a:cubicBezTo>
                    <a:cubicBezTo>
                      <a:pt x="182" y="15"/>
                      <a:pt x="181" y="16"/>
                      <a:pt x="180" y="15"/>
                    </a:cubicBezTo>
                    <a:cubicBezTo>
                      <a:pt x="180" y="15"/>
                      <a:pt x="180" y="15"/>
                      <a:pt x="180" y="15"/>
                    </a:cubicBezTo>
                    <a:cubicBezTo>
                      <a:pt x="180" y="15"/>
                      <a:pt x="180" y="15"/>
                      <a:pt x="180" y="14"/>
                    </a:cubicBezTo>
                    <a:cubicBezTo>
                      <a:pt x="179" y="14"/>
                      <a:pt x="179" y="14"/>
                      <a:pt x="179" y="14"/>
                    </a:cubicBezTo>
                    <a:cubicBezTo>
                      <a:pt x="178" y="14"/>
                      <a:pt x="178" y="14"/>
                      <a:pt x="177" y="14"/>
                    </a:cubicBezTo>
                    <a:cubicBezTo>
                      <a:pt x="177" y="13"/>
                      <a:pt x="177" y="13"/>
                      <a:pt x="176" y="13"/>
                    </a:cubicBezTo>
                    <a:cubicBezTo>
                      <a:pt x="176" y="13"/>
                      <a:pt x="176" y="13"/>
                      <a:pt x="175" y="13"/>
                    </a:cubicBezTo>
                    <a:cubicBezTo>
                      <a:pt x="175" y="13"/>
                      <a:pt x="175" y="13"/>
                      <a:pt x="175" y="12"/>
                    </a:cubicBezTo>
                    <a:cubicBezTo>
                      <a:pt x="174" y="12"/>
                      <a:pt x="174" y="12"/>
                      <a:pt x="173" y="12"/>
                    </a:cubicBezTo>
                    <a:cubicBezTo>
                      <a:pt x="173" y="13"/>
                      <a:pt x="173" y="13"/>
                      <a:pt x="172" y="13"/>
                    </a:cubicBezTo>
                    <a:cubicBezTo>
                      <a:pt x="172" y="13"/>
                      <a:pt x="172" y="12"/>
                      <a:pt x="172" y="12"/>
                    </a:cubicBezTo>
                    <a:cubicBezTo>
                      <a:pt x="172" y="12"/>
                      <a:pt x="172" y="12"/>
                      <a:pt x="172" y="12"/>
                    </a:cubicBezTo>
                    <a:cubicBezTo>
                      <a:pt x="172" y="12"/>
                      <a:pt x="172" y="12"/>
                      <a:pt x="173" y="11"/>
                    </a:cubicBezTo>
                    <a:cubicBezTo>
                      <a:pt x="173" y="11"/>
                      <a:pt x="173" y="11"/>
                      <a:pt x="174" y="11"/>
                    </a:cubicBezTo>
                    <a:cubicBezTo>
                      <a:pt x="174" y="11"/>
                      <a:pt x="174" y="11"/>
                      <a:pt x="174" y="10"/>
                    </a:cubicBezTo>
                    <a:cubicBezTo>
                      <a:pt x="174" y="10"/>
                      <a:pt x="173" y="10"/>
                      <a:pt x="173" y="10"/>
                    </a:cubicBezTo>
                    <a:cubicBezTo>
                      <a:pt x="173" y="10"/>
                      <a:pt x="172" y="10"/>
                      <a:pt x="172" y="10"/>
                    </a:cubicBezTo>
                    <a:cubicBezTo>
                      <a:pt x="172" y="10"/>
                      <a:pt x="172" y="10"/>
                      <a:pt x="171" y="10"/>
                    </a:cubicBezTo>
                    <a:cubicBezTo>
                      <a:pt x="171" y="10"/>
                      <a:pt x="171" y="10"/>
                      <a:pt x="171" y="10"/>
                    </a:cubicBezTo>
                    <a:cubicBezTo>
                      <a:pt x="170" y="10"/>
                      <a:pt x="170" y="10"/>
                      <a:pt x="169" y="10"/>
                    </a:cubicBezTo>
                    <a:cubicBezTo>
                      <a:pt x="169" y="10"/>
                      <a:pt x="169" y="10"/>
                      <a:pt x="169" y="10"/>
                    </a:cubicBezTo>
                    <a:cubicBezTo>
                      <a:pt x="168" y="10"/>
                      <a:pt x="168" y="10"/>
                      <a:pt x="168" y="10"/>
                    </a:cubicBezTo>
                    <a:cubicBezTo>
                      <a:pt x="167" y="10"/>
                      <a:pt x="167" y="10"/>
                      <a:pt x="166" y="10"/>
                    </a:cubicBezTo>
                    <a:cubicBezTo>
                      <a:pt x="165" y="10"/>
                      <a:pt x="165" y="9"/>
                      <a:pt x="165" y="9"/>
                    </a:cubicBezTo>
                    <a:cubicBezTo>
                      <a:pt x="164" y="9"/>
                      <a:pt x="164" y="9"/>
                      <a:pt x="163" y="9"/>
                    </a:cubicBezTo>
                    <a:cubicBezTo>
                      <a:pt x="163" y="9"/>
                      <a:pt x="163" y="10"/>
                      <a:pt x="163" y="10"/>
                    </a:cubicBezTo>
                    <a:cubicBezTo>
                      <a:pt x="165" y="11"/>
                      <a:pt x="165" y="11"/>
                      <a:pt x="165" y="11"/>
                    </a:cubicBezTo>
                    <a:cubicBezTo>
                      <a:pt x="165" y="11"/>
                      <a:pt x="165" y="11"/>
                      <a:pt x="166" y="11"/>
                    </a:cubicBezTo>
                    <a:cubicBezTo>
                      <a:pt x="166" y="11"/>
                      <a:pt x="166" y="11"/>
                      <a:pt x="166" y="12"/>
                    </a:cubicBezTo>
                    <a:cubicBezTo>
                      <a:pt x="166" y="12"/>
                      <a:pt x="166" y="11"/>
                      <a:pt x="165" y="11"/>
                    </a:cubicBezTo>
                    <a:cubicBezTo>
                      <a:pt x="165" y="11"/>
                      <a:pt x="165" y="11"/>
                      <a:pt x="164" y="11"/>
                    </a:cubicBezTo>
                    <a:cubicBezTo>
                      <a:pt x="163" y="11"/>
                      <a:pt x="163" y="11"/>
                      <a:pt x="162" y="11"/>
                    </a:cubicBezTo>
                    <a:cubicBezTo>
                      <a:pt x="162" y="11"/>
                      <a:pt x="162" y="11"/>
                      <a:pt x="161" y="11"/>
                    </a:cubicBezTo>
                    <a:cubicBezTo>
                      <a:pt x="161" y="11"/>
                      <a:pt x="160" y="11"/>
                      <a:pt x="160" y="11"/>
                    </a:cubicBezTo>
                    <a:cubicBezTo>
                      <a:pt x="159" y="11"/>
                      <a:pt x="159" y="11"/>
                      <a:pt x="158" y="11"/>
                    </a:cubicBezTo>
                    <a:cubicBezTo>
                      <a:pt x="158" y="11"/>
                      <a:pt x="157" y="11"/>
                      <a:pt x="156" y="11"/>
                    </a:cubicBezTo>
                    <a:cubicBezTo>
                      <a:pt x="156" y="11"/>
                      <a:pt x="156" y="11"/>
                      <a:pt x="156" y="10"/>
                    </a:cubicBezTo>
                    <a:cubicBezTo>
                      <a:pt x="156" y="10"/>
                      <a:pt x="155" y="10"/>
                      <a:pt x="155" y="10"/>
                    </a:cubicBezTo>
                    <a:cubicBezTo>
                      <a:pt x="155" y="10"/>
                      <a:pt x="155" y="10"/>
                      <a:pt x="154" y="10"/>
                    </a:cubicBezTo>
                    <a:cubicBezTo>
                      <a:pt x="154" y="9"/>
                      <a:pt x="153" y="9"/>
                      <a:pt x="152" y="9"/>
                    </a:cubicBezTo>
                    <a:cubicBezTo>
                      <a:pt x="151" y="9"/>
                      <a:pt x="151" y="9"/>
                      <a:pt x="150" y="9"/>
                    </a:cubicBezTo>
                    <a:cubicBezTo>
                      <a:pt x="149" y="9"/>
                      <a:pt x="148" y="9"/>
                      <a:pt x="148" y="9"/>
                    </a:cubicBezTo>
                    <a:cubicBezTo>
                      <a:pt x="147" y="9"/>
                      <a:pt x="147" y="9"/>
                      <a:pt x="146" y="9"/>
                    </a:cubicBezTo>
                    <a:cubicBezTo>
                      <a:pt x="146" y="10"/>
                      <a:pt x="146" y="10"/>
                      <a:pt x="146" y="10"/>
                    </a:cubicBezTo>
                    <a:cubicBezTo>
                      <a:pt x="145" y="10"/>
                      <a:pt x="145" y="9"/>
                      <a:pt x="145" y="9"/>
                    </a:cubicBezTo>
                    <a:cubicBezTo>
                      <a:pt x="144" y="9"/>
                      <a:pt x="144" y="8"/>
                      <a:pt x="143" y="9"/>
                    </a:cubicBezTo>
                    <a:cubicBezTo>
                      <a:pt x="143" y="9"/>
                      <a:pt x="143" y="9"/>
                      <a:pt x="143" y="9"/>
                    </a:cubicBezTo>
                    <a:cubicBezTo>
                      <a:pt x="142" y="10"/>
                      <a:pt x="142" y="9"/>
                      <a:pt x="142" y="9"/>
                    </a:cubicBezTo>
                    <a:cubicBezTo>
                      <a:pt x="141" y="9"/>
                      <a:pt x="141" y="9"/>
                      <a:pt x="140" y="8"/>
                    </a:cubicBezTo>
                    <a:cubicBezTo>
                      <a:pt x="140" y="8"/>
                      <a:pt x="140" y="8"/>
                      <a:pt x="139" y="9"/>
                    </a:cubicBezTo>
                    <a:cubicBezTo>
                      <a:pt x="139" y="9"/>
                      <a:pt x="138" y="9"/>
                      <a:pt x="138" y="9"/>
                    </a:cubicBezTo>
                    <a:cubicBezTo>
                      <a:pt x="138" y="9"/>
                      <a:pt x="138" y="9"/>
                      <a:pt x="138" y="9"/>
                    </a:cubicBezTo>
                    <a:cubicBezTo>
                      <a:pt x="138" y="10"/>
                      <a:pt x="139" y="9"/>
                      <a:pt x="139" y="10"/>
                    </a:cubicBezTo>
                    <a:cubicBezTo>
                      <a:pt x="139" y="10"/>
                      <a:pt x="138" y="10"/>
                      <a:pt x="138" y="10"/>
                    </a:cubicBezTo>
                    <a:cubicBezTo>
                      <a:pt x="137" y="10"/>
                      <a:pt x="137" y="10"/>
                      <a:pt x="137" y="10"/>
                    </a:cubicBezTo>
                    <a:cubicBezTo>
                      <a:pt x="136" y="10"/>
                      <a:pt x="136" y="11"/>
                      <a:pt x="135" y="11"/>
                    </a:cubicBezTo>
                    <a:cubicBezTo>
                      <a:pt x="135" y="11"/>
                      <a:pt x="135" y="11"/>
                      <a:pt x="135" y="11"/>
                    </a:cubicBezTo>
                    <a:cubicBezTo>
                      <a:pt x="134" y="10"/>
                      <a:pt x="134" y="10"/>
                      <a:pt x="135" y="10"/>
                    </a:cubicBezTo>
                    <a:cubicBezTo>
                      <a:pt x="135" y="9"/>
                      <a:pt x="136" y="9"/>
                      <a:pt x="136" y="9"/>
                    </a:cubicBezTo>
                    <a:cubicBezTo>
                      <a:pt x="136" y="9"/>
                      <a:pt x="136" y="9"/>
                      <a:pt x="137" y="8"/>
                    </a:cubicBezTo>
                    <a:cubicBezTo>
                      <a:pt x="137" y="8"/>
                      <a:pt x="137" y="8"/>
                      <a:pt x="138" y="8"/>
                    </a:cubicBezTo>
                    <a:cubicBezTo>
                      <a:pt x="138" y="7"/>
                      <a:pt x="139" y="7"/>
                      <a:pt x="139" y="7"/>
                    </a:cubicBezTo>
                    <a:cubicBezTo>
                      <a:pt x="139" y="7"/>
                      <a:pt x="139" y="7"/>
                      <a:pt x="139" y="7"/>
                    </a:cubicBezTo>
                    <a:cubicBezTo>
                      <a:pt x="140" y="7"/>
                      <a:pt x="140" y="7"/>
                      <a:pt x="140" y="7"/>
                    </a:cubicBezTo>
                    <a:cubicBezTo>
                      <a:pt x="140" y="7"/>
                      <a:pt x="140" y="6"/>
                      <a:pt x="140" y="6"/>
                    </a:cubicBezTo>
                    <a:cubicBezTo>
                      <a:pt x="141" y="6"/>
                      <a:pt x="141" y="6"/>
                      <a:pt x="141" y="6"/>
                    </a:cubicBezTo>
                    <a:cubicBezTo>
                      <a:pt x="141" y="5"/>
                      <a:pt x="140" y="5"/>
                      <a:pt x="140" y="5"/>
                    </a:cubicBezTo>
                    <a:cubicBezTo>
                      <a:pt x="140" y="5"/>
                      <a:pt x="140" y="4"/>
                      <a:pt x="140" y="4"/>
                    </a:cubicBezTo>
                    <a:cubicBezTo>
                      <a:pt x="139" y="4"/>
                      <a:pt x="139" y="4"/>
                      <a:pt x="139" y="4"/>
                    </a:cubicBezTo>
                    <a:cubicBezTo>
                      <a:pt x="138" y="4"/>
                      <a:pt x="138" y="4"/>
                      <a:pt x="138" y="4"/>
                    </a:cubicBezTo>
                    <a:cubicBezTo>
                      <a:pt x="137" y="4"/>
                      <a:pt x="137" y="4"/>
                      <a:pt x="136" y="3"/>
                    </a:cubicBezTo>
                    <a:cubicBezTo>
                      <a:pt x="136" y="3"/>
                      <a:pt x="136" y="3"/>
                      <a:pt x="135" y="3"/>
                    </a:cubicBezTo>
                    <a:cubicBezTo>
                      <a:pt x="135" y="3"/>
                      <a:pt x="134" y="3"/>
                      <a:pt x="134" y="3"/>
                    </a:cubicBezTo>
                    <a:cubicBezTo>
                      <a:pt x="133" y="3"/>
                      <a:pt x="133" y="3"/>
                      <a:pt x="133" y="3"/>
                    </a:cubicBezTo>
                    <a:cubicBezTo>
                      <a:pt x="132" y="2"/>
                      <a:pt x="132" y="2"/>
                      <a:pt x="131" y="2"/>
                    </a:cubicBezTo>
                    <a:cubicBezTo>
                      <a:pt x="131" y="2"/>
                      <a:pt x="130" y="3"/>
                      <a:pt x="130" y="3"/>
                    </a:cubicBezTo>
                    <a:cubicBezTo>
                      <a:pt x="129" y="3"/>
                      <a:pt x="129" y="3"/>
                      <a:pt x="128" y="3"/>
                    </a:cubicBezTo>
                    <a:cubicBezTo>
                      <a:pt x="127" y="3"/>
                      <a:pt x="126" y="4"/>
                      <a:pt x="126" y="3"/>
                    </a:cubicBezTo>
                    <a:cubicBezTo>
                      <a:pt x="126" y="3"/>
                      <a:pt x="126" y="2"/>
                      <a:pt x="126" y="2"/>
                    </a:cubicBezTo>
                    <a:cubicBezTo>
                      <a:pt x="126" y="1"/>
                      <a:pt x="125" y="2"/>
                      <a:pt x="125" y="2"/>
                    </a:cubicBezTo>
                    <a:cubicBezTo>
                      <a:pt x="124" y="2"/>
                      <a:pt x="124" y="2"/>
                      <a:pt x="123" y="2"/>
                    </a:cubicBezTo>
                    <a:cubicBezTo>
                      <a:pt x="123" y="2"/>
                      <a:pt x="123" y="2"/>
                      <a:pt x="123" y="2"/>
                    </a:cubicBezTo>
                    <a:cubicBezTo>
                      <a:pt x="122" y="2"/>
                      <a:pt x="122" y="2"/>
                      <a:pt x="122" y="2"/>
                    </a:cubicBezTo>
                    <a:cubicBezTo>
                      <a:pt x="121" y="1"/>
                      <a:pt x="122" y="1"/>
                      <a:pt x="121" y="1"/>
                    </a:cubicBezTo>
                    <a:cubicBezTo>
                      <a:pt x="121" y="0"/>
                      <a:pt x="120" y="1"/>
                      <a:pt x="120" y="1"/>
                    </a:cubicBezTo>
                    <a:cubicBezTo>
                      <a:pt x="119" y="1"/>
                      <a:pt x="119" y="1"/>
                      <a:pt x="119" y="0"/>
                    </a:cubicBezTo>
                    <a:cubicBezTo>
                      <a:pt x="118" y="0"/>
                      <a:pt x="118" y="0"/>
                      <a:pt x="117" y="0"/>
                    </a:cubicBezTo>
                    <a:cubicBezTo>
                      <a:pt x="117" y="0"/>
                      <a:pt x="116" y="0"/>
                      <a:pt x="116" y="1"/>
                    </a:cubicBezTo>
                    <a:cubicBezTo>
                      <a:pt x="116" y="1"/>
                      <a:pt x="115" y="1"/>
                      <a:pt x="115" y="1"/>
                    </a:cubicBezTo>
                    <a:cubicBezTo>
                      <a:pt x="115" y="2"/>
                      <a:pt x="116" y="2"/>
                      <a:pt x="116" y="2"/>
                    </a:cubicBezTo>
                    <a:cubicBezTo>
                      <a:pt x="116" y="3"/>
                      <a:pt x="116" y="3"/>
                      <a:pt x="116" y="3"/>
                    </a:cubicBezTo>
                    <a:cubicBezTo>
                      <a:pt x="115" y="3"/>
                      <a:pt x="115" y="3"/>
                      <a:pt x="115" y="3"/>
                    </a:cubicBezTo>
                    <a:cubicBezTo>
                      <a:pt x="114" y="3"/>
                      <a:pt x="114" y="3"/>
                      <a:pt x="114" y="3"/>
                    </a:cubicBezTo>
                    <a:cubicBezTo>
                      <a:pt x="113" y="3"/>
                      <a:pt x="114" y="3"/>
                      <a:pt x="113" y="4"/>
                    </a:cubicBezTo>
                    <a:cubicBezTo>
                      <a:pt x="113" y="4"/>
                      <a:pt x="113" y="4"/>
                      <a:pt x="112" y="4"/>
                    </a:cubicBezTo>
                    <a:cubicBezTo>
                      <a:pt x="111" y="4"/>
                      <a:pt x="111" y="4"/>
                      <a:pt x="111" y="4"/>
                    </a:cubicBezTo>
                    <a:cubicBezTo>
                      <a:pt x="110" y="4"/>
                      <a:pt x="110" y="4"/>
                      <a:pt x="109" y="4"/>
                    </a:cubicBezTo>
                    <a:cubicBezTo>
                      <a:pt x="108" y="4"/>
                      <a:pt x="108" y="4"/>
                      <a:pt x="107" y="4"/>
                    </a:cubicBezTo>
                    <a:cubicBezTo>
                      <a:pt x="107" y="3"/>
                      <a:pt x="106" y="4"/>
                      <a:pt x="106" y="4"/>
                    </a:cubicBezTo>
                    <a:cubicBezTo>
                      <a:pt x="105" y="4"/>
                      <a:pt x="105" y="3"/>
                      <a:pt x="104" y="4"/>
                    </a:cubicBezTo>
                    <a:cubicBezTo>
                      <a:pt x="104" y="4"/>
                      <a:pt x="104" y="4"/>
                      <a:pt x="104" y="4"/>
                    </a:cubicBezTo>
                    <a:cubicBezTo>
                      <a:pt x="104" y="4"/>
                      <a:pt x="104" y="4"/>
                      <a:pt x="103" y="5"/>
                    </a:cubicBezTo>
                    <a:cubicBezTo>
                      <a:pt x="103" y="5"/>
                      <a:pt x="102" y="4"/>
                      <a:pt x="101" y="4"/>
                    </a:cubicBezTo>
                    <a:cubicBezTo>
                      <a:pt x="101" y="5"/>
                      <a:pt x="100" y="5"/>
                      <a:pt x="100" y="5"/>
                    </a:cubicBezTo>
                    <a:cubicBezTo>
                      <a:pt x="99" y="5"/>
                      <a:pt x="99" y="5"/>
                      <a:pt x="98" y="5"/>
                    </a:cubicBezTo>
                    <a:cubicBezTo>
                      <a:pt x="98" y="5"/>
                      <a:pt x="98" y="5"/>
                      <a:pt x="97" y="6"/>
                    </a:cubicBezTo>
                    <a:cubicBezTo>
                      <a:pt x="97" y="6"/>
                      <a:pt x="97" y="6"/>
                      <a:pt x="96" y="6"/>
                    </a:cubicBezTo>
                    <a:cubicBezTo>
                      <a:pt x="96" y="6"/>
                      <a:pt x="95" y="6"/>
                      <a:pt x="95" y="6"/>
                    </a:cubicBezTo>
                    <a:cubicBezTo>
                      <a:pt x="95" y="6"/>
                      <a:pt x="95" y="6"/>
                      <a:pt x="95" y="6"/>
                    </a:cubicBezTo>
                    <a:cubicBezTo>
                      <a:pt x="95" y="7"/>
                      <a:pt x="96" y="7"/>
                      <a:pt x="96" y="7"/>
                    </a:cubicBezTo>
                    <a:cubicBezTo>
                      <a:pt x="96" y="7"/>
                      <a:pt x="97" y="7"/>
                      <a:pt x="97" y="7"/>
                    </a:cubicBezTo>
                    <a:cubicBezTo>
                      <a:pt x="97" y="7"/>
                      <a:pt x="97" y="8"/>
                      <a:pt x="98" y="8"/>
                    </a:cubicBezTo>
                    <a:cubicBezTo>
                      <a:pt x="98" y="8"/>
                      <a:pt x="98" y="8"/>
                      <a:pt x="99" y="8"/>
                    </a:cubicBezTo>
                    <a:cubicBezTo>
                      <a:pt x="99" y="8"/>
                      <a:pt x="99" y="8"/>
                      <a:pt x="99" y="9"/>
                    </a:cubicBezTo>
                    <a:cubicBezTo>
                      <a:pt x="99" y="9"/>
                      <a:pt x="98" y="9"/>
                      <a:pt x="98" y="9"/>
                    </a:cubicBezTo>
                    <a:cubicBezTo>
                      <a:pt x="97" y="9"/>
                      <a:pt x="97" y="9"/>
                      <a:pt x="97" y="9"/>
                    </a:cubicBezTo>
                    <a:cubicBezTo>
                      <a:pt x="96" y="9"/>
                      <a:pt x="96" y="9"/>
                      <a:pt x="96" y="9"/>
                    </a:cubicBezTo>
                    <a:cubicBezTo>
                      <a:pt x="95" y="9"/>
                      <a:pt x="95" y="9"/>
                      <a:pt x="95" y="9"/>
                    </a:cubicBezTo>
                    <a:cubicBezTo>
                      <a:pt x="94" y="9"/>
                      <a:pt x="94" y="9"/>
                      <a:pt x="94" y="9"/>
                    </a:cubicBezTo>
                    <a:cubicBezTo>
                      <a:pt x="93" y="9"/>
                      <a:pt x="93" y="9"/>
                      <a:pt x="93" y="9"/>
                    </a:cubicBezTo>
                    <a:cubicBezTo>
                      <a:pt x="92" y="9"/>
                      <a:pt x="92" y="9"/>
                      <a:pt x="91" y="9"/>
                    </a:cubicBezTo>
                    <a:cubicBezTo>
                      <a:pt x="90" y="9"/>
                      <a:pt x="90" y="9"/>
                      <a:pt x="89" y="9"/>
                    </a:cubicBezTo>
                    <a:cubicBezTo>
                      <a:pt x="89" y="9"/>
                      <a:pt x="89" y="9"/>
                      <a:pt x="88" y="9"/>
                    </a:cubicBezTo>
                    <a:cubicBezTo>
                      <a:pt x="88" y="9"/>
                      <a:pt x="88" y="10"/>
                      <a:pt x="89" y="10"/>
                    </a:cubicBezTo>
                    <a:cubicBezTo>
                      <a:pt x="89" y="11"/>
                      <a:pt x="89" y="10"/>
                      <a:pt x="90" y="11"/>
                    </a:cubicBezTo>
                    <a:cubicBezTo>
                      <a:pt x="90" y="11"/>
                      <a:pt x="90" y="11"/>
                      <a:pt x="90" y="12"/>
                    </a:cubicBezTo>
                    <a:cubicBezTo>
                      <a:pt x="90" y="12"/>
                      <a:pt x="91" y="12"/>
                      <a:pt x="91" y="12"/>
                    </a:cubicBezTo>
                    <a:cubicBezTo>
                      <a:pt x="91" y="12"/>
                      <a:pt x="92" y="12"/>
                      <a:pt x="92" y="12"/>
                    </a:cubicBezTo>
                    <a:cubicBezTo>
                      <a:pt x="92" y="12"/>
                      <a:pt x="93" y="12"/>
                      <a:pt x="93" y="12"/>
                    </a:cubicBezTo>
                    <a:cubicBezTo>
                      <a:pt x="93" y="12"/>
                      <a:pt x="93" y="12"/>
                      <a:pt x="93" y="12"/>
                    </a:cubicBezTo>
                    <a:cubicBezTo>
                      <a:pt x="93" y="12"/>
                      <a:pt x="93" y="12"/>
                      <a:pt x="94" y="12"/>
                    </a:cubicBezTo>
                    <a:cubicBezTo>
                      <a:pt x="94" y="13"/>
                      <a:pt x="94" y="12"/>
                      <a:pt x="95" y="13"/>
                    </a:cubicBezTo>
                    <a:cubicBezTo>
                      <a:pt x="95" y="13"/>
                      <a:pt x="95" y="13"/>
                      <a:pt x="95" y="13"/>
                    </a:cubicBezTo>
                    <a:cubicBezTo>
                      <a:pt x="96" y="13"/>
                      <a:pt x="97" y="13"/>
                      <a:pt x="97" y="13"/>
                    </a:cubicBezTo>
                    <a:cubicBezTo>
                      <a:pt x="96" y="14"/>
                      <a:pt x="96" y="13"/>
                      <a:pt x="95" y="14"/>
                    </a:cubicBezTo>
                    <a:cubicBezTo>
                      <a:pt x="95" y="14"/>
                      <a:pt x="94" y="13"/>
                      <a:pt x="94" y="14"/>
                    </a:cubicBezTo>
                    <a:cubicBezTo>
                      <a:pt x="94" y="14"/>
                      <a:pt x="93" y="14"/>
                      <a:pt x="93" y="14"/>
                    </a:cubicBezTo>
                    <a:cubicBezTo>
                      <a:pt x="92" y="14"/>
                      <a:pt x="92" y="13"/>
                      <a:pt x="92" y="13"/>
                    </a:cubicBezTo>
                    <a:cubicBezTo>
                      <a:pt x="91" y="13"/>
                      <a:pt x="91" y="13"/>
                      <a:pt x="91" y="13"/>
                    </a:cubicBezTo>
                    <a:cubicBezTo>
                      <a:pt x="90" y="13"/>
                      <a:pt x="90" y="13"/>
                      <a:pt x="90" y="13"/>
                    </a:cubicBezTo>
                    <a:cubicBezTo>
                      <a:pt x="90" y="13"/>
                      <a:pt x="89" y="13"/>
                      <a:pt x="89" y="13"/>
                    </a:cubicBezTo>
                    <a:cubicBezTo>
                      <a:pt x="88" y="13"/>
                      <a:pt x="88" y="13"/>
                      <a:pt x="88" y="12"/>
                    </a:cubicBezTo>
                    <a:cubicBezTo>
                      <a:pt x="87" y="12"/>
                      <a:pt x="87" y="12"/>
                      <a:pt x="87" y="12"/>
                    </a:cubicBezTo>
                    <a:cubicBezTo>
                      <a:pt x="87" y="12"/>
                      <a:pt x="87" y="12"/>
                      <a:pt x="87" y="12"/>
                    </a:cubicBezTo>
                    <a:cubicBezTo>
                      <a:pt x="86" y="12"/>
                      <a:pt x="86" y="12"/>
                      <a:pt x="86" y="12"/>
                    </a:cubicBezTo>
                    <a:cubicBezTo>
                      <a:pt x="86" y="12"/>
                      <a:pt x="86" y="12"/>
                      <a:pt x="86" y="12"/>
                    </a:cubicBezTo>
                    <a:cubicBezTo>
                      <a:pt x="86" y="12"/>
                      <a:pt x="86" y="12"/>
                      <a:pt x="86" y="12"/>
                    </a:cubicBezTo>
                    <a:cubicBezTo>
                      <a:pt x="86" y="13"/>
                      <a:pt x="87" y="13"/>
                      <a:pt x="86" y="13"/>
                    </a:cubicBezTo>
                    <a:cubicBezTo>
                      <a:pt x="86" y="14"/>
                      <a:pt x="86" y="13"/>
                      <a:pt x="85" y="13"/>
                    </a:cubicBezTo>
                    <a:cubicBezTo>
                      <a:pt x="85" y="13"/>
                      <a:pt x="85" y="13"/>
                      <a:pt x="85" y="13"/>
                    </a:cubicBezTo>
                    <a:cubicBezTo>
                      <a:pt x="84" y="13"/>
                      <a:pt x="84" y="13"/>
                      <a:pt x="84" y="13"/>
                    </a:cubicBezTo>
                    <a:cubicBezTo>
                      <a:pt x="83" y="13"/>
                      <a:pt x="84" y="13"/>
                      <a:pt x="84" y="14"/>
                    </a:cubicBezTo>
                    <a:cubicBezTo>
                      <a:pt x="84" y="14"/>
                      <a:pt x="84" y="14"/>
                      <a:pt x="85" y="14"/>
                    </a:cubicBezTo>
                    <a:cubicBezTo>
                      <a:pt x="85" y="14"/>
                      <a:pt x="85" y="14"/>
                      <a:pt x="85" y="14"/>
                    </a:cubicBezTo>
                    <a:cubicBezTo>
                      <a:pt x="86" y="14"/>
                      <a:pt x="86" y="14"/>
                      <a:pt x="86" y="14"/>
                    </a:cubicBezTo>
                    <a:cubicBezTo>
                      <a:pt x="87" y="14"/>
                      <a:pt x="87" y="14"/>
                      <a:pt x="88" y="14"/>
                    </a:cubicBezTo>
                    <a:cubicBezTo>
                      <a:pt x="88" y="14"/>
                      <a:pt x="88" y="14"/>
                      <a:pt x="88" y="15"/>
                    </a:cubicBezTo>
                    <a:cubicBezTo>
                      <a:pt x="88" y="15"/>
                      <a:pt x="89" y="15"/>
                      <a:pt x="89" y="15"/>
                    </a:cubicBezTo>
                    <a:cubicBezTo>
                      <a:pt x="89" y="15"/>
                      <a:pt x="89" y="15"/>
                      <a:pt x="89" y="15"/>
                    </a:cubicBezTo>
                    <a:cubicBezTo>
                      <a:pt x="89" y="16"/>
                      <a:pt x="89" y="15"/>
                      <a:pt x="88" y="15"/>
                    </a:cubicBezTo>
                    <a:cubicBezTo>
                      <a:pt x="88" y="15"/>
                      <a:pt x="88" y="15"/>
                      <a:pt x="87" y="15"/>
                    </a:cubicBezTo>
                    <a:cubicBezTo>
                      <a:pt x="87" y="15"/>
                      <a:pt x="87" y="15"/>
                      <a:pt x="87" y="15"/>
                    </a:cubicBezTo>
                    <a:cubicBezTo>
                      <a:pt x="87" y="15"/>
                      <a:pt x="86" y="15"/>
                      <a:pt x="86" y="15"/>
                    </a:cubicBezTo>
                    <a:cubicBezTo>
                      <a:pt x="86" y="15"/>
                      <a:pt x="85" y="15"/>
                      <a:pt x="85" y="15"/>
                    </a:cubicBezTo>
                    <a:cubicBezTo>
                      <a:pt x="84" y="15"/>
                      <a:pt x="84" y="15"/>
                      <a:pt x="84" y="15"/>
                    </a:cubicBezTo>
                    <a:cubicBezTo>
                      <a:pt x="83" y="15"/>
                      <a:pt x="83" y="15"/>
                      <a:pt x="83" y="14"/>
                    </a:cubicBezTo>
                    <a:cubicBezTo>
                      <a:pt x="82" y="14"/>
                      <a:pt x="82" y="14"/>
                      <a:pt x="82" y="14"/>
                    </a:cubicBezTo>
                    <a:cubicBezTo>
                      <a:pt x="82" y="13"/>
                      <a:pt x="82" y="13"/>
                      <a:pt x="82" y="13"/>
                    </a:cubicBezTo>
                    <a:cubicBezTo>
                      <a:pt x="82" y="13"/>
                      <a:pt x="81" y="12"/>
                      <a:pt x="81" y="12"/>
                    </a:cubicBezTo>
                    <a:cubicBezTo>
                      <a:pt x="81" y="12"/>
                      <a:pt x="81" y="12"/>
                      <a:pt x="81" y="12"/>
                    </a:cubicBezTo>
                    <a:cubicBezTo>
                      <a:pt x="81" y="11"/>
                      <a:pt x="81" y="11"/>
                      <a:pt x="80" y="11"/>
                    </a:cubicBezTo>
                    <a:cubicBezTo>
                      <a:pt x="80" y="11"/>
                      <a:pt x="79" y="11"/>
                      <a:pt x="79" y="11"/>
                    </a:cubicBezTo>
                    <a:cubicBezTo>
                      <a:pt x="79" y="11"/>
                      <a:pt x="79" y="11"/>
                      <a:pt x="80" y="11"/>
                    </a:cubicBezTo>
                    <a:cubicBezTo>
                      <a:pt x="80" y="12"/>
                      <a:pt x="80" y="12"/>
                      <a:pt x="80" y="12"/>
                    </a:cubicBezTo>
                    <a:cubicBezTo>
                      <a:pt x="80" y="12"/>
                      <a:pt x="80" y="12"/>
                      <a:pt x="80" y="12"/>
                    </a:cubicBezTo>
                    <a:cubicBezTo>
                      <a:pt x="80" y="12"/>
                      <a:pt x="80" y="13"/>
                      <a:pt x="80" y="13"/>
                    </a:cubicBezTo>
                    <a:cubicBezTo>
                      <a:pt x="80" y="13"/>
                      <a:pt x="80" y="13"/>
                      <a:pt x="80" y="13"/>
                    </a:cubicBezTo>
                    <a:cubicBezTo>
                      <a:pt x="79" y="13"/>
                      <a:pt x="79" y="13"/>
                      <a:pt x="79" y="13"/>
                    </a:cubicBezTo>
                    <a:cubicBezTo>
                      <a:pt x="79" y="13"/>
                      <a:pt x="79" y="14"/>
                      <a:pt x="79" y="14"/>
                    </a:cubicBezTo>
                    <a:cubicBezTo>
                      <a:pt x="79" y="14"/>
                      <a:pt x="79" y="14"/>
                      <a:pt x="80" y="15"/>
                    </a:cubicBezTo>
                    <a:cubicBezTo>
                      <a:pt x="80" y="15"/>
                      <a:pt x="80" y="15"/>
                      <a:pt x="80" y="15"/>
                    </a:cubicBezTo>
                    <a:cubicBezTo>
                      <a:pt x="80" y="15"/>
                      <a:pt x="80" y="15"/>
                      <a:pt x="80" y="15"/>
                    </a:cubicBezTo>
                    <a:cubicBezTo>
                      <a:pt x="81" y="15"/>
                      <a:pt x="81" y="15"/>
                      <a:pt x="81" y="16"/>
                    </a:cubicBezTo>
                    <a:cubicBezTo>
                      <a:pt x="82" y="16"/>
                      <a:pt x="82" y="16"/>
                      <a:pt x="82" y="16"/>
                    </a:cubicBezTo>
                    <a:cubicBezTo>
                      <a:pt x="82" y="17"/>
                      <a:pt x="82" y="17"/>
                      <a:pt x="82" y="18"/>
                    </a:cubicBezTo>
                    <a:cubicBezTo>
                      <a:pt x="82" y="18"/>
                      <a:pt x="82" y="18"/>
                      <a:pt x="82" y="18"/>
                    </a:cubicBezTo>
                    <a:cubicBezTo>
                      <a:pt x="82" y="18"/>
                      <a:pt x="82" y="18"/>
                      <a:pt x="82" y="18"/>
                    </a:cubicBezTo>
                    <a:cubicBezTo>
                      <a:pt x="83" y="18"/>
                      <a:pt x="83" y="18"/>
                      <a:pt x="83" y="19"/>
                    </a:cubicBezTo>
                    <a:cubicBezTo>
                      <a:pt x="83" y="19"/>
                      <a:pt x="83" y="19"/>
                      <a:pt x="83" y="20"/>
                    </a:cubicBezTo>
                    <a:cubicBezTo>
                      <a:pt x="84" y="20"/>
                      <a:pt x="84" y="20"/>
                      <a:pt x="85" y="20"/>
                    </a:cubicBezTo>
                    <a:cubicBezTo>
                      <a:pt x="85" y="20"/>
                      <a:pt x="85" y="20"/>
                      <a:pt x="86" y="20"/>
                    </a:cubicBezTo>
                    <a:cubicBezTo>
                      <a:pt x="86" y="20"/>
                      <a:pt x="86" y="20"/>
                      <a:pt x="87" y="20"/>
                    </a:cubicBezTo>
                    <a:cubicBezTo>
                      <a:pt x="87" y="20"/>
                      <a:pt x="87" y="19"/>
                      <a:pt x="87" y="19"/>
                    </a:cubicBezTo>
                    <a:cubicBezTo>
                      <a:pt x="88" y="19"/>
                      <a:pt x="88" y="20"/>
                      <a:pt x="89" y="20"/>
                    </a:cubicBezTo>
                    <a:cubicBezTo>
                      <a:pt x="89" y="20"/>
                      <a:pt x="89" y="20"/>
                      <a:pt x="89" y="20"/>
                    </a:cubicBezTo>
                    <a:cubicBezTo>
                      <a:pt x="90" y="20"/>
                      <a:pt x="90" y="20"/>
                      <a:pt x="90" y="20"/>
                    </a:cubicBezTo>
                    <a:cubicBezTo>
                      <a:pt x="90" y="20"/>
                      <a:pt x="91" y="20"/>
                      <a:pt x="91" y="21"/>
                    </a:cubicBezTo>
                    <a:cubicBezTo>
                      <a:pt x="91" y="21"/>
                      <a:pt x="92" y="21"/>
                      <a:pt x="92" y="21"/>
                    </a:cubicBezTo>
                    <a:cubicBezTo>
                      <a:pt x="93" y="22"/>
                      <a:pt x="92" y="22"/>
                      <a:pt x="93" y="23"/>
                    </a:cubicBezTo>
                    <a:cubicBezTo>
                      <a:pt x="93" y="23"/>
                      <a:pt x="93" y="23"/>
                      <a:pt x="93" y="23"/>
                    </a:cubicBezTo>
                    <a:cubicBezTo>
                      <a:pt x="94" y="23"/>
                      <a:pt x="94" y="23"/>
                      <a:pt x="94" y="24"/>
                    </a:cubicBezTo>
                    <a:cubicBezTo>
                      <a:pt x="94" y="24"/>
                      <a:pt x="94" y="24"/>
                      <a:pt x="93" y="24"/>
                    </a:cubicBezTo>
                    <a:cubicBezTo>
                      <a:pt x="93" y="24"/>
                      <a:pt x="93" y="24"/>
                      <a:pt x="92" y="24"/>
                    </a:cubicBezTo>
                    <a:cubicBezTo>
                      <a:pt x="92" y="24"/>
                      <a:pt x="92" y="23"/>
                      <a:pt x="92" y="23"/>
                    </a:cubicBezTo>
                    <a:cubicBezTo>
                      <a:pt x="91" y="22"/>
                      <a:pt x="91" y="22"/>
                      <a:pt x="91" y="22"/>
                    </a:cubicBezTo>
                    <a:cubicBezTo>
                      <a:pt x="91" y="22"/>
                      <a:pt x="91" y="22"/>
                      <a:pt x="90" y="21"/>
                    </a:cubicBezTo>
                    <a:cubicBezTo>
                      <a:pt x="90" y="21"/>
                      <a:pt x="90" y="21"/>
                      <a:pt x="89" y="21"/>
                    </a:cubicBezTo>
                    <a:cubicBezTo>
                      <a:pt x="89" y="21"/>
                      <a:pt x="89" y="21"/>
                      <a:pt x="88" y="21"/>
                    </a:cubicBezTo>
                    <a:cubicBezTo>
                      <a:pt x="88" y="20"/>
                      <a:pt x="88" y="21"/>
                      <a:pt x="87" y="21"/>
                    </a:cubicBezTo>
                    <a:cubicBezTo>
                      <a:pt x="87" y="21"/>
                      <a:pt x="87" y="21"/>
                      <a:pt x="86" y="21"/>
                    </a:cubicBezTo>
                    <a:cubicBezTo>
                      <a:pt x="86" y="21"/>
                      <a:pt x="86" y="21"/>
                      <a:pt x="86" y="21"/>
                    </a:cubicBezTo>
                    <a:cubicBezTo>
                      <a:pt x="86" y="21"/>
                      <a:pt x="86" y="21"/>
                      <a:pt x="86" y="21"/>
                    </a:cubicBezTo>
                    <a:cubicBezTo>
                      <a:pt x="85" y="21"/>
                      <a:pt x="85" y="21"/>
                      <a:pt x="85" y="22"/>
                    </a:cubicBezTo>
                    <a:cubicBezTo>
                      <a:pt x="85" y="22"/>
                      <a:pt x="86" y="22"/>
                      <a:pt x="86" y="22"/>
                    </a:cubicBezTo>
                    <a:cubicBezTo>
                      <a:pt x="87" y="23"/>
                      <a:pt x="86" y="23"/>
                      <a:pt x="86" y="23"/>
                    </a:cubicBezTo>
                    <a:cubicBezTo>
                      <a:pt x="86" y="24"/>
                      <a:pt x="86" y="24"/>
                      <a:pt x="87" y="24"/>
                    </a:cubicBezTo>
                    <a:cubicBezTo>
                      <a:pt x="87" y="24"/>
                      <a:pt x="87" y="25"/>
                      <a:pt x="86" y="25"/>
                    </a:cubicBezTo>
                    <a:cubicBezTo>
                      <a:pt x="86" y="25"/>
                      <a:pt x="86" y="25"/>
                      <a:pt x="86" y="26"/>
                    </a:cubicBezTo>
                    <a:cubicBezTo>
                      <a:pt x="86" y="26"/>
                      <a:pt x="85" y="26"/>
                      <a:pt x="85" y="26"/>
                    </a:cubicBezTo>
                    <a:cubicBezTo>
                      <a:pt x="85" y="26"/>
                      <a:pt x="85" y="27"/>
                      <a:pt x="84" y="27"/>
                    </a:cubicBezTo>
                    <a:cubicBezTo>
                      <a:pt x="84" y="27"/>
                      <a:pt x="83" y="27"/>
                      <a:pt x="83" y="27"/>
                    </a:cubicBezTo>
                    <a:cubicBezTo>
                      <a:pt x="82" y="27"/>
                      <a:pt x="82" y="27"/>
                      <a:pt x="81" y="27"/>
                    </a:cubicBezTo>
                    <a:cubicBezTo>
                      <a:pt x="80" y="26"/>
                      <a:pt x="80" y="27"/>
                      <a:pt x="79" y="26"/>
                    </a:cubicBezTo>
                    <a:cubicBezTo>
                      <a:pt x="79" y="26"/>
                      <a:pt x="79" y="26"/>
                      <a:pt x="78" y="26"/>
                    </a:cubicBezTo>
                    <a:cubicBezTo>
                      <a:pt x="78" y="26"/>
                      <a:pt x="78" y="26"/>
                      <a:pt x="78" y="25"/>
                    </a:cubicBezTo>
                    <a:cubicBezTo>
                      <a:pt x="77" y="25"/>
                      <a:pt x="78" y="25"/>
                      <a:pt x="79" y="25"/>
                    </a:cubicBezTo>
                    <a:cubicBezTo>
                      <a:pt x="79" y="25"/>
                      <a:pt x="79" y="26"/>
                      <a:pt x="79" y="26"/>
                    </a:cubicBezTo>
                    <a:cubicBezTo>
                      <a:pt x="80" y="26"/>
                      <a:pt x="80" y="26"/>
                      <a:pt x="80" y="26"/>
                    </a:cubicBezTo>
                    <a:cubicBezTo>
                      <a:pt x="81" y="26"/>
                      <a:pt x="81" y="26"/>
                      <a:pt x="81" y="26"/>
                    </a:cubicBezTo>
                    <a:cubicBezTo>
                      <a:pt x="82" y="26"/>
                      <a:pt x="82" y="26"/>
                      <a:pt x="82" y="26"/>
                    </a:cubicBezTo>
                    <a:cubicBezTo>
                      <a:pt x="83" y="26"/>
                      <a:pt x="82" y="25"/>
                      <a:pt x="83" y="25"/>
                    </a:cubicBezTo>
                    <a:cubicBezTo>
                      <a:pt x="83" y="25"/>
                      <a:pt x="83" y="25"/>
                      <a:pt x="83" y="25"/>
                    </a:cubicBezTo>
                    <a:cubicBezTo>
                      <a:pt x="84" y="24"/>
                      <a:pt x="84" y="24"/>
                      <a:pt x="84" y="24"/>
                    </a:cubicBezTo>
                    <a:cubicBezTo>
                      <a:pt x="84" y="24"/>
                      <a:pt x="84" y="24"/>
                      <a:pt x="84" y="24"/>
                    </a:cubicBezTo>
                    <a:cubicBezTo>
                      <a:pt x="84" y="23"/>
                      <a:pt x="84" y="23"/>
                      <a:pt x="84" y="23"/>
                    </a:cubicBezTo>
                    <a:cubicBezTo>
                      <a:pt x="84" y="23"/>
                      <a:pt x="84" y="23"/>
                      <a:pt x="84" y="22"/>
                    </a:cubicBezTo>
                    <a:cubicBezTo>
                      <a:pt x="83" y="22"/>
                      <a:pt x="84" y="21"/>
                      <a:pt x="84" y="21"/>
                    </a:cubicBezTo>
                    <a:cubicBezTo>
                      <a:pt x="83" y="21"/>
                      <a:pt x="83" y="21"/>
                      <a:pt x="83" y="21"/>
                    </a:cubicBezTo>
                    <a:cubicBezTo>
                      <a:pt x="82" y="21"/>
                      <a:pt x="82" y="21"/>
                      <a:pt x="82" y="20"/>
                    </a:cubicBezTo>
                    <a:cubicBezTo>
                      <a:pt x="81" y="20"/>
                      <a:pt x="81" y="20"/>
                      <a:pt x="81" y="19"/>
                    </a:cubicBezTo>
                    <a:cubicBezTo>
                      <a:pt x="81" y="19"/>
                      <a:pt x="81" y="19"/>
                      <a:pt x="80" y="18"/>
                    </a:cubicBezTo>
                    <a:cubicBezTo>
                      <a:pt x="80" y="18"/>
                      <a:pt x="80" y="18"/>
                      <a:pt x="80" y="18"/>
                    </a:cubicBezTo>
                    <a:cubicBezTo>
                      <a:pt x="79" y="17"/>
                      <a:pt x="79" y="17"/>
                      <a:pt x="79" y="17"/>
                    </a:cubicBezTo>
                    <a:cubicBezTo>
                      <a:pt x="79" y="16"/>
                      <a:pt x="79" y="16"/>
                      <a:pt x="79" y="16"/>
                    </a:cubicBezTo>
                    <a:cubicBezTo>
                      <a:pt x="79" y="15"/>
                      <a:pt x="78" y="15"/>
                      <a:pt x="78" y="15"/>
                    </a:cubicBezTo>
                    <a:cubicBezTo>
                      <a:pt x="78" y="15"/>
                      <a:pt x="78" y="15"/>
                      <a:pt x="77" y="14"/>
                    </a:cubicBezTo>
                    <a:cubicBezTo>
                      <a:pt x="77" y="14"/>
                      <a:pt x="77" y="14"/>
                      <a:pt x="77" y="14"/>
                    </a:cubicBezTo>
                    <a:cubicBezTo>
                      <a:pt x="77" y="14"/>
                      <a:pt x="77" y="14"/>
                      <a:pt x="77" y="13"/>
                    </a:cubicBezTo>
                    <a:cubicBezTo>
                      <a:pt x="77" y="13"/>
                      <a:pt x="77" y="13"/>
                      <a:pt x="77" y="12"/>
                    </a:cubicBezTo>
                    <a:cubicBezTo>
                      <a:pt x="76" y="12"/>
                      <a:pt x="76" y="12"/>
                      <a:pt x="76" y="11"/>
                    </a:cubicBezTo>
                    <a:cubicBezTo>
                      <a:pt x="75" y="11"/>
                      <a:pt x="75" y="11"/>
                      <a:pt x="75" y="11"/>
                    </a:cubicBezTo>
                    <a:cubicBezTo>
                      <a:pt x="74" y="11"/>
                      <a:pt x="74" y="11"/>
                      <a:pt x="73" y="11"/>
                    </a:cubicBezTo>
                    <a:cubicBezTo>
                      <a:pt x="73" y="11"/>
                      <a:pt x="73" y="11"/>
                      <a:pt x="72" y="11"/>
                    </a:cubicBezTo>
                    <a:cubicBezTo>
                      <a:pt x="72" y="11"/>
                      <a:pt x="72" y="11"/>
                      <a:pt x="71" y="11"/>
                    </a:cubicBezTo>
                    <a:cubicBezTo>
                      <a:pt x="71" y="11"/>
                      <a:pt x="70" y="11"/>
                      <a:pt x="70" y="11"/>
                    </a:cubicBezTo>
                    <a:cubicBezTo>
                      <a:pt x="70" y="11"/>
                      <a:pt x="69" y="11"/>
                      <a:pt x="69" y="11"/>
                    </a:cubicBezTo>
                    <a:cubicBezTo>
                      <a:pt x="69" y="12"/>
                      <a:pt x="70" y="12"/>
                      <a:pt x="70" y="13"/>
                    </a:cubicBezTo>
                    <a:cubicBezTo>
                      <a:pt x="70" y="13"/>
                      <a:pt x="70" y="13"/>
                      <a:pt x="69" y="14"/>
                    </a:cubicBezTo>
                    <a:cubicBezTo>
                      <a:pt x="69" y="14"/>
                      <a:pt x="69" y="14"/>
                      <a:pt x="68" y="14"/>
                    </a:cubicBezTo>
                    <a:cubicBezTo>
                      <a:pt x="68" y="14"/>
                      <a:pt x="68" y="14"/>
                      <a:pt x="68" y="14"/>
                    </a:cubicBezTo>
                    <a:cubicBezTo>
                      <a:pt x="67" y="15"/>
                      <a:pt x="68" y="15"/>
                      <a:pt x="68" y="15"/>
                    </a:cubicBezTo>
                    <a:cubicBezTo>
                      <a:pt x="68" y="16"/>
                      <a:pt x="69" y="15"/>
                      <a:pt x="69" y="16"/>
                    </a:cubicBezTo>
                    <a:cubicBezTo>
                      <a:pt x="69" y="16"/>
                      <a:pt x="69" y="16"/>
                      <a:pt x="69" y="16"/>
                    </a:cubicBezTo>
                    <a:cubicBezTo>
                      <a:pt x="69" y="16"/>
                      <a:pt x="69" y="16"/>
                      <a:pt x="70" y="17"/>
                    </a:cubicBezTo>
                    <a:cubicBezTo>
                      <a:pt x="70" y="17"/>
                      <a:pt x="70" y="17"/>
                      <a:pt x="70" y="17"/>
                    </a:cubicBezTo>
                    <a:cubicBezTo>
                      <a:pt x="70" y="18"/>
                      <a:pt x="70" y="18"/>
                      <a:pt x="70" y="18"/>
                    </a:cubicBezTo>
                    <a:cubicBezTo>
                      <a:pt x="70" y="19"/>
                      <a:pt x="70" y="19"/>
                      <a:pt x="70" y="19"/>
                    </a:cubicBezTo>
                    <a:cubicBezTo>
                      <a:pt x="71" y="19"/>
                      <a:pt x="71" y="19"/>
                      <a:pt x="71" y="19"/>
                    </a:cubicBezTo>
                    <a:cubicBezTo>
                      <a:pt x="72" y="19"/>
                      <a:pt x="72" y="19"/>
                      <a:pt x="72" y="19"/>
                    </a:cubicBezTo>
                    <a:cubicBezTo>
                      <a:pt x="73" y="19"/>
                      <a:pt x="73" y="20"/>
                      <a:pt x="73" y="20"/>
                    </a:cubicBezTo>
                    <a:cubicBezTo>
                      <a:pt x="74" y="20"/>
                      <a:pt x="74" y="20"/>
                      <a:pt x="74" y="20"/>
                    </a:cubicBezTo>
                    <a:cubicBezTo>
                      <a:pt x="75" y="20"/>
                      <a:pt x="75" y="20"/>
                      <a:pt x="75" y="21"/>
                    </a:cubicBezTo>
                    <a:cubicBezTo>
                      <a:pt x="75" y="21"/>
                      <a:pt x="75" y="21"/>
                      <a:pt x="75" y="22"/>
                    </a:cubicBezTo>
                    <a:cubicBezTo>
                      <a:pt x="75" y="22"/>
                      <a:pt x="74" y="22"/>
                      <a:pt x="74" y="22"/>
                    </a:cubicBezTo>
                    <a:cubicBezTo>
                      <a:pt x="74" y="22"/>
                      <a:pt x="74" y="21"/>
                      <a:pt x="73" y="21"/>
                    </a:cubicBezTo>
                    <a:cubicBezTo>
                      <a:pt x="73" y="21"/>
                      <a:pt x="72" y="21"/>
                      <a:pt x="72" y="21"/>
                    </a:cubicBezTo>
                    <a:cubicBezTo>
                      <a:pt x="71" y="21"/>
                      <a:pt x="71" y="21"/>
                      <a:pt x="70" y="21"/>
                    </a:cubicBezTo>
                    <a:cubicBezTo>
                      <a:pt x="69" y="20"/>
                      <a:pt x="69" y="20"/>
                      <a:pt x="68" y="20"/>
                    </a:cubicBezTo>
                    <a:cubicBezTo>
                      <a:pt x="68" y="20"/>
                      <a:pt x="68" y="20"/>
                      <a:pt x="67" y="20"/>
                    </a:cubicBezTo>
                    <a:cubicBezTo>
                      <a:pt x="66" y="19"/>
                      <a:pt x="66" y="19"/>
                      <a:pt x="66" y="19"/>
                    </a:cubicBezTo>
                    <a:cubicBezTo>
                      <a:pt x="65" y="19"/>
                      <a:pt x="65" y="19"/>
                      <a:pt x="64" y="19"/>
                    </a:cubicBezTo>
                    <a:cubicBezTo>
                      <a:pt x="63" y="19"/>
                      <a:pt x="63" y="18"/>
                      <a:pt x="62" y="18"/>
                    </a:cubicBezTo>
                    <a:cubicBezTo>
                      <a:pt x="62" y="18"/>
                      <a:pt x="61" y="18"/>
                      <a:pt x="61" y="18"/>
                    </a:cubicBezTo>
                    <a:cubicBezTo>
                      <a:pt x="60" y="18"/>
                      <a:pt x="60" y="18"/>
                      <a:pt x="59" y="18"/>
                    </a:cubicBezTo>
                    <a:cubicBezTo>
                      <a:pt x="59" y="18"/>
                      <a:pt x="58" y="18"/>
                      <a:pt x="58" y="18"/>
                    </a:cubicBezTo>
                    <a:cubicBezTo>
                      <a:pt x="58" y="19"/>
                      <a:pt x="58" y="19"/>
                      <a:pt x="58" y="19"/>
                    </a:cubicBezTo>
                    <a:cubicBezTo>
                      <a:pt x="59" y="20"/>
                      <a:pt x="59" y="19"/>
                      <a:pt x="59" y="20"/>
                    </a:cubicBezTo>
                    <a:cubicBezTo>
                      <a:pt x="60" y="20"/>
                      <a:pt x="60" y="20"/>
                      <a:pt x="60" y="21"/>
                    </a:cubicBezTo>
                    <a:cubicBezTo>
                      <a:pt x="59" y="21"/>
                      <a:pt x="59" y="21"/>
                      <a:pt x="59" y="21"/>
                    </a:cubicBezTo>
                    <a:cubicBezTo>
                      <a:pt x="58" y="21"/>
                      <a:pt x="58" y="22"/>
                      <a:pt x="58" y="22"/>
                    </a:cubicBezTo>
                    <a:cubicBezTo>
                      <a:pt x="58" y="22"/>
                      <a:pt x="58" y="21"/>
                      <a:pt x="57" y="21"/>
                    </a:cubicBezTo>
                    <a:cubicBezTo>
                      <a:pt x="57" y="21"/>
                      <a:pt x="57" y="20"/>
                      <a:pt x="56" y="20"/>
                    </a:cubicBezTo>
                    <a:cubicBezTo>
                      <a:pt x="56" y="20"/>
                      <a:pt x="56" y="20"/>
                      <a:pt x="56" y="21"/>
                    </a:cubicBezTo>
                    <a:cubicBezTo>
                      <a:pt x="55" y="21"/>
                      <a:pt x="55" y="21"/>
                      <a:pt x="55" y="21"/>
                    </a:cubicBezTo>
                    <a:cubicBezTo>
                      <a:pt x="54" y="21"/>
                      <a:pt x="54" y="21"/>
                      <a:pt x="53" y="21"/>
                    </a:cubicBezTo>
                    <a:cubicBezTo>
                      <a:pt x="53" y="21"/>
                      <a:pt x="52" y="21"/>
                      <a:pt x="52" y="21"/>
                    </a:cubicBezTo>
                    <a:cubicBezTo>
                      <a:pt x="50" y="21"/>
                      <a:pt x="50" y="21"/>
                      <a:pt x="50" y="21"/>
                    </a:cubicBezTo>
                    <a:cubicBezTo>
                      <a:pt x="50" y="21"/>
                      <a:pt x="49" y="22"/>
                      <a:pt x="49" y="22"/>
                    </a:cubicBezTo>
                    <a:cubicBezTo>
                      <a:pt x="48" y="22"/>
                      <a:pt x="48" y="22"/>
                      <a:pt x="48" y="22"/>
                    </a:cubicBezTo>
                    <a:cubicBezTo>
                      <a:pt x="47" y="21"/>
                      <a:pt x="48" y="21"/>
                      <a:pt x="47" y="21"/>
                    </a:cubicBezTo>
                    <a:cubicBezTo>
                      <a:pt x="47" y="20"/>
                      <a:pt x="47" y="20"/>
                      <a:pt x="47" y="20"/>
                    </a:cubicBezTo>
                    <a:cubicBezTo>
                      <a:pt x="46" y="20"/>
                      <a:pt x="46" y="21"/>
                      <a:pt x="45" y="21"/>
                    </a:cubicBezTo>
                    <a:cubicBezTo>
                      <a:pt x="45" y="21"/>
                      <a:pt x="44" y="21"/>
                      <a:pt x="44" y="21"/>
                    </a:cubicBezTo>
                    <a:cubicBezTo>
                      <a:pt x="44" y="21"/>
                      <a:pt x="43" y="21"/>
                      <a:pt x="43" y="21"/>
                    </a:cubicBezTo>
                    <a:cubicBezTo>
                      <a:pt x="43" y="22"/>
                      <a:pt x="42" y="22"/>
                      <a:pt x="42" y="22"/>
                    </a:cubicBezTo>
                    <a:cubicBezTo>
                      <a:pt x="41" y="22"/>
                      <a:pt x="41" y="22"/>
                      <a:pt x="40" y="22"/>
                    </a:cubicBezTo>
                    <a:cubicBezTo>
                      <a:pt x="40" y="23"/>
                      <a:pt x="40" y="23"/>
                      <a:pt x="39" y="23"/>
                    </a:cubicBezTo>
                    <a:cubicBezTo>
                      <a:pt x="39" y="23"/>
                      <a:pt x="38" y="23"/>
                      <a:pt x="37" y="24"/>
                    </a:cubicBezTo>
                    <a:cubicBezTo>
                      <a:pt x="37" y="24"/>
                      <a:pt x="37" y="24"/>
                      <a:pt x="37" y="24"/>
                    </a:cubicBezTo>
                    <a:cubicBezTo>
                      <a:pt x="37" y="24"/>
                      <a:pt x="37" y="24"/>
                      <a:pt x="37" y="24"/>
                    </a:cubicBezTo>
                    <a:cubicBezTo>
                      <a:pt x="37" y="25"/>
                      <a:pt x="37" y="25"/>
                      <a:pt x="37" y="25"/>
                    </a:cubicBezTo>
                    <a:cubicBezTo>
                      <a:pt x="36" y="25"/>
                      <a:pt x="35" y="25"/>
                      <a:pt x="35" y="25"/>
                    </a:cubicBezTo>
                    <a:cubicBezTo>
                      <a:pt x="34" y="25"/>
                      <a:pt x="34" y="25"/>
                      <a:pt x="34" y="25"/>
                    </a:cubicBezTo>
                    <a:cubicBezTo>
                      <a:pt x="33" y="25"/>
                      <a:pt x="33" y="25"/>
                      <a:pt x="33" y="25"/>
                    </a:cubicBezTo>
                    <a:cubicBezTo>
                      <a:pt x="33" y="24"/>
                      <a:pt x="33" y="24"/>
                      <a:pt x="33" y="24"/>
                    </a:cubicBezTo>
                    <a:cubicBezTo>
                      <a:pt x="33" y="24"/>
                      <a:pt x="33" y="24"/>
                      <a:pt x="33" y="24"/>
                    </a:cubicBezTo>
                    <a:cubicBezTo>
                      <a:pt x="33" y="24"/>
                      <a:pt x="33" y="23"/>
                      <a:pt x="33" y="23"/>
                    </a:cubicBezTo>
                    <a:cubicBezTo>
                      <a:pt x="34" y="23"/>
                      <a:pt x="34" y="24"/>
                      <a:pt x="35" y="23"/>
                    </a:cubicBezTo>
                    <a:cubicBezTo>
                      <a:pt x="35" y="23"/>
                      <a:pt x="35" y="23"/>
                      <a:pt x="35" y="22"/>
                    </a:cubicBezTo>
                    <a:cubicBezTo>
                      <a:pt x="34" y="22"/>
                      <a:pt x="34" y="22"/>
                      <a:pt x="34" y="22"/>
                    </a:cubicBezTo>
                    <a:cubicBezTo>
                      <a:pt x="33" y="21"/>
                      <a:pt x="33" y="21"/>
                      <a:pt x="32" y="21"/>
                    </a:cubicBezTo>
                    <a:cubicBezTo>
                      <a:pt x="32" y="21"/>
                      <a:pt x="32" y="21"/>
                      <a:pt x="31" y="21"/>
                    </a:cubicBezTo>
                    <a:cubicBezTo>
                      <a:pt x="30" y="21"/>
                      <a:pt x="30" y="21"/>
                      <a:pt x="29" y="21"/>
                    </a:cubicBezTo>
                    <a:cubicBezTo>
                      <a:pt x="29" y="21"/>
                      <a:pt x="29" y="21"/>
                      <a:pt x="28" y="21"/>
                    </a:cubicBezTo>
                    <a:cubicBezTo>
                      <a:pt x="28" y="21"/>
                      <a:pt x="29" y="21"/>
                      <a:pt x="29" y="22"/>
                    </a:cubicBezTo>
                    <a:cubicBezTo>
                      <a:pt x="29" y="22"/>
                      <a:pt x="30" y="22"/>
                      <a:pt x="30" y="22"/>
                    </a:cubicBezTo>
                    <a:cubicBezTo>
                      <a:pt x="30" y="22"/>
                      <a:pt x="30" y="23"/>
                      <a:pt x="30" y="23"/>
                    </a:cubicBezTo>
                    <a:cubicBezTo>
                      <a:pt x="30" y="24"/>
                      <a:pt x="30" y="24"/>
                      <a:pt x="30" y="24"/>
                    </a:cubicBezTo>
                    <a:cubicBezTo>
                      <a:pt x="30" y="24"/>
                      <a:pt x="30" y="24"/>
                      <a:pt x="30" y="24"/>
                    </a:cubicBezTo>
                    <a:cubicBezTo>
                      <a:pt x="30" y="25"/>
                      <a:pt x="30" y="25"/>
                      <a:pt x="31" y="25"/>
                    </a:cubicBezTo>
                    <a:cubicBezTo>
                      <a:pt x="31" y="25"/>
                      <a:pt x="32" y="25"/>
                      <a:pt x="32" y="25"/>
                    </a:cubicBezTo>
                    <a:cubicBezTo>
                      <a:pt x="32" y="26"/>
                      <a:pt x="31" y="26"/>
                      <a:pt x="31" y="26"/>
                    </a:cubicBezTo>
                    <a:cubicBezTo>
                      <a:pt x="31" y="27"/>
                      <a:pt x="32" y="27"/>
                      <a:pt x="32" y="27"/>
                    </a:cubicBezTo>
                    <a:cubicBezTo>
                      <a:pt x="31" y="28"/>
                      <a:pt x="31" y="27"/>
                      <a:pt x="30" y="27"/>
                    </a:cubicBezTo>
                    <a:cubicBezTo>
                      <a:pt x="30" y="27"/>
                      <a:pt x="30" y="27"/>
                      <a:pt x="29" y="27"/>
                    </a:cubicBezTo>
                    <a:cubicBezTo>
                      <a:pt x="29" y="27"/>
                      <a:pt x="28" y="27"/>
                      <a:pt x="28" y="26"/>
                    </a:cubicBezTo>
                    <a:cubicBezTo>
                      <a:pt x="27" y="26"/>
                      <a:pt x="27" y="27"/>
                      <a:pt x="26" y="26"/>
                    </a:cubicBezTo>
                    <a:cubicBezTo>
                      <a:pt x="26" y="26"/>
                      <a:pt x="26" y="26"/>
                      <a:pt x="26" y="25"/>
                    </a:cubicBezTo>
                    <a:cubicBezTo>
                      <a:pt x="26" y="25"/>
                      <a:pt x="25" y="25"/>
                      <a:pt x="25" y="24"/>
                    </a:cubicBezTo>
                    <a:cubicBezTo>
                      <a:pt x="25" y="24"/>
                      <a:pt x="25" y="24"/>
                      <a:pt x="25" y="24"/>
                    </a:cubicBezTo>
                    <a:cubicBezTo>
                      <a:pt x="25" y="24"/>
                      <a:pt x="25" y="24"/>
                      <a:pt x="25" y="23"/>
                    </a:cubicBezTo>
                    <a:cubicBezTo>
                      <a:pt x="24" y="23"/>
                      <a:pt x="24" y="23"/>
                      <a:pt x="24" y="23"/>
                    </a:cubicBezTo>
                    <a:cubicBezTo>
                      <a:pt x="24" y="23"/>
                      <a:pt x="23" y="23"/>
                      <a:pt x="23" y="23"/>
                    </a:cubicBezTo>
                    <a:cubicBezTo>
                      <a:pt x="22" y="23"/>
                      <a:pt x="22" y="22"/>
                      <a:pt x="22" y="22"/>
                    </a:cubicBezTo>
                    <a:cubicBezTo>
                      <a:pt x="22" y="22"/>
                      <a:pt x="21" y="22"/>
                      <a:pt x="21" y="22"/>
                    </a:cubicBezTo>
                    <a:cubicBezTo>
                      <a:pt x="21" y="22"/>
                      <a:pt x="20" y="22"/>
                      <a:pt x="20" y="22"/>
                    </a:cubicBezTo>
                    <a:cubicBezTo>
                      <a:pt x="19" y="22"/>
                      <a:pt x="19" y="22"/>
                      <a:pt x="19" y="22"/>
                    </a:cubicBezTo>
                    <a:cubicBezTo>
                      <a:pt x="18" y="21"/>
                      <a:pt x="18" y="21"/>
                      <a:pt x="18" y="21"/>
                    </a:cubicBezTo>
                    <a:cubicBezTo>
                      <a:pt x="17" y="21"/>
                      <a:pt x="17" y="21"/>
                      <a:pt x="17" y="20"/>
                    </a:cubicBezTo>
                    <a:cubicBezTo>
                      <a:pt x="16" y="20"/>
                      <a:pt x="16" y="20"/>
                      <a:pt x="15" y="20"/>
                    </a:cubicBezTo>
                    <a:cubicBezTo>
                      <a:pt x="15" y="20"/>
                      <a:pt x="14" y="20"/>
                      <a:pt x="14" y="20"/>
                    </a:cubicBezTo>
                    <a:cubicBezTo>
                      <a:pt x="13" y="20"/>
                      <a:pt x="13" y="20"/>
                      <a:pt x="13" y="20"/>
                    </a:cubicBezTo>
                    <a:cubicBezTo>
                      <a:pt x="12" y="19"/>
                      <a:pt x="12" y="20"/>
                      <a:pt x="12" y="20"/>
                    </a:cubicBezTo>
                    <a:cubicBezTo>
                      <a:pt x="11" y="19"/>
                      <a:pt x="11" y="19"/>
                      <a:pt x="11" y="19"/>
                    </a:cubicBezTo>
                    <a:cubicBezTo>
                      <a:pt x="10" y="19"/>
                      <a:pt x="10" y="19"/>
                      <a:pt x="10" y="19"/>
                    </a:cubicBezTo>
                    <a:cubicBezTo>
                      <a:pt x="9" y="20"/>
                      <a:pt x="9" y="20"/>
                      <a:pt x="9" y="19"/>
                    </a:cubicBezTo>
                    <a:cubicBezTo>
                      <a:pt x="8" y="19"/>
                      <a:pt x="8" y="19"/>
                      <a:pt x="8" y="18"/>
                    </a:cubicBezTo>
                    <a:cubicBezTo>
                      <a:pt x="8" y="18"/>
                      <a:pt x="8" y="18"/>
                      <a:pt x="7" y="18"/>
                    </a:cubicBezTo>
                    <a:cubicBezTo>
                      <a:pt x="7" y="18"/>
                      <a:pt x="7" y="18"/>
                      <a:pt x="6" y="18"/>
                    </a:cubicBezTo>
                    <a:cubicBezTo>
                      <a:pt x="6" y="18"/>
                      <a:pt x="6" y="18"/>
                      <a:pt x="5" y="18"/>
                    </a:cubicBezTo>
                    <a:cubicBezTo>
                      <a:pt x="5" y="18"/>
                      <a:pt x="5" y="19"/>
                      <a:pt x="5" y="19"/>
                    </a:cubicBezTo>
                    <a:cubicBezTo>
                      <a:pt x="5" y="19"/>
                      <a:pt x="5" y="19"/>
                      <a:pt x="5" y="19"/>
                    </a:cubicBezTo>
                    <a:cubicBezTo>
                      <a:pt x="4" y="19"/>
                      <a:pt x="4" y="19"/>
                      <a:pt x="4" y="19"/>
                    </a:cubicBezTo>
                    <a:cubicBezTo>
                      <a:pt x="4" y="19"/>
                      <a:pt x="3" y="19"/>
                      <a:pt x="3" y="19"/>
                    </a:cubicBezTo>
                    <a:cubicBezTo>
                      <a:pt x="2" y="19"/>
                      <a:pt x="2" y="19"/>
                      <a:pt x="2" y="20"/>
                    </a:cubicBezTo>
                    <a:cubicBezTo>
                      <a:pt x="2" y="20"/>
                      <a:pt x="2" y="20"/>
                      <a:pt x="1" y="20"/>
                    </a:cubicBezTo>
                    <a:cubicBezTo>
                      <a:pt x="1" y="21"/>
                      <a:pt x="1" y="21"/>
                      <a:pt x="0" y="21"/>
                    </a:cubicBezTo>
                    <a:cubicBezTo>
                      <a:pt x="0" y="21"/>
                      <a:pt x="0" y="22"/>
                      <a:pt x="1" y="22"/>
                    </a:cubicBezTo>
                    <a:cubicBezTo>
                      <a:pt x="1" y="23"/>
                      <a:pt x="2" y="22"/>
                      <a:pt x="2" y="22"/>
                    </a:cubicBezTo>
                    <a:cubicBezTo>
                      <a:pt x="2" y="23"/>
                      <a:pt x="3" y="23"/>
                      <a:pt x="3" y="23"/>
                    </a:cubicBezTo>
                    <a:cubicBezTo>
                      <a:pt x="3" y="23"/>
                      <a:pt x="4" y="24"/>
                      <a:pt x="4" y="24"/>
                    </a:cubicBezTo>
                    <a:cubicBezTo>
                      <a:pt x="4" y="24"/>
                      <a:pt x="4" y="24"/>
                      <a:pt x="4" y="24"/>
                    </a:cubicBezTo>
                    <a:cubicBezTo>
                      <a:pt x="4" y="25"/>
                      <a:pt x="3" y="25"/>
                      <a:pt x="2" y="25"/>
                    </a:cubicBezTo>
                    <a:cubicBezTo>
                      <a:pt x="3" y="26"/>
                      <a:pt x="3" y="26"/>
                      <a:pt x="3" y="26"/>
                    </a:cubicBezTo>
                    <a:cubicBezTo>
                      <a:pt x="3" y="26"/>
                      <a:pt x="3" y="27"/>
                      <a:pt x="3" y="27"/>
                    </a:cubicBezTo>
                    <a:cubicBezTo>
                      <a:pt x="3" y="28"/>
                      <a:pt x="3" y="28"/>
                      <a:pt x="3" y="29"/>
                    </a:cubicBezTo>
                    <a:cubicBezTo>
                      <a:pt x="3" y="29"/>
                      <a:pt x="4" y="29"/>
                      <a:pt x="4" y="29"/>
                    </a:cubicBezTo>
                    <a:cubicBezTo>
                      <a:pt x="4" y="30"/>
                      <a:pt x="4" y="30"/>
                      <a:pt x="4" y="31"/>
                    </a:cubicBezTo>
                    <a:cubicBezTo>
                      <a:pt x="5" y="31"/>
                      <a:pt x="5" y="31"/>
                      <a:pt x="5" y="31"/>
                    </a:cubicBezTo>
                    <a:cubicBezTo>
                      <a:pt x="6" y="31"/>
                      <a:pt x="5" y="32"/>
                      <a:pt x="5" y="32"/>
                    </a:cubicBezTo>
                    <a:cubicBezTo>
                      <a:pt x="6" y="32"/>
                      <a:pt x="6" y="32"/>
                      <a:pt x="6" y="32"/>
                    </a:cubicBezTo>
                    <a:cubicBezTo>
                      <a:pt x="7" y="32"/>
                      <a:pt x="7" y="33"/>
                      <a:pt x="7" y="33"/>
                    </a:cubicBezTo>
                    <a:cubicBezTo>
                      <a:pt x="6" y="33"/>
                      <a:pt x="6" y="33"/>
                      <a:pt x="6" y="33"/>
                    </a:cubicBezTo>
                    <a:cubicBezTo>
                      <a:pt x="6" y="34"/>
                      <a:pt x="6" y="34"/>
                      <a:pt x="7" y="34"/>
                    </a:cubicBezTo>
                    <a:cubicBezTo>
                      <a:pt x="7" y="34"/>
                      <a:pt x="7" y="34"/>
                      <a:pt x="8" y="34"/>
                    </a:cubicBezTo>
                    <a:cubicBezTo>
                      <a:pt x="8" y="34"/>
                      <a:pt x="8" y="35"/>
                      <a:pt x="8" y="35"/>
                    </a:cubicBezTo>
                    <a:cubicBezTo>
                      <a:pt x="9" y="35"/>
                      <a:pt x="9" y="35"/>
                      <a:pt x="9" y="35"/>
                    </a:cubicBezTo>
                    <a:cubicBezTo>
                      <a:pt x="9" y="35"/>
                      <a:pt x="9" y="35"/>
                      <a:pt x="9" y="36"/>
                    </a:cubicBezTo>
                    <a:cubicBezTo>
                      <a:pt x="9" y="36"/>
                      <a:pt x="9" y="36"/>
                      <a:pt x="9" y="37"/>
                    </a:cubicBezTo>
                    <a:cubicBezTo>
                      <a:pt x="9" y="37"/>
                      <a:pt x="8" y="37"/>
                      <a:pt x="8" y="38"/>
                    </a:cubicBezTo>
                    <a:cubicBezTo>
                      <a:pt x="7" y="38"/>
                      <a:pt x="7" y="38"/>
                      <a:pt x="7" y="38"/>
                    </a:cubicBezTo>
                    <a:cubicBezTo>
                      <a:pt x="7" y="39"/>
                      <a:pt x="7" y="39"/>
                      <a:pt x="6" y="39"/>
                    </a:cubicBezTo>
                    <a:cubicBezTo>
                      <a:pt x="6" y="39"/>
                      <a:pt x="6" y="40"/>
                      <a:pt x="5" y="40"/>
                    </a:cubicBezTo>
                    <a:cubicBezTo>
                      <a:pt x="5" y="40"/>
                      <a:pt x="5" y="40"/>
                      <a:pt x="4" y="40"/>
                    </a:cubicBezTo>
                    <a:cubicBezTo>
                      <a:pt x="4" y="40"/>
                      <a:pt x="4" y="40"/>
                      <a:pt x="4" y="41"/>
                    </a:cubicBezTo>
                    <a:cubicBezTo>
                      <a:pt x="4" y="41"/>
                      <a:pt x="4" y="41"/>
                      <a:pt x="4" y="42"/>
                    </a:cubicBezTo>
                    <a:cubicBezTo>
                      <a:pt x="4" y="42"/>
                      <a:pt x="4" y="42"/>
                      <a:pt x="4" y="42"/>
                    </a:cubicBezTo>
                    <a:cubicBezTo>
                      <a:pt x="4" y="42"/>
                      <a:pt x="4" y="42"/>
                      <a:pt x="4" y="42"/>
                    </a:cubicBezTo>
                    <a:cubicBezTo>
                      <a:pt x="4" y="42"/>
                      <a:pt x="4" y="42"/>
                      <a:pt x="4" y="42"/>
                    </a:cubicBezTo>
                    <a:cubicBezTo>
                      <a:pt x="5" y="41"/>
                      <a:pt x="5" y="41"/>
                      <a:pt x="5" y="41"/>
                    </a:cubicBezTo>
                    <a:cubicBezTo>
                      <a:pt x="5" y="41"/>
                      <a:pt x="5" y="41"/>
                      <a:pt x="5" y="42"/>
                    </a:cubicBezTo>
                    <a:cubicBezTo>
                      <a:pt x="5" y="42"/>
                      <a:pt x="5" y="42"/>
                      <a:pt x="6" y="42"/>
                    </a:cubicBezTo>
                    <a:cubicBezTo>
                      <a:pt x="6" y="42"/>
                      <a:pt x="6" y="42"/>
                      <a:pt x="7" y="42"/>
                    </a:cubicBezTo>
                    <a:cubicBezTo>
                      <a:pt x="7" y="42"/>
                      <a:pt x="7" y="42"/>
                      <a:pt x="7" y="42"/>
                    </a:cubicBezTo>
                    <a:cubicBezTo>
                      <a:pt x="8" y="42"/>
                      <a:pt x="8" y="42"/>
                      <a:pt x="9" y="43"/>
                    </a:cubicBezTo>
                    <a:cubicBezTo>
                      <a:pt x="9" y="43"/>
                      <a:pt x="9" y="43"/>
                      <a:pt x="9" y="43"/>
                    </a:cubicBezTo>
                    <a:cubicBezTo>
                      <a:pt x="9" y="44"/>
                      <a:pt x="8" y="43"/>
                      <a:pt x="8" y="43"/>
                    </a:cubicBezTo>
                    <a:cubicBezTo>
                      <a:pt x="7" y="43"/>
                      <a:pt x="7" y="43"/>
                      <a:pt x="6" y="43"/>
                    </a:cubicBezTo>
                    <a:cubicBezTo>
                      <a:pt x="6" y="43"/>
                      <a:pt x="6" y="43"/>
                      <a:pt x="5" y="44"/>
                    </a:cubicBezTo>
                    <a:cubicBezTo>
                      <a:pt x="5" y="44"/>
                      <a:pt x="5" y="44"/>
                      <a:pt x="4" y="44"/>
                    </a:cubicBezTo>
                    <a:cubicBezTo>
                      <a:pt x="4" y="44"/>
                      <a:pt x="4" y="44"/>
                      <a:pt x="4" y="44"/>
                    </a:cubicBezTo>
                    <a:cubicBezTo>
                      <a:pt x="4" y="44"/>
                      <a:pt x="4" y="44"/>
                      <a:pt x="4" y="44"/>
                    </a:cubicBezTo>
                    <a:cubicBezTo>
                      <a:pt x="4" y="45"/>
                      <a:pt x="4" y="45"/>
                      <a:pt x="4" y="45"/>
                    </a:cubicBezTo>
                    <a:cubicBezTo>
                      <a:pt x="4" y="46"/>
                      <a:pt x="4" y="46"/>
                      <a:pt x="4" y="46"/>
                    </a:cubicBezTo>
                    <a:cubicBezTo>
                      <a:pt x="4" y="47"/>
                      <a:pt x="4" y="47"/>
                      <a:pt x="4" y="47"/>
                    </a:cubicBezTo>
                    <a:cubicBezTo>
                      <a:pt x="4" y="47"/>
                      <a:pt x="4" y="47"/>
                      <a:pt x="3" y="47"/>
                    </a:cubicBezTo>
                    <a:cubicBezTo>
                      <a:pt x="3" y="48"/>
                      <a:pt x="3" y="48"/>
                      <a:pt x="3" y="48"/>
                    </a:cubicBezTo>
                    <a:cubicBezTo>
                      <a:pt x="3" y="48"/>
                      <a:pt x="4" y="49"/>
                      <a:pt x="3" y="49"/>
                    </a:cubicBezTo>
                    <a:cubicBezTo>
                      <a:pt x="3" y="49"/>
                      <a:pt x="3" y="50"/>
                      <a:pt x="3" y="50"/>
                    </a:cubicBezTo>
                    <a:cubicBezTo>
                      <a:pt x="3" y="50"/>
                      <a:pt x="3" y="50"/>
                      <a:pt x="3" y="50"/>
                    </a:cubicBezTo>
                    <a:cubicBezTo>
                      <a:pt x="3" y="51"/>
                      <a:pt x="2" y="51"/>
                      <a:pt x="2" y="52"/>
                    </a:cubicBezTo>
                    <a:cubicBezTo>
                      <a:pt x="2" y="52"/>
                      <a:pt x="2" y="53"/>
                      <a:pt x="3" y="53"/>
                    </a:cubicBezTo>
                    <a:cubicBezTo>
                      <a:pt x="3" y="54"/>
                      <a:pt x="3" y="54"/>
                      <a:pt x="3" y="54"/>
                    </a:cubicBezTo>
                    <a:cubicBezTo>
                      <a:pt x="3" y="55"/>
                      <a:pt x="3" y="55"/>
                      <a:pt x="4" y="55"/>
                    </a:cubicBezTo>
                    <a:cubicBezTo>
                      <a:pt x="4" y="56"/>
                      <a:pt x="4" y="55"/>
                      <a:pt x="4" y="55"/>
                    </a:cubicBezTo>
                    <a:cubicBezTo>
                      <a:pt x="5" y="55"/>
                      <a:pt x="5" y="55"/>
                      <a:pt x="6" y="56"/>
                    </a:cubicBezTo>
                    <a:cubicBezTo>
                      <a:pt x="6" y="56"/>
                      <a:pt x="6" y="56"/>
                      <a:pt x="6" y="56"/>
                    </a:cubicBezTo>
                    <a:cubicBezTo>
                      <a:pt x="7" y="56"/>
                      <a:pt x="7" y="56"/>
                      <a:pt x="7" y="56"/>
                    </a:cubicBezTo>
                    <a:cubicBezTo>
                      <a:pt x="8" y="57"/>
                      <a:pt x="8" y="57"/>
                      <a:pt x="8" y="57"/>
                    </a:cubicBezTo>
                    <a:cubicBezTo>
                      <a:pt x="8" y="58"/>
                      <a:pt x="9" y="57"/>
                      <a:pt x="9" y="58"/>
                    </a:cubicBezTo>
                    <a:cubicBezTo>
                      <a:pt x="9" y="58"/>
                      <a:pt x="9" y="58"/>
                      <a:pt x="10" y="59"/>
                    </a:cubicBezTo>
                    <a:cubicBezTo>
                      <a:pt x="10" y="59"/>
                      <a:pt x="10" y="59"/>
                      <a:pt x="10" y="59"/>
                    </a:cubicBezTo>
                    <a:cubicBezTo>
                      <a:pt x="10" y="60"/>
                      <a:pt x="9" y="60"/>
                      <a:pt x="10" y="60"/>
                    </a:cubicBezTo>
                    <a:cubicBezTo>
                      <a:pt x="10" y="61"/>
                      <a:pt x="10" y="61"/>
                      <a:pt x="10" y="61"/>
                    </a:cubicBezTo>
                    <a:cubicBezTo>
                      <a:pt x="11" y="61"/>
                      <a:pt x="11" y="61"/>
                      <a:pt x="11" y="62"/>
                    </a:cubicBezTo>
                    <a:cubicBezTo>
                      <a:pt x="11" y="62"/>
                      <a:pt x="12" y="62"/>
                      <a:pt x="12" y="63"/>
                    </a:cubicBezTo>
                    <a:cubicBezTo>
                      <a:pt x="12" y="63"/>
                      <a:pt x="11" y="63"/>
                      <a:pt x="11" y="63"/>
                    </a:cubicBezTo>
                    <a:cubicBezTo>
                      <a:pt x="11" y="63"/>
                      <a:pt x="11" y="63"/>
                      <a:pt x="10" y="63"/>
                    </a:cubicBezTo>
                    <a:cubicBezTo>
                      <a:pt x="10" y="63"/>
                      <a:pt x="11" y="63"/>
                      <a:pt x="10" y="64"/>
                    </a:cubicBezTo>
                    <a:cubicBezTo>
                      <a:pt x="10" y="64"/>
                      <a:pt x="10" y="64"/>
                      <a:pt x="10" y="65"/>
                    </a:cubicBezTo>
                    <a:cubicBezTo>
                      <a:pt x="10" y="65"/>
                      <a:pt x="10" y="65"/>
                      <a:pt x="10" y="65"/>
                    </a:cubicBezTo>
                    <a:cubicBezTo>
                      <a:pt x="10" y="65"/>
                      <a:pt x="10" y="65"/>
                      <a:pt x="10" y="65"/>
                    </a:cubicBezTo>
                    <a:cubicBezTo>
                      <a:pt x="10" y="66"/>
                      <a:pt x="10" y="66"/>
                      <a:pt x="11" y="66"/>
                    </a:cubicBezTo>
                    <a:cubicBezTo>
                      <a:pt x="11" y="66"/>
                      <a:pt x="11" y="66"/>
                      <a:pt x="12" y="66"/>
                    </a:cubicBezTo>
                    <a:cubicBezTo>
                      <a:pt x="12" y="66"/>
                      <a:pt x="12" y="65"/>
                      <a:pt x="13" y="65"/>
                    </a:cubicBezTo>
                    <a:cubicBezTo>
                      <a:pt x="13" y="65"/>
                      <a:pt x="13" y="65"/>
                      <a:pt x="14" y="65"/>
                    </a:cubicBezTo>
                    <a:cubicBezTo>
                      <a:pt x="15" y="65"/>
                      <a:pt x="15" y="65"/>
                      <a:pt x="16" y="65"/>
                    </a:cubicBezTo>
                    <a:cubicBezTo>
                      <a:pt x="16" y="65"/>
                      <a:pt x="16" y="65"/>
                      <a:pt x="16" y="66"/>
                    </a:cubicBezTo>
                    <a:cubicBezTo>
                      <a:pt x="17" y="66"/>
                      <a:pt x="16" y="67"/>
                      <a:pt x="17" y="67"/>
                    </a:cubicBezTo>
                    <a:cubicBezTo>
                      <a:pt x="17" y="68"/>
                      <a:pt x="17" y="68"/>
                      <a:pt x="17" y="69"/>
                    </a:cubicBezTo>
                    <a:cubicBezTo>
                      <a:pt x="18" y="69"/>
                      <a:pt x="18" y="69"/>
                      <a:pt x="18" y="69"/>
                    </a:cubicBezTo>
                    <a:cubicBezTo>
                      <a:pt x="19" y="69"/>
                      <a:pt x="19" y="69"/>
                      <a:pt x="19" y="69"/>
                    </a:cubicBezTo>
                    <a:cubicBezTo>
                      <a:pt x="20" y="69"/>
                      <a:pt x="20" y="70"/>
                      <a:pt x="21" y="70"/>
                    </a:cubicBezTo>
                    <a:cubicBezTo>
                      <a:pt x="21" y="70"/>
                      <a:pt x="21" y="71"/>
                      <a:pt x="21" y="71"/>
                    </a:cubicBezTo>
                    <a:cubicBezTo>
                      <a:pt x="21" y="71"/>
                      <a:pt x="21" y="71"/>
                      <a:pt x="21" y="71"/>
                    </a:cubicBezTo>
                    <a:cubicBezTo>
                      <a:pt x="22" y="72"/>
                      <a:pt x="22" y="72"/>
                      <a:pt x="22" y="72"/>
                    </a:cubicBezTo>
                    <a:cubicBezTo>
                      <a:pt x="23" y="72"/>
                      <a:pt x="23" y="72"/>
                      <a:pt x="24" y="72"/>
                    </a:cubicBezTo>
                    <a:cubicBezTo>
                      <a:pt x="24" y="72"/>
                      <a:pt x="25" y="72"/>
                      <a:pt x="25" y="72"/>
                    </a:cubicBezTo>
                    <a:cubicBezTo>
                      <a:pt x="26" y="72"/>
                      <a:pt x="26" y="72"/>
                      <a:pt x="26" y="72"/>
                    </a:cubicBezTo>
                    <a:cubicBezTo>
                      <a:pt x="27" y="71"/>
                      <a:pt x="27" y="71"/>
                      <a:pt x="27" y="71"/>
                    </a:cubicBezTo>
                    <a:cubicBezTo>
                      <a:pt x="28" y="71"/>
                      <a:pt x="28" y="71"/>
                      <a:pt x="28" y="71"/>
                    </a:cubicBezTo>
                    <a:cubicBezTo>
                      <a:pt x="29" y="71"/>
                      <a:pt x="29" y="71"/>
                      <a:pt x="29" y="72"/>
                    </a:cubicBezTo>
                    <a:cubicBezTo>
                      <a:pt x="30" y="72"/>
                      <a:pt x="29" y="73"/>
                      <a:pt x="30" y="73"/>
                    </a:cubicBezTo>
                    <a:cubicBezTo>
                      <a:pt x="30" y="73"/>
                      <a:pt x="31" y="73"/>
                      <a:pt x="31" y="73"/>
                    </a:cubicBezTo>
                    <a:cubicBezTo>
                      <a:pt x="32" y="73"/>
                      <a:pt x="32" y="72"/>
                      <a:pt x="33" y="72"/>
                    </a:cubicBezTo>
                    <a:cubicBezTo>
                      <a:pt x="33" y="72"/>
                      <a:pt x="34" y="72"/>
                      <a:pt x="34" y="72"/>
                    </a:cubicBezTo>
                    <a:cubicBezTo>
                      <a:pt x="34" y="73"/>
                      <a:pt x="35" y="73"/>
                      <a:pt x="35" y="73"/>
                    </a:cubicBezTo>
                    <a:cubicBezTo>
                      <a:pt x="36" y="73"/>
                      <a:pt x="36" y="73"/>
                      <a:pt x="36" y="73"/>
                    </a:cubicBezTo>
                    <a:cubicBezTo>
                      <a:pt x="37" y="74"/>
                      <a:pt x="37" y="74"/>
                      <a:pt x="36" y="75"/>
                    </a:cubicBezTo>
                    <a:cubicBezTo>
                      <a:pt x="36" y="75"/>
                      <a:pt x="35" y="75"/>
                      <a:pt x="35" y="75"/>
                    </a:cubicBezTo>
                    <a:cubicBezTo>
                      <a:pt x="35" y="76"/>
                      <a:pt x="35" y="76"/>
                      <a:pt x="35" y="76"/>
                    </a:cubicBezTo>
                    <a:cubicBezTo>
                      <a:pt x="35" y="77"/>
                      <a:pt x="35" y="77"/>
                      <a:pt x="34" y="77"/>
                    </a:cubicBezTo>
                    <a:cubicBezTo>
                      <a:pt x="34" y="78"/>
                      <a:pt x="33" y="78"/>
                      <a:pt x="33" y="78"/>
                    </a:cubicBezTo>
                    <a:cubicBezTo>
                      <a:pt x="33" y="78"/>
                      <a:pt x="33" y="78"/>
                      <a:pt x="33" y="78"/>
                    </a:cubicBezTo>
                    <a:cubicBezTo>
                      <a:pt x="33" y="79"/>
                      <a:pt x="33" y="79"/>
                      <a:pt x="33" y="79"/>
                    </a:cubicBezTo>
                    <a:cubicBezTo>
                      <a:pt x="33" y="80"/>
                      <a:pt x="33" y="80"/>
                      <a:pt x="33" y="80"/>
                    </a:cubicBezTo>
                    <a:cubicBezTo>
                      <a:pt x="33" y="81"/>
                      <a:pt x="33" y="81"/>
                      <a:pt x="32" y="82"/>
                    </a:cubicBezTo>
                    <a:cubicBezTo>
                      <a:pt x="32" y="82"/>
                      <a:pt x="33" y="82"/>
                      <a:pt x="32" y="82"/>
                    </a:cubicBezTo>
                    <a:cubicBezTo>
                      <a:pt x="32" y="83"/>
                      <a:pt x="32" y="83"/>
                      <a:pt x="32" y="83"/>
                    </a:cubicBezTo>
                    <a:cubicBezTo>
                      <a:pt x="32" y="83"/>
                      <a:pt x="31" y="83"/>
                      <a:pt x="31" y="83"/>
                    </a:cubicBezTo>
                    <a:cubicBezTo>
                      <a:pt x="31" y="83"/>
                      <a:pt x="31" y="84"/>
                      <a:pt x="31" y="84"/>
                    </a:cubicBezTo>
                    <a:cubicBezTo>
                      <a:pt x="31" y="84"/>
                      <a:pt x="32" y="84"/>
                      <a:pt x="32" y="84"/>
                    </a:cubicBezTo>
                    <a:cubicBezTo>
                      <a:pt x="32" y="85"/>
                      <a:pt x="32" y="85"/>
                      <a:pt x="33" y="85"/>
                    </a:cubicBezTo>
                    <a:cubicBezTo>
                      <a:pt x="33" y="85"/>
                      <a:pt x="33" y="85"/>
                      <a:pt x="34" y="85"/>
                    </a:cubicBezTo>
                    <a:cubicBezTo>
                      <a:pt x="34" y="85"/>
                      <a:pt x="34" y="85"/>
                      <a:pt x="34" y="86"/>
                    </a:cubicBezTo>
                    <a:cubicBezTo>
                      <a:pt x="35" y="86"/>
                      <a:pt x="35" y="86"/>
                      <a:pt x="36" y="86"/>
                    </a:cubicBezTo>
                    <a:cubicBezTo>
                      <a:pt x="36" y="86"/>
                      <a:pt x="36" y="87"/>
                      <a:pt x="36" y="87"/>
                    </a:cubicBezTo>
                    <a:cubicBezTo>
                      <a:pt x="37" y="87"/>
                      <a:pt x="37" y="87"/>
                      <a:pt x="37" y="87"/>
                    </a:cubicBezTo>
                    <a:cubicBezTo>
                      <a:pt x="37" y="88"/>
                      <a:pt x="37" y="88"/>
                      <a:pt x="38" y="88"/>
                    </a:cubicBezTo>
                    <a:cubicBezTo>
                      <a:pt x="38" y="88"/>
                      <a:pt x="38" y="88"/>
                      <a:pt x="38" y="88"/>
                    </a:cubicBezTo>
                    <a:cubicBezTo>
                      <a:pt x="38" y="89"/>
                      <a:pt x="38" y="89"/>
                      <a:pt x="39" y="89"/>
                    </a:cubicBezTo>
                    <a:cubicBezTo>
                      <a:pt x="39" y="89"/>
                      <a:pt x="39" y="89"/>
                      <a:pt x="39" y="89"/>
                    </a:cubicBezTo>
                    <a:cubicBezTo>
                      <a:pt x="39" y="89"/>
                      <a:pt x="39" y="89"/>
                      <a:pt x="40" y="89"/>
                    </a:cubicBezTo>
                    <a:cubicBezTo>
                      <a:pt x="40" y="89"/>
                      <a:pt x="40" y="89"/>
                      <a:pt x="40" y="89"/>
                    </a:cubicBezTo>
                    <a:cubicBezTo>
                      <a:pt x="40" y="89"/>
                      <a:pt x="40" y="89"/>
                      <a:pt x="41" y="89"/>
                    </a:cubicBezTo>
                    <a:cubicBezTo>
                      <a:pt x="41" y="89"/>
                      <a:pt x="41" y="89"/>
                      <a:pt x="42" y="89"/>
                    </a:cubicBezTo>
                    <a:cubicBezTo>
                      <a:pt x="42" y="89"/>
                      <a:pt x="43" y="89"/>
                      <a:pt x="44" y="89"/>
                    </a:cubicBezTo>
                    <a:cubicBezTo>
                      <a:pt x="44" y="89"/>
                      <a:pt x="44" y="90"/>
                      <a:pt x="45" y="90"/>
                    </a:cubicBezTo>
                    <a:cubicBezTo>
                      <a:pt x="45" y="91"/>
                      <a:pt x="45" y="91"/>
                      <a:pt x="46" y="92"/>
                    </a:cubicBezTo>
                    <a:cubicBezTo>
                      <a:pt x="47" y="92"/>
                      <a:pt x="47" y="91"/>
                      <a:pt x="48" y="91"/>
                    </a:cubicBezTo>
                    <a:cubicBezTo>
                      <a:pt x="49" y="91"/>
                      <a:pt x="50" y="92"/>
                      <a:pt x="51" y="93"/>
                    </a:cubicBezTo>
                    <a:cubicBezTo>
                      <a:pt x="51" y="93"/>
                      <a:pt x="51" y="93"/>
                      <a:pt x="51" y="93"/>
                    </a:cubicBezTo>
                    <a:cubicBezTo>
                      <a:pt x="52" y="94"/>
                      <a:pt x="52" y="94"/>
                      <a:pt x="53" y="94"/>
                    </a:cubicBezTo>
                    <a:cubicBezTo>
                      <a:pt x="54" y="94"/>
                      <a:pt x="54" y="94"/>
                      <a:pt x="55" y="94"/>
                    </a:cubicBezTo>
                    <a:cubicBezTo>
                      <a:pt x="55" y="94"/>
                      <a:pt x="56" y="94"/>
                      <a:pt x="56" y="94"/>
                    </a:cubicBezTo>
                    <a:cubicBezTo>
                      <a:pt x="57" y="94"/>
                      <a:pt x="57" y="94"/>
                      <a:pt x="57" y="94"/>
                    </a:cubicBezTo>
                    <a:cubicBezTo>
                      <a:pt x="58" y="94"/>
                      <a:pt x="58" y="94"/>
                      <a:pt x="59" y="94"/>
                    </a:cubicBezTo>
                    <a:cubicBezTo>
                      <a:pt x="59" y="95"/>
                      <a:pt x="60" y="95"/>
                      <a:pt x="60" y="94"/>
                    </a:cubicBezTo>
                    <a:cubicBezTo>
                      <a:pt x="60" y="94"/>
                      <a:pt x="60" y="94"/>
                      <a:pt x="61" y="94"/>
                    </a:cubicBezTo>
                    <a:cubicBezTo>
                      <a:pt x="61" y="94"/>
                      <a:pt x="61" y="94"/>
                      <a:pt x="61" y="94"/>
                    </a:cubicBezTo>
                    <a:cubicBezTo>
                      <a:pt x="60" y="94"/>
                      <a:pt x="60" y="94"/>
                      <a:pt x="60" y="94"/>
                    </a:cubicBezTo>
                    <a:cubicBezTo>
                      <a:pt x="60" y="93"/>
                      <a:pt x="60" y="93"/>
                      <a:pt x="59" y="93"/>
                    </a:cubicBezTo>
                    <a:cubicBezTo>
                      <a:pt x="59" y="92"/>
                      <a:pt x="59" y="92"/>
                      <a:pt x="58" y="91"/>
                    </a:cubicBezTo>
                    <a:cubicBezTo>
                      <a:pt x="58" y="91"/>
                      <a:pt x="57" y="91"/>
                      <a:pt x="57" y="90"/>
                    </a:cubicBezTo>
                    <a:cubicBezTo>
                      <a:pt x="56" y="89"/>
                      <a:pt x="57" y="89"/>
                      <a:pt x="56" y="88"/>
                    </a:cubicBezTo>
                    <a:cubicBezTo>
                      <a:pt x="56" y="88"/>
                      <a:pt x="56" y="87"/>
                      <a:pt x="56" y="87"/>
                    </a:cubicBezTo>
                    <a:cubicBezTo>
                      <a:pt x="55" y="87"/>
                      <a:pt x="55" y="86"/>
                      <a:pt x="55" y="86"/>
                    </a:cubicBezTo>
                    <a:cubicBezTo>
                      <a:pt x="54" y="86"/>
                      <a:pt x="54" y="86"/>
                      <a:pt x="54" y="86"/>
                    </a:cubicBezTo>
                    <a:cubicBezTo>
                      <a:pt x="54" y="86"/>
                      <a:pt x="54" y="85"/>
                      <a:pt x="54" y="85"/>
                    </a:cubicBezTo>
                    <a:cubicBezTo>
                      <a:pt x="54" y="84"/>
                      <a:pt x="55" y="84"/>
                      <a:pt x="55" y="83"/>
                    </a:cubicBezTo>
                    <a:cubicBezTo>
                      <a:pt x="55" y="83"/>
                      <a:pt x="55" y="83"/>
                      <a:pt x="55" y="83"/>
                    </a:cubicBezTo>
                    <a:cubicBezTo>
                      <a:pt x="55" y="82"/>
                      <a:pt x="56" y="82"/>
                      <a:pt x="56" y="82"/>
                    </a:cubicBezTo>
                    <a:cubicBezTo>
                      <a:pt x="57" y="82"/>
                      <a:pt x="57" y="82"/>
                      <a:pt x="57" y="82"/>
                    </a:cubicBezTo>
                    <a:cubicBezTo>
                      <a:pt x="57" y="81"/>
                      <a:pt x="57" y="81"/>
                      <a:pt x="57" y="81"/>
                    </a:cubicBezTo>
                    <a:cubicBezTo>
                      <a:pt x="57" y="81"/>
                      <a:pt x="57" y="81"/>
                      <a:pt x="57" y="81"/>
                    </a:cubicBezTo>
                    <a:cubicBezTo>
                      <a:pt x="57" y="80"/>
                      <a:pt x="56" y="80"/>
                      <a:pt x="56" y="79"/>
                    </a:cubicBezTo>
                    <a:cubicBezTo>
                      <a:pt x="56" y="78"/>
                      <a:pt x="57" y="78"/>
                      <a:pt x="56" y="78"/>
                    </a:cubicBezTo>
                    <a:cubicBezTo>
                      <a:pt x="56" y="77"/>
                      <a:pt x="56" y="77"/>
                      <a:pt x="56" y="76"/>
                    </a:cubicBezTo>
                    <a:cubicBezTo>
                      <a:pt x="55" y="76"/>
                      <a:pt x="55" y="76"/>
                      <a:pt x="55" y="76"/>
                    </a:cubicBezTo>
                    <a:cubicBezTo>
                      <a:pt x="54" y="75"/>
                      <a:pt x="54" y="75"/>
                      <a:pt x="54" y="74"/>
                    </a:cubicBezTo>
                    <a:cubicBezTo>
                      <a:pt x="54" y="73"/>
                      <a:pt x="54" y="73"/>
                      <a:pt x="54" y="72"/>
                    </a:cubicBezTo>
                    <a:cubicBezTo>
                      <a:pt x="54" y="72"/>
                      <a:pt x="54" y="72"/>
                      <a:pt x="55" y="72"/>
                    </a:cubicBezTo>
                    <a:cubicBezTo>
                      <a:pt x="55" y="72"/>
                      <a:pt x="55" y="72"/>
                      <a:pt x="55" y="72"/>
                    </a:cubicBezTo>
                    <a:cubicBezTo>
                      <a:pt x="56" y="72"/>
                      <a:pt x="56" y="73"/>
                      <a:pt x="56" y="73"/>
                    </a:cubicBezTo>
                    <a:cubicBezTo>
                      <a:pt x="56" y="73"/>
                      <a:pt x="57" y="72"/>
                      <a:pt x="57" y="72"/>
                    </a:cubicBezTo>
                    <a:cubicBezTo>
                      <a:pt x="58" y="72"/>
                      <a:pt x="58" y="71"/>
                      <a:pt x="58" y="71"/>
                    </a:cubicBezTo>
                    <a:cubicBezTo>
                      <a:pt x="58" y="71"/>
                      <a:pt x="58" y="71"/>
                      <a:pt x="58" y="71"/>
                    </a:cubicBezTo>
                    <a:cubicBezTo>
                      <a:pt x="59" y="70"/>
                      <a:pt x="58" y="70"/>
                      <a:pt x="59" y="69"/>
                    </a:cubicBezTo>
                    <a:cubicBezTo>
                      <a:pt x="59" y="69"/>
                      <a:pt x="59" y="69"/>
                      <a:pt x="60" y="68"/>
                    </a:cubicBezTo>
                    <a:cubicBezTo>
                      <a:pt x="61" y="68"/>
                      <a:pt x="61" y="69"/>
                      <a:pt x="62" y="68"/>
                    </a:cubicBezTo>
                    <a:cubicBezTo>
                      <a:pt x="63" y="68"/>
                      <a:pt x="63" y="68"/>
                      <a:pt x="64" y="68"/>
                    </a:cubicBezTo>
                    <a:cubicBezTo>
                      <a:pt x="65" y="68"/>
                      <a:pt x="65" y="68"/>
                      <a:pt x="65" y="68"/>
                    </a:cubicBezTo>
                    <a:cubicBezTo>
                      <a:pt x="66" y="68"/>
                      <a:pt x="66" y="68"/>
                      <a:pt x="67" y="69"/>
                    </a:cubicBezTo>
                    <a:cubicBezTo>
                      <a:pt x="67" y="69"/>
                      <a:pt x="67" y="70"/>
                      <a:pt x="68" y="70"/>
                    </a:cubicBezTo>
                    <a:cubicBezTo>
                      <a:pt x="68" y="70"/>
                      <a:pt x="69" y="70"/>
                      <a:pt x="69" y="70"/>
                    </a:cubicBezTo>
                    <a:cubicBezTo>
                      <a:pt x="70" y="70"/>
                      <a:pt x="70" y="71"/>
                      <a:pt x="70" y="71"/>
                    </a:cubicBezTo>
                    <a:cubicBezTo>
                      <a:pt x="71" y="71"/>
                      <a:pt x="71" y="71"/>
                      <a:pt x="72" y="71"/>
                    </a:cubicBezTo>
                    <a:cubicBezTo>
                      <a:pt x="73" y="70"/>
                      <a:pt x="74" y="71"/>
                      <a:pt x="75" y="71"/>
                    </a:cubicBezTo>
                    <a:cubicBezTo>
                      <a:pt x="75" y="70"/>
                      <a:pt x="76" y="70"/>
                      <a:pt x="77" y="70"/>
                    </a:cubicBezTo>
                    <a:cubicBezTo>
                      <a:pt x="77" y="70"/>
                      <a:pt x="77" y="70"/>
                      <a:pt x="78" y="70"/>
                    </a:cubicBezTo>
                    <a:cubicBezTo>
                      <a:pt x="78" y="70"/>
                      <a:pt x="79" y="70"/>
                      <a:pt x="79" y="70"/>
                    </a:cubicBezTo>
                    <a:cubicBezTo>
                      <a:pt x="80" y="71"/>
                      <a:pt x="80" y="71"/>
                      <a:pt x="80" y="71"/>
                    </a:cubicBezTo>
                    <a:cubicBezTo>
                      <a:pt x="81" y="71"/>
                      <a:pt x="81" y="71"/>
                      <a:pt x="81" y="71"/>
                    </a:cubicBezTo>
                    <a:cubicBezTo>
                      <a:pt x="82" y="71"/>
                      <a:pt x="83" y="71"/>
                      <a:pt x="83" y="70"/>
                    </a:cubicBezTo>
                    <a:cubicBezTo>
                      <a:pt x="83" y="70"/>
                      <a:pt x="83" y="70"/>
                      <a:pt x="83" y="70"/>
                    </a:cubicBezTo>
                    <a:cubicBezTo>
                      <a:pt x="83" y="69"/>
                      <a:pt x="83" y="69"/>
                      <a:pt x="82" y="69"/>
                    </a:cubicBezTo>
                    <a:cubicBezTo>
                      <a:pt x="82" y="69"/>
                      <a:pt x="82" y="69"/>
                      <a:pt x="81" y="69"/>
                    </a:cubicBezTo>
                    <a:cubicBezTo>
                      <a:pt x="81" y="69"/>
                      <a:pt x="81" y="69"/>
                      <a:pt x="80" y="69"/>
                    </a:cubicBezTo>
                    <a:cubicBezTo>
                      <a:pt x="80" y="69"/>
                      <a:pt x="80" y="68"/>
                      <a:pt x="80" y="68"/>
                    </a:cubicBezTo>
                    <a:cubicBezTo>
                      <a:pt x="80" y="67"/>
                      <a:pt x="81" y="68"/>
                      <a:pt x="81" y="68"/>
                    </a:cubicBezTo>
                    <a:cubicBezTo>
                      <a:pt x="81" y="67"/>
                      <a:pt x="82" y="67"/>
                      <a:pt x="81" y="67"/>
                    </a:cubicBezTo>
                    <a:cubicBezTo>
                      <a:pt x="81" y="66"/>
                      <a:pt x="81" y="66"/>
                      <a:pt x="81" y="66"/>
                    </a:cubicBezTo>
                    <a:cubicBezTo>
                      <a:pt x="81" y="66"/>
                      <a:pt x="81" y="66"/>
                      <a:pt x="81" y="65"/>
                    </a:cubicBezTo>
                    <a:cubicBezTo>
                      <a:pt x="81" y="65"/>
                      <a:pt x="82" y="65"/>
                      <a:pt x="82" y="65"/>
                    </a:cubicBezTo>
                    <a:cubicBezTo>
                      <a:pt x="82" y="65"/>
                      <a:pt x="83" y="65"/>
                      <a:pt x="83" y="65"/>
                    </a:cubicBezTo>
                    <a:cubicBezTo>
                      <a:pt x="83" y="65"/>
                      <a:pt x="83" y="65"/>
                      <a:pt x="83" y="64"/>
                    </a:cubicBezTo>
                    <a:cubicBezTo>
                      <a:pt x="83" y="64"/>
                      <a:pt x="83" y="64"/>
                      <a:pt x="83" y="63"/>
                    </a:cubicBezTo>
                    <a:cubicBezTo>
                      <a:pt x="82" y="63"/>
                      <a:pt x="82" y="63"/>
                      <a:pt x="82" y="63"/>
                    </a:cubicBezTo>
                    <a:cubicBezTo>
                      <a:pt x="81" y="63"/>
                      <a:pt x="81" y="63"/>
                      <a:pt x="81" y="63"/>
                    </a:cubicBezTo>
                    <a:cubicBezTo>
                      <a:pt x="81" y="62"/>
                      <a:pt x="82" y="62"/>
                      <a:pt x="82" y="62"/>
                    </a:cubicBezTo>
                    <a:cubicBezTo>
                      <a:pt x="82" y="61"/>
                      <a:pt x="83" y="62"/>
                      <a:pt x="83" y="62"/>
                    </a:cubicBezTo>
                    <a:cubicBezTo>
                      <a:pt x="84" y="62"/>
                      <a:pt x="84" y="62"/>
                      <a:pt x="85" y="62"/>
                    </a:cubicBezTo>
                    <a:cubicBezTo>
                      <a:pt x="85" y="61"/>
                      <a:pt x="85" y="61"/>
                      <a:pt x="85" y="61"/>
                    </a:cubicBezTo>
                    <a:cubicBezTo>
                      <a:pt x="85" y="61"/>
                      <a:pt x="86" y="61"/>
                      <a:pt x="86" y="61"/>
                    </a:cubicBezTo>
                    <a:cubicBezTo>
                      <a:pt x="87" y="61"/>
                      <a:pt x="87" y="61"/>
                      <a:pt x="88" y="61"/>
                    </a:cubicBezTo>
                    <a:cubicBezTo>
                      <a:pt x="88" y="61"/>
                      <a:pt x="88" y="61"/>
                      <a:pt x="89" y="60"/>
                    </a:cubicBezTo>
                    <a:cubicBezTo>
                      <a:pt x="89" y="60"/>
                      <a:pt x="89" y="60"/>
                      <a:pt x="90" y="60"/>
                    </a:cubicBezTo>
                    <a:cubicBezTo>
                      <a:pt x="90" y="60"/>
                      <a:pt x="90" y="60"/>
                      <a:pt x="90" y="60"/>
                    </a:cubicBezTo>
                    <a:cubicBezTo>
                      <a:pt x="91" y="60"/>
                      <a:pt x="91" y="60"/>
                      <a:pt x="91" y="60"/>
                    </a:cubicBezTo>
                    <a:cubicBezTo>
                      <a:pt x="92" y="60"/>
                      <a:pt x="92" y="60"/>
                      <a:pt x="93" y="59"/>
                    </a:cubicBezTo>
                    <a:cubicBezTo>
                      <a:pt x="93" y="59"/>
                      <a:pt x="93" y="59"/>
                      <a:pt x="93" y="59"/>
                    </a:cubicBezTo>
                    <a:cubicBezTo>
                      <a:pt x="93" y="59"/>
                      <a:pt x="93" y="59"/>
                      <a:pt x="93" y="59"/>
                    </a:cubicBezTo>
                    <a:cubicBezTo>
                      <a:pt x="94" y="58"/>
                      <a:pt x="94" y="59"/>
                      <a:pt x="94" y="59"/>
                    </a:cubicBezTo>
                    <a:cubicBezTo>
                      <a:pt x="94" y="58"/>
                      <a:pt x="95" y="58"/>
                      <a:pt x="95" y="58"/>
                    </a:cubicBezTo>
                    <a:cubicBezTo>
                      <a:pt x="95" y="58"/>
                      <a:pt x="95" y="58"/>
                      <a:pt x="96" y="58"/>
                    </a:cubicBezTo>
                    <a:cubicBezTo>
                      <a:pt x="96" y="58"/>
                      <a:pt x="97" y="58"/>
                      <a:pt x="97" y="58"/>
                    </a:cubicBezTo>
                    <a:cubicBezTo>
                      <a:pt x="97" y="58"/>
                      <a:pt x="98" y="59"/>
                      <a:pt x="98" y="59"/>
                    </a:cubicBezTo>
                    <a:cubicBezTo>
                      <a:pt x="98" y="59"/>
                      <a:pt x="98" y="59"/>
                      <a:pt x="98" y="59"/>
                    </a:cubicBezTo>
                    <a:cubicBezTo>
                      <a:pt x="98" y="59"/>
                      <a:pt x="98" y="59"/>
                      <a:pt x="98" y="59"/>
                    </a:cubicBezTo>
                    <a:cubicBezTo>
                      <a:pt x="99" y="60"/>
                      <a:pt x="99" y="60"/>
                      <a:pt x="99" y="61"/>
                    </a:cubicBezTo>
                    <a:cubicBezTo>
                      <a:pt x="100" y="61"/>
                      <a:pt x="100" y="61"/>
                      <a:pt x="100" y="61"/>
                    </a:cubicBezTo>
                    <a:cubicBezTo>
                      <a:pt x="100" y="61"/>
                      <a:pt x="101" y="61"/>
                      <a:pt x="101" y="61"/>
                    </a:cubicBezTo>
                    <a:cubicBezTo>
                      <a:pt x="102" y="61"/>
                      <a:pt x="102" y="61"/>
                      <a:pt x="102" y="61"/>
                    </a:cubicBezTo>
                    <a:cubicBezTo>
                      <a:pt x="103" y="61"/>
                      <a:pt x="103" y="61"/>
                      <a:pt x="103" y="62"/>
                    </a:cubicBezTo>
                    <a:cubicBezTo>
                      <a:pt x="103" y="62"/>
                      <a:pt x="104" y="62"/>
                      <a:pt x="104" y="63"/>
                    </a:cubicBezTo>
                    <a:cubicBezTo>
                      <a:pt x="104" y="63"/>
                      <a:pt x="104" y="63"/>
                      <a:pt x="105" y="63"/>
                    </a:cubicBezTo>
                    <a:cubicBezTo>
                      <a:pt x="105" y="63"/>
                      <a:pt x="105" y="62"/>
                      <a:pt x="106" y="62"/>
                    </a:cubicBezTo>
                    <a:cubicBezTo>
                      <a:pt x="106" y="62"/>
                      <a:pt x="107" y="61"/>
                      <a:pt x="107" y="61"/>
                    </a:cubicBezTo>
                    <a:cubicBezTo>
                      <a:pt x="107" y="61"/>
                      <a:pt x="108" y="61"/>
                      <a:pt x="108" y="61"/>
                    </a:cubicBezTo>
                    <a:cubicBezTo>
                      <a:pt x="109" y="61"/>
                      <a:pt x="109" y="61"/>
                      <a:pt x="110" y="61"/>
                    </a:cubicBezTo>
                    <a:cubicBezTo>
                      <a:pt x="110" y="62"/>
                      <a:pt x="110" y="62"/>
                      <a:pt x="110" y="63"/>
                    </a:cubicBezTo>
                    <a:cubicBezTo>
                      <a:pt x="111" y="63"/>
                      <a:pt x="111" y="63"/>
                      <a:pt x="112" y="63"/>
                    </a:cubicBezTo>
                    <a:cubicBezTo>
                      <a:pt x="112" y="63"/>
                      <a:pt x="113" y="63"/>
                      <a:pt x="113" y="64"/>
                    </a:cubicBezTo>
                    <a:cubicBezTo>
                      <a:pt x="114" y="64"/>
                      <a:pt x="114" y="64"/>
                      <a:pt x="115" y="65"/>
                    </a:cubicBezTo>
                    <a:cubicBezTo>
                      <a:pt x="115" y="65"/>
                      <a:pt x="115" y="65"/>
                      <a:pt x="116" y="65"/>
                    </a:cubicBezTo>
                    <a:cubicBezTo>
                      <a:pt x="116" y="65"/>
                      <a:pt x="116" y="65"/>
                      <a:pt x="117" y="66"/>
                    </a:cubicBezTo>
                    <a:cubicBezTo>
                      <a:pt x="117" y="66"/>
                      <a:pt x="117" y="67"/>
                      <a:pt x="117" y="67"/>
                    </a:cubicBezTo>
                    <a:cubicBezTo>
                      <a:pt x="118" y="67"/>
                      <a:pt x="118" y="68"/>
                      <a:pt x="118" y="68"/>
                    </a:cubicBezTo>
                    <a:cubicBezTo>
                      <a:pt x="119" y="68"/>
                      <a:pt x="119" y="69"/>
                      <a:pt x="119" y="69"/>
                    </a:cubicBezTo>
                    <a:cubicBezTo>
                      <a:pt x="119" y="69"/>
                      <a:pt x="120" y="69"/>
                      <a:pt x="120" y="69"/>
                    </a:cubicBezTo>
                    <a:cubicBezTo>
                      <a:pt x="120" y="70"/>
                      <a:pt x="120" y="70"/>
                      <a:pt x="121" y="70"/>
                    </a:cubicBezTo>
                    <a:cubicBezTo>
                      <a:pt x="121" y="70"/>
                      <a:pt x="122" y="70"/>
                      <a:pt x="122" y="71"/>
                    </a:cubicBezTo>
                    <a:cubicBezTo>
                      <a:pt x="122" y="71"/>
                      <a:pt x="122" y="71"/>
                      <a:pt x="122" y="71"/>
                    </a:cubicBezTo>
                    <a:cubicBezTo>
                      <a:pt x="123" y="71"/>
                      <a:pt x="123" y="71"/>
                      <a:pt x="123" y="71"/>
                    </a:cubicBezTo>
                    <a:cubicBezTo>
                      <a:pt x="123" y="71"/>
                      <a:pt x="124" y="71"/>
                      <a:pt x="124" y="71"/>
                    </a:cubicBezTo>
                    <a:cubicBezTo>
                      <a:pt x="124" y="71"/>
                      <a:pt x="124" y="71"/>
                      <a:pt x="124" y="71"/>
                    </a:cubicBezTo>
                    <a:cubicBezTo>
                      <a:pt x="124" y="70"/>
                      <a:pt x="124" y="70"/>
                      <a:pt x="125" y="70"/>
                    </a:cubicBezTo>
                    <a:cubicBezTo>
                      <a:pt x="125" y="69"/>
                      <a:pt x="125" y="69"/>
                      <a:pt x="126" y="69"/>
                    </a:cubicBezTo>
                    <a:cubicBezTo>
                      <a:pt x="126" y="69"/>
                      <a:pt x="126" y="69"/>
                      <a:pt x="126" y="70"/>
                    </a:cubicBezTo>
                    <a:cubicBezTo>
                      <a:pt x="126" y="70"/>
                      <a:pt x="127" y="70"/>
                      <a:pt x="127" y="70"/>
                    </a:cubicBezTo>
                    <a:cubicBezTo>
                      <a:pt x="127" y="70"/>
                      <a:pt x="128" y="70"/>
                      <a:pt x="128" y="69"/>
                    </a:cubicBezTo>
                    <a:cubicBezTo>
                      <a:pt x="128" y="69"/>
                      <a:pt x="129" y="69"/>
                      <a:pt x="129" y="69"/>
                    </a:cubicBezTo>
                    <a:cubicBezTo>
                      <a:pt x="129" y="69"/>
                      <a:pt x="130" y="69"/>
                      <a:pt x="130" y="69"/>
                    </a:cubicBezTo>
                    <a:cubicBezTo>
                      <a:pt x="131" y="69"/>
                      <a:pt x="131" y="69"/>
                      <a:pt x="131" y="69"/>
                    </a:cubicBezTo>
                    <a:cubicBezTo>
                      <a:pt x="132" y="69"/>
                      <a:pt x="132" y="68"/>
                      <a:pt x="133" y="69"/>
                    </a:cubicBezTo>
                    <a:cubicBezTo>
                      <a:pt x="133" y="69"/>
                      <a:pt x="133" y="69"/>
                      <a:pt x="134" y="69"/>
                    </a:cubicBezTo>
                    <a:cubicBezTo>
                      <a:pt x="134" y="69"/>
                      <a:pt x="134" y="70"/>
                      <a:pt x="134" y="70"/>
                    </a:cubicBezTo>
                    <a:cubicBezTo>
                      <a:pt x="134" y="70"/>
                      <a:pt x="135" y="70"/>
                      <a:pt x="135" y="70"/>
                    </a:cubicBezTo>
                    <a:cubicBezTo>
                      <a:pt x="135" y="70"/>
                      <a:pt x="135" y="70"/>
                      <a:pt x="136" y="71"/>
                    </a:cubicBezTo>
                    <a:cubicBezTo>
                      <a:pt x="136" y="71"/>
                      <a:pt x="136" y="71"/>
                      <a:pt x="136" y="71"/>
                    </a:cubicBezTo>
                    <a:cubicBezTo>
                      <a:pt x="137" y="71"/>
                      <a:pt x="137" y="71"/>
                      <a:pt x="137" y="71"/>
                    </a:cubicBezTo>
                    <a:cubicBezTo>
                      <a:pt x="138" y="71"/>
                      <a:pt x="138" y="71"/>
                      <a:pt x="138" y="71"/>
                    </a:cubicBezTo>
                    <a:cubicBezTo>
                      <a:pt x="138" y="71"/>
                      <a:pt x="138" y="70"/>
                      <a:pt x="138" y="70"/>
                    </a:cubicBezTo>
                    <a:cubicBezTo>
                      <a:pt x="139" y="70"/>
                      <a:pt x="139" y="70"/>
                      <a:pt x="139" y="70"/>
                    </a:cubicBezTo>
                    <a:cubicBezTo>
                      <a:pt x="140" y="70"/>
                      <a:pt x="140" y="70"/>
                      <a:pt x="140" y="70"/>
                    </a:cubicBezTo>
                    <a:cubicBezTo>
                      <a:pt x="141" y="70"/>
                      <a:pt x="141" y="70"/>
                      <a:pt x="141" y="71"/>
                    </a:cubicBezTo>
                    <a:cubicBezTo>
                      <a:pt x="141" y="71"/>
                      <a:pt x="141" y="71"/>
                      <a:pt x="141" y="71"/>
                    </a:cubicBezTo>
                    <a:cubicBezTo>
                      <a:pt x="141" y="71"/>
                      <a:pt x="141" y="71"/>
                      <a:pt x="141" y="71"/>
                    </a:cubicBezTo>
                    <a:cubicBezTo>
                      <a:pt x="142" y="72"/>
                      <a:pt x="143" y="72"/>
                      <a:pt x="143" y="72"/>
                    </a:cubicBezTo>
                    <a:cubicBezTo>
                      <a:pt x="143" y="72"/>
                      <a:pt x="143" y="72"/>
                      <a:pt x="144" y="73"/>
                    </a:cubicBezTo>
                    <a:cubicBezTo>
                      <a:pt x="144" y="72"/>
                      <a:pt x="144" y="72"/>
                      <a:pt x="144" y="72"/>
                    </a:cubicBezTo>
                    <a:cubicBezTo>
                      <a:pt x="144" y="72"/>
                      <a:pt x="145" y="71"/>
                      <a:pt x="145" y="71"/>
                    </a:cubicBezTo>
                    <a:cubicBezTo>
                      <a:pt x="145" y="71"/>
                      <a:pt x="145" y="71"/>
                      <a:pt x="145" y="71"/>
                    </a:cubicBezTo>
                    <a:cubicBezTo>
                      <a:pt x="146" y="70"/>
                      <a:pt x="146" y="70"/>
                      <a:pt x="146" y="70"/>
                    </a:cubicBezTo>
                    <a:cubicBezTo>
                      <a:pt x="147" y="70"/>
                      <a:pt x="147" y="70"/>
                      <a:pt x="147" y="69"/>
                    </a:cubicBezTo>
                    <a:cubicBezTo>
                      <a:pt x="148" y="69"/>
                      <a:pt x="148" y="69"/>
                      <a:pt x="149" y="69"/>
                    </a:cubicBezTo>
                    <a:cubicBezTo>
                      <a:pt x="149" y="69"/>
                      <a:pt x="150" y="69"/>
                      <a:pt x="150" y="68"/>
                    </a:cubicBezTo>
                    <a:cubicBezTo>
                      <a:pt x="151" y="68"/>
                      <a:pt x="151" y="67"/>
                      <a:pt x="151" y="67"/>
                    </a:cubicBezTo>
                    <a:cubicBezTo>
                      <a:pt x="152" y="67"/>
                      <a:pt x="152" y="67"/>
                      <a:pt x="152" y="68"/>
                    </a:cubicBezTo>
                    <a:cubicBezTo>
                      <a:pt x="152" y="68"/>
                      <a:pt x="152" y="68"/>
                      <a:pt x="151" y="68"/>
                    </a:cubicBezTo>
                    <a:cubicBezTo>
                      <a:pt x="151" y="69"/>
                      <a:pt x="151" y="69"/>
                      <a:pt x="152" y="69"/>
                    </a:cubicBezTo>
                    <a:cubicBezTo>
                      <a:pt x="152" y="69"/>
                      <a:pt x="152" y="69"/>
                      <a:pt x="153" y="69"/>
                    </a:cubicBezTo>
                    <a:cubicBezTo>
                      <a:pt x="153" y="69"/>
                      <a:pt x="154" y="69"/>
                      <a:pt x="154" y="69"/>
                    </a:cubicBezTo>
                    <a:cubicBezTo>
                      <a:pt x="155" y="69"/>
                      <a:pt x="155" y="70"/>
                      <a:pt x="155" y="70"/>
                    </a:cubicBezTo>
                    <a:cubicBezTo>
                      <a:pt x="156" y="70"/>
                      <a:pt x="156" y="70"/>
                      <a:pt x="156" y="71"/>
                    </a:cubicBezTo>
                    <a:cubicBezTo>
                      <a:pt x="157" y="71"/>
                      <a:pt x="157" y="70"/>
                      <a:pt x="158" y="70"/>
                    </a:cubicBezTo>
                    <a:cubicBezTo>
                      <a:pt x="159" y="70"/>
                      <a:pt x="159" y="71"/>
                      <a:pt x="160" y="71"/>
                    </a:cubicBezTo>
                    <a:cubicBezTo>
                      <a:pt x="160" y="71"/>
                      <a:pt x="160" y="71"/>
                      <a:pt x="161" y="71"/>
                    </a:cubicBezTo>
                    <a:cubicBezTo>
                      <a:pt x="161" y="71"/>
                      <a:pt x="161" y="71"/>
                      <a:pt x="161" y="71"/>
                    </a:cubicBezTo>
                    <a:cubicBezTo>
                      <a:pt x="161" y="71"/>
                      <a:pt x="162" y="71"/>
                      <a:pt x="162" y="71"/>
                    </a:cubicBezTo>
                    <a:cubicBezTo>
                      <a:pt x="162" y="71"/>
                      <a:pt x="162" y="71"/>
                      <a:pt x="163" y="71"/>
                    </a:cubicBezTo>
                    <a:cubicBezTo>
                      <a:pt x="163" y="71"/>
                      <a:pt x="163" y="71"/>
                      <a:pt x="163" y="71"/>
                    </a:cubicBezTo>
                    <a:cubicBezTo>
                      <a:pt x="163" y="70"/>
                      <a:pt x="163" y="70"/>
                      <a:pt x="163" y="70"/>
                    </a:cubicBezTo>
                    <a:cubicBezTo>
                      <a:pt x="163" y="69"/>
                      <a:pt x="163" y="69"/>
                      <a:pt x="163" y="69"/>
                    </a:cubicBezTo>
                    <a:cubicBezTo>
                      <a:pt x="163" y="69"/>
                      <a:pt x="163" y="69"/>
                      <a:pt x="162" y="68"/>
                    </a:cubicBezTo>
                    <a:cubicBezTo>
                      <a:pt x="162" y="68"/>
                      <a:pt x="162" y="68"/>
                      <a:pt x="161" y="67"/>
                    </a:cubicBezTo>
                    <a:cubicBezTo>
                      <a:pt x="161" y="67"/>
                      <a:pt x="161" y="66"/>
                      <a:pt x="161" y="66"/>
                    </a:cubicBezTo>
                    <a:cubicBezTo>
                      <a:pt x="161" y="66"/>
                      <a:pt x="162" y="65"/>
                      <a:pt x="162" y="65"/>
                    </a:cubicBezTo>
                    <a:cubicBezTo>
                      <a:pt x="162" y="65"/>
                      <a:pt x="162" y="65"/>
                      <a:pt x="162" y="65"/>
                    </a:cubicBezTo>
                    <a:cubicBezTo>
                      <a:pt x="163" y="65"/>
                      <a:pt x="163" y="65"/>
                      <a:pt x="163" y="65"/>
                    </a:cubicBezTo>
                    <a:cubicBezTo>
                      <a:pt x="163" y="65"/>
                      <a:pt x="164" y="64"/>
                      <a:pt x="164" y="65"/>
                    </a:cubicBezTo>
                    <a:cubicBezTo>
                      <a:pt x="164" y="65"/>
                      <a:pt x="164" y="65"/>
                      <a:pt x="164" y="65"/>
                    </a:cubicBezTo>
                    <a:cubicBezTo>
                      <a:pt x="164" y="65"/>
                      <a:pt x="165" y="65"/>
                      <a:pt x="165" y="65"/>
                    </a:cubicBezTo>
                    <a:cubicBezTo>
                      <a:pt x="165" y="66"/>
                      <a:pt x="166" y="66"/>
                      <a:pt x="166" y="66"/>
                    </a:cubicBezTo>
                    <a:cubicBezTo>
                      <a:pt x="167" y="66"/>
                      <a:pt x="168" y="67"/>
                      <a:pt x="168" y="67"/>
                    </a:cubicBezTo>
                    <a:cubicBezTo>
                      <a:pt x="169" y="67"/>
                      <a:pt x="169" y="67"/>
                      <a:pt x="170" y="67"/>
                    </a:cubicBezTo>
                    <a:cubicBezTo>
                      <a:pt x="170" y="67"/>
                      <a:pt x="170" y="67"/>
                      <a:pt x="171" y="68"/>
                    </a:cubicBezTo>
                    <a:cubicBezTo>
                      <a:pt x="171" y="68"/>
                      <a:pt x="172" y="68"/>
                      <a:pt x="172" y="69"/>
                    </a:cubicBezTo>
                    <a:cubicBezTo>
                      <a:pt x="172" y="69"/>
                      <a:pt x="172" y="69"/>
                      <a:pt x="172" y="69"/>
                    </a:cubicBezTo>
                    <a:cubicBezTo>
                      <a:pt x="173" y="70"/>
                      <a:pt x="173" y="69"/>
                      <a:pt x="174" y="70"/>
                    </a:cubicBezTo>
                    <a:cubicBezTo>
                      <a:pt x="174" y="70"/>
                      <a:pt x="174" y="70"/>
                      <a:pt x="174" y="70"/>
                    </a:cubicBezTo>
                    <a:cubicBezTo>
                      <a:pt x="175" y="71"/>
                      <a:pt x="176" y="70"/>
                      <a:pt x="176" y="70"/>
                    </a:cubicBezTo>
                    <a:cubicBezTo>
                      <a:pt x="177" y="70"/>
                      <a:pt x="177" y="70"/>
                      <a:pt x="178" y="69"/>
                    </a:cubicBezTo>
                    <a:cubicBezTo>
                      <a:pt x="179" y="69"/>
                      <a:pt x="179" y="69"/>
                      <a:pt x="180" y="69"/>
                    </a:cubicBezTo>
                    <a:cubicBezTo>
                      <a:pt x="180" y="69"/>
                      <a:pt x="181" y="70"/>
                      <a:pt x="181" y="70"/>
                    </a:cubicBezTo>
                    <a:cubicBezTo>
                      <a:pt x="182" y="70"/>
                      <a:pt x="182" y="70"/>
                      <a:pt x="182" y="70"/>
                    </a:cubicBezTo>
                    <a:cubicBezTo>
                      <a:pt x="183" y="70"/>
                      <a:pt x="183" y="71"/>
                      <a:pt x="184" y="71"/>
                    </a:cubicBezTo>
                    <a:cubicBezTo>
                      <a:pt x="184" y="71"/>
                      <a:pt x="185" y="70"/>
                      <a:pt x="185" y="71"/>
                    </a:cubicBezTo>
                    <a:cubicBezTo>
                      <a:pt x="185" y="71"/>
                      <a:pt x="185" y="71"/>
                      <a:pt x="185" y="71"/>
                    </a:cubicBezTo>
                    <a:cubicBezTo>
                      <a:pt x="185" y="71"/>
                      <a:pt x="186" y="71"/>
                      <a:pt x="186" y="71"/>
                    </a:cubicBezTo>
                    <a:cubicBezTo>
                      <a:pt x="186" y="72"/>
                      <a:pt x="186" y="72"/>
                      <a:pt x="187" y="72"/>
                    </a:cubicBezTo>
                    <a:cubicBezTo>
                      <a:pt x="188" y="73"/>
                      <a:pt x="188" y="72"/>
                      <a:pt x="189" y="72"/>
                    </a:cubicBezTo>
                    <a:cubicBezTo>
                      <a:pt x="190" y="72"/>
                      <a:pt x="190" y="72"/>
                      <a:pt x="191" y="72"/>
                    </a:cubicBezTo>
                    <a:cubicBezTo>
                      <a:pt x="192" y="72"/>
                      <a:pt x="192" y="72"/>
                      <a:pt x="193" y="72"/>
                    </a:cubicBezTo>
                    <a:cubicBezTo>
                      <a:pt x="194" y="72"/>
                      <a:pt x="194" y="72"/>
                      <a:pt x="195" y="72"/>
                    </a:cubicBezTo>
                    <a:cubicBezTo>
                      <a:pt x="196" y="71"/>
                      <a:pt x="196" y="71"/>
                      <a:pt x="196" y="71"/>
                    </a:cubicBezTo>
                    <a:cubicBezTo>
                      <a:pt x="196" y="71"/>
                      <a:pt x="197" y="71"/>
                      <a:pt x="197" y="71"/>
                    </a:cubicBezTo>
                    <a:cubicBezTo>
                      <a:pt x="198" y="70"/>
                      <a:pt x="198" y="70"/>
                      <a:pt x="199" y="70"/>
                    </a:cubicBezTo>
                    <a:cubicBezTo>
                      <a:pt x="199" y="70"/>
                      <a:pt x="200" y="70"/>
                      <a:pt x="200" y="70"/>
                    </a:cubicBezTo>
                    <a:cubicBezTo>
                      <a:pt x="201" y="71"/>
                      <a:pt x="201" y="71"/>
                      <a:pt x="202" y="71"/>
                    </a:cubicBezTo>
                    <a:cubicBezTo>
                      <a:pt x="202" y="71"/>
                      <a:pt x="202" y="71"/>
                      <a:pt x="202" y="71"/>
                    </a:cubicBezTo>
                    <a:cubicBezTo>
                      <a:pt x="202" y="71"/>
                      <a:pt x="203" y="71"/>
                      <a:pt x="203" y="71"/>
                    </a:cubicBezTo>
                    <a:cubicBezTo>
                      <a:pt x="204" y="71"/>
                      <a:pt x="204" y="71"/>
                      <a:pt x="205" y="71"/>
                    </a:cubicBezTo>
                    <a:cubicBezTo>
                      <a:pt x="205" y="71"/>
                      <a:pt x="205" y="71"/>
                      <a:pt x="205" y="71"/>
                    </a:cubicBezTo>
                    <a:cubicBezTo>
                      <a:pt x="206" y="71"/>
                      <a:pt x="206" y="71"/>
                      <a:pt x="207" y="72"/>
                    </a:cubicBezTo>
                    <a:cubicBezTo>
                      <a:pt x="207" y="72"/>
                      <a:pt x="208" y="72"/>
                      <a:pt x="208" y="72"/>
                    </a:cubicBezTo>
                    <a:cubicBezTo>
                      <a:pt x="209" y="72"/>
                      <a:pt x="209" y="71"/>
                      <a:pt x="209" y="71"/>
                    </a:cubicBezTo>
                    <a:cubicBezTo>
                      <a:pt x="209" y="71"/>
                      <a:pt x="209" y="71"/>
                      <a:pt x="209" y="71"/>
                    </a:cubicBezTo>
                    <a:cubicBezTo>
                      <a:pt x="209" y="70"/>
                      <a:pt x="210" y="71"/>
                      <a:pt x="210" y="70"/>
                    </a:cubicBezTo>
                    <a:cubicBezTo>
                      <a:pt x="210" y="70"/>
                      <a:pt x="209" y="70"/>
                      <a:pt x="209" y="69"/>
                    </a:cubicBezTo>
                    <a:cubicBezTo>
                      <a:pt x="209" y="69"/>
                      <a:pt x="209" y="68"/>
                      <a:pt x="209" y="68"/>
                    </a:cubicBezTo>
                    <a:cubicBezTo>
                      <a:pt x="209" y="67"/>
                      <a:pt x="209" y="67"/>
                      <a:pt x="209" y="67"/>
                    </a:cubicBezTo>
                    <a:cubicBezTo>
                      <a:pt x="208" y="66"/>
                      <a:pt x="209" y="66"/>
                      <a:pt x="209" y="65"/>
                    </a:cubicBezTo>
                    <a:cubicBezTo>
                      <a:pt x="209" y="65"/>
                      <a:pt x="209" y="65"/>
                      <a:pt x="209" y="65"/>
                    </a:cubicBezTo>
                    <a:cubicBezTo>
                      <a:pt x="209" y="65"/>
                      <a:pt x="209" y="65"/>
                      <a:pt x="209" y="65"/>
                    </a:cubicBezTo>
                    <a:cubicBezTo>
                      <a:pt x="209" y="64"/>
                      <a:pt x="209" y="64"/>
                      <a:pt x="209" y="64"/>
                    </a:cubicBezTo>
                    <a:cubicBezTo>
                      <a:pt x="208" y="64"/>
                      <a:pt x="208" y="63"/>
                      <a:pt x="208" y="63"/>
                    </a:cubicBezTo>
                    <a:cubicBezTo>
                      <a:pt x="207" y="63"/>
                      <a:pt x="207" y="63"/>
                      <a:pt x="207" y="63"/>
                    </a:cubicBezTo>
                    <a:cubicBezTo>
                      <a:pt x="207" y="63"/>
                      <a:pt x="207" y="63"/>
                      <a:pt x="207" y="62"/>
                    </a:cubicBezTo>
                    <a:cubicBezTo>
                      <a:pt x="207" y="62"/>
                      <a:pt x="207" y="62"/>
                      <a:pt x="207" y="62"/>
                    </a:cubicBezTo>
                    <a:cubicBezTo>
                      <a:pt x="208" y="61"/>
                      <a:pt x="208" y="62"/>
                      <a:pt x="208" y="61"/>
                    </a:cubicBezTo>
                    <a:cubicBezTo>
                      <a:pt x="209" y="61"/>
                      <a:pt x="209" y="61"/>
                      <a:pt x="210" y="61"/>
                    </a:cubicBezTo>
                    <a:cubicBezTo>
                      <a:pt x="211" y="61"/>
                      <a:pt x="211" y="61"/>
                      <a:pt x="212" y="61"/>
                    </a:cubicBezTo>
                    <a:cubicBezTo>
                      <a:pt x="212" y="61"/>
                      <a:pt x="212" y="61"/>
                      <a:pt x="213" y="61"/>
                    </a:cubicBezTo>
                    <a:cubicBezTo>
                      <a:pt x="213" y="61"/>
                      <a:pt x="214" y="61"/>
                      <a:pt x="214" y="62"/>
                    </a:cubicBezTo>
                    <a:cubicBezTo>
                      <a:pt x="215" y="62"/>
                      <a:pt x="215" y="62"/>
                      <a:pt x="215" y="62"/>
                    </a:cubicBezTo>
                    <a:cubicBezTo>
                      <a:pt x="215" y="62"/>
                      <a:pt x="216" y="62"/>
                      <a:pt x="216" y="62"/>
                    </a:cubicBezTo>
                    <a:cubicBezTo>
                      <a:pt x="217" y="62"/>
                      <a:pt x="217" y="62"/>
                      <a:pt x="217" y="62"/>
                    </a:cubicBezTo>
                    <a:cubicBezTo>
                      <a:pt x="218" y="62"/>
                      <a:pt x="218" y="62"/>
                      <a:pt x="219" y="63"/>
                    </a:cubicBezTo>
                    <a:cubicBezTo>
                      <a:pt x="219" y="63"/>
                      <a:pt x="219" y="63"/>
                      <a:pt x="219" y="63"/>
                    </a:cubicBezTo>
                    <a:cubicBezTo>
                      <a:pt x="220" y="63"/>
                      <a:pt x="220" y="64"/>
                      <a:pt x="221" y="64"/>
                    </a:cubicBezTo>
                    <a:cubicBezTo>
                      <a:pt x="221" y="64"/>
                      <a:pt x="221" y="64"/>
                      <a:pt x="221" y="64"/>
                    </a:cubicBezTo>
                    <a:cubicBezTo>
                      <a:pt x="222" y="64"/>
                      <a:pt x="222" y="64"/>
                      <a:pt x="222" y="64"/>
                    </a:cubicBezTo>
                    <a:cubicBezTo>
                      <a:pt x="222" y="65"/>
                      <a:pt x="222" y="65"/>
                      <a:pt x="222" y="65"/>
                    </a:cubicBezTo>
                    <a:cubicBezTo>
                      <a:pt x="222" y="65"/>
                      <a:pt x="222" y="65"/>
                      <a:pt x="222" y="65"/>
                    </a:cubicBezTo>
                    <a:cubicBezTo>
                      <a:pt x="223" y="65"/>
                      <a:pt x="223" y="66"/>
                      <a:pt x="223" y="66"/>
                    </a:cubicBezTo>
                    <a:cubicBezTo>
                      <a:pt x="223" y="66"/>
                      <a:pt x="224" y="67"/>
                      <a:pt x="224" y="67"/>
                    </a:cubicBezTo>
                    <a:cubicBezTo>
                      <a:pt x="225" y="67"/>
                      <a:pt x="225" y="68"/>
                      <a:pt x="226" y="68"/>
                    </a:cubicBezTo>
                    <a:cubicBezTo>
                      <a:pt x="226" y="69"/>
                      <a:pt x="227" y="69"/>
                      <a:pt x="227" y="70"/>
                    </a:cubicBezTo>
                    <a:cubicBezTo>
                      <a:pt x="228" y="70"/>
                      <a:pt x="228" y="71"/>
                      <a:pt x="228" y="71"/>
                    </a:cubicBezTo>
                    <a:cubicBezTo>
                      <a:pt x="228" y="71"/>
                      <a:pt x="229" y="71"/>
                      <a:pt x="229" y="71"/>
                    </a:cubicBezTo>
                    <a:cubicBezTo>
                      <a:pt x="229" y="71"/>
                      <a:pt x="229" y="72"/>
                      <a:pt x="229" y="72"/>
                    </a:cubicBezTo>
                    <a:cubicBezTo>
                      <a:pt x="230" y="72"/>
                      <a:pt x="230" y="72"/>
                      <a:pt x="230" y="72"/>
                    </a:cubicBezTo>
                    <a:cubicBezTo>
                      <a:pt x="231" y="72"/>
                      <a:pt x="231" y="72"/>
                      <a:pt x="231" y="72"/>
                    </a:cubicBezTo>
                    <a:cubicBezTo>
                      <a:pt x="232" y="72"/>
                      <a:pt x="232" y="72"/>
                      <a:pt x="233" y="73"/>
                    </a:cubicBezTo>
                    <a:cubicBezTo>
                      <a:pt x="234" y="73"/>
                      <a:pt x="234" y="73"/>
                      <a:pt x="235" y="73"/>
                    </a:cubicBezTo>
                    <a:cubicBezTo>
                      <a:pt x="235" y="73"/>
                      <a:pt x="235" y="73"/>
                      <a:pt x="236" y="73"/>
                    </a:cubicBezTo>
                    <a:cubicBezTo>
                      <a:pt x="236" y="73"/>
                      <a:pt x="236" y="74"/>
                      <a:pt x="237" y="74"/>
                    </a:cubicBezTo>
                    <a:cubicBezTo>
                      <a:pt x="237" y="74"/>
                      <a:pt x="238" y="74"/>
                      <a:pt x="238" y="75"/>
                    </a:cubicBezTo>
                    <a:cubicBezTo>
                      <a:pt x="239" y="75"/>
                      <a:pt x="239" y="75"/>
                      <a:pt x="239" y="76"/>
                    </a:cubicBezTo>
                    <a:cubicBezTo>
                      <a:pt x="239" y="76"/>
                      <a:pt x="240" y="76"/>
                      <a:pt x="240" y="77"/>
                    </a:cubicBezTo>
                    <a:cubicBezTo>
                      <a:pt x="240" y="77"/>
                      <a:pt x="241" y="77"/>
                      <a:pt x="241" y="77"/>
                    </a:cubicBezTo>
                    <a:cubicBezTo>
                      <a:pt x="241" y="77"/>
                      <a:pt x="242" y="77"/>
                      <a:pt x="242" y="77"/>
                    </a:cubicBezTo>
                    <a:cubicBezTo>
                      <a:pt x="243" y="77"/>
                      <a:pt x="243" y="77"/>
                      <a:pt x="243" y="77"/>
                    </a:cubicBezTo>
                    <a:cubicBezTo>
                      <a:pt x="244" y="77"/>
                      <a:pt x="244" y="77"/>
                      <a:pt x="245" y="77"/>
                    </a:cubicBezTo>
                    <a:cubicBezTo>
                      <a:pt x="245" y="77"/>
                      <a:pt x="245" y="76"/>
                      <a:pt x="246" y="76"/>
                    </a:cubicBezTo>
                    <a:cubicBezTo>
                      <a:pt x="246" y="76"/>
                      <a:pt x="246" y="76"/>
                      <a:pt x="247" y="76"/>
                    </a:cubicBezTo>
                    <a:cubicBezTo>
                      <a:pt x="247" y="76"/>
                      <a:pt x="247" y="76"/>
                      <a:pt x="247" y="76"/>
                    </a:cubicBezTo>
                    <a:cubicBezTo>
                      <a:pt x="247" y="76"/>
                      <a:pt x="247" y="77"/>
                      <a:pt x="248" y="77"/>
                    </a:cubicBezTo>
                    <a:cubicBezTo>
                      <a:pt x="248" y="77"/>
                      <a:pt x="248" y="77"/>
                      <a:pt x="248" y="77"/>
                    </a:cubicBezTo>
                    <a:cubicBezTo>
                      <a:pt x="248" y="77"/>
                      <a:pt x="248" y="78"/>
                      <a:pt x="248" y="78"/>
                    </a:cubicBezTo>
                    <a:cubicBezTo>
                      <a:pt x="248" y="78"/>
                      <a:pt x="248" y="78"/>
                      <a:pt x="248" y="79"/>
                    </a:cubicBezTo>
                    <a:cubicBezTo>
                      <a:pt x="248" y="79"/>
                      <a:pt x="248" y="79"/>
                      <a:pt x="249" y="80"/>
                    </a:cubicBezTo>
                    <a:cubicBezTo>
                      <a:pt x="249" y="80"/>
                      <a:pt x="249" y="80"/>
                      <a:pt x="249" y="81"/>
                    </a:cubicBezTo>
                    <a:cubicBezTo>
                      <a:pt x="249" y="81"/>
                      <a:pt x="249" y="81"/>
                      <a:pt x="249" y="82"/>
                    </a:cubicBezTo>
                    <a:cubicBezTo>
                      <a:pt x="250" y="82"/>
                      <a:pt x="250" y="83"/>
                      <a:pt x="250" y="83"/>
                    </a:cubicBezTo>
                    <a:cubicBezTo>
                      <a:pt x="249" y="84"/>
                      <a:pt x="249" y="84"/>
                      <a:pt x="248" y="84"/>
                    </a:cubicBezTo>
                    <a:cubicBezTo>
                      <a:pt x="247" y="84"/>
                      <a:pt x="247" y="84"/>
                      <a:pt x="247" y="84"/>
                    </a:cubicBezTo>
                    <a:cubicBezTo>
                      <a:pt x="246" y="85"/>
                      <a:pt x="247" y="85"/>
                      <a:pt x="247" y="86"/>
                    </a:cubicBezTo>
                    <a:cubicBezTo>
                      <a:pt x="247" y="86"/>
                      <a:pt x="247" y="87"/>
                      <a:pt x="247" y="87"/>
                    </a:cubicBezTo>
                    <a:cubicBezTo>
                      <a:pt x="247" y="88"/>
                      <a:pt x="248" y="88"/>
                      <a:pt x="248" y="88"/>
                    </a:cubicBezTo>
                    <a:cubicBezTo>
                      <a:pt x="248" y="89"/>
                      <a:pt x="248" y="89"/>
                      <a:pt x="249" y="90"/>
                    </a:cubicBezTo>
                    <a:cubicBezTo>
                      <a:pt x="249" y="90"/>
                      <a:pt x="249" y="90"/>
                      <a:pt x="249" y="91"/>
                    </a:cubicBezTo>
                    <a:cubicBezTo>
                      <a:pt x="249" y="91"/>
                      <a:pt x="249" y="91"/>
                      <a:pt x="249" y="92"/>
                    </a:cubicBezTo>
                    <a:cubicBezTo>
                      <a:pt x="250" y="91"/>
                      <a:pt x="250" y="91"/>
                      <a:pt x="250" y="91"/>
                    </a:cubicBezTo>
                    <a:cubicBezTo>
                      <a:pt x="250" y="91"/>
                      <a:pt x="250" y="90"/>
                      <a:pt x="250" y="90"/>
                    </a:cubicBezTo>
                    <a:cubicBezTo>
                      <a:pt x="250" y="90"/>
                      <a:pt x="251" y="90"/>
                      <a:pt x="251" y="90"/>
                    </a:cubicBezTo>
                    <a:cubicBezTo>
                      <a:pt x="251" y="90"/>
                      <a:pt x="252" y="90"/>
                      <a:pt x="252" y="90"/>
                    </a:cubicBezTo>
                    <a:cubicBezTo>
                      <a:pt x="252" y="91"/>
                      <a:pt x="253" y="91"/>
                      <a:pt x="253" y="91"/>
                    </a:cubicBezTo>
                    <a:cubicBezTo>
                      <a:pt x="253" y="91"/>
                      <a:pt x="254" y="91"/>
                      <a:pt x="254" y="91"/>
                    </a:cubicBezTo>
                    <a:cubicBezTo>
                      <a:pt x="255" y="91"/>
                      <a:pt x="255" y="91"/>
                      <a:pt x="256" y="91"/>
                    </a:cubicBezTo>
                    <a:cubicBezTo>
                      <a:pt x="256" y="90"/>
                      <a:pt x="256" y="90"/>
                      <a:pt x="257" y="90"/>
                    </a:cubicBezTo>
                    <a:cubicBezTo>
                      <a:pt x="257" y="89"/>
                      <a:pt x="258" y="89"/>
                      <a:pt x="258" y="89"/>
                    </a:cubicBezTo>
                    <a:cubicBezTo>
                      <a:pt x="258" y="88"/>
                      <a:pt x="258" y="88"/>
                      <a:pt x="258" y="88"/>
                    </a:cubicBezTo>
                    <a:cubicBezTo>
                      <a:pt x="258" y="87"/>
                      <a:pt x="258" y="87"/>
                      <a:pt x="258" y="86"/>
                    </a:cubicBezTo>
                    <a:cubicBezTo>
                      <a:pt x="258" y="86"/>
                      <a:pt x="258" y="86"/>
                      <a:pt x="258" y="86"/>
                    </a:cubicBezTo>
                    <a:cubicBezTo>
                      <a:pt x="259" y="85"/>
                      <a:pt x="259" y="84"/>
                      <a:pt x="259" y="83"/>
                    </a:cubicBezTo>
                    <a:cubicBezTo>
                      <a:pt x="259" y="83"/>
                      <a:pt x="259" y="82"/>
                      <a:pt x="259" y="82"/>
                    </a:cubicBezTo>
                    <a:cubicBezTo>
                      <a:pt x="259" y="81"/>
                      <a:pt x="259" y="81"/>
                      <a:pt x="259" y="80"/>
                    </a:cubicBezTo>
                    <a:cubicBezTo>
                      <a:pt x="259" y="79"/>
                      <a:pt x="259" y="79"/>
                      <a:pt x="259" y="78"/>
                    </a:cubicBezTo>
                    <a:cubicBezTo>
                      <a:pt x="259" y="77"/>
                      <a:pt x="259" y="77"/>
                      <a:pt x="259" y="76"/>
                    </a:cubicBezTo>
                    <a:cubicBezTo>
                      <a:pt x="259" y="76"/>
                      <a:pt x="260" y="76"/>
                      <a:pt x="260" y="75"/>
                    </a:cubicBezTo>
                    <a:cubicBezTo>
                      <a:pt x="260" y="75"/>
                      <a:pt x="260" y="75"/>
                      <a:pt x="259" y="74"/>
                    </a:cubicBezTo>
                    <a:cubicBezTo>
                      <a:pt x="259" y="74"/>
                      <a:pt x="259" y="73"/>
                      <a:pt x="259" y="73"/>
                    </a:cubicBezTo>
                    <a:cubicBezTo>
                      <a:pt x="258" y="72"/>
                      <a:pt x="258" y="72"/>
                      <a:pt x="258" y="71"/>
                    </a:cubicBezTo>
                    <a:cubicBezTo>
                      <a:pt x="258" y="71"/>
                      <a:pt x="258" y="71"/>
                      <a:pt x="258" y="71"/>
                    </a:cubicBezTo>
                    <a:cubicBezTo>
                      <a:pt x="258" y="71"/>
                      <a:pt x="258" y="71"/>
                      <a:pt x="257" y="70"/>
                    </a:cubicBezTo>
                    <a:cubicBezTo>
                      <a:pt x="257" y="70"/>
                      <a:pt x="257" y="70"/>
                      <a:pt x="257" y="70"/>
                    </a:cubicBezTo>
                    <a:cubicBezTo>
                      <a:pt x="256" y="69"/>
                      <a:pt x="256" y="69"/>
                      <a:pt x="256" y="69"/>
                    </a:cubicBezTo>
                    <a:cubicBezTo>
                      <a:pt x="256" y="69"/>
                      <a:pt x="256" y="68"/>
                      <a:pt x="255" y="68"/>
                    </a:cubicBezTo>
                    <a:cubicBezTo>
                      <a:pt x="255" y="67"/>
                      <a:pt x="255" y="67"/>
                      <a:pt x="255" y="67"/>
                    </a:cubicBezTo>
                    <a:cubicBezTo>
                      <a:pt x="255" y="66"/>
                      <a:pt x="255" y="66"/>
                      <a:pt x="255" y="65"/>
                    </a:cubicBezTo>
                    <a:cubicBezTo>
                      <a:pt x="255" y="65"/>
                      <a:pt x="255" y="65"/>
                      <a:pt x="255" y="65"/>
                    </a:cubicBezTo>
                    <a:cubicBezTo>
                      <a:pt x="254" y="65"/>
                      <a:pt x="254" y="65"/>
                      <a:pt x="254" y="64"/>
                    </a:cubicBezTo>
                    <a:cubicBezTo>
                      <a:pt x="254" y="64"/>
                      <a:pt x="253" y="64"/>
                      <a:pt x="253" y="64"/>
                    </a:cubicBezTo>
                    <a:cubicBezTo>
                      <a:pt x="253" y="63"/>
                      <a:pt x="253" y="63"/>
                      <a:pt x="253" y="63"/>
                    </a:cubicBezTo>
                    <a:cubicBezTo>
                      <a:pt x="252" y="62"/>
                      <a:pt x="252" y="62"/>
                      <a:pt x="252" y="62"/>
                    </a:cubicBezTo>
                    <a:cubicBezTo>
                      <a:pt x="252" y="61"/>
                      <a:pt x="251" y="61"/>
                      <a:pt x="251" y="61"/>
                    </a:cubicBezTo>
                    <a:cubicBezTo>
                      <a:pt x="251" y="61"/>
                      <a:pt x="250" y="61"/>
                      <a:pt x="250" y="60"/>
                    </a:cubicBezTo>
                    <a:cubicBezTo>
                      <a:pt x="249" y="60"/>
                      <a:pt x="249" y="60"/>
                      <a:pt x="248" y="59"/>
                    </a:cubicBezTo>
                    <a:cubicBezTo>
                      <a:pt x="248" y="59"/>
                      <a:pt x="248" y="59"/>
                      <a:pt x="247" y="59"/>
                    </a:cubicBezTo>
                    <a:cubicBezTo>
                      <a:pt x="247" y="59"/>
                      <a:pt x="247" y="59"/>
                      <a:pt x="247" y="59"/>
                    </a:cubicBezTo>
                    <a:cubicBezTo>
                      <a:pt x="247" y="59"/>
                      <a:pt x="247" y="59"/>
                      <a:pt x="246" y="59"/>
                    </a:cubicBezTo>
                    <a:cubicBezTo>
                      <a:pt x="246" y="59"/>
                      <a:pt x="246" y="58"/>
                      <a:pt x="245" y="58"/>
                    </a:cubicBezTo>
                    <a:cubicBezTo>
                      <a:pt x="245" y="58"/>
                      <a:pt x="245" y="58"/>
                      <a:pt x="245" y="58"/>
                    </a:cubicBezTo>
                    <a:cubicBezTo>
                      <a:pt x="245" y="59"/>
                      <a:pt x="245" y="59"/>
                      <a:pt x="245" y="59"/>
                    </a:cubicBezTo>
                    <a:cubicBezTo>
                      <a:pt x="244" y="59"/>
                      <a:pt x="244" y="58"/>
                      <a:pt x="244" y="59"/>
                    </a:cubicBezTo>
                    <a:cubicBezTo>
                      <a:pt x="243" y="59"/>
                      <a:pt x="244" y="59"/>
                      <a:pt x="243" y="59"/>
                    </a:cubicBezTo>
                    <a:cubicBezTo>
                      <a:pt x="243" y="59"/>
                      <a:pt x="243" y="59"/>
                      <a:pt x="243" y="59"/>
                    </a:cubicBezTo>
                    <a:cubicBezTo>
                      <a:pt x="243" y="60"/>
                      <a:pt x="243" y="60"/>
                      <a:pt x="243" y="60"/>
                    </a:cubicBezTo>
                    <a:cubicBezTo>
                      <a:pt x="243" y="60"/>
                      <a:pt x="243" y="60"/>
                      <a:pt x="242" y="60"/>
                    </a:cubicBezTo>
                    <a:cubicBezTo>
                      <a:pt x="242" y="60"/>
                      <a:pt x="242" y="60"/>
                      <a:pt x="242" y="59"/>
                    </a:cubicBezTo>
                    <a:cubicBezTo>
                      <a:pt x="242" y="59"/>
                      <a:pt x="242" y="59"/>
                      <a:pt x="242" y="59"/>
                    </a:cubicBezTo>
                    <a:cubicBezTo>
                      <a:pt x="242" y="59"/>
                      <a:pt x="241" y="59"/>
                      <a:pt x="241" y="59"/>
                    </a:cubicBezTo>
                    <a:cubicBezTo>
                      <a:pt x="241" y="59"/>
                      <a:pt x="241" y="59"/>
                      <a:pt x="241" y="59"/>
                    </a:cubicBezTo>
                    <a:cubicBezTo>
                      <a:pt x="240" y="58"/>
                      <a:pt x="240" y="59"/>
                      <a:pt x="239" y="58"/>
                    </a:cubicBezTo>
                    <a:cubicBezTo>
                      <a:pt x="239" y="58"/>
                      <a:pt x="239" y="58"/>
                      <a:pt x="239" y="58"/>
                    </a:cubicBezTo>
                    <a:cubicBezTo>
                      <a:pt x="238" y="57"/>
                      <a:pt x="238" y="57"/>
                      <a:pt x="238" y="57"/>
                    </a:cubicBezTo>
                    <a:cubicBezTo>
                      <a:pt x="237" y="57"/>
                      <a:pt x="236" y="57"/>
                      <a:pt x="235" y="57"/>
                    </a:cubicBezTo>
                    <a:cubicBezTo>
                      <a:pt x="235" y="57"/>
                      <a:pt x="235" y="57"/>
                      <a:pt x="235" y="57"/>
                    </a:cubicBezTo>
                    <a:cubicBezTo>
                      <a:pt x="234" y="57"/>
                      <a:pt x="235" y="56"/>
                      <a:pt x="235" y="56"/>
                    </a:cubicBezTo>
                    <a:cubicBezTo>
                      <a:pt x="235" y="56"/>
                      <a:pt x="235" y="56"/>
                      <a:pt x="235" y="55"/>
                    </a:cubicBezTo>
                    <a:cubicBezTo>
                      <a:pt x="235" y="55"/>
                      <a:pt x="235" y="55"/>
                      <a:pt x="236" y="55"/>
                    </a:cubicBezTo>
                    <a:cubicBezTo>
                      <a:pt x="236" y="55"/>
                      <a:pt x="236" y="55"/>
                      <a:pt x="236" y="55"/>
                    </a:cubicBezTo>
                    <a:cubicBezTo>
                      <a:pt x="237" y="54"/>
                      <a:pt x="237" y="54"/>
                      <a:pt x="237" y="53"/>
                    </a:cubicBezTo>
                    <a:cubicBezTo>
                      <a:pt x="237" y="53"/>
                      <a:pt x="237" y="53"/>
                      <a:pt x="237" y="52"/>
                    </a:cubicBezTo>
                    <a:cubicBezTo>
                      <a:pt x="237" y="52"/>
                      <a:pt x="237" y="52"/>
                      <a:pt x="237" y="52"/>
                    </a:cubicBezTo>
                    <a:cubicBezTo>
                      <a:pt x="237" y="51"/>
                      <a:pt x="237" y="51"/>
                      <a:pt x="237" y="51"/>
                    </a:cubicBezTo>
                    <a:cubicBezTo>
                      <a:pt x="237" y="51"/>
                      <a:pt x="238" y="51"/>
                      <a:pt x="238" y="51"/>
                    </a:cubicBezTo>
                    <a:cubicBezTo>
                      <a:pt x="238" y="50"/>
                      <a:pt x="238" y="50"/>
                      <a:pt x="238" y="49"/>
                    </a:cubicBezTo>
                    <a:cubicBezTo>
                      <a:pt x="238" y="49"/>
                      <a:pt x="238" y="49"/>
                      <a:pt x="238" y="49"/>
                    </a:cubicBezTo>
                    <a:cubicBezTo>
                      <a:pt x="239" y="49"/>
                      <a:pt x="239" y="49"/>
                      <a:pt x="239" y="48"/>
                    </a:cubicBezTo>
                    <a:cubicBezTo>
                      <a:pt x="239" y="48"/>
                      <a:pt x="238" y="48"/>
                      <a:pt x="238" y="48"/>
                    </a:cubicBezTo>
                    <a:cubicBezTo>
                      <a:pt x="238" y="48"/>
                      <a:pt x="238" y="48"/>
                      <a:pt x="238" y="47"/>
                    </a:cubicBezTo>
                    <a:cubicBezTo>
                      <a:pt x="238" y="47"/>
                      <a:pt x="238" y="47"/>
                      <a:pt x="238" y="47"/>
                    </a:cubicBezTo>
                    <a:cubicBezTo>
                      <a:pt x="239" y="46"/>
                      <a:pt x="239" y="46"/>
                      <a:pt x="239" y="45"/>
                    </a:cubicBezTo>
                    <a:cubicBezTo>
                      <a:pt x="239" y="45"/>
                      <a:pt x="240" y="45"/>
                      <a:pt x="240" y="45"/>
                    </a:cubicBezTo>
                    <a:cubicBezTo>
                      <a:pt x="241" y="45"/>
                      <a:pt x="241" y="45"/>
                      <a:pt x="242" y="45"/>
                    </a:cubicBezTo>
                    <a:cubicBezTo>
                      <a:pt x="243" y="45"/>
                      <a:pt x="243" y="45"/>
                      <a:pt x="244" y="45"/>
                    </a:cubicBezTo>
                    <a:cubicBezTo>
                      <a:pt x="244" y="45"/>
                      <a:pt x="244" y="45"/>
                      <a:pt x="245" y="45"/>
                    </a:cubicBezTo>
                    <a:cubicBezTo>
                      <a:pt x="245" y="45"/>
                      <a:pt x="245" y="46"/>
                      <a:pt x="246" y="46"/>
                    </a:cubicBezTo>
                    <a:cubicBezTo>
                      <a:pt x="246" y="46"/>
                      <a:pt x="246" y="45"/>
                      <a:pt x="247" y="45"/>
                    </a:cubicBezTo>
                    <a:cubicBezTo>
                      <a:pt x="247" y="45"/>
                      <a:pt x="247" y="45"/>
                      <a:pt x="247" y="45"/>
                    </a:cubicBezTo>
                    <a:cubicBezTo>
                      <a:pt x="248" y="46"/>
                      <a:pt x="248" y="46"/>
                      <a:pt x="248" y="46"/>
                    </a:cubicBezTo>
                    <a:cubicBezTo>
                      <a:pt x="249" y="46"/>
                      <a:pt x="249" y="45"/>
                      <a:pt x="249" y="45"/>
                    </a:cubicBezTo>
                    <a:cubicBezTo>
                      <a:pt x="250" y="45"/>
                      <a:pt x="250" y="45"/>
                      <a:pt x="250" y="45"/>
                    </a:cubicBezTo>
                    <a:cubicBezTo>
                      <a:pt x="251" y="46"/>
                      <a:pt x="251" y="46"/>
                      <a:pt x="251" y="46"/>
                    </a:cubicBezTo>
                    <a:cubicBezTo>
                      <a:pt x="252" y="46"/>
                      <a:pt x="251" y="45"/>
                      <a:pt x="251" y="44"/>
                    </a:cubicBezTo>
                    <a:cubicBezTo>
                      <a:pt x="252" y="44"/>
                      <a:pt x="252" y="44"/>
                      <a:pt x="252" y="44"/>
                    </a:cubicBezTo>
                    <a:cubicBezTo>
                      <a:pt x="253" y="44"/>
                      <a:pt x="253" y="45"/>
                      <a:pt x="253" y="45"/>
                    </a:cubicBezTo>
                    <a:cubicBezTo>
                      <a:pt x="254" y="45"/>
                      <a:pt x="254" y="45"/>
                      <a:pt x="255" y="45"/>
                    </a:cubicBezTo>
                    <a:cubicBezTo>
                      <a:pt x="255" y="45"/>
                      <a:pt x="255" y="45"/>
                      <a:pt x="256" y="45"/>
                    </a:cubicBezTo>
                    <a:cubicBezTo>
                      <a:pt x="256" y="45"/>
                      <a:pt x="257" y="45"/>
                      <a:pt x="257" y="45"/>
                    </a:cubicBezTo>
                    <a:cubicBezTo>
                      <a:pt x="257" y="46"/>
                      <a:pt x="257" y="46"/>
                      <a:pt x="257" y="46"/>
                    </a:cubicBezTo>
                    <a:cubicBezTo>
                      <a:pt x="257" y="46"/>
                      <a:pt x="257" y="47"/>
                      <a:pt x="257" y="47"/>
                    </a:cubicBezTo>
                    <a:cubicBezTo>
                      <a:pt x="257" y="47"/>
                      <a:pt x="257" y="47"/>
                      <a:pt x="257" y="47"/>
                    </a:cubicBezTo>
                    <a:cubicBezTo>
                      <a:pt x="258" y="47"/>
                      <a:pt x="258" y="47"/>
                      <a:pt x="259" y="47"/>
                    </a:cubicBezTo>
                    <a:cubicBezTo>
                      <a:pt x="259" y="47"/>
                      <a:pt x="259" y="46"/>
                      <a:pt x="260" y="46"/>
                    </a:cubicBezTo>
                    <a:cubicBezTo>
                      <a:pt x="260" y="46"/>
                      <a:pt x="260" y="47"/>
                      <a:pt x="261" y="47"/>
                    </a:cubicBezTo>
                    <a:cubicBezTo>
                      <a:pt x="261" y="47"/>
                      <a:pt x="261" y="46"/>
                      <a:pt x="261" y="46"/>
                    </a:cubicBezTo>
                    <a:cubicBezTo>
                      <a:pt x="262" y="46"/>
                      <a:pt x="262" y="46"/>
                      <a:pt x="262" y="46"/>
                    </a:cubicBezTo>
                    <a:cubicBezTo>
                      <a:pt x="263" y="46"/>
                      <a:pt x="263" y="46"/>
                      <a:pt x="263" y="46"/>
                    </a:cubicBezTo>
                    <a:cubicBezTo>
                      <a:pt x="264" y="46"/>
                      <a:pt x="264" y="46"/>
                      <a:pt x="264" y="46"/>
                    </a:cubicBezTo>
                    <a:cubicBezTo>
                      <a:pt x="265" y="46"/>
                      <a:pt x="265" y="45"/>
                      <a:pt x="265" y="45"/>
                    </a:cubicBezTo>
                    <a:cubicBezTo>
                      <a:pt x="264" y="45"/>
                      <a:pt x="264" y="45"/>
                      <a:pt x="264" y="45"/>
                    </a:cubicBezTo>
                    <a:cubicBezTo>
                      <a:pt x="263" y="45"/>
                      <a:pt x="263" y="45"/>
                      <a:pt x="263" y="45"/>
                    </a:cubicBezTo>
                    <a:cubicBezTo>
                      <a:pt x="262" y="45"/>
                      <a:pt x="261" y="45"/>
                      <a:pt x="261" y="44"/>
                    </a:cubicBezTo>
                    <a:cubicBezTo>
                      <a:pt x="261" y="44"/>
                      <a:pt x="261" y="44"/>
                      <a:pt x="261" y="44"/>
                    </a:cubicBezTo>
                    <a:cubicBezTo>
                      <a:pt x="261" y="43"/>
                      <a:pt x="261" y="43"/>
                      <a:pt x="261" y="43"/>
                    </a:cubicBezTo>
                    <a:cubicBezTo>
                      <a:pt x="261" y="42"/>
                      <a:pt x="262" y="43"/>
                      <a:pt x="262" y="42"/>
                    </a:cubicBezTo>
                    <a:cubicBezTo>
                      <a:pt x="262" y="42"/>
                      <a:pt x="262" y="42"/>
                      <a:pt x="262" y="42"/>
                    </a:cubicBezTo>
                    <a:cubicBezTo>
                      <a:pt x="262" y="42"/>
                      <a:pt x="262" y="41"/>
                      <a:pt x="262" y="41"/>
                    </a:cubicBezTo>
                    <a:cubicBezTo>
                      <a:pt x="261" y="41"/>
                      <a:pt x="261" y="41"/>
                      <a:pt x="261" y="41"/>
                    </a:cubicBezTo>
                    <a:cubicBezTo>
                      <a:pt x="261" y="40"/>
                      <a:pt x="261" y="40"/>
                      <a:pt x="261" y="40"/>
                    </a:cubicBezTo>
                    <a:cubicBezTo>
                      <a:pt x="261" y="40"/>
                      <a:pt x="261" y="39"/>
                      <a:pt x="261" y="39"/>
                    </a:cubicBezTo>
                    <a:cubicBezTo>
                      <a:pt x="262" y="39"/>
                      <a:pt x="262" y="39"/>
                      <a:pt x="262" y="39"/>
                    </a:cubicBezTo>
                    <a:cubicBezTo>
                      <a:pt x="263" y="39"/>
                      <a:pt x="263" y="39"/>
                      <a:pt x="263" y="39"/>
                    </a:cubicBezTo>
                    <a:cubicBezTo>
                      <a:pt x="264" y="39"/>
                      <a:pt x="264" y="39"/>
                      <a:pt x="264" y="39"/>
                    </a:cubicBezTo>
                    <a:cubicBezTo>
                      <a:pt x="265" y="39"/>
                      <a:pt x="265" y="39"/>
                      <a:pt x="266" y="39"/>
                    </a:cubicBezTo>
                    <a:cubicBezTo>
                      <a:pt x="266" y="39"/>
                      <a:pt x="267" y="39"/>
                      <a:pt x="267" y="39"/>
                    </a:cubicBezTo>
                    <a:cubicBezTo>
                      <a:pt x="267" y="39"/>
                      <a:pt x="267" y="39"/>
                      <a:pt x="268" y="39"/>
                    </a:cubicBezTo>
                    <a:cubicBezTo>
                      <a:pt x="268" y="40"/>
                      <a:pt x="268" y="40"/>
                      <a:pt x="268" y="40"/>
                    </a:cubicBezTo>
                    <a:cubicBezTo>
                      <a:pt x="269" y="40"/>
                      <a:pt x="269" y="41"/>
                      <a:pt x="269" y="41"/>
                    </a:cubicBezTo>
                    <a:cubicBezTo>
                      <a:pt x="269" y="41"/>
                      <a:pt x="270" y="41"/>
                      <a:pt x="270" y="41"/>
                    </a:cubicBezTo>
                    <a:cubicBezTo>
                      <a:pt x="270" y="41"/>
                      <a:pt x="270" y="41"/>
                      <a:pt x="270" y="41"/>
                    </a:cubicBezTo>
                    <a:cubicBezTo>
                      <a:pt x="270" y="41"/>
                      <a:pt x="271" y="42"/>
                      <a:pt x="271" y="42"/>
                    </a:cubicBezTo>
                    <a:cubicBezTo>
                      <a:pt x="271" y="42"/>
                      <a:pt x="271" y="42"/>
                      <a:pt x="271" y="42"/>
                    </a:cubicBezTo>
                    <a:cubicBezTo>
                      <a:pt x="271" y="42"/>
                      <a:pt x="271" y="42"/>
                      <a:pt x="271" y="41"/>
                    </a:cubicBezTo>
                    <a:cubicBezTo>
                      <a:pt x="272" y="41"/>
                      <a:pt x="272" y="41"/>
                      <a:pt x="272" y="41"/>
                    </a:cubicBezTo>
                    <a:cubicBezTo>
                      <a:pt x="272" y="40"/>
                      <a:pt x="272" y="40"/>
                      <a:pt x="272" y="40"/>
                    </a:cubicBezTo>
                    <a:cubicBezTo>
                      <a:pt x="272" y="40"/>
                      <a:pt x="272" y="40"/>
                      <a:pt x="273" y="39"/>
                    </a:cubicBezTo>
                    <a:cubicBezTo>
                      <a:pt x="273" y="39"/>
                      <a:pt x="273" y="39"/>
                      <a:pt x="273" y="39"/>
                    </a:cubicBezTo>
                    <a:cubicBezTo>
                      <a:pt x="273" y="38"/>
                      <a:pt x="272" y="38"/>
                      <a:pt x="272" y="38"/>
                    </a:cubicBezTo>
                    <a:cubicBezTo>
                      <a:pt x="271" y="38"/>
                      <a:pt x="271" y="37"/>
                      <a:pt x="271" y="37"/>
                    </a:cubicBezTo>
                    <a:cubicBezTo>
                      <a:pt x="271" y="37"/>
                      <a:pt x="272" y="37"/>
                      <a:pt x="272" y="37"/>
                    </a:cubicBezTo>
                    <a:cubicBezTo>
                      <a:pt x="272" y="37"/>
                      <a:pt x="273" y="36"/>
                      <a:pt x="273" y="37"/>
                    </a:cubicBezTo>
                    <a:cubicBezTo>
                      <a:pt x="273" y="37"/>
                      <a:pt x="273" y="37"/>
                      <a:pt x="274" y="37"/>
                    </a:cubicBezTo>
                    <a:cubicBezTo>
                      <a:pt x="274" y="38"/>
                      <a:pt x="274" y="38"/>
                      <a:pt x="274" y="38"/>
                    </a:cubicBezTo>
                    <a:cubicBezTo>
                      <a:pt x="275" y="38"/>
                      <a:pt x="275" y="39"/>
                      <a:pt x="275" y="39"/>
                    </a:cubicBezTo>
                    <a:cubicBezTo>
                      <a:pt x="275" y="39"/>
                      <a:pt x="275" y="39"/>
                      <a:pt x="275" y="40"/>
                    </a:cubicBezTo>
                    <a:cubicBezTo>
                      <a:pt x="275" y="40"/>
                      <a:pt x="276" y="40"/>
                      <a:pt x="276" y="40"/>
                    </a:cubicBezTo>
                    <a:cubicBezTo>
                      <a:pt x="276" y="40"/>
                      <a:pt x="277" y="41"/>
                      <a:pt x="276" y="41"/>
                    </a:cubicBezTo>
                    <a:cubicBezTo>
                      <a:pt x="276" y="41"/>
                      <a:pt x="276" y="41"/>
                      <a:pt x="276" y="42"/>
                    </a:cubicBezTo>
                    <a:cubicBezTo>
                      <a:pt x="276" y="42"/>
                      <a:pt x="276" y="42"/>
                      <a:pt x="276" y="42"/>
                    </a:cubicBezTo>
                    <a:cubicBezTo>
                      <a:pt x="276" y="42"/>
                      <a:pt x="276" y="42"/>
                      <a:pt x="275" y="42"/>
                    </a:cubicBezTo>
                    <a:cubicBezTo>
                      <a:pt x="275" y="43"/>
                      <a:pt x="275" y="43"/>
                      <a:pt x="275" y="44"/>
                    </a:cubicBezTo>
                    <a:cubicBezTo>
                      <a:pt x="275" y="45"/>
                      <a:pt x="275" y="45"/>
                      <a:pt x="275" y="46"/>
                    </a:cubicBezTo>
                    <a:cubicBezTo>
                      <a:pt x="275" y="47"/>
                      <a:pt x="275" y="47"/>
                      <a:pt x="275" y="47"/>
                    </a:cubicBezTo>
                    <a:cubicBezTo>
                      <a:pt x="275" y="48"/>
                      <a:pt x="275" y="48"/>
                      <a:pt x="275" y="48"/>
                    </a:cubicBezTo>
                    <a:cubicBezTo>
                      <a:pt x="275" y="48"/>
                      <a:pt x="275" y="48"/>
                      <a:pt x="275" y="49"/>
                    </a:cubicBezTo>
                    <a:cubicBezTo>
                      <a:pt x="274" y="49"/>
                      <a:pt x="273" y="49"/>
                      <a:pt x="273" y="49"/>
                    </a:cubicBezTo>
                    <a:cubicBezTo>
                      <a:pt x="273" y="49"/>
                      <a:pt x="273" y="50"/>
                      <a:pt x="273" y="50"/>
                    </a:cubicBezTo>
                    <a:cubicBezTo>
                      <a:pt x="273" y="50"/>
                      <a:pt x="274" y="51"/>
                      <a:pt x="274" y="51"/>
                    </a:cubicBezTo>
                    <a:cubicBezTo>
                      <a:pt x="274" y="51"/>
                      <a:pt x="273" y="52"/>
                      <a:pt x="273" y="52"/>
                    </a:cubicBezTo>
                    <a:cubicBezTo>
                      <a:pt x="273" y="52"/>
                      <a:pt x="274" y="53"/>
                      <a:pt x="274" y="53"/>
                    </a:cubicBezTo>
                    <a:cubicBezTo>
                      <a:pt x="274" y="53"/>
                      <a:pt x="275" y="54"/>
                      <a:pt x="275" y="54"/>
                    </a:cubicBezTo>
                    <a:cubicBezTo>
                      <a:pt x="276" y="55"/>
                      <a:pt x="276" y="55"/>
                      <a:pt x="276" y="55"/>
                    </a:cubicBezTo>
                    <a:cubicBezTo>
                      <a:pt x="276" y="56"/>
                      <a:pt x="277" y="56"/>
                      <a:pt x="277" y="57"/>
                    </a:cubicBezTo>
                    <a:cubicBezTo>
                      <a:pt x="278" y="57"/>
                      <a:pt x="278" y="57"/>
                      <a:pt x="279" y="58"/>
                    </a:cubicBezTo>
                    <a:cubicBezTo>
                      <a:pt x="280" y="59"/>
                      <a:pt x="280" y="59"/>
                      <a:pt x="281" y="59"/>
                    </a:cubicBezTo>
                    <a:cubicBezTo>
                      <a:pt x="282" y="60"/>
                      <a:pt x="282" y="60"/>
                      <a:pt x="282" y="61"/>
                    </a:cubicBezTo>
                    <a:cubicBezTo>
                      <a:pt x="283" y="61"/>
                      <a:pt x="283" y="62"/>
                      <a:pt x="284" y="62"/>
                    </a:cubicBezTo>
                    <a:cubicBezTo>
                      <a:pt x="284" y="63"/>
                      <a:pt x="284" y="63"/>
                      <a:pt x="285" y="63"/>
                    </a:cubicBezTo>
                    <a:cubicBezTo>
                      <a:pt x="285" y="63"/>
                      <a:pt x="286" y="64"/>
                      <a:pt x="286" y="64"/>
                    </a:cubicBezTo>
                    <a:cubicBezTo>
                      <a:pt x="287" y="65"/>
                      <a:pt x="288" y="65"/>
                      <a:pt x="288" y="66"/>
                    </a:cubicBezTo>
                    <a:cubicBezTo>
                      <a:pt x="289" y="66"/>
                      <a:pt x="289" y="67"/>
                      <a:pt x="290" y="67"/>
                    </a:cubicBezTo>
                    <a:cubicBezTo>
                      <a:pt x="290" y="68"/>
                      <a:pt x="290" y="68"/>
                      <a:pt x="291" y="68"/>
                    </a:cubicBezTo>
                    <a:cubicBezTo>
                      <a:pt x="291" y="68"/>
                      <a:pt x="291" y="67"/>
                      <a:pt x="291" y="67"/>
                    </a:cubicBezTo>
                    <a:cubicBezTo>
                      <a:pt x="291" y="67"/>
                      <a:pt x="291" y="66"/>
                      <a:pt x="291" y="66"/>
                    </a:cubicBezTo>
                    <a:cubicBezTo>
                      <a:pt x="291" y="65"/>
                      <a:pt x="291" y="65"/>
                      <a:pt x="291" y="64"/>
                    </a:cubicBezTo>
                    <a:cubicBezTo>
                      <a:pt x="291" y="64"/>
                      <a:pt x="290" y="63"/>
                      <a:pt x="290" y="63"/>
                    </a:cubicBezTo>
                    <a:cubicBezTo>
                      <a:pt x="290" y="63"/>
                      <a:pt x="289" y="63"/>
                      <a:pt x="290" y="62"/>
                    </a:cubicBezTo>
                    <a:cubicBezTo>
                      <a:pt x="290" y="62"/>
                      <a:pt x="290" y="62"/>
                      <a:pt x="291" y="62"/>
                    </a:cubicBezTo>
                    <a:cubicBezTo>
                      <a:pt x="291" y="62"/>
                      <a:pt x="291" y="62"/>
                      <a:pt x="291" y="61"/>
                    </a:cubicBezTo>
                    <a:cubicBezTo>
                      <a:pt x="291" y="61"/>
                      <a:pt x="291" y="60"/>
                      <a:pt x="291" y="60"/>
                    </a:cubicBezTo>
                    <a:cubicBezTo>
                      <a:pt x="290" y="60"/>
                      <a:pt x="290" y="60"/>
                      <a:pt x="290" y="59"/>
                    </a:cubicBezTo>
                    <a:cubicBezTo>
                      <a:pt x="290" y="59"/>
                      <a:pt x="290" y="59"/>
                      <a:pt x="290" y="59"/>
                    </a:cubicBezTo>
                    <a:cubicBezTo>
                      <a:pt x="290" y="58"/>
                      <a:pt x="290" y="58"/>
                      <a:pt x="291" y="58"/>
                    </a:cubicBezTo>
                    <a:cubicBezTo>
                      <a:pt x="291" y="58"/>
                      <a:pt x="291" y="58"/>
                      <a:pt x="291" y="58"/>
                    </a:cubicBezTo>
                    <a:cubicBezTo>
                      <a:pt x="292" y="58"/>
                      <a:pt x="292" y="58"/>
                      <a:pt x="292" y="58"/>
                    </a:cubicBezTo>
                    <a:cubicBezTo>
                      <a:pt x="292" y="58"/>
                      <a:pt x="293" y="57"/>
                      <a:pt x="292" y="57"/>
                    </a:cubicBezTo>
                    <a:cubicBezTo>
                      <a:pt x="292" y="57"/>
                      <a:pt x="292" y="57"/>
                      <a:pt x="292" y="57"/>
                    </a:cubicBezTo>
                    <a:cubicBezTo>
                      <a:pt x="291" y="57"/>
                      <a:pt x="291" y="57"/>
                      <a:pt x="290" y="56"/>
                    </a:cubicBezTo>
                    <a:cubicBezTo>
                      <a:pt x="290" y="56"/>
                      <a:pt x="290" y="56"/>
                      <a:pt x="289" y="55"/>
                    </a:cubicBezTo>
                    <a:cubicBezTo>
                      <a:pt x="289" y="55"/>
                      <a:pt x="288" y="55"/>
                      <a:pt x="288" y="54"/>
                    </a:cubicBezTo>
                    <a:cubicBezTo>
                      <a:pt x="289" y="54"/>
                      <a:pt x="289" y="54"/>
                      <a:pt x="289" y="54"/>
                    </a:cubicBezTo>
                    <a:cubicBezTo>
                      <a:pt x="289" y="54"/>
                      <a:pt x="289" y="54"/>
                      <a:pt x="290" y="54"/>
                    </a:cubicBezTo>
                    <a:cubicBezTo>
                      <a:pt x="290" y="54"/>
                      <a:pt x="291" y="54"/>
                      <a:pt x="291" y="53"/>
                    </a:cubicBezTo>
                    <a:cubicBezTo>
                      <a:pt x="291" y="53"/>
                      <a:pt x="290" y="53"/>
                      <a:pt x="290" y="53"/>
                    </a:cubicBezTo>
                    <a:cubicBezTo>
                      <a:pt x="289" y="52"/>
                      <a:pt x="289" y="52"/>
                      <a:pt x="289" y="52"/>
                    </a:cubicBezTo>
                    <a:cubicBezTo>
                      <a:pt x="289" y="52"/>
                      <a:pt x="288" y="52"/>
                      <a:pt x="288" y="52"/>
                    </a:cubicBezTo>
                    <a:cubicBezTo>
                      <a:pt x="288" y="52"/>
                      <a:pt x="288" y="52"/>
                      <a:pt x="287" y="51"/>
                    </a:cubicBezTo>
                    <a:cubicBezTo>
                      <a:pt x="287" y="51"/>
                      <a:pt x="287" y="50"/>
                      <a:pt x="286" y="50"/>
                    </a:cubicBezTo>
                    <a:cubicBezTo>
                      <a:pt x="286" y="49"/>
                      <a:pt x="286" y="49"/>
                      <a:pt x="285" y="49"/>
                    </a:cubicBezTo>
                    <a:cubicBezTo>
                      <a:pt x="285" y="49"/>
                      <a:pt x="284" y="49"/>
                      <a:pt x="283" y="49"/>
                    </a:cubicBezTo>
                    <a:cubicBezTo>
                      <a:pt x="283" y="49"/>
                      <a:pt x="283" y="49"/>
                      <a:pt x="282" y="48"/>
                    </a:cubicBezTo>
                    <a:cubicBezTo>
                      <a:pt x="282" y="48"/>
                      <a:pt x="282" y="48"/>
                      <a:pt x="282" y="47"/>
                    </a:cubicBezTo>
                    <a:cubicBezTo>
                      <a:pt x="282" y="47"/>
                      <a:pt x="282" y="47"/>
                      <a:pt x="282" y="47"/>
                    </a:cubicBezTo>
                    <a:cubicBezTo>
                      <a:pt x="281" y="47"/>
                      <a:pt x="282" y="46"/>
                      <a:pt x="281" y="46"/>
                    </a:cubicBezTo>
                    <a:cubicBezTo>
                      <a:pt x="281" y="46"/>
                      <a:pt x="281" y="46"/>
                      <a:pt x="281" y="45"/>
                    </a:cubicBezTo>
                    <a:cubicBezTo>
                      <a:pt x="280" y="45"/>
                      <a:pt x="280" y="45"/>
                      <a:pt x="280" y="44"/>
                    </a:cubicBezTo>
                    <a:cubicBezTo>
                      <a:pt x="280" y="44"/>
                      <a:pt x="280" y="43"/>
                      <a:pt x="281" y="44"/>
                    </a:cubicBezTo>
                    <a:cubicBezTo>
                      <a:pt x="281" y="44"/>
                      <a:pt x="281" y="44"/>
                      <a:pt x="281" y="44"/>
                    </a:cubicBezTo>
                    <a:cubicBezTo>
                      <a:pt x="282" y="44"/>
                      <a:pt x="282" y="44"/>
                      <a:pt x="282" y="44"/>
                    </a:cubicBezTo>
                    <a:cubicBezTo>
                      <a:pt x="283" y="44"/>
                      <a:pt x="283" y="44"/>
                      <a:pt x="283" y="43"/>
                    </a:cubicBezTo>
                    <a:cubicBezTo>
                      <a:pt x="283" y="43"/>
                      <a:pt x="283" y="43"/>
                      <a:pt x="283" y="42"/>
                    </a:cubicBezTo>
                    <a:cubicBezTo>
                      <a:pt x="283" y="42"/>
                      <a:pt x="284" y="42"/>
                      <a:pt x="284" y="42"/>
                    </a:cubicBezTo>
                    <a:cubicBezTo>
                      <a:pt x="284" y="43"/>
                      <a:pt x="284" y="43"/>
                      <a:pt x="284" y="43"/>
                    </a:cubicBezTo>
                    <a:cubicBezTo>
                      <a:pt x="285" y="43"/>
                      <a:pt x="284" y="43"/>
                      <a:pt x="285" y="44"/>
                    </a:cubicBezTo>
                    <a:cubicBezTo>
                      <a:pt x="285" y="44"/>
                      <a:pt x="285" y="44"/>
                      <a:pt x="285" y="44"/>
                    </a:cubicBezTo>
                    <a:cubicBezTo>
                      <a:pt x="286" y="44"/>
                      <a:pt x="286" y="44"/>
                      <a:pt x="286" y="43"/>
                    </a:cubicBezTo>
                    <a:cubicBezTo>
                      <a:pt x="286" y="43"/>
                      <a:pt x="286" y="43"/>
                      <a:pt x="286" y="43"/>
                    </a:cubicBezTo>
                    <a:cubicBezTo>
                      <a:pt x="286" y="42"/>
                      <a:pt x="286" y="42"/>
                      <a:pt x="286" y="42"/>
                    </a:cubicBezTo>
                    <a:cubicBezTo>
                      <a:pt x="287" y="42"/>
                      <a:pt x="287" y="42"/>
                      <a:pt x="288" y="42"/>
                    </a:cubicBezTo>
                    <a:cubicBezTo>
                      <a:pt x="288" y="42"/>
                      <a:pt x="288" y="42"/>
                      <a:pt x="289" y="42"/>
                    </a:cubicBezTo>
                    <a:cubicBezTo>
                      <a:pt x="289" y="42"/>
                      <a:pt x="289" y="42"/>
                      <a:pt x="290" y="42"/>
                    </a:cubicBezTo>
                    <a:cubicBezTo>
                      <a:pt x="290" y="42"/>
                      <a:pt x="291" y="42"/>
                      <a:pt x="291" y="43"/>
                    </a:cubicBezTo>
                    <a:cubicBezTo>
                      <a:pt x="291" y="43"/>
                      <a:pt x="291" y="43"/>
                      <a:pt x="292" y="43"/>
                    </a:cubicBezTo>
                    <a:cubicBezTo>
                      <a:pt x="292" y="44"/>
                      <a:pt x="292" y="44"/>
                      <a:pt x="293" y="44"/>
                    </a:cubicBezTo>
                    <a:cubicBezTo>
                      <a:pt x="293" y="44"/>
                      <a:pt x="293" y="44"/>
                      <a:pt x="294" y="44"/>
                    </a:cubicBezTo>
                    <a:cubicBezTo>
                      <a:pt x="294" y="43"/>
                      <a:pt x="293" y="43"/>
                      <a:pt x="293" y="43"/>
                    </a:cubicBezTo>
                    <a:cubicBezTo>
                      <a:pt x="293" y="42"/>
                      <a:pt x="293" y="42"/>
                      <a:pt x="293" y="42"/>
                    </a:cubicBezTo>
                    <a:cubicBezTo>
                      <a:pt x="293" y="42"/>
                      <a:pt x="293" y="42"/>
                      <a:pt x="293" y="42"/>
                    </a:cubicBezTo>
                    <a:cubicBezTo>
                      <a:pt x="293" y="42"/>
                      <a:pt x="293" y="42"/>
                      <a:pt x="293" y="41"/>
                    </a:cubicBezTo>
                    <a:cubicBezTo>
                      <a:pt x="294" y="41"/>
                      <a:pt x="293" y="40"/>
                      <a:pt x="294" y="40"/>
                    </a:cubicBezTo>
                    <a:cubicBezTo>
                      <a:pt x="294" y="40"/>
                      <a:pt x="294" y="39"/>
                      <a:pt x="294" y="39"/>
                    </a:cubicBezTo>
                    <a:cubicBezTo>
                      <a:pt x="295" y="39"/>
                      <a:pt x="295" y="39"/>
                      <a:pt x="295" y="39"/>
                    </a:cubicBezTo>
                    <a:cubicBezTo>
                      <a:pt x="295" y="39"/>
                      <a:pt x="296" y="39"/>
                      <a:pt x="296" y="39"/>
                    </a:cubicBezTo>
                    <a:cubicBezTo>
                      <a:pt x="296" y="39"/>
                      <a:pt x="296" y="39"/>
                      <a:pt x="296" y="38"/>
                    </a:cubicBezTo>
                    <a:cubicBezTo>
                      <a:pt x="296" y="38"/>
                      <a:pt x="296" y="38"/>
                      <a:pt x="297" y="38"/>
                    </a:cubicBezTo>
                    <a:cubicBezTo>
                      <a:pt x="297" y="38"/>
                      <a:pt x="297" y="38"/>
                      <a:pt x="297" y="37"/>
                    </a:cubicBezTo>
                    <a:cubicBezTo>
                      <a:pt x="297" y="37"/>
                      <a:pt x="297" y="37"/>
                      <a:pt x="297" y="37"/>
                    </a:cubicBezTo>
                    <a:cubicBezTo>
                      <a:pt x="297" y="36"/>
                      <a:pt x="298" y="36"/>
                      <a:pt x="298" y="36"/>
                    </a:cubicBezTo>
                    <a:cubicBezTo>
                      <a:pt x="298" y="36"/>
                      <a:pt x="298" y="37"/>
                      <a:pt x="298" y="37"/>
                    </a:cubicBezTo>
                    <a:cubicBezTo>
                      <a:pt x="299" y="37"/>
                      <a:pt x="299" y="37"/>
                      <a:pt x="299" y="37"/>
                    </a:cubicBezTo>
                    <a:cubicBezTo>
                      <a:pt x="300" y="37"/>
                      <a:pt x="300" y="37"/>
                      <a:pt x="301" y="37"/>
                    </a:cubicBezTo>
                    <a:cubicBezTo>
                      <a:pt x="301" y="37"/>
                      <a:pt x="301" y="37"/>
                      <a:pt x="302" y="37"/>
                    </a:cubicBezTo>
                    <a:cubicBezTo>
                      <a:pt x="302" y="37"/>
                      <a:pt x="302" y="37"/>
                      <a:pt x="302" y="37"/>
                    </a:cubicBezTo>
                    <a:cubicBezTo>
                      <a:pt x="304" y="38"/>
                      <a:pt x="304" y="38"/>
                      <a:pt x="304" y="38"/>
                    </a:cubicBezTo>
                    <a:cubicBezTo>
                      <a:pt x="305" y="38"/>
                      <a:pt x="305" y="38"/>
                      <a:pt x="305" y="37"/>
                    </a:cubicBezTo>
                    <a:cubicBezTo>
                      <a:pt x="306" y="37"/>
                      <a:pt x="308" y="38"/>
                      <a:pt x="308" y="37"/>
                    </a:cubicBezTo>
                    <a:cubicBezTo>
                      <a:pt x="308" y="37"/>
                      <a:pt x="307" y="37"/>
                      <a:pt x="307" y="36"/>
                    </a:cubicBezTo>
                    <a:cubicBezTo>
                      <a:pt x="307" y="36"/>
                      <a:pt x="307" y="36"/>
                      <a:pt x="307" y="35"/>
                    </a:cubicBezTo>
                    <a:cubicBezTo>
                      <a:pt x="306" y="35"/>
                      <a:pt x="306" y="35"/>
                      <a:pt x="306" y="34"/>
                    </a:cubicBezTo>
                    <a:cubicBezTo>
                      <a:pt x="307" y="34"/>
                      <a:pt x="307" y="33"/>
                      <a:pt x="308" y="34"/>
                    </a:cubicBezTo>
                    <a:cubicBezTo>
                      <a:pt x="309" y="35"/>
                      <a:pt x="309" y="35"/>
                      <a:pt x="309" y="36"/>
                    </a:cubicBezTo>
                    <a:cubicBezTo>
                      <a:pt x="309" y="36"/>
                      <a:pt x="309" y="36"/>
                      <a:pt x="310" y="37"/>
                    </a:cubicBezTo>
                    <a:cubicBezTo>
                      <a:pt x="311" y="37"/>
                      <a:pt x="311" y="37"/>
                      <a:pt x="311" y="37"/>
                    </a:cubicBezTo>
                    <a:cubicBezTo>
                      <a:pt x="312" y="37"/>
                      <a:pt x="313" y="37"/>
                      <a:pt x="313" y="36"/>
                    </a:cubicBezTo>
                    <a:cubicBezTo>
                      <a:pt x="314" y="36"/>
                      <a:pt x="313" y="35"/>
                      <a:pt x="314" y="36"/>
                    </a:cubicBezTo>
                    <a:cubicBezTo>
                      <a:pt x="315" y="36"/>
                      <a:pt x="315" y="36"/>
                      <a:pt x="316" y="37"/>
                    </a:cubicBezTo>
                    <a:cubicBezTo>
                      <a:pt x="317" y="38"/>
                      <a:pt x="316" y="38"/>
                      <a:pt x="316" y="38"/>
                    </a:cubicBezTo>
                    <a:cubicBezTo>
                      <a:pt x="317" y="39"/>
                      <a:pt x="317" y="39"/>
                      <a:pt x="318" y="40"/>
                    </a:cubicBezTo>
                    <a:cubicBezTo>
                      <a:pt x="319" y="40"/>
                      <a:pt x="318" y="39"/>
                      <a:pt x="319" y="40"/>
                    </a:cubicBezTo>
                    <a:cubicBezTo>
                      <a:pt x="320" y="40"/>
                      <a:pt x="320" y="40"/>
                      <a:pt x="321" y="40"/>
                    </a:cubicBezTo>
                    <a:cubicBezTo>
                      <a:pt x="322" y="41"/>
                      <a:pt x="322" y="41"/>
                      <a:pt x="323" y="41"/>
                    </a:cubicBezTo>
                    <a:cubicBezTo>
                      <a:pt x="324" y="42"/>
                      <a:pt x="324" y="42"/>
                      <a:pt x="325" y="41"/>
                    </a:cubicBezTo>
                    <a:cubicBezTo>
                      <a:pt x="325" y="41"/>
                      <a:pt x="324" y="41"/>
                      <a:pt x="325" y="41"/>
                    </a:cubicBezTo>
                    <a:cubicBezTo>
                      <a:pt x="325" y="41"/>
                      <a:pt x="326" y="41"/>
                      <a:pt x="327" y="41"/>
                    </a:cubicBezTo>
                    <a:cubicBezTo>
                      <a:pt x="327" y="41"/>
                      <a:pt x="326" y="41"/>
                      <a:pt x="326" y="40"/>
                    </a:cubicBezTo>
                    <a:cubicBezTo>
                      <a:pt x="326" y="40"/>
                      <a:pt x="325" y="39"/>
                      <a:pt x="326" y="39"/>
                    </a:cubicBezTo>
                    <a:cubicBezTo>
                      <a:pt x="326" y="39"/>
                      <a:pt x="327" y="39"/>
                      <a:pt x="327" y="39"/>
                    </a:cubicBezTo>
                    <a:cubicBezTo>
                      <a:pt x="328" y="39"/>
                      <a:pt x="328" y="39"/>
                      <a:pt x="328" y="38"/>
                    </a:cubicBezTo>
                    <a:cubicBezTo>
                      <a:pt x="328" y="38"/>
                      <a:pt x="328" y="38"/>
                      <a:pt x="327" y="37"/>
                    </a:cubicBezTo>
                    <a:cubicBezTo>
                      <a:pt x="327" y="37"/>
                      <a:pt x="327" y="37"/>
                      <a:pt x="327" y="36"/>
                    </a:cubicBezTo>
                    <a:cubicBezTo>
                      <a:pt x="327" y="36"/>
                      <a:pt x="328" y="36"/>
                      <a:pt x="329" y="36"/>
                    </a:cubicBezTo>
                    <a:cubicBezTo>
                      <a:pt x="330" y="36"/>
                      <a:pt x="330" y="36"/>
                      <a:pt x="331" y="36"/>
                    </a:cubicBezTo>
                    <a:cubicBezTo>
                      <a:pt x="332" y="36"/>
                      <a:pt x="332" y="36"/>
                      <a:pt x="333" y="36"/>
                    </a:cubicBezTo>
                    <a:cubicBezTo>
                      <a:pt x="333" y="36"/>
                      <a:pt x="333" y="35"/>
                      <a:pt x="333" y="35"/>
                    </a:cubicBezTo>
                    <a:cubicBezTo>
                      <a:pt x="333" y="35"/>
                      <a:pt x="334" y="35"/>
                      <a:pt x="335" y="35"/>
                    </a:cubicBezTo>
                    <a:cubicBezTo>
                      <a:pt x="335" y="35"/>
                      <a:pt x="335" y="35"/>
                      <a:pt x="335" y="34"/>
                    </a:cubicBez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4" name="Freeform 541"/>
              <p:cNvSpPr>
                <a:spLocks/>
              </p:cNvSpPr>
              <p:nvPr/>
            </p:nvSpPr>
            <p:spPr bwMode="auto">
              <a:xfrm>
                <a:off x="8112126" y="903289"/>
                <a:ext cx="130175" cy="53975"/>
              </a:xfrm>
              <a:custGeom>
                <a:avLst/>
                <a:gdLst>
                  <a:gd name="T0" fmla="*/ 8 w 12"/>
                  <a:gd name="T1" fmla="*/ 4 h 5"/>
                  <a:gd name="T2" fmla="*/ 10 w 12"/>
                  <a:gd name="T3" fmla="*/ 3 h 5"/>
                  <a:gd name="T4" fmla="*/ 4 w 12"/>
                  <a:gd name="T5" fmla="*/ 1 h 5"/>
                  <a:gd name="T6" fmla="*/ 2 w 12"/>
                  <a:gd name="T7" fmla="*/ 0 h 5"/>
                  <a:gd name="T8" fmla="*/ 0 w 12"/>
                  <a:gd name="T9" fmla="*/ 4 h 5"/>
                  <a:gd name="T10" fmla="*/ 3 w 12"/>
                  <a:gd name="T11" fmla="*/ 5 h 5"/>
                  <a:gd name="T12" fmla="*/ 8 w 12"/>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8" y="4"/>
                    </a:moveTo>
                    <a:cubicBezTo>
                      <a:pt x="9" y="4"/>
                      <a:pt x="12" y="4"/>
                      <a:pt x="10" y="3"/>
                    </a:cubicBezTo>
                    <a:cubicBezTo>
                      <a:pt x="8" y="1"/>
                      <a:pt x="6" y="2"/>
                      <a:pt x="4" y="1"/>
                    </a:cubicBezTo>
                    <a:cubicBezTo>
                      <a:pt x="2" y="0"/>
                      <a:pt x="2" y="0"/>
                      <a:pt x="2" y="0"/>
                    </a:cubicBezTo>
                    <a:cubicBezTo>
                      <a:pt x="1" y="1"/>
                      <a:pt x="1" y="2"/>
                      <a:pt x="0" y="4"/>
                    </a:cubicBezTo>
                    <a:cubicBezTo>
                      <a:pt x="3" y="5"/>
                      <a:pt x="3" y="5"/>
                      <a:pt x="3" y="5"/>
                    </a:cubicBezTo>
                    <a:cubicBezTo>
                      <a:pt x="5" y="5"/>
                      <a:pt x="7" y="5"/>
                      <a:pt x="8"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5" name="Freeform 542"/>
              <p:cNvSpPr>
                <a:spLocks/>
              </p:cNvSpPr>
              <p:nvPr/>
            </p:nvSpPr>
            <p:spPr bwMode="auto">
              <a:xfrm>
                <a:off x="8307389" y="1238251"/>
                <a:ext cx="96838" cy="31750"/>
              </a:xfrm>
              <a:custGeom>
                <a:avLst/>
                <a:gdLst>
                  <a:gd name="T0" fmla="*/ 2 w 9"/>
                  <a:gd name="T1" fmla="*/ 2 h 3"/>
                  <a:gd name="T2" fmla="*/ 3 w 9"/>
                  <a:gd name="T3" fmla="*/ 2 h 3"/>
                  <a:gd name="T4" fmla="*/ 5 w 9"/>
                  <a:gd name="T5" fmla="*/ 3 h 3"/>
                  <a:gd name="T6" fmla="*/ 8 w 9"/>
                  <a:gd name="T7" fmla="*/ 3 h 3"/>
                  <a:gd name="T8" fmla="*/ 9 w 9"/>
                  <a:gd name="T9" fmla="*/ 2 h 3"/>
                  <a:gd name="T10" fmla="*/ 7 w 9"/>
                  <a:gd name="T11" fmla="*/ 1 h 3"/>
                  <a:gd name="T12" fmla="*/ 5 w 9"/>
                  <a:gd name="T13" fmla="*/ 1 h 3"/>
                  <a:gd name="T14" fmla="*/ 3 w 9"/>
                  <a:gd name="T15" fmla="*/ 0 h 3"/>
                  <a:gd name="T16" fmla="*/ 2 w 9"/>
                  <a:gd name="T17" fmla="*/ 1 h 3"/>
                  <a:gd name="T18" fmla="*/ 0 w 9"/>
                  <a:gd name="T19" fmla="*/ 0 h 3"/>
                  <a:gd name="T20" fmla="*/ 0 w 9"/>
                  <a:gd name="T21" fmla="*/ 1 h 3"/>
                  <a:gd name="T22" fmla="*/ 2 w 9"/>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2" y="2"/>
                    </a:moveTo>
                    <a:cubicBezTo>
                      <a:pt x="3" y="2"/>
                      <a:pt x="2" y="1"/>
                      <a:pt x="3" y="2"/>
                    </a:cubicBezTo>
                    <a:cubicBezTo>
                      <a:pt x="4" y="2"/>
                      <a:pt x="4" y="2"/>
                      <a:pt x="5" y="3"/>
                    </a:cubicBezTo>
                    <a:cubicBezTo>
                      <a:pt x="6" y="3"/>
                      <a:pt x="7" y="3"/>
                      <a:pt x="8" y="3"/>
                    </a:cubicBezTo>
                    <a:cubicBezTo>
                      <a:pt x="8" y="3"/>
                      <a:pt x="9" y="3"/>
                      <a:pt x="9" y="2"/>
                    </a:cubicBezTo>
                    <a:cubicBezTo>
                      <a:pt x="8" y="2"/>
                      <a:pt x="8" y="2"/>
                      <a:pt x="7" y="1"/>
                    </a:cubicBezTo>
                    <a:cubicBezTo>
                      <a:pt x="7" y="1"/>
                      <a:pt x="6" y="1"/>
                      <a:pt x="5" y="1"/>
                    </a:cubicBezTo>
                    <a:cubicBezTo>
                      <a:pt x="4" y="0"/>
                      <a:pt x="4" y="0"/>
                      <a:pt x="3" y="0"/>
                    </a:cubicBezTo>
                    <a:cubicBezTo>
                      <a:pt x="2" y="0"/>
                      <a:pt x="3" y="1"/>
                      <a:pt x="2" y="1"/>
                    </a:cubicBezTo>
                    <a:cubicBezTo>
                      <a:pt x="1" y="1"/>
                      <a:pt x="1" y="0"/>
                      <a:pt x="0" y="0"/>
                    </a:cubicBezTo>
                    <a:cubicBezTo>
                      <a:pt x="0" y="0"/>
                      <a:pt x="0" y="0"/>
                      <a:pt x="0" y="1"/>
                    </a:cubicBezTo>
                    <a:cubicBezTo>
                      <a:pt x="0" y="1"/>
                      <a:pt x="1" y="1"/>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sp>
        <p:nvSpPr>
          <p:cNvPr id="548" name="Oval 547"/>
          <p:cNvSpPr/>
          <p:nvPr/>
        </p:nvSpPr>
        <p:spPr>
          <a:xfrm>
            <a:off x="2689509" y="3542740"/>
            <a:ext cx="1284661" cy="1284661"/>
          </a:xfrm>
          <a:prstGeom prst="ellipse">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dirty="0">
                <a:solidFill>
                  <a:srgbClr val="FFFFFF"/>
                </a:solidFill>
              </a:rPr>
              <a:t>13%</a:t>
            </a:r>
            <a:r>
              <a:rPr lang="en-US" sz="3200" dirty="0">
                <a:solidFill>
                  <a:srgbClr val="FFFFFF"/>
                </a:solidFill>
              </a:rPr>
              <a:t> </a:t>
            </a:r>
          </a:p>
          <a:p>
            <a:pPr algn="ctr"/>
            <a:r>
              <a:rPr lang="en-US" sz="1400" dirty="0">
                <a:solidFill>
                  <a:srgbClr val="FFFFFF"/>
                </a:solidFill>
              </a:rPr>
              <a:t>X,XXX</a:t>
            </a:r>
          </a:p>
        </p:txBody>
      </p:sp>
      <p:sp>
        <p:nvSpPr>
          <p:cNvPr id="550" name="Oval 549"/>
          <p:cNvSpPr/>
          <p:nvPr/>
        </p:nvSpPr>
        <p:spPr>
          <a:xfrm>
            <a:off x="8019926" y="2660739"/>
            <a:ext cx="1021397" cy="1021397"/>
          </a:xfrm>
          <a:prstGeom prst="ellipse">
            <a:avLst/>
          </a:prstGeom>
          <a:solidFill>
            <a:schemeClr val="accent3">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00" dirty="0">
                <a:solidFill>
                  <a:srgbClr val="FFFFFF"/>
                </a:solidFill>
              </a:rPr>
              <a:t>5%</a:t>
            </a:r>
            <a:r>
              <a:rPr lang="en-US" sz="2933" dirty="0">
                <a:solidFill>
                  <a:srgbClr val="FFFFFF"/>
                </a:solidFill>
              </a:rPr>
              <a:t> </a:t>
            </a:r>
          </a:p>
          <a:p>
            <a:pPr algn="ctr"/>
            <a:r>
              <a:rPr lang="en-US" sz="1200" dirty="0">
                <a:solidFill>
                  <a:srgbClr val="FFFFFF"/>
                </a:solidFill>
              </a:rPr>
              <a:t>XXX</a:t>
            </a:r>
          </a:p>
        </p:txBody>
      </p:sp>
      <p:sp>
        <p:nvSpPr>
          <p:cNvPr id="552" name="Oval 551"/>
          <p:cNvSpPr/>
          <p:nvPr/>
        </p:nvSpPr>
        <p:spPr>
          <a:xfrm>
            <a:off x="-56627" y="-347363"/>
            <a:ext cx="3020280" cy="3020280"/>
          </a:xfrm>
          <a:prstGeom prst="ellipse">
            <a:avLst/>
          </a:prstGeom>
          <a:solidFill>
            <a:schemeClr val="accent5">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43% </a:t>
            </a:r>
          </a:p>
          <a:p>
            <a:pPr algn="ctr"/>
            <a:r>
              <a:rPr lang="en-US" sz="1600" dirty="0">
                <a:solidFill>
                  <a:srgbClr val="FFFFFF"/>
                </a:solidFill>
              </a:rPr>
              <a:t>XX,XXX</a:t>
            </a:r>
          </a:p>
        </p:txBody>
      </p:sp>
      <p:sp>
        <p:nvSpPr>
          <p:cNvPr id="554" name="Oval 553"/>
          <p:cNvSpPr/>
          <p:nvPr/>
        </p:nvSpPr>
        <p:spPr>
          <a:xfrm>
            <a:off x="5819297" y="857514"/>
            <a:ext cx="1777806" cy="1777806"/>
          </a:xfrm>
          <a:prstGeom prst="ellipse">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000" dirty="0">
                <a:solidFill>
                  <a:srgbClr val="FFFFFF"/>
                </a:solidFill>
              </a:rPr>
              <a:t>26% </a:t>
            </a:r>
          </a:p>
          <a:p>
            <a:pPr algn="ctr"/>
            <a:r>
              <a:rPr lang="en-US" sz="1600" dirty="0">
                <a:solidFill>
                  <a:srgbClr val="FFFFFF"/>
                </a:solidFill>
              </a:rPr>
              <a:t>X,XXX</a:t>
            </a:r>
          </a:p>
        </p:txBody>
      </p:sp>
      <p:sp>
        <p:nvSpPr>
          <p:cNvPr id="556" name="Rectangle 555"/>
          <p:cNvSpPr/>
          <p:nvPr/>
        </p:nvSpPr>
        <p:spPr>
          <a:xfrm>
            <a:off x="6531034" y="5644588"/>
            <a:ext cx="2087968" cy="318100"/>
          </a:xfrm>
          <a:prstGeom prst="rect">
            <a:avLst/>
          </a:prstGeom>
        </p:spPr>
        <p:txBody>
          <a:bodyPr wrap="square">
            <a:spAutoFit/>
          </a:bodyPr>
          <a:lstStyle/>
          <a:p>
            <a:pPr algn="ctr"/>
            <a:r>
              <a:rPr lang="en-US" sz="1467" dirty="0"/>
              <a:t>Xxx </a:t>
            </a:r>
            <a:r>
              <a:rPr lang="en-US" sz="1467" dirty="0" err="1"/>
              <a:t>xxxxx</a:t>
            </a:r>
            <a:r>
              <a:rPr lang="en-US" sz="1467" dirty="0"/>
              <a:t> xx </a:t>
            </a:r>
            <a:r>
              <a:rPr lang="en-US" sz="1467" dirty="0" err="1"/>
              <a:t>xxxx</a:t>
            </a:r>
            <a:endParaRPr lang="en-US" sz="1467" dirty="0"/>
          </a:p>
        </p:txBody>
      </p:sp>
      <p:sp useBgFill="1">
        <p:nvSpPr>
          <p:cNvPr id="560" name="Oval 559"/>
          <p:cNvSpPr/>
          <p:nvPr/>
        </p:nvSpPr>
        <p:spPr>
          <a:xfrm>
            <a:off x="3826728" y="3935336"/>
            <a:ext cx="314824" cy="314824"/>
          </a:xfrm>
          <a:prstGeom prst="ellipse">
            <a:avLst/>
          </a:prstGeom>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1" name="Oval 560"/>
          <p:cNvSpPr/>
          <p:nvPr/>
        </p:nvSpPr>
        <p:spPr>
          <a:xfrm>
            <a:off x="8033627" y="2672356"/>
            <a:ext cx="314824" cy="314824"/>
          </a:xfrm>
          <a:prstGeom prst="ellipse">
            <a:avLst/>
          </a:prstGeom>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3" name="Oval 562"/>
          <p:cNvSpPr/>
          <p:nvPr/>
        </p:nvSpPr>
        <p:spPr>
          <a:xfrm>
            <a:off x="2504812" y="1962048"/>
            <a:ext cx="314824" cy="314824"/>
          </a:xfrm>
          <a:prstGeom prst="ellipse">
            <a:avLst/>
          </a:prstGeom>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5" name="Oval 564"/>
          <p:cNvSpPr/>
          <p:nvPr/>
        </p:nvSpPr>
        <p:spPr>
          <a:xfrm>
            <a:off x="5627948" y="1638012"/>
            <a:ext cx="314824" cy="314824"/>
          </a:xfrm>
          <a:prstGeom prst="ellipse">
            <a:avLst/>
          </a:prstGeom>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549" name="Picture 548">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0438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200"/>
                                        <p:tgtEl>
                                          <p:spTgt spid="560"/>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fade">
                                      <p:cBhvr>
                                        <p:cTn id="11" dur="200"/>
                                        <p:tgtEl>
                                          <p:spTgt spid="54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56"/>
                                        </p:tgtEl>
                                        <p:attrNameLst>
                                          <p:attrName>style.visibility</p:attrName>
                                        </p:attrNameLst>
                                      </p:cBhvr>
                                      <p:to>
                                        <p:strVal val="visible"/>
                                      </p:to>
                                    </p:set>
                                    <p:animEffect transition="in" filter="fade">
                                      <p:cBhvr>
                                        <p:cTn id="14" dur="200"/>
                                        <p:tgtEl>
                                          <p:spTgt spid="556"/>
                                        </p:tgtEl>
                                      </p:cBhvr>
                                    </p:animEffect>
                                  </p:childTnLst>
                                </p:cTn>
                              </p:par>
                            </p:childTnLst>
                          </p:cTn>
                        </p:par>
                        <p:par>
                          <p:cTn id="15" fill="hold">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561"/>
                                        </p:tgtEl>
                                        <p:attrNameLst>
                                          <p:attrName>style.visibility</p:attrName>
                                        </p:attrNameLst>
                                      </p:cBhvr>
                                      <p:to>
                                        <p:strVal val="visible"/>
                                      </p:to>
                                    </p:set>
                                    <p:animEffect transition="in" filter="fade">
                                      <p:cBhvr>
                                        <p:cTn id="18" dur="200"/>
                                        <p:tgtEl>
                                          <p:spTgt spid="5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0"/>
                                        </p:tgtEl>
                                        <p:attrNameLst>
                                          <p:attrName>style.visibility</p:attrName>
                                        </p:attrNameLst>
                                      </p:cBhvr>
                                      <p:to>
                                        <p:strVal val="visible"/>
                                      </p:to>
                                    </p:set>
                                    <p:animEffect transition="in" filter="fade">
                                      <p:cBhvr>
                                        <p:cTn id="21" dur="200"/>
                                        <p:tgtEl>
                                          <p:spTgt spid="550"/>
                                        </p:tgtEl>
                                      </p:cBhvr>
                                    </p:animEffect>
                                  </p:childTnLst>
                                </p:cTn>
                              </p:par>
                            </p:childTnLst>
                          </p:cTn>
                        </p:par>
                        <p:par>
                          <p:cTn id="22" fill="hold">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563"/>
                                        </p:tgtEl>
                                        <p:attrNameLst>
                                          <p:attrName>style.visibility</p:attrName>
                                        </p:attrNameLst>
                                      </p:cBhvr>
                                      <p:to>
                                        <p:strVal val="visible"/>
                                      </p:to>
                                    </p:set>
                                    <p:animEffect transition="in" filter="fade">
                                      <p:cBhvr>
                                        <p:cTn id="25" dur="200"/>
                                        <p:tgtEl>
                                          <p:spTgt spid="563"/>
                                        </p:tgtEl>
                                      </p:cBhvr>
                                    </p:animEffect>
                                  </p:childTnLst>
                                </p:cTn>
                              </p:par>
                            </p:childTnLst>
                          </p:cTn>
                        </p:par>
                        <p:par>
                          <p:cTn id="26" fill="hold">
                            <p:stCondLst>
                              <p:cond delay="800"/>
                            </p:stCondLst>
                            <p:childTnLst>
                              <p:par>
                                <p:cTn id="27" presetID="10" presetClass="entr" presetSubtype="0" fill="hold" grpId="0" nodeType="afterEffect">
                                  <p:stCondLst>
                                    <p:cond delay="0"/>
                                  </p:stCondLst>
                                  <p:childTnLst>
                                    <p:set>
                                      <p:cBhvr>
                                        <p:cTn id="28" dur="1" fill="hold">
                                          <p:stCondLst>
                                            <p:cond delay="0"/>
                                          </p:stCondLst>
                                        </p:cTn>
                                        <p:tgtEl>
                                          <p:spTgt spid="552"/>
                                        </p:tgtEl>
                                        <p:attrNameLst>
                                          <p:attrName>style.visibility</p:attrName>
                                        </p:attrNameLst>
                                      </p:cBhvr>
                                      <p:to>
                                        <p:strVal val="visible"/>
                                      </p:to>
                                    </p:set>
                                    <p:animEffect transition="in" filter="fade">
                                      <p:cBhvr>
                                        <p:cTn id="29" dur="200"/>
                                        <p:tgtEl>
                                          <p:spTgt spid="552"/>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65"/>
                                        </p:tgtEl>
                                        <p:attrNameLst>
                                          <p:attrName>style.visibility</p:attrName>
                                        </p:attrNameLst>
                                      </p:cBhvr>
                                      <p:to>
                                        <p:strVal val="visible"/>
                                      </p:to>
                                    </p:set>
                                    <p:animEffect transition="in" filter="fade">
                                      <p:cBhvr>
                                        <p:cTn id="33" dur="200"/>
                                        <p:tgtEl>
                                          <p:spTgt spid="565"/>
                                        </p:tgtEl>
                                      </p:cBhvr>
                                    </p:animEffect>
                                  </p:childTnLst>
                                </p:cTn>
                              </p:par>
                            </p:childTnLst>
                          </p:cTn>
                        </p:par>
                        <p:par>
                          <p:cTn id="34" fill="hold">
                            <p:stCondLst>
                              <p:cond delay="1200"/>
                            </p:stCondLst>
                            <p:childTnLst>
                              <p:par>
                                <p:cTn id="35" presetID="10" presetClass="entr" presetSubtype="0" fill="hold" grpId="0" nodeType="afterEffect">
                                  <p:stCondLst>
                                    <p:cond delay="0"/>
                                  </p:stCondLst>
                                  <p:childTnLst>
                                    <p:set>
                                      <p:cBhvr>
                                        <p:cTn id="36" dur="1" fill="hold">
                                          <p:stCondLst>
                                            <p:cond delay="0"/>
                                          </p:stCondLst>
                                        </p:cTn>
                                        <p:tgtEl>
                                          <p:spTgt spid="554"/>
                                        </p:tgtEl>
                                        <p:attrNameLst>
                                          <p:attrName>style.visibility</p:attrName>
                                        </p:attrNameLst>
                                      </p:cBhvr>
                                      <p:to>
                                        <p:strVal val="visible"/>
                                      </p:to>
                                    </p:set>
                                    <p:animEffect transition="in" filter="fade">
                                      <p:cBhvr>
                                        <p:cTn id="37" dur="2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p:bldP spid="550" grpId="0" animBg="1"/>
      <p:bldP spid="552" grpId="0" animBg="1"/>
      <p:bldP spid="554" grpId="0" animBg="1"/>
      <p:bldP spid="556" grpId="0"/>
      <p:bldP spid="560" grpId="0" animBg="1"/>
      <p:bldP spid="561" grpId="0" animBg="1"/>
      <p:bldP spid="563" grpId="0" animBg="1"/>
      <p:bldP spid="5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pic>
        <p:nvPicPr>
          <p:cNvPr id="5" name="Picture 4">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40732" y="1184441"/>
            <a:ext cx="7110536" cy="4489118"/>
          </a:xfrm>
          <a:prstGeom prst="rect">
            <a:avLst/>
          </a:prstGeom>
        </p:spPr>
      </p:pic>
    </p:spTree>
    <p:extLst>
      <p:ext uri="{BB962C8B-B14F-4D97-AF65-F5344CB8AC3E}">
        <p14:creationId xmlns:p14="http://schemas.microsoft.com/office/powerpoint/2010/main" val="3207448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sz="quarter" idx="10"/>
          </p:nvPr>
        </p:nvSpPr>
        <p:spPr/>
        <p:txBody>
          <a:bodyPr/>
          <a:lstStyle/>
          <a:p>
            <a:r>
              <a:rPr lang="en-US" dirty="0"/>
              <a:t>A tiered approach to corporate education</a:t>
            </a:r>
          </a:p>
        </p:txBody>
      </p:sp>
      <p:sp>
        <p:nvSpPr>
          <p:cNvPr id="42" name="Rounded Rectangle 41"/>
          <p:cNvSpPr/>
          <p:nvPr/>
        </p:nvSpPr>
        <p:spPr>
          <a:xfrm>
            <a:off x="4705973" y="3056467"/>
            <a:ext cx="2848563" cy="2848563"/>
          </a:xfrm>
          <a:prstGeom prst="roundRect">
            <a:avLst/>
          </a:prstGeom>
          <a:solidFill>
            <a:schemeClr val="bg2"/>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3" name="Rounded Rectangle 42"/>
          <p:cNvSpPr/>
          <p:nvPr/>
        </p:nvSpPr>
        <p:spPr>
          <a:xfrm>
            <a:off x="4705973" y="2397948"/>
            <a:ext cx="2848563" cy="2848563"/>
          </a:xfrm>
          <a:prstGeom prst="roundRect">
            <a:avLst/>
          </a:prstGeom>
          <a:solidFill>
            <a:schemeClr val="accent4"/>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4" name="Rounded Rectangle 43"/>
          <p:cNvSpPr/>
          <p:nvPr/>
        </p:nvSpPr>
        <p:spPr>
          <a:xfrm>
            <a:off x="4705973" y="1739429"/>
            <a:ext cx="2848563" cy="2848563"/>
          </a:xfrm>
          <a:prstGeom prst="roundRect">
            <a:avLst/>
          </a:prstGeom>
          <a:solidFill>
            <a:schemeClr val="accent1"/>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Oval 12"/>
          <p:cNvSpPr>
            <a:spLocks noChangeArrowheads="1"/>
          </p:cNvSpPr>
          <p:nvPr/>
        </p:nvSpPr>
        <p:spPr bwMode="auto">
          <a:xfrm>
            <a:off x="3101709" y="3490391"/>
            <a:ext cx="791464" cy="791464"/>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cxnSp>
        <p:nvCxnSpPr>
          <p:cNvPr id="48" name="Straight Connector 47"/>
          <p:cNvCxnSpPr/>
          <p:nvPr/>
        </p:nvCxnSpPr>
        <p:spPr>
          <a:xfrm flipH="1">
            <a:off x="7010400" y="2399032"/>
            <a:ext cx="1475859"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3893174" y="3886123"/>
            <a:ext cx="41619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74348" y="3365030"/>
            <a:ext cx="2402707" cy="1445536"/>
          </a:xfrm>
          <a:prstGeom prst="rect">
            <a:avLst/>
          </a:prstGeom>
        </p:spPr>
        <p:txBody>
          <a:bodyPr wrap="square" lIns="243840" rIns="243840" bIns="97536">
            <a:spAutoFit/>
          </a:bodyPr>
          <a:lstStyle/>
          <a:p>
            <a:pPr algn="r">
              <a:lnSpc>
                <a:spcPct val="89000"/>
              </a:lnSpc>
            </a:pPr>
            <a:r>
              <a:rPr lang="en-US" sz="2133" dirty="0"/>
              <a:t>INTERVIEWS</a:t>
            </a:r>
          </a:p>
          <a:p>
            <a:pPr algn="r">
              <a:lnSpc>
                <a:spcPct val="89000"/>
              </a:lnSpc>
            </a:pPr>
            <a:r>
              <a:rPr lang="en-US" sz="1467" dirty="0"/>
              <a:t>Fortune 100 executives have much to share, we will interview them an compile best-practices</a:t>
            </a:r>
          </a:p>
        </p:txBody>
      </p:sp>
      <p:cxnSp>
        <p:nvCxnSpPr>
          <p:cNvPr id="51" name="Straight Connector 50"/>
          <p:cNvCxnSpPr/>
          <p:nvPr/>
        </p:nvCxnSpPr>
        <p:spPr>
          <a:xfrm flipH="1">
            <a:off x="7721600" y="4686772"/>
            <a:ext cx="76465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8910697" y="1893712"/>
            <a:ext cx="2438400" cy="1445536"/>
          </a:xfrm>
          <a:prstGeom prst="rect">
            <a:avLst/>
          </a:prstGeom>
        </p:spPr>
        <p:txBody>
          <a:bodyPr wrap="square" lIns="243840" rIns="243840" bIns="97536">
            <a:spAutoFit/>
          </a:bodyPr>
          <a:lstStyle/>
          <a:p>
            <a:pPr>
              <a:lnSpc>
                <a:spcPct val="89000"/>
              </a:lnSpc>
            </a:pPr>
            <a:r>
              <a:rPr lang="en-US" sz="2133" dirty="0"/>
              <a:t>RESOURCES</a:t>
            </a:r>
          </a:p>
          <a:p>
            <a:pPr>
              <a:lnSpc>
                <a:spcPct val="89000"/>
              </a:lnSpc>
            </a:pPr>
            <a:r>
              <a:rPr lang="en-US" sz="1467" dirty="0"/>
              <a:t>Finding and distributing the best corporate resources is a daunting task. We will master it.</a:t>
            </a:r>
          </a:p>
        </p:txBody>
      </p:sp>
      <p:sp>
        <p:nvSpPr>
          <p:cNvPr id="53" name="Oval 12"/>
          <p:cNvSpPr>
            <a:spLocks noChangeArrowheads="1"/>
          </p:cNvSpPr>
          <p:nvPr/>
        </p:nvSpPr>
        <p:spPr bwMode="auto">
          <a:xfrm>
            <a:off x="8130271" y="2003300"/>
            <a:ext cx="791464" cy="791464"/>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4" name="Oval 12"/>
          <p:cNvSpPr>
            <a:spLocks noChangeArrowheads="1"/>
          </p:cNvSpPr>
          <p:nvPr/>
        </p:nvSpPr>
        <p:spPr bwMode="auto">
          <a:xfrm>
            <a:off x="8130271" y="4291040"/>
            <a:ext cx="791464" cy="791464"/>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7" name="Rectangle 56"/>
          <p:cNvSpPr/>
          <p:nvPr/>
        </p:nvSpPr>
        <p:spPr>
          <a:xfrm>
            <a:off x="8910697" y="4177830"/>
            <a:ext cx="2438400" cy="1244615"/>
          </a:xfrm>
          <a:prstGeom prst="rect">
            <a:avLst/>
          </a:prstGeom>
        </p:spPr>
        <p:txBody>
          <a:bodyPr wrap="square" lIns="243840" rIns="243840" bIns="97536">
            <a:spAutoFit/>
          </a:bodyPr>
          <a:lstStyle/>
          <a:p>
            <a:pPr>
              <a:lnSpc>
                <a:spcPct val="89000"/>
              </a:lnSpc>
            </a:pPr>
            <a:r>
              <a:rPr lang="en-US" sz="2133" dirty="0"/>
              <a:t>INSIGHTS</a:t>
            </a:r>
          </a:p>
          <a:p>
            <a:pPr>
              <a:lnSpc>
                <a:spcPct val="89000"/>
              </a:lnSpc>
            </a:pPr>
            <a:r>
              <a:rPr lang="en-US" sz="1467" dirty="0"/>
              <a:t>We will email our members weekly insights to help them develop their career.</a:t>
            </a:r>
          </a:p>
        </p:txBody>
      </p:sp>
      <p:sp>
        <p:nvSpPr>
          <p:cNvPr id="23" name="Freeform 93"/>
          <p:cNvSpPr>
            <a:spLocks noEditPoints="1"/>
          </p:cNvSpPr>
          <p:nvPr/>
        </p:nvSpPr>
        <p:spPr bwMode="auto">
          <a:xfrm>
            <a:off x="8359741" y="2132856"/>
            <a:ext cx="400555" cy="519887"/>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6"/>
          <p:cNvSpPr>
            <a:spLocks noEditPoints="1"/>
          </p:cNvSpPr>
          <p:nvPr/>
        </p:nvSpPr>
        <p:spPr bwMode="auto">
          <a:xfrm>
            <a:off x="8359741" y="4401108"/>
            <a:ext cx="371699" cy="576448"/>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4"/>
          <p:cNvSpPr>
            <a:spLocks noEditPoints="1"/>
          </p:cNvSpPr>
          <p:nvPr/>
        </p:nvSpPr>
        <p:spPr bwMode="auto">
          <a:xfrm>
            <a:off x="3290152" y="3548253"/>
            <a:ext cx="405298" cy="600827"/>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26" name="Picture 25"/>
          <p:cNvPicPr>
            <a:picLocks noChangeAspect="1"/>
          </p:cNvPicPr>
          <p:nvPr/>
        </p:nvPicPr>
        <p:blipFill>
          <a:blip r:embed="rId2"/>
          <a:stretch>
            <a:fillRect/>
          </a:stretch>
        </p:blipFill>
        <p:spPr>
          <a:xfrm>
            <a:off x="5063691" y="2452943"/>
            <a:ext cx="2027032" cy="1151976"/>
          </a:xfrm>
          <a:prstGeom prst="rect">
            <a:avLst/>
          </a:prstGeom>
          <a:noFill/>
          <a:ln>
            <a:noFill/>
          </a:ln>
          <a:effectLst/>
          <a:scene3d>
            <a:camera prst="perspectiveRelaxed" fov="2400000">
              <a:rot lat="19626000" lon="960000" rev="19092000"/>
            </a:camera>
            <a:lightRig rig="threePt" dir="t"/>
          </a:scene3d>
          <a:sp3d prstMaterial="matte"/>
        </p:spPr>
      </p:pic>
    </p:spTree>
    <p:extLst>
      <p:ext uri="{BB962C8B-B14F-4D97-AF65-F5344CB8AC3E}">
        <p14:creationId xmlns:p14="http://schemas.microsoft.com/office/powerpoint/2010/main" val="5082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43"/>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400"/>
                                        <p:tgtEl>
                                          <p:spTgt spid="44"/>
                                        </p:tgtEl>
                                      </p:cBhvr>
                                    </p:animEffect>
                                  </p:childTnLst>
                                </p:cTn>
                              </p:par>
                              <p:par>
                                <p:cTn id="13" presetID="42" presetClass="path" presetSubtype="0" accel="50000" decel="50000" fill="hold" grpId="1" nodeType="withEffect">
                                  <p:stCondLst>
                                    <p:cond delay="600"/>
                                  </p:stCondLst>
                                  <p:childTnLst>
                                    <p:animMotion origin="layout" path="M -4.375E-6 2.59259E-6 L -4.375E-6 0.08426 " pathEditMode="relative" rAng="0" ptsTypes="AA">
                                      <p:cBhvr>
                                        <p:cTn id="14" dur="800" spd="-100000" fill="hold"/>
                                        <p:tgtEl>
                                          <p:spTgt spid="44"/>
                                        </p:tgtEl>
                                        <p:attrNameLst>
                                          <p:attrName>ppt_x</p:attrName>
                                          <p:attrName>ppt_y</p:attrName>
                                        </p:attrNameLst>
                                      </p:cBhvr>
                                      <p:rCtr x="0" y="4213"/>
                                    </p:animMotion>
                                  </p:childTnLst>
                                </p:cTn>
                              </p:par>
                              <p:par>
                                <p:cTn id="15" presetID="10" presetClass="entr" presetSubtype="0" fill="hold" nodeType="withEffect">
                                  <p:stCondLst>
                                    <p:cond delay="3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200"/>
                                        <p:tgtEl>
                                          <p:spTgt spid="5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200"/>
                                        <p:tgtEl>
                                          <p:spTgt spid="57"/>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2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200"/>
                                        <p:tgtEl>
                                          <p:spTgt spid="4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200"/>
                                        <p:tgtEl>
                                          <p:spTgt spid="50"/>
                                        </p:tgtEl>
                                      </p:cBhvr>
                                    </p:animEffect>
                                  </p:childTnLst>
                                </p:cTn>
                              </p:par>
                              <p:par>
                                <p:cTn id="33" presetID="10" presetClass="entr" presetSubtype="0" fill="hold" nodeType="withEffect">
                                  <p:stCondLst>
                                    <p:cond delay="11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
                                        <p:tgtEl>
                                          <p:spTgt spid="48"/>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200"/>
                                        <p:tgtEl>
                                          <p:spTgt spid="52"/>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00"/>
                                        <p:tgtEl>
                                          <p:spTgt spid="53"/>
                                        </p:tgtEl>
                                      </p:cBhvr>
                                    </p:animEffect>
                                  </p:childTnLst>
                                </p:cTn>
                              </p:par>
                              <p:par>
                                <p:cTn id="42" presetID="10" presetClass="entr" presetSubtype="0" fill="hold" nodeType="withEffect">
                                  <p:stCondLst>
                                    <p:cond delay="11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50" grpId="0"/>
      <p:bldP spid="52" grpId="0"/>
      <p:bldP spid="53" grpId="0" animBg="1"/>
      <p:bldP spid="54" grpId="0" animBg="1"/>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16000" y="2226358"/>
            <a:ext cx="5538091"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16000" y="3188643"/>
            <a:ext cx="5538091"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16000" y="4152430"/>
            <a:ext cx="5538091"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16000" y="1264072"/>
            <a:ext cx="5538091"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itle 15"/>
          <p:cNvSpPr>
            <a:spLocks noGrp="1"/>
          </p:cNvSpPr>
          <p:nvPr>
            <p:ph type="title"/>
          </p:nvPr>
        </p:nvSpPr>
        <p:spPr/>
        <p:txBody>
          <a:bodyPr/>
          <a:lstStyle/>
          <a:p>
            <a:r>
              <a:rPr lang="en-US" dirty="0"/>
              <a:t>MIND DEVELOPMENT (RIAI)</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7" name="Rectangle 26"/>
          <p:cNvSpPr/>
          <p:nvPr/>
        </p:nvSpPr>
        <p:spPr>
          <a:xfrm>
            <a:off x="7174939" y="2582927"/>
            <a:ext cx="5165228"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28" name="Rectangle 27"/>
          <p:cNvSpPr/>
          <p:nvPr/>
        </p:nvSpPr>
        <p:spPr>
          <a:xfrm>
            <a:off x="7174939" y="1264073"/>
            <a:ext cx="5165228"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R</a:t>
            </a:r>
          </a:p>
        </p:txBody>
      </p:sp>
      <p:sp>
        <p:nvSpPr>
          <p:cNvPr id="29" name="Rectangle 28"/>
          <p:cNvSpPr/>
          <p:nvPr/>
        </p:nvSpPr>
        <p:spPr>
          <a:xfrm>
            <a:off x="7174939" y="3900670"/>
            <a:ext cx="5165228"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A</a:t>
            </a:r>
          </a:p>
        </p:txBody>
      </p:sp>
      <p:sp>
        <p:nvSpPr>
          <p:cNvPr id="30" name="Rectangle 29"/>
          <p:cNvSpPr/>
          <p:nvPr/>
        </p:nvSpPr>
        <p:spPr>
          <a:xfrm>
            <a:off x="7174939" y="5218050"/>
            <a:ext cx="5165228"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33" name="Rectangle 32"/>
          <p:cNvSpPr/>
          <p:nvPr/>
        </p:nvSpPr>
        <p:spPr>
          <a:xfrm>
            <a:off x="8432800" y="1612366"/>
            <a:ext cx="3454400" cy="568875"/>
          </a:xfrm>
          <a:prstGeom prst="rect">
            <a:avLst/>
          </a:prstGeom>
        </p:spPr>
        <p:txBody>
          <a:bodyPr wrap="square" lIns="0" rIns="0">
            <a:spAutoFit/>
          </a:bodyPr>
          <a:lstStyle/>
          <a:p>
            <a:pPr>
              <a:lnSpc>
                <a:spcPct val="85000"/>
              </a:lnSpc>
            </a:pPr>
            <a:r>
              <a:rPr lang="en-US" sz="2133" dirty="0">
                <a:solidFill>
                  <a:srgbClr val="FFFFFF"/>
                </a:solidFill>
              </a:rPr>
              <a:t>RESOURCES</a:t>
            </a:r>
          </a:p>
          <a:p>
            <a:pPr>
              <a:lnSpc>
                <a:spcPct val="85000"/>
              </a:lnSpc>
            </a:pPr>
            <a:r>
              <a:rPr lang="en-US" sz="1467" dirty="0">
                <a:solidFill>
                  <a:srgbClr val="FFFFFF"/>
                </a:solidFill>
              </a:rPr>
              <a:t>Share best-in-class resources</a:t>
            </a:r>
          </a:p>
        </p:txBody>
      </p:sp>
      <p:sp>
        <p:nvSpPr>
          <p:cNvPr id="34" name="Rectangle 33"/>
          <p:cNvSpPr/>
          <p:nvPr/>
        </p:nvSpPr>
        <p:spPr>
          <a:xfrm>
            <a:off x="8432800" y="2937934"/>
            <a:ext cx="3454400" cy="568875"/>
          </a:xfrm>
          <a:prstGeom prst="rect">
            <a:avLst/>
          </a:prstGeom>
        </p:spPr>
        <p:txBody>
          <a:bodyPr wrap="square" lIns="0" rIns="0">
            <a:spAutoFit/>
          </a:bodyPr>
          <a:lstStyle/>
          <a:p>
            <a:pPr>
              <a:lnSpc>
                <a:spcPct val="85000"/>
              </a:lnSpc>
            </a:pPr>
            <a:r>
              <a:rPr lang="en-US" sz="2133" dirty="0">
                <a:solidFill>
                  <a:srgbClr val="FFFFFF"/>
                </a:solidFill>
              </a:rPr>
              <a:t>INTERVIEWS</a:t>
            </a:r>
          </a:p>
          <a:p>
            <a:pPr>
              <a:lnSpc>
                <a:spcPct val="85000"/>
              </a:lnSpc>
            </a:pPr>
            <a:r>
              <a:rPr lang="en-US" sz="1467" dirty="0">
                <a:solidFill>
                  <a:srgbClr val="FFFFFF"/>
                </a:solidFill>
              </a:rPr>
              <a:t>Learn from the best</a:t>
            </a:r>
          </a:p>
        </p:txBody>
      </p:sp>
      <p:sp>
        <p:nvSpPr>
          <p:cNvPr id="39" name="Rectangle 38"/>
          <p:cNvSpPr/>
          <p:nvPr/>
        </p:nvSpPr>
        <p:spPr>
          <a:xfrm>
            <a:off x="8432800" y="4249390"/>
            <a:ext cx="3454400" cy="568875"/>
          </a:xfrm>
          <a:prstGeom prst="rect">
            <a:avLst/>
          </a:prstGeom>
        </p:spPr>
        <p:txBody>
          <a:bodyPr wrap="square" lIns="0" rIns="0">
            <a:spAutoFit/>
          </a:bodyPr>
          <a:lstStyle/>
          <a:p>
            <a:pPr>
              <a:lnSpc>
                <a:spcPct val="85000"/>
              </a:lnSpc>
            </a:pPr>
            <a:r>
              <a:rPr lang="en-US" sz="2133" dirty="0">
                <a:solidFill>
                  <a:srgbClr val="FFFFFF"/>
                </a:solidFill>
              </a:rPr>
              <a:t>ARTICLES</a:t>
            </a:r>
          </a:p>
          <a:p>
            <a:pPr>
              <a:lnSpc>
                <a:spcPct val="85000"/>
              </a:lnSpc>
            </a:pPr>
            <a:r>
              <a:rPr lang="en-US" sz="1467" dirty="0">
                <a:solidFill>
                  <a:srgbClr val="FFFFFF"/>
                </a:solidFill>
              </a:rPr>
              <a:t>To identify best practices</a:t>
            </a:r>
          </a:p>
        </p:txBody>
      </p:sp>
      <p:sp>
        <p:nvSpPr>
          <p:cNvPr id="42" name="Rectangle 41"/>
          <p:cNvSpPr/>
          <p:nvPr/>
        </p:nvSpPr>
        <p:spPr>
          <a:xfrm>
            <a:off x="8432800" y="5589945"/>
            <a:ext cx="3454400" cy="568875"/>
          </a:xfrm>
          <a:prstGeom prst="rect">
            <a:avLst/>
          </a:prstGeom>
        </p:spPr>
        <p:txBody>
          <a:bodyPr wrap="square" lIns="0" rIns="0">
            <a:spAutoFit/>
          </a:bodyPr>
          <a:lstStyle/>
          <a:p>
            <a:pPr>
              <a:lnSpc>
                <a:spcPct val="85000"/>
              </a:lnSpc>
            </a:pPr>
            <a:r>
              <a:rPr lang="en-US" sz="2133" dirty="0">
                <a:solidFill>
                  <a:srgbClr val="FFFFFF"/>
                </a:solidFill>
              </a:rPr>
              <a:t>INSIGHTS</a:t>
            </a:r>
          </a:p>
          <a:p>
            <a:pPr>
              <a:lnSpc>
                <a:spcPct val="85000"/>
              </a:lnSpc>
            </a:pPr>
            <a:r>
              <a:rPr lang="en-US" sz="1467" dirty="0">
                <a:solidFill>
                  <a:srgbClr val="FFFFFF"/>
                </a:solidFill>
              </a:rPr>
              <a:t>To build on knowledge</a:t>
            </a:r>
          </a:p>
        </p:txBody>
      </p:sp>
      <p:sp useBgFill="1">
        <p:nvSpPr>
          <p:cNvPr id="23" name="Freeform 35"/>
          <p:cNvSpPr>
            <a:spLocks/>
          </p:cNvSpPr>
          <p:nvPr/>
        </p:nvSpPr>
        <p:spPr bwMode="white">
          <a:xfrm>
            <a:off x="-261624" y="1206489"/>
            <a:ext cx="3357020"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4" name="Freeform 108"/>
          <p:cNvSpPr>
            <a:spLocks noEditPoints="1"/>
          </p:cNvSpPr>
          <p:nvPr/>
        </p:nvSpPr>
        <p:spPr bwMode="auto">
          <a:xfrm>
            <a:off x="2819636" y="1880828"/>
            <a:ext cx="1570569" cy="1656184"/>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74482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nut 30"/>
          <p:cNvSpPr/>
          <p:nvPr/>
        </p:nvSpPr>
        <p:spPr>
          <a:xfrm>
            <a:off x="4337111" y="3032956"/>
            <a:ext cx="3528392" cy="3528392"/>
          </a:xfrm>
          <a:prstGeom prst="donut">
            <a:avLst>
              <a:gd name="adj" fmla="val 19035"/>
            </a:avLst>
          </a:prstGeom>
          <a:solidFill>
            <a:schemeClr val="bg2"/>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Donut 29"/>
          <p:cNvSpPr/>
          <p:nvPr/>
        </p:nvSpPr>
        <p:spPr>
          <a:xfrm>
            <a:off x="4337111" y="2444890"/>
            <a:ext cx="3528392" cy="3528392"/>
          </a:xfrm>
          <a:prstGeom prst="donut">
            <a:avLst>
              <a:gd name="adj" fmla="val 19035"/>
            </a:avLst>
          </a:prstGeom>
          <a:solidFill>
            <a:schemeClr val="accent5"/>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Donut 28"/>
          <p:cNvSpPr/>
          <p:nvPr/>
        </p:nvSpPr>
        <p:spPr>
          <a:xfrm>
            <a:off x="4337111" y="1856825"/>
            <a:ext cx="3528392" cy="3528392"/>
          </a:xfrm>
          <a:prstGeom prst="donut">
            <a:avLst>
              <a:gd name="adj" fmla="val 19035"/>
            </a:avLst>
          </a:prstGeom>
          <a:solidFill>
            <a:schemeClr val="accent3"/>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a:off x="4326498" y="1268760"/>
            <a:ext cx="3528392" cy="3528392"/>
          </a:xfrm>
          <a:prstGeom prst="donut">
            <a:avLst>
              <a:gd name="adj" fmla="val 19035"/>
            </a:avLst>
          </a:prstGeom>
          <a:solidFill>
            <a:schemeClr val="accent1"/>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Oval 32"/>
          <p:cNvSpPr/>
          <p:nvPr/>
        </p:nvSpPr>
        <p:spPr>
          <a:xfrm>
            <a:off x="2963867" y="2541576"/>
            <a:ext cx="982760" cy="9827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8542133" y="3129641"/>
            <a:ext cx="982760" cy="9827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Oval 34"/>
          <p:cNvSpPr/>
          <p:nvPr/>
        </p:nvSpPr>
        <p:spPr>
          <a:xfrm>
            <a:off x="2963867" y="3717706"/>
            <a:ext cx="982760" cy="9827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Oval 35"/>
          <p:cNvSpPr/>
          <p:nvPr/>
        </p:nvSpPr>
        <p:spPr>
          <a:xfrm>
            <a:off x="8542133" y="4305772"/>
            <a:ext cx="982760" cy="9827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p:cNvSpPr txBox="1"/>
          <p:nvPr/>
        </p:nvSpPr>
        <p:spPr>
          <a:xfrm>
            <a:off x="767408" y="2617458"/>
            <a:ext cx="2055217" cy="615553"/>
          </a:xfrm>
          <a:prstGeom prst="rect">
            <a:avLst/>
          </a:prstGeom>
          <a:noFill/>
        </p:spPr>
        <p:txBody>
          <a:bodyPr wrap="square" rtlCol="0">
            <a:spAutoFit/>
          </a:bodyPr>
          <a:lstStyle/>
          <a:p>
            <a:pPr algn="r"/>
            <a:r>
              <a:rPr lang="en-US" sz="2000" dirty="0"/>
              <a:t>RESOURCES</a:t>
            </a:r>
          </a:p>
          <a:p>
            <a:pPr lvl="0" algn="r"/>
            <a:r>
              <a:rPr lang="en-US" sz="1400" dirty="0"/>
              <a:t>Crowd-find materials</a:t>
            </a:r>
          </a:p>
        </p:txBody>
      </p:sp>
      <p:sp>
        <p:nvSpPr>
          <p:cNvPr id="40" name="TextBox 39"/>
          <p:cNvSpPr txBox="1"/>
          <p:nvPr/>
        </p:nvSpPr>
        <p:spPr>
          <a:xfrm>
            <a:off x="9710384" y="3205523"/>
            <a:ext cx="1858224" cy="1046440"/>
          </a:xfrm>
          <a:prstGeom prst="rect">
            <a:avLst/>
          </a:prstGeom>
          <a:noFill/>
        </p:spPr>
        <p:txBody>
          <a:bodyPr wrap="square" rtlCol="0">
            <a:spAutoFit/>
          </a:bodyPr>
          <a:lstStyle/>
          <a:p>
            <a:r>
              <a:rPr lang="en-US" sz="2000" dirty="0"/>
              <a:t>INTERVIEWS</a:t>
            </a:r>
          </a:p>
          <a:p>
            <a:pPr lvl="0"/>
            <a:r>
              <a:rPr lang="en-US" sz="1400" dirty="0"/>
              <a:t>Connect a new generation with past executives</a:t>
            </a:r>
          </a:p>
        </p:txBody>
      </p:sp>
      <p:sp>
        <p:nvSpPr>
          <p:cNvPr id="41" name="TextBox 40"/>
          <p:cNvSpPr txBox="1"/>
          <p:nvPr/>
        </p:nvSpPr>
        <p:spPr>
          <a:xfrm>
            <a:off x="767408" y="3793588"/>
            <a:ext cx="2055217" cy="830997"/>
          </a:xfrm>
          <a:prstGeom prst="rect">
            <a:avLst/>
          </a:prstGeom>
          <a:noFill/>
        </p:spPr>
        <p:txBody>
          <a:bodyPr wrap="square" rtlCol="0">
            <a:spAutoFit/>
          </a:bodyPr>
          <a:lstStyle/>
          <a:p>
            <a:pPr algn="r"/>
            <a:r>
              <a:rPr lang="en-US" sz="2000" dirty="0"/>
              <a:t>ARTICLES</a:t>
            </a:r>
          </a:p>
          <a:p>
            <a:pPr lvl="0" algn="r"/>
            <a:r>
              <a:rPr lang="en-US" sz="1400" dirty="0"/>
              <a:t>Allow others to become their own HBR</a:t>
            </a:r>
          </a:p>
        </p:txBody>
      </p:sp>
      <p:sp>
        <p:nvSpPr>
          <p:cNvPr id="42" name="TextBox 41"/>
          <p:cNvSpPr txBox="1"/>
          <p:nvPr/>
        </p:nvSpPr>
        <p:spPr>
          <a:xfrm>
            <a:off x="9710384" y="4381654"/>
            <a:ext cx="2074248" cy="830997"/>
          </a:xfrm>
          <a:prstGeom prst="rect">
            <a:avLst/>
          </a:prstGeom>
          <a:noFill/>
        </p:spPr>
        <p:txBody>
          <a:bodyPr wrap="square" rtlCol="0">
            <a:spAutoFit/>
          </a:bodyPr>
          <a:lstStyle/>
          <a:p>
            <a:r>
              <a:rPr lang="en-US" sz="2000" dirty="0"/>
              <a:t>INSIGHTS</a:t>
            </a:r>
          </a:p>
          <a:p>
            <a:pPr lvl="0"/>
            <a:r>
              <a:rPr lang="en-US" sz="1400" dirty="0"/>
              <a:t>Share knowledge across companies</a:t>
            </a:r>
          </a:p>
        </p:txBody>
      </p:sp>
      <p:sp>
        <p:nvSpPr>
          <p:cNvPr id="43" name="Freeform 26"/>
          <p:cNvSpPr>
            <a:spLocks noEditPoints="1"/>
          </p:cNvSpPr>
          <p:nvPr/>
        </p:nvSpPr>
        <p:spPr bwMode="auto">
          <a:xfrm>
            <a:off x="3188863" y="3962492"/>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50" name="Straight Connector 49"/>
          <p:cNvCxnSpPr>
            <a:stCxn id="33" idx="6"/>
            <a:endCxn id="28" idx="2"/>
          </p:cNvCxnSpPr>
          <p:nvPr/>
        </p:nvCxnSpPr>
        <p:spPr>
          <a:xfrm>
            <a:off x="3946627" y="3032956"/>
            <a:ext cx="3798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2"/>
            <a:endCxn id="29" idx="6"/>
          </p:cNvCxnSpPr>
          <p:nvPr/>
        </p:nvCxnSpPr>
        <p:spPr>
          <a:xfrm flipH="1">
            <a:off x="7865503" y="3621021"/>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865503" y="4797152"/>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5" idx="6"/>
            <a:endCxn id="30" idx="2"/>
          </p:cNvCxnSpPr>
          <p:nvPr/>
        </p:nvCxnSpPr>
        <p:spPr>
          <a:xfrm>
            <a:off x="3946627" y="4209086"/>
            <a:ext cx="39048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292244" y="1160748"/>
            <a:ext cx="3209044" cy="686906"/>
          </a:xfrm>
          <a:prstGeom prst="rect">
            <a:avLst/>
          </a:prstGeom>
        </p:spPr>
        <p:txBody>
          <a:bodyPr wrap="square" lIns="121920" rIns="121920" bIns="60960">
            <a:spAutoFit/>
          </a:bodyPr>
          <a:lstStyle/>
          <a:p>
            <a:pPr algn="r">
              <a:lnSpc>
                <a:spcPct val="89000"/>
              </a:lnSpc>
            </a:pPr>
            <a:r>
              <a:rPr lang="en-US" sz="1400" dirty="0"/>
              <a:t>All the knowledge is out there, we just have to connect the dots and share it with the right people.</a:t>
            </a:r>
          </a:p>
        </p:txBody>
      </p:sp>
      <p:sp>
        <p:nvSpPr>
          <p:cNvPr id="63" name="Title 62"/>
          <p:cNvSpPr>
            <a:spLocks noGrp="1"/>
          </p:cNvSpPr>
          <p:nvPr>
            <p:ph type="title"/>
          </p:nvPr>
        </p:nvSpPr>
        <p:spPr/>
        <p:txBody>
          <a:bodyPr/>
          <a:lstStyle/>
          <a:p>
            <a:r>
              <a:rPr lang="en-US" dirty="0"/>
              <a:t>OUR USERS DESIRE KNOWLEDGE</a:t>
            </a:r>
          </a:p>
        </p:txBody>
      </p:sp>
      <p:sp>
        <p:nvSpPr>
          <p:cNvPr id="27" name="Freeform 93"/>
          <p:cNvSpPr>
            <a:spLocks noEditPoints="1"/>
          </p:cNvSpPr>
          <p:nvPr/>
        </p:nvSpPr>
        <p:spPr bwMode="auto">
          <a:xfrm>
            <a:off x="3224867" y="2713124"/>
            <a:ext cx="458865" cy="595569"/>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4"/>
          <p:cNvSpPr>
            <a:spLocks noEditPoints="1"/>
          </p:cNvSpPr>
          <p:nvPr/>
        </p:nvSpPr>
        <p:spPr bwMode="auto">
          <a:xfrm>
            <a:off x="8796300" y="3176972"/>
            <a:ext cx="468052" cy="693856"/>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noEditPoints="1"/>
          </p:cNvSpPr>
          <p:nvPr/>
        </p:nvSpPr>
        <p:spPr bwMode="auto">
          <a:xfrm>
            <a:off x="8855291" y="4486798"/>
            <a:ext cx="409061" cy="634390"/>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78000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60000">
                                          <p:cBhvr additive="base">
                                            <p:cTn id="7" dur="7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0000">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14:bounceEnd="60000">
                                          <p:cBhvr additive="base">
                                            <p:cTn id="11" dur="8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0000">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8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0000">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14:bounceEnd="60000">
                                          <p:cBhvr additive="base">
                                            <p:cTn id="19" dur="9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00" fill="hold"/>
                                            <p:tgtEl>
                                              <p:spTgt spid="31"/>
                                            </p:tgtEl>
                                            <p:attrNameLst>
                                              <p:attrName>ppt_x</p:attrName>
                                            </p:attrNameLst>
                                          </p:cBhvr>
                                          <p:tavLst>
                                            <p:tav tm="0">
                                              <p:val>
                                                <p:strVal val="#ppt_x"/>
                                              </p:val>
                                            </p:tav>
                                            <p:tav tm="100000">
                                              <p:val>
                                                <p:strVal val="#ppt_x"/>
                                              </p:val>
                                            </p:tav>
                                          </p:tavLst>
                                        </p:anim>
                                        <p:anim calcmode="lin" valueType="num">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800" fill="hold"/>
                                            <p:tgtEl>
                                              <p:spTgt spid="30"/>
                                            </p:tgtEl>
                                            <p:attrNameLst>
                                              <p:attrName>ppt_x</p:attrName>
                                            </p:attrNameLst>
                                          </p:cBhvr>
                                          <p:tavLst>
                                            <p:tav tm="0">
                                              <p:val>
                                                <p:strVal val="#ppt_x"/>
                                              </p:val>
                                            </p:tav>
                                            <p:tav tm="100000">
                                              <p:val>
                                                <p:strVal val="#ppt_x"/>
                                              </p:val>
                                            </p:tav>
                                          </p:tavLst>
                                        </p:anim>
                                        <p:anim calcmode="lin" valueType="num">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800" fill="hold"/>
                                            <p:tgtEl>
                                              <p:spTgt spid="29"/>
                                            </p:tgtEl>
                                            <p:attrNameLst>
                                              <p:attrName>ppt_x</p:attrName>
                                            </p:attrNameLst>
                                          </p:cBhvr>
                                          <p:tavLst>
                                            <p:tav tm="0">
                                              <p:val>
                                                <p:strVal val="#ppt_x"/>
                                              </p:val>
                                            </p:tav>
                                            <p:tav tm="100000">
                                              <p:val>
                                                <p:strVal val="#ppt_x"/>
                                              </p:val>
                                            </p:tav>
                                          </p:tavLst>
                                        </p:anim>
                                        <p:anim calcmode="lin" valueType="num">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900" fill="hold"/>
                                            <p:tgtEl>
                                              <p:spTgt spid="28"/>
                                            </p:tgtEl>
                                            <p:attrNameLst>
                                              <p:attrName>ppt_x</p:attrName>
                                            </p:attrNameLst>
                                          </p:cBhvr>
                                          <p:tavLst>
                                            <p:tav tm="0">
                                              <p:val>
                                                <p:strVal val="#ppt_x"/>
                                              </p:val>
                                            </p:tav>
                                            <p:tav tm="100000">
                                              <p:val>
                                                <p:strVal val="#ppt_x"/>
                                              </p:val>
                                            </p:tav>
                                          </p:tavLst>
                                        </p:anim>
                                        <p:anim calcmode="lin" valueType="num">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606" y="1098"/>
            <a:ext cx="10363200" cy="817561"/>
          </a:xfrm>
        </p:spPr>
        <p:txBody>
          <a:bodyPr/>
          <a:lstStyle/>
          <a:p>
            <a:r>
              <a:rPr lang="en-US" dirty="0"/>
              <a:t>POSSIBLE SALES TEAM</a:t>
            </a:r>
          </a:p>
        </p:txBody>
      </p:sp>
      <p:sp>
        <p:nvSpPr>
          <p:cNvPr id="10" name="Rectangle 9"/>
          <p:cNvSpPr/>
          <p:nvPr/>
        </p:nvSpPr>
        <p:spPr>
          <a:xfrm>
            <a:off x="4907907" y="1321338"/>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CEO</a:t>
            </a:r>
          </a:p>
        </p:txBody>
      </p:sp>
      <p:sp>
        <p:nvSpPr>
          <p:cNvPr id="11" name="Rectangle 10"/>
          <p:cNvSpPr/>
          <p:nvPr/>
        </p:nvSpPr>
        <p:spPr>
          <a:xfrm>
            <a:off x="496701" y="4973427"/>
            <a:ext cx="1553232" cy="579809"/>
          </a:xfrm>
          <a:prstGeom prst="rect">
            <a:avLst/>
          </a:pr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2" name="Rectangle 11"/>
          <p:cNvSpPr/>
          <p:nvPr/>
        </p:nvSpPr>
        <p:spPr>
          <a:xfrm>
            <a:off x="2833499" y="4973427"/>
            <a:ext cx="1553232" cy="579809"/>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4" name="Rectangle 13"/>
          <p:cNvSpPr/>
          <p:nvPr/>
        </p:nvSpPr>
        <p:spPr>
          <a:xfrm>
            <a:off x="1271511" y="3093253"/>
            <a:ext cx="2323624" cy="579809"/>
          </a:xfrm>
          <a:prstGeom prst="rect">
            <a:avLst/>
          </a:pr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sp>
        <p:nvSpPr>
          <p:cNvPr id="15" name="Rectangle 14"/>
          <p:cNvSpPr/>
          <p:nvPr/>
        </p:nvSpPr>
        <p:spPr>
          <a:xfrm>
            <a:off x="4907907" y="3093253"/>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Directors</a:t>
            </a:r>
          </a:p>
        </p:txBody>
      </p:sp>
      <p:sp>
        <p:nvSpPr>
          <p:cNvPr id="16" name="Rectangle 15"/>
          <p:cNvSpPr/>
          <p:nvPr/>
        </p:nvSpPr>
        <p:spPr>
          <a:xfrm>
            <a:off x="8544303" y="3093253"/>
            <a:ext cx="2323624"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cxnSp>
        <p:nvCxnSpPr>
          <p:cNvPr id="20" name="Elbow Connector 19"/>
          <p:cNvCxnSpPr/>
          <p:nvPr/>
        </p:nvCxnSpPr>
        <p:spPr>
          <a:xfrm rot="16200000" flipH="1">
            <a:off x="7703891" y="325964"/>
            <a:ext cx="368053" cy="3636397"/>
          </a:xfrm>
          <a:prstGeom prst="bentConnector3">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0" idx="2"/>
            <a:endCxn id="40" idx="0"/>
          </p:cNvCxnSpPr>
          <p:nvPr/>
        </p:nvCxnSpPr>
        <p:spPr>
          <a:xfrm rot="5400000">
            <a:off x="4012096" y="322376"/>
            <a:ext cx="478853" cy="3636395"/>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2"/>
            <a:endCxn id="41" idx="0"/>
          </p:cNvCxnSpPr>
          <p:nvPr/>
        </p:nvCxnSpPr>
        <p:spPr>
          <a:xfrm>
            <a:off x="6069719" y="1901147"/>
            <a:ext cx="1" cy="508555"/>
          </a:xfrm>
          <a:prstGeom prst="straightConnector1">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512014" y="2380000"/>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US</a:t>
            </a:r>
          </a:p>
        </p:txBody>
      </p:sp>
      <p:sp>
        <p:nvSpPr>
          <p:cNvPr id="41" name="Rectangle 40"/>
          <p:cNvSpPr/>
          <p:nvPr/>
        </p:nvSpPr>
        <p:spPr>
          <a:xfrm>
            <a:off x="5148410" y="2409702"/>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EU &amp; Middle East</a:t>
            </a:r>
          </a:p>
        </p:txBody>
      </p:sp>
      <p:sp>
        <p:nvSpPr>
          <p:cNvPr id="42" name="Rectangle 41"/>
          <p:cNvSpPr/>
          <p:nvPr/>
        </p:nvSpPr>
        <p:spPr>
          <a:xfrm>
            <a:off x="8784806" y="2269200"/>
            <a:ext cx="1842619" cy="5704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South America &amp; Africa</a:t>
            </a:r>
          </a:p>
        </p:txBody>
      </p:sp>
      <p:cxnSp>
        <p:nvCxnSpPr>
          <p:cNvPr id="52" name="Straight Arrow Connector 51"/>
          <p:cNvCxnSpPr>
            <a:stCxn id="41" idx="2"/>
            <a:endCxn id="15" idx="0"/>
          </p:cNvCxnSpPr>
          <p:nvPr/>
        </p:nvCxnSpPr>
        <p:spPr>
          <a:xfrm flipH="1">
            <a:off x="6069719" y="2758515"/>
            <a:ext cx="1" cy="334738"/>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2"/>
            <a:endCxn id="16" idx="0"/>
          </p:cNvCxnSpPr>
          <p:nvPr/>
        </p:nvCxnSpPr>
        <p:spPr>
          <a:xfrm flipH="1">
            <a:off x="9706115" y="2839613"/>
            <a:ext cx="1" cy="2536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2"/>
            <a:endCxn id="14" idx="0"/>
          </p:cNvCxnSpPr>
          <p:nvPr/>
        </p:nvCxnSpPr>
        <p:spPr>
          <a:xfrm flipH="1">
            <a:off x="2433323" y="2728813"/>
            <a:ext cx="1" cy="3644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14" idx="2"/>
            <a:endCxn id="64" idx="0"/>
          </p:cNvCxnSpPr>
          <p:nvPr/>
        </p:nvCxnSpPr>
        <p:spPr>
          <a:xfrm rot="5400000">
            <a:off x="1614400" y="3327891"/>
            <a:ext cx="473752" cy="1164094"/>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47919"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65" name="Straight Arrow Connector 64"/>
          <p:cNvCxnSpPr>
            <a:stCxn id="64" idx="2"/>
            <a:endCxn id="11" idx="0"/>
          </p:cNvCxnSpPr>
          <p:nvPr/>
        </p:nvCxnSpPr>
        <p:spPr>
          <a:xfrm>
            <a:off x="1269229" y="4495627"/>
            <a:ext cx="4088"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8880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72" name="Elbow Connector 71"/>
          <p:cNvCxnSpPr>
            <a:stCxn id="14" idx="2"/>
            <a:endCxn id="71" idx="0"/>
          </p:cNvCxnSpPr>
          <p:nvPr/>
        </p:nvCxnSpPr>
        <p:spPr>
          <a:xfrm rot="16200000" flipH="1">
            <a:off x="2784843" y="3321541"/>
            <a:ext cx="473752" cy="1176793"/>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1" idx="2"/>
            <a:endCxn id="12" idx="0"/>
          </p:cNvCxnSpPr>
          <p:nvPr/>
        </p:nvCxnSpPr>
        <p:spPr>
          <a:xfrm flipH="1">
            <a:off x="3610115"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749907" y="4973427"/>
            <a:ext cx="1553232"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90" name="Rectangle 89"/>
          <p:cNvSpPr/>
          <p:nvPr/>
        </p:nvSpPr>
        <p:spPr>
          <a:xfrm>
            <a:off x="10086706" y="4973427"/>
            <a:ext cx="1553232" cy="579809"/>
          </a:xfrm>
          <a:prstGeom prst="rect">
            <a:avLst/>
          </a:prstGeom>
          <a:solidFill>
            <a:schemeClr val="accent6"/>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cxnSp>
        <p:nvCxnSpPr>
          <p:cNvPr id="91" name="Elbow Connector 90"/>
          <p:cNvCxnSpPr>
            <a:stCxn id="16" idx="2"/>
            <a:endCxn id="92" idx="0"/>
          </p:cNvCxnSpPr>
          <p:nvPr/>
        </p:nvCxnSpPr>
        <p:spPr>
          <a:xfrm rot="5400000">
            <a:off x="8877400" y="3318099"/>
            <a:ext cx="473752" cy="1183679"/>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60112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93" name="Straight Arrow Connector 92"/>
          <p:cNvCxnSpPr>
            <a:stCxn id="92" idx="2"/>
            <a:endCxn id="89" idx="0"/>
          </p:cNvCxnSpPr>
          <p:nvPr/>
        </p:nvCxnSpPr>
        <p:spPr>
          <a:xfrm>
            <a:off x="8522436" y="4495627"/>
            <a:ext cx="4087"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942013"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95" name="Elbow Connector 94"/>
          <p:cNvCxnSpPr>
            <a:stCxn id="16" idx="2"/>
            <a:endCxn id="94" idx="0"/>
          </p:cNvCxnSpPr>
          <p:nvPr/>
        </p:nvCxnSpPr>
        <p:spPr>
          <a:xfrm rot="16200000" flipH="1">
            <a:off x="10047843" y="3331334"/>
            <a:ext cx="473752" cy="1157208"/>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2"/>
            <a:endCxn id="90" idx="0"/>
          </p:cNvCxnSpPr>
          <p:nvPr/>
        </p:nvCxnSpPr>
        <p:spPr>
          <a:xfrm flipH="1">
            <a:off x="10863322"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1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FF2D-D538-4E20-A5E9-1539D435D097}"/>
              </a:ext>
            </a:extLst>
          </p:cNvPr>
          <p:cNvSpPr>
            <a:spLocks noGrp="1"/>
          </p:cNvSpPr>
          <p:nvPr>
            <p:ph type="title"/>
          </p:nvPr>
        </p:nvSpPr>
        <p:spPr/>
        <p:txBody>
          <a:bodyPr/>
          <a:lstStyle/>
          <a:p>
            <a:endParaRPr lang="fr-FR" dirty="0"/>
          </a:p>
        </p:txBody>
      </p:sp>
      <p:sp>
        <p:nvSpPr>
          <p:cNvPr id="4" name="Espace réservé du contenu 3">
            <a:extLst>
              <a:ext uri="{FF2B5EF4-FFF2-40B4-BE49-F238E27FC236}">
                <a16:creationId xmlns:a16="http://schemas.microsoft.com/office/drawing/2014/main" id="{3E340E6D-7337-4024-8F41-1221BB0BF5E8}"/>
              </a:ext>
            </a:extLst>
          </p:cNvPr>
          <p:cNvSpPr>
            <a:spLocks noGrp="1"/>
          </p:cNvSpPr>
          <p:nvPr>
            <p:ph idx="1"/>
          </p:nvPr>
        </p:nvSpPr>
        <p:spPr/>
        <p:txBody>
          <a:bodyPr/>
          <a:lstStyle/>
          <a:p>
            <a:pPr marL="285750" indent="-285750">
              <a:buFont typeface="Arial" panose="020B0604020202020204" pitchFamily="34" charset="0"/>
              <a:buChar char="•"/>
            </a:pPr>
            <a:r>
              <a:rPr lang="fr-FR" dirty="0"/>
              <a:t>Contexte</a:t>
            </a:r>
          </a:p>
          <a:p>
            <a:pPr marL="514344" lvl="1" indent="-285750"/>
            <a:r>
              <a:rPr lang="fr-FR" dirty="0" err="1"/>
              <a:t>Proxibanque</a:t>
            </a:r>
            <a:endParaRPr lang="fr-FR" dirty="0"/>
          </a:p>
          <a:p>
            <a:pPr marL="514344" lvl="1" indent="-285750"/>
            <a:r>
              <a:rPr lang="fr-FR" dirty="0"/>
              <a:t>Problème et enjeux</a:t>
            </a:r>
          </a:p>
          <a:p>
            <a:pPr marL="514344" lvl="1" indent="-285750"/>
            <a:r>
              <a:rPr lang="fr-FR" dirty="0"/>
              <a:t>Solution</a:t>
            </a:r>
          </a:p>
          <a:p>
            <a:pPr marL="514344" lvl="1" indent="-285750"/>
            <a:r>
              <a:rPr lang="fr-FR" dirty="0"/>
              <a:t>Equipe</a:t>
            </a:r>
          </a:p>
          <a:p>
            <a:pPr marL="285750" indent="-285750">
              <a:buFont typeface="Arial" panose="020B0604020202020204" pitchFamily="34" charset="0"/>
              <a:buChar char="•"/>
            </a:pPr>
            <a:r>
              <a:rPr lang="fr-FR" dirty="0"/>
              <a:t>Conception</a:t>
            </a:r>
          </a:p>
          <a:p>
            <a:pPr marL="514344" lvl="1" indent="-285750"/>
            <a:r>
              <a:rPr lang="fr-FR" dirty="0"/>
              <a:t>Scrum</a:t>
            </a:r>
          </a:p>
          <a:p>
            <a:pPr marL="514344" lvl="1" indent="-285750"/>
            <a:r>
              <a:rPr lang="fr-FR" dirty="0" err="1"/>
              <a:t>UserStory</a:t>
            </a:r>
            <a:r>
              <a:rPr lang="fr-FR" dirty="0"/>
              <a:t> et mapping</a:t>
            </a:r>
          </a:p>
          <a:p>
            <a:pPr marL="514344" lvl="1" indent="-285750"/>
            <a:r>
              <a:rPr lang="fr-FR" dirty="0"/>
              <a:t>Sprint </a:t>
            </a:r>
            <a:r>
              <a:rPr lang="fr-FR" dirty="0" err="1"/>
              <a:t>backlog</a:t>
            </a:r>
            <a:endParaRPr lang="fr-FR" dirty="0"/>
          </a:p>
          <a:p>
            <a:pPr marL="514344" lvl="1" indent="-285750"/>
            <a:r>
              <a:rPr lang="fr-FR" dirty="0" err="1"/>
              <a:t>BurnDown</a:t>
            </a:r>
            <a:r>
              <a:rPr lang="fr-FR" dirty="0"/>
              <a:t> chart</a:t>
            </a:r>
          </a:p>
          <a:p>
            <a:pPr marL="514344" lvl="1" indent="-285750"/>
            <a:r>
              <a:rPr lang="fr-FR" dirty="0"/>
              <a:t>L’architecture</a:t>
            </a:r>
          </a:p>
          <a:p>
            <a:pPr marL="285750" indent="-285750">
              <a:buFont typeface="Arial" panose="020B0604020202020204" pitchFamily="34" charset="0"/>
              <a:buChar char="•"/>
            </a:pPr>
            <a:r>
              <a:rPr lang="fr-FR" dirty="0"/>
              <a:t>Réalisation</a:t>
            </a:r>
          </a:p>
          <a:p>
            <a:pPr marL="285750" indent="-285750">
              <a:buFont typeface="Arial" panose="020B0604020202020204" pitchFamily="34" charset="0"/>
              <a:buChar char="•"/>
            </a:pPr>
            <a:r>
              <a:rPr lang="fr-FR" dirty="0"/>
              <a:t>Les écrans</a:t>
            </a:r>
          </a:p>
          <a:p>
            <a:endParaRPr lang="fr-FR" dirty="0"/>
          </a:p>
        </p:txBody>
      </p:sp>
      <p:sp>
        <p:nvSpPr>
          <p:cNvPr id="5" name="Espace réservé du texte 4">
            <a:extLst>
              <a:ext uri="{FF2B5EF4-FFF2-40B4-BE49-F238E27FC236}">
                <a16:creationId xmlns:a16="http://schemas.microsoft.com/office/drawing/2014/main" id="{A212FDD6-054E-4A68-B5B5-EC93374655CE}"/>
              </a:ext>
            </a:extLst>
          </p:cNvPr>
          <p:cNvSpPr>
            <a:spLocks noGrp="1"/>
          </p:cNvSpPr>
          <p:nvPr>
            <p:ph type="body" sz="quarter" idx="10"/>
          </p:nvPr>
        </p:nvSpPr>
        <p:spPr/>
        <p:txBody>
          <a:bodyPr/>
          <a:lstStyle/>
          <a:p>
            <a:endParaRPr lang="fr-FR" dirty="0"/>
          </a:p>
        </p:txBody>
      </p:sp>
    </p:spTree>
    <p:extLst>
      <p:ext uri="{BB962C8B-B14F-4D97-AF65-F5344CB8AC3E}">
        <p14:creationId xmlns:p14="http://schemas.microsoft.com/office/powerpoint/2010/main" val="169095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a:solidFill>
                  <a:srgbClr val="FFFFFF"/>
                </a:solidFill>
              </a:rPr>
              <a:t>You Exec</a:t>
            </a:r>
          </a:p>
        </p:txBody>
      </p:sp>
      <p:sp>
        <p:nvSpPr>
          <p:cNvPr id="24" name="Rounded Rectangle 23"/>
          <p:cNvSpPr/>
          <p:nvPr/>
        </p:nvSpPr>
        <p:spPr>
          <a:xfrm>
            <a:off x="3352801" y="2076655"/>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Insights</a:t>
            </a:r>
          </a:p>
        </p:txBody>
      </p:sp>
      <p:sp>
        <p:nvSpPr>
          <p:cNvPr id="25" name="Rounded Rectangle 24"/>
          <p:cNvSpPr/>
          <p:nvPr/>
        </p:nvSpPr>
        <p:spPr>
          <a:xfrm>
            <a:off x="3355250" y="312652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Interviews</a:t>
            </a:r>
          </a:p>
        </p:txBody>
      </p:sp>
      <p:sp>
        <p:nvSpPr>
          <p:cNvPr id="26" name="Rounded Rectangle 25"/>
          <p:cNvSpPr/>
          <p:nvPr/>
        </p:nvSpPr>
        <p:spPr>
          <a:xfrm>
            <a:off x="3355250" y="4176388"/>
            <a:ext cx="2055316" cy="515784"/>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Articles</a:t>
            </a:r>
          </a:p>
        </p:txBody>
      </p:sp>
      <p:sp>
        <p:nvSpPr>
          <p:cNvPr id="27" name="Rounded Rectangle 26"/>
          <p:cNvSpPr/>
          <p:nvPr/>
        </p:nvSpPr>
        <p:spPr>
          <a:xfrm>
            <a:off x="3352801" y="5226255"/>
            <a:ext cx="2055316" cy="515784"/>
          </a:xfrm>
          <a:prstGeom prst="roundRect">
            <a:avLst>
              <a:gd name="adj" fmla="val 50000"/>
            </a:avLst>
          </a:pr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Resources</a:t>
            </a:r>
          </a:p>
        </p:txBody>
      </p:sp>
      <p:sp>
        <p:nvSpPr>
          <p:cNvPr id="9" name="Rectangle 8"/>
          <p:cNvSpPr/>
          <p:nvPr/>
        </p:nvSpPr>
        <p:spPr>
          <a:xfrm>
            <a:off x="6426567" y="1327242"/>
            <a:ext cx="5286059" cy="349715"/>
          </a:xfrm>
          <a:prstGeom prst="rect">
            <a:avLst/>
          </a:prstGeom>
        </p:spPr>
        <p:txBody>
          <a:bodyPr wrap="square" lIns="243840" rIns="243840" bIns="97536">
            <a:spAutoFit/>
          </a:bodyPr>
          <a:lstStyle/>
          <a:p>
            <a:pPr>
              <a:lnSpc>
                <a:spcPct val="89000"/>
              </a:lnSpc>
            </a:pPr>
            <a:r>
              <a:rPr lang="en-US" sz="1467" dirty="0"/>
              <a:t>Concepts from “How to Win Friend and Influence People”</a:t>
            </a:r>
          </a:p>
        </p:txBody>
      </p:sp>
      <p:cxnSp>
        <p:nvCxnSpPr>
          <p:cNvPr id="12" name="Elbow Connector 11"/>
          <p:cNvCxnSpPr>
            <a:stCxn id="24" idx="3"/>
          </p:cNvCxnSpPr>
          <p:nvPr/>
        </p:nvCxnSpPr>
        <p:spPr>
          <a:xfrm flipV="1">
            <a:off x="5408116" y="1486471"/>
            <a:ext cx="612051" cy="848076"/>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24" idx="3"/>
          </p:cNvCxnSpPr>
          <p:nvPr/>
        </p:nvCxnSpPr>
        <p:spPr>
          <a:xfrm flipV="1">
            <a:off x="5408116" y="2079776"/>
            <a:ext cx="612051" cy="254771"/>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426565" y="2763188"/>
            <a:ext cx="5286059" cy="349715"/>
          </a:xfrm>
          <a:prstGeom prst="rect">
            <a:avLst/>
          </a:prstGeom>
        </p:spPr>
        <p:txBody>
          <a:bodyPr wrap="square" lIns="243840" rIns="243840" bIns="97536">
            <a:spAutoFit/>
          </a:bodyPr>
          <a:lstStyle/>
          <a:p>
            <a:pPr>
              <a:lnSpc>
                <a:spcPct val="89000"/>
              </a:lnSpc>
            </a:pPr>
            <a:r>
              <a:rPr lang="en-US" sz="1467" dirty="0"/>
              <a:t>Podcast-like audio interviews</a:t>
            </a:r>
          </a:p>
        </p:txBody>
      </p:sp>
      <p:sp>
        <p:nvSpPr>
          <p:cNvPr id="34" name="Rectangle 33"/>
          <p:cNvSpPr/>
          <p:nvPr/>
        </p:nvSpPr>
        <p:spPr>
          <a:xfrm>
            <a:off x="6426567" y="3359242"/>
            <a:ext cx="5286059" cy="349715"/>
          </a:xfrm>
          <a:prstGeom prst="rect">
            <a:avLst/>
          </a:prstGeom>
        </p:spPr>
        <p:txBody>
          <a:bodyPr wrap="square" lIns="243840" rIns="243840" bIns="97536">
            <a:spAutoFit/>
          </a:bodyPr>
          <a:lstStyle/>
          <a:p>
            <a:pPr>
              <a:lnSpc>
                <a:spcPct val="89000"/>
              </a:lnSpc>
            </a:pPr>
            <a:r>
              <a:rPr lang="en-US" sz="1467" dirty="0"/>
              <a:t>“</a:t>
            </a:r>
            <a:r>
              <a:rPr lang="en-US" sz="1467" dirty="0" err="1"/>
              <a:t>Mixergy</a:t>
            </a:r>
            <a:r>
              <a:rPr lang="en-US" sz="1467" dirty="0"/>
              <a:t>” for corporate enthusiasts</a:t>
            </a:r>
          </a:p>
        </p:txBody>
      </p:sp>
      <p:cxnSp>
        <p:nvCxnSpPr>
          <p:cNvPr id="35" name="Elbow Connector 34"/>
          <p:cNvCxnSpPr>
            <a:stCxn id="25" idx="3"/>
          </p:cNvCxnSpPr>
          <p:nvPr/>
        </p:nvCxnSpPr>
        <p:spPr>
          <a:xfrm flipV="1">
            <a:off x="5410566" y="2935965"/>
            <a:ext cx="609601" cy="448449"/>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25" idx="3"/>
          </p:cNvCxnSpPr>
          <p:nvPr/>
        </p:nvCxnSpPr>
        <p:spPr>
          <a:xfrm>
            <a:off x="5410566" y="3384413"/>
            <a:ext cx="609601" cy="144856"/>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426567" y="4077215"/>
            <a:ext cx="5286059" cy="349715"/>
          </a:xfrm>
          <a:prstGeom prst="rect">
            <a:avLst/>
          </a:prstGeom>
        </p:spPr>
        <p:txBody>
          <a:bodyPr wrap="square" lIns="243840" rIns="243840" bIns="97536">
            <a:spAutoFit/>
          </a:bodyPr>
          <a:lstStyle/>
          <a:p>
            <a:pPr>
              <a:lnSpc>
                <a:spcPct val="89000"/>
              </a:lnSpc>
            </a:pPr>
            <a:r>
              <a:rPr lang="en-US" sz="1467" dirty="0"/>
              <a:t>Summaries from the best business editorials</a:t>
            </a:r>
          </a:p>
        </p:txBody>
      </p:sp>
      <p:sp>
        <p:nvSpPr>
          <p:cNvPr id="38" name="Rectangle 37"/>
          <p:cNvSpPr/>
          <p:nvPr/>
        </p:nvSpPr>
        <p:spPr>
          <a:xfrm>
            <a:off x="6426567" y="4686815"/>
            <a:ext cx="5286059" cy="349715"/>
          </a:xfrm>
          <a:prstGeom prst="rect">
            <a:avLst/>
          </a:prstGeom>
        </p:spPr>
        <p:txBody>
          <a:bodyPr wrap="square" lIns="243840" rIns="243840" bIns="97536">
            <a:spAutoFit/>
          </a:bodyPr>
          <a:lstStyle/>
          <a:p>
            <a:pPr>
              <a:lnSpc>
                <a:spcPct val="89000"/>
              </a:lnSpc>
            </a:pPr>
            <a:r>
              <a:rPr lang="en-US" sz="1467" dirty="0"/>
              <a:t>Find material to share from different MBA programs</a:t>
            </a:r>
          </a:p>
        </p:txBody>
      </p:sp>
      <p:cxnSp>
        <p:nvCxnSpPr>
          <p:cNvPr id="39" name="Elbow Connector 38"/>
          <p:cNvCxnSpPr>
            <a:stCxn id="26" idx="3"/>
          </p:cNvCxnSpPr>
          <p:nvPr/>
        </p:nvCxnSpPr>
        <p:spPr>
          <a:xfrm flipV="1">
            <a:off x="5410566" y="4249992"/>
            <a:ext cx="609601" cy="184289"/>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3"/>
          </p:cNvCxnSpPr>
          <p:nvPr/>
        </p:nvCxnSpPr>
        <p:spPr>
          <a:xfrm>
            <a:off x="5410566" y="4434280"/>
            <a:ext cx="609601" cy="409016"/>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426567" y="5404788"/>
            <a:ext cx="5286059" cy="349715"/>
          </a:xfrm>
          <a:prstGeom prst="rect">
            <a:avLst/>
          </a:prstGeom>
        </p:spPr>
        <p:txBody>
          <a:bodyPr wrap="square" lIns="243840" rIns="243840" bIns="97536">
            <a:spAutoFit/>
          </a:bodyPr>
          <a:lstStyle/>
          <a:p>
            <a:pPr>
              <a:lnSpc>
                <a:spcPct val="89000"/>
              </a:lnSpc>
            </a:pPr>
            <a:r>
              <a:rPr lang="en-US" sz="1467" dirty="0"/>
              <a:t>Books, email templates, thank you notes</a:t>
            </a:r>
            <a:r>
              <a:rPr lang="mr-IN" sz="1467" dirty="0"/>
              <a:t>…</a:t>
            </a:r>
            <a:r>
              <a:rPr lang="en-US" sz="1467" dirty="0"/>
              <a:t>.</a:t>
            </a:r>
          </a:p>
        </p:txBody>
      </p:sp>
      <p:sp>
        <p:nvSpPr>
          <p:cNvPr id="42" name="Rectangle 41"/>
          <p:cNvSpPr/>
          <p:nvPr/>
        </p:nvSpPr>
        <p:spPr>
          <a:xfrm>
            <a:off x="6426567" y="5976134"/>
            <a:ext cx="5286059" cy="349715"/>
          </a:xfrm>
          <a:prstGeom prst="rect">
            <a:avLst/>
          </a:prstGeom>
        </p:spPr>
        <p:txBody>
          <a:bodyPr wrap="square" lIns="243840" rIns="243840" bIns="97536">
            <a:spAutoFit/>
          </a:bodyPr>
          <a:lstStyle/>
          <a:p>
            <a:pPr>
              <a:lnSpc>
                <a:spcPct val="89000"/>
              </a:lnSpc>
            </a:pPr>
            <a:r>
              <a:rPr lang="en-US" sz="1467" dirty="0"/>
              <a:t>Anything that will help recruiting world-class talent</a:t>
            </a:r>
          </a:p>
        </p:txBody>
      </p:sp>
      <p:cxnSp>
        <p:nvCxnSpPr>
          <p:cNvPr id="43" name="Elbow Connector 42"/>
          <p:cNvCxnSpPr>
            <a:stCxn id="27" idx="3"/>
          </p:cNvCxnSpPr>
          <p:nvPr/>
        </p:nvCxnSpPr>
        <p:spPr>
          <a:xfrm>
            <a:off x="5408116" y="5484147"/>
            <a:ext cx="612051" cy="79871"/>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27" idx="3"/>
          </p:cNvCxnSpPr>
          <p:nvPr/>
        </p:nvCxnSpPr>
        <p:spPr>
          <a:xfrm>
            <a:off x="5408116" y="5484147"/>
            <a:ext cx="612051" cy="673176"/>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3" idx="2"/>
            <a:endCxn id="24" idx="1"/>
          </p:cNvCxnSpPr>
          <p:nvPr/>
        </p:nvCxnSpPr>
        <p:spPr>
          <a:xfrm flipV="1">
            <a:off x="2713704" y="2334547"/>
            <a:ext cx="639096" cy="1574800"/>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23" idx="2"/>
            <a:endCxn id="25" idx="1"/>
          </p:cNvCxnSpPr>
          <p:nvPr/>
        </p:nvCxnSpPr>
        <p:spPr>
          <a:xfrm flipV="1">
            <a:off x="2713705" y="3384414"/>
            <a:ext cx="641545" cy="524933"/>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3" idx="2"/>
            <a:endCxn id="26" idx="1"/>
          </p:cNvCxnSpPr>
          <p:nvPr/>
        </p:nvCxnSpPr>
        <p:spPr>
          <a:xfrm>
            <a:off x="2713705" y="3909347"/>
            <a:ext cx="641545" cy="524933"/>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2"/>
            <a:endCxn id="27" idx="1"/>
          </p:cNvCxnSpPr>
          <p:nvPr/>
        </p:nvCxnSpPr>
        <p:spPr>
          <a:xfrm>
            <a:off x="2713704" y="3909347"/>
            <a:ext cx="639096" cy="1574800"/>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Freeform 44"/>
          <p:cNvSpPr/>
          <p:nvPr/>
        </p:nvSpPr>
        <p:spPr>
          <a:xfrm rot="10800000" flipV="1">
            <a:off x="6020167" y="126839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6" name="Freeform 45"/>
          <p:cNvSpPr/>
          <p:nvPr/>
        </p:nvSpPr>
        <p:spPr>
          <a:xfrm rot="10800000" flipV="1">
            <a:off x="6020167" y="186170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7" name="Freeform 46"/>
          <p:cNvSpPr/>
          <p:nvPr/>
        </p:nvSpPr>
        <p:spPr>
          <a:xfrm rot="10800000" flipV="1">
            <a:off x="6020167" y="2717888"/>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8" name="Freeform 47"/>
          <p:cNvSpPr/>
          <p:nvPr/>
        </p:nvSpPr>
        <p:spPr>
          <a:xfrm rot="10800000" flipV="1">
            <a:off x="6020167" y="331119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9" name="Freeform 48"/>
          <p:cNvSpPr/>
          <p:nvPr/>
        </p:nvSpPr>
        <p:spPr>
          <a:xfrm rot="10800000" flipV="1">
            <a:off x="6020167" y="403191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0" name="Freeform 49"/>
          <p:cNvSpPr/>
          <p:nvPr/>
        </p:nvSpPr>
        <p:spPr>
          <a:xfrm rot="10800000" flipV="1">
            <a:off x="6020167" y="462522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2" name="Freeform 51"/>
          <p:cNvSpPr/>
          <p:nvPr/>
        </p:nvSpPr>
        <p:spPr>
          <a:xfrm rot="10800000" flipV="1">
            <a:off x="6020167" y="5345941"/>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3" name="Freeform 52"/>
          <p:cNvSpPr/>
          <p:nvPr/>
        </p:nvSpPr>
        <p:spPr>
          <a:xfrm rot="10800000" flipV="1">
            <a:off x="6020167" y="593924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4" name="Rectangle 53"/>
          <p:cNvSpPr/>
          <p:nvPr/>
        </p:nvSpPr>
        <p:spPr>
          <a:xfrm>
            <a:off x="6420036" y="1952836"/>
            <a:ext cx="5286059" cy="349715"/>
          </a:xfrm>
          <a:prstGeom prst="rect">
            <a:avLst/>
          </a:prstGeom>
        </p:spPr>
        <p:txBody>
          <a:bodyPr wrap="square" lIns="243840" rIns="243840" bIns="97536">
            <a:spAutoFit/>
          </a:bodyPr>
          <a:lstStyle/>
          <a:p>
            <a:pPr>
              <a:lnSpc>
                <a:spcPct val="89000"/>
              </a:lnSpc>
            </a:pPr>
            <a:r>
              <a:rPr lang="en-US" sz="1467" dirty="0"/>
              <a:t>Top 10 X, Y, Z to XXXXXXX for each industry</a:t>
            </a:r>
          </a:p>
        </p:txBody>
      </p:sp>
    </p:spTree>
    <p:extLst>
      <p:ext uri="{BB962C8B-B14F-4D97-AF65-F5344CB8AC3E}">
        <p14:creationId xmlns:p14="http://schemas.microsoft.com/office/powerpoint/2010/main" val="370084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TESTIMONIALS</a:t>
            </a:r>
          </a:p>
        </p:txBody>
      </p:sp>
      <p:sp>
        <p:nvSpPr>
          <p:cNvPr id="3" name="Text Placeholder 2"/>
          <p:cNvSpPr>
            <a:spLocks noGrp="1"/>
          </p:cNvSpPr>
          <p:nvPr>
            <p:ph type="body" sz="quarter" idx="10"/>
          </p:nvPr>
        </p:nvSpPr>
        <p:spPr/>
        <p:txBody>
          <a:bodyPr/>
          <a:lstStyle/>
          <a:p>
            <a:r>
              <a:rPr lang="en-US" dirty="0"/>
              <a:t>What our subscribers are saying</a:t>
            </a:r>
          </a:p>
        </p:txBody>
      </p:sp>
      <p:sp>
        <p:nvSpPr>
          <p:cNvPr id="5" name="Freeform 6"/>
          <p:cNvSpPr>
            <a:spLocks/>
          </p:cNvSpPr>
          <p:nvPr/>
        </p:nvSpPr>
        <p:spPr bwMode="auto">
          <a:xfrm rot="547283">
            <a:off x="2514519" y="1532103"/>
            <a:ext cx="2671552" cy="2462832"/>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rot="585448">
            <a:off x="4796266" y="1549816"/>
            <a:ext cx="2764896" cy="245538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7" name="Freeform 8"/>
          <p:cNvSpPr>
            <a:spLocks/>
          </p:cNvSpPr>
          <p:nvPr/>
        </p:nvSpPr>
        <p:spPr bwMode="auto">
          <a:xfrm rot="21064990" flipH="1">
            <a:off x="7232413" y="1512939"/>
            <a:ext cx="2555077" cy="2740389"/>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12" name="TextBox 11"/>
          <p:cNvSpPr txBox="1"/>
          <p:nvPr/>
        </p:nvSpPr>
        <p:spPr>
          <a:xfrm>
            <a:off x="5178632" y="1844824"/>
            <a:ext cx="2149051" cy="1898366"/>
          </a:xfrm>
          <a:prstGeom prst="rect">
            <a:avLst/>
          </a:prstGeom>
          <a:noFill/>
        </p:spPr>
        <p:txBody>
          <a:bodyPr wrap="square" rtlCol="0">
            <a:spAutoFit/>
          </a:bodyPr>
          <a:lstStyle/>
          <a:p>
            <a:r>
              <a:rPr lang="en-US" sz="1467" dirty="0">
                <a:solidFill>
                  <a:srgbClr val="FFFFFF"/>
                </a:solidFill>
              </a:rPr>
              <a:t>“As a software developer it was hard for me to practice public speaking and connect. This service has helped me find</a:t>
            </a:r>
          </a:p>
          <a:p>
            <a:r>
              <a:rPr lang="en-US" sz="1467" dirty="0">
                <a:solidFill>
                  <a:srgbClr val="FFFFFF"/>
                </a:solidFill>
              </a:rPr>
              <a:t>      mentors</a:t>
            </a:r>
            <a:r>
              <a:rPr lang="mr-IN" sz="1467" dirty="0">
                <a:solidFill>
                  <a:srgbClr val="FFFFFF"/>
                </a:solidFill>
              </a:rPr>
              <a:t>…</a:t>
            </a:r>
            <a:r>
              <a:rPr lang="en-US" sz="1467" dirty="0">
                <a:solidFill>
                  <a:srgbClr val="FFFFFF"/>
                </a:solidFill>
              </a:rPr>
              <a:t>”</a:t>
            </a:r>
          </a:p>
          <a:p>
            <a:endParaRPr lang="en-US" sz="1467" dirty="0">
              <a:solidFill>
                <a:srgbClr val="FFFFFF"/>
              </a:solidFill>
            </a:endParaRPr>
          </a:p>
        </p:txBody>
      </p:sp>
      <p:sp>
        <p:nvSpPr>
          <p:cNvPr id="15" name="TextBox 14"/>
          <p:cNvSpPr txBox="1"/>
          <p:nvPr/>
        </p:nvSpPr>
        <p:spPr>
          <a:xfrm>
            <a:off x="2798387" y="2051305"/>
            <a:ext cx="2172176" cy="1221103"/>
          </a:xfrm>
          <a:prstGeom prst="rect">
            <a:avLst/>
          </a:prstGeom>
          <a:noFill/>
        </p:spPr>
        <p:txBody>
          <a:bodyPr wrap="square" rtlCol="0">
            <a:spAutoFit/>
          </a:bodyPr>
          <a:lstStyle/>
          <a:p>
            <a:r>
              <a:rPr lang="en-US" sz="1467" dirty="0">
                <a:solidFill>
                  <a:srgbClr val="FFFFFF"/>
                </a:solidFill>
              </a:rPr>
              <a:t>“Tremendous value for the time I spend reading my weekly report. In less than six months my </a:t>
            </a:r>
            <a:r>
              <a:rPr lang="mr-IN" sz="1467" dirty="0">
                <a:solidFill>
                  <a:srgbClr val="FFFFFF"/>
                </a:solidFill>
              </a:rPr>
              <a:t>…</a:t>
            </a:r>
            <a:r>
              <a:rPr lang="en-US" sz="1467" dirty="0">
                <a:solidFill>
                  <a:srgbClr val="FFFFFF"/>
                </a:solidFill>
              </a:rPr>
              <a:t>”</a:t>
            </a:r>
          </a:p>
        </p:txBody>
      </p:sp>
      <p:sp>
        <p:nvSpPr>
          <p:cNvPr id="18" name="TextBox 17"/>
          <p:cNvSpPr txBox="1"/>
          <p:nvPr/>
        </p:nvSpPr>
        <p:spPr>
          <a:xfrm>
            <a:off x="7417760" y="1916832"/>
            <a:ext cx="2112611" cy="1569660"/>
          </a:xfrm>
          <a:prstGeom prst="rect">
            <a:avLst/>
          </a:prstGeom>
          <a:noFill/>
        </p:spPr>
        <p:txBody>
          <a:bodyPr wrap="square" rtlCol="0">
            <a:spAutoFit/>
          </a:bodyPr>
          <a:lstStyle/>
          <a:p>
            <a:pPr algn="ctr"/>
            <a:r>
              <a:rPr lang="en-US" i="1" dirty="0">
                <a:solidFill>
                  <a:srgbClr val="FFFFFF"/>
                </a:solidFill>
              </a:rPr>
              <a:t>“Its like my personal professional advisor</a:t>
            </a:r>
            <a:r>
              <a:rPr lang="en-US" dirty="0">
                <a:solidFill>
                  <a:srgbClr val="FFFFFF"/>
                </a:solidFill>
              </a:rPr>
              <a:t>!!”</a:t>
            </a:r>
          </a:p>
        </p:txBody>
      </p:sp>
      <p:grpSp>
        <p:nvGrpSpPr>
          <p:cNvPr id="26" name="Group 4"/>
          <p:cNvGrpSpPr>
            <a:grpSpLocks noChangeAspect="1"/>
          </p:cNvGrpSpPr>
          <p:nvPr/>
        </p:nvGrpSpPr>
        <p:grpSpPr bwMode="auto">
          <a:xfrm>
            <a:off x="4595058" y="4343401"/>
            <a:ext cx="885021" cy="1756833"/>
            <a:chOff x="1506" y="3505"/>
            <a:chExt cx="871" cy="1729"/>
          </a:xfrm>
          <a:solidFill>
            <a:schemeClr val="accent1"/>
          </a:solidFill>
        </p:grpSpPr>
        <p:sp>
          <p:nvSpPr>
            <p:cNvPr id="28"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4"/>
          <p:cNvGrpSpPr>
            <a:grpSpLocks noChangeAspect="1"/>
          </p:cNvGrpSpPr>
          <p:nvPr/>
        </p:nvGrpSpPr>
        <p:grpSpPr bwMode="auto">
          <a:xfrm>
            <a:off x="6797746" y="4343401"/>
            <a:ext cx="885021" cy="1756833"/>
            <a:chOff x="1506" y="3505"/>
            <a:chExt cx="871" cy="1729"/>
          </a:xfrm>
          <a:solidFill>
            <a:schemeClr val="accent4"/>
          </a:solidFill>
        </p:grpSpPr>
        <p:sp>
          <p:nvSpPr>
            <p:cNvPr id="3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3" name="Group 4"/>
          <p:cNvGrpSpPr>
            <a:grpSpLocks noChangeAspect="1"/>
          </p:cNvGrpSpPr>
          <p:nvPr/>
        </p:nvGrpSpPr>
        <p:grpSpPr bwMode="auto">
          <a:xfrm>
            <a:off x="7899090" y="4343401"/>
            <a:ext cx="885021" cy="1756833"/>
            <a:chOff x="1506" y="3505"/>
            <a:chExt cx="871" cy="1729"/>
          </a:xfrm>
          <a:solidFill>
            <a:schemeClr val="accent5"/>
          </a:solidFill>
        </p:grpSpPr>
        <p:sp>
          <p:nvSpPr>
            <p:cNvPr id="3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5" name="Group 4"/>
          <p:cNvGrpSpPr>
            <a:grpSpLocks noChangeAspect="1"/>
          </p:cNvGrpSpPr>
          <p:nvPr/>
        </p:nvGrpSpPr>
        <p:grpSpPr bwMode="auto">
          <a:xfrm>
            <a:off x="5696402" y="4343401"/>
            <a:ext cx="885021" cy="1756833"/>
            <a:chOff x="1506" y="3505"/>
            <a:chExt cx="871" cy="1729"/>
          </a:xfrm>
          <a:solidFill>
            <a:schemeClr val="accent2"/>
          </a:solidFill>
        </p:grpSpPr>
        <p:sp>
          <p:nvSpPr>
            <p:cNvPr id="46"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48990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8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3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13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3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p:bldP spid="15"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OF SERVICES</a:t>
            </a:r>
          </a:p>
        </p:txBody>
      </p:sp>
      <p:graphicFrame>
        <p:nvGraphicFramePr>
          <p:cNvPr id="18" name="Diagram 17"/>
          <p:cNvGraphicFramePr/>
          <p:nvPr>
            <p:extLst/>
          </p:nvPr>
        </p:nvGraphicFramePr>
        <p:xfrm>
          <a:off x="3810000" y="1633583"/>
          <a:ext cx="4572000" cy="4639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8229601" y="2466055"/>
            <a:ext cx="1826417"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INTERVIEWS</a:t>
            </a:r>
          </a:p>
        </p:txBody>
      </p:sp>
      <p:sp>
        <p:nvSpPr>
          <p:cNvPr id="20" name="TextBox 19"/>
          <p:cNvSpPr txBox="1"/>
          <p:nvPr/>
        </p:nvSpPr>
        <p:spPr>
          <a:xfrm>
            <a:off x="8229600" y="2786399"/>
            <a:ext cx="2743200" cy="830997"/>
          </a:xfrm>
          <a:prstGeom prst="rect">
            <a:avLst/>
          </a:prstGeom>
          <a:noFill/>
        </p:spPr>
        <p:txBody>
          <a:bodyPr wrap="square" rtlCol="0">
            <a:spAutoFit/>
          </a:bodyPr>
          <a:lstStyle/>
          <a:p>
            <a:r>
              <a:rPr lang="en-US" sz="1600" dirty="0">
                <a:solidFill>
                  <a:schemeClr val="tx1">
                    <a:lumMod val="60000"/>
                    <a:lumOff val="40000"/>
                  </a:schemeClr>
                </a:solidFill>
              </a:rPr>
              <a:t>Suggestions and case-studies focused on industry people dynamics</a:t>
            </a:r>
          </a:p>
        </p:txBody>
      </p:sp>
      <p:sp>
        <p:nvSpPr>
          <p:cNvPr id="21" name="TextBox 20"/>
          <p:cNvSpPr txBox="1"/>
          <p:nvPr/>
        </p:nvSpPr>
        <p:spPr>
          <a:xfrm>
            <a:off x="8229600" y="4678822"/>
            <a:ext cx="1455246"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22" name="TextBox 21"/>
          <p:cNvSpPr txBox="1"/>
          <p:nvPr/>
        </p:nvSpPr>
        <p:spPr>
          <a:xfrm>
            <a:off x="8229600" y="4997736"/>
            <a:ext cx="2844800" cy="584776"/>
          </a:xfrm>
          <a:prstGeom prst="rect">
            <a:avLst/>
          </a:prstGeom>
          <a:noFill/>
        </p:spPr>
        <p:txBody>
          <a:bodyPr wrap="square" rtlCol="0">
            <a:spAutoFit/>
          </a:bodyPr>
          <a:lstStyle/>
          <a:p>
            <a:r>
              <a:rPr lang="en-US" sz="1600" dirty="0">
                <a:solidFill>
                  <a:schemeClr val="tx1">
                    <a:lumMod val="60000"/>
                    <a:lumOff val="40000"/>
                  </a:schemeClr>
                </a:solidFill>
              </a:rPr>
              <a:t>Actionable insights to develop one’s career</a:t>
            </a:r>
          </a:p>
        </p:txBody>
      </p:sp>
      <p:sp>
        <p:nvSpPr>
          <p:cNvPr id="23" name="TextBox 22"/>
          <p:cNvSpPr txBox="1"/>
          <p:nvPr/>
        </p:nvSpPr>
        <p:spPr>
          <a:xfrm>
            <a:off x="2108511" y="2466055"/>
            <a:ext cx="175229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RESOURCES</a:t>
            </a:r>
          </a:p>
        </p:txBody>
      </p:sp>
      <p:sp>
        <p:nvSpPr>
          <p:cNvPr id="24" name="TextBox 23"/>
          <p:cNvSpPr txBox="1"/>
          <p:nvPr/>
        </p:nvSpPr>
        <p:spPr>
          <a:xfrm>
            <a:off x="1117600" y="2786399"/>
            <a:ext cx="2743200" cy="830997"/>
          </a:xfrm>
          <a:prstGeom prst="rect">
            <a:avLst/>
          </a:prstGeom>
          <a:noFill/>
        </p:spPr>
        <p:txBody>
          <a:bodyPr wrap="square" rtlCol="0">
            <a:spAutoFit/>
          </a:bodyPr>
          <a:lstStyle/>
          <a:p>
            <a:pPr algn="r"/>
            <a:r>
              <a:rPr lang="en-US" sz="1600" dirty="0">
                <a:solidFill>
                  <a:schemeClr val="tx1">
                    <a:lumMod val="60000"/>
                    <a:lumOff val="40000"/>
                  </a:schemeClr>
                </a:solidFill>
              </a:rPr>
              <a:t>Abstract materials that anyone can use for most occasions</a:t>
            </a:r>
          </a:p>
        </p:txBody>
      </p:sp>
      <p:sp>
        <p:nvSpPr>
          <p:cNvPr id="25" name="TextBox 24"/>
          <p:cNvSpPr txBox="1"/>
          <p:nvPr/>
        </p:nvSpPr>
        <p:spPr>
          <a:xfrm>
            <a:off x="2419380" y="4678822"/>
            <a:ext cx="144142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ARTICLES</a:t>
            </a:r>
          </a:p>
        </p:txBody>
      </p:sp>
      <p:sp>
        <p:nvSpPr>
          <p:cNvPr id="26" name="TextBox 25"/>
          <p:cNvSpPr txBox="1"/>
          <p:nvPr/>
        </p:nvSpPr>
        <p:spPr>
          <a:xfrm>
            <a:off x="1016000" y="4997736"/>
            <a:ext cx="2844800" cy="338554"/>
          </a:xfrm>
          <a:prstGeom prst="rect">
            <a:avLst/>
          </a:prstGeom>
          <a:noFill/>
        </p:spPr>
        <p:txBody>
          <a:bodyPr wrap="square" rtlCol="0">
            <a:spAutoFit/>
          </a:bodyPr>
          <a:lstStyle/>
          <a:p>
            <a:pPr algn="r"/>
            <a:r>
              <a:rPr lang="en-US" sz="1600" dirty="0">
                <a:solidFill>
                  <a:schemeClr val="tx1">
                    <a:lumMod val="60000"/>
                    <a:lumOff val="40000"/>
                  </a:schemeClr>
                </a:solidFill>
              </a:rPr>
              <a:t>High level</a:t>
            </a:r>
          </a:p>
        </p:txBody>
      </p:sp>
      <p:sp>
        <p:nvSpPr>
          <p:cNvPr id="16" name="TextBox 15"/>
          <p:cNvSpPr txBox="1"/>
          <p:nvPr/>
        </p:nvSpPr>
        <p:spPr>
          <a:xfrm>
            <a:off x="4684948" y="1254242"/>
            <a:ext cx="2743200" cy="338554"/>
          </a:xfrm>
          <a:prstGeom prst="rect">
            <a:avLst/>
          </a:prstGeom>
          <a:noFill/>
        </p:spPr>
        <p:txBody>
          <a:bodyPr wrap="square" rtlCol="0">
            <a:spAutoFit/>
          </a:bodyPr>
          <a:lstStyle/>
          <a:p>
            <a:pPr algn="ctr"/>
            <a:r>
              <a:rPr lang="en-US" sz="1600" dirty="0">
                <a:solidFill>
                  <a:schemeClr val="tx1">
                    <a:lumMod val="60000"/>
                    <a:lumOff val="40000"/>
                  </a:schemeClr>
                </a:solidFill>
              </a:rPr>
              <a:t>Hardness to acquire</a:t>
            </a:r>
          </a:p>
        </p:txBody>
      </p:sp>
      <p:sp>
        <p:nvSpPr>
          <p:cNvPr id="17" name="TextBox 16"/>
          <p:cNvSpPr txBox="1"/>
          <p:nvPr/>
        </p:nvSpPr>
        <p:spPr>
          <a:xfrm>
            <a:off x="8525593" y="3789040"/>
            <a:ext cx="2743200" cy="338554"/>
          </a:xfrm>
          <a:prstGeom prst="rect">
            <a:avLst/>
          </a:prstGeom>
          <a:noFill/>
        </p:spPr>
        <p:txBody>
          <a:bodyPr wrap="square" rtlCol="0">
            <a:spAutoFit/>
          </a:bodyPr>
          <a:lstStyle/>
          <a:p>
            <a:r>
              <a:rPr lang="en-US" sz="1600" dirty="0">
                <a:solidFill>
                  <a:schemeClr val="tx1">
                    <a:lumMod val="60000"/>
                    <a:lumOff val="40000"/>
                  </a:schemeClr>
                </a:solidFill>
              </a:rPr>
              <a:t>Actionable</a:t>
            </a:r>
          </a:p>
        </p:txBody>
      </p:sp>
      <p:sp>
        <p:nvSpPr>
          <p:cNvPr id="31" name="Freeform 112"/>
          <p:cNvSpPr>
            <a:spLocks noEditPoints="1"/>
          </p:cNvSpPr>
          <p:nvPr/>
        </p:nvSpPr>
        <p:spPr bwMode="auto">
          <a:xfrm>
            <a:off x="4727848" y="2381320"/>
            <a:ext cx="602813" cy="615632"/>
          </a:xfrm>
          <a:custGeom>
            <a:avLst/>
            <a:gdLst>
              <a:gd name="T0" fmla="*/ 359 w 584"/>
              <a:gd name="T1" fmla="*/ 163 h 595"/>
              <a:gd name="T2" fmla="*/ 7 w 584"/>
              <a:gd name="T3" fmla="*/ 163 h 595"/>
              <a:gd name="T4" fmla="*/ 0 w 584"/>
              <a:gd name="T5" fmla="*/ 281 h 595"/>
              <a:gd name="T6" fmla="*/ 30 w 584"/>
              <a:gd name="T7" fmla="*/ 288 h 595"/>
              <a:gd name="T8" fmla="*/ 37 w 584"/>
              <a:gd name="T9" fmla="*/ 595 h 595"/>
              <a:gd name="T10" fmla="*/ 359 w 584"/>
              <a:gd name="T11" fmla="*/ 595 h 595"/>
              <a:gd name="T12" fmla="*/ 554 w 584"/>
              <a:gd name="T13" fmla="*/ 588 h 595"/>
              <a:gd name="T14" fmla="*/ 577 w 584"/>
              <a:gd name="T15" fmla="*/ 288 h 595"/>
              <a:gd name="T16" fmla="*/ 584 w 584"/>
              <a:gd name="T17" fmla="*/ 170 h 595"/>
              <a:gd name="T18" fmla="*/ 14 w 584"/>
              <a:gd name="T19" fmla="*/ 177 h 595"/>
              <a:gd name="T20" fmla="*/ 218 w 584"/>
              <a:gd name="T21" fmla="*/ 274 h 595"/>
              <a:gd name="T22" fmla="*/ 14 w 584"/>
              <a:gd name="T23" fmla="*/ 177 h 595"/>
              <a:gd name="T24" fmla="*/ 218 w 584"/>
              <a:gd name="T25" fmla="*/ 288 h 595"/>
              <a:gd name="T26" fmla="*/ 44 w 584"/>
              <a:gd name="T27" fmla="*/ 581 h 595"/>
              <a:gd name="T28" fmla="*/ 232 w 584"/>
              <a:gd name="T29" fmla="*/ 581 h 595"/>
              <a:gd name="T30" fmla="*/ 352 w 584"/>
              <a:gd name="T31" fmla="*/ 177 h 595"/>
              <a:gd name="T32" fmla="*/ 232 w 584"/>
              <a:gd name="T33" fmla="*/ 581 h 595"/>
              <a:gd name="T34" fmla="*/ 366 w 584"/>
              <a:gd name="T35" fmla="*/ 581 h 595"/>
              <a:gd name="T36" fmla="*/ 540 w 584"/>
              <a:gd name="T37" fmla="*/ 288 h 595"/>
              <a:gd name="T38" fmla="*/ 570 w 584"/>
              <a:gd name="T39" fmla="*/ 274 h 595"/>
              <a:gd name="T40" fmla="*/ 366 w 584"/>
              <a:gd name="T41" fmla="*/ 177 h 595"/>
              <a:gd name="T42" fmla="*/ 570 w 584"/>
              <a:gd name="T43" fmla="*/ 274 h 595"/>
              <a:gd name="T44" fmla="*/ 292 w 584"/>
              <a:gd name="T45" fmla="*/ 141 h 595"/>
              <a:gd name="T46" fmla="*/ 480 w 584"/>
              <a:gd name="T47" fmla="*/ 114 h 595"/>
              <a:gd name="T48" fmla="*/ 451 w 584"/>
              <a:gd name="T49" fmla="*/ 0 h 595"/>
              <a:gd name="T50" fmla="*/ 292 w 584"/>
              <a:gd name="T51" fmla="*/ 127 h 595"/>
              <a:gd name="T52" fmla="*/ 133 w 584"/>
              <a:gd name="T53" fmla="*/ 0 h 595"/>
              <a:gd name="T54" fmla="*/ 104 w 584"/>
              <a:gd name="T55" fmla="*/ 114 h 595"/>
              <a:gd name="T56" fmla="*/ 369 w 584"/>
              <a:gd name="T57" fmla="*/ 77 h 595"/>
              <a:gd name="T58" fmla="*/ 492 w 584"/>
              <a:gd name="T59" fmla="*/ 57 h 595"/>
              <a:gd name="T60" fmla="*/ 400 w 584"/>
              <a:gd name="T61" fmla="*/ 127 h 595"/>
              <a:gd name="T62" fmla="*/ 369 w 584"/>
              <a:gd name="T63" fmla="*/ 77 h 595"/>
              <a:gd name="T64" fmla="*/ 215 w 584"/>
              <a:gd name="T65" fmla="*/ 77 h 595"/>
              <a:gd name="T66" fmla="*/ 184 w 584"/>
              <a:gd name="T67" fmla="*/ 127 h 595"/>
              <a:gd name="T68" fmla="*/ 91 w 584"/>
              <a:gd name="T69" fmla="*/ 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4" h="595">
                <a:moveTo>
                  <a:pt x="577" y="163"/>
                </a:moveTo>
                <a:cubicBezTo>
                  <a:pt x="359" y="163"/>
                  <a:pt x="359" y="163"/>
                  <a:pt x="359" y="163"/>
                </a:cubicBezTo>
                <a:cubicBezTo>
                  <a:pt x="225" y="163"/>
                  <a:pt x="225" y="163"/>
                  <a:pt x="225" y="163"/>
                </a:cubicBezTo>
                <a:cubicBezTo>
                  <a:pt x="7" y="163"/>
                  <a:pt x="7" y="163"/>
                  <a:pt x="7" y="163"/>
                </a:cubicBezTo>
                <a:cubicBezTo>
                  <a:pt x="3" y="163"/>
                  <a:pt x="0" y="166"/>
                  <a:pt x="0" y="170"/>
                </a:cubicBezTo>
                <a:cubicBezTo>
                  <a:pt x="0" y="281"/>
                  <a:pt x="0" y="281"/>
                  <a:pt x="0" y="281"/>
                </a:cubicBezTo>
                <a:cubicBezTo>
                  <a:pt x="0" y="285"/>
                  <a:pt x="3" y="288"/>
                  <a:pt x="7" y="288"/>
                </a:cubicBezTo>
                <a:cubicBezTo>
                  <a:pt x="30" y="288"/>
                  <a:pt x="30" y="288"/>
                  <a:pt x="30" y="288"/>
                </a:cubicBezTo>
                <a:cubicBezTo>
                  <a:pt x="30" y="588"/>
                  <a:pt x="30" y="588"/>
                  <a:pt x="30" y="588"/>
                </a:cubicBezTo>
                <a:cubicBezTo>
                  <a:pt x="30" y="592"/>
                  <a:pt x="33" y="595"/>
                  <a:pt x="37" y="595"/>
                </a:cubicBezTo>
                <a:cubicBezTo>
                  <a:pt x="225" y="595"/>
                  <a:pt x="225" y="595"/>
                  <a:pt x="225" y="595"/>
                </a:cubicBezTo>
                <a:cubicBezTo>
                  <a:pt x="359" y="595"/>
                  <a:pt x="359" y="595"/>
                  <a:pt x="359" y="595"/>
                </a:cubicBezTo>
                <a:cubicBezTo>
                  <a:pt x="547" y="595"/>
                  <a:pt x="547" y="595"/>
                  <a:pt x="547" y="595"/>
                </a:cubicBezTo>
                <a:cubicBezTo>
                  <a:pt x="551" y="595"/>
                  <a:pt x="554" y="592"/>
                  <a:pt x="554" y="588"/>
                </a:cubicBezTo>
                <a:cubicBezTo>
                  <a:pt x="554" y="288"/>
                  <a:pt x="554" y="288"/>
                  <a:pt x="554" y="288"/>
                </a:cubicBezTo>
                <a:cubicBezTo>
                  <a:pt x="577" y="288"/>
                  <a:pt x="577" y="288"/>
                  <a:pt x="577" y="288"/>
                </a:cubicBezTo>
                <a:cubicBezTo>
                  <a:pt x="581" y="288"/>
                  <a:pt x="584" y="285"/>
                  <a:pt x="584" y="281"/>
                </a:cubicBezTo>
                <a:cubicBezTo>
                  <a:pt x="584" y="170"/>
                  <a:pt x="584" y="170"/>
                  <a:pt x="584" y="170"/>
                </a:cubicBezTo>
                <a:cubicBezTo>
                  <a:pt x="584" y="166"/>
                  <a:pt x="581" y="163"/>
                  <a:pt x="577" y="163"/>
                </a:cubicBezTo>
                <a:close/>
                <a:moveTo>
                  <a:pt x="14" y="177"/>
                </a:moveTo>
                <a:cubicBezTo>
                  <a:pt x="218" y="177"/>
                  <a:pt x="218" y="177"/>
                  <a:pt x="218" y="177"/>
                </a:cubicBezTo>
                <a:cubicBezTo>
                  <a:pt x="218" y="274"/>
                  <a:pt x="218" y="274"/>
                  <a:pt x="218" y="274"/>
                </a:cubicBezTo>
                <a:cubicBezTo>
                  <a:pt x="14" y="274"/>
                  <a:pt x="14" y="274"/>
                  <a:pt x="14" y="274"/>
                </a:cubicBezTo>
                <a:lnTo>
                  <a:pt x="14" y="177"/>
                </a:lnTo>
                <a:close/>
                <a:moveTo>
                  <a:pt x="44" y="288"/>
                </a:moveTo>
                <a:cubicBezTo>
                  <a:pt x="218" y="288"/>
                  <a:pt x="218" y="288"/>
                  <a:pt x="218" y="288"/>
                </a:cubicBezTo>
                <a:cubicBezTo>
                  <a:pt x="218" y="581"/>
                  <a:pt x="218" y="581"/>
                  <a:pt x="218" y="581"/>
                </a:cubicBezTo>
                <a:cubicBezTo>
                  <a:pt x="44" y="581"/>
                  <a:pt x="44" y="581"/>
                  <a:pt x="44" y="581"/>
                </a:cubicBezTo>
                <a:lnTo>
                  <a:pt x="44" y="288"/>
                </a:lnTo>
                <a:close/>
                <a:moveTo>
                  <a:pt x="232" y="581"/>
                </a:moveTo>
                <a:cubicBezTo>
                  <a:pt x="232" y="177"/>
                  <a:pt x="232" y="177"/>
                  <a:pt x="232" y="177"/>
                </a:cubicBezTo>
                <a:cubicBezTo>
                  <a:pt x="352" y="177"/>
                  <a:pt x="352" y="177"/>
                  <a:pt x="352" y="177"/>
                </a:cubicBezTo>
                <a:cubicBezTo>
                  <a:pt x="352" y="581"/>
                  <a:pt x="352" y="581"/>
                  <a:pt x="352" y="581"/>
                </a:cubicBezTo>
                <a:lnTo>
                  <a:pt x="232" y="581"/>
                </a:lnTo>
                <a:close/>
                <a:moveTo>
                  <a:pt x="540" y="581"/>
                </a:moveTo>
                <a:cubicBezTo>
                  <a:pt x="366" y="581"/>
                  <a:pt x="366" y="581"/>
                  <a:pt x="366" y="581"/>
                </a:cubicBezTo>
                <a:cubicBezTo>
                  <a:pt x="366" y="288"/>
                  <a:pt x="366" y="288"/>
                  <a:pt x="366" y="288"/>
                </a:cubicBezTo>
                <a:cubicBezTo>
                  <a:pt x="540" y="288"/>
                  <a:pt x="540" y="288"/>
                  <a:pt x="540" y="288"/>
                </a:cubicBezTo>
                <a:lnTo>
                  <a:pt x="540" y="581"/>
                </a:lnTo>
                <a:close/>
                <a:moveTo>
                  <a:pt x="570" y="274"/>
                </a:moveTo>
                <a:cubicBezTo>
                  <a:pt x="366" y="274"/>
                  <a:pt x="366" y="274"/>
                  <a:pt x="366" y="274"/>
                </a:cubicBezTo>
                <a:cubicBezTo>
                  <a:pt x="366" y="177"/>
                  <a:pt x="366" y="177"/>
                  <a:pt x="366" y="177"/>
                </a:cubicBezTo>
                <a:cubicBezTo>
                  <a:pt x="570" y="177"/>
                  <a:pt x="570" y="177"/>
                  <a:pt x="570" y="177"/>
                </a:cubicBezTo>
                <a:lnTo>
                  <a:pt x="570" y="274"/>
                </a:lnTo>
                <a:close/>
                <a:moveTo>
                  <a:pt x="184" y="141"/>
                </a:moveTo>
                <a:cubicBezTo>
                  <a:pt x="292" y="141"/>
                  <a:pt x="292" y="141"/>
                  <a:pt x="292" y="141"/>
                </a:cubicBezTo>
                <a:cubicBezTo>
                  <a:pt x="400" y="141"/>
                  <a:pt x="400" y="141"/>
                  <a:pt x="400" y="141"/>
                </a:cubicBezTo>
                <a:cubicBezTo>
                  <a:pt x="433" y="141"/>
                  <a:pt x="461" y="132"/>
                  <a:pt x="480" y="114"/>
                </a:cubicBezTo>
                <a:cubicBezTo>
                  <a:pt x="497" y="99"/>
                  <a:pt x="506" y="78"/>
                  <a:pt x="506" y="57"/>
                </a:cubicBezTo>
                <a:cubicBezTo>
                  <a:pt x="506" y="24"/>
                  <a:pt x="484" y="0"/>
                  <a:pt x="451" y="0"/>
                </a:cubicBezTo>
                <a:cubicBezTo>
                  <a:pt x="398" y="0"/>
                  <a:pt x="376" y="37"/>
                  <a:pt x="357" y="69"/>
                </a:cubicBezTo>
                <a:cubicBezTo>
                  <a:pt x="340" y="97"/>
                  <a:pt x="325" y="123"/>
                  <a:pt x="292" y="127"/>
                </a:cubicBezTo>
                <a:cubicBezTo>
                  <a:pt x="259" y="123"/>
                  <a:pt x="243" y="97"/>
                  <a:pt x="227" y="69"/>
                </a:cubicBezTo>
                <a:cubicBezTo>
                  <a:pt x="207" y="37"/>
                  <a:pt x="186" y="0"/>
                  <a:pt x="133" y="0"/>
                </a:cubicBezTo>
                <a:cubicBezTo>
                  <a:pt x="100" y="0"/>
                  <a:pt x="77" y="24"/>
                  <a:pt x="77" y="57"/>
                </a:cubicBezTo>
                <a:cubicBezTo>
                  <a:pt x="77" y="78"/>
                  <a:pt x="87" y="99"/>
                  <a:pt x="104" y="114"/>
                </a:cubicBezTo>
                <a:cubicBezTo>
                  <a:pt x="123" y="132"/>
                  <a:pt x="151" y="141"/>
                  <a:pt x="184" y="141"/>
                </a:cubicBezTo>
                <a:close/>
                <a:moveTo>
                  <a:pt x="369" y="77"/>
                </a:moveTo>
                <a:cubicBezTo>
                  <a:pt x="388" y="45"/>
                  <a:pt x="406" y="14"/>
                  <a:pt x="451" y="14"/>
                </a:cubicBezTo>
                <a:cubicBezTo>
                  <a:pt x="480" y="14"/>
                  <a:pt x="492" y="36"/>
                  <a:pt x="492" y="57"/>
                </a:cubicBezTo>
                <a:cubicBezTo>
                  <a:pt x="492" y="74"/>
                  <a:pt x="484" y="91"/>
                  <a:pt x="471" y="104"/>
                </a:cubicBezTo>
                <a:cubicBezTo>
                  <a:pt x="454" y="119"/>
                  <a:pt x="429" y="127"/>
                  <a:pt x="400" y="127"/>
                </a:cubicBezTo>
                <a:cubicBezTo>
                  <a:pt x="329" y="127"/>
                  <a:pt x="329" y="127"/>
                  <a:pt x="329" y="127"/>
                </a:cubicBezTo>
                <a:cubicBezTo>
                  <a:pt x="346" y="114"/>
                  <a:pt x="358" y="95"/>
                  <a:pt x="369" y="77"/>
                </a:cubicBezTo>
                <a:close/>
                <a:moveTo>
                  <a:pt x="133" y="14"/>
                </a:moveTo>
                <a:cubicBezTo>
                  <a:pt x="178" y="14"/>
                  <a:pt x="196" y="45"/>
                  <a:pt x="215" y="77"/>
                </a:cubicBezTo>
                <a:cubicBezTo>
                  <a:pt x="226" y="95"/>
                  <a:pt x="237" y="114"/>
                  <a:pt x="254" y="127"/>
                </a:cubicBezTo>
                <a:cubicBezTo>
                  <a:pt x="184" y="127"/>
                  <a:pt x="184" y="127"/>
                  <a:pt x="184" y="127"/>
                </a:cubicBezTo>
                <a:cubicBezTo>
                  <a:pt x="154" y="127"/>
                  <a:pt x="130" y="119"/>
                  <a:pt x="113" y="104"/>
                </a:cubicBezTo>
                <a:cubicBezTo>
                  <a:pt x="99" y="91"/>
                  <a:pt x="91" y="74"/>
                  <a:pt x="91" y="57"/>
                </a:cubicBezTo>
                <a:cubicBezTo>
                  <a:pt x="91" y="36"/>
                  <a:pt x="104" y="14"/>
                  <a:pt x="13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noEditPoints="1"/>
          </p:cNvSpPr>
          <p:nvPr/>
        </p:nvSpPr>
        <p:spPr bwMode="auto">
          <a:xfrm>
            <a:off x="6816080" y="2371382"/>
            <a:ext cx="774962" cy="663787"/>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noEditPoints="1"/>
          </p:cNvSpPr>
          <p:nvPr/>
        </p:nvSpPr>
        <p:spPr bwMode="auto">
          <a:xfrm>
            <a:off x="6744072" y="4501074"/>
            <a:ext cx="807363" cy="589009"/>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6"/>
          <p:cNvSpPr>
            <a:spLocks noEditPoints="1"/>
          </p:cNvSpPr>
          <p:nvPr/>
        </p:nvSpPr>
        <p:spPr bwMode="auto">
          <a:xfrm>
            <a:off x="4691844" y="4437111"/>
            <a:ext cx="683867" cy="731191"/>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94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dgm id="{CCF46950-3CC7-1647-8986-D66AF0C30036}"/>
                                            </p:graphicEl>
                                          </p:spTgt>
                                        </p:tgtEl>
                                        <p:attrNameLst>
                                          <p:attrName>style.visibility</p:attrName>
                                        </p:attrNameLst>
                                      </p:cBhvr>
                                      <p:to>
                                        <p:strVal val="visible"/>
                                      </p:to>
                                    </p:set>
                                    <p:animEffect transition="in" filter="fade">
                                      <p:cBhvr>
                                        <p:cTn id="7" dur="200"/>
                                        <p:tgtEl>
                                          <p:spTgt spid="18">
                                            <p:graphicEl>
                                              <a:dgm id="{CCF46950-3CC7-1647-8986-D66AF0C30036}"/>
                                            </p:graphic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graphicEl>
                                              <a:dgm id="{4869DAB9-E400-284B-BA17-D97171070EA6}"/>
                                            </p:graphicEl>
                                          </p:spTgt>
                                        </p:tgtEl>
                                        <p:attrNameLst>
                                          <p:attrName>style.visibility</p:attrName>
                                        </p:attrNameLst>
                                      </p:cBhvr>
                                      <p:to>
                                        <p:strVal val="visible"/>
                                      </p:to>
                                    </p:set>
                                    <p:animEffect transition="in" filter="fade">
                                      <p:cBhvr>
                                        <p:cTn id="10" dur="200"/>
                                        <p:tgtEl>
                                          <p:spTgt spid="18">
                                            <p:graphicEl>
                                              <a:dgm id="{4869DAB9-E400-284B-BA17-D97171070EA6}"/>
                                            </p:graphic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graphicEl>
                                              <a:dgm id="{02F97DDD-29D8-7341-870C-A0DFF4162F28}"/>
                                            </p:graphicEl>
                                          </p:spTgt>
                                        </p:tgtEl>
                                        <p:attrNameLst>
                                          <p:attrName>style.visibility</p:attrName>
                                        </p:attrNameLst>
                                      </p:cBhvr>
                                      <p:to>
                                        <p:strVal val="visible"/>
                                      </p:to>
                                    </p:set>
                                    <p:animEffect transition="in" filter="fade">
                                      <p:cBhvr>
                                        <p:cTn id="19" dur="200"/>
                                        <p:tgtEl>
                                          <p:spTgt spid="18">
                                            <p:graphicEl>
                                              <a:dgm id="{02F97DDD-29D8-7341-870C-A0DFF4162F28}"/>
                                            </p:graphicEl>
                                          </p:spTgt>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18">
                                            <p:graphicEl>
                                              <a:dgm id="{F28DA34A-3F78-2A49-9D10-DA63C4670857}"/>
                                            </p:graphicEl>
                                          </p:spTgt>
                                        </p:tgtEl>
                                        <p:attrNameLst>
                                          <p:attrName>style.visibility</p:attrName>
                                        </p:attrNameLst>
                                      </p:cBhvr>
                                      <p:to>
                                        <p:strVal val="visible"/>
                                      </p:to>
                                    </p:set>
                                    <p:animEffect transition="in" filter="fade">
                                      <p:cBhvr>
                                        <p:cTn id="28" dur="200"/>
                                        <p:tgtEl>
                                          <p:spTgt spid="18">
                                            <p:graphicEl>
                                              <a:dgm id="{F28DA34A-3F78-2A49-9D10-DA63C4670857}"/>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18">
                                            <p:graphicEl>
                                              <a:dgm id="{B55C5231-3E17-204C-9BC9-20065CA52065}"/>
                                            </p:graphicEl>
                                          </p:spTgt>
                                        </p:tgtEl>
                                        <p:attrNameLst>
                                          <p:attrName>style.visibility</p:attrName>
                                        </p:attrNameLst>
                                      </p:cBhvr>
                                      <p:to>
                                        <p:strVal val="visible"/>
                                      </p:to>
                                    </p:set>
                                    <p:animEffect transition="in" filter="fade">
                                      <p:cBhvr>
                                        <p:cTn id="37" dur="200"/>
                                        <p:tgtEl>
                                          <p:spTgt spid="18">
                                            <p:graphicEl>
                                              <a:dgm id="{B55C5231-3E17-204C-9BC9-20065CA52065}"/>
                                            </p:graphicEl>
                                          </p:spTgt>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P spid="19" grpId="0"/>
      <p:bldP spid="20" grpId="0"/>
      <p:bldP spid="21" grpId="0"/>
      <p:bldP spid="22" grpId="0"/>
      <p:bldP spid="23" grpId="0"/>
      <p:bldP spid="24" grpId="0"/>
      <p:bldP spid="25" grpId="0"/>
      <p:bldP spid="26"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070869" y="856078"/>
            <a:ext cx="2208208" cy="2208208"/>
          </a:xfrm>
          <a:prstGeom prst="ellipse">
            <a:avLst/>
          </a:prstGeom>
          <a:solidFill>
            <a:schemeClr val="bg1"/>
          </a:solid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4" name="Oval 13"/>
          <p:cNvSpPr/>
          <p:nvPr/>
        </p:nvSpPr>
        <p:spPr>
          <a:xfrm>
            <a:off x="1540233" y="325441"/>
            <a:ext cx="3269481" cy="3269481"/>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0" name="Freeform 13"/>
          <p:cNvSpPr>
            <a:spLocks noEditPoints="1"/>
          </p:cNvSpPr>
          <p:nvPr/>
        </p:nvSpPr>
        <p:spPr bwMode="auto">
          <a:xfrm>
            <a:off x="2661178" y="1204083"/>
            <a:ext cx="1027591" cy="891608"/>
          </a:xfrm>
          <a:custGeom>
            <a:avLst/>
            <a:gdLst>
              <a:gd name="T0" fmla="*/ 455 w 829"/>
              <a:gd name="T1" fmla="*/ 0 h 719"/>
              <a:gd name="T2" fmla="*/ 38 w 829"/>
              <a:gd name="T3" fmla="*/ 301 h 719"/>
              <a:gd name="T4" fmla="*/ 225 w 829"/>
              <a:gd name="T5" fmla="*/ 275 h 719"/>
              <a:gd name="T6" fmla="*/ 284 w 829"/>
              <a:gd name="T7" fmla="*/ 138 h 719"/>
              <a:gd name="T8" fmla="*/ 570 w 829"/>
              <a:gd name="T9" fmla="*/ 171 h 719"/>
              <a:gd name="T10" fmla="*/ 718 w 829"/>
              <a:gd name="T11" fmla="*/ 338 h 719"/>
              <a:gd name="T12" fmla="*/ 818 w 829"/>
              <a:gd name="T13" fmla="*/ 207 h 719"/>
              <a:gd name="T14" fmla="*/ 612 w 829"/>
              <a:gd name="T15" fmla="*/ 255 h 719"/>
              <a:gd name="T16" fmla="*/ 558 w 829"/>
              <a:gd name="T17" fmla="*/ 117 h 719"/>
              <a:gd name="T18" fmla="*/ 277 w 829"/>
              <a:gd name="T19" fmla="*/ 116 h 719"/>
              <a:gd name="T20" fmla="*/ 217 w 829"/>
              <a:gd name="T21" fmla="*/ 254 h 719"/>
              <a:gd name="T22" fmla="*/ 58 w 829"/>
              <a:gd name="T23" fmla="*/ 292 h 719"/>
              <a:gd name="T24" fmla="*/ 455 w 829"/>
              <a:gd name="T25" fmla="*/ 22 h 719"/>
              <a:gd name="T26" fmla="*/ 765 w 829"/>
              <a:gd name="T27" fmla="*/ 315 h 719"/>
              <a:gd name="T28" fmla="*/ 276 w 829"/>
              <a:gd name="T29" fmla="*/ 574 h 719"/>
              <a:gd name="T30" fmla="*/ 276 w 829"/>
              <a:gd name="T31" fmla="*/ 559 h 719"/>
              <a:gd name="T32" fmla="*/ 312 w 829"/>
              <a:gd name="T33" fmla="*/ 523 h 719"/>
              <a:gd name="T34" fmla="*/ 225 w 829"/>
              <a:gd name="T35" fmla="*/ 667 h 719"/>
              <a:gd name="T36" fmla="*/ 276 w 829"/>
              <a:gd name="T37" fmla="*/ 616 h 719"/>
              <a:gd name="T38" fmla="*/ 276 w 829"/>
              <a:gd name="T39" fmla="*/ 632 h 719"/>
              <a:gd name="T40" fmla="*/ 276 w 829"/>
              <a:gd name="T41" fmla="*/ 327 h 719"/>
              <a:gd name="T42" fmla="*/ 327 w 829"/>
              <a:gd name="T43" fmla="*/ 379 h 719"/>
              <a:gd name="T44" fmla="*/ 240 w 829"/>
              <a:gd name="T45" fmla="*/ 379 h 719"/>
              <a:gd name="T46" fmla="*/ 276 w 829"/>
              <a:gd name="T47" fmla="*/ 414 h 719"/>
              <a:gd name="T48" fmla="*/ 552 w 829"/>
              <a:gd name="T49" fmla="*/ 719 h 719"/>
              <a:gd name="T50" fmla="*/ 552 w 829"/>
              <a:gd name="T51" fmla="*/ 703 h 719"/>
              <a:gd name="T52" fmla="*/ 588 w 829"/>
              <a:gd name="T53" fmla="*/ 667 h 719"/>
              <a:gd name="T54" fmla="*/ 501 w 829"/>
              <a:gd name="T55" fmla="*/ 523 h 719"/>
              <a:gd name="T56" fmla="*/ 552 w 829"/>
              <a:gd name="T57" fmla="*/ 472 h 719"/>
              <a:gd name="T58" fmla="*/ 552 w 829"/>
              <a:gd name="T59" fmla="*/ 487 h 719"/>
              <a:gd name="T60" fmla="*/ 414 w 829"/>
              <a:gd name="T61" fmla="*/ 327 h 719"/>
              <a:gd name="T62" fmla="*/ 465 w 829"/>
              <a:gd name="T63" fmla="*/ 379 h 719"/>
              <a:gd name="T64" fmla="*/ 378 w 829"/>
              <a:gd name="T65" fmla="*/ 379 h 719"/>
              <a:gd name="T66" fmla="*/ 414 w 829"/>
              <a:gd name="T67" fmla="*/ 414 h 719"/>
              <a:gd name="T68" fmla="*/ 414 w 829"/>
              <a:gd name="T69" fmla="*/ 719 h 719"/>
              <a:gd name="T70" fmla="*/ 414 w 829"/>
              <a:gd name="T71" fmla="*/ 703 h 719"/>
              <a:gd name="T72" fmla="*/ 450 w 829"/>
              <a:gd name="T73" fmla="*/ 667 h 719"/>
              <a:gd name="T74" fmla="*/ 363 w 829"/>
              <a:gd name="T75" fmla="*/ 523 h 719"/>
              <a:gd name="T76" fmla="*/ 414 w 829"/>
              <a:gd name="T77" fmla="*/ 472 h 719"/>
              <a:gd name="T78" fmla="*/ 414 w 829"/>
              <a:gd name="T79" fmla="*/ 487 h 719"/>
              <a:gd name="T80" fmla="*/ 552 w 829"/>
              <a:gd name="T81" fmla="*/ 327 h 719"/>
              <a:gd name="T82" fmla="*/ 604 w 829"/>
              <a:gd name="T83" fmla="*/ 379 h 719"/>
              <a:gd name="T84" fmla="*/ 517 w 829"/>
              <a:gd name="T85" fmla="*/ 379 h 719"/>
              <a:gd name="T86" fmla="*/ 552 w 829"/>
              <a:gd name="T87" fmla="*/ 4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9" h="719">
                <a:moveTo>
                  <a:pt x="818" y="207"/>
                </a:moveTo>
                <a:cubicBezTo>
                  <a:pt x="801" y="116"/>
                  <a:pt x="695" y="12"/>
                  <a:pt x="554" y="3"/>
                </a:cubicBezTo>
                <a:cubicBezTo>
                  <a:pt x="525" y="1"/>
                  <a:pt x="491" y="0"/>
                  <a:pt x="455" y="0"/>
                </a:cubicBezTo>
                <a:cubicBezTo>
                  <a:pt x="350" y="0"/>
                  <a:pt x="252" y="8"/>
                  <a:pt x="252" y="8"/>
                </a:cubicBezTo>
                <a:cubicBezTo>
                  <a:pt x="247" y="8"/>
                  <a:pt x="140" y="13"/>
                  <a:pt x="68" y="102"/>
                </a:cubicBezTo>
                <a:cubicBezTo>
                  <a:pt x="0" y="186"/>
                  <a:pt x="20" y="263"/>
                  <a:pt x="38" y="301"/>
                </a:cubicBezTo>
                <a:cubicBezTo>
                  <a:pt x="45" y="316"/>
                  <a:pt x="61" y="326"/>
                  <a:pt x="79" y="326"/>
                </a:cubicBezTo>
                <a:cubicBezTo>
                  <a:pt x="85" y="326"/>
                  <a:pt x="90" y="325"/>
                  <a:pt x="96" y="323"/>
                </a:cubicBezTo>
                <a:cubicBezTo>
                  <a:pt x="225" y="275"/>
                  <a:pt x="225" y="275"/>
                  <a:pt x="225" y="275"/>
                </a:cubicBezTo>
                <a:cubicBezTo>
                  <a:pt x="245" y="268"/>
                  <a:pt x="261" y="245"/>
                  <a:pt x="261" y="224"/>
                </a:cubicBezTo>
                <a:cubicBezTo>
                  <a:pt x="263" y="169"/>
                  <a:pt x="263" y="169"/>
                  <a:pt x="263" y="169"/>
                </a:cubicBezTo>
                <a:cubicBezTo>
                  <a:pt x="263" y="156"/>
                  <a:pt x="273" y="141"/>
                  <a:pt x="284" y="138"/>
                </a:cubicBezTo>
                <a:cubicBezTo>
                  <a:pt x="311" y="129"/>
                  <a:pt x="361" y="118"/>
                  <a:pt x="432" y="122"/>
                </a:cubicBezTo>
                <a:cubicBezTo>
                  <a:pt x="495" y="124"/>
                  <a:pt x="531" y="132"/>
                  <a:pt x="551" y="139"/>
                </a:cubicBezTo>
                <a:cubicBezTo>
                  <a:pt x="562" y="142"/>
                  <a:pt x="570" y="159"/>
                  <a:pt x="570" y="171"/>
                </a:cubicBezTo>
                <a:cubicBezTo>
                  <a:pt x="569" y="221"/>
                  <a:pt x="569" y="221"/>
                  <a:pt x="569" y="221"/>
                </a:cubicBezTo>
                <a:cubicBezTo>
                  <a:pt x="569" y="241"/>
                  <a:pt x="583" y="265"/>
                  <a:pt x="602" y="275"/>
                </a:cubicBezTo>
                <a:cubicBezTo>
                  <a:pt x="718" y="338"/>
                  <a:pt x="718" y="338"/>
                  <a:pt x="718" y="338"/>
                </a:cubicBezTo>
                <a:cubicBezTo>
                  <a:pt x="726" y="342"/>
                  <a:pt x="736" y="344"/>
                  <a:pt x="745" y="344"/>
                </a:cubicBezTo>
                <a:cubicBezTo>
                  <a:pt x="760" y="344"/>
                  <a:pt x="773" y="339"/>
                  <a:pt x="781" y="331"/>
                </a:cubicBezTo>
                <a:cubicBezTo>
                  <a:pt x="804" y="307"/>
                  <a:pt x="829" y="266"/>
                  <a:pt x="818" y="207"/>
                </a:cubicBezTo>
                <a:close/>
                <a:moveTo>
                  <a:pt x="765" y="315"/>
                </a:moveTo>
                <a:cubicBezTo>
                  <a:pt x="759" y="322"/>
                  <a:pt x="739" y="323"/>
                  <a:pt x="729" y="318"/>
                </a:cubicBezTo>
                <a:cubicBezTo>
                  <a:pt x="612" y="255"/>
                  <a:pt x="612" y="255"/>
                  <a:pt x="612" y="255"/>
                </a:cubicBezTo>
                <a:cubicBezTo>
                  <a:pt x="601" y="249"/>
                  <a:pt x="592" y="233"/>
                  <a:pt x="592" y="221"/>
                </a:cubicBezTo>
                <a:cubicBezTo>
                  <a:pt x="593" y="171"/>
                  <a:pt x="593" y="171"/>
                  <a:pt x="593" y="171"/>
                </a:cubicBezTo>
                <a:cubicBezTo>
                  <a:pt x="593" y="151"/>
                  <a:pt x="579" y="124"/>
                  <a:pt x="558" y="117"/>
                </a:cubicBezTo>
                <a:cubicBezTo>
                  <a:pt x="528" y="108"/>
                  <a:pt x="485" y="101"/>
                  <a:pt x="433" y="99"/>
                </a:cubicBezTo>
                <a:cubicBezTo>
                  <a:pt x="424" y="99"/>
                  <a:pt x="416" y="98"/>
                  <a:pt x="408" y="98"/>
                </a:cubicBezTo>
                <a:cubicBezTo>
                  <a:pt x="346" y="98"/>
                  <a:pt x="303" y="108"/>
                  <a:pt x="277" y="116"/>
                </a:cubicBezTo>
                <a:cubicBezTo>
                  <a:pt x="258" y="123"/>
                  <a:pt x="241" y="146"/>
                  <a:pt x="240" y="168"/>
                </a:cubicBezTo>
                <a:cubicBezTo>
                  <a:pt x="239" y="223"/>
                  <a:pt x="239" y="223"/>
                  <a:pt x="239" y="223"/>
                </a:cubicBezTo>
                <a:cubicBezTo>
                  <a:pt x="239" y="235"/>
                  <a:pt x="228" y="250"/>
                  <a:pt x="217" y="254"/>
                </a:cubicBezTo>
                <a:cubicBezTo>
                  <a:pt x="88" y="302"/>
                  <a:pt x="88" y="302"/>
                  <a:pt x="88" y="302"/>
                </a:cubicBezTo>
                <a:cubicBezTo>
                  <a:pt x="85" y="303"/>
                  <a:pt x="82" y="303"/>
                  <a:pt x="79" y="303"/>
                </a:cubicBezTo>
                <a:cubicBezTo>
                  <a:pt x="70" y="303"/>
                  <a:pt x="61" y="299"/>
                  <a:pt x="58" y="292"/>
                </a:cubicBezTo>
                <a:cubicBezTo>
                  <a:pt x="43" y="258"/>
                  <a:pt x="25" y="191"/>
                  <a:pt x="85" y="116"/>
                </a:cubicBezTo>
                <a:cubicBezTo>
                  <a:pt x="151" y="36"/>
                  <a:pt x="252" y="30"/>
                  <a:pt x="253" y="30"/>
                </a:cubicBezTo>
                <a:cubicBezTo>
                  <a:pt x="254" y="30"/>
                  <a:pt x="352" y="22"/>
                  <a:pt x="455" y="22"/>
                </a:cubicBezTo>
                <a:cubicBezTo>
                  <a:pt x="491" y="22"/>
                  <a:pt x="524" y="23"/>
                  <a:pt x="552" y="25"/>
                </a:cubicBezTo>
                <a:cubicBezTo>
                  <a:pt x="679" y="34"/>
                  <a:pt x="780" y="128"/>
                  <a:pt x="796" y="211"/>
                </a:cubicBezTo>
                <a:cubicBezTo>
                  <a:pt x="805" y="261"/>
                  <a:pt x="784" y="295"/>
                  <a:pt x="765" y="315"/>
                </a:cubicBezTo>
                <a:close/>
                <a:moveTo>
                  <a:pt x="276" y="472"/>
                </a:moveTo>
                <a:cubicBezTo>
                  <a:pt x="248" y="472"/>
                  <a:pt x="225" y="495"/>
                  <a:pt x="225" y="523"/>
                </a:cubicBezTo>
                <a:cubicBezTo>
                  <a:pt x="225" y="551"/>
                  <a:pt x="248" y="574"/>
                  <a:pt x="276" y="574"/>
                </a:cubicBezTo>
                <a:cubicBezTo>
                  <a:pt x="304" y="574"/>
                  <a:pt x="327" y="551"/>
                  <a:pt x="327" y="523"/>
                </a:cubicBezTo>
                <a:cubicBezTo>
                  <a:pt x="327" y="495"/>
                  <a:pt x="304" y="472"/>
                  <a:pt x="276" y="472"/>
                </a:cubicBezTo>
                <a:close/>
                <a:moveTo>
                  <a:pt x="276" y="559"/>
                </a:moveTo>
                <a:cubicBezTo>
                  <a:pt x="256" y="559"/>
                  <a:pt x="240" y="543"/>
                  <a:pt x="240" y="523"/>
                </a:cubicBezTo>
                <a:cubicBezTo>
                  <a:pt x="240" y="503"/>
                  <a:pt x="256" y="487"/>
                  <a:pt x="276" y="487"/>
                </a:cubicBezTo>
                <a:cubicBezTo>
                  <a:pt x="296" y="487"/>
                  <a:pt x="312" y="503"/>
                  <a:pt x="312" y="523"/>
                </a:cubicBezTo>
                <a:cubicBezTo>
                  <a:pt x="312" y="543"/>
                  <a:pt x="296" y="559"/>
                  <a:pt x="276" y="559"/>
                </a:cubicBezTo>
                <a:close/>
                <a:moveTo>
                  <a:pt x="276" y="616"/>
                </a:moveTo>
                <a:cubicBezTo>
                  <a:pt x="248" y="616"/>
                  <a:pt x="225" y="639"/>
                  <a:pt x="225" y="667"/>
                </a:cubicBezTo>
                <a:cubicBezTo>
                  <a:pt x="225" y="696"/>
                  <a:pt x="248" y="719"/>
                  <a:pt x="276" y="719"/>
                </a:cubicBezTo>
                <a:cubicBezTo>
                  <a:pt x="304" y="719"/>
                  <a:pt x="327" y="696"/>
                  <a:pt x="327" y="667"/>
                </a:cubicBezTo>
                <a:cubicBezTo>
                  <a:pt x="327" y="639"/>
                  <a:pt x="304" y="616"/>
                  <a:pt x="276" y="616"/>
                </a:cubicBezTo>
                <a:close/>
                <a:moveTo>
                  <a:pt x="276" y="703"/>
                </a:moveTo>
                <a:cubicBezTo>
                  <a:pt x="256" y="703"/>
                  <a:pt x="240" y="687"/>
                  <a:pt x="240" y="667"/>
                </a:cubicBezTo>
                <a:cubicBezTo>
                  <a:pt x="240" y="648"/>
                  <a:pt x="256" y="632"/>
                  <a:pt x="276" y="632"/>
                </a:cubicBezTo>
                <a:cubicBezTo>
                  <a:pt x="296" y="632"/>
                  <a:pt x="312" y="648"/>
                  <a:pt x="312" y="667"/>
                </a:cubicBezTo>
                <a:cubicBezTo>
                  <a:pt x="312" y="687"/>
                  <a:pt x="296" y="703"/>
                  <a:pt x="276" y="703"/>
                </a:cubicBezTo>
                <a:close/>
                <a:moveTo>
                  <a:pt x="276" y="327"/>
                </a:moveTo>
                <a:cubicBezTo>
                  <a:pt x="248" y="327"/>
                  <a:pt x="225" y="350"/>
                  <a:pt x="225" y="379"/>
                </a:cubicBezTo>
                <a:cubicBezTo>
                  <a:pt x="225" y="407"/>
                  <a:pt x="248" y="430"/>
                  <a:pt x="276" y="430"/>
                </a:cubicBezTo>
                <a:cubicBezTo>
                  <a:pt x="304" y="430"/>
                  <a:pt x="327" y="407"/>
                  <a:pt x="327" y="379"/>
                </a:cubicBezTo>
                <a:cubicBezTo>
                  <a:pt x="327" y="350"/>
                  <a:pt x="304" y="327"/>
                  <a:pt x="276" y="327"/>
                </a:cubicBezTo>
                <a:close/>
                <a:moveTo>
                  <a:pt x="276" y="414"/>
                </a:moveTo>
                <a:cubicBezTo>
                  <a:pt x="256" y="414"/>
                  <a:pt x="240" y="398"/>
                  <a:pt x="240" y="379"/>
                </a:cubicBezTo>
                <a:cubicBezTo>
                  <a:pt x="240" y="359"/>
                  <a:pt x="256" y="343"/>
                  <a:pt x="276" y="343"/>
                </a:cubicBezTo>
                <a:cubicBezTo>
                  <a:pt x="296" y="343"/>
                  <a:pt x="312" y="359"/>
                  <a:pt x="312" y="379"/>
                </a:cubicBezTo>
                <a:cubicBezTo>
                  <a:pt x="312" y="398"/>
                  <a:pt x="296" y="414"/>
                  <a:pt x="276" y="414"/>
                </a:cubicBezTo>
                <a:close/>
                <a:moveTo>
                  <a:pt x="552" y="616"/>
                </a:moveTo>
                <a:cubicBezTo>
                  <a:pt x="524" y="616"/>
                  <a:pt x="501" y="639"/>
                  <a:pt x="501" y="667"/>
                </a:cubicBezTo>
                <a:cubicBezTo>
                  <a:pt x="501" y="696"/>
                  <a:pt x="524" y="719"/>
                  <a:pt x="552" y="719"/>
                </a:cubicBezTo>
                <a:cubicBezTo>
                  <a:pt x="581" y="719"/>
                  <a:pt x="604" y="696"/>
                  <a:pt x="604" y="667"/>
                </a:cubicBezTo>
                <a:cubicBezTo>
                  <a:pt x="604" y="639"/>
                  <a:pt x="581" y="616"/>
                  <a:pt x="552" y="616"/>
                </a:cubicBezTo>
                <a:close/>
                <a:moveTo>
                  <a:pt x="552" y="703"/>
                </a:moveTo>
                <a:cubicBezTo>
                  <a:pt x="533" y="703"/>
                  <a:pt x="517" y="687"/>
                  <a:pt x="517" y="667"/>
                </a:cubicBezTo>
                <a:cubicBezTo>
                  <a:pt x="517" y="648"/>
                  <a:pt x="533" y="632"/>
                  <a:pt x="552" y="632"/>
                </a:cubicBezTo>
                <a:cubicBezTo>
                  <a:pt x="572" y="632"/>
                  <a:pt x="588" y="648"/>
                  <a:pt x="588" y="667"/>
                </a:cubicBezTo>
                <a:cubicBezTo>
                  <a:pt x="588" y="687"/>
                  <a:pt x="572" y="703"/>
                  <a:pt x="552" y="703"/>
                </a:cubicBezTo>
                <a:close/>
                <a:moveTo>
                  <a:pt x="552" y="472"/>
                </a:moveTo>
                <a:cubicBezTo>
                  <a:pt x="524" y="472"/>
                  <a:pt x="501" y="495"/>
                  <a:pt x="501" y="523"/>
                </a:cubicBezTo>
                <a:cubicBezTo>
                  <a:pt x="501" y="551"/>
                  <a:pt x="524" y="574"/>
                  <a:pt x="552" y="574"/>
                </a:cubicBezTo>
                <a:cubicBezTo>
                  <a:pt x="581" y="574"/>
                  <a:pt x="604" y="551"/>
                  <a:pt x="604" y="523"/>
                </a:cubicBezTo>
                <a:cubicBezTo>
                  <a:pt x="604" y="495"/>
                  <a:pt x="581" y="472"/>
                  <a:pt x="552" y="472"/>
                </a:cubicBezTo>
                <a:close/>
                <a:moveTo>
                  <a:pt x="552" y="559"/>
                </a:moveTo>
                <a:cubicBezTo>
                  <a:pt x="533" y="559"/>
                  <a:pt x="517" y="543"/>
                  <a:pt x="517" y="523"/>
                </a:cubicBezTo>
                <a:cubicBezTo>
                  <a:pt x="517" y="503"/>
                  <a:pt x="533" y="487"/>
                  <a:pt x="552" y="487"/>
                </a:cubicBezTo>
                <a:cubicBezTo>
                  <a:pt x="572" y="487"/>
                  <a:pt x="588" y="503"/>
                  <a:pt x="588" y="523"/>
                </a:cubicBezTo>
                <a:cubicBezTo>
                  <a:pt x="588" y="543"/>
                  <a:pt x="572" y="559"/>
                  <a:pt x="552" y="559"/>
                </a:cubicBezTo>
                <a:close/>
                <a:moveTo>
                  <a:pt x="414" y="327"/>
                </a:moveTo>
                <a:cubicBezTo>
                  <a:pt x="386" y="327"/>
                  <a:pt x="363" y="350"/>
                  <a:pt x="363" y="379"/>
                </a:cubicBezTo>
                <a:cubicBezTo>
                  <a:pt x="363" y="407"/>
                  <a:pt x="386" y="430"/>
                  <a:pt x="414" y="430"/>
                </a:cubicBezTo>
                <a:cubicBezTo>
                  <a:pt x="442" y="430"/>
                  <a:pt x="465" y="407"/>
                  <a:pt x="465" y="379"/>
                </a:cubicBezTo>
                <a:cubicBezTo>
                  <a:pt x="465" y="350"/>
                  <a:pt x="442" y="327"/>
                  <a:pt x="414" y="327"/>
                </a:cubicBezTo>
                <a:close/>
                <a:moveTo>
                  <a:pt x="414" y="414"/>
                </a:moveTo>
                <a:cubicBezTo>
                  <a:pt x="394" y="414"/>
                  <a:pt x="378" y="398"/>
                  <a:pt x="378" y="379"/>
                </a:cubicBezTo>
                <a:cubicBezTo>
                  <a:pt x="378" y="359"/>
                  <a:pt x="394" y="343"/>
                  <a:pt x="414" y="343"/>
                </a:cubicBezTo>
                <a:cubicBezTo>
                  <a:pt x="434" y="343"/>
                  <a:pt x="450" y="359"/>
                  <a:pt x="450" y="379"/>
                </a:cubicBezTo>
                <a:cubicBezTo>
                  <a:pt x="450" y="398"/>
                  <a:pt x="434" y="414"/>
                  <a:pt x="414" y="414"/>
                </a:cubicBezTo>
                <a:close/>
                <a:moveTo>
                  <a:pt x="414" y="616"/>
                </a:moveTo>
                <a:cubicBezTo>
                  <a:pt x="386" y="616"/>
                  <a:pt x="363" y="639"/>
                  <a:pt x="363" y="667"/>
                </a:cubicBezTo>
                <a:cubicBezTo>
                  <a:pt x="363" y="696"/>
                  <a:pt x="386" y="719"/>
                  <a:pt x="414" y="719"/>
                </a:cubicBezTo>
                <a:cubicBezTo>
                  <a:pt x="442" y="719"/>
                  <a:pt x="465" y="696"/>
                  <a:pt x="465" y="667"/>
                </a:cubicBezTo>
                <a:cubicBezTo>
                  <a:pt x="465" y="639"/>
                  <a:pt x="442" y="616"/>
                  <a:pt x="414" y="616"/>
                </a:cubicBezTo>
                <a:close/>
                <a:moveTo>
                  <a:pt x="414" y="703"/>
                </a:moveTo>
                <a:cubicBezTo>
                  <a:pt x="394" y="703"/>
                  <a:pt x="378" y="687"/>
                  <a:pt x="378" y="667"/>
                </a:cubicBezTo>
                <a:cubicBezTo>
                  <a:pt x="378" y="648"/>
                  <a:pt x="394" y="632"/>
                  <a:pt x="414" y="632"/>
                </a:cubicBezTo>
                <a:cubicBezTo>
                  <a:pt x="434" y="632"/>
                  <a:pt x="450" y="648"/>
                  <a:pt x="450" y="667"/>
                </a:cubicBezTo>
                <a:cubicBezTo>
                  <a:pt x="450" y="687"/>
                  <a:pt x="434" y="703"/>
                  <a:pt x="414" y="703"/>
                </a:cubicBezTo>
                <a:close/>
                <a:moveTo>
                  <a:pt x="414" y="472"/>
                </a:moveTo>
                <a:cubicBezTo>
                  <a:pt x="386" y="472"/>
                  <a:pt x="363" y="495"/>
                  <a:pt x="363" y="523"/>
                </a:cubicBezTo>
                <a:cubicBezTo>
                  <a:pt x="363" y="551"/>
                  <a:pt x="386" y="574"/>
                  <a:pt x="414" y="574"/>
                </a:cubicBezTo>
                <a:cubicBezTo>
                  <a:pt x="442" y="574"/>
                  <a:pt x="465" y="551"/>
                  <a:pt x="465" y="523"/>
                </a:cubicBezTo>
                <a:cubicBezTo>
                  <a:pt x="465" y="495"/>
                  <a:pt x="442" y="472"/>
                  <a:pt x="414" y="472"/>
                </a:cubicBezTo>
                <a:close/>
                <a:moveTo>
                  <a:pt x="414" y="559"/>
                </a:moveTo>
                <a:cubicBezTo>
                  <a:pt x="394" y="559"/>
                  <a:pt x="378" y="543"/>
                  <a:pt x="378" y="523"/>
                </a:cubicBezTo>
                <a:cubicBezTo>
                  <a:pt x="378" y="503"/>
                  <a:pt x="394" y="487"/>
                  <a:pt x="414" y="487"/>
                </a:cubicBezTo>
                <a:cubicBezTo>
                  <a:pt x="434" y="487"/>
                  <a:pt x="450" y="503"/>
                  <a:pt x="450" y="523"/>
                </a:cubicBezTo>
                <a:cubicBezTo>
                  <a:pt x="450" y="543"/>
                  <a:pt x="434" y="559"/>
                  <a:pt x="414" y="559"/>
                </a:cubicBezTo>
                <a:close/>
                <a:moveTo>
                  <a:pt x="552" y="327"/>
                </a:moveTo>
                <a:cubicBezTo>
                  <a:pt x="524" y="327"/>
                  <a:pt x="501" y="350"/>
                  <a:pt x="501" y="379"/>
                </a:cubicBezTo>
                <a:cubicBezTo>
                  <a:pt x="501" y="407"/>
                  <a:pt x="524" y="430"/>
                  <a:pt x="552" y="430"/>
                </a:cubicBezTo>
                <a:cubicBezTo>
                  <a:pt x="581" y="430"/>
                  <a:pt x="604" y="407"/>
                  <a:pt x="604" y="379"/>
                </a:cubicBezTo>
                <a:cubicBezTo>
                  <a:pt x="604" y="350"/>
                  <a:pt x="581" y="327"/>
                  <a:pt x="552" y="327"/>
                </a:cubicBezTo>
                <a:close/>
                <a:moveTo>
                  <a:pt x="552" y="414"/>
                </a:moveTo>
                <a:cubicBezTo>
                  <a:pt x="533" y="414"/>
                  <a:pt x="517" y="398"/>
                  <a:pt x="517" y="379"/>
                </a:cubicBezTo>
                <a:cubicBezTo>
                  <a:pt x="517" y="359"/>
                  <a:pt x="533" y="343"/>
                  <a:pt x="552" y="343"/>
                </a:cubicBezTo>
                <a:cubicBezTo>
                  <a:pt x="572" y="343"/>
                  <a:pt x="588" y="359"/>
                  <a:pt x="588" y="379"/>
                </a:cubicBezTo>
                <a:cubicBezTo>
                  <a:pt x="588" y="398"/>
                  <a:pt x="572" y="414"/>
                  <a:pt x="552" y="414"/>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 name="Oval 4"/>
          <p:cNvSpPr/>
          <p:nvPr/>
        </p:nvSpPr>
        <p:spPr>
          <a:xfrm>
            <a:off x="4321773" y="2695663"/>
            <a:ext cx="3236801" cy="3236803"/>
          </a:xfrm>
          <a:prstGeom prst="ellipse">
            <a:avLst/>
          </a:prstGeom>
          <a:solidFill>
            <a:schemeClr val="bg1"/>
          </a:solidFill>
          <a:ln w="190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 name="Oval 7"/>
          <p:cNvSpPr/>
          <p:nvPr/>
        </p:nvSpPr>
        <p:spPr>
          <a:xfrm>
            <a:off x="1493972" y="4210988"/>
            <a:ext cx="2192201" cy="2192201"/>
          </a:xfrm>
          <a:prstGeom prst="ellipse">
            <a:avLst/>
          </a:prstGeom>
          <a:solidFill>
            <a:schemeClr val="bg1"/>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 name="Oval 9"/>
          <p:cNvSpPr/>
          <p:nvPr/>
        </p:nvSpPr>
        <p:spPr>
          <a:xfrm>
            <a:off x="8185546" y="4294415"/>
            <a:ext cx="2635305" cy="2635307"/>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sp>
        <p:nvSpPr>
          <p:cNvPr id="11" name="Oval 10"/>
          <p:cNvSpPr/>
          <p:nvPr/>
        </p:nvSpPr>
        <p:spPr>
          <a:xfrm>
            <a:off x="3949679" y="2282198"/>
            <a:ext cx="4069445" cy="406944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Oval 11"/>
          <p:cNvSpPr/>
          <p:nvPr/>
        </p:nvSpPr>
        <p:spPr>
          <a:xfrm>
            <a:off x="7797836" y="3906705"/>
            <a:ext cx="3410725" cy="3410727"/>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grpSp>
        <p:nvGrpSpPr>
          <p:cNvPr id="44" name="Group 43"/>
          <p:cNvGrpSpPr/>
          <p:nvPr/>
        </p:nvGrpSpPr>
        <p:grpSpPr>
          <a:xfrm>
            <a:off x="7008503" y="375370"/>
            <a:ext cx="2937655" cy="2937656"/>
            <a:chOff x="4959559" y="-41419"/>
            <a:chExt cx="1921265" cy="1921266"/>
          </a:xfrm>
        </p:grpSpPr>
        <p:sp>
          <p:nvSpPr>
            <p:cNvPr id="9" name="Oval 8"/>
            <p:cNvSpPr/>
            <p:nvPr/>
          </p:nvSpPr>
          <p:spPr>
            <a:xfrm>
              <a:off x="5238044" y="237066"/>
              <a:ext cx="1364295" cy="1364296"/>
            </a:xfrm>
            <a:prstGeom prst="ellipse">
              <a:avLst/>
            </a:prstGeom>
            <a:solidFill>
              <a:schemeClr val="bg1"/>
            </a:solidFill>
            <a:ln w="190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3" name="Oval 12"/>
            <p:cNvSpPr/>
            <p:nvPr/>
          </p:nvSpPr>
          <p:spPr>
            <a:xfrm>
              <a:off x="4959559" y="-41419"/>
              <a:ext cx="1921265" cy="192126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15" name="Oval 14"/>
          <p:cNvSpPr/>
          <p:nvPr/>
        </p:nvSpPr>
        <p:spPr>
          <a:xfrm>
            <a:off x="1106694" y="3823710"/>
            <a:ext cx="2966756" cy="296675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19" name="Group 18"/>
          <p:cNvGrpSpPr/>
          <p:nvPr/>
        </p:nvGrpSpPr>
        <p:grpSpPr>
          <a:xfrm>
            <a:off x="-101599" y="1230869"/>
            <a:ext cx="1614116" cy="1614117"/>
            <a:chOff x="1312261" y="1239862"/>
            <a:chExt cx="1396424" cy="1396425"/>
          </a:xfrm>
        </p:grpSpPr>
        <p:sp>
          <p:nvSpPr>
            <p:cNvPr id="17" name="Oval 16"/>
            <p:cNvSpPr/>
            <p:nvPr/>
          </p:nvSpPr>
          <p:spPr>
            <a:xfrm>
              <a:off x="1613552" y="1541153"/>
              <a:ext cx="793841" cy="793844"/>
            </a:xfrm>
            <a:prstGeom prst="ellipse">
              <a:avLst/>
            </a:prstGeom>
            <a:solidFill>
              <a:schemeClr val="bg2">
                <a:alpha val="20000"/>
              </a:schemeClr>
            </a:solidFill>
            <a:ln w="190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dirty="0"/>
            </a:p>
          </p:txBody>
        </p:sp>
        <p:sp>
          <p:nvSpPr>
            <p:cNvPr id="18" name="Oval 17"/>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3" name="Freeform 33"/>
          <p:cNvSpPr>
            <a:spLocks noEditPoints="1"/>
          </p:cNvSpPr>
          <p:nvPr/>
        </p:nvSpPr>
        <p:spPr bwMode="auto">
          <a:xfrm>
            <a:off x="2224982" y="4450063"/>
            <a:ext cx="698929" cy="732905"/>
          </a:xfrm>
          <a:custGeom>
            <a:avLst/>
            <a:gdLst>
              <a:gd name="T0" fmla="*/ 787 w 800"/>
              <a:gd name="T1" fmla="*/ 260 h 839"/>
              <a:gd name="T2" fmla="*/ 569 w 800"/>
              <a:gd name="T3" fmla="*/ 260 h 839"/>
              <a:gd name="T4" fmla="*/ 556 w 800"/>
              <a:gd name="T5" fmla="*/ 273 h 839"/>
              <a:gd name="T6" fmla="*/ 556 w 800"/>
              <a:gd name="T7" fmla="*/ 827 h 839"/>
              <a:gd name="T8" fmla="*/ 569 w 800"/>
              <a:gd name="T9" fmla="*/ 839 h 839"/>
              <a:gd name="T10" fmla="*/ 787 w 800"/>
              <a:gd name="T11" fmla="*/ 839 h 839"/>
              <a:gd name="T12" fmla="*/ 800 w 800"/>
              <a:gd name="T13" fmla="*/ 827 h 839"/>
              <a:gd name="T14" fmla="*/ 800 w 800"/>
              <a:gd name="T15" fmla="*/ 273 h 839"/>
              <a:gd name="T16" fmla="*/ 787 w 800"/>
              <a:gd name="T17" fmla="*/ 260 h 839"/>
              <a:gd name="T18" fmla="*/ 775 w 800"/>
              <a:gd name="T19" fmla="*/ 814 h 839"/>
              <a:gd name="T20" fmla="*/ 581 w 800"/>
              <a:gd name="T21" fmla="*/ 814 h 839"/>
              <a:gd name="T22" fmla="*/ 581 w 800"/>
              <a:gd name="T23" fmla="*/ 285 h 839"/>
              <a:gd name="T24" fmla="*/ 775 w 800"/>
              <a:gd name="T25" fmla="*/ 285 h 839"/>
              <a:gd name="T26" fmla="*/ 775 w 800"/>
              <a:gd name="T27" fmla="*/ 814 h 839"/>
              <a:gd name="T28" fmla="*/ 509 w 800"/>
              <a:gd name="T29" fmla="*/ 0 h 839"/>
              <a:gd name="T30" fmla="*/ 291 w 800"/>
              <a:gd name="T31" fmla="*/ 0 h 839"/>
              <a:gd name="T32" fmla="*/ 278 w 800"/>
              <a:gd name="T33" fmla="*/ 12 h 839"/>
              <a:gd name="T34" fmla="*/ 278 w 800"/>
              <a:gd name="T35" fmla="*/ 827 h 839"/>
              <a:gd name="T36" fmla="*/ 291 w 800"/>
              <a:gd name="T37" fmla="*/ 839 h 839"/>
              <a:gd name="T38" fmla="*/ 509 w 800"/>
              <a:gd name="T39" fmla="*/ 839 h 839"/>
              <a:gd name="T40" fmla="*/ 521 w 800"/>
              <a:gd name="T41" fmla="*/ 827 h 839"/>
              <a:gd name="T42" fmla="*/ 521 w 800"/>
              <a:gd name="T43" fmla="*/ 12 h 839"/>
              <a:gd name="T44" fmla="*/ 509 w 800"/>
              <a:gd name="T45" fmla="*/ 0 h 839"/>
              <a:gd name="T46" fmla="*/ 497 w 800"/>
              <a:gd name="T47" fmla="*/ 814 h 839"/>
              <a:gd name="T48" fmla="*/ 303 w 800"/>
              <a:gd name="T49" fmla="*/ 814 h 839"/>
              <a:gd name="T50" fmla="*/ 303 w 800"/>
              <a:gd name="T51" fmla="*/ 25 h 839"/>
              <a:gd name="T52" fmla="*/ 497 w 800"/>
              <a:gd name="T53" fmla="*/ 25 h 839"/>
              <a:gd name="T54" fmla="*/ 497 w 800"/>
              <a:gd name="T55" fmla="*/ 814 h 839"/>
              <a:gd name="T56" fmla="*/ 231 w 800"/>
              <a:gd name="T57" fmla="*/ 395 h 839"/>
              <a:gd name="T58" fmla="*/ 12 w 800"/>
              <a:gd name="T59" fmla="*/ 395 h 839"/>
              <a:gd name="T60" fmla="*/ 0 w 800"/>
              <a:gd name="T61" fmla="*/ 408 h 839"/>
              <a:gd name="T62" fmla="*/ 0 w 800"/>
              <a:gd name="T63" fmla="*/ 827 h 839"/>
              <a:gd name="T64" fmla="*/ 12 w 800"/>
              <a:gd name="T65" fmla="*/ 839 h 839"/>
              <a:gd name="T66" fmla="*/ 231 w 800"/>
              <a:gd name="T67" fmla="*/ 839 h 839"/>
              <a:gd name="T68" fmla="*/ 243 w 800"/>
              <a:gd name="T69" fmla="*/ 827 h 839"/>
              <a:gd name="T70" fmla="*/ 243 w 800"/>
              <a:gd name="T71" fmla="*/ 408 h 839"/>
              <a:gd name="T72" fmla="*/ 231 w 800"/>
              <a:gd name="T73" fmla="*/ 395 h 839"/>
              <a:gd name="T74" fmla="*/ 218 w 800"/>
              <a:gd name="T75" fmla="*/ 814 h 839"/>
              <a:gd name="T76" fmla="*/ 25 w 800"/>
              <a:gd name="T77" fmla="*/ 814 h 839"/>
              <a:gd name="T78" fmla="*/ 25 w 800"/>
              <a:gd name="T79" fmla="*/ 420 h 839"/>
              <a:gd name="T80" fmla="*/ 218 w 800"/>
              <a:gd name="T81" fmla="*/ 420 h 839"/>
              <a:gd name="T82" fmla="*/ 218 w 800"/>
              <a:gd name="T83" fmla="*/ 814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839">
                <a:moveTo>
                  <a:pt x="787" y="260"/>
                </a:moveTo>
                <a:cubicBezTo>
                  <a:pt x="569" y="260"/>
                  <a:pt x="569" y="260"/>
                  <a:pt x="569" y="260"/>
                </a:cubicBezTo>
                <a:cubicBezTo>
                  <a:pt x="562" y="260"/>
                  <a:pt x="556" y="266"/>
                  <a:pt x="556" y="273"/>
                </a:cubicBezTo>
                <a:cubicBezTo>
                  <a:pt x="556" y="827"/>
                  <a:pt x="556" y="827"/>
                  <a:pt x="556" y="827"/>
                </a:cubicBezTo>
                <a:cubicBezTo>
                  <a:pt x="556" y="833"/>
                  <a:pt x="562" y="839"/>
                  <a:pt x="569" y="839"/>
                </a:cubicBezTo>
                <a:cubicBezTo>
                  <a:pt x="787" y="839"/>
                  <a:pt x="787" y="839"/>
                  <a:pt x="787" y="839"/>
                </a:cubicBezTo>
                <a:cubicBezTo>
                  <a:pt x="794" y="839"/>
                  <a:pt x="800" y="833"/>
                  <a:pt x="800" y="827"/>
                </a:cubicBezTo>
                <a:cubicBezTo>
                  <a:pt x="800" y="273"/>
                  <a:pt x="800" y="273"/>
                  <a:pt x="800" y="273"/>
                </a:cubicBezTo>
                <a:cubicBezTo>
                  <a:pt x="800" y="266"/>
                  <a:pt x="794" y="260"/>
                  <a:pt x="787" y="260"/>
                </a:cubicBezTo>
                <a:close/>
                <a:moveTo>
                  <a:pt x="775" y="814"/>
                </a:moveTo>
                <a:cubicBezTo>
                  <a:pt x="581" y="814"/>
                  <a:pt x="581" y="814"/>
                  <a:pt x="581" y="814"/>
                </a:cubicBezTo>
                <a:cubicBezTo>
                  <a:pt x="581" y="285"/>
                  <a:pt x="581" y="285"/>
                  <a:pt x="581" y="285"/>
                </a:cubicBezTo>
                <a:cubicBezTo>
                  <a:pt x="775" y="285"/>
                  <a:pt x="775" y="285"/>
                  <a:pt x="775" y="285"/>
                </a:cubicBezTo>
                <a:lnTo>
                  <a:pt x="775" y="814"/>
                </a:lnTo>
                <a:close/>
                <a:moveTo>
                  <a:pt x="509" y="0"/>
                </a:moveTo>
                <a:cubicBezTo>
                  <a:pt x="291" y="0"/>
                  <a:pt x="291" y="0"/>
                  <a:pt x="291" y="0"/>
                </a:cubicBezTo>
                <a:cubicBezTo>
                  <a:pt x="284" y="0"/>
                  <a:pt x="278" y="6"/>
                  <a:pt x="278" y="12"/>
                </a:cubicBezTo>
                <a:cubicBezTo>
                  <a:pt x="278" y="827"/>
                  <a:pt x="278" y="827"/>
                  <a:pt x="278" y="827"/>
                </a:cubicBezTo>
                <a:cubicBezTo>
                  <a:pt x="278" y="833"/>
                  <a:pt x="284" y="839"/>
                  <a:pt x="291" y="839"/>
                </a:cubicBezTo>
                <a:cubicBezTo>
                  <a:pt x="509" y="839"/>
                  <a:pt x="509" y="839"/>
                  <a:pt x="509" y="839"/>
                </a:cubicBezTo>
                <a:cubicBezTo>
                  <a:pt x="516" y="839"/>
                  <a:pt x="521" y="833"/>
                  <a:pt x="521" y="827"/>
                </a:cubicBezTo>
                <a:cubicBezTo>
                  <a:pt x="521" y="12"/>
                  <a:pt x="521" y="12"/>
                  <a:pt x="521" y="12"/>
                </a:cubicBezTo>
                <a:cubicBezTo>
                  <a:pt x="521" y="6"/>
                  <a:pt x="516" y="0"/>
                  <a:pt x="509" y="0"/>
                </a:cubicBezTo>
                <a:close/>
                <a:moveTo>
                  <a:pt x="497" y="814"/>
                </a:moveTo>
                <a:cubicBezTo>
                  <a:pt x="303" y="814"/>
                  <a:pt x="303" y="814"/>
                  <a:pt x="303" y="814"/>
                </a:cubicBezTo>
                <a:cubicBezTo>
                  <a:pt x="303" y="25"/>
                  <a:pt x="303" y="25"/>
                  <a:pt x="303" y="25"/>
                </a:cubicBezTo>
                <a:cubicBezTo>
                  <a:pt x="497" y="25"/>
                  <a:pt x="497" y="25"/>
                  <a:pt x="497" y="25"/>
                </a:cubicBezTo>
                <a:lnTo>
                  <a:pt x="497" y="814"/>
                </a:lnTo>
                <a:close/>
                <a:moveTo>
                  <a:pt x="231" y="395"/>
                </a:moveTo>
                <a:cubicBezTo>
                  <a:pt x="12" y="395"/>
                  <a:pt x="12" y="395"/>
                  <a:pt x="12" y="395"/>
                </a:cubicBezTo>
                <a:cubicBezTo>
                  <a:pt x="5" y="395"/>
                  <a:pt x="0" y="401"/>
                  <a:pt x="0" y="408"/>
                </a:cubicBezTo>
                <a:cubicBezTo>
                  <a:pt x="0" y="827"/>
                  <a:pt x="0" y="827"/>
                  <a:pt x="0" y="827"/>
                </a:cubicBezTo>
                <a:cubicBezTo>
                  <a:pt x="0" y="833"/>
                  <a:pt x="5" y="839"/>
                  <a:pt x="12" y="839"/>
                </a:cubicBezTo>
                <a:cubicBezTo>
                  <a:pt x="231" y="839"/>
                  <a:pt x="231" y="839"/>
                  <a:pt x="231" y="839"/>
                </a:cubicBezTo>
                <a:cubicBezTo>
                  <a:pt x="238" y="839"/>
                  <a:pt x="243" y="833"/>
                  <a:pt x="243" y="827"/>
                </a:cubicBezTo>
                <a:cubicBezTo>
                  <a:pt x="243" y="408"/>
                  <a:pt x="243" y="408"/>
                  <a:pt x="243" y="408"/>
                </a:cubicBezTo>
                <a:cubicBezTo>
                  <a:pt x="243" y="401"/>
                  <a:pt x="238" y="395"/>
                  <a:pt x="231" y="395"/>
                </a:cubicBezTo>
                <a:close/>
                <a:moveTo>
                  <a:pt x="218" y="814"/>
                </a:moveTo>
                <a:cubicBezTo>
                  <a:pt x="25" y="814"/>
                  <a:pt x="25" y="814"/>
                  <a:pt x="25" y="814"/>
                </a:cubicBezTo>
                <a:cubicBezTo>
                  <a:pt x="25" y="420"/>
                  <a:pt x="25" y="420"/>
                  <a:pt x="25" y="420"/>
                </a:cubicBezTo>
                <a:cubicBezTo>
                  <a:pt x="218" y="420"/>
                  <a:pt x="218" y="420"/>
                  <a:pt x="218" y="420"/>
                </a:cubicBezTo>
                <a:lnTo>
                  <a:pt x="218" y="81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4" name="Oval 23"/>
          <p:cNvSpPr/>
          <p:nvPr/>
        </p:nvSpPr>
        <p:spPr>
          <a:xfrm>
            <a:off x="1326369" y="1975240"/>
            <a:ext cx="333744" cy="333744"/>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28" name="Group 27"/>
          <p:cNvGrpSpPr/>
          <p:nvPr/>
        </p:nvGrpSpPr>
        <p:grpSpPr>
          <a:xfrm>
            <a:off x="4130626" y="2741968"/>
            <a:ext cx="573324" cy="573324"/>
            <a:chOff x="3858203" y="2063591"/>
            <a:chExt cx="312530" cy="312530"/>
          </a:xfrm>
        </p:grpSpPr>
        <p:sp>
          <p:nvSpPr>
            <p:cNvPr id="25" name="Oval 24"/>
            <p:cNvSpPr/>
            <p:nvPr/>
          </p:nvSpPr>
          <p:spPr>
            <a:xfrm>
              <a:off x="3923503" y="2128891"/>
              <a:ext cx="181930" cy="18193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27" name="Oval 26"/>
            <p:cNvSpPr/>
            <p:nvPr/>
          </p:nvSpPr>
          <p:spPr>
            <a:xfrm>
              <a:off x="3858203" y="2063591"/>
              <a:ext cx="312530" cy="31253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29" name="Group 28"/>
          <p:cNvGrpSpPr/>
          <p:nvPr/>
        </p:nvGrpSpPr>
        <p:grpSpPr>
          <a:xfrm>
            <a:off x="3703502" y="4596074"/>
            <a:ext cx="573324" cy="573324"/>
            <a:chOff x="3858203" y="2063591"/>
            <a:chExt cx="312530" cy="312530"/>
          </a:xfrm>
        </p:grpSpPr>
        <p:sp>
          <p:nvSpPr>
            <p:cNvPr id="30" name="Oval 29"/>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1" name="Oval 30"/>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2" name="Group 31"/>
          <p:cNvGrpSpPr/>
          <p:nvPr/>
        </p:nvGrpSpPr>
        <p:grpSpPr>
          <a:xfrm>
            <a:off x="7137634" y="2597322"/>
            <a:ext cx="573324" cy="573324"/>
            <a:chOff x="3858203" y="2063591"/>
            <a:chExt cx="312530" cy="312530"/>
          </a:xfrm>
        </p:grpSpPr>
        <p:sp>
          <p:nvSpPr>
            <p:cNvPr id="33" name="Oval 32"/>
            <p:cNvSpPr/>
            <p:nvPr/>
          </p:nvSpPr>
          <p:spPr>
            <a:xfrm>
              <a:off x="3923503" y="2128891"/>
              <a:ext cx="181930" cy="181930"/>
            </a:xfrm>
            <a:prstGeom prst="ellipse">
              <a:avLst/>
            </a:prstGeom>
            <a:solidFill>
              <a:schemeClr val="accent5"/>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4" name="Oval 33"/>
            <p:cNvSpPr/>
            <p:nvPr/>
          </p:nvSpPr>
          <p:spPr>
            <a:xfrm>
              <a:off x="3858203" y="2063591"/>
              <a:ext cx="312530" cy="312530"/>
            </a:xfrm>
            <a:prstGeom prst="ellipse">
              <a:avLst/>
            </a:prstGeom>
            <a:no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5" name="Group 34"/>
          <p:cNvGrpSpPr/>
          <p:nvPr/>
        </p:nvGrpSpPr>
        <p:grpSpPr>
          <a:xfrm>
            <a:off x="7615569" y="4702856"/>
            <a:ext cx="573324" cy="573324"/>
            <a:chOff x="3858203" y="2063591"/>
            <a:chExt cx="312530" cy="312530"/>
          </a:xfrm>
        </p:grpSpPr>
        <p:sp>
          <p:nvSpPr>
            <p:cNvPr id="36" name="Oval 35"/>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7" name="Oval 36"/>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9" name="Group 38"/>
          <p:cNvGrpSpPr/>
          <p:nvPr/>
        </p:nvGrpSpPr>
        <p:grpSpPr>
          <a:xfrm>
            <a:off x="10571683" y="3137042"/>
            <a:ext cx="1614116" cy="1614117"/>
            <a:chOff x="1312261" y="1239862"/>
            <a:chExt cx="1396424" cy="1396425"/>
          </a:xfrm>
        </p:grpSpPr>
        <p:sp>
          <p:nvSpPr>
            <p:cNvPr id="40" name="Oval 39"/>
            <p:cNvSpPr/>
            <p:nvPr/>
          </p:nvSpPr>
          <p:spPr>
            <a:xfrm>
              <a:off x="1613552" y="1541153"/>
              <a:ext cx="793841" cy="793844"/>
            </a:xfrm>
            <a:prstGeom prst="ellipse">
              <a:avLst/>
            </a:prstGeom>
            <a:solidFill>
              <a:schemeClr val="accent1">
                <a:alpha val="20000"/>
              </a:schemeClr>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1" name="Oval 40"/>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1" name="Freeform 37"/>
          <p:cNvSpPr>
            <a:spLocks noEditPoints="1"/>
          </p:cNvSpPr>
          <p:nvPr/>
        </p:nvSpPr>
        <p:spPr bwMode="auto">
          <a:xfrm>
            <a:off x="9148412" y="4547291"/>
            <a:ext cx="709240" cy="780659"/>
          </a:xfrm>
          <a:custGeom>
            <a:avLst/>
            <a:gdLst>
              <a:gd name="T0" fmla="*/ 400 w 800"/>
              <a:gd name="T1" fmla="*/ 0 h 880"/>
              <a:gd name="T2" fmla="*/ 0 w 800"/>
              <a:gd name="T3" fmla="*/ 180 h 880"/>
              <a:gd name="T4" fmla="*/ 0 w 800"/>
              <a:gd name="T5" fmla="*/ 700 h 880"/>
              <a:gd name="T6" fmla="*/ 400 w 800"/>
              <a:gd name="T7" fmla="*/ 880 h 880"/>
              <a:gd name="T8" fmla="*/ 800 w 800"/>
              <a:gd name="T9" fmla="*/ 700 h 880"/>
              <a:gd name="T10" fmla="*/ 800 w 800"/>
              <a:gd name="T11" fmla="*/ 180 h 880"/>
              <a:gd name="T12" fmla="*/ 400 w 800"/>
              <a:gd name="T13" fmla="*/ 0 h 880"/>
              <a:gd name="T14" fmla="*/ 760 w 800"/>
              <a:gd name="T15" fmla="*/ 700 h 880"/>
              <a:gd name="T16" fmla="*/ 400 w 800"/>
              <a:gd name="T17" fmla="*/ 840 h 880"/>
              <a:gd name="T18" fmla="*/ 40 w 800"/>
              <a:gd name="T19" fmla="*/ 700 h 880"/>
              <a:gd name="T20" fmla="*/ 40 w 800"/>
              <a:gd name="T21" fmla="*/ 599 h 880"/>
              <a:gd name="T22" fmla="*/ 400 w 800"/>
              <a:gd name="T23" fmla="*/ 700 h 880"/>
              <a:gd name="T24" fmla="*/ 760 w 800"/>
              <a:gd name="T25" fmla="*/ 599 h 880"/>
              <a:gd name="T26" fmla="*/ 760 w 800"/>
              <a:gd name="T27" fmla="*/ 700 h 880"/>
              <a:gd name="T28" fmla="*/ 760 w 800"/>
              <a:gd name="T29" fmla="*/ 520 h 880"/>
              <a:gd name="T30" fmla="*/ 400 w 800"/>
              <a:gd name="T31" fmla="*/ 660 h 880"/>
              <a:gd name="T32" fmla="*/ 40 w 800"/>
              <a:gd name="T33" fmla="*/ 520 h 880"/>
              <a:gd name="T34" fmla="*/ 40 w 800"/>
              <a:gd name="T35" fmla="*/ 419 h 880"/>
              <a:gd name="T36" fmla="*/ 400 w 800"/>
              <a:gd name="T37" fmla="*/ 520 h 880"/>
              <a:gd name="T38" fmla="*/ 760 w 800"/>
              <a:gd name="T39" fmla="*/ 419 h 880"/>
              <a:gd name="T40" fmla="*/ 760 w 800"/>
              <a:gd name="T41" fmla="*/ 520 h 880"/>
              <a:gd name="T42" fmla="*/ 760 w 800"/>
              <a:gd name="T43" fmla="*/ 340 h 880"/>
              <a:gd name="T44" fmla="*/ 400 w 800"/>
              <a:gd name="T45" fmla="*/ 480 h 880"/>
              <a:gd name="T46" fmla="*/ 40 w 800"/>
              <a:gd name="T47" fmla="*/ 340 h 880"/>
              <a:gd name="T48" fmla="*/ 40 w 800"/>
              <a:gd name="T49" fmla="*/ 259 h 880"/>
              <a:gd name="T50" fmla="*/ 400 w 800"/>
              <a:gd name="T51" fmla="*/ 360 h 880"/>
              <a:gd name="T52" fmla="*/ 760 w 800"/>
              <a:gd name="T53" fmla="*/ 259 h 880"/>
              <a:gd name="T54" fmla="*/ 760 w 800"/>
              <a:gd name="T55" fmla="*/ 340 h 880"/>
              <a:gd name="T56" fmla="*/ 400 w 800"/>
              <a:gd name="T57" fmla="*/ 320 h 880"/>
              <a:gd name="T58" fmla="*/ 40 w 800"/>
              <a:gd name="T59" fmla="*/ 180 h 880"/>
              <a:gd name="T60" fmla="*/ 400 w 800"/>
              <a:gd name="T61" fmla="*/ 40 h 880"/>
              <a:gd name="T62" fmla="*/ 760 w 800"/>
              <a:gd name="T63" fmla="*/ 180 h 880"/>
              <a:gd name="T64" fmla="*/ 400 w 800"/>
              <a:gd name="T65" fmla="*/ 32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880">
                <a:moveTo>
                  <a:pt x="400" y="0"/>
                </a:moveTo>
                <a:cubicBezTo>
                  <a:pt x="175" y="0"/>
                  <a:pt x="0" y="79"/>
                  <a:pt x="0" y="180"/>
                </a:cubicBezTo>
                <a:cubicBezTo>
                  <a:pt x="0" y="700"/>
                  <a:pt x="0" y="700"/>
                  <a:pt x="0" y="700"/>
                </a:cubicBezTo>
                <a:cubicBezTo>
                  <a:pt x="0" y="801"/>
                  <a:pt x="175" y="880"/>
                  <a:pt x="400" y="880"/>
                </a:cubicBezTo>
                <a:cubicBezTo>
                  <a:pt x="624" y="880"/>
                  <a:pt x="800" y="801"/>
                  <a:pt x="800" y="700"/>
                </a:cubicBezTo>
                <a:cubicBezTo>
                  <a:pt x="800" y="180"/>
                  <a:pt x="800" y="180"/>
                  <a:pt x="800" y="180"/>
                </a:cubicBezTo>
                <a:cubicBezTo>
                  <a:pt x="800" y="79"/>
                  <a:pt x="624" y="0"/>
                  <a:pt x="400" y="0"/>
                </a:cubicBezTo>
                <a:close/>
                <a:moveTo>
                  <a:pt x="760" y="700"/>
                </a:moveTo>
                <a:cubicBezTo>
                  <a:pt x="760" y="782"/>
                  <a:pt x="570" y="840"/>
                  <a:pt x="400" y="840"/>
                </a:cubicBezTo>
                <a:cubicBezTo>
                  <a:pt x="229" y="840"/>
                  <a:pt x="40" y="782"/>
                  <a:pt x="40" y="700"/>
                </a:cubicBezTo>
                <a:cubicBezTo>
                  <a:pt x="40" y="599"/>
                  <a:pt x="40" y="599"/>
                  <a:pt x="40" y="599"/>
                </a:cubicBezTo>
                <a:cubicBezTo>
                  <a:pt x="104" y="659"/>
                  <a:pt x="239" y="700"/>
                  <a:pt x="400" y="700"/>
                </a:cubicBezTo>
                <a:cubicBezTo>
                  <a:pt x="560" y="700"/>
                  <a:pt x="695" y="659"/>
                  <a:pt x="760" y="599"/>
                </a:cubicBezTo>
                <a:lnTo>
                  <a:pt x="760" y="700"/>
                </a:lnTo>
                <a:close/>
                <a:moveTo>
                  <a:pt x="760" y="520"/>
                </a:moveTo>
                <a:cubicBezTo>
                  <a:pt x="760" y="602"/>
                  <a:pt x="570" y="660"/>
                  <a:pt x="400" y="660"/>
                </a:cubicBezTo>
                <a:cubicBezTo>
                  <a:pt x="229" y="660"/>
                  <a:pt x="40" y="602"/>
                  <a:pt x="40" y="520"/>
                </a:cubicBezTo>
                <a:cubicBezTo>
                  <a:pt x="40" y="419"/>
                  <a:pt x="40" y="419"/>
                  <a:pt x="40" y="419"/>
                </a:cubicBezTo>
                <a:cubicBezTo>
                  <a:pt x="104" y="479"/>
                  <a:pt x="239" y="520"/>
                  <a:pt x="400" y="520"/>
                </a:cubicBezTo>
                <a:cubicBezTo>
                  <a:pt x="560" y="520"/>
                  <a:pt x="695" y="479"/>
                  <a:pt x="760" y="419"/>
                </a:cubicBezTo>
                <a:lnTo>
                  <a:pt x="760" y="520"/>
                </a:lnTo>
                <a:close/>
                <a:moveTo>
                  <a:pt x="760" y="340"/>
                </a:moveTo>
                <a:cubicBezTo>
                  <a:pt x="760" y="422"/>
                  <a:pt x="570" y="480"/>
                  <a:pt x="400" y="480"/>
                </a:cubicBezTo>
                <a:cubicBezTo>
                  <a:pt x="229" y="480"/>
                  <a:pt x="40" y="422"/>
                  <a:pt x="40" y="340"/>
                </a:cubicBezTo>
                <a:cubicBezTo>
                  <a:pt x="40" y="259"/>
                  <a:pt x="40" y="259"/>
                  <a:pt x="40" y="259"/>
                </a:cubicBezTo>
                <a:cubicBezTo>
                  <a:pt x="104" y="319"/>
                  <a:pt x="239" y="360"/>
                  <a:pt x="400" y="360"/>
                </a:cubicBezTo>
                <a:cubicBezTo>
                  <a:pt x="560" y="360"/>
                  <a:pt x="695" y="319"/>
                  <a:pt x="760" y="259"/>
                </a:cubicBezTo>
                <a:lnTo>
                  <a:pt x="760" y="340"/>
                </a:lnTo>
                <a:close/>
                <a:moveTo>
                  <a:pt x="400" y="320"/>
                </a:moveTo>
                <a:cubicBezTo>
                  <a:pt x="229" y="320"/>
                  <a:pt x="40" y="262"/>
                  <a:pt x="40" y="180"/>
                </a:cubicBezTo>
                <a:cubicBezTo>
                  <a:pt x="40" y="97"/>
                  <a:pt x="229" y="40"/>
                  <a:pt x="400" y="40"/>
                </a:cubicBezTo>
                <a:cubicBezTo>
                  <a:pt x="570" y="40"/>
                  <a:pt x="760" y="97"/>
                  <a:pt x="760" y="180"/>
                </a:cubicBezTo>
                <a:cubicBezTo>
                  <a:pt x="760" y="262"/>
                  <a:pt x="570" y="320"/>
                  <a:pt x="400" y="320"/>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Freeform 29"/>
          <p:cNvSpPr>
            <a:spLocks noEditPoints="1"/>
          </p:cNvSpPr>
          <p:nvPr/>
        </p:nvSpPr>
        <p:spPr bwMode="auto">
          <a:xfrm>
            <a:off x="8097676" y="1034763"/>
            <a:ext cx="756685" cy="756685"/>
          </a:xfrm>
          <a:custGeom>
            <a:avLst/>
            <a:gdLst>
              <a:gd name="T0" fmla="*/ 400 w 800"/>
              <a:gd name="T1" fmla="*/ 566 h 800"/>
              <a:gd name="T2" fmla="*/ 400 w 800"/>
              <a:gd name="T3" fmla="*/ 533 h 800"/>
              <a:gd name="T4" fmla="*/ 533 w 800"/>
              <a:gd name="T5" fmla="*/ 400 h 800"/>
              <a:gd name="T6" fmla="*/ 688 w 800"/>
              <a:gd name="T7" fmla="*/ 316 h 800"/>
              <a:gd name="T8" fmla="*/ 721 w 800"/>
              <a:gd name="T9" fmla="*/ 176 h 800"/>
              <a:gd name="T10" fmla="*/ 588 w 800"/>
              <a:gd name="T11" fmla="*/ 93 h 800"/>
              <a:gd name="T12" fmla="*/ 483 w 800"/>
              <a:gd name="T13" fmla="*/ 50 h 800"/>
              <a:gd name="T14" fmla="*/ 316 w 800"/>
              <a:gd name="T15" fmla="*/ 50 h 800"/>
              <a:gd name="T16" fmla="*/ 211 w 800"/>
              <a:gd name="T17" fmla="*/ 93 h 800"/>
              <a:gd name="T18" fmla="*/ 93 w 800"/>
              <a:gd name="T19" fmla="*/ 211 h 800"/>
              <a:gd name="T20" fmla="*/ 50 w 800"/>
              <a:gd name="T21" fmla="*/ 316 h 800"/>
              <a:gd name="T22" fmla="*/ 0 w 800"/>
              <a:gd name="T23" fmla="*/ 433 h 800"/>
              <a:gd name="T24" fmla="*/ 137 w 800"/>
              <a:gd name="T25" fmla="*/ 544 h 800"/>
              <a:gd name="T26" fmla="*/ 93 w 800"/>
              <a:gd name="T27" fmla="*/ 659 h 800"/>
              <a:gd name="T28" fmla="*/ 255 w 800"/>
              <a:gd name="T29" fmla="*/ 662 h 800"/>
              <a:gd name="T30" fmla="*/ 366 w 800"/>
              <a:gd name="T31" fmla="*/ 800 h 800"/>
              <a:gd name="T32" fmla="*/ 483 w 800"/>
              <a:gd name="T33" fmla="*/ 688 h 800"/>
              <a:gd name="T34" fmla="*/ 659 w 800"/>
              <a:gd name="T35" fmla="*/ 706 h 800"/>
              <a:gd name="T36" fmla="*/ 662 w 800"/>
              <a:gd name="T37" fmla="*/ 544 h 800"/>
              <a:gd name="T38" fmla="*/ 785 w 800"/>
              <a:gd name="T39" fmla="*/ 468 h 800"/>
              <a:gd name="T40" fmla="*/ 750 w 800"/>
              <a:gd name="T41" fmla="*/ 316 h 800"/>
              <a:gd name="T42" fmla="*/ 750 w 800"/>
              <a:gd name="T43" fmla="*/ 450 h 800"/>
              <a:gd name="T44" fmla="*/ 627 w 800"/>
              <a:gd name="T45" fmla="*/ 538 h 800"/>
              <a:gd name="T46" fmla="*/ 683 w 800"/>
              <a:gd name="T47" fmla="*/ 635 h 800"/>
              <a:gd name="T48" fmla="*/ 559 w 800"/>
              <a:gd name="T49" fmla="*/ 630 h 800"/>
              <a:gd name="T50" fmla="*/ 450 w 800"/>
              <a:gd name="T51" fmla="*/ 675 h 800"/>
              <a:gd name="T52" fmla="*/ 366 w 800"/>
              <a:gd name="T53" fmla="*/ 766 h 800"/>
              <a:gd name="T54" fmla="*/ 337 w 800"/>
              <a:gd name="T55" fmla="*/ 659 h 800"/>
              <a:gd name="T56" fmla="*/ 241 w 800"/>
              <a:gd name="T57" fmla="*/ 630 h 800"/>
              <a:gd name="T58" fmla="*/ 117 w 800"/>
              <a:gd name="T59" fmla="*/ 635 h 800"/>
              <a:gd name="T60" fmla="*/ 170 w 800"/>
              <a:gd name="T61" fmla="*/ 559 h 800"/>
              <a:gd name="T62" fmla="*/ 125 w 800"/>
              <a:gd name="T63" fmla="*/ 450 h 800"/>
              <a:gd name="T64" fmla="*/ 33 w 800"/>
              <a:gd name="T65" fmla="*/ 366 h 800"/>
              <a:gd name="T66" fmla="*/ 125 w 800"/>
              <a:gd name="T67" fmla="*/ 350 h 800"/>
              <a:gd name="T68" fmla="*/ 170 w 800"/>
              <a:gd name="T69" fmla="*/ 240 h 800"/>
              <a:gd name="T70" fmla="*/ 164 w 800"/>
              <a:gd name="T71" fmla="*/ 117 h 800"/>
              <a:gd name="T72" fmla="*/ 261 w 800"/>
              <a:gd name="T73" fmla="*/ 172 h 800"/>
              <a:gd name="T74" fmla="*/ 350 w 800"/>
              <a:gd name="T75" fmla="*/ 50 h 800"/>
              <a:gd name="T76" fmla="*/ 450 w 800"/>
              <a:gd name="T77" fmla="*/ 50 h 800"/>
              <a:gd name="T78" fmla="*/ 538 w 800"/>
              <a:gd name="T79" fmla="*/ 172 h 800"/>
              <a:gd name="T80" fmla="*/ 635 w 800"/>
              <a:gd name="T81" fmla="*/ 117 h 800"/>
              <a:gd name="T82" fmla="*/ 683 w 800"/>
              <a:gd name="T83" fmla="*/ 187 h 800"/>
              <a:gd name="T84" fmla="*/ 659 w 800"/>
              <a:gd name="T85" fmla="*/ 337 h 800"/>
              <a:gd name="T86" fmla="*/ 766 w 800"/>
              <a:gd name="T87" fmla="*/ 3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0" h="800">
                <a:moveTo>
                  <a:pt x="400" y="233"/>
                </a:moveTo>
                <a:cubicBezTo>
                  <a:pt x="308" y="233"/>
                  <a:pt x="233" y="308"/>
                  <a:pt x="233" y="400"/>
                </a:cubicBezTo>
                <a:cubicBezTo>
                  <a:pt x="233" y="492"/>
                  <a:pt x="308" y="566"/>
                  <a:pt x="400" y="566"/>
                </a:cubicBezTo>
                <a:cubicBezTo>
                  <a:pt x="492" y="566"/>
                  <a:pt x="566" y="492"/>
                  <a:pt x="566" y="400"/>
                </a:cubicBezTo>
                <a:cubicBezTo>
                  <a:pt x="566" y="308"/>
                  <a:pt x="492" y="233"/>
                  <a:pt x="400" y="233"/>
                </a:cubicBezTo>
                <a:close/>
                <a:moveTo>
                  <a:pt x="400" y="533"/>
                </a:moveTo>
                <a:cubicBezTo>
                  <a:pt x="326" y="533"/>
                  <a:pt x="266" y="473"/>
                  <a:pt x="266" y="400"/>
                </a:cubicBezTo>
                <a:cubicBezTo>
                  <a:pt x="266" y="326"/>
                  <a:pt x="326" y="266"/>
                  <a:pt x="400" y="266"/>
                </a:cubicBezTo>
                <a:cubicBezTo>
                  <a:pt x="473" y="266"/>
                  <a:pt x="533" y="326"/>
                  <a:pt x="533" y="400"/>
                </a:cubicBezTo>
                <a:cubicBezTo>
                  <a:pt x="533" y="473"/>
                  <a:pt x="473" y="533"/>
                  <a:pt x="400" y="533"/>
                </a:cubicBezTo>
                <a:close/>
                <a:moveTo>
                  <a:pt x="750" y="316"/>
                </a:moveTo>
                <a:cubicBezTo>
                  <a:pt x="688" y="316"/>
                  <a:pt x="688" y="316"/>
                  <a:pt x="688" y="316"/>
                </a:cubicBezTo>
                <a:cubicBezTo>
                  <a:pt x="681" y="295"/>
                  <a:pt x="673" y="274"/>
                  <a:pt x="662" y="255"/>
                </a:cubicBezTo>
                <a:cubicBezTo>
                  <a:pt x="706" y="211"/>
                  <a:pt x="706" y="211"/>
                  <a:pt x="706" y="211"/>
                </a:cubicBezTo>
                <a:cubicBezTo>
                  <a:pt x="716" y="202"/>
                  <a:pt x="721" y="189"/>
                  <a:pt x="721" y="176"/>
                </a:cubicBezTo>
                <a:cubicBezTo>
                  <a:pt x="721" y="162"/>
                  <a:pt x="716" y="150"/>
                  <a:pt x="706" y="140"/>
                </a:cubicBezTo>
                <a:cubicBezTo>
                  <a:pt x="659" y="93"/>
                  <a:pt x="659" y="93"/>
                  <a:pt x="659" y="93"/>
                </a:cubicBezTo>
                <a:cubicBezTo>
                  <a:pt x="640" y="74"/>
                  <a:pt x="607" y="74"/>
                  <a:pt x="588" y="93"/>
                </a:cubicBezTo>
                <a:cubicBezTo>
                  <a:pt x="544" y="137"/>
                  <a:pt x="544" y="137"/>
                  <a:pt x="544" y="137"/>
                </a:cubicBezTo>
                <a:cubicBezTo>
                  <a:pt x="525" y="126"/>
                  <a:pt x="504" y="118"/>
                  <a:pt x="483" y="112"/>
                </a:cubicBezTo>
                <a:cubicBezTo>
                  <a:pt x="483" y="50"/>
                  <a:pt x="483" y="50"/>
                  <a:pt x="483" y="50"/>
                </a:cubicBezTo>
                <a:cubicBezTo>
                  <a:pt x="483" y="22"/>
                  <a:pt x="461" y="0"/>
                  <a:pt x="433" y="0"/>
                </a:cubicBezTo>
                <a:cubicBezTo>
                  <a:pt x="366" y="0"/>
                  <a:pt x="366" y="0"/>
                  <a:pt x="366" y="0"/>
                </a:cubicBezTo>
                <a:cubicBezTo>
                  <a:pt x="339" y="0"/>
                  <a:pt x="316" y="22"/>
                  <a:pt x="316" y="50"/>
                </a:cubicBezTo>
                <a:cubicBezTo>
                  <a:pt x="316" y="112"/>
                  <a:pt x="316" y="112"/>
                  <a:pt x="316" y="112"/>
                </a:cubicBezTo>
                <a:cubicBezTo>
                  <a:pt x="295" y="118"/>
                  <a:pt x="275" y="126"/>
                  <a:pt x="255" y="137"/>
                </a:cubicBezTo>
                <a:cubicBezTo>
                  <a:pt x="211" y="93"/>
                  <a:pt x="211" y="93"/>
                  <a:pt x="211" y="93"/>
                </a:cubicBezTo>
                <a:cubicBezTo>
                  <a:pt x="192" y="74"/>
                  <a:pt x="159" y="74"/>
                  <a:pt x="140" y="93"/>
                </a:cubicBezTo>
                <a:cubicBezTo>
                  <a:pt x="93" y="140"/>
                  <a:pt x="93" y="140"/>
                  <a:pt x="93" y="140"/>
                </a:cubicBezTo>
                <a:cubicBezTo>
                  <a:pt x="74" y="160"/>
                  <a:pt x="74" y="192"/>
                  <a:pt x="93" y="211"/>
                </a:cubicBezTo>
                <a:cubicBezTo>
                  <a:pt x="137" y="255"/>
                  <a:pt x="137" y="255"/>
                  <a:pt x="137" y="255"/>
                </a:cubicBezTo>
                <a:cubicBezTo>
                  <a:pt x="126" y="274"/>
                  <a:pt x="118" y="295"/>
                  <a:pt x="112" y="316"/>
                </a:cubicBezTo>
                <a:cubicBezTo>
                  <a:pt x="50" y="316"/>
                  <a:pt x="50" y="316"/>
                  <a:pt x="50" y="316"/>
                </a:cubicBezTo>
                <a:cubicBezTo>
                  <a:pt x="36" y="316"/>
                  <a:pt x="24" y="322"/>
                  <a:pt x="14" y="331"/>
                </a:cubicBezTo>
                <a:cubicBezTo>
                  <a:pt x="5" y="340"/>
                  <a:pt x="0" y="353"/>
                  <a:pt x="0" y="366"/>
                </a:cubicBezTo>
                <a:cubicBezTo>
                  <a:pt x="0" y="433"/>
                  <a:pt x="0" y="433"/>
                  <a:pt x="0" y="433"/>
                </a:cubicBezTo>
                <a:cubicBezTo>
                  <a:pt x="0" y="461"/>
                  <a:pt x="22" y="483"/>
                  <a:pt x="50" y="483"/>
                </a:cubicBezTo>
                <a:cubicBezTo>
                  <a:pt x="112" y="483"/>
                  <a:pt x="112" y="483"/>
                  <a:pt x="112" y="483"/>
                </a:cubicBezTo>
                <a:cubicBezTo>
                  <a:pt x="118" y="504"/>
                  <a:pt x="126" y="525"/>
                  <a:pt x="137" y="544"/>
                </a:cubicBezTo>
                <a:cubicBezTo>
                  <a:pt x="93" y="588"/>
                  <a:pt x="93" y="588"/>
                  <a:pt x="93" y="588"/>
                </a:cubicBezTo>
                <a:cubicBezTo>
                  <a:pt x="84" y="598"/>
                  <a:pt x="79" y="610"/>
                  <a:pt x="79" y="624"/>
                </a:cubicBezTo>
                <a:cubicBezTo>
                  <a:pt x="79" y="637"/>
                  <a:pt x="84" y="649"/>
                  <a:pt x="93" y="659"/>
                </a:cubicBezTo>
                <a:cubicBezTo>
                  <a:pt x="140" y="706"/>
                  <a:pt x="140" y="706"/>
                  <a:pt x="140" y="706"/>
                </a:cubicBezTo>
                <a:cubicBezTo>
                  <a:pt x="159" y="725"/>
                  <a:pt x="192" y="725"/>
                  <a:pt x="211" y="706"/>
                </a:cubicBezTo>
                <a:cubicBezTo>
                  <a:pt x="255" y="662"/>
                  <a:pt x="255" y="662"/>
                  <a:pt x="255" y="662"/>
                </a:cubicBezTo>
                <a:cubicBezTo>
                  <a:pt x="274" y="673"/>
                  <a:pt x="295" y="681"/>
                  <a:pt x="316" y="688"/>
                </a:cubicBezTo>
                <a:cubicBezTo>
                  <a:pt x="316" y="750"/>
                  <a:pt x="316" y="750"/>
                  <a:pt x="316" y="750"/>
                </a:cubicBezTo>
                <a:cubicBezTo>
                  <a:pt x="316" y="777"/>
                  <a:pt x="339" y="800"/>
                  <a:pt x="366" y="800"/>
                </a:cubicBezTo>
                <a:cubicBezTo>
                  <a:pt x="433" y="800"/>
                  <a:pt x="433" y="800"/>
                  <a:pt x="433" y="800"/>
                </a:cubicBezTo>
                <a:cubicBezTo>
                  <a:pt x="461" y="800"/>
                  <a:pt x="483" y="777"/>
                  <a:pt x="483" y="750"/>
                </a:cubicBezTo>
                <a:cubicBezTo>
                  <a:pt x="483" y="688"/>
                  <a:pt x="483" y="688"/>
                  <a:pt x="483" y="688"/>
                </a:cubicBezTo>
                <a:cubicBezTo>
                  <a:pt x="504" y="681"/>
                  <a:pt x="525" y="673"/>
                  <a:pt x="544" y="662"/>
                </a:cubicBezTo>
                <a:cubicBezTo>
                  <a:pt x="588" y="706"/>
                  <a:pt x="588" y="706"/>
                  <a:pt x="588" y="706"/>
                </a:cubicBezTo>
                <a:cubicBezTo>
                  <a:pt x="607" y="725"/>
                  <a:pt x="640" y="725"/>
                  <a:pt x="659" y="706"/>
                </a:cubicBezTo>
                <a:cubicBezTo>
                  <a:pt x="706" y="659"/>
                  <a:pt x="706" y="659"/>
                  <a:pt x="706" y="659"/>
                </a:cubicBezTo>
                <a:cubicBezTo>
                  <a:pt x="726" y="639"/>
                  <a:pt x="726" y="608"/>
                  <a:pt x="706" y="588"/>
                </a:cubicBezTo>
                <a:cubicBezTo>
                  <a:pt x="662" y="544"/>
                  <a:pt x="662" y="544"/>
                  <a:pt x="662" y="544"/>
                </a:cubicBezTo>
                <a:cubicBezTo>
                  <a:pt x="673" y="525"/>
                  <a:pt x="681" y="504"/>
                  <a:pt x="688" y="483"/>
                </a:cubicBezTo>
                <a:cubicBezTo>
                  <a:pt x="750" y="483"/>
                  <a:pt x="750" y="483"/>
                  <a:pt x="750" y="483"/>
                </a:cubicBezTo>
                <a:cubicBezTo>
                  <a:pt x="763" y="483"/>
                  <a:pt x="776" y="478"/>
                  <a:pt x="785" y="468"/>
                </a:cubicBezTo>
                <a:cubicBezTo>
                  <a:pt x="794" y="459"/>
                  <a:pt x="800" y="446"/>
                  <a:pt x="800" y="433"/>
                </a:cubicBezTo>
                <a:cubicBezTo>
                  <a:pt x="800" y="366"/>
                  <a:pt x="800" y="366"/>
                  <a:pt x="800" y="366"/>
                </a:cubicBezTo>
                <a:cubicBezTo>
                  <a:pt x="800" y="339"/>
                  <a:pt x="777" y="316"/>
                  <a:pt x="750" y="316"/>
                </a:cubicBezTo>
                <a:close/>
                <a:moveTo>
                  <a:pt x="766" y="433"/>
                </a:moveTo>
                <a:cubicBezTo>
                  <a:pt x="766" y="437"/>
                  <a:pt x="765" y="442"/>
                  <a:pt x="761" y="445"/>
                </a:cubicBezTo>
                <a:cubicBezTo>
                  <a:pt x="758" y="448"/>
                  <a:pt x="754" y="450"/>
                  <a:pt x="750" y="450"/>
                </a:cubicBezTo>
                <a:cubicBezTo>
                  <a:pt x="675" y="450"/>
                  <a:pt x="675" y="450"/>
                  <a:pt x="675" y="450"/>
                </a:cubicBezTo>
                <a:cubicBezTo>
                  <a:pt x="667" y="450"/>
                  <a:pt x="660" y="455"/>
                  <a:pt x="659" y="462"/>
                </a:cubicBezTo>
                <a:cubicBezTo>
                  <a:pt x="652" y="489"/>
                  <a:pt x="642" y="515"/>
                  <a:pt x="627" y="538"/>
                </a:cubicBezTo>
                <a:cubicBezTo>
                  <a:pt x="623" y="545"/>
                  <a:pt x="624" y="553"/>
                  <a:pt x="630" y="559"/>
                </a:cubicBezTo>
                <a:cubicBezTo>
                  <a:pt x="683" y="612"/>
                  <a:pt x="683" y="612"/>
                  <a:pt x="683" y="612"/>
                </a:cubicBezTo>
                <a:cubicBezTo>
                  <a:pt x="689" y="618"/>
                  <a:pt x="689" y="629"/>
                  <a:pt x="683" y="635"/>
                </a:cubicBezTo>
                <a:cubicBezTo>
                  <a:pt x="635" y="682"/>
                  <a:pt x="635" y="682"/>
                  <a:pt x="635" y="682"/>
                </a:cubicBezTo>
                <a:cubicBezTo>
                  <a:pt x="629" y="689"/>
                  <a:pt x="618" y="689"/>
                  <a:pt x="612" y="682"/>
                </a:cubicBezTo>
                <a:cubicBezTo>
                  <a:pt x="559" y="630"/>
                  <a:pt x="559" y="630"/>
                  <a:pt x="559" y="630"/>
                </a:cubicBezTo>
                <a:cubicBezTo>
                  <a:pt x="553" y="624"/>
                  <a:pt x="545" y="623"/>
                  <a:pt x="538" y="627"/>
                </a:cubicBezTo>
                <a:cubicBezTo>
                  <a:pt x="515" y="642"/>
                  <a:pt x="489" y="652"/>
                  <a:pt x="462" y="659"/>
                </a:cubicBezTo>
                <a:cubicBezTo>
                  <a:pt x="455" y="660"/>
                  <a:pt x="450" y="667"/>
                  <a:pt x="450" y="675"/>
                </a:cubicBezTo>
                <a:cubicBezTo>
                  <a:pt x="450" y="750"/>
                  <a:pt x="450" y="750"/>
                  <a:pt x="450" y="750"/>
                </a:cubicBezTo>
                <a:cubicBezTo>
                  <a:pt x="450" y="759"/>
                  <a:pt x="442" y="766"/>
                  <a:pt x="433" y="766"/>
                </a:cubicBezTo>
                <a:cubicBezTo>
                  <a:pt x="366" y="766"/>
                  <a:pt x="366" y="766"/>
                  <a:pt x="366" y="766"/>
                </a:cubicBezTo>
                <a:cubicBezTo>
                  <a:pt x="357" y="766"/>
                  <a:pt x="350" y="759"/>
                  <a:pt x="350" y="750"/>
                </a:cubicBezTo>
                <a:cubicBezTo>
                  <a:pt x="350" y="675"/>
                  <a:pt x="350" y="675"/>
                  <a:pt x="350" y="675"/>
                </a:cubicBezTo>
                <a:cubicBezTo>
                  <a:pt x="350" y="667"/>
                  <a:pt x="344" y="660"/>
                  <a:pt x="337" y="659"/>
                </a:cubicBezTo>
                <a:cubicBezTo>
                  <a:pt x="310" y="652"/>
                  <a:pt x="285" y="641"/>
                  <a:pt x="261" y="627"/>
                </a:cubicBezTo>
                <a:cubicBezTo>
                  <a:pt x="258" y="625"/>
                  <a:pt x="255" y="625"/>
                  <a:pt x="252" y="625"/>
                </a:cubicBezTo>
                <a:cubicBezTo>
                  <a:pt x="248" y="625"/>
                  <a:pt x="244" y="626"/>
                  <a:pt x="241" y="630"/>
                </a:cubicBezTo>
                <a:cubicBezTo>
                  <a:pt x="188" y="683"/>
                  <a:pt x="188" y="683"/>
                  <a:pt x="188" y="683"/>
                </a:cubicBezTo>
                <a:cubicBezTo>
                  <a:pt x="181" y="689"/>
                  <a:pt x="170" y="689"/>
                  <a:pt x="164" y="683"/>
                </a:cubicBezTo>
                <a:cubicBezTo>
                  <a:pt x="117" y="635"/>
                  <a:pt x="117" y="635"/>
                  <a:pt x="117" y="635"/>
                </a:cubicBezTo>
                <a:cubicBezTo>
                  <a:pt x="114" y="632"/>
                  <a:pt x="112" y="628"/>
                  <a:pt x="112" y="624"/>
                </a:cubicBezTo>
                <a:cubicBezTo>
                  <a:pt x="112" y="619"/>
                  <a:pt x="114" y="615"/>
                  <a:pt x="117" y="612"/>
                </a:cubicBezTo>
                <a:cubicBezTo>
                  <a:pt x="170" y="559"/>
                  <a:pt x="170" y="559"/>
                  <a:pt x="170" y="559"/>
                </a:cubicBezTo>
                <a:cubicBezTo>
                  <a:pt x="175" y="553"/>
                  <a:pt x="176" y="545"/>
                  <a:pt x="172" y="538"/>
                </a:cubicBezTo>
                <a:cubicBezTo>
                  <a:pt x="158" y="515"/>
                  <a:pt x="147" y="489"/>
                  <a:pt x="141" y="462"/>
                </a:cubicBezTo>
                <a:cubicBezTo>
                  <a:pt x="139" y="455"/>
                  <a:pt x="132" y="450"/>
                  <a:pt x="125" y="450"/>
                </a:cubicBezTo>
                <a:cubicBezTo>
                  <a:pt x="50" y="450"/>
                  <a:pt x="50" y="450"/>
                  <a:pt x="50" y="450"/>
                </a:cubicBezTo>
                <a:cubicBezTo>
                  <a:pt x="40" y="450"/>
                  <a:pt x="33" y="442"/>
                  <a:pt x="33" y="433"/>
                </a:cubicBezTo>
                <a:cubicBezTo>
                  <a:pt x="33" y="366"/>
                  <a:pt x="33" y="366"/>
                  <a:pt x="33" y="366"/>
                </a:cubicBezTo>
                <a:cubicBezTo>
                  <a:pt x="33" y="362"/>
                  <a:pt x="35" y="358"/>
                  <a:pt x="38" y="355"/>
                </a:cubicBezTo>
                <a:cubicBezTo>
                  <a:pt x="41" y="351"/>
                  <a:pt x="45" y="350"/>
                  <a:pt x="50" y="350"/>
                </a:cubicBezTo>
                <a:cubicBezTo>
                  <a:pt x="125" y="350"/>
                  <a:pt x="125" y="350"/>
                  <a:pt x="125" y="350"/>
                </a:cubicBezTo>
                <a:cubicBezTo>
                  <a:pt x="132" y="350"/>
                  <a:pt x="139" y="344"/>
                  <a:pt x="141" y="337"/>
                </a:cubicBezTo>
                <a:cubicBezTo>
                  <a:pt x="147" y="310"/>
                  <a:pt x="158" y="285"/>
                  <a:pt x="172" y="261"/>
                </a:cubicBezTo>
                <a:cubicBezTo>
                  <a:pt x="176" y="254"/>
                  <a:pt x="175" y="246"/>
                  <a:pt x="170" y="240"/>
                </a:cubicBezTo>
                <a:cubicBezTo>
                  <a:pt x="117" y="188"/>
                  <a:pt x="117" y="188"/>
                  <a:pt x="117" y="188"/>
                </a:cubicBezTo>
                <a:cubicBezTo>
                  <a:pt x="110" y="181"/>
                  <a:pt x="110" y="170"/>
                  <a:pt x="117" y="164"/>
                </a:cubicBezTo>
                <a:cubicBezTo>
                  <a:pt x="164" y="117"/>
                  <a:pt x="164" y="117"/>
                  <a:pt x="164" y="117"/>
                </a:cubicBezTo>
                <a:cubicBezTo>
                  <a:pt x="170" y="111"/>
                  <a:pt x="181" y="111"/>
                  <a:pt x="188" y="117"/>
                </a:cubicBezTo>
                <a:cubicBezTo>
                  <a:pt x="241" y="170"/>
                  <a:pt x="241" y="170"/>
                  <a:pt x="241" y="170"/>
                </a:cubicBezTo>
                <a:cubicBezTo>
                  <a:pt x="246" y="175"/>
                  <a:pt x="254" y="176"/>
                  <a:pt x="261" y="172"/>
                </a:cubicBezTo>
                <a:cubicBezTo>
                  <a:pt x="285" y="158"/>
                  <a:pt x="310" y="147"/>
                  <a:pt x="337" y="141"/>
                </a:cubicBezTo>
                <a:cubicBezTo>
                  <a:pt x="344" y="139"/>
                  <a:pt x="350" y="132"/>
                  <a:pt x="350" y="125"/>
                </a:cubicBezTo>
                <a:cubicBezTo>
                  <a:pt x="350" y="50"/>
                  <a:pt x="350" y="50"/>
                  <a:pt x="350" y="50"/>
                </a:cubicBezTo>
                <a:cubicBezTo>
                  <a:pt x="350" y="40"/>
                  <a:pt x="357" y="33"/>
                  <a:pt x="366" y="33"/>
                </a:cubicBezTo>
                <a:cubicBezTo>
                  <a:pt x="433" y="33"/>
                  <a:pt x="433" y="33"/>
                  <a:pt x="433" y="33"/>
                </a:cubicBezTo>
                <a:cubicBezTo>
                  <a:pt x="442" y="33"/>
                  <a:pt x="450" y="40"/>
                  <a:pt x="450" y="50"/>
                </a:cubicBezTo>
                <a:cubicBezTo>
                  <a:pt x="450" y="125"/>
                  <a:pt x="450" y="125"/>
                  <a:pt x="450" y="125"/>
                </a:cubicBezTo>
                <a:cubicBezTo>
                  <a:pt x="450" y="132"/>
                  <a:pt x="455" y="139"/>
                  <a:pt x="462" y="141"/>
                </a:cubicBezTo>
                <a:cubicBezTo>
                  <a:pt x="489" y="147"/>
                  <a:pt x="515" y="158"/>
                  <a:pt x="538" y="172"/>
                </a:cubicBezTo>
                <a:cubicBezTo>
                  <a:pt x="545" y="176"/>
                  <a:pt x="553" y="175"/>
                  <a:pt x="559" y="170"/>
                </a:cubicBezTo>
                <a:cubicBezTo>
                  <a:pt x="612" y="117"/>
                  <a:pt x="612" y="117"/>
                  <a:pt x="612" y="117"/>
                </a:cubicBezTo>
                <a:cubicBezTo>
                  <a:pt x="618" y="110"/>
                  <a:pt x="629" y="110"/>
                  <a:pt x="635" y="117"/>
                </a:cubicBezTo>
                <a:cubicBezTo>
                  <a:pt x="683" y="164"/>
                  <a:pt x="683" y="164"/>
                  <a:pt x="683" y="164"/>
                </a:cubicBezTo>
                <a:cubicBezTo>
                  <a:pt x="686" y="167"/>
                  <a:pt x="687" y="171"/>
                  <a:pt x="687" y="176"/>
                </a:cubicBezTo>
                <a:cubicBezTo>
                  <a:pt x="687" y="180"/>
                  <a:pt x="686" y="184"/>
                  <a:pt x="683" y="187"/>
                </a:cubicBezTo>
                <a:cubicBezTo>
                  <a:pt x="630" y="240"/>
                  <a:pt x="630" y="240"/>
                  <a:pt x="630" y="240"/>
                </a:cubicBezTo>
                <a:cubicBezTo>
                  <a:pt x="624" y="246"/>
                  <a:pt x="623" y="254"/>
                  <a:pt x="627" y="261"/>
                </a:cubicBezTo>
                <a:cubicBezTo>
                  <a:pt x="642" y="285"/>
                  <a:pt x="652" y="310"/>
                  <a:pt x="659" y="337"/>
                </a:cubicBezTo>
                <a:cubicBezTo>
                  <a:pt x="660" y="344"/>
                  <a:pt x="667" y="350"/>
                  <a:pt x="675" y="350"/>
                </a:cubicBezTo>
                <a:cubicBezTo>
                  <a:pt x="750" y="350"/>
                  <a:pt x="750" y="350"/>
                  <a:pt x="750" y="350"/>
                </a:cubicBezTo>
                <a:cubicBezTo>
                  <a:pt x="759" y="350"/>
                  <a:pt x="766" y="357"/>
                  <a:pt x="766" y="366"/>
                </a:cubicBezTo>
                <a:lnTo>
                  <a:pt x="766" y="433"/>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8" name="Oval 37"/>
          <p:cNvSpPr/>
          <p:nvPr/>
        </p:nvSpPr>
        <p:spPr>
          <a:xfrm>
            <a:off x="10587672" y="4276767"/>
            <a:ext cx="333744" cy="333744"/>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2" name="Freeform 25"/>
          <p:cNvSpPr>
            <a:spLocks noEditPoints="1"/>
          </p:cNvSpPr>
          <p:nvPr/>
        </p:nvSpPr>
        <p:spPr bwMode="auto">
          <a:xfrm>
            <a:off x="5613955" y="2990474"/>
            <a:ext cx="700408" cy="1106544"/>
          </a:xfrm>
          <a:custGeom>
            <a:avLst/>
            <a:gdLst>
              <a:gd name="T0" fmla="*/ 253 w 800"/>
              <a:gd name="T1" fmla="*/ 834 h 1264"/>
              <a:gd name="T2" fmla="*/ 148 w 800"/>
              <a:gd name="T3" fmla="*/ 788 h 1264"/>
              <a:gd name="T4" fmla="*/ 148 w 800"/>
              <a:gd name="T5" fmla="*/ 939 h 1264"/>
              <a:gd name="T6" fmla="*/ 253 w 800"/>
              <a:gd name="T7" fmla="*/ 893 h 1264"/>
              <a:gd name="T8" fmla="*/ 358 w 800"/>
              <a:gd name="T9" fmla="*/ 939 h 1264"/>
              <a:gd name="T10" fmla="*/ 358 w 800"/>
              <a:gd name="T11" fmla="*/ 788 h 1264"/>
              <a:gd name="T12" fmla="*/ 401 w 800"/>
              <a:gd name="T13" fmla="*/ 169 h 1264"/>
              <a:gd name="T14" fmla="*/ 401 w 800"/>
              <a:gd name="T15" fmla="*/ 127 h 1264"/>
              <a:gd name="T16" fmla="*/ 401 w 800"/>
              <a:gd name="T17" fmla="*/ 169 h 1264"/>
              <a:gd name="T18" fmla="*/ 590 w 800"/>
              <a:gd name="T19" fmla="*/ 497 h 1264"/>
              <a:gd name="T20" fmla="*/ 485 w 800"/>
              <a:gd name="T21" fmla="*/ 451 h 1264"/>
              <a:gd name="T22" fmla="*/ 485 w 800"/>
              <a:gd name="T23" fmla="*/ 603 h 1264"/>
              <a:gd name="T24" fmla="*/ 590 w 800"/>
              <a:gd name="T25" fmla="*/ 556 h 1264"/>
              <a:gd name="T26" fmla="*/ 695 w 800"/>
              <a:gd name="T27" fmla="*/ 603 h 1264"/>
              <a:gd name="T28" fmla="*/ 695 w 800"/>
              <a:gd name="T29" fmla="*/ 451 h 1264"/>
              <a:gd name="T30" fmla="*/ 590 w 800"/>
              <a:gd name="T31" fmla="*/ 927 h 1264"/>
              <a:gd name="T32" fmla="*/ 240 w 800"/>
              <a:gd name="T33" fmla="*/ 464 h 1264"/>
              <a:gd name="T34" fmla="*/ 379 w 800"/>
              <a:gd name="T35" fmla="*/ 421 h 1264"/>
              <a:gd name="T36" fmla="*/ 169 w 800"/>
              <a:gd name="T37" fmla="*/ 632 h 1264"/>
              <a:gd name="T38" fmla="*/ 211 w 800"/>
              <a:gd name="T39" fmla="*/ 493 h 1264"/>
              <a:gd name="T40" fmla="*/ 548 w 800"/>
              <a:gd name="T41" fmla="*/ 927 h 1264"/>
              <a:gd name="T42" fmla="*/ 569 w 800"/>
              <a:gd name="T43" fmla="*/ 1137 h 1264"/>
              <a:gd name="T44" fmla="*/ 590 w 800"/>
              <a:gd name="T45" fmla="*/ 927 h 1264"/>
              <a:gd name="T46" fmla="*/ 506 w 800"/>
              <a:gd name="T47" fmla="*/ 1032 h 1264"/>
              <a:gd name="T48" fmla="*/ 632 w 800"/>
              <a:gd name="T49" fmla="*/ 1032 h 1264"/>
              <a:gd name="T50" fmla="*/ 716 w 800"/>
              <a:gd name="T51" fmla="*/ 211 h 1264"/>
              <a:gd name="T52" fmla="*/ 590 w 800"/>
              <a:gd name="T53" fmla="*/ 127 h 1264"/>
              <a:gd name="T54" fmla="*/ 422 w 800"/>
              <a:gd name="T55" fmla="*/ 0 h 1264"/>
              <a:gd name="T56" fmla="*/ 253 w 800"/>
              <a:gd name="T57" fmla="*/ 127 h 1264"/>
              <a:gd name="T58" fmla="*/ 127 w 800"/>
              <a:gd name="T59" fmla="*/ 211 h 1264"/>
              <a:gd name="T60" fmla="*/ 0 w 800"/>
              <a:gd name="T61" fmla="*/ 295 h 1264"/>
              <a:gd name="T62" fmla="*/ 85 w 800"/>
              <a:gd name="T63" fmla="*/ 1264 h 1264"/>
              <a:gd name="T64" fmla="*/ 800 w 800"/>
              <a:gd name="T65" fmla="*/ 1179 h 1264"/>
              <a:gd name="T66" fmla="*/ 716 w 800"/>
              <a:gd name="T67" fmla="*/ 211 h 1264"/>
              <a:gd name="T68" fmla="*/ 211 w 800"/>
              <a:gd name="T69" fmla="*/ 169 h 1264"/>
              <a:gd name="T70" fmla="*/ 295 w 800"/>
              <a:gd name="T71" fmla="*/ 127 h 1264"/>
              <a:gd name="T72" fmla="*/ 422 w 800"/>
              <a:gd name="T73" fmla="*/ 43 h 1264"/>
              <a:gd name="T74" fmla="*/ 506 w 800"/>
              <a:gd name="T75" fmla="*/ 169 h 1264"/>
              <a:gd name="T76" fmla="*/ 632 w 800"/>
              <a:gd name="T77" fmla="*/ 211 h 1264"/>
              <a:gd name="T78" fmla="*/ 590 w 800"/>
              <a:gd name="T79" fmla="*/ 295 h 1264"/>
              <a:gd name="T80" fmla="*/ 169 w 800"/>
              <a:gd name="T81" fmla="*/ 253 h 1264"/>
              <a:gd name="T82" fmla="*/ 758 w 800"/>
              <a:gd name="T83" fmla="*/ 1179 h 1264"/>
              <a:gd name="T84" fmla="*/ 85 w 800"/>
              <a:gd name="T85" fmla="*/ 1221 h 1264"/>
              <a:gd name="T86" fmla="*/ 43 w 800"/>
              <a:gd name="T87" fmla="*/ 295 h 1264"/>
              <a:gd name="T88" fmla="*/ 127 w 800"/>
              <a:gd name="T89" fmla="*/ 253 h 1264"/>
              <a:gd name="T90" fmla="*/ 590 w 800"/>
              <a:gd name="T91" fmla="*/ 337 h 1264"/>
              <a:gd name="T92" fmla="*/ 716 w 800"/>
              <a:gd name="T93" fmla="*/ 253 h 1264"/>
              <a:gd name="T94" fmla="*/ 758 w 800"/>
              <a:gd name="T95" fmla="*/ 1179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1264">
                <a:moveTo>
                  <a:pt x="329" y="758"/>
                </a:moveTo>
                <a:cubicBezTo>
                  <a:pt x="253" y="834"/>
                  <a:pt x="253" y="834"/>
                  <a:pt x="253" y="834"/>
                </a:cubicBezTo>
                <a:cubicBezTo>
                  <a:pt x="177" y="758"/>
                  <a:pt x="177" y="758"/>
                  <a:pt x="177" y="758"/>
                </a:cubicBezTo>
                <a:cubicBezTo>
                  <a:pt x="148" y="788"/>
                  <a:pt x="148" y="788"/>
                  <a:pt x="148" y="788"/>
                </a:cubicBezTo>
                <a:cubicBezTo>
                  <a:pt x="224" y="863"/>
                  <a:pt x="224" y="863"/>
                  <a:pt x="224" y="863"/>
                </a:cubicBezTo>
                <a:cubicBezTo>
                  <a:pt x="148" y="939"/>
                  <a:pt x="148" y="939"/>
                  <a:pt x="148" y="939"/>
                </a:cubicBezTo>
                <a:cubicBezTo>
                  <a:pt x="177" y="969"/>
                  <a:pt x="177" y="969"/>
                  <a:pt x="177" y="969"/>
                </a:cubicBezTo>
                <a:cubicBezTo>
                  <a:pt x="253" y="893"/>
                  <a:pt x="253" y="893"/>
                  <a:pt x="253" y="893"/>
                </a:cubicBezTo>
                <a:cubicBezTo>
                  <a:pt x="329" y="969"/>
                  <a:pt x="329" y="969"/>
                  <a:pt x="329" y="969"/>
                </a:cubicBezTo>
                <a:cubicBezTo>
                  <a:pt x="358" y="939"/>
                  <a:pt x="358" y="939"/>
                  <a:pt x="358" y="939"/>
                </a:cubicBezTo>
                <a:cubicBezTo>
                  <a:pt x="283" y="863"/>
                  <a:pt x="283" y="863"/>
                  <a:pt x="283" y="863"/>
                </a:cubicBezTo>
                <a:cubicBezTo>
                  <a:pt x="358" y="788"/>
                  <a:pt x="358" y="788"/>
                  <a:pt x="358" y="788"/>
                </a:cubicBezTo>
                <a:lnTo>
                  <a:pt x="329" y="758"/>
                </a:lnTo>
                <a:close/>
                <a:moveTo>
                  <a:pt x="401" y="169"/>
                </a:moveTo>
                <a:cubicBezTo>
                  <a:pt x="412" y="169"/>
                  <a:pt x="422" y="159"/>
                  <a:pt x="422" y="148"/>
                </a:cubicBezTo>
                <a:cubicBezTo>
                  <a:pt x="422" y="136"/>
                  <a:pt x="412" y="127"/>
                  <a:pt x="401" y="127"/>
                </a:cubicBezTo>
                <a:cubicBezTo>
                  <a:pt x="389" y="127"/>
                  <a:pt x="379" y="136"/>
                  <a:pt x="379" y="148"/>
                </a:cubicBezTo>
                <a:cubicBezTo>
                  <a:pt x="379" y="159"/>
                  <a:pt x="389" y="169"/>
                  <a:pt x="401" y="169"/>
                </a:cubicBezTo>
                <a:close/>
                <a:moveTo>
                  <a:pt x="666" y="421"/>
                </a:moveTo>
                <a:cubicBezTo>
                  <a:pt x="590" y="497"/>
                  <a:pt x="590" y="497"/>
                  <a:pt x="590" y="497"/>
                </a:cubicBezTo>
                <a:cubicBezTo>
                  <a:pt x="514" y="421"/>
                  <a:pt x="514" y="421"/>
                  <a:pt x="514" y="421"/>
                </a:cubicBezTo>
                <a:cubicBezTo>
                  <a:pt x="485" y="451"/>
                  <a:pt x="485" y="451"/>
                  <a:pt x="485" y="451"/>
                </a:cubicBezTo>
                <a:cubicBezTo>
                  <a:pt x="561" y="527"/>
                  <a:pt x="561" y="527"/>
                  <a:pt x="561" y="527"/>
                </a:cubicBezTo>
                <a:cubicBezTo>
                  <a:pt x="485" y="603"/>
                  <a:pt x="485" y="603"/>
                  <a:pt x="485" y="603"/>
                </a:cubicBezTo>
                <a:cubicBezTo>
                  <a:pt x="514" y="632"/>
                  <a:pt x="514" y="632"/>
                  <a:pt x="514" y="632"/>
                </a:cubicBezTo>
                <a:cubicBezTo>
                  <a:pt x="590" y="556"/>
                  <a:pt x="590" y="556"/>
                  <a:pt x="590" y="556"/>
                </a:cubicBezTo>
                <a:cubicBezTo>
                  <a:pt x="666" y="632"/>
                  <a:pt x="666" y="632"/>
                  <a:pt x="666" y="632"/>
                </a:cubicBezTo>
                <a:cubicBezTo>
                  <a:pt x="695" y="603"/>
                  <a:pt x="695" y="603"/>
                  <a:pt x="695" y="603"/>
                </a:cubicBezTo>
                <a:cubicBezTo>
                  <a:pt x="620" y="527"/>
                  <a:pt x="620" y="527"/>
                  <a:pt x="620" y="527"/>
                </a:cubicBezTo>
                <a:cubicBezTo>
                  <a:pt x="695" y="451"/>
                  <a:pt x="695" y="451"/>
                  <a:pt x="695" y="451"/>
                </a:cubicBezTo>
                <a:lnTo>
                  <a:pt x="666" y="421"/>
                </a:lnTo>
                <a:close/>
                <a:moveTo>
                  <a:pt x="590" y="927"/>
                </a:moveTo>
                <a:cubicBezTo>
                  <a:pt x="590" y="813"/>
                  <a:pt x="590" y="813"/>
                  <a:pt x="590" y="813"/>
                </a:cubicBezTo>
                <a:cubicBezTo>
                  <a:pt x="240" y="464"/>
                  <a:pt x="240" y="464"/>
                  <a:pt x="240" y="464"/>
                </a:cubicBezTo>
                <a:cubicBezTo>
                  <a:pt x="379" y="464"/>
                  <a:pt x="379" y="464"/>
                  <a:pt x="379" y="464"/>
                </a:cubicBezTo>
                <a:cubicBezTo>
                  <a:pt x="379" y="421"/>
                  <a:pt x="379" y="421"/>
                  <a:pt x="379" y="421"/>
                </a:cubicBezTo>
                <a:cubicBezTo>
                  <a:pt x="169" y="421"/>
                  <a:pt x="169" y="421"/>
                  <a:pt x="169" y="421"/>
                </a:cubicBezTo>
                <a:cubicBezTo>
                  <a:pt x="169" y="632"/>
                  <a:pt x="169" y="632"/>
                  <a:pt x="169" y="632"/>
                </a:cubicBezTo>
                <a:cubicBezTo>
                  <a:pt x="211" y="632"/>
                  <a:pt x="211" y="632"/>
                  <a:pt x="211" y="632"/>
                </a:cubicBezTo>
                <a:cubicBezTo>
                  <a:pt x="211" y="493"/>
                  <a:pt x="211" y="493"/>
                  <a:pt x="211" y="493"/>
                </a:cubicBezTo>
                <a:cubicBezTo>
                  <a:pt x="548" y="830"/>
                  <a:pt x="548" y="830"/>
                  <a:pt x="548" y="830"/>
                </a:cubicBezTo>
                <a:cubicBezTo>
                  <a:pt x="548" y="927"/>
                  <a:pt x="548" y="927"/>
                  <a:pt x="548" y="927"/>
                </a:cubicBezTo>
                <a:cubicBezTo>
                  <a:pt x="502" y="935"/>
                  <a:pt x="464" y="977"/>
                  <a:pt x="464" y="1032"/>
                </a:cubicBezTo>
                <a:cubicBezTo>
                  <a:pt x="464" y="1091"/>
                  <a:pt x="510" y="1137"/>
                  <a:pt x="569" y="1137"/>
                </a:cubicBezTo>
                <a:cubicBezTo>
                  <a:pt x="628" y="1137"/>
                  <a:pt x="674" y="1091"/>
                  <a:pt x="674" y="1032"/>
                </a:cubicBezTo>
                <a:cubicBezTo>
                  <a:pt x="674" y="982"/>
                  <a:pt x="636" y="939"/>
                  <a:pt x="590" y="927"/>
                </a:cubicBezTo>
                <a:close/>
                <a:moveTo>
                  <a:pt x="569" y="1095"/>
                </a:moveTo>
                <a:cubicBezTo>
                  <a:pt x="535" y="1095"/>
                  <a:pt x="506" y="1066"/>
                  <a:pt x="506" y="1032"/>
                </a:cubicBezTo>
                <a:cubicBezTo>
                  <a:pt x="506" y="998"/>
                  <a:pt x="535" y="969"/>
                  <a:pt x="569" y="969"/>
                </a:cubicBezTo>
                <a:cubicBezTo>
                  <a:pt x="603" y="969"/>
                  <a:pt x="632" y="998"/>
                  <a:pt x="632" y="1032"/>
                </a:cubicBezTo>
                <a:cubicBezTo>
                  <a:pt x="632" y="1066"/>
                  <a:pt x="603" y="1095"/>
                  <a:pt x="569" y="1095"/>
                </a:cubicBezTo>
                <a:close/>
                <a:moveTo>
                  <a:pt x="716" y="211"/>
                </a:moveTo>
                <a:cubicBezTo>
                  <a:pt x="674" y="211"/>
                  <a:pt x="674" y="211"/>
                  <a:pt x="674" y="211"/>
                </a:cubicBezTo>
                <a:cubicBezTo>
                  <a:pt x="674" y="165"/>
                  <a:pt x="636" y="127"/>
                  <a:pt x="590" y="127"/>
                </a:cubicBezTo>
                <a:cubicBezTo>
                  <a:pt x="548" y="127"/>
                  <a:pt x="548" y="127"/>
                  <a:pt x="548" y="127"/>
                </a:cubicBezTo>
                <a:cubicBezTo>
                  <a:pt x="548" y="55"/>
                  <a:pt x="489" y="0"/>
                  <a:pt x="422" y="0"/>
                </a:cubicBezTo>
                <a:cubicBezTo>
                  <a:pt x="379" y="0"/>
                  <a:pt x="379" y="0"/>
                  <a:pt x="379" y="0"/>
                </a:cubicBezTo>
                <a:cubicBezTo>
                  <a:pt x="308" y="0"/>
                  <a:pt x="253" y="55"/>
                  <a:pt x="253" y="127"/>
                </a:cubicBezTo>
                <a:cubicBezTo>
                  <a:pt x="211" y="127"/>
                  <a:pt x="211" y="127"/>
                  <a:pt x="211" y="127"/>
                </a:cubicBezTo>
                <a:cubicBezTo>
                  <a:pt x="165" y="127"/>
                  <a:pt x="127" y="165"/>
                  <a:pt x="127" y="211"/>
                </a:cubicBezTo>
                <a:cubicBezTo>
                  <a:pt x="85" y="211"/>
                  <a:pt x="85" y="211"/>
                  <a:pt x="85" y="211"/>
                </a:cubicBezTo>
                <a:cubicBezTo>
                  <a:pt x="38" y="211"/>
                  <a:pt x="0" y="249"/>
                  <a:pt x="0" y="295"/>
                </a:cubicBezTo>
                <a:cubicBezTo>
                  <a:pt x="0" y="1179"/>
                  <a:pt x="0" y="1179"/>
                  <a:pt x="0" y="1179"/>
                </a:cubicBezTo>
                <a:cubicBezTo>
                  <a:pt x="0" y="1226"/>
                  <a:pt x="38" y="1264"/>
                  <a:pt x="85" y="1264"/>
                </a:cubicBezTo>
                <a:cubicBezTo>
                  <a:pt x="716" y="1264"/>
                  <a:pt x="716" y="1264"/>
                  <a:pt x="716" y="1264"/>
                </a:cubicBezTo>
                <a:cubicBezTo>
                  <a:pt x="763" y="1264"/>
                  <a:pt x="800" y="1226"/>
                  <a:pt x="800" y="1179"/>
                </a:cubicBezTo>
                <a:cubicBezTo>
                  <a:pt x="800" y="295"/>
                  <a:pt x="800" y="295"/>
                  <a:pt x="800" y="295"/>
                </a:cubicBezTo>
                <a:cubicBezTo>
                  <a:pt x="800" y="249"/>
                  <a:pt x="763" y="211"/>
                  <a:pt x="716" y="211"/>
                </a:cubicBezTo>
                <a:close/>
                <a:moveTo>
                  <a:pt x="169" y="211"/>
                </a:moveTo>
                <a:cubicBezTo>
                  <a:pt x="169" y="186"/>
                  <a:pt x="186" y="169"/>
                  <a:pt x="211" y="169"/>
                </a:cubicBezTo>
                <a:cubicBezTo>
                  <a:pt x="295" y="169"/>
                  <a:pt x="295" y="169"/>
                  <a:pt x="295" y="169"/>
                </a:cubicBezTo>
                <a:cubicBezTo>
                  <a:pt x="295" y="127"/>
                  <a:pt x="295" y="127"/>
                  <a:pt x="295" y="127"/>
                </a:cubicBezTo>
                <a:cubicBezTo>
                  <a:pt x="295" y="80"/>
                  <a:pt x="333" y="43"/>
                  <a:pt x="379" y="43"/>
                </a:cubicBezTo>
                <a:cubicBezTo>
                  <a:pt x="422" y="43"/>
                  <a:pt x="422" y="43"/>
                  <a:pt x="422" y="43"/>
                </a:cubicBezTo>
                <a:cubicBezTo>
                  <a:pt x="468" y="43"/>
                  <a:pt x="506" y="80"/>
                  <a:pt x="506" y="127"/>
                </a:cubicBezTo>
                <a:cubicBezTo>
                  <a:pt x="506" y="169"/>
                  <a:pt x="506" y="169"/>
                  <a:pt x="506" y="169"/>
                </a:cubicBezTo>
                <a:cubicBezTo>
                  <a:pt x="590" y="169"/>
                  <a:pt x="590" y="169"/>
                  <a:pt x="590" y="169"/>
                </a:cubicBezTo>
                <a:cubicBezTo>
                  <a:pt x="615" y="169"/>
                  <a:pt x="632" y="186"/>
                  <a:pt x="632" y="211"/>
                </a:cubicBezTo>
                <a:cubicBezTo>
                  <a:pt x="632" y="253"/>
                  <a:pt x="632" y="253"/>
                  <a:pt x="632" y="253"/>
                </a:cubicBezTo>
                <a:cubicBezTo>
                  <a:pt x="632" y="278"/>
                  <a:pt x="615" y="295"/>
                  <a:pt x="590" y="295"/>
                </a:cubicBezTo>
                <a:cubicBezTo>
                  <a:pt x="211" y="295"/>
                  <a:pt x="211" y="295"/>
                  <a:pt x="211" y="295"/>
                </a:cubicBezTo>
                <a:cubicBezTo>
                  <a:pt x="186" y="295"/>
                  <a:pt x="169" y="278"/>
                  <a:pt x="169" y="253"/>
                </a:cubicBezTo>
                <a:lnTo>
                  <a:pt x="169" y="211"/>
                </a:lnTo>
                <a:close/>
                <a:moveTo>
                  <a:pt x="758" y="1179"/>
                </a:moveTo>
                <a:cubicBezTo>
                  <a:pt x="758" y="1205"/>
                  <a:pt x="741" y="1221"/>
                  <a:pt x="716" y="1221"/>
                </a:cubicBezTo>
                <a:cubicBezTo>
                  <a:pt x="85" y="1221"/>
                  <a:pt x="85" y="1221"/>
                  <a:pt x="85" y="1221"/>
                </a:cubicBezTo>
                <a:cubicBezTo>
                  <a:pt x="64" y="1221"/>
                  <a:pt x="43" y="1205"/>
                  <a:pt x="43" y="1179"/>
                </a:cubicBezTo>
                <a:cubicBezTo>
                  <a:pt x="43" y="295"/>
                  <a:pt x="43" y="295"/>
                  <a:pt x="43" y="295"/>
                </a:cubicBezTo>
                <a:cubicBezTo>
                  <a:pt x="43" y="270"/>
                  <a:pt x="59" y="253"/>
                  <a:pt x="85" y="253"/>
                </a:cubicBezTo>
                <a:cubicBezTo>
                  <a:pt x="127" y="253"/>
                  <a:pt x="127" y="253"/>
                  <a:pt x="127" y="253"/>
                </a:cubicBezTo>
                <a:cubicBezTo>
                  <a:pt x="127" y="299"/>
                  <a:pt x="165" y="337"/>
                  <a:pt x="211" y="337"/>
                </a:cubicBezTo>
                <a:cubicBezTo>
                  <a:pt x="590" y="337"/>
                  <a:pt x="590" y="337"/>
                  <a:pt x="590" y="337"/>
                </a:cubicBezTo>
                <a:cubicBezTo>
                  <a:pt x="636" y="337"/>
                  <a:pt x="674" y="299"/>
                  <a:pt x="674" y="253"/>
                </a:cubicBezTo>
                <a:cubicBezTo>
                  <a:pt x="716" y="253"/>
                  <a:pt x="716" y="253"/>
                  <a:pt x="716" y="253"/>
                </a:cubicBezTo>
                <a:cubicBezTo>
                  <a:pt x="737" y="253"/>
                  <a:pt x="758" y="270"/>
                  <a:pt x="758" y="295"/>
                </a:cubicBezTo>
                <a:lnTo>
                  <a:pt x="758" y="1179"/>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6" name="TextBox 45"/>
          <p:cNvSpPr txBox="1"/>
          <p:nvPr/>
        </p:nvSpPr>
        <p:spPr>
          <a:xfrm>
            <a:off x="4598463" y="4097018"/>
            <a:ext cx="2751251" cy="707886"/>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Help our members with strategic decisions</a:t>
            </a:r>
            <a:endParaRPr lang="en-US" sz="1600" dirty="0">
              <a:solidFill>
                <a:schemeClr val="tx1">
                  <a:lumMod val="75000"/>
                </a:schemeClr>
              </a:solidFill>
            </a:endParaRPr>
          </a:p>
        </p:txBody>
      </p:sp>
      <p:sp>
        <p:nvSpPr>
          <p:cNvPr id="47" name="TextBox 46"/>
          <p:cNvSpPr txBox="1"/>
          <p:nvPr/>
        </p:nvSpPr>
        <p:spPr>
          <a:xfrm>
            <a:off x="8400256" y="5438049"/>
            <a:ext cx="2171428" cy="1015663"/>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Help enterprises recruit best in class talent</a:t>
            </a:r>
            <a:endParaRPr lang="en-US" sz="1600" dirty="0">
              <a:solidFill>
                <a:schemeClr val="tx1">
                  <a:lumMod val="75000"/>
                </a:schemeClr>
              </a:solidFill>
            </a:endParaRPr>
          </a:p>
        </p:txBody>
      </p:sp>
      <p:sp>
        <p:nvSpPr>
          <p:cNvPr id="48" name="TextBox 47"/>
          <p:cNvSpPr txBox="1"/>
          <p:nvPr/>
        </p:nvSpPr>
        <p:spPr>
          <a:xfrm>
            <a:off x="1457191" y="5156389"/>
            <a:ext cx="2255911" cy="707886"/>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Based on data analytics</a:t>
            </a:r>
            <a:endParaRPr lang="en-US" sz="1600" dirty="0">
              <a:solidFill>
                <a:schemeClr val="tx1">
                  <a:lumMod val="75000"/>
                </a:schemeClr>
              </a:solidFill>
            </a:endParaRPr>
          </a:p>
        </p:txBody>
      </p:sp>
      <p:sp>
        <p:nvSpPr>
          <p:cNvPr id="49" name="TextBox 48"/>
          <p:cNvSpPr txBox="1"/>
          <p:nvPr/>
        </p:nvSpPr>
        <p:spPr>
          <a:xfrm>
            <a:off x="7434312" y="1726351"/>
            <a:ext cx="2128310" cy="1015663"/>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Care &amp; consultation services</a:t>
            </a:r>
            <a:endParaRPr lang="en-US" sz="1600" dirty="0">
              <a:solidFill>
                <a:schemeClr val="tx1">
                  <a:lumMod val="75000"/>
                </a:schemeClr>
              </a:solidFill>
            </a:endParaRPr>
          </a:p>
        </p:txBody>
      </p:sp>
      <p:sp>
        <p:nvSpPr>
          <p:cNvPr id="51" name="TextBox 50"/>
          <p:cNvSpPr txBox="1"/>
          <p:nvPr/>
        </p:nvSpPr>
        <p:spPr>
          <a:xfrm>
            <a:off x="2224982" y="2161227"/>
            <a:ext cx="1848468" cy="400110"/>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Great support</a:t>
            </a:r>
          </a:p>
        </p:txBody>
      </p:sp>
      <p:sp>
        <p:nvSpPr>
          <p:cNvPr id="45" name="Oval 44"/>
          <p:cNvSpPr/>
          <p:nvPr/>
        </p:nvSpPr>
        <p:spPr>
          <a:xfrm>
            <a:off x="9562621" y="3852850"/>
            <a:ext cx="114779" cy="114779"/>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3" name="Oval 52"/>
          <p:cNvSpPr/>
          <p:nvPr/>
        </p:nvSpPr>
        <p:spPr>
          <a:xfrm>
            <a:off x="6603744" y="6170043"/>
            <a:ext cx="114779" cy="114779"/>
          </a:xfrm>
          <a:prstGeom prst="ellipse">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4" name="Oval 53"/>
          <p:cNvSpPr/>
          <p:nvPr/>
        </p:nvSpPr>
        <p:spPr>
          <a:xfrm>
            <a:off x="1666341" y="4031096"/>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5" name="Oval 54"/>
          <p:cNvSpPr/>
          <p:nvPr/>
        </p:nvSpPr>
        <p:spPr>
          <a:xfrm>
            <a:off x="7797989" y="3478535"/>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7" name="Freeform 91"/>
          <p:cNvSpPr>
            <a:spLocks noEditPoints="1"/>
          </p:cNvSpPr>
          <p:nvPr/>
        </p:nvSpPr>
        <p:spPr bwMode="auto">
          <a:xfrm>
            <a:off x="11094690" y="3719003"/>
            <a:ext cx="568101" cy="450195"/>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8" name="Freeform 41"/>
          <p:cNvSpPr>
            <a:spLocks noEditPoints="1"/>
          </p:cNvSpPr>
          <p:nvPr/>
        </p:nvSpPr>
        <p:spPr bwMode="auto">
          <a:xfrm>
            <a:off x="449806" y="1717179"/>
            <a:ext cx="522789" cy="591771"/>
          </a:xfrm>
          <a:custGeom>
            <a:avLst/>
            <a:gdLst>
              <a:gd name="T0" fmla="*/ 417 w 800"/>
              <a:gd name="T1" fmla="*/ 456 h 905"/>
              <a:gd name="T2" fmla="*/ 417 w 800"/>
              <a:gd name="T3" fmla="*/ 261 h 905"/>
              <a:gd name="T4" fmla="*/ 400 w 800"/>
              <a:gd name="T5" fmla="*/ 244 h 905"/>
              <a:gd name="T6" fmla="*/ 383 w 800"/>
              <a:gd name="T7" fmla="*/ 261 h 905"/>
              <a:gd name="T8" fmla="*/ 383 w 800"/>
              <a:gd name="T9" fmla="*/ 456 h 905"/>
              <a:gd name="T10" fmla="*/ 348 w 800"/>
              <a:gd name="T11" fmla="*/ 505 h 905"/>
              <a:gd name="T12" fmla="*/ 383 w 800"/>
              <a:gd name="T13" fmla="*/ 553 h 905"/>
              <a:gd name="T14" fmla="*/ 383 w 800"/>
              <a:gd name="T15" fmla="*/ 609 h 905"/>
              <a:gd name="T16" fmla="*/ 400 w 800"/>
              <a:gd name="T17" fmla="*/ 626 h 905"/>
              <a:gd name="T18" fmla="*/ 417 w 800"/>
              <a:gd name="T19" fmla="*/ 609 h 905"/>
              <a:gd name="T20" fmla="*/ 417 w 800"/>
              <a:gd name="T21" fmla="*/ 553 h 905"/>
              <a:gd name="T22" fmla="*/ 452 w 800"/>
              <a:gd name="T23" fmla="*/ 505 h 905"/>
              <a:gd name="T24" fmla="*/ 417 w 800"/>
              <a:gd name="T25" fmla="*/ 456 h 905"/>
              <a:gd name="T26" fmla="*/ 400 w 800"/>
              <a:gd name="T27" fmla="*/ 522 h 905"/>
              <a:gd name="T28" fmla="*/ 383 w 800"/>
              <a:gd name="T29" fmla="*/ 505 h 905"/>
              <a:gd name="T30" fmla="*/ 400 w 800"/>
              <a:gd name="T31" fmla="*/ 487 h 905"/>
              <a:gd name="T32" fmla="*/ 417 w 800"/>
              <a:gd name="T33" fmla="*/ 505 h 905"/>
              <a:gd name="T34" fmla="*/ 400 w 800"/>
              <a:gd name="T35" fmla="*/ 522 h 905"/>
              <a:gd name="T36" fmla="*/ 696 w 800"/>
              <a:gd name="T37" fmla="*/ 233 h 905"/>
              <a:gd name="T38" fmla="*/ 737 w 800"/>
              <a:gd name="T39" fmla="*/ 192 h 905"/>
              <a:gd name="T40" fmla="*/ 762 w 800"/>
              <a:gd name="T41" fmla="*/ 216 h 905"/>
              <a:gd name="T42" fmla="*/ 786 w 800"/>
              <a:gd name="T43" fmla="*/ 192 h 905"/>
              <a:gd name="T44" fmla="*/ 713 w 800"/>
              <a:gd name="T45" fmla="*/ 119 h 905"/>
              <a:gd name="T46" fmla="*/ 689 w 800"/>
              <a:gd name="T47" fmla="*/ 143 h 905"/>
              <a:gd name="T48" fmla="*/ 713 w 800"/>
              <a:gd name="T49" fmla="*/ 167 h 905"/>
              <a:gd name="T50" fmla="*/ 671 w 800"/>
              <a:gd name="T51" fmla="*/ 209 h 905"/>
              <a:gd name="T52" fmla="*/ 417 w 800"/>
              <a:gd name="T53" fmla="*/ 105 h 905"/>
              <a:gd name="T54" fmla="*/ 417 w 800"/>
              <a:gd name="T55" fmla="*/ 35 h 905"/>
              <a:gd name="T56" fmla="*/ 452 w 800"/>
              <a:gd name="T57" fmla="*/ 35 h 905"/>
              <a:gd name="T58" fmla="*/ 452 w 800"/>
              <a:gd name="T59" fmla="*/ 0 h 905"/>
              <a:gd name="T60" fmla="*/ 348 w 800"/>
              <a:gd name="T61" fmla="*/ 0 h 905"/>
              <a:gd name="T62" fmla="*/ 348 w 800"/>
              <a:gd name="T63" fmla="*/ 35 h 905"/>
              <a:gd name="T64" fmla="*/ 383 w 800"/>
              <a:gd name="T65" fmla="*/ 35 h 905"/>
              <a:gd name="T66" fmla="*/ 383 w 800"/>
              <a:gd name="T67" fmla="*/ 105 h 905"/>
              <a:gd name="T68" fmla="*/ 0 w 800"/>
              <a:gd name="T69" fmla="*/ 505 h 905"/>
              <a:gd name="T70" fmla="*/ 400 w 800"/>
              <a:gd name="T71" fmla="*/ 905 h 905"/>
              <a:gd name="T72" fmla="*/ 800 w 800"/>
              <a:gd name="T73" fmla="*/ 505 h 905"/>
              <a:gd name="T74" fmla="*/ 696 w 800"/>
              <a:gd name="T75" fmla="*/ 233 h 905"/>
              <a:gd name="T76" fmla="*/ 400 w 800"/>
              <a:gd name="T77" fmla="*/ 870 h 905"/>
              <a:gd name="T78" fmla="*/ 35 w 800"/>
              <a:gd name="T79" fmla="*/ 505 h 905"/>
              <a:gd name="T80" fmla="*/ 400 w 800"/>
              <a:gd name="T81" fmla="*/ 139 h 905"/>
              <a:gd name="T82" fmla="*/ 765 w 800"/>
              <a:gd name="T83" fmla="*/ 505 h 905"/>
              <a:gd name="T84" fmla="*/ 400 w 800"/>
              <a:gd name="T85" fmla="*/ 8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0" h="905">
                <a:moveTo>
                  <a:pt x="417" y="456"/>
                </a:moveTo>
                <a:cubicBezTo>
                  <a:pt x="417" y="261"/>
                  <a:pt x="417" y="261"/>
                  <a:pt x="417" y="261"/>
                </a:cubicBezTo>
                <a:cubicBezTo>
                  <a:pt x="417" y="251"/>
                  <a:pt x="410" y="244"/>
                  <a:pt x="400" y="244"/>
                </a:cubicBezTo>
                <a:cubicBezTo>
                  <a:pt x="390" y="244"/>
                  <a:pt x="383" y="251"/>
                  <a:pt x="383" y="261"/>
                </a:cubicBezTo>
                <a:cubicBezTo>
                  <a:pt x="383" y="456"/>
                  <a:pt x="383" y="456"/>
                  <a:pt x="383" y="456"/>
                </a:cubicBezTo>
                <a:cubicBezTo>
                  <a:pt x="362" y="463"/>
                  <a:pt x="348" y="484"/>
                  <a:pt x="348" y="505"/>
                </a:cubicBezTo>
                <a:cubicBezTo>
                  <a:pt x="348" y="525"/>
                  <a:pt x="362" y="546"/>
                  <a:pt x="383" y="553"/>
                </a:cubicBezTo>
                <a:cubicBezTo>
                  <a:pt x="383" y="609"/>
                  <a:pt x="383" y="609"/>
                  <a:pt x="383" y="609"/>
                </a:cubicBezTo>
                <a:cubicBezTo>
                  <a:pt x="383" y="619"/>
                  <a:pt x="390" y="626"/>
                  <a:pt x="400" y="626"/>
                </a:cubicBezTo>
                <a:cubicBezTo>
                  <a:pt x="410" y="626"/>
                  <a:pt x="417" y="619"/>
                  <a:pt x="417" y="609"/>
                </a:cubicBezTo>
                <a:cubicBezTo>
                  <a:pt x="417" y="553"/>
                  <a:pt x="417" y="553"/>
                  <a:pt x="417" y="553"/>
                </a:cubicBezTo>
                <a:cubicBezTo>
                  <a:pt x="438" y="546"/>
                  <a:pt x="452" y="525"/>
                  <a:pt x="452" y="505"/>
                </a:cubicBezTo>
                <a:cubicBezTo>
                  <a:pt x="452" y="484"/>
                  <a:pt x="438" y="463"/>
                  <a:pt x="417" y="456"/>
                </a:cubicBezTo>
                <a:close/>
                <a:moveTo>
                  <a:pt x="400" y="522"/>
                </a:moveTo>
                <a:cubicBezTo>
                  <a:pt x="390" y="522"/>
                  <a:pt x="383" y="515"/>
                  <a:pt x="383" y="505"/>
                </a:cubicBezTo>
                <a:cubicBezTo>
                  <a:pt x="383" y="494"/>
                  <a:pt x="390" y="487"/>
                  <a:pt x="400" y="487"/>
                </a:cubicBezTo>
                <a:cubicBezTo>
                  <a:pt x="410" y="487"/>
                  <a:pt x="417" y="494"/>
                  <a:pt x="417" y="505"/>
                </a:cubicBezTo>
                <a:cubicBezTo>
                  <a:pt x="417" y="515"/>
                  <a:pt x="410" y="522"/>
                  <a:pt x="400" y="522"/>
                </a:cubicBezTo>
                <a:close/>
                <a:moveTo>
                  <a:pt x="696" y="233"/>
                </a:moveTo>
                <a:cubicBezTo>
                  <a:pt x="737" y="192"/>
                  <a:pt x="737" y="192"/>
                  <a:pt x="737" y="192"/>
                </a:cubicBezTo>
                <a:cubicBezTo>
                  <a:pt x="762" y="216"/>
                  <a:pt x="762" y="216"/>
                  <a:pt x="762" y="216"/>
                </a:cubicBezTo>
                <a:cubicBezTo>
                  <a:pt x="786" y="192"/>
                  <a:pt x="786" y="192"/>
                  <a:pt x="786" y="192"/>
                </a:cubicBezTo>
                <a:cubicBezTo>
                  <a:pt x="713" y="119"/>
                  <a:pt x="713" y="119"/>
                  <a:pt x="713" y="119"/>
                </a:cubicBezTo>
                <a:cubicBezTo>
                  <a:pt x="689" y="143"/>
                  <a:pt x="689" y="143"/>
                  <a:pt x="689" y="143"/>
                </a:cubicBezTo>
                <a:cubicBezTo>
                  <a:pt x="713" y="167"/>
                  <a:pt x="713" y="167"/>
                  <a:pt x="713" y="167"/>
                </a:cubicBezTo>
                <a:cubicBezTo>
                  <a:pt x="671" y="209"/>
                  <a:pt x="671" y="209"/>
                  <a:pt x="671" y="209"/>
                </a:cubicBezTo>
                <a:cubicBezTo>
                  <a:pt x="605" y="146"/>
                  <a:pt x="515" y="108"/>
                  <a:pt x="417" y="105"/>
                </a:cubicBezTo>
                <a:cubicBezTo>
                  <a:pt x="417" y="35"/>
                  <a:pt x="417" y="35"/>
                  <a:pt x="417" y="35"/>
                </a:cubicBezTo>
                <a:cubicBezTo>
                  <a:pt x="452" y="35"/>
                  <a:pt x="452" y="35"/>
                  <a:pt x="452" y="35"/>
                </a:cubicBezTo>
                <a:cubicBezTo>
                  <a:pt x="452" y="0"/>
                  <a:pt x="452" y="0"/>
                  <a:pt x="452" y="0"/>
                </a:cubicBezTo>
                <a:cubicBezTo>
                  <a:pt x="348" y="0"/>
                  <a:pt x="348" y="0"/>
                  <a:pt x="348" y="0"/>
                </a:cubicBezTo>
                <a:cubicBezTo>
                  <a:pt x="348" y="35"/>
                  <a:pt x="348" y="35"/>
                  <a:pt x="348" y="35"/>
                </a:cubicBezTo>
                <a:cubicBezTo>
                  <a:pt x="383" y="35"/>
                  <a:pt x="383" y="35"/>
                  <a:pt x="383" y="35"/>
                </a:cubicBezTo>
                <a:cubicBezTo>
                  <a:pt x="383" y="105"/>
                  <a:pt x="383" y="105"/>
                  <a:pt x="383" y="105"/>
                </a:cubicBezTo>
                <a:cubicBezTo>
                  <a:pt x="170" y="115"/>
                  <a:pt x="0" y="289"/>
                  <a:pt x="0" y="505"/>
                </a:cubicBezTo>
                <a:cubicBezTo>
                  <a:pt x="0" y="727"/>
                  <a:pt x="177" y="905"/>
                  <a:pt x="400" y="905"/>
                </a:cubicBezTo>
                <a:cubicBezTo>
                  <a:pt x="623" y="905"/>
                  <a:pt x="800" y="727"/>
                  <a:pt x="800" y="505"/>
                </a:cubicBezTo>
                <a:cubicBezTo>
                  <a:pt x="800" y="400"/>
                  <a:pt x="762" y="306"/>
                  <a:pt x="696" y="233"/>
                </a:cubicBezTo>
                <a:close/>
                <a:moveTo>
                  <a:pt x="400" y="870"/>
                </a:moveTo>
                <a:cubicBezTo>
                  <a:pt x="198" y="870"/>
                  <a:pt x="35" y="706"/>
                  <a:pt x="35" y="505"/>
                </a:cubicBezTo>
                <a:cubicBezTo>
                  <a:pt x="35" y="303"/>
                  <a:pt x="198" y="139"/>
                  <a:pt x="400" y="139"/>
                </a:cubicBezTo>
                <a:cubicBezTo>
                  <a:pt x="602" y="139"/>
                  <a:pt x="765" y="303"/>
                  <a:pt x="765" y="505"/>
                </a:cubicBezTo>
                <a:cubicBezTo>
                  <a:pt x="765" y="706"/>
                  <a:pt x="602" y="870"/>
                  <a:pt x="400" y="870"/>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9" name="Oval 58"/>
          <p:cNvSpPr/>
          <p:nvPr/>
        </p:nvSpPr>
        <p:spPr>
          <a:xfrm>
            <a:off x="4492603" y="1013042"/>
            <a:ext cx="114779" cy="114779"/>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60" name="Oval 59"/>
          <p:cNvSpPr/>
          <p:nvPr/>
        </p:nvSpPr>
        <p:spPr>
          <a:xfrm>
            <a:off x="767269" y="2787655"/>
            <a:ext cx="114779" cy="114779"/>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2" name="Title 1"/>
          <p:cNvSpPr txBox="1">
            <a:spLocks/>
          </p:cNvSpPr>
          <p:nvPr/>
        </p:nvSpPr>
        <p:spPr>
          <a:xfrm>
            <a:off x="914400" y="279961"/>
            <a:ext cx="10363200" cy="817561"/>
          </a:xfrm>
          <a:prstGeom prst="rect">
            <a:avLst/>
          </a:prstGeom>
        </p:spPr>
        <p:txBody>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n-US" dirty="0"/>
              <a:t>ADVANTAGES</a:t>
            </a:r>
          </a:p>
        </p:txBody>
      </p:sp>
    </p:spTree>
    <p:extLst>
      <p:ext uri="{BB962C8B-B14F-4D97-AF65-F5344CB8AC3E}">
        <p14:creationId xmlns:p14="http://schemas.microsoft.com/office/powerpoint/2010/main" val="329148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2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00"/>
                                        <p:tgtEl>
                                          <p:spTgt spid="24"/>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2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00"/>
                                        <p:tgtEl>
                                          <p:spTgt spid="60"/>
                                        </p:tgtEl>
                                      </p:cBhvr>
                                    </p:animEffect>
                                  </p:childTnLst>
                                </p:cTn>
                              </p:par>
                            </p:childTnLst>
                          </p:cTn>
                        </p:par>
                        <p:par>
                          <p:cTn id="34" fill="hold">
                            <p:stCondLst>
                              <p:cond delay="6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
                                        <p:tgtEl>
                                          <p:spTgt spid="28"/>
                                        </p:tgtEl>
                                      </p:cBhvr>
                                    </p:animEffect>
                                  </p:childTnLst>
                                </p:cTn>
                              </p:par>
                            </p:childTnLst>
                          </p:cTn>
                        </p:par>
                        <p:par>
                          <p:cTn id="38" fill="hold">
                            <p:stCondLst>
                              <p:cond delay="8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2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200"/>
                                        <p:tgtEl>
                                          <p:spTgt spid="4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2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2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2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
                                        <p:tgtEl>
                                          <p:spTgt spid="15"/>
                                        </p:tgtEl>
                                      </p:cBhvr>
                                    </p:animEffec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
                                        <p:tgtEl>
                                          <p:spTgt spid="32"/>
                                        </p:tgtEl>
                                      </p:cBhvr>
                                    </p:animEffect>
                                  </p:childTnLst>
                                </p:cTn>
                              </p:par>
                            </p:childTnLst>
                          </p:cTn>
                        </p:par>
                        <p:par>
                          <p:cTn id="74" fill="hold">
                            <p:stCondLst>
                              <p:cond delay="14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2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200"/>
                                        <p:tgtEl>
                                          <p:spTgt spid="5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200"/>
                                        <p:tgtEl>
                                          <p:spTgt spid="55"/>
                                        </p:tgtEl>
                                      </p:cBhvr>
                                    </p:animEffect>
                                  </p:childTnLst>
                                </p:cTn>
                              </p:par>
                            </p:childTnLst>
                          </p:cTn>
                        </p:par>
                        <p:par>
                          <p:cTn id="90" fill="hold">
                            <p:stCondLst>
                              <p:cond delay="1600"/>
                            </p:stCondLst>
                            <p:childTnLst>
                              <p:par>
                                <p:cTn id="91" presetID="10" presetClass="entr" presetSubtype="0"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200"/>
                                        <p:tgtEl>
                                          <p:spTgt spid="10"/>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2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200"/>
                                        <p:tgtEl>
                                          <p:spTgt spid="1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
                                        <p:tgtEl>
                                          <p:spTgt spid="2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2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2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1800"/>
                            </p:stCondLst>
                            <p:childTnLst>
                              <p:par>
                                <p:cTn id="113" presetID="10"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200"/>
                                        <p:tgtEl>
                                          <p:spTgt spid="3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2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50" grpId="0" animBg="1"/>
      <p:bldP spid="5" grpId="0" animBg="1"/>
      <p:bldP spid="8" grpId="0" animBg="1"/>
      <p:bldP spid="10" grpId="0" animBg="1"/>
      <p:bldP spid="11" grpId="0" animBg="1"/>
      <p:bldP spid="12" grpId="0" animBg="1"/>
      <p:bldP spid="15" grpId="0" animBg="1"/>
      <p:bldP spid="23" grpId="0" animBg="1"/>
      <p:bldP spid="24" grpId="0" animBg="1"/>
      <p:bldP spid="21" grpId="0" animBg="1"/>
      <p:bldP spid="20" grpId="0" animBg="1"/>
      <p:bldP spid="38" grpId="0" animBg="1"/>
      <p:bldP spid="42" grpId="0" animBg="1"/>
      <p:bldP spid="46" grpId="0"/>
      <p:bldP spid="47" grpId="0"/>
      <p:bldP spid="48" grpId="0"/>
      <p:bldP spid="49" grpId="0"/>
      <p:bldP spid="51" grpId="0"/>
      <p:bldP spid="45" grpId="0" animBg="1"/>
      <p:bldP spid="53" grpId="0" animBg="1"/>
      <p:bldP spid="54" grpId="0" animBg="1"/>
      <p:bldP spid="55" grpId="0" animBg="1"/>
      <p:bldP spid="57" grpId="0" animBg="1"/>
      <p:bldP spid="58" grpId="0" animBg="1"/>
      <p:bldP spid="59" grpId="0" animBg="1"/>
      <p:bldP spid="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rot="10800000">
            <a:off x="4531572" y="2642572"/>
            <a:ext cx="3245887" cy="2150256"/>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chemeClr val="accent6"/>
              </a:gs>
              <a:gs pos="82000">
                <a:schemeClr val="tx2"/>
              </a:gs>
              <a:gs pos="100000">
                <a:schemeClr val="tx2">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rot="10800000">
            <a:off x="8332322" y="2670763"/>
            <a:ext cx="890601" cy="829092"/>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67000">
                <a:schemeClr val="accent6"/>
              </a:gs>
              <a:gs pos="1071">
                <a:schemeClr val="tx2"/>
              </a:gs>
              <a:gs pos="100000">
                <a:schemeClr val="accent6">
                  <a:lumMod val="75000"/>
                </a:schemeClr>
              </a:gs>
            </a:gsLst>
            <a:lin ang="15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rot="10800000">
            <a:off x="8223400" y="4045749"/>
            <a:ext cx="908541" cy="729140"/>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chemeClr val="accent5"/>
              </a:gs>
              <a:gs pos="32000">
                <a:schemeClr val="accent3"/>
              </a:gs>
              <a:gs pos="0">
                <a:schemeClr val="accent3">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rot="10800000">
            <a:off x="4421369" y="2642571"/>
            <a:ext cx="3238198" cy="2159227"/>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chemeClr val="accent3"/>
              </a:gs>
              <a:gs pos="72000">
                <a:schemeClr val="accent1"/>
              </a:gs>
              <a:gs pos="100000">
                <a:schemeClr val="accent1">
                  <a:lumMod val="50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p:nvSpPr>
        <p:spPr bwMode="auto">
          <a:xfrm rot="10800000">
            <a:off x="2940024" y="2670764"/>
            <a:ext cx="917511" cy="1037966"/>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chemeClr val="accent1"/>
              </a:gs>
              <a:gs pos="62000">
                <a:schemeClr val="accent4"/>
              </a:gs>
              <a:gs pos="100000">
                <a:schemeClr val="accent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rot="10800000">
            <a:off x="3075857" y="4036778"/>
            <a:ext cx="863690" cy="729140"/>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chemeClr val="accent4"/>
              </a:gs>
              <a:gs pos="67000">
                <a:schemeClr val="accent6"/>
              </a:gs>
              <a:gs pos="100000">
                <a:schemeClr val="accent6">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7" name="Oval 11"/>
          <p:cNvSpPr>
            <a:spLocks noChangeArrowheads="1"/>
          </p:cNvSpPr>
          <p:nvPr/>
        </p:nvSpPr>
        <p:spPr bwMode="auto">
          <a:xfrm>
            <a:off x="7648860" y="4273209"/>
            <a:ext cx="861540" cy="875216"/>
          </a:xfrm>
          <a:prstGeom prst="ellipse">
            <a:avLst/>
          </a:prstGeom>
          <a:ln w="190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8" name="Oval 12"/>
          <p:cNvSpPr>
            <a:spLocks noChangeArrowheads="1"/>
          </p:cNvSpPr>
          <p:nvPr/>
        </p:nvSpPr>
        <p:spPr bwMode="auto">
          <a:xfrm>
            <a:off x="3637811" y="4222809"/>
            <a:ext cx="873506" cy="875216"/>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Oval 13"/>
          <p:cNvSpPr>
            <a:spLocks noChangeArrowheads="1"/>
          </p:cNvSpPr>
          <p:nvPr/>
        </p:nvSpPr>
        <p:spPr bwMode="auto">
          <a:xfrm>
            <a:off x="2586141" y="3173590"/>
            <a:ext cx="861540" cy="863250"/>
          </a:xfrm>
          <a:prstGeom prst="ellipse">
            <a:avLst/>
          </a:prstGeom>
          <a:ln w="1905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0" name="Oval 14"/>
          <p:cNvSpPr>
            <a:spLocks noChangeArrowheads="1"/>
          </p:cNvSpPr>
          <p:nvPr/>
        </p:nvSpPr>
        <p:spPr bwMode="auto">
          <a:xfrm>
            <a:off x="8722739" y="3173590"/>
            <a:ext cx="873506" cy="863250"/>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1" name="Oval 15"/>
          <p:cNvSpPr>
            <a:spLocks noChangeArrowheads="1"/>
          </p:cNvSpPr>
          <p:nvPr/>
        </p:nvSpPr>
        <p:spPr bwMode="auto">
          <a:xfrm>
            <a:off x="7461660" y="2261564"/>
            <a:ext cx="861540" cy="863250"/>
          </a:xfrm>
          <a:prstGeom prst="ellipse">
            <a:avLst/>
          </a:prstGeom>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2" name="Oval 16"/>
          <p:cNvSpPr>
            <a:spLocks noChangeArrowheads="1"/>
          </p:cNvSpPr>
          <p:nvPr/>
        </p:nvSpPr>
        <p:spPr bwMode="auto">
          <a:xfrm>
            <a:off x="3861011" y="2261564"/>
            <a:ext cx="873506" cy="863250"/>
          </a:xfrm>
          <a:prstGeom prst="ellipse">
            <a:avLst/>
          </a:prstGeom>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41"/>
          <p:cNvSpPr/>
          <p:nvPr/>
        </p:nvSpPr>
        <p:spPr>
          <a:xfrm>
            <a:off x="2260800" y="1268760"/>
            <a:ext cx="2405160" cy="830997"/>
          </a:xfrm>
          <a:prstGeom prst="rect">
            <a:avLst/>
          </a:prstGeom>
        </p:spPr>
        <p:txBody>
          <a:bodyPr wrap="square" lIns="0" tIns="0" rIns="0" bIns="0">
            <a:spAutoFit/>
          </a:bodyPr>
          <a:lstStyle/>
          <a:p>
            <a:pPr algn="r">
              <a:lnSpc>
                <a:spcPct val="130000"/>
              </a:lnSpc>
            </a:pPr>
            <a:r>
              <a:rPr lang="en-US" sz="1800" dirty="0"/>
              <a:t>Website</a:t>
            </a:r>
          </a:p>
          <a:p>
            <a:pPr algn="r">
              <a:lnSpc>
                <a:spcPct val="130000"/>
              </a:lnSpc>
            </a:pPr>
            <a:r>
              <a:rPr lang="en-US" sz="1200" dirty="0"/>
              <a:t>Member comes to website and shares a resource or article</a:t>
            </a:r>
          </a:p>
        </p:txBody>
      </p:sp>
      <p:sp>
        <p:nvSpPr>
          <p:cNvPr id="43" name="Rectangle 42"/>
          <p:cNvSpPr/>
          <p:nvPr/>
        </p:nvSpPr>
        <p:spPr>
          <a:xfrm>
            <a:off x="7569507" y="1268760"/>
            <a:ext cx="2524893" cy="830997"/>
          </a:xfrm>
          <a:prstGeom prst="rect">
            <a:avLst/>
          </a:prstGeom>
        </p:spPr>
        <p:txBody>
          <a:bodyPr wrap="square" lIns="0" tIns="0" rIns="0" bIns="0">
            <a:spAutoFit/>
          </a:bodyPr>
          <a:lstStyle/>
          <a:p>
            <a:pPr>
              <a:lnSpc>
                <a:spcPct val="130000"/>
              </a:lnSpc>
            </a:pPr>
            <a:r>
              <a:rPr lang="en-US" sz="1800" dirty="0"/>
              <a:t>Time</a:t>
            </a:r>
          </a:p>
          <a:p>
            <a:pPr>
              <a:lnSpc>
                <a:spcPct val="130000"/>
              </a:lnSpc>
            </a:pPr>
            <a:r>
              <a:rPr lang="en-US" sz="1200" dirty="0"/>
              <a:t>Once article, insight, or resource is finalized it can be shared with others</a:t>
            </a:r>
          </a:p>
        </p:txBody>
      </p:sp>
      <p:sp>
        <p:nvSpPr>
          <p:cNvPr id="44" name="Rectangle 43"/>
          <p:cNvSpPr/>
          <p:nvPr/>
        </p:nvSpPr>
        <p:spPr>
          <a:xfrm>
            <a:off x="2116800" y="5261433"/>
            <a:ext cx="2405160" cy="830997"/>
          </a:xfrm>
          <a:prstGeom prst="rect">
            <a:avLst/>
          </a:prstGeom>
        </p:spPr>
        <p:txBody>
          <a:bodyPr wrap="square" lIns="0" tIns="0" rIns="0" bIns="0">
            <a:spAutoFit/>
          </a:bodyPr>
          <a:lstStyle/>
          <a:p>
            <a:pPr algn="r">
              <a:lnSpc>
                <a:spcPct val="130000"/>
              </a:lnSpc>
            </a:pPr>
            <a:r>
              <a:rPr lang="en-US" sz="1800" dirty="0"/>
              <a:t>Plus Service</a:t>
            </a:r>
          </a:p>
          <a:p>
            <a:pPr algn="r">
              <a:lnSpc>
                <a:spcPct val="130000"/>
              </a:lnSpc>
            </a:pPr>
            <a:r>
              <a:rPr lang="en-US" sz="1200" dirty="0"/>
              <a:t>Members who are truly interested can further join the Plus offering</a:t>
            </a:r>
          </a:p>
        </p:txBody>
      </p:sp>
      <p:sp>
        <p:nvSpPr>
          <p:cNvPr id="45" name="Rectangle 44"/>
          <p:cNvSpPr/>
          <p:nvPr/>
        </p:nvSpPr>
        <p:spPr>
          <a:xfrm>
            <a:off x="7756707" y="5261433"/>
            <a:ext cx="2524893" cy="830997"/>
          </a:xfrm>
          <a:prstGeom prst="rect">
            <a:avLst/>
          </a:prstGeom>
        </p:spPr>
        <p:txBody>
          <a:bodyPr wrap="square" lIns="0" tIns="0" rIns="0" bIns="0">
            <a:spAutoFit/>
          </a:bodyPr>
          <a:lstStyle/>
          <a:p>
            <a:pPr>
              <a:lnSpc>
                <a:spcPct val="130000"/>
              </a:lnSpc>
            </a:pPr>
            <a:r>
              <a:rPr lang="en-US" sz="1800" dirty="0"/>
              <a:t>Shared Feed</a:t>
            </a:r>
          </a:p>
          <a:p>
            <a:pPr>
              <a:lnSpc>
                <a:spcPct val="130000"/>
              </a:lnSpc>
            </a:pPr>
            <a:r>
              <a:rPr lang="en-US" sz="1200" dirty="0"/>
              <a:t>Content appears on news feed of new potential members</a:t>
            </a:r>
          </a:p>
        </p:txBody>
      </p:sp>
      <p:sp>
        <p:nvSpPr>
          <p:cNvPr id="48" name="Rectangle 47"/>
          <p:cNvSpPr/>
          <p:nvPr/>
        </p:nvSpPr>
        <p:spPr>
          <a:xfrm>
            <a:off x="9777787" y="3176972"/>
            <a:ext cx="2223714" cy="830997"/>
          </a:xfrm>
          <a:prstGeom prst="rect">
            <a:avLst/>
          </a:prstGeom>
        </p:spPr>
        <p:txBody>
          <a:bodyPr wrap="square" lIns="0" tIns="0" rIns="0" bIns="0">
            <a:spAutoFit/>
          </a:bodyPr>
          <a:lstStyle/>
          <a:p>
            <a:pPr>
              <a:lnSpc>
                <a:spcPct val="130000"/>
              </a:lnSpc>
            </a:pPr>
            <a:r>
              <a:rPr lang="en-US" sz="1800" dirty="0"/>
              <a:t>New members</a:t>
            </a:r>
          </a:p>
          <a:p>
            <a:pPr>
              <a:lnSpc>
                <a:spcPct val="130000"/>
              </a:lnSpc>
            </a:pPr>
            <a:r>
              <a:rPr lang="en-US" sz="1200" dirty="0"/>
              <a:t>Want to the article, insight, resource that is shared</a:t>
            </a:r>
          </a:p>
        </p:txBody>
      </p:sp>
      <p:sp>
        <p:nvSpPr>
          <p:cNvPr id="49" name="Rectangle 48"/>
          <p:cNvSpPr/>
          <p:nvPr/>
        </p:nvSpPr>
        <p:spPr>
          <a:xfrm>
            <a:off x="238124" y="3282621"/>
            <a:ext cx="2191886" cy="1071062"/>
          </a:xfrm>
          <a:prstGeom prst="rect">
            <a:avLst/>
          </a:prstGeom>
        </p:spPr>
        <p:txBody>
          <a:bodyPr wrap="square" lIns="0" tIns="0" rIns="0" bIns="0">
            <a:spAutoFit/>
          </a:bodyPr>
          <a:lstStyle/>
          <a:p>
            <a:pPr algn="r">
              <a:lnSpc>
                <a:spcPct val="130000"/>
              </a:lnSpc>
            </a:pPr>
            <a:r>
              <a:rPr lang="en-US" sz="1800" dirty="0"/>
              <a:t>Monthly</a:t>
            </a:r>
          </a:p>
          <a:p>
            <a:pPr algn="r">
              <a:lnSpc>
                <a:spcPct val="130000"/>
              </a:lnSpc>
            </a:pPr>
            <a:r>
              <a:rPr lang="en-US" sz="1200" dirty="0"/>
              <a:t>Each month Plus members can share new resources via the website and native apps</a:t>
            </a:r>
          </a:p>
        </p:txBody>
      </p:sp>
      <p:sp>
        <p:nvSpPr>
          <p:cNvPr id="39" name="Title 38"/>
          <p:cNvSpPr>
            <a:spLocks noGrp="1"/>
          </p:cNvSpPr>
          <p:nvPr>
            <p:ph type="title"/>
          </p:nvPr>
        </p:nvSpPr>
        <p:spPr/>
        <p:txBody>
          <a:bodyPr/>
          <a:lstStyle/>
          <a:p>
            <a:r>
              <a:rPr lang="en-US" dirty="0"/>
              <a:t> HOW IT ALL CONNECTS</a:t>
            </a:r>
          </a:p>
        </p:txBody>
      </p:sp>
      <p:sp>
        <p:nvSpPr>
          <p:cNvPr id="33" name="Freeform 19"/>
          <p:cNvSpPr>
            <a:spLocks noEditPoints="1"/>
          </p:cNvSpPr>
          <p:nvPr/>
        </p:nvSpPr>
        <p:spPr bwMode="auto">
          <a:xfrm>
            <a:off x="4036001" y="2420888"/>
            <a:ext cx="511827" cy="468052"/>
          </a:xfrm>
          <a:custGeom>
            <a:avLst/>
            <a:gdLst>
              <a:gd name="T0" fmla="*/ 129 w 540"/>
              <a:gd name="T1" fmla="*/ 0 h 493"/>
              <a:gd name="T2" fmla="*/ 84 w 540"/>
              <a:gd name="T3" fmla="*/ 82 h 493"/>
              <a:gd name="T4" fmla="*/ 0 w 540"/>
              <a:gd name="T5" fmla="*/ 127 h 493"/>
              <a:gd name="T6" fmla="*/ 49 w 540"/>
              <a:gd name="T7" fmla="*/ 493 h 493"/>
              <a:gd name="T8" fmla="*/ 540 w 540"/>
              <a:gd name="T9" fmla="*/ 449 h 493"/>
              <a:gd name="T10" fmla="*/ 495 w 540"/>
              <a:gd name="T11" fmla="*/ 0 h 493"/>
              <a:gd name="T12" fmla="*/ 14 w 540"/>
              <a:gd name="T13" fmla="*/ 127 h 493"/>
              <a:gd name="T14" fmla="*/ 84 w 540"/>
              <a:gd name="T15" fmla="*/ 96 h 493"/>
              <a:gd name="T16" fmla="*/ 49 w 540"/>
              <a:gd name="T17" fmla="*/ 479 h 493"/>
              <a:gd name="T18" fmla="*/ 526 w 540"/>
              <a:gd name="T19" fmla="*/ 449 h 493"/>
              <a:gd name="T20" fmla="*/ 84 w 540"/>
              <a:gd name="T21" fmla="*/ 479 h 493"/>
              <a:gd name="T22" fmla="*/ 98 w 540"/>
              <a:gd name="T23" fmla="*/ 44 h 493"/>
              <a:gd name="T24" fmla="*/ 495 w 540"/>
              <a:gd name="T25" fmla="*/ 14 h 493"/>
              <a:gd name="T26" fmla="*/ 526 w 540"/>
              <a:gd name="T27" fmla="*/ 449 h 493"/>
              <a:gd name="T28" fmla="*/ 289 w 540"/>
              <a:gd name="T29" fmla="*/ 107 h 493"/>
              <a:gd name="T30" fmla="*/ 163 w 540"/>
              <a:gd name="T31" fmla="*/ 100 h 493"/>
              <a:gd name="T32" fmla="*/ 289 w 540"/>
              <a:gd name="T33" fmla="*/ 93 h 493"/>
              <a:gd name="T34" fmla="*/ 464 w 540"/>
              <a:gd name="T35" fmla="*/ 100 h 493"/>
              <a:gd name="T36" fmla="*/ 338 w 540"/>
              <a:gd name="T37" fmla="*/ 107 h 493"/>
              <a:gd name="T38" fmla="*/ 338 w 540"/>
              <a:gd name="T39" fmla="*/ 93 h 493"/>
              <a:gd name="T40" fmla="*/ 464 w 540"/>
              <a:gd name="T41" fmla="*/ 100 h 493"/>
              <a:gd name="T42" fmla="*/ 289 w 540"/>
              <a:gd name="T43" fmla="*/ 195 h 493"/>
              <a:gd name="T44" fmla="*/ 163 w 540"/>
              <a:gd name="T45" fmla="*/ 188 h 493"/>
              <a:gd name="T46" fmla="*/ 289 w 540"/>
              <a:gd name="T47" fmla="*/ 181 h 493"/>
              <a:gd name="T48" fmla="*/ 296 w 540"/>
              <a:gd name="T49" fmla="*/ 276 h 493"/>
              <a:gd name="T50" fmla="*/ 170 w 540"/>
              <a:gd name="T51" fmla="*/ 283 h 493"/>
              <a:gd name="T52" fmla="*/ 170 w 540"/>
              <a:gd name="T53" fmla="*/ 269 h 493"/>
              <a:gd name="T54" fmla="*/ 296 w 540"/>
              <a:gd name="T55" fmla="*/ 276 h 493"/>
              <a:gd name="T56" fmla="*/ 289 w 540"/>
              <a:gd name="T57" fmla="*/ 371 h 493"/>
              <a:gd name="T58" fmla="*/ 163 w 540"/>
              <a:gd name="T59" fmla="*/ 364 h 493"/>
              <a:gd name="T60" fmla="*/ 289 w 540"/>
              <a:gd name="T61" fmla="*/ 357 h 493"/>
              <a:gd name="T62" fmla="*/ 457 w 540"/>
              <a:gd name="T63" fmla="*/ 181 h 493"/>
              <a:gd name="T64" fmla="*/ 331 w 540"/>
              <a:gd name="T65" fmla="*/ 188 h 493"/>
              <a:gd name="T66" fmla="*/ 338 w 540"/>
              <a:gd name="T67" fmla="*/ 371 h 493"/>
              <a:gd name="T68" fmla="*/ 464 w 540"/>
              <a:gd name="T69" fmla="*/ 364 h 493"/>
              <a:gd name="T70" fmla="*/ 457 w 540"/>
              <a:gd name="T71" fmla="*/ 181 h 493"/>
              <a:gd name="T72" fmla="*/ 345 w 540"/>
              <a:gd name="T73" fmla="*/ 357 h 493"/>
              <a:gd name="T74" fmla="*/ 450 w 540"/>
              <a:gd name="T75" fmla="*/ 19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0" h="493">
                <a:moveTo>
                  <a:pt x="495" y="0"/>
                </a:moveTo>
                <a:cubicBezTo>
                  <a:pt x="129" y="0"/>
                  <a:pt x="129" y="0"/>
                  <a:pt x="129" y="0"/>
                </a:cubicBezTo>
                <a:cubicBezTo>
                  <a:pt x="104" y="0"/>
                  <a:pt x="84" y="20"/>
                  <a:pt x="84" y="44"/>
                </a:cubicBezTo>
                <a:cubicBezTo>
                  <a:pt x="84" y="82"/>
                  <a:pt x="84" y="82"/>
                  <a:pt x="84" y="82"/>
                </a:cubicBezTo>
                <a:cubicBezTo>
                  <a:pt x="45" y="82"/>
                  <a:pt x="45" y="82"/>
                  <a:pt x="45" y="82"/>
                </a:cubicBezTo>
                <a:cubicBezTo>
                  <a:pt x="20" y="82"/>
                  <a:pt x="0" y="102"/>
                  <a:pt x="0" y="127"/>
                </a:cubicBezTo>
                <a:cubicBezTo>
                  <a:pt x="0" y="449"/>
                  <a:pt x="0" y="449"/>
                  <a:pt x="0" y="449"/>
                </a:cubicBezTo>
                <a:cubicBezTo>
                  <a:pt x="0" y="472"/>
                  <a:pt x="23" y="493"/>
                  <a:pt x="49" y="493"/>
                </a:cubicBezTo>
                <a:cubicBezTo>
                  <a:pt x="495" y="493"/>
                  <a:pt x="495" y="493"/>
                  <a:pt x="495" y="493"/>
                </a:cubicBezTo>
                <a:cubicBezTo>
                  <a:pt x="520" y="493"/>
                  <a:pt x="540" y="473"/>
                  <a:pt x="540" y="449"/>
                </a:cubicBezTo>
                <a:cubicBezTo>
                  <a:pt x="540" y="44"/>
                  <a:pt x="540" y="44"/>
                  <a:pt x="540" y="44"/>
                </a:cubicBezTo>
                <a:cubicBezTo>
                  <a:pt x="540" y="20"/>
                  <a:pt x="520" y="0"/>
                  <a:pt x="495" y="0"/>
                </a:cubicBezTo>
                <a:close/>
                <a:moveTo>
                  <a:pt x="14" y="449"/>
                </a:moveTo>
                <a:cubicBezTo>
                  <a:pt x="14" y="127"/>
                  <a:pt x="14" y="127"/>
                  <a:pt x="14" y="127"/>
                </a:cubicBezTo>
                <a:cubicBezTo>
                  <a:pt x="14" y="110"/>
                  <a:pt x="28" y="96"/>
                  <a:pt x="45" y="96"/>
                </a:cubicBezTo>
                <a:cubicBezTo>
                  <a:pt x="84" y="96"/>
                  <a:pt x="84" y="96"/>
                  <a:pt x="84" y="96"/>
                </a:cubicBezTo>
                <a:cubicBezTo>
                  <a:pt x="84" y="449"/>
                  <a:pt x="84" y="449"/>
                  <a:pt x="84" y="449"/>
                </a:cubicBezTo>
                <a:cubicBezTo>
                  <a:pt x="84" y="465"/>
                  <a:pt x="67" y="479"/>
                  <a:pt x="49" y="479"/>
                </a:cubicBezTo>
                <a:cubicBezTo>
                  <a:pt x="32" y="479"/>
                  <a:pt x="14" y="466"/>
                  <a:pt x="14" y="449"/>
                </a:cubicBezTo>
                <a:close/>
                <a:moveTo>
                  <a:pt x="526" y="449"/>
                </a:moveTo>
                <a:cubicBezTo>
                  <a:pt x="526" y="465"/>
                  <a:pt x="512" y="479"/>
                  <a:pt x="495" y="479"/>
                </a:cubicBezTo>
                <a:cubicBezTo>
                  <a:pt x="84" y="479"/>
                  <a:pt x="84" y="479"/>
                  <a:pt x="84" y="479"/>
                </a:cubicBezTo>
                <a:cubicBezTo>
                  <a:pt x="93" y="471"/>
                  <a:pt x="98" y="460"/>
                  <a:pt x="98" y="449"/>
                </a:cubicBezTo>
                <a:cubicBezTo>
                  <a:pt x="98" y="44"/>
                  <a:pt x="98" y="44"/>
                  <a:pt x="98" y="44"/>
                </a:cubicBezTo>
                <a:cubicBezTo>
                  <a:pt x="98" y="27"/>
                  <a:pt x="112" y="14"/>
                  <a:pt x="129" y="14"/>
                </a:cubicBezTo>
                <a:cubicBezTo>
                  <a:pt x="495" y="14"/>
                  <a:pt x="495" y="14"/>
                  <a:pt x="495" y="14"/>
                </a:cubicBezTo>
                <a:cubicBezTo>
                  <a:pt x="512" y="14"/>
                  <a:pt x="526" y="27"/>
                  <a:pt x="526" y="44"/>
                </a:cubicBezTo>
                <a:lnTo>
                  <a:pt x="526" y="449"/>
                </a:lnTo>
                <a:close/>
                <a:moveTo>
                  <a:pt x="296" y="100"/>
                </a:moveTo>
                <a:cubicBezTo>
                  <a:pt x="296" y="104"/>
                  <a:pt x="293" y="107"/>
                  <a:pt x="289" y="107"/>
                </a:cubicBezTo>
                <a:cubicBezTo>
                  <a:pt x="170" y="107"/>
                  <a:pt x="170" y="107"/>
                  <a:pt x="170" y="107"/>
                </a:cubicBezTo>
                <a:cubicBezTo>
                  <a:pt x="166" y="107"/>
                  <a:pt x="163" y="104"/>
                  <a:pt x="163" y="100"/>
                </a:cubicBezTo>
                <a:cubicBezTo>
                  <a:pt x="163" y="96"/>
                  <a:pt x="166" y="93"/>
                  <a:pt x="170" y="93"/>
                </a:cubicBezTo>
                <a:cubicBezTo>
                  <a:pt x="289" y="93"/>
                  <a:pt x="289" y="93"/>
                  <a:pt x="289" y="93"/>
                </a:cubicBezTo>
                <a:cubicBezTo>
                  <a:pt x="293" y="93"/>
                  <a:pt x="296" y="96"/>
                  <a:pt x="296" y="100"/>
                </a:cubicBezTo>
                <a:close/>
                <a:moveTo>
                  <a:pt x="464" y="100"/>
                </a:moveTo>
                <a:cubicBezTo>
                  <a:pt x="464" y="104"/>
                  <a:pt x="461" y="107"/>
                  <a:pt x="457" y="107"/>
                </a:cubicBezTo>
                <a:cubicBezTo>
                  <a:pt x="338" y="107"/>
                  <a:pt x="338" y="107"/>
                  <a:pt x="338" y="107"/>
                </a:cubicBezTo>
                <a:cubicBezTo>
                  <a:pt x="335" y="107"/>
                  <a:pt x="331" y="104"/>
                  <a:pt x="331" y="100"/>
                </a:cubicBezTo>
                <a:cubicBezTo>
                  <a:pt x="331" y="96"/>
                  <a:pt x="335" y="93"/>
                  <a:pt x="338" y="93"/>
                </a:cubicBezTo>
                <a:cubicBezTo>
                  <a:pt x="457" y="93"/>
                  <a:pt x="457" y="93"/>
                  <a:pt x="457" y="93"/>
                </a:cubicBezTo>
                <a:cubicBezTo>
                  <a:pt x="461" y="93"/>
                  <a:pt x="464" y="96"/>
                  <a:pt x="464" y="100"/>
                </a:cubicBezTo>
                <a:close/>
                <a:moveTo>
                  <a:pt x="296" y="188"/>
                </a:moveTo>
                <a:cubicBezTo>
                  <a:pt x="296" y="192"/>
                  <a:pt x="293" y="195"/>
                  <a:pt x="289" y="195"/>
                </a:cubicBezTo>
                <a:cubicBezTo>
                  <a:pt x="170" y="195"/>
                  <a:pt x="170" y="195"/>
                  <a:pt x="170" y="195"/>
                </a:cubicBezTo>
                <a:cubicBezTo>
                  <a:pt x="166" y="195"/>
                  <a:pt x="163" y="192"/>
                  <a:pt x="163" y="188"/>
                </a:cubicBezTo>
                <a:cubicBezTo>
                  <a:pt x="163" y="184"/>
                  <a:pt x="166" y="181"/>
                  <a:pt x="170" y="181"/>
                </a:cubicBezTo>
                <a:cubicBezTo>
                  <a:pt x="289" y="181"/>
                  <a:pt x="289" y="181"/>
                  <a:pt x="289" y="181"/>
                </a:cubicBezTo>
                <a:cubicBezTo>
                  <a:pt x="293" y="181"/>
                  <a:pt x="296" y="184"/>
                  <a:pt x="296" y="188"/>
                </a:cubicBezTo>
                <a:close/>
                <a:moveTo>
                  <a:pt x="296" y="276"/>
                </a:moveTo>
                <a:cubicBezTo>
                  <a:pt x="296" y="280"/>
                  <a:pt x="293" y="283"/>
                  <a:pt x="289" y="283"/>
                </a:cubicBezTo>
                <a:cubicBezTo>
                  <a:pt x="170" y="283"/>
                  <a:pt x="170" y="283"/>
                  <a:pt x="170" y="283"/>
                </a:cubicBezTo>
                <a:cubicBezTo>
                  <a:pt x="166" y="283"/>
                  <a:pt x="163" y="280"/>
                  <a:pt x="163" y="276"/>
                </a:cubicBezTo>
                <a:cubicBezTo>
                  <a:pt x="163" y="272"/>
                  <a:pt x="166" y="269"/>
                  <a:pt x="170" y="269"/>
                </a:cubicBezTo>
                <a:cubicBezTo>
                  <a:pt x="289" y="269"/>
                  <a:pt x="289" y="269"/>
                  <a:pt x="289" y="269"/>
                </a:cubicBezTo>
                <a:cubicBezTo>
                  <a:pt x="293" y="269"/>
                  <a:pt x="296" y="272"/>
                  <a:pt x="296" y="276"/>
                </a:cubicBezTo>
                <a:close/>
                <a:moveTo>
                  <a:pt x="296" y="364"/>
                </a:moveTo>
                <a:cubicBezTo>
                  <a:pt x="296" y="367"/>
                  <a:pt x="293" y="371"/>
                  <a:pt x="289" y="371"/>
                </a:cubicBezTo>
                <a:cubicBezTo>
                  <a:pt x="170" y="371"/>
                  <a:pt x="170" y="371"/>
                  <a:pt x="170" y="371"/>
                </a:cubicBezTo>
                <a:cubicBezTo>
                  <a:pt x="166" y="371"/>
                  <a:pt x="163" y="367"/>
                  <a:pt x="163" y="364"/>
                </a:cubicBezTo>
                <a:cubicBezTo>
                  <a:pt x="163" y="360"/>
                  <a:pt x="166" y="357"/>
                  <a:pt x="170" y="357"/>
                </a:cubicBezTo>
                <a:cubicBezTo>
                  <a:pt x="289" y="357"/>
                  <a:pt x="289" y="357"/>
                  <a:pt x="289" y="357"/>
                </a:cubicBezTo>
                <a:cubicBezTo>
                  <a:pt x="293" y="357"/>
                  <a:pt x="296" y="360"/>
                  <a:pt x="296" y="364"/>
                </a:cubicBezTo>
                <a:close/>
                <a:moveTo>
                  <a:pt x="457" y="181"/>
                </a:moveTo>
                <a:cubicBezTo>
                  <a:pt x="338" y="181"/>
                  <a:pt x="338" y="181"/>
                  <a:pt x="338" y="181"/>
                </a:cubicBezTo>
                <a:cubicBezTo>
                  <a:pt x="335" y="181"/>
                  <a:pt x="331" y="184"/>
                  <a:pt x="331" y="188"/>
                </a:cubicBezTo>
                <a:cubicBezTo>
                  <a:pt x="331" y="364"/>
                  <a:pt x="331" y="364"/>
                  <a:pt x="331" y="364"/>
                </a:cubicBezTo>
                <a:cubicBezTo>
                  <a:pt x="331" y="367"/>
                  <a:pt x="335" y="371"/>
                  <a:pt x="338" y="371"/>
                </a:cubicBezTo>
                <a:cubicBezTo>
                  <a:pt x="457" y="371"/>
                  <a:pt x="457" y="371"/>
                  <a:pt x="457" y="371"/>
                </a:cubicBezTo>
                <a:cubicBezTo>
                  <a:pt x="461" y="371"/>
                  <a:pt x="464" y="367"/>
                  <a:pt x="464" y="364"/>
                </a:cubicBezTo>
                <a:cubicBezTo>
                  <a:pt x="464" y="188"/>
                  <a:pt x="464" y="188"/>
                  <a:pt x="464" y="188"/>
                </a:cubicBezTo>
                <a:cubicBezTo>
                  <a:pt x="464" y="184"/>
                  <a:pt x="461" y="181"/>
                  <a:pt x="457" y="181"/>
                </a:cubicBezTo>
                <a:close/>
                <a:moveTo>
                  <a:pt x="450" y="357"/>
                </a:moveTo>
                <a:cubicBezTo>
                  <a:pt x="345" y="357"/>
                  <a:pt x="345" y="357"/>
                  <a:pt x="345" y="357"/>
                </a:cubicBezTo>
                <a:cubicBezTo>
                  <a:pt x="345" y="195"/>
                  <a:pt x="345" y="195"/>
                  <a:pt x="345" y="195"/>
                </a:cubicBezTo>
                <a:cubicBezTo>
                  <a:pt x="450" y="195"/>
                  <a:pt x="450" y="195"/>
                  <a:pt x="450" y="195"/>
                </a:cubicBezTo>
                <a:lnTo>
                  <a:pt x="450" y="3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noEditPoints="1"/>
          </p:cNvSpPr>
          <p:nvPr/>
        </p:nvSpPr>
        <p:spPr bwMode="auto">
          <a:xfrm>
            <a:off x="7788188" y="4428178"/>
            <a:ext cx="532909" cy="584998"/>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noEditPoints="1"/>
          </p:cNvSpPr>
          <p:nvPr/>
        </p:nvSpPr>
        <p:spPr bwMode="auto">
          <a:xfrm>
            <a:off x="8894853" y="3320988"/>
            <a:ext cx="513515" cy="521792"/>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8"/>
          <p:cNvSpPr>
            <a:spLocks noEditPoints="1"/>
          </p:cNvSpPr>
          <p:nvPr/>
        </p:nvSpPr>
        <p:spPr bwMode="auto">
          <a:xfrm>
            <a:off x="7608168" y="2420888"/>
            <a:ext cx="559574" cy="560449"/>
          </a:xfrm>
          <a:custGeom>
            <a:avLst/>
            <a:gdLst>
              <a:gd name="T0" fmla="*/ 486 w 714"/>
              <a:gd name="T1" fmla="*/ 214 h 715"/>
              <a:gd name="T2" fmla="*/ 375 w 714"/>
              <a:gd name="T3" fmla="*/ 329 h 715"/>
              <a:gd name="T4" fmla="*/ 357 w 714"/>
              <a:gd name="T5" fmla="*/ 324 h 715"/>
              <a:gd name="T6" fmla="*/ 342 w 714"/>
              <a:gd name="T7" fmla="*/ 327 h 715"/>
              <a:gd name="T8" fmla="*/ 183 w 714"/>
              <a:gd name="T9" fmla="*/ 124 h 715"/>
              <a:gd name="T10" fmla="*/ 173 w 714"/>
              <a:gd name="T11" fmla="*/ 123 h 715"/>
              <a:gd name="T12" fmla="*/ 172 w 714"/>
              <a:gd name="T13" fmla="*/ 133 h 715"/>
              <a:gd name="T14" fmla="*/ 331 w 714"/>
              <a:gd name="T15" fmla="*/ 336 h 715"/>
              <a:gd name="T16" fmla="*/ 323 w 714"/>
              <a:gd name="T17" fmla="*/ 358 h 715"/>
              <a:gd name="T18" fmla="*/ 357 w 714"/>
              <a:gd name="T19" fmla="*/ 391 h 715"/>
              <a:gd name="T20" fmla="*/ 390 w 714"/>
              <a:gd name="T21" fmla="*/ 358 h 715"/>
              <a:gd name="T22" fmla="*/ 385 w 714"/>
              <a:gd name="T23" fmla="*/ 339 h 715"/>
              <a:gd name="T24" fmla="*/ 496 w 714"/>
              <a:gd name="T25" fmla="*/ 223 h 715"/>
              <a:gd name="T26" fmla="*/ 496 w 714"/>
              <a:gd name="T27" fmla="*/ 213 h 715"/>
              <a:gd name="T28" fmla="*/ 486 w 714"/>
              <a:gd name="T29" fmla="*/ 214 h 715"/>
              <a:gd name="T30" fmla="*/ 357 w 714"/>
              <a:gd name="T31" fmla="*/ 377 h 715"/>
              <a:gd name="T32" fmla="*/ 337 w 714"/>
              <a:gd name="T33" fmla="*/ 358 h 715"/>
              <a:gd name="T34" fmla="*/ 357 w 714"/>
              <a:gd name="T35" fmla="*/ 338 h 715"/>
              <a:gd name="T36" fmla="*/ 376 w 714"/>
              <a:gd name="T37" fmla="*/ 358 h 715"/>
              <a:gd name="T38" fmla="*/ 357 w 714"/>
              <a:gd name="T39" fmla="*/ 377 h 715"/>
              <a:gd name="T40" fmla="*/ 714 w 714"/>
              <a:gd name="T41" fmla="*/ 358 h 715"/>
              <a:gd name="T42" fmla="*/ 714 w 714"/>
              <a:gd name="T43" fmla="*/ 358 h 715"/>
              <a:gd name="T44" fmla="*/ 357 w 714"/>
              <a:gd name="T45" fmla="*/ 0 h 715"/>
              <a:gd name="T46" fmla="*/ 357 w 714"/>
              <a:gd name="T47" fmla="*/ 0 h 715"/>
              <a:gd name="T48" fmla="*/ 357 w 714"/>
              <a:gd name="T49" fmla="*/ 0 h 715"/>
              <a:gd name="T50" fmla="*/ 357 w 714"/>
              <a:gd name="T51" fmla="*/ 0 h 715"/>
              <a:gd name="T52" fmla="*/ 0 w 714"/>
              <a:gd name="T53" fmla="*/ 358 h 715"/>
              <a:gd name="T54" fmla="*/ 0 w 714"/>
              <a:gd name="T55" fmla="*/ 358 h 715"/>
              <a:gd name="T56" fmla="*/ 0 w 714"/>
              <a:gd name="T57" fmla="*/ 358 h 715"/>
              <a:gd name="T58" fmla="*/ 0 w 714"/>
              <a:gd name="T59" fmla="*/ 358 h 715"/>
              <a:gd name="T60" fmla="*/ 357 w 714"/>
              <a:gd name="T61" fmla="*/ 715 h 715"/>
              <a:gd name="T62" fmla="*/ 357 w 714"/>
              <a:gd name="T63" fmla="*/ 715 h 715"/>
              <a:gd name="T64" fmla="*/ 357 w 714"/>
              <a:gd name="T65" fmla="*/ 715 h 715"/>
              <a:gd name="T66" fmla="*/ 357 w 714"/>
              <a:gd name="T67" fmla="*/ 715 h 715"/>
              <a:gd name="T68" fmla="*/ 714 w 714"/>
              <a:gd name="T69" fmla="*/ 358 h 715"/>
              <a:gd name="T70" fmla="*/ 714 w 714"/>
              <a:gd name="T71" fmla="*/ 358 h 715"/>
              <a:gd name="T72" fmla="*/ 364 w 714"/>
              <a:gd name="T73" fmla="*/ 700 h 715"/>
              <a:gd name="T74" fmla="*/ 364 w 714"/>
              <a:gd name="T75" fmla="*/ 662 h 715"/>
              <a:gd name="T76" fmla="*/ 357 w 714"/>
              <a:gd name="T77" fmla="*/ 655 h 715"/>
              <a:gd name="T78" fmla="*/ 350 w 714"/>
              <a:gd name="T79" fmla="*/ 662 h 715"/>
              <a:gd name="T80" fmla="*/ 350 w 714"/>
              <a:gd name="T81" fmla="*/ 700 h 715"/>
              <a:gd name="T82" fmla="*/ 14 w 714"/>
              <a:gd name="T83" fmla="*/ 365 h 715"/>
              <a:gd name="T84" fmla="*/ 52 w 714"/>
              <a:gd name="T85" fmla="*/ 365 h 715"/>
              <a:gd name="T86" fmla="*/ 59 w 714"/>
              <a:gd name="T87" fmla="*/ 358 h 715"/>
              <a:gd name="T88" fmla="*/ 52 w 714"/>
              <a:gd name="T89" fmla="*/ 351 h 715"/>
              <a:gd name="T90" fmla="*/ 14 w 714"/>
              <a:gd name="T91" fmla="*/ 351 h 715"/>
              <a:gd name="T92" fmla="*/ 350 w 714"/>
              <a:gd name="T93" fmla="*/ 15 h 715"/>
              <a:gd name="T94" fmla="*/ 350 w 714"/>
              <a:gd name="T95" fmla="*/ 53 h 715"/>
              <a:gd name="T96" fmla="*/ 357 w 714"/>
              <a:gd name="T97" fmla="*/ 60 h 715"/>
              <a:gd name="T98" fmla="*/ 364 w 714"/>
              <a:gd name="T99" fmla="*/ 53 h 715"/>
              <a:gd name="T100" fmla="*/ 364 w 714"/>
              <a:gd name="T101" fmla="*/ 15 h 715"/>
              <a:gd name="T102" fmla="*/ 699 w 714"/>
              <a:gd name="T103" fmla="*/ 351 h 715"/>
              <a:gd name="T104" fmla="*/ 661 w 714"/>
              <a:gd name="T105" fmla="*/ 351 h 715"/>
              <a:gd name="T106" fmla="*/ 654 w 714"/>
              <a:gd name="T107" fmla="*/ 358 h 715"/>
              <a:gd name="T108" fmla="*/ 661 w 714"/>
              <a:gd name="T109" fmla="*/ 365 h 715"/>
              <a:gd name="T110" fmla="*/ 699 w 714"/>
              <a:gd name="T111" fmla="*/ 365 h 715"/>
              <a:gd name="T112" fmla="*/ 364 w 714"/>
              <a:gd name="T11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4" h="715">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38"/>
          <p:cNvSpPr>
            <a:spLocks noEditPoints="1"/>
          </p:cNvSpPr>
          <p:nvPr/>
        </p:nvSpPr>
        <p:spPr bwMode="auto">
          <a:xfrm>
            <a:off x="3844074" y="442817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p:nvSpPr>
        <p:spPr bwMode="auto">
          <a:xfrm>
            <a:off x="2783632" y="3320988"/>
            <a:ext cx="468052" cy="525088"/>
          </a:xfrm>
          <a:custGeom>
            <a:avLst/>
            <a:gdLst>
              <a:gd name="T0" fmla="*/ 430 w 525"/>
              <a:gd name="T1" fmla="*/ 53 h 591"/>
              <a:gd name="T2" fmla="*/ 402 w 525"/>
              <a:gd name="T3" fmla="*/ 0 h 591"/>
              <a:gd name="T4" fmla="*/ 373 w 525"/>
              <a:gd name="T5" fmla="*/ 53 h 591"/>
              <a:gd name="T6" fmla="*/ 151 w 525"/>
              <a:gd name="T7" fmla="*/ 29 h 591"/>
              <a:gd name="T8" fmla="*/ 93 w 525"/>
              <a:gd name="T9" fmla="*/ 29 h 591"/>
              <a:gd name="T10" fmla="*/ 7 w 525"/>
              <a:gd name="T11" fmla="*/ 53 h 591"/>
              <a:gd name="T12" fmla="*/ 0 w 525"/>
              <a:gd name="T13" fmla="*/ 584 h 591"/>
              <a:gd name="T14" fmla="*/ 518 w 525"/>
              <a:gd name="T15" fmla="*/ 591 h 591"/>
              <a:gd name="T16" fmla="*/ 525 w 525"/>
              <a:gd name="T17" fmla="*/ 60 h 591"/>
              <a:gd name="T18" fmla="*/ 387 w 525"/>
              <a:gd name="T19" fmla="*/ 29 h 591"/>
              <a:gd name="T20" fmla="*/ 416 w 525"/>
              <a:gd name="T21" fmla="*/ 29 h 591"/>
              <a:gd name="T22" fmla="*/ 402 w 525"/>
              <a:gd name="T23" fmla="*/ 107 h 591"/>
              <a:gd name="T24" fmla="*/ 387 w 525"/>
              <a:gd name="T25" fmla="*/ 29 h 591"/>
              <a:gd name="T26" fmla="*/ 122 w 525"/>
              <a:gd name="T27" fmla="*/ 14 h 591"/>
              <a:gd name="T28" fmla="*/ 137 w 525"/>
              <a:gd name="T29" fmla="*/ 92 h 591"/>
              <a:gd name="T30" fmla="*/ 107 w 525"/>
              <a:gd name="T31" fmla="*/ 92 h 591"/>
              <a:gd name="T32" fmla="*/ 511 w 525"/>
              <a:gd name="T33" fmla="*/ 577 h 591"/>
              <a:gd name="T34" fmla="*/ 14 w 525"/>
              <a:gd name="T35" fmla="*/ 177 h 591"/>
              <a:gd name="T36" fmla="*/ 511 w 525"/>
              <a:gd name="T37" fmla="*/ 577 h 591"/>
              <a:gd name="T38" fmla="*/ 14 w 525"/>
              <a:gd name="T39" fmla="*/ 163 h 591"/>
              <a:gd name="T40" fmla="*/ 93 w 525"/>
              <a:gd name="T41" fmla="*/ 67 h 591"/>
              <a:gd name="T42" fmla="*/ 122 w 525"/>
              <a:gd name="T43" fmla="*/ 121 h 591"/>
              <a:gd name="T44" fmla="*/ 151 w 525"/>
              <a:gd name="T45" fmla="*/ 67 h 591"/>
              <a:gd name="T46" fmla="*/ 373 w 525"/>
              <a:gd name="T47" fmla="*/ 92 h 591"/>
              <a:gd name="T48" fmla="*/ 430 w 525"/>
              <a:gd name="T49" fmla="*/ 92 h 591"/>
              <a:gd name="T50" fmla="*/ 511 w 525"/>
              <a:gd name="T51" fmla="*/ 67 h 591"/>
              <a:gd name="T52" fmla="*/ 62 w 525"/>
              <a:gd name="T53" fmla="*/ 521 h 591"/>
              <a:gd name="T54" fmla="*/ 469 w 525"/>
              <a:gd name="T55" fmla="*/ 514 h 591"/>
              <a:gd name="T56" fmla="*/ 462 w 525"/>
              <a:gd name="T57" fmla="*/ 234 h 591"/>
              <a:gd name="T58" fmla="*/ 55 w 525"/>
              <a:gd name="T59" fmla="*/ 241 h 591"/>
              <a:gd name="T60" fmla="*/ 62 w 525"/>
              <a:gd name="T61" fmla="*/ 521 h 591"/>
              <a:gd name="T62" fmla="*/ 455 w 525"/>
              <a:gd name="T63" fmla="*/ 248 h 591"/>
              <a:gd name="T64" fmla="*/ 366 w 525"/>
              <a:gd name="T65" fmla="*/ 325 h 591"/>
              <a:gd name="T66" fmla="*/ 366 w 525"/>
              <a:gd name="T67" fmla="*/ 339 h 591"/>
              <a:gd name="T68" fmla="*/ 455 w 525"/>
              <a:gd name="T69" fmla="*/ 414 h 591"/>
              <a:gd name="T70" fmla="*/ 366 w 525"/>
              <a:gd name="T71" fmla="*/ 339 h 591"/>
              <a:gd name="T72" fmla="*/ 455 w 525"/>
              <a:gd name="T73" fmla="*/ 428 h 591"/>
              <a:gd name="T74" fmla="*/ 366 w 525"/>
              <a:gd name="T75" fmla="*/ 507 h 591"/>
              <a:gd name="T76" fmla="*/ 266 w 525"/>
              <a:gd name="T77" fmla="*/ 248 h 591"/>
              <a:gd name="T78" fmla="*/ 352 w 525"/>
              <a:gd name="T79" fmla="*/ 325 h 591"/>
              <a:gd name="T80" fmla="*/ 266 w 525"/>
              <a:gd name="T81" fmla="*/ 248 h 591"/>
              <a:gd name="T82" fmla="*/ 352 w 525"/>
              <a:gd name="T83" fmla="*/ 339 h 591"/>
              <a:gd name="T84" fmla="*/ 266 w 525"/>
              <a:gd name="T85" fmla="*/ 414 h 591"/>
              <a:gd name="T86" fmla="*/ 266 w 525"/>
              <a:gd name="T87" fmla="*/ 428 h 591"/>
              <a:gd name="T88" fmla="*/ 352 w 525"/>
              <a:gd name="T89" fmla="*/ 507 h 591"/>
              <a:gd name="T90" fmla="*/ 266 w 525"/>
              <a:gd name="T91" fmla="*/ 428 h 591"/>
              <a:gd name="T92" fmla="*/ 252 w 525"/>
              <a:gd name="T93" fmla="*/ 248 h 591"/>
              <a:gd name="T94" fmla="*/ 165 w 525"/>
              <a:gd name="T95" fmla="*/ 325 h 591"/>
              <a:gd name="T96" fmla="*/ 165 w 525"/>
              <a:gd name="T97" fmla="*/ 339 h 591"/>
              <a:gd name="T98" fmla="*/ 252 w 525"/>
              <a:gd name="T99" fmla="*/ 414 h 591"/>
              <a:gd name="T100" fmla="*/ 165 w 525"/>
              <a:gd name="T101" fmla="*/ 339 h 591"/>
              <a:gd name="T102" fmla="*/ 252 w 525"/>
              <a:gd name="T103" fmla="*/ 428 h 591"/>
              <a:gd name="T104" fmla="*/ 165 w 525"/>
              <a:gd name="T105" fmla="*/ 507 h 591"/>
              <a:gd name="T106" fmla="*/ 69 w 525"/>
              <a:gd name="T107" fmla="*/ 248 h 591"/>
              <a:gd name="T108" fmla="*/ 151 w 525"/>
              <a:gd name="T109" fmla="*/ 325 h 591"/>
              <a:gd name="T110" fmla="*/ 69 w 525"/>
              <a:gd name="T111" fmla="*/ 248 h 591"/>
              <a:gd name="T112" fmla="*/ 151 w 525"/>
              <a:gd name="T113" fmla="*/ 339 h 591"/>
              <a:gd name="T114" fmla="*/ 69 w 525"/>
              <a:gd name="T115" fmla="*/ 414 h 591"/>
              <a:gd name="T116" fmla="*/ 69 w 525"/>
              <a:gd name="T117" fmla="*/ 428 h 591"/>
              <a:gd name="T118" fmla="*/ 151 w 525"/>
              <a:gd name="T119" fmla="*/ 507 h 591"/>
              <a:gd name="T120" fmla="*/ 69 w 525"/>
              <a:gd name="T121" fmla="*/ 42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591">
                <a:moveTo>
                  <a:pt x="518"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8" y="591"/>
                  <a:pt x="518" y="591"/>
                  <a:pt x="518" y="591"/>
                </a:cubicBezTo>
                <a:cubicBezTo>
                  <a:pt x="521" y="591"/>
                  <a:pt x="525" y="588"/>
                  <a:pt x="525" y="584"/>
                </a:cubicBezTo>
                <a:cubicBezTo>
                  <a:pt x="525" y="60"/>
                  <a:pt x="525" y="60"/>
                  <a:pt x="525" y="60"/>
                </a:cubicBezTo>
                <a:cubicBezTo>
                  <a:pt x="525" y="56"/>
                  <a:pt x="521" y="53"/>
                  <a:pt x="518"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511" y="577"/>
                </a:moveTo>
                <a:cubicBezTo>
                  <a:pt x="14" y="577"/>
                  <a:pt x="14" y="577"/>
                  <a:pt x="14" y="577"/>
                </a:cubicBezTo>
                <a:cubicBezTo>
                  <a:pt x="14" y="177"/>
                  <a:pt x="14" y="177"/>
                  <a:pt x="14" y="177"/>
                </a:cubicBezTo>
                <a:cubicBezTo>
                  <a:pt x="511" y="177"/>
                  <a:pt x="511" y="177"/>
                  <a:pt x="511" y="177"/>
                </a:cubicBezTo>
                <a:lnTo>
                  <a:pt x="511" y="577"/>
                </a:lnTo>
                <a:close/>
                <a:moveTo>
                  <a:pt x="511" y="163"/>
                </a:moveTo>
                <a:cubicBezTo>
                  <a:pt x="14" y="163"/>
                  <a:pt x="14" y="163"/>
                  <a:pt x="14" y="163"/>
                </a:cubicBezTo>
                <a:cubicBezTo>
                  <a:pt x="14" y="67"/>
                  <a:pt x="14" y="67"/>
                  <a:pt x="14" y="67"/>
                </a:cubicBezTo>
                <a:cubicBezTo>
                  <a:pt x="93" y="67"/>
                  <a:pt x="93" y="67"/>
                  <a:pt x="93" y="67"/>
                </a:cubicBez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1" y="67"/>
                  <a:pt x="511" y="67"/>
                  <a:pt x="511" y="67"/>
                </a:cubicBezTo>
                <a:lnTo>
                  <a:pt x="511" y="163"/>
                </a:lnTo>
                <a:close/>
                <a:moveTo>
                  <a:pt x="62" y="521"/>
                </a:moveTo>
                <a:cubicBezTo>
                  <a:pt x="462" y="521"/>
                  <a:pt x="462" y="521"/>
                  <a:pt x="462" y="521"/>
                </a:cubicBezTo>
                <a:cubicBezTo>
                  <a:pt x="466" y="521"/>
                  <a:pt x="469" y="518"/>
                  <a:pt x="469" y="514"/>
                </a:cubicBezTo>
                <a:cubicBezTo>
                  <a:pt x="469" y="241"/>
                  <a:pt x="469" y="241"/>
                  <a:pt x="469" y="241"/>
                </a:cubicBezTo>
                <a:cubicBezTo>
                  <a:pt x="469" y="237"/>
                  <a:pt x="466" y="234"/>
                  <a:pt x="462" y="234"/>
                </a:cubicBezTo>
                <a:cubicBezTo>
                  <a:pt x="62" y="234"/>
                  <a:pt x="62" y="234"/>
                  <a:pt x="62" y="234"/>
                </a:cubicBezTo>
                <a:cubicBezTo>
                  <a:pt x="58" y="234"/>
                  <a:pt x="55" y="237"/>
                  <a:pt x="55" y="241"/>
                </a:cubicBezTo>
                <a:cubicBezTo>
                  <a:pt x="55" y="514"/>
                  <a:pt x="55" y="514"/>
                  <a:pt x="55" y="514"/>
                </a:cubicBezTo>
                <a:cubicBezTo>
                  <a:pt x="55" y="518"/>
                  <a:pt x="58" y="521"/>
                  <a:pt x="62" y="521"/>
                </a:cubicBezTo>
                <a:close/>
                <a:moveTo>
                  <a:pt x="366" y="248"/>
                </a:moveTo>
                <a:cubicBezTo>
                  <a:pt x="455" y="248"/>
                  <a:pt x="455" y="248"/>
                  <a:pt x="455" y="248"/>
                </a:cubicBezTo>
                <a:cubicBezTo>
                  <a:pt x="455" y="325"/>
                  <a:pt x="455" y="325"/>
                  <a:pt x="455" y="325"/>
                </a:cubicBezTo>
                <a:cubicBezTo>
                  <a:pt x="366" y="325"/>
                  <a:pt x="366" y="325"/>
                  <a:pt x="366" y="325"/>
                </a:cubicBezTo>
                <a:lnTo>
                  <a:pt x="366" y="248"/>
                </a:lnTo>
                <a:close/>
                <a:moveTo>
                  <a:pt x="366" y="339"/>
                </a:moveTo>
                <a:cubicBezTo>
                  <a:pt x="455" y="339"/>
                  <a:pt x="455" y="339"/>
                  <a:pt x="455" y="339"/>
                </a:cubicBezTo>
                <a:cubicBezTo>
                  <a:pt x="455" y="414"/>
                  <a:pt x="455" y="414"/>
                  <a:pt x="455" y="414"/>
                </a:cubicBezTo>
                <a:cubicBezTo>
                  <a:pt x="366" y="414"/>
                  <a:pt x="366" y="414"/>
                  <a:pt x="366" y="414"/>
                </a:cubicBezTo>
                <a:lnTo>
                  <a:pt x="366" y="339"/>
                </a:lnTo>
                <a:close/>
                <a:moveTo>
                  <a:pt x="366" y="428"/>
                </a:moveTo>
                <a:cubicBezTo>
                  <a:pt x="455" y="428"/>
                  <a:pt x="455" y="428"/>
                  <a:pt x="455" y="428"/>
                </a:cubicBezTo>
                <a:cubicBezTo>
                  <a:pt x="455" y="507"/>
                  <a:pt x="455" y="507"/>
                  <a:pt x="455" y="507"/>
                </a:cubicBezTo>
                <a:cubicBezTo>
                  <a:pt x="366" y="507"/>
                  <a:pt x="366" y="507"/>
                  <a:pt x="366" y="507"/>
                </a:cubicBezTo>
                <a:lnTo>
                  <a:pt x="366" y="428"/>
                </a:lnTo>
                <a:close/>
                <a:moveTo>
                  <a:pt x="266" y="248"/>
                </a:moveTo>
                <a:cubicBezTo>
                  <a:pt x="352" y="248"/>
                  <a:pt x="352" y="248"/>
                  <a:pt x="352" y="248"/>
                </a:cubicBezTo>
                <a:cubicBezTo>
                  <a:pt x="352" y="325"/>
                  <a:pt x="352" y="325"/>
                  <a:pt x="352" y="325"/>
                </a:cubicBezTo>
                <a:cubicBezTo>
                  <a:pt x="266" y="325"/>
                  <a:pt x="266" y="325"/>
                  <a:pt x="266" y="325"/>
                </a:cubicBezTo>
                <a:lnTo>
                  <a:pt x="266" y="248"/>
                </a:lnTo>
                <a:close/>
                <a:moveTo>
                  <a:pt x="266" y="339"/>
                </a:moveTo>
                <a:cubicBezTo>
                  <a:pt x="352" y="339"/>
                  <a:pt x="352" y="339"/>
                  <a:pt x="352" y="339"/>
                </a:cubicBezTo>
                <a:cubicBezTo>
                  <a:pt x="352" y="414"/>
                  <a:pt x="352" y="414"/>
                  <a:pt x="352" y="414"/>
                </a:cubicBezTo>
                <a:cubicBezTo>
                  <a:pt x="266" y="414"/>
                  <a:pt x="266" y="414"/>
                  <a:pt x="266" y="414"/>
                </a:cubicBezTo>
                <a:lnTo>
                  <a:pt x="266" y="339"/>
                </a:lnTo>
                <a:close/>
                <a:moveTo>
                  <a:pt x="266" y="428"/>
                </a:moveTo>
                <a:cubicBezTo>
                  <a:pt x="352" y="428"/>
                  <a:pt x="352" y="428"/>
                  <a:pt x="352" y="428"/>
                </a:cubicBezTo>
                <a:cubicBezTo>
                  <a:pt x="352" y="507"/>
                  <a:pt x="352" y="507"/>
                  <a:pt x="352" y="507"/>
                </a:cubicBezTo>
                <a:cubicBezTo>
                  <a:pt x="266" y="507"/>
                  <a:pt x="266" y="507"/>
                  <a:pt x="266" y="507"/>
                </a:cubicBezTo>
                <a:lnTo>
                  <a:pt x="266" y="428"/>
                </a:lnTo>
                <a:close/>
                <a:moveTo>
                  <a:pt x="165" y="248"/>
                </a:moveTo>
                <a:cubicBezTo>
                  <a:pt x="252" y="248"/>
                  <a:pt x="252" y="248"/>
                  <a:pt x="252" y="248"/>
                </a:cubicBezTo>
                <a:cubicBezTo>
                  <a:pt x="252" y="325"/>
                  <a:pt x="252" y="325"/>
                  <a:pt x="252" y="325"/>
                </a:cubicBezTo>
                <a:cubicBezTo>
                  <a:pt x="165" y="325"/>
                  <a:pt x="165" y="325"/>
                  <a:pt x="165" y="325"/>
                </a:cubicBezTo>
                <a:lnTo>
                  <a:pt x="165" y="248"/>
                </a:lnTo>
                <a:close/>
                <a:moveTo>
                  <a:pt x="165" y="339"/>
                </a:moveTo>
                <a:cubicBezTo>
                  <a:pt x="252" y="339"/>
                  <a:pt x="252" y="339"/>
                  <a:pt x="252" y="339"/>
                </a:cubicBezTo>
                <a:cubicBezTo>
                  <a:pt x="252" y="414"/>
                  <a:pt x="252" y="414"/>
                  <a:pt x="252" y="414"/>
                </a:cubicBezTo>
                <a:cubicBezTo>
                  <a:pt x="165" y="414"/>
                  <a:pt x="165" y="414"/>
                  <a:pt x="165" y="414"/>
                </a:cubicBezTo>
                <a:lnTo>
                  <a:pt x="165" y="339"/>
                </a:lnTo>
                <a:close/>
                <a:moveTo>
                  <a:pt x="165" y="428"/>
                </a:moveTo>
                <a:cubicBezTo>
                  <a:pt x="252" y="428"/>
                  <a:pt x="252" y="428"/>
                  <a:pt x="252" y="428"/>
                </a:cubicBezTo>
                <a:cubicBezTo>
                  <a:pt x="252" y="507"/>
                  <a:pt x="252" y="507"/>
                  <a:pt x="252" y="507"/>
                </a:cubicBezTo>
                <a:cubicBezTo>
                  <a:pt x="165" y="507"/>
                  <a:pt x="165" y="507"/>
                  <a:pt x="165" y="507"/>
                </a:cubicBezTo>
                <a:lnTo>
                  <a:pt x="165" y="428"/>
                </a:lnTo>
                <a:close/>
                <a:moveTo>
                  <a:pt x="69" y="248"/>
                </a:moveTo>
                <a:cubicBezTo>
                  <a:pt x="151" y="248"/>
                  <a:pt x="151" y="248"/>
                  <a:pt x="151" y="248"/>
                </a:cubicBezTo>
                <a:cubicBezTo>
                  <a:pt x="151" y="325"/>
                  <a:pt x="151" y="325"/>
                  <a:pt x="151" y="325"/>
                </a:cubicBezTo>
                <a:cubicBezTo>
                  <a:pt x="69" y="325"/>
                  <a:pt x="69" y="325"/>
                  <a:pt x="69" y="325"/>
                </a:cubicBezTo>
                <a:lnTo>
                  <a:pt x="69" y="248"/>
                </a:lnTo>
                <a:close/>
                <a:moveTo>
                  <a:pt x="69" y="339"/>
                </a:moveTo>
                <a:cubicBezTo>
                  <a:pt x="151" y="339"/>
                  <a:pt x="151" y="339"/>
                  <a:pt x="151" y="339"/>
                </a:cubicBezTo>
                <a:cubicBezTo>
                  <a:pt x="151" y="414"/>
                  <a:pt x="151" y="414"/>
                  <a:pt x="151" y="414"/>
                </a:cubicBezTo>
                <a:cubicBezTo>
                  <a:pt x="69" y="414"/>
                  <a:pt x="69" y="414"/>
                  <a:pt x="69" y="414"/>
                </a:cubicBezTo>
                <a:lnTo>
                  <a:pt x="69" y="339"/>
                </a:lnTo>
                <a:close/>
                <a:moveTo>
                  <a:pt x="69" y="428"/>
                </a:moveTo>
                <a:cubicBezTo>
                  <a:pt x="151" y="428"/>
                  <a:pt x="151" y="428"/>
                  <a:pt x="151" y="428"/>
                </a:cubicBezTo>
                <a:cubicBezTo>
                  <a:pt x="151" y="507"/>
                  <a:pt x="151" y="507"/>
                  <a:pt x="151" y="507"/>
                </a:cubicBezTo>
                <a:cubicBezTo>
                  <a:pt x="69" y="507"/>
                  <a:pt x="69" y="507"/>
                  <a:pt x="69" y="507"/>
                </a:cubicBezTo>
                <a:lnTo>
                  <a:pt x="69" y="428"/>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85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
                                        <p:tgtEl>
                                          <p:spTgt spid="42"/>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
                                        <p:tgtEl>
                                          <p:spTgt spid="43"/>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
                                        <p:tgtEl>
                                          <p:spTgt spid="44"/>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p:tgtEl>
                                          <p:spTgt spid="45"/>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
                                        <p:tgtEl>
                                          <p:spTgt spid="48"/>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PERSONAS</a:t>
            </a:r>
          </a:p>
        </p:txBody>
      </p:sp>
      <p:sp>
        <p:nvSpPr>
          <p:cNvPr id="3" name="Text Placeholder 2"/>
          <p:cNvSpPr>
            <a:spLocks noGrp="1"/>
          </p:cNvSpPr>
          <p:nvPr>
            <p:ph type="body" sz="quarter" idx="10"/>
          </p:nvPr>
        </p:nvSpPr>
        <p:spPr>
          <a:xfrm>
            <a:off x="914400" y="933450"/>
            <a:ext cx="10363200" cy="406400"/>
          </a:xfrm>
        </p:spPr>
        <p:txBody>
          <a:bodyPr/>
          <a:lstStyle/>
          <a:p>
            <a:r>
              <a:rPr lang="en-US" dirty="0"/>
              <a:t>Audience breakdown after some interviews</a:t>
            </a:r>
          </a:p>
        </p:txBody>
      </p:sp>
      <p:graphicFrame>
        <p:nvGraphicFramePr>
          <p:cNvPr id="4" name="Diagram 3"/>
          <p:cNvGraphicFramePr/>
          <p:nvPr>
            <p:extLst/>
          </p:nvPr>
        </p:nvGraphicFramePr>
        <p:xfrm>
          <a:off x="1307548" y="1756833"/>
          <a:ext cx="4743211" cy="4093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flipV="1">
            <a:off x="5384800" y="4287349"/>
            <a:ext cx="4275551" cy="2914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5"/>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Freeform 21"/>
          <p:cNvSpPr/>
          <p:nvPr/>
        </p:nvSpPr>
        <p:spPr>
          <a:xfrm flipV="1">
            <a:off x="5085080" y="5088641"/>
            <a:ext cx="4575271" cy="672080"/>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bg2"/>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Freeform 19"/>
          <p:cNvSpPr/>
          <p:nvPr/>
        </p:nvSpPr>
        <p:spPr>
          <a:xfrm>
            <a:off x="5342906" y="3373119"/>
            <a:ext cx="4317445" cy="1783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3"/>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5085081" y="2189481"/>
            <a:ext cx="4582862" cy="1102975"/>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3" name="Rectangle 22"/>
          <p:cNvSpPr/>
          <p:nvPr/>
        </p:nvSpPr>
        <p:spPr>
          <a:xfrm>
            <a:off x="7102213" y="1736812"/>
            <a:ext cx="2594187" cy="361003"/>
          </a:xfrm>
          <a:prstGeom prst="rect">
            <a:avLst/>
          </a:prstGeom>
        </p:spPr>
        <p:txBody>
          <a:bodyPr wrap="square" lIns="243840" rIns="243840" bIns="97536">
            <a:spAutoFit/>
          </a:bodyPr>
          <a:lstStyle/>
          <a:p>
            <a:pPr>
              <a:lnSpc>
                <a:spcPct val="95000"/>
              </a:lnSpc>
            </a:pPr>
            <a:r>
              <a:rPr lang="en-US" sz="1467" dirty="0"/>
              <a:t>Executives</a:t>
            </a:r>
          </a:p>
        </p:txBody>
      </p:sp>
      <p:sp>
        <p:nvSpPr>
          <p:cNvPr id="6" name="Rectangle 5"/>
          <p:cNvSpPr/>
          <p:nvPr/>
        </p:nvSpPr>
        <p:spPr>
          <a:xfrm>
            <a:off x="6344709" y="1652895"/>
            <a:ext cx="1004755" cy="555024"/>
          </a:xfrm>
          <a:prstGeom prst="rect">
            <a:avLst/>
          </a:prstGeom>
        </p:spPr>
        <p:txBody>
          <a:bodyPr wrap="none" lIns="121920" rIns="121920" bIns="60960">
            <a:spAutoFit/>
          </a:bodyPr>
          <a:lstStyle/>
          <a:p>
            <a:pPr algn="r">
              <a:lnSpc>
                <a:spcPct val="89000"/>
              </a:lnSpc>
            </a:pPr>
            <a:r>
              <a:rPr lang="en-US" sz="3200" spc="-107" dirty="0"/>
              <a:t>12%</a:t>
            </a:r>
          </a:p>
        </p:txBody>
      </p:sp>
      <p:sp>
        <p:nvSpPr>
          <p:cNvPr id="27" name="Rectangle 26"/>
          <p:cNvSpPr/>
          <p:nvPr/>
        </p:nvSpPr>
        <p:spPr>
          <a:xfrm>
            <a:off x="6344709" y="2831455"/>
            <a:ext cx="1004755" cy="555024"/>
          </a:xfrm>
          <a:prstGeom prst="rect">
            <a:avLst/>
          </a:prstGeom>
        </p:spPr>
        <p:txBody>
          <a:bodyPr wrap="none" lIns="121920" rIns="121920" bIns="60960">
            <a:spAutoFit/>
          </a:bodyPr>
          <a:lstStyle/>
          <a:p>
            <a:pPr algn="r">
              <a:lnSpc>
                <a:spcPct val="89000"/>
              </a:lnSpc>
            </a:pPr>
            <a:r>
              <a:rPr lang="en-US" sz="3200" spc="-107" dirty="0"/>
              <a:t>25%</a:t>
            </a:r>
          </a:p>
        </p:txBody>
      </p:sp>
      <p:sp>
        <p:nvSpPr>
          <p:cNvPr id="28" name="Rectangle 27"/>
          <p:cNvSpPr/>
          <p:nvPr/>
        </p:nvSpPr>
        <p:spPr>
          <a:xfrm>
            <a:off x="7102213" y="2923981"/>
            <a:ext cx="2594187" cy="361003"/>
          </a:xfrm>
          <a:prstGeom prst="rect">
            <a:avLst/>
          </a:prstGeom>
        </p:spPr>
        <p:txBody>
          <a:bodyPr wrap="square" lIns="243840" rIns="243840" bIns="97536">
            <a:spAutoFit/>
          </a:bodyPr>
          <a:lstStyle/>
          <a:p>
            <a:pPr>
              <a:lnSpc>
                <a:spcPct val="95000"/>
              </a:lnSpc>
            </a:pPr>
            <a:r>
              <a:rPr lang="en-US" sz="1467" dirty="0"/>
              <a:t>Recruiting firms</a:t>
            </a:r>
          </a:p>
        </p:txBody>
      </p:sp>
      <p:sp>
        <p:nvSpPr>
          <p:cNvPr id="29" name="Rectangle 28"/>
          <p:cNvSpPr/>
          <p:nvPr/>
        </p:nvSpPr>
        <p:spPr>
          <a:xfrm>
            <a:off x="7102213" y="4032868"/>
            <a:ext cx="2594187" cy="575469"/>
          </a:xfrm>
          <a:prstGeom prst="rect">
            <a:avLst/>
          </a:prstGeom>
        </p:spPr>
        <p:txBody>
          <a:bodyPr wrap="square" lIns="243840" rIns="243840" bIns="97536">
            <a:spAutoFit/>
          </a:bodyPr>
          <a:lstStyle/>
          <a:p>
            <a:pPr>
              <a:lnSpc>
                <a:spcPct val="95000"/>
              </a:lnSpc>
            </a:pPr>
            <a:r>
              <a:rPr lang="en-US" sz="1467" dirty="0"/>
              <a:t>Managers &amp; Directors in a corporate employees</a:t>
            </a:r>
          </a:p>
        </p:txBody>
      </p:sp>
      <p:sp>
        <p:nvSpPr>
          <p:cNvPr id="30" name="Rectangle 29"/>
          <p:cNvSpPr/>
          <p:nvPr/>
        </p:nvSpPr>
        <p:spPr>
          <a:xfrm>
            <a:off x="7102213" y="5211428"/>
            <a:ext cx="2594187" cy="575469"/>
          </a:xfrm>
          <a:prstGeom prst="rect">
            <a:avLst/>
          </a:prstGeom>
        </p:spPr>
        <p:txBody>
          <a:bodyPr wrap="square" lIns="243840" rIns="243840" bIns="97536">
            <a:spAutoFit/>
          </a:bodyPr>
          <a:lstStyle/>
          <a:p>
            <a:pPr>
              <a:lnSpc>
                <a:spcPct val="95000"/>
              </a:lnSpc>
            </a:pPr>
            <a:r>
              <a:rPr lang="en-US" sz="1467" dirty="0"/>
              <a:t>New hires and recent grads</a:t>
            </a:r>
          </a:p>
        </p:txBody>
      </p:sp>
      <p:sp>
        <p:nvSpPr>
          <p:cNvPr id="31" name="Rectangle 30"/>
          <p:cNvSpPr/>
          <p:nvPr/>
        </p:nvSpPr>
        <p:spPr>
          <a:xfrm>
            <a:off x="6344709" y="4050655"/>
            <a:ext cx="1004755" cy="555024"/>
          </a:xfrm>
          <a:prstGeom prst="rect">
            <a:avLst/>
          </a:prstGeom>
        </p:spPr>
        <p:txBody>
          <a:bodyPr wrap="none" lIns="121920" rIns="121920" bIns="60960">
            <a:spAutoFit/>
          </a:bodyPr>
          <a:lstStyle/>
          <a:p>
            <a:pPr algn="r">
              <a:lnSpc>
                <a:spcPct val="89000"/>
              </a:lnSpc>
            </a:pPr>
            <a:r>
              <a:rPr lang="en-US" sz="3200" spc="-107" dirty="0"/>
              <a:t>48%</a:t>
            </a:r>
          </a:p>
        </p:txBody>
      </p:sp>
      <p:sp>
        <p:nvSpPr>
          <p:cNvPr id="32" name="Rectangle 31"/>
          <p:cNvSpPr/>
          <p:nvPr/>
        </p:nvSpPr>
        <p:spPr>
          <a:xfrm>
            <a:off x="6344709" y="5242761"/>
            <a:ext cx="1004755" cy="555024"/>
          </a:xfrm>
          <a:prstGeom prst="rect">
            <a:avLst/>
          </a:prstGeom>
        </p:spPr>
        <p:txBody>
          <a:bodyPr wrap="none" lIns="121920" rIns="121920" bIns="60960">
            <a:spAutoFit/>
          </a:bodyPr>
          <a:lstStyle/>
          <a:p>
            <a:pPr algn="r">
              <a:lnSpc>
                <a:spcPct val="89000"/>
              </a:lnSpc>
            </a:pPr>
            <a:r>
              <a:rPr lang="en-US" sz="3200" spc="-107" dirty="0"/>
              <a:t>68%</a:t>
            </a:r>
          </a:p>
        </p:txBody>
      </p:sp>
      <p:sp>
        <p:nvSpPr>
          <p:cNvPr id="33" name="Rectangle 32"/>
          <p:cNvSpPr/>
          <p:nvPr/>
        </p:nvSpPr>
        <p:spPr>
          <a:xfrm>
            <a:off x="3987730" y="3538221"/>
            <a:ext cx="1079783" cy="527067"/>
          </a:xfrm>
          <a:prstGeom prst="rect">
            <a:avLst/>
          </a:prstGeom>
        </p:spPr>
        <p:txBody>
          <a:bodyPr wrap="none" lIns="121920" rIns="121920" bIns="60960">
            <a:spAutoFit/>
          </a:bodyPr>
          <a:lstStyle/>
          <a:p>
            <a:pPr algn="ctr">
              <a:lnSpc>
                <a:spcPct val="89000"/>
              </a:lnSpc>
            </a:pPr>
            <a:r>
              <a:rPr lang="en-US" sz="3000" dirty="0">
                <a:solidFill>
                  <a:srgbClr val="FFFFFF"/>
                </a:solidFill>
              </a:rPr>
              <a:t>Early</a:t>
            </a:r>
          </a:p>
        </p:txBody>
      </p:sp>
      <p:sp>
        <p:nvSpPr>
          <p:cNvPr id="35" name="Rectangle 34"/>
          <p:cNvSpPr/>
          <p:nvPr/>
        </p:nvSpPr>
        <p:spPr>
          <a:xfrm>
            <a:off x="3054989" y="3538221"/>
            <a:ext cx="567824" cy="666849"/>
          </a:xfrm>
          <a:prstGeom prst="rect">
            <a:avLst/>
          </a:prstGeom>
        </p:spPr>
        <p:txBody>
          <a:bodyPr wrap="none" lIns="121920" rIns="121920" bIns="60960">
            <a:spAutoFit/>
          </a:bodyPr>
          <a:lstStyle/>
          <a:p>
            <a:pPr algn="ctr">
              <a:lnSpc>
                <a:spcPct val="89000"/>
              </a:lnSpc>
            </a:pPr>
            <a:r>
              <a:rPr lang="en-US" sz="4000" dirty="0">
                <a:solidFill>
                  <a:srgbClr val="FFFFFF"/>
                </a:solidFill>
              </a:rPr>
              <a:t>B</a:t>
            </a:r>
          </a:p>
        </p:txBody>
      </p:sp>
      <p:sp>
        <p:nvSpPr>
          <p:cNvPr id="36" name="Rectangle 35"/>
          <p:cNvSpPr/>
          <p:nvPr/>
        </p:nvSpPr>
        <p:spPr>
          <a:xfrm>
            <a:off x="2274172" y="3538221"/>
            <a:ext cx="564818" cy="666849"/>
          </a:xfrm>
          <a:prstGeom prst="rect">
            <a:avLst/>
          </a:prstGeom>
        </p:spPr>
        <p:txBody>
          <a:bodyPr wrap="none" lIns="121920" rIns="121920" bIns="60960">
            <a:spAutoFit/>
          </a:bodyPr>
          <a:lstStyle/>
          <a:p>
            <a:pPr algn="ctr">
              <a:lnSpc>
                <a:spcPct val="89000"/>
              </a:lnSpc>
            </a:pPr>
            <a:r>
              <a:rPr lang="en-US" sz="4000" dirty="0">
                <a:solidFill>
                  <a:srgbClr val="FFFFFF"/>
                </a:solidFill>
              </a:rPr>
              <a:t>C</a:t>
            </a:r>
          </a:p>
        </p:txBody>
      </p:sp>
      <p:sp>
        <p:nvSpPr>
          <p:cNvPr id="37" name="Rectangle 36"/>
          <p:cNvSpPr/>
          <p:nvPr/>
        </p:nvSpPr>
        <p:spPr>
          <a:xfrm>
            <a:off x="1516628" y="3538221"/>
            <a:ext cx="608400" cy="666849"/>
          </a:xfrm>
          <a:prstGeom prst="rect">
            <a:avLst/>
          </a:prstGeom>
        </p:spPr>
        <p:txBody>
          <a:bodyPr wrap="none" lIns="121920" rIns="121920" bIns="60960">
            <a:spAutoFit/>
          </a:bodyPr>
          <a:lstStyle/>
          <a:p>
            <a:pPr algn="ctr">
              <a:lnSpc>
                <a:spcPct val="89000"/>
              </a:lnSpc>
            </a:pPr>
            <a:r>
              <a:rPr lang="en-US" sz="4000" dirty="0">
                <a:solidFill>
                  <a:srgbClr val="FFFFFF"/>
                </a:solidFill>
              </a:rPr>
              <a:t>D</a:t>
            </a:r>
          </a:p>
        </p:txBody>
      </p:sp>
      <p:sp>
        <p:nvSpPr>
          <p:cNvPr id="7" name="Oval 12"/>
          <p:cNvSpPr>
            <a:spLocks noChangeArrowheads="1"/>
          </p:cNvSpPr>
          <p:nvPr/>
        </p:nvSpPr>
        <p:spPr bwMode="auto">
          <a:xfrm>
            <a:off x="9660351" y="2968351"/>
            <a:ext cx="795485" cy="795480"/>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0" name="Oval 12"/>
          <p:cNvSpPr>
            <a:spLocks noChangeArrowheads="1"/>
          </p:cNvSpPr>
          <p:nvPr/>
        </p:nvSpPr>
        <p:spPr bwMode="auto">
          <a:xfrm>
            <a:off x="9660351" y="4175133"/>
            <a:ext cx="795485" cy="795480"/>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7" name="Oval 12"/>
          <p:cNvSpPr>
            <a:spLocks noChangeArrowheads="1"/>
          </p:cNvSpPr>
          <p:nvPr/>
        </p:nvSpPr>
        <p:spPr bwMode="auto">
          <a:xfrm>
            <a:off x="9660351" y="5354823"/>
            <a:ext cx="795485" cy="795480"/>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9" name="Oval 12"/>
          <p:cNvSpPr>
            <a:spLocks noChangeArrowheads="1"/>
          </p:cNvSpPr>
          <p:nvPr/>
        </p:nvSpPr>
        <p:spPr bwMode="auto">
          <a:xfrm>
            <a:off x="9660351" y="1775115"/>
            <a:ext cx="795485" cy="795480"/>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82"/>
          <p:cNvSpPr>
            <a:spLocks noEditPoints="1"/>
          </p:cNvSpPr>
          <p:nvPr/>
        </p:nvSpPr>
        <p:spPr bwMode="auto">
          <a:xfrm>
            <a:off x="9768408" y="1916832"/>
            <a:ext cx="540060" cy="456695"/>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9"/>
          <p:cNvSpPr>
            <a:spLocks noEditPoints="1"/>
          </p:cNvSpPr>
          <p:nvPr/>
        </p:nvSpPr>
        <p:spPr bwMode="auto">
          <a:xfrm>
            <a:off x="9732404" y="3157003"/>
            <a:ext cx="611551" cy="421108"/>
          </a:xfrm>
          <a:custGeom>
            <a:avLst/>
            <a:gdLst>
              <a:gd name="T0" fmla="*/ 95 w 628"/>
              <a:gd name="T1" fmla="*/ 133 h 433"/>
              <a:gd name="T2" fmla="*/ 212 w 628"/>
              <a:gd name="T3" fmla="*/ 133 h 433"/>
              <a:gd name="T4" fmla="*/ 154 w 628"/>
              <a:gd name="T5" fmla="*/ 89 h 433"/>
              <a:gd name="T6" fmla="*/ 154 w 628"/>
              <a:gd name="T7" fmla="*/ 178 h 433"/>
              <a:gd name="T8" fmla="*/ 154 w 628"/>
              <a:gd name="T9" fmla="*/ 89 h 433"/>
              <a:gd name="T10" fmla="*/ 235 w 628"/>
              <a:gd name="T11" fmla="*/ 239 h 433"/>
              <a:gd name="T12" fmla="*/ 184 w 628"/>
              <a:gd name="T13" fmla="*/ 171 h 433"/>
              <a:gd name="T14" fmla="*/ 221 w 628"/>
              <a:gd name="T15" fmla="*/ 239 h 433"/>
              <a:gd name="T16" fmla="*/ 154 w 628"/>
              <a:gd name="T17" fmla="*/ 305 h 433"/>
              <a:gd name="T18" fmla="*/ 87 w 628"/>
              <a:gd name="T19" fmla="*/ 239 h 433"/>
              <a:gd name="T20" fmla="*/ 124 w 628"/>
              <a:gd name="T21" fmla="*/ 171 h 433"/>
              <a:gd name="T22" fmla="*/ 73 w 628"/>
              <a:gd name="T23" fmla="*/ 239 h 433"/>
              <a:gd name="T24" fmla="*/ 154 w 628"/>
              <a:gd name="T25" fmla="*/ 319 h 433"/>
              <a:gd name="T26" fmla="*/ 554 w 628"/>
              <a:gd name="T27" fmla="*/ 171 h 433"/>
              <a:gd name="T28" fmla="*/ 307 w 628"/>
              <a:gd name="T29" fmla="*/ 164 h 433"/>
              <a:gd name="T30" fmla="*/ 307 w 628"/>
              <a:gd name="T31" fmla="*/ 178 h 433"/>
              <a:gd name="T32" fmla="*/ 554 w 628"/>
              <a:gd name="T33" fmla="*/ 171 h 433"/>
              <a:gd name="T34" fmla="*/ 547 w 628"/>
              <a:gd name="T35" fmla="*/ 227 h 433"/>
              <a:gd name="T36" fmla="*/ 300 w 628"/>
              <a:gd name="T37" fmla="*/ 234 h 433"/>
              <a:gd name="T38" fmla="*/ 547 w 628"/>
              <a:gd name="T39" fmla="*/ 241 h 433"/>
              <a:gd name="T40" fmla="*/ 554 w 628"/>
              <a:gd name="T41" fmla="*/ 298 h 433"/>
              <a:gd name="T42" fmla="*/ 307 w 628"/>
              <a:gd name="T43" fmla="*/ 291 h 433"/>
              <a:gd name="T44" fmla="*/ 307 w 628"/>
              <a:gd name="T45" fmla="*/ 305 h 433"/>
              <a:gd name="T46" fmla="*/ 554 w 628"/>
              <a:gd name="T47" fmla="*/ 298 h 433"/>
              <a:gd name="T48" fmla="*/ 486 w 628"/>
              <a:gd name="T49" fmla="*/ 433 h 433"/>
              <a:gd name="T50" fmla="*/ 479 w 628"/>
              <a:gd name="T51" fmla="*/ 390 h 433"/>
              <a:gd name="T52" fmla="*/ 436 w 628"/>
              <a:gd name="T53" fmla="*/ 390 h 433"/>
              <a:gd name="T54" fmla="*/ 429 w 628"/>
              <a:gd name="T55" fmla="*/ 433 h 433"/>
              <a:gd name="T56" fmla="*/ 192 w 628"/>
              <a:gd name="T57" fmla="*/ 426 h 433"/>
              <a:gd name="T58" fmla="*/ 170 w 628"/>
              <a:gd name="T59" fmla="*/ 368 h 433"/>
              <a:gd name="T60" fmla="*/ 149 w 628"/>
              <a:gd name="T61" fmla="*/ 426 h 433"/>
              <a:gd name="T62" fmla="*/ 7 w 628"/>
              <a:gd name="T63" fmla="*/ 433 h 433"/>
              <a:gd name="T64" fmla="*/ 0 w 628"/>
              <a:gd name="T65" fmla="*/ 7 h 433"/>
              <a:gd name="T66" fmla="*/ 270 w 628"/>
              <a:gd name="T67" fmla="*/ 0 h 433"/>
              <a:gd name="T68" fmla="*/ 329 w 628"/>
              <a:gd name="T69" fmla="*/ 73 h 433"/>
              <a:gd name="T70" fmla="*/ 628 w 628"/>
              <a:gd name="T71" fmla="*/ 80 h 433"/>
              <a:gd name="T72" fmla="*/ 621 w 628"/>
              <a:gd name="T73" fmla="*/ 433 h 433"/>
              <a:gd name="T74" fmla="*/ 614 w 628"/>
              <a:gd name="T75" fmla="*/ 419 h 433"/>
              <a:gd name="T76" fmla="*/ 325 w 628"/>
              <a:gd name="T77" fmla="*/ 87 h 433"/>
              <a:gd name="T78" fmla="*/ 267 w 628"/>
              <a:gd name="T79" fmla="*/ 14 h 433"/>
              <a:gd name="T80" fmla="*/ 14 w 628"/>
              <a:gd name="T81" fmla="*/ 419 h 433"/>
              <a:gd name="T82" fmla="*/ 135 w 628"/>
              <a:gd name="T83" fmla="*/ 390 h 433"/>
              <a:gd name="T84" fmla="*/ 206 w 628"/>
              <a:gd name="T85" fmla="*/ 390 h 433"/>
              <a:gd name="T86" fmla="*/ 422 w 628"/>
              <a:gd name="T87" fmla="*/ 419 h 433"/>
              <a:gd name="T88" fmla="*/ 458 w 628"/>
              <a:gd name="T89" fmla="*/ 354 h 433"/>
              <a:gd name="T90" fmla="*/ 493 w 628"/>
              <a:gd name="T91" fmla="*/ 4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8" h="433">
                <a:moveTo>
                  <a:pt x="154" y="192"/>
                </a:moveTo>
                <a:cubicBezTo>
                  <a:pt x="121" y="192"/>
                  <a:pt x="95" y="166"/>
                  <a:pt x="95" y="133"/>
                </a:cubicBezTo>
                <a:cubicBezTo>
                  <a:pt x="95" y="101"/>
                  <a:pt x="121" y="75"/>
                  <a:pt x="154" y="75"/>
                </a:cubicBezTo>
                <a:cubicBezTo>
                  <a:pt x="186" y="75"/>
                  <a:pt x="212" y="101"/>
                  <a:pt x="212" y="133"/>
                </a:cubicBezTo>
                <a:cubicBezTo>
                  <a:pt x="212" y="166"/>
                  <a:pt x="186" y="192"/>
                  <a:pt x="154" y="192"/>
                </a:cubicBezTo>
                <a:close/>
                <a:moveTo>
                  <a:pt x="154" y="89"/>
                </a:moveTo>
                <a:cubicBezTo>
                  <a:pt x="129" y="89"/>
                  <a:pt x="109" y="109"/>
                  <a:pt x="109" y="133"/>
                </a:cubicBezTo>
                <a:cubicBezTo>
                  <a:pt x="109" y="158"/>
                  <a:pt x="129" y="178"/>
                  <a:pt x="154" y="178"/>
                </a:cubicBezTo>
                <a:cubicBezTo>
                  <a:pt x="178" y="178"/>
                  <a:pt x="198" y="158"/>
                  <a:pt x="198" y="133"/>
                </a:cubicBezTo>
                <a:cubicBezTo>
                  <a:pt x="198" y="109"/>
                  <a:pt x="178" y="89"/>
                  <a:pt x="154" y="89"/>
                </a:cubicBezTo>
                <a:close/>
                <a:moveTo>
                  <a:pt x="235" y="301"/>
                </a:moveTo>
                <a:cubicBezTo>
                  <a:pt x="235" y="239"/>
                  <a:pt x="235" y="239"/>
                  <a:pt x="235" y="239"/>
                </a:cubicBezTo>
                <a:cubicBezTo>
                  <a:pt x="235" y="210"/>
                  <a:pt x="219" y="182"/>
                  <a:pt x="193" y="168"/>
                </a:cubicBezTo>
                <a:cubicBezTo>
                  <a:pt x="190" y="166"/>
                  <a:pt x="186" y="167"/>
                  <a:pt x="184" y="171"/>
                </a:cubicBezTo>
                <a:cubicBezTo>
                  <a:pt x="182" y="174"/>
                  <a:pt x="183" y="178"/>
                  <a:pt x="186" y="180"/>
                </a:cubicBezTo>
                <a:cubicBezTo>
                  <a:pt x="208" y="192"/>
                  <a:pt x="221" y="215"/>
                  <a:pt x="221" y="239"/>
                </a:cubicBezTo>
                <a:cubicBezTo>
                  <a:pt x="221" y="298"/>
                  <a:pt x="221" y="298"/>
                  <a:pt x="221" y="298"/>
                </a:cubicBezTo>
                <a:cubicBezTo>
                  <a:pt x="215" y="301"/>
                  <a:pt x="192" y="305"/>
                  <a:pt x="154" y="305"/>
                </a:cubicBezTo>
                <a:cubicBezTo>
                  <a:pt x="116" y="305"/>
                  <a:pt x="93" y="301"/>
                  <a:pt x="87" y="298"/>
                </a:cubicBezTo>
                <a:cubicBezTo>
                  <a:pt x="87" y="239"/>
                  <a:pt x="87" y="239"/>
                  <a:pt x="87" y="239"/>
                </a:cubicBezTo>
                <a:cubicBezTo>
                  <a:pt x="87" y="215"/>
                  <a:pt x="100" y="192"/>
                  <a:pt x="121" y="180"/>
                </a:cubicBezTo>
                <a:cubicBezTo>
                  <a:pt x="124" y="178"/>
                  <a:pt x="126" y="174"/>
                  <a:pt x="124" y="171"/>
                </a:cubicBezTo>
                <a:cubicBezTo>
                  <a:pt x="122" y="167"/>
                  <a:pt x="118" y="166"/>
                  <a:pt x="114" y="168"/>
                </a:cubicBezTo>
                <a:cubicBezTo>
                  <a:pt x="89" y="182"/>
                  <a:pt x="73" y="210"/>
                  <a:pt x="73" y="239"/>
                </a:cubicBezTo>
                <a:cubicBezTo>
                  <a:pt x="73" y="301"/>
                  <a:pt x="73" y="301"/>
                  <a:pt x="73" y="301"/>
                </a:cubicBezTo>
                <a:cubicBezTo>
                  <a:pt x="73" y="316"/>
                  <a:pt x="117" y="319"/>
                  <a:pt x="154" y="319"/>
                </a:cubicBezTo>
                <a:cubicBezTo>
                  <a:pt x="191" y="319"/>
                  <a:pt x="235" y="316"/>
                  <a:pt x="235" y="301"/>
                </a:cubicBezTo>
                <a:close/>
                <a:moveTo>
                  <a:pt x="554" y="171"/>
                </a:moveTo>
                <a:cubicBezTo>
                  <a:pt x="554" y="167"/>
                  <a:pt x="551" y="164"/>
                  <a:pt x="547" y="164"/>
                </a:cubicBezTo>
                <a:cubicBezTo>
                  <a:pt x="307" y="164"/>
                  <a:pt x="307" y="164"/>
                  <a:pt x="307" y="164"/>
                </a:cubicBezTo>
                <a:cubicBezTo>
                  <a:pt x="303" y="164"/>
                  <a:pt x="300" y="167"/>
                  <a:pt x="300" y="171"/>
                </a:cubicBezTo>
                <a:cubicBezTo>
                  <a:pt x="300" y="175"/>
                  <a:pt x="303" y="178"/>
                  <a:pt x="307" y="178"/>
                </a:cubicBezTo>
                <a:cubicBezTo>
                  <a:pt x="547" y="178"/>
                  <a:pt x="547" y="178"/>
                  <a:pt x="547" y="178"/>
                </a:cubicBezTo>
                <a:cubicBezTo>
                  <a:pt x="551" y="178"/>
                  <a:pt x="554" y="175"/>
                  <a:pt x="554" y="171"/>
                </a:cubicBezTo>
                <a:close/>
                <a:moveTo>
                  <a:pt x="554" y="234"/>
                </a:moveTo>
                <a:cubicBezTo>
                  <a:pt x="554" y="231"/>
                  <a:pt x="551" y="227"/>
                  <a:pt x="547" y="227"/>
                </a:cubicBezTo>
                <a:cubicBezTo>
                  <a:pt x="307" y="227"/>
                  <a:pt x="307" y="227"/>
                  <a:pt x="307" y="227"/>
                </a:cubicBezTo>
                <a:cubicBezTo>
                  <a:pt x="303" y="227"/>
                  <a:pt x="300" y="231"/>
                  <a:pt x="300" y="234"/>
                </a:cubicBezTo>
                <a:cubicBezTo>
                  <a:pt x="300" y="238"/>
                  <a:pt x="303" y="241"/>
                  <a:pt x="307" y="241"/>
                </a:cubicBezTo>
                <a:cubicBezTo>
                  <a:pt x="547" y="241"/>
                  <a:pt x="547" y="241"/>
                  <a:pt x="547" y="241"/>
                </a:cubicBezTo>
                <a:cubicBezTo>
                  <a:pt x="551" y="241"/>
                  <a:pt x="554" y="238"/>
                  <a:pt x="554" y="234"/>
                </a:cubicBezTo>
                <a:close/>
                <a:moveTo>
                  <a:pt x="554" y="298"/>
                </a:moveTo>
                <a:cubicBezTo>
                  <a:pt x="554" y="294"/>
                  <a:pt x="551" y="291"/>
                  <a:pt x="547" y="291"/>
                </a:cubicBezTo>
                <a:cubicBezTo>
                  <a:pt x="307" y="291"/>
                  <a:pt x="307" y="291"/>
                  <a:pt x="307" y="291"/>
                </a:cubicBezTo>
                <a:cubicBezTo>
                  <a:pt x="303" y="291"/>
                  <a:pt x="300" y="294"/>
                  <a:pt x="300" y="298"/>
                </a:cubicBezTo>
                <a:cubicBezTo>
                  <a:pt x="300" y="301"/>
                  <a:pt x="303" y="305"/>
                  <a:pt x="307" y="305"/>
                </a:cubicBezTo>
                <a:cubicBezTo>
                  <a:pt x="547" y="305"/>
                  <a:pt x="547" y="305"/>
                  <a:pt x="547" y="305"/>
                </a:cubicBezTo>
                <a:cubicBezTo>
                  <a:pt x="551" y="305"/>
                  <a:pt x="554" y="301"/>
                  <a:pt x="554" y="298"/>
                </a:cubicBezTo>
                <a:close/>
                <a:moveTo>
                  <a:pt x="621" y="433"/>
                </a:moveTo>
                <a:cubicBezTo>
                  <a:pt x="486" y="433"/>
                  <a:pt x="486" y="433"/>
                  <a:pt x="486" y="433"/>
                </a:cubicBezTo>
                <a:cubicBezTo>
                  <a:pt x="483" y="433"/>
                  <a:pt x="479" y="430"/>
                  <a:pt x="479" y="426"/>
                </a:cubicBezTo>
                <a:cubicBezTo>
                  <a:pt x="479" y="390"/>
                  <a:pt x="479" y="390"/>
                  <a:pt x="479" y="390"/>
                </a:cubicBezTo>
                <a:cubicBezTo>
                  <a:pt x="479" y="378"/>
                  <a:pt x="470" y="368"/>
                  <a:pt x="458" y="368"/>
                </a:cubicBezTo>
                <a:cubicBezTo>
                  <a:pt x="446" y="368"/>
                  <a:pt x="436" y="378"/>
                  <a:pt x="436" y="390"/>
                </a:cubicBezTo>
                <a:cubicBezTo>
                  <a:pt x="436" y="426"/>
                  <a:pt x="436" y="426"/>
                  <a:pt x="436" y="426"/>
                </a:cubicBezTo>
                <a:cubicBezTo>
                  <a:pt x="436" y="430"/>
                  <a:pt x="433" y="433"/>
                  <a:pt x="429" y="433"/>
                </a:cubicBezTo>
                <a:cubicBezTo>
                  <a:pt x="199" y="433"/>
                  <a:pt x="199" y="433"/>
                  <a:pt x="199" y="433"/>
                </a:cubicBezTo>
                <a:cubicBezTo>
                  <a:pt x="195" y="433"/>
                  <a:pt x="192" y="430"/>
                  <a:pt x="192" y="426"/>
                </a:cubicBezTo>
                <a:cubicBezTo>
                  <a:pt x="192" y="390"/>
                  <a:pt x="192" y="390"/>
                  <a:pt x="192" y="390"/>
                </a:cubicBezTo>
                <a:cubicBezTo>
                  <a:pt x="192" y="378"/>
                  <a:pt x="182" y="368"/>
                  <a:pt x="170" y="368"/>
                </a:cubicBezTo>
                <a:cubicBezTo>
                  <a:pt x="158" y="368"/>
                  <a:pt x="149" y="378"/>
                  <a:pt x="149" y="390"/>
                </a:cubicBezTo>
                <a:cubicBezTo>
                  <a:pt x="149" y="426"/>
                  <a:pt x="149" y="426"/>
                  <a:pt x="149" y="426"/>
                </a:cubicBezTo>
                <a:cubicBezTo>
                  <a:pt x="149" y="430"/>
                  <a:pt x="146" y="433"/>
                  <a:pt x="142" y="433"/>
                </a:cubicBezTo>
                <a:cubicBezTo>
                  <a:pt x="7" y="433"/>
                  <a:pt x="7" y="433"/>
                  <a:pt x="7" y="433"/>
                </a:cubicBezTo>
                <a:cubicBezTo>
                  <a:pt x="3" y="433"/>
                  <a:pt x="0" y="430"/>
                  <a:pt x="0" y="426"/>
                </a:cubicBezTo>
                <a:cubicBezTo>
                  <a:pt x="0" y="7"/>
                  <a:pt x="0" y="7"/>
                  <a:pt x="0" y="7"/>
                </a:cubicBezTo>
                <a:cubicBezTo>
                  <a:pt x="0" y="3"/>
                  <a:pt x="3" y="0"/>
                  <a:pt x="7" y="0"/>
                </a:cubicBezTo>
                <a:cubicBezTo>
                  <a:pt x="270" y="0"/>
                  <a:pt x="270" y="0"/>
                  <a:pt x="270" y="0"/>
                </a:cubicBezTo>
                <a:cubicBezTo>
                  <a:pt x="272" y="0"/>
                  <a:pt x="275" y="1"/>
                  <a:pt x="276" y="3"/>
                </a:cubicBezTo>
                <a:cubicBezTo>
                  <a:pt x="329" y="73"/>
                  <a:pt x="329" y="73"/>
                  <a:pt x="329" y="73"/>
                </a:cubicBezTo>
                <a:cubicBezTo>
                  <a:pt x="621" y="73"/>
                  <a:pt x="621" y="73"/>
                  <a:pt x="621" y="73"/>
                </a:cubicBezTo>
                <a:cubicBezTo>
                  <a:pt x="625" y="73"/>
                  <a:pt x="628" y="76"/>
                  <a:pt x="628" y="80"/>
                </a:cubicBezTo>
                <a:cubicBezTo>
                  <a:pt x="628" y="426"/>
                  <a:pt x="628" y="426"/>
                  <a:pt x="628" y="426"/>
                </a:cubicBezTo>
                <a:cubicBezTo>
                  <a:pt x="628" y="430"/>
                  <a:pt x="625" y="433"/>
                  <a:pt x="621" y="433"/>
                </a:cubicBezTo>
                <a:close/>
                <a:moveTo>
                  <a:pt x="493" y="419"/>
                </a:moveTo>
                <a:cubicBezTo>
                  <a:pt x="614" y="419"/>
                  <a:pt x="614" y="419"/>
                  <a:pt x="614" y="419"/>
                </a:cubicBezTo>
                <a:cubicBezTo>
                  <a:pt x="614" y="87"/>
                  <a:pt x="614" y="87"/>
                  <a:pt x="614" y="87"/>
                </a:cubicBezTo>
                <a:cubicBezTo>
                  <a:pt x="325" y="87"/>
                  <a:pt x="325" y="87"/>
                  <a:pt x="325" y="87"/>
                </a:cubicBezTo>
                <a:cubicBezTo>
                  <a:pt x="323" y="87"/>
                  <a:pt x="321" y="86"/>
                  <a:pt x="320" y="84"/>
                </a:cubicBezTo>
                <a:cubicBezTo>
                  <a:pt x="267" y="14"/>
                  <a:pt x="267" y="14"/>
                  <a:pt x="267" y="14"/>
                </a:cubicBezTo>
                <a:cubicBezTo>
                  <a:pt x="14" y="14"/>
                  <a:pt x="14" y="14"/>
                  <a:pt x="14" y="14"/>
                </a:cubicBezTo>
                <a:cubicBezTo>
                  <a:pt x="14" y="419"/>
                  <a:pt x="14" y="419"/>
                  <a:pt x="14" y="419"/>
                </a:cubicBezTo>
                <a:cubicBezTo>
                  <a:pt x="135" y="419"/>
                  <a:pt x="135" y="419"/>
                  <a:pt x="135" y="419"/>
                </a:cubicBezTo>
                <a:cubicBezTo>
                  <a:pt x="135" y="390"/>
                  <a:pt x="135" y="390"/>
                  <a:pt x="135" y="390"/>
                </a:cubicBezTo>
                <a:cubicBezTo>
                  <a:pt x="135" y="370"/>
                  <a:pt x="151" y="354"/>
                  <a:pt x="170" y="354"/>
                </a:cubicBezTo>
                <a:cubicBezTo>
                  <a:pt x="190" y="354"/>
                  <a:pt x="206" y="370"/>
                  <a:pt x="206" y="390"/>
                </a:cubicBezTo>
                <a:cubicBezTo>
                  <a:pt x="206" y="419"/>
                  <a:pt x="206" y="419"/>
                  <a:pt x="206" y="419"/>
                </a:cubicBezTo>
                <a:cubicBezTo>
                  <a:pt x="422" y="419"/>
                  <a:pt x="422" y="419"/>
                  <a:pt x="422" y="419"/>
                </a:cubicBezTo>
                <a:cubicBezTo>
                  <a:pt x="422" y="390"/>
                  <a:pt x="422" y="390"/>
                  <a:pt x="422" y="390"/>
                </a:cubicBezTo>
                <a:cubicBezTo>
                  <a:pt x="422" y="370"/>
                  <a:pt x="438" y="354"/>
                  <a:pt x="458" y="354"/>
                </a:cubicBezTo>
                <a:cubicBezTo>
                  <a:pt x="478" y="354"/>
                  <a:pt x="493" y="370"/>
                  <a:pt x="493" y="390"/>
                </a:cubicBezTo>
                <a:lnTo>
                  <a:pt x="493" y="41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2"/>
          <p:cNvSpPr>
            <a:spLocks noEditPoints="1"/>
          </p:cNvSpPr>
          <p:nvPr/>
        </p:nvSpPr>
        <p:spPr bwMode="auto">
          <a:xfrm>
            <a:off x="9812465" y="5472914"/>
            <a:ext cx="491256" cy="575613"/>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noEditPoints="1"/>
          </p:cNvSpPr>
          <p:nvPr/>
        </p:nvSpPr>
        <p:spPr bwMode="auto">
          <a:xfrm>
            <a:off x="9696400" y="4387895"/>
            <a:ext cx="687428" cy="329461"/>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057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0C83430-0DBD-4F49-9E64-0C82594BD9F0}"/>
                                            </p:graphicEl>
                                          </p:spTgt>
                                        </p:tgtEl>
                                        <p:attrNameLst>
                                          <p:attrName>style.visibility</p:attrName>
                                        </p:attrNameLst>
                                      </p:cBhvr>
                                      <p:to>
                                        <p:strVal val="visible"/>
                                      </p:to>
                                    </p:set>
                                    <p:animEffect transition="in" filter="fade">
                                      <p:cBhvr>
                                        <p:cTn id="7" dur="300"/>
                                        <p:tgtEl>
                                          <p:spTgt spid="4">
                                            <p:graphicEl>
                                              <a:dgm id="{80C83430-0DBD-4F49-9E64-0C82594BD9F0}"/>
                                            </p:graphic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300"/>
                                        <p:tgtEl>
                                          <p:spTgt spid="1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
                                            <p:graphicEl>
                                              <a:dgm id="{87FD9542-8FD3-C842-BF99-47B1884B62F8}"/>
                                            </p:graphicEl>
                                          </p:spTgt>
                                        </p:tgtEl>
                                        <p:attrNameLst>
                                          <p:attrName>style.visibility</p:attrName>
                                        </p:attrNameLst>
                                      </p:cBhvr>
                                      <p:to>
                                        <p:strVal val="visible"/>
                                      </p:to>
                                    </p:set>
                                    <p:animEffect transition="in" filter="fade">
                                      <p:cBhvr>
                                        <p:cTn id="25" dur="300"/>
                                        <p:tgtEl>
                                          <p:spTgt spid="4">
                                            <p:graphicEl>
                                              <a:dgm id="{87FD9542-8FD3-C842-BF99-47B1884B62F8}"/>
                                            </p:graphic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300"/>
                                        <p:tgtEl>
                                          <p:spTgt spid="35"/>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300"/>
                                        <p:tgtEl>
                                          <p:spTgt spid="20"/>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300"/>
                                        <p:tgtEl>
                                          <p:spTgt spid="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4">
                                            <p:graphicEl>
                                              <a:dgm id="{19D3CC6C-315D-6D46-A1D0-2DDEC1C7A2BA}"/>
                                            </p:graphicEl>
                                          </p:spTgt>
                                        </p:tgtEl>
                                        <p:attrNameLst>
                                          <p:attrName>style.visibility</p:attrName>
                                        </p:attrNameLst>
                                      </p:cBhvr>
                                      <p:to>
                                        <p:strVal val="visible"/>
                                      </p:to>
                                    </p:set>
                                    <p:animEffect transition="in" filter="fade">
                                      <p:cBhvr>
                                        <p:cTn id="43" dur="300"/>
                                        <p:tgtEl>
                                          <p:spTgt spid="4">
                                            <p:graphicEl>
                                              <a:dgm id="{19D3CC6C-315D-6D46-A1D0-2DDEC1C7A2BA}"/>
                                            </p:graphicEl>
                                          </p:spTgt>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300"/>
                                        <p:tgtEl>
                                          <p:spTgt spid="36"/>
                                        </p:tgtEl>
                                      </p:cBhvr>
                                    </p:animEffect>
                                  </p:childTnLst>
                                </p:cTn>
                              </p:par>
                              <p:par>
                                <p:cTn id="47" presetID="22" presetClass="entr" presetSubtype="8" fill="hold" grpId="0" nodeType="withEffect">
                                  <p:stCondLst>
                                    <p:cond delay="80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300"/>
                                        <p:tgtEl>
                                          <p:spTgt spid="21"/>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12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300"/>
                                        <p:tgtEl>
                                          <p:spTgt spid="10"/>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
                                            <p:graphicEl>
                                              <a:dgm id="{CBDC1C1A-EBA1-C041-91B6-DB84A72A1EA4}"/>
                                            </p:graphicEl>
                                          </p:spTgt>
                                        </p:tgtEl>
                                        <p:attrNameLst>
                                          <p:attrName>style.visibility</p:attrName>
                                        </p:attrNameLst>
                                      </p:cBhvr>
                                      <p:to>
                                        <p:strVal val="visible"/>
                                      </p:to>
                                    </p:set>
                                    <p:animEffect transition="in" filter="fade">
                                      <p:cBhvr>
                                        <p:cTn id="61" dur="300"/>
                                        <p:tgtEl>
                                          <p:spTgt spid="4">
                                            <p:graphicEl>
                                              <a:dgm id="{CBDC1C1A-EBA1-C041-91B6-DB84A72A1EA4}"/>
                                            </p:graphicEl>
                                          </p:spTgt>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300"/>
                                        <p:tgtEl>
                                          <p:spTgt spid="37"/>
                                        </p:tgtEl>
                                      </p:cBhvr>
                                    </p:animEffect>
                                  </p:childTnLst>
                                </p:cTn>
                              </p:par>
                              <p:par>
                                <p:cTn id="65" presetID="22" presetClass="entr" presetSubtype="8" fill="hold" grpId="0" nodeType="withEffect">
                                  <p:stCondLst>
                                    <p:cond delay="110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300"/>
                                        <p:tgtEl>
                                          <p:spTgt spid="22"/>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rev="1"/>
        </p:bldSub>
      </p:bldGraphic>
      <p:bldP spid="21" grpId="0" animBg="1"/>
      <p:bldP spid="22" grpId="0" animBg="1"/>
      <p:bldP spid="20" grpId="0" animBg="1"/>
      <p:bldP spid="19" grpId="0" animBg="1"/>
      <p:bldP spid="23" grpId="0"/>
      <p:bldP spid="6" grpId="0"/>
      <p:bldP spid="27" grpId="0"/>
      <p:bldP spid="28" grpId="0"/>
      <p:bldP spid="29" grpId="0"/>
      <p:bldP spid="30" grpId="0"/>
      <p:bldP spid="31" grpId="0"/>
      <p:bldP spid="32" grpId="0"/>
      <p:bldP spid="33" grpId="0"/>
      <p:bldP spid="35" grpId="0"/>
      <p:bldP spid="36" grpId="0"/>
      <p:bldP spid="37" grpId="0"/>
      <p:bldP spid="7" grpId="0" animBg="1"/>
      <p:bldP spid="10" grpId="0" animBg="1"/>
      <p:bldP spid="1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377000" y="1818620"/>
            <a:ext cx="3408379" cy="3408379"/>
          </a:xfrm>
          <a:prstGeom prst="ellipse">
            <a:avLst/>
          </a:prstGeom>
          <a:solidFill>
            <a:schemeClr val="bg1">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a:t>REVENUES</a:t>
            </a:r>
          </a:p>
        </p:txBody>
      </p:sp>
      <p:sp>
        <p:nvSpPr>
          <p:cNvPr id="9" name="Pie 8"/>
          <p:cNvSpPr/>
          <p:nvPr/>
        </p:nvSpPr>
        <p:spPr>
          <a:xfrm>
            <a:off x="3848942" y="1290561"/>
            <a:ext cx="4464496" cy="4464496"/>
          </a:xfrm>
          <a:prstGeom prst="pie">
            <a:avLst>
              <a:gd name="adj1" fmla="val 12147609"/>
              <a:gd name="adj2" fmla="val 14284542"/>
            </a:avLst>
          </a:prstGeom>
          <a:solidFill>
            <a:schemeClr val="tx2">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0" name="Pie 9"/>
          <p:cNvSpPr/>
          <p:nvPr/>
        </p:nvSpPr>
        <p:spPr>
          <a:xfrm>
            <a:off x="3848942" y="1290561"/>
            <a:ext cx="4464496" cy="4464496"/>
          </a:xfrm>
          <a:prstGeom prst="pie">
            <a:avLst>
              <a:gd name="adj1" fmla="val 6199411"/>
              <a:gd name="adj2" fmla="val 10253042"/>
            </a:avLst>
          </a:prstGeom>
          <a:solidFill>
            <a:schemeClr val="accent5">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1" name="Pie 10"/>
          <p:cNvSpPr/>
          <p:nvPr/>
        </p:nvSpPr>
        <p:spPr>
          <a:xfrm>
            <a:off x="3511507" y="978527"/>
            <a:ext cx="5088565" cy="5088565"/>
          </a:xfrm>
          <a:prstGeom prst="pie">
            <a:avLst>
              <a:gd name="adj1" fmla="val 20379763"/>
              <a:gd name="adj2" fmla="val 2003783"/>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Pie 11"/>
          <p:cNvSpPr/>
          <p:nvPr/>
        </p:nvSpPr>
        <p:spPr>
          <a:xfrm>
            <a:off x="3848942" y="1290561"/>
            <a:ext cx="4464496" cy="4464496"/>
          </a:xfrm>
          <a:prstGeom prst="pie">
            <a:avLst>
              <a:gd name="adj1" fmla="val 18316965"/>
              <a:gd name="adj2" fmla="val 21079154"/>
            </a:avLst>
          </a:prstGeom>
          <a:solidFill>
            <a:schemeClr val="accent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Pie 38"/>
          <p:cNvSpPr/>
          <p:nvPr/>
        </p:nvSpPr>
        <p:spPr>
          <a:xfrm>
            <a:off x="3415496" y="882516"/>
            <a:ext cx="5280587" cy="5280587"/>
          </a:xfrm>
          <a:prstGeom prst="pie">
            <a:avLst>
              <a:gd name="adj1" fmla="val 9630247"/>
              <a:gd name="adj2" fmla="val 11520264"/>
            </a:avLst>
          </a:prstGeom>
          <a:solidFill>
            <a:schemeClr val="accent6">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3" name="Pie 42"/>
          <p:cNvSpPr/>
          <p:nvPr/>
        </p:nvSpPr>
        <p:spPr>
          <a:xfrm>
            <a:off x="4114960" y="1556580"/>
            <a:ext cx="3932459" cy="3932459"/>
          </a:xfrm>
          <a:prstGeom prst="pie">
            <a:avLst>
              <a:gd name="adj1" fmla="val 1652294"/>
              <a:gd name="adj2" fmla="val 4142044"/>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67" name="Group 66"/>
          <p:cNvGrpSpPr/>
          <p:nvPr/>
        </p:nvGrpSpPr>
        <p:grpSpPr>
          <a:xfrm>
            <a:off x="4083683" y="1525303"/>
            <a:ext cx="3995013" cy="3995013"/>
            <a:chOff x="3185119" y="1363965"/>
            <a:chExt cx="2556284" cy="2556284"/>
          </a:xfrm>
        </p:grpSpPr>
        <p:grpSp>
          <p:nvGrpSpPr>
            <p:cNvPr id="66" name="Group 65"/>
            <p:cNvGrpSpPr/>
            <p:nvPr/>
          </p:nvGrpSpPr>
          <p:grpSpPr>
            <a:xfrm>
              <a:off x="3378898" y="1551650"/>
              <a:ext cx="2180915" cy="2180915"/>
              <a:chOff x="3378898" y="1551650"/>
              <a:chExt cx="2180915" cy="2180915"/>
            </a:xfrm>
          </p:grpSpPr>
          <p:cxnSp>
            <p:nvCxnSpPr>
              <p:cNvPr id="53" name="Straight Connector 52"/>
              <p:cNvCxnSpPr>
                <a:stCxn id="7" idx="0"/>
                <a:endCxn id="7" idx="4"/>
              </p:cNvCxnSpPr>
              <p:nvPr/>
            </p:nvCxnSpPr>
            <p:spPr>
              <a:xfrm>
                <a:off x="4469356" y="1551650"/>
                <a:ext cx="0" cy="2180915"/>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 idx="6"/>
                <a:endCxn id="7" idx="2"/>
              </p:cNvCxnSpPr>
              <p:nvPr/>
            </p:nvCxnSpPr>
            <p:spPr>
              <a:xfrm flipH="1">
                <a:off x="3378898" y="2642107"/>
                <a:ext cx="2180915"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1800000">
              <a:off x="3185119" y="1363965"/>
              <a:ext cx="2556284" cy="2556284"/>
              <a:chOff x="3302242" y="1480164"/>
              <a:chExt cx="2556284" cy="2556284"/>
            </a:xfrm>
          </p:grpSpPr>
          <p:cxnSp>
            <p:nvCxnSpPr>
              <p:cNvPr id="60" name="Straight Connector 59"/>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3600000">
              <a:off x="3185119" y="1363965"/>
              <a:ext cx="2556284" cy="2556284"/>
              <a:chOff x="3302242" y="1480164"/>
              <a:chExt cx="2556284" cy="2556284"/>
            </a:xfrm>
          </p:grpSpPr>
          <p:cxnSp>
            <p:nvCxnSpPr>
              <p:cNvPr id="64" name="Straight Connector 63"/>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 useBgFill="1">
        <p:nvSpPr>
          <p:cNvPr id="8" name="Oval 7"/>
          <p:cNvSpPr/>
          <p:nvPr/>
        </p:nvSpPr>
        <p:spPr>
          <a:xfrm>
            <a:off x="5171552" y="2613172"/>
            <a:ext cx="1819275" cy="181927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8338410" y="1525303"/>
            <a:ext cx="2174157" cy="497197"/>
          </a:xfrm>
          <a:prstGeom prst="rect">
            <a:avLst/>
          </a:prstGeom>
        </p:spPr>
        <p:txBody>
          <a:bodyPr wrap="square" lIns="0" tIns="0" rIns="0" bIns="0">
            <a:spAutoFit/>
          </a:bodyPr>
          <a:lstStyle/>
          <a:p>
            <a:pPr>
              <a:lnSpc>
                <a:spcPct val="89000"/>
              </a:lnSpc>
            </a:pPr>
            <a:r>
              <a:rPr lang="fr-FR" sz="2133" dirty="0"/>
              <a:t>$210K</a:t>
            </a:r>
          </a:p>
          <a:p>
            <a:pPr>
              <a:lnSpc>
                <a:spcPct val="89000"/>
              </a:lnSpc>
            </a:pPr>
            <a:r>
              <a:rPr lang="fr-FR" sz="1467" dirty="0"/>
              <a:t>Xx </a:t>
            </a:r>
            <a:r>
              <a:rPr lang="fr-FR" sz="1467" dirty="0" err="1"/>
              <a:t>xxxx</a:t>
            </a:r>
            <a:r>
              <a:rPr lang="fr-FR" sz="1467" dirty="0"/>
              <a:t> x</a:t>
            </a:r>
            <a:endParaRPr lang="en-US" sz="1467" dirty="0"/>
          </a:p>
        </p:txBody>
      </p:sp>
      <p:sp>
        <p:nvSpPr>
          <p:cNvPr id="74" name="Freeform 73"/>
          <p:cNvSpPr/>
          <p:nvPr/>
        </p:nvSpPr>
        <p:spPr>
          <a:xfrm>
            <a:off x="7712075"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Rectangle 45"/>
          <p:cNvSpPr/>
          <p:nvPr/>
        </p:nvSpPr>
        <p:spPr>
          <a:xfrm>
            <a:off x="8352327" y="5125483"/>
            <a:ext cx="2174157" cy="205060"/>
          </a:xfrm>
          <a:prstGeom prst="rect">
            <a:avLst/>
          </a:prstGeom>
        </p:spPr>
        <p:txBody>
          <a:bodyPr wrap="square" lIns="0" tIns="0" rIns="0" bIns="0">
            <a:spAutoFit/>
          </a:bodyPr>
          <a:lstStyle/>
          <a:p>
            <a:pPr>
              <a:lnSpc>
                <a:spcPct val="89000"/>
              </a:lnSpc>
            </a:pPr>
            <a:r>
              <a:rPr lang="fr-FR" sz="1467" dirty="0"/>
              <a:t>Xx </a:t>
            </a:r>
            <a:r>
              <a:rPr lang="fr-FR" sz="1467" dirty="0" err="1"/>
              <a:t>xxxxx</a:t>
            </a:r>
            <a:r>
              <a:rPr lang="fr-FR" sz="1467" dirty="0"/>
              <a:t> xxx xx</a:t>
            </a:r>
            <a:endParaRPr lang="en-US" sz="1467" dirty="0"/>
          </a:p>
        </p:txBody>
      </p:sp>
      <p:sp>
        <p:nvSpPr>
          <p:cNvPr id="47" name="Rectangle 46"/>
          <p:cNvSpPr/>
          <p:nvPr/>
        </p:nvSpPr>
        <p:spPr>
          <a:xfrm>
            <a:off x="8903732" y="3272393"/>
            <a:ext cx="2174157" cy="205060"/>
          </a:xfrm>
          <a:prstGeom prst="rect">
            <a:avLst/>
          </a:prstGeom>
        </p:spPr>
        <p:txBody>
          <a:bodyPr wrap="square" lIns="0" tIns="0" rIns="0" bIns="0">
            <a:spAutoFit/>
          </a:bodyPr>
          <a:lstStyle/>
          <a:p>
            <a:pPr>
              <a:lnSpc>
                <a:spcPct val="89000"/>
              </a:lnSpc>
            </a:pPr>
            <a:r>
              <a:rPr lang="fr-FR" sz="1467" dirty="0"/>
              <a:t>Xx xx xx </a:t>
            </a:r>
            <a:r>
              <a:rPr lang="fr-FR" sz="1467" dirty="0" err="1"/>
              <a:t>xxxxx</a:t>
            </a:r>
            <a:r>
              <a:rPr lang="fr-FR" sz="1467" dirty="0"/>
              <a:t> xxx xx</a:t>
            </a:r>
            <a:endParaRPr lang="en-US" sz="1467" dirty="0"/>
          </a:p>
        </p:txBody>
      </p:sp>
      <p:sp>
        <p:nvSpPr>
          <p:cNvPr id="75" name="Freeform 74"/>
          <p:cNvSpPr/>
          <p:nvPr/>
        </p:nvSpPr>
        <p:spPr>
          <a:xfrm flipV="1">
            <a:off x="7306044" y="5051717"/>
            <a:ext cx="973297" cy="346354"/>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1" name="Straight Connector 80"/>
          <p:cNvCxnSpPr/>
          <p:nvPr/>
        </p:nvCxnSpPr>
        <p:spPr>
          <a:xfrm>
            <a:off x="8582419"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1652893" y="512548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44" name="Rectangle 43"/>
          <p:cNvSpPr/>
          <p:nvPr/>
        </p:nvSpPr>
        <p:spPr>
          <a:xfrm>
            <a:off x="931671" y="3272393"/>
            <a:ext cx="2174157" cy="497197"/>
          </a:xfrm>
          <a:prstGeom prst="rect">
            <a:avLst/>
          </a:prstGeom>
        </p:spPr>
        <p:txBody>
          <a:bodyPr wrap="square" lIns="0" tIns="0" rIns="0" bIns="0">
            <a:spAutoFit/>
          </a:bodyPr>
          <a:lstStyle/>
          <a:p>
            <a:pPr algn="r">
              <a:lnSpc>
                <a:spcPct val="89000"/>
              </a:lnSpc>
            </a:pPr>
            <a:r>
              <a:rPr lang="fr-FR" sz="2133" dirty="0"/>
              <a:t>$150K</a:t>
            </a:r>
          </a:p>
          <a:p>
            <a:pPr algn="r">
              <a:lnSpc>
                <a:spcPct val="89000"/>
              </a:lnSpc>
            </a:pPr>
            <a:r>
              <a:rPr lang="fr-FR" sz="1467" dirty="0" err="1"/>
              <a:t>xxxxx</a:t>
            </a:r>
            <a:r>
              <a:rPr lang="fr-FR" sz="1467" dirty="0"/>
              <a:t> xxx xx</a:t>
            </a:r>
            <a:endParaRPr lang="en-US" sz="1467" dirty="0"/>
          </a:p>
        </p:txBody>
      </p:sp>
      <p:sp>
        <p:nvSpPr>
          <p:cNvPr id="45" name="Rectangle 44"/>
          <p:cNvSpPr/>
          <p:nvPr/>
        </p:nvSpPr>
        <p:spPr>
          <a:xfrm>
            <a:off x="1652893" y="152530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76" name="Freeform 75"/>
          <p:cNvSpPr/>
          <p:nvPr/>
        </p:nvSpPr>
        <p:spPr>
          <a:xfrm flipH="1">
            <a:off x="3890847"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76"/>
          <p:cNvSpPr/>
          <p:nvPr/>
        </p:nvSpPr>
        <p:spPr>
          <a:xfrm flipH="1" flipV="1">
            <a:off x="3891082" y="5033789"/>
            <a:ext cx="558896" cy="364283"/>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2" name="Straight Connector 81"/>
          <p:cNvCxnSpPr/>
          <p:nvPr/>
        </p:nvCxnSpPr>
        <p:spPr>
          <a:xfrm>
            <a:off x="3189394"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56152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00" fill="hold"/>
                                        <p:tgtEl>
                                          <p:spTgt spid="12"/>
                                        </p:tgtEl>
                                        <p:attrNameLst>
                                          <p:attrName>ppt_w</p:attrName>
                                        </p:attrNameLst>
                                      </p:cBhvr>
                                      <p:tavLst>
                                        <p:tav tm="0">
                                          <p:val>
                                            <p:fltVal val="0"/>
                                          </p:val>
                                        </p:tav>
                                        <p:tav tm="100000">
                                          <p:val>
                                            <p:strVal val="#ppt_w"/>
                                          </p:val>
                                        </p:tav>
                                      </p:tavLst>
                                    </p:anim>
                                    <p:anim calcmode="lin" valueType="num">
                                      <p:cBhvr>
                                        <p:cTn id="8" dur="300" fill="hold"/>
                                        <p:tgtEl>
                                          <p:spTgt spid="12"/>
                                        </p:tgtEl>
                                        <p:attrNameLst>
                                          <p:attrName>ppt_h</p:attrName>
                                        </p:attrNameLst>
                                      </p:cBhvr>
                                      <p:tavLst>
                                        <p:tav tm="0">
                                          <p:val>
                                            <p:fltVal val="0"/>
                                          </p:val>
                                        </p:tav>
                                        <p:tav tm="100000">
                                          <p:val>
                                            <p:strVal val="#ppt_h"/>
                                          </p:val>
                                        </p:tav>
                                      </p:tavLst>
                                    </p:anim>
                                    <p:animEffect transition="in" filter="fade">
                                      <p:cBhvr>
                                        <p:cTn id="9" dur="300"/>
                                        <p:tgtEl>
                                          <p:spTgt spid="12"/>
                                        </p:tgtEl>
                                      </p:cBhvr>
                                    </p:animEffect>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2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300"/>
                                        <p:tgtEl>
                                          <p:spTgt spid="4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300"/>
                                        <p:tgtEl>
                                          <p:spTgt spid="74"/>
                                        </p:tgtEl>
                                      </p:cBhvr>
                                    </p:animEffect>
                                  </p:childTnLst>
                                </p:cTn>
                              </p:par>
                              <p:par>
                                <p:cTn id="18" presetID="53" presetClass="entr" presetSubtype="528"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300" fill="hold"/>
                                        <p:tgtEl>
                                          <p:spTgt spid="11"/>
                                        </p:tgtEl>
                                        <p:attrNameLst>
                                          <p:attrName>ppt_w</p:attrName>
                                        </p:attrNameLst>
                                      </p:cBhvr>
                                      <p:tavLst>
                                        <p:tav tm="0">
                                          <p:val>
                                            <p:fltVal val="0"/>
                                          </p:val>
                                        </p:tav>
                                        <p:tav tm="100000">
                                          <p:val>
                                            <p:strVal val="#ppt_w"/>
                                          </p:val>
                                        </p:tav>
                                      </p:tavLst>
                                    </p:anim>
                                    <p:anim calcmode="lin" valueType="num">
                                      <p:cBhvr>
                                        <p:cTn id="21" dur="300" fill="hold"/>
                                        <p:tgtEl>
                                          <p:spTgt spid="11"/>
                                        </p:tgtEl>
                                        <p:attrNameLst>
                                          <p:attrName>ppt_h</p:attrName>
                                        </p:attrNameLst>
                                      </p:cBhvr>
                                      <p:tavLst>
                                        <p:tav tm="0">
                                          <p:val>
                                            <p:fltVal val="0"/>
                                          </p:val>
                                        </p:tav>
                                        <p:tav tm="100000">
                                          <p:val>
                                            <p:strVal val="#ppt_h"/>
                                          </p:val>
                                        </p:tav>
                                      </p:tavLst>
                                    </p:anim>
                                    <p:animEffect transition="in" filter="fade">
                                      <p:cBhvr>
                                        <p:cTn id="22" dur="300"/>
                                        <p:tgtEl>
                                          <p:spTgt spid="11"/>
                                        </p:tgtEl>
                                      </p:cBhvr>
                                    </p:animEffect>
                                    <p:anim calcmode="lin" valueType="num">
                                      <p:cBhvr>
                                        <p:cTn id="23" dur="300" fill="hold"/>
                                        <p:tgtEl>
                                          <p:spTgt spid="11"/>
                                        </p:tgtEl>
                                        <p:attrNameLst>
                                          <p:attrName>ppt_x</p:attrName>
                                        </p:attrNameLst>
                                      </p:cBhvr>
                                      <p:tavLst>
                                        <p:tav tm="0">
                                          <p:val>
                                            <p:fltVal val="0.5"/>
                                          </p:val>
                                        </p:tav>
                                        <p:tav tm="100000">
                                          <p:val>
                                            <p:strVal val="#ppt_x"/>
                                          </p:val>
                                        </p:tav>
                                      </p:tavLst>
                                    </p:anim>
                                    <p:anim calcmode="lin" valueType="num">
                                      <p:cBhvr>
                                        <p:cTn id="24" dur="300" fill="hold"/>
                                        <p:tgtEl>
                                          <p:spTgt spid="11"/>
                                        </p:tgtEl>
                                        <p:attrNameLst>
                                          <p:attrName>ppt_y</p:attrName>
                                        </p:attrNameLst>
                                      </p:cBhvr>
                                      <p:tavLst>
                                        <p:tav tm="0">
                                          <p:val>
                                            <p:fltVal val="0.5"/>
                                          </p:val>
                                        </p:tav>
                                        <p:tav tm="100000">
                                          <p:val>
                                            <p:strVal val="#ppt_y"/>
                                          </p:val>
                                        </p:tav>
                                      </p:tavLst>
                                    </p:anim>
                                  </p:childTnLst>
                                </p:cTn>
                              </p:par>
                              <p:par>
                                <p:cTn id="25" presetID="10" presetClass="entr" presetSubtype="0" fill="hold" grpId="0" nodeType="withEffect">
                                  <p:stCondLst>
                                    <p:cond delay="6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300"/>
                                        <p:tgtEl>
                                          <p:spTgt spid="47"/>
                                        </p:tgtEl>
                                      </p:cBhvr>
                                    </p:animEffect>
                                  </p:childTnLst>
                                </p:cTn>
                              </p:par>
                              <p:par>
                                <p:cTn id="28" presetID="10" presetClass="entr" presetSubtype="0" fill="hold" nodeType="withEffect">
                                  <p:stCondLst>
                                    <p:cond delay="60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300"/>
                                        <p:tgtEl>
                                          <p:spTgt spid="81"/>
                                        </p:tgtEl>
                                      </p:cBhvr>
                                    </p:animEffect>
                                  </p:childTnLst>
                                </p:cTn>
                              </p:par>
                              <p:par>
                                <p:cTn id="31" presetID="53" presetClass="entr" presetSubtype="528" fill="hold" grpId="0" nodeType="withEffect">
                                  <p:stCondLst>
                                    <p:cond delay="600"/>
                                  </p:stCondLst>
                                  <p:childTnLst>
                                    <p:set>
                                      <p:cBhvr>
                                        <p:cTn id="32" dur="1" fill="hold">
                                          <p:stCondLst>
                                            <p:cond delay="0"/>
                                          </p:stCondLst>
                                        </p:cTn>
                                        <p:tgtEl>
                                          <p:spTgt spid="43"/>
                                        </p:tgtEl>
                                        <p:attrNameLst>
                                          <p:attrName>style.visibility</p:attrName>
                                        </p:attrNameLst>
                                      </p:cBhvr>
                                      <p:to>
                                        <p:strVal val="visible"/>
                                      </p:to>
                                    </p:set>
                                    <p:anim calcmode="lin" valueType="num">
                                      <p:cBhvr>
                                        <p:cTn id="33" dur="300" fill="hold"/>
                                        <p:tgtEl>
                                          <p:spTgt spid="43"/>
                                        </p:tgtEl>
                                        <p:attrNameLst>
                                          <p:attrName>ppt_w</p:attrName>
                                        </p:attrNameLst>
                                      </p:cBhvr>
                                      <p:tavLst>
                                        <p:tav tm="0">
                                          <p:val>
                                            <p:fltVal val="0"/>
                                          </p:val>
                                        </p:tav>
                                        <p:tav tm="100000">
                                          <p:val>
                                            <p:strVal val="#ppt_w"/>
                                          </p:val>
                                        </p:tav>
                                      </p:tavLst>
                                    </p:anim>
                                    <p:anim calcmode="lin" valueType="num">
                                      <p:cBhvr>
                                        <p:cTn id="34" dur="300" fill="hold"/>
                                        <p:tgtEl>
                                          <p:spTgt spid="43"/>
                                        </p:tgtEl>
                                        <p:attrNameLst>
                                          <p:attrName>ppt_h</p:attrName>
                                        </p:attrNameLst>
                                      </p:cBhvr>
                                      <p:tavLst>
                                        <p:tav tm="0">
                                          <p:val>
                                            <p:fltVal val="0"/>
                                          </p:val>
                                        </p:tav>
                                        <p:tav tm="100000">
                                          <p:val>
                                            <p:strVal val="#ppt_h"/>
                                          </p:val>
                                        </p:tav>
                                      </p:tavLst>
                                    </p:anim>
                                    <p:animEffect transition="in" filter="fade">
                                      <p:cBhvr>
                                        <p:cTn id="35" dur="300"/>
                                        <p:tgtEl>
                                          <p:spTgt spid="43"/>
                                        </p:tgtEl>
                                      </p:cBhvr>
                                    </p:animEffect>
                                    <p:anim calcmode="lin" valueType="num">
                                      <p:cBhvr>
                                        <p:cTn id="36" dur="300" fill="hold"/>
                                        <p:tgtEl>
                                          <p:spTgt spid="43"/>
                                        </p:tgtEl>
                                        <p:attrNameLst>
                                          <p:attrName>ppt_x</p:attrName>
                                        </p:attrNameLst>
                                      </p:cBhvr>
                                      <p:tavLst>
                                        <p:tav tm="0">
                                          <p:val>
                                            <p:fltVal val="0.5"/>
                                          </p:val>
                                        </p:tav>
                                        <p:tav tm="100000">
                                          <p:val>
                                            <p:strVal val="#ppt_x"/>
                                          </p:val>
                                        </p:tav>
                                      </p:tavLst>
                                    </p:anim>
                                    <p:anim calcmode="lin" valueType="num">
                                      <p:cBhvr>
                                        <p:cTn id="37" dur="300" fill="hold"/>
                                        <p:tgtEl>
                                          <p:spTgt spid="43"/>
                                        </p:tgtEl>
                                        <p:attrNameLst>
                                          <p:attrName>ppt_y</p:attrName>
                                        </p:attrNameLst>
                                      </p:cBhvr>
                                      <p:tavLst>
                                        <p:tav tm="0">
                                          <p:val>
                                            <p:fltVal val="0.5"/>
                                          </p:val>
                                        </p:tav>
                                        <p:tav tm="100000">
                                          <p:val>
                                            <p:strVal val="#ppt_y"/>
                                          </p:val>
                                        </p:tav>
                                      </p:tavLst>
                                    </p:anim>
                                  </p:childTnLst>
                                </p:cTn>
                              </p:par>
                              <p:par>
                                <p:cTn id="38" presetID="10" presetClass="entr" presetSubtype="0" fill="hold" grpId="0" nodeType="withEffect">
                                  <p:stCondLst>
                                    <p:cond delay="9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300"/>
                                        <p:tgtEl>
                                          <p:spTgt spid="46"/>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300"/>
                                        <p:tgtEl>
                                          <p:spTgt spid="75"/>
                                        </p:tgtEl>
                                      </p:cBhvr>
                                    </p:animEffect>
                                  </p:childTnLst>
                                </p:cTn>
                              </p:par>
                              <p:par>
                                <p:cTn id="44" presetID="53" presetClass="entr" presetSubtype="528" fill="hold" grpId="0" nodeType="withEffect">
                                  <p:stCondLst>
                                    <p:cond delay="9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300" fill="hold"/>
                                        <p:tgtEl>
                                          <p:spTgt spid="10"/>
                                        </p:tgtEl>
                                        <p:attrNameLst>
                                          <p:attrName>ppt_w</p:attrName>
                                        </p:attrNameLst>
                                      </p:cBhvr>
                                      <p:tavLst>
                                        <p:tav tm="0">
                                          <p:val>
                                            <p:fltVal val="0"/>
                                          </p:val>
                                        </p:tav>
                                        <p:tav tm="100000">
                                          <p:val>
                                            <p:strVal val="#ppt_w"/>
                                          </p:val>
                                        </p:tav>
                                      </p:tavLst>
                                    </p:anim>
                                    <p:anim calcmode="lin" valueType="num">
                                      <p:cBhvr>
                                        <p:cTn id="47" dur="300" fill="hold"/>
                                        <p:tgtEl>
                                          <p:spTgt spid="10"/>
                                        </p:tgtEl>
                                        <p:attrNameLst>
                                          <p:attrName>ppt_h</p:attrName>
                                        </p:attrNameLst>
                                      </p:cBhvr>
                                      <p:tavLst>
                                        <p:tav tm="0">
                                          <p:val>
                                            <p:fltVal val="0"/>
                                          </p:val>
                                        </p:tav>
                                        <p:tav tm="100000">
                                          <p:val>
                                            <p:strVal val="#ppt_h"/>
                                          </p:val>
                                        </p:tav>
                                      </p:tavLst>
                                    </p:anim>
                                    <p:animEffect transition="in" filter="fade">
                                      <p:cBhvr>
                                        <p:cTn id="48" dur="300"/>
                                        <p:tgtEl>
                                          <p:spTgt spid="10"/>
                                        </p:tgtEl>
                                      </p:cBhvr>
                                    </p:animEffect>
                                    <p:anim calcmode="lin" valueType="num">
                                      <p:cBhvr>
                                        <p:cTn id="49" dur="300" fill="hold"/>
                                        <p:tgtEl>
                                          <p:spTgt spid="10"/>
                                        </p:tgtEl>
                                        <p:attrNameLst>
                                          <p:attrName>ppt_x</p:attrName>
                                        </p:attrNameLst>
                                      </p:cBhvr>
                                      <p:tavLst>
                                        <p:tav tm="0">
                                          <p:val>
                                            <p:fltVal val="0.5"/>
                                          </p:val>
                                        </p:tav>
                                        <p:tav tm="100000">
                                          <p:val>
                                            <p:strVal val="#ppt_x"/>
                                          </p:val>
                                        </p:tav>
                                      </p:tavLst>
                                    </p:anim>
                                    <p:anim calcmode="lin" valueType="num">
                                      <p:cBhvr>
                                        <p:cTn id="50" dur="300" fill="hold"/>
                                        <p:tgtEl>
                                          <p:spTgt spid="10"/>
                                        </p:tgtEl>
                                        <p:attrNameLst>
                                          <p:attrName>ppt_y</p:attrName>
                                        </p:attrNameLst>
                                      </p:cBhvr>
                                      <p:tavLst>
                                        <p:tav tm="0">
                                          <p:val>
                                            <p:fltVal val="0.5"/>
                                          </p:val>
                                        </p:tav>
                                        <p:tav tm="100000">
                                          <p:val>
                                            <p:strVal val="#ppt_y"/>
                                          </p:val>
                                        </p:tav>
                                      </p:tavLst>
                                    </p:anim>
                                  </p:childTnLst>
                                </p:cTn>
                              </p:par>
                              <p:par>
                                <p:cTn id="51" presetID="10" presetClass="entr" presetSubtype="0" fill="hold" grpId="0" nodeType="withEffect">
                                  <p:stCondLst>
                                    <p:cond delay="120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300"/>
                                        <p:tgtEl>
                                          <p:spTgt spid="26"/>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300"/>
                                        <p:tgtEl>
                                          <p:spTgt spid="77"/>
                                        </p:tgtEl>
                                      </p:cBhvr>
                                    </p:animEffect>
                                  </p:childTnLst>
                                </p:cTn>
                              </p:par>
                              <p:par>
                                <p:cTn id="57" presetID="53" presetClass="entr" presetSubtype="528" fill="hold" grpId="0" nodeType="withEffect">
                                  <p:stCondLst>
                                    <p:cond delay="12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300" fill="hold"/>
                                        <p:tgtEl>
                                          <p:spTgt spid="39"/>
                                        </p:tgtEl>
                                        <p:attrNameLst>
                                          <p:attrName>ppt_w</p:attrName>
                                        </p:attrNameLst>
                                      </p:cBhvr>
                                      <p:tavLst>
                                        <p:tav tm="0">
                                          <p:val>
                                            <p:fltVal val="0"/>
                                          </p:val>
                                        </p:tav>
                                        <p:tav tm="100000">
                                          <p:val>
                                            <p:strVal val="#ppt_w"/>
                                          </p:val>
                                        </p:tav>
                                      </p:tavLst>
                                    </p:anim>
                                    <p:anim calcmode="lin" valueType="num">
                                      <p:cBhvr>
                                        <p:cTn id="60" dur="300" fill="hold"/>
                                        <p:tgtEl>
                                          <p:spTgt spid="39"/>
                                        </p:tgtEl>
                                        <p:attrNameLst>
                                          <p:attrName>ppt_h</p:attrName>
                                        </p:attrNameLst>
                                      </p:cBhvr>
                                      <p:tavLst>
                                        <p:tav tm="0">
                                          <p:val>
                                            <p:fltVal val="0"/>
                                          </p:val>
                                        </p:tav>
                                        <p:tav tm="100000">
                                          <p:val>
                                            <p:strVal val="#ppt_h"/>
                                          </p:val>
                                        </p:tav>
                                      </p:tavLst>
                                    </p:anim>
                                    <p:animEffect transition="in" filter="fade">
                                      <p:cBhvr>
                                        <p:cTn id="61" dur="300"/>
                                        <p:tgtEl>
                                          <p:spTgt spid="39"/>
                                        </p:tgtEl>
                                      </p:cBhvr>
                                    </p:animEffect>
                                    <p:anim calcmode="lin" valueType="num">
                                      <p:cBhvr>
                                        <p:cTn id="62" dur="300" fill="hold"/>
                                        <p:tgtEl>
                                          <p:spTgt spid="39"/>
                                        </p:tgtEl>
                                        <p:attrNameLst>
                                          <p:attrName>ppt_x</p:attrName>
                                        </p:attrNameLst>
                                      </p:cBhvr>
                                      <p:tavLst>
                                        <p:tav tm="0">
                                          <p:val>
                                            <p:fltVal val="0.5"/>
                                          </p:val>
                                        </p:tav>
                                        <p:tav tm="100000">
                                          <p:val>
                                            <p:strVal val="#ppt_x"/>
                                          </p:val>
                                        </p:tav>
                                      </p:tavLst>
                                    </p:anim>
                                    <p:anim calcmode="lin" valueType="num">
                                      <p:cBhvr>
                                        <p:cTn id="63" dur="300" fill="hold"/>
                                        <p:tgtEl>
                                          <p:spTgt spid="39"/>
                                        </p:tgtEl>
                                        <p:attrNameLst>
                                          <p:attrName>ppt_y</p:attrName>
                                        </p:attrNameLst>
                                      </p:cBhvr>
                                      <p:tavLst>
                                        <p:tav tm="0">
                                          <p:val>
                                            <p:fltVal val="0.5"/>
                                          </p:val>
                                        </p:tav>
                                        <p:tav tm="100000">
                                          <p:val>
                                            <p:strVal val="#ppt_y"/>
                                          </p:val>
                                        </p:tav>
                                      </p:tavLst>
                                    </p:anim>
                                  </p:childTnLst>
                                </p:cTn>
                              </p:par>
                              <p:par>
                                <p:cTn id="64" presetID="10" presetClass="entr" presetSubtype="0" fill="hold" grpId="0" nodeType="withEffect">
                                  <p:stCondLst>
                                    <p:cond delay="150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300"/>
                                        <p:tgtEl>
                                          <p:spTgt spid="44"/>
                                        </p:tgtEl>
                                      </p:cBhvr>
                                    </p:animEffect>
                                  </p:childTnLst>
                                </p:cTn>
                              </p:par>
                              <p:par>
                                <p:cTn id="67" presetID="10" presetClass="entr" presetSubtype="0" fill="hold" nodeType="withEffect">
                                  <p:stCondLst>
                                    <p:cond delay="150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300"/>
                                        <p:tgtEl>
                                          <p:spTgt spid="82"/>
                                        </p:tgtEl>
                                      </p:cBhvr>
                                    </p:animEffect>
                                  </p:childTnLst>
                                </p:cTn>
                              </p:par>
                              <p:par>
                                <p:cTn id="70" presetID="53" presetClass="entr" presetSubtype="528" fill="hold" grpId="0" nodeType="withEffect">
                                  <p:stCondLst>
                                    <p:cond delay="1500"/>
                                  </p:stCondLst>
                                  <p:childTnLst>
                                    <p:set>
                                      <p:cBhvr>
                                        <p:cTn id="71" dur="1" fill="hold">
                                          <p:stCondLst>
                                            <p:cond delay="0"/>
                                          </p:stCondLst>
                                        </p:cTn>
                                        <p:tgtEl>
                                          <p:spTgt spid="9"/>
                                        </p:tgtEl>
                                        <p:attrNameLst>
                                          <p:attrName>style.visibility</p:attrName>
                                        </p:attrNameLst>
                                      </p:cBhvr>
                                      <p:to>
                                        <p:strVal val="visible"/>
                                      </p:to>
                                    </p:set>
                                    <p:anim calcmode="lin" valueType="num">
                                      <p:cBhvr>
                                        <p:cTn id="72" dur="300" fill="hold"/>
                                        <p:tgtEl>
                                          <p:spTgt spid="9"/>
                                        </p:tgtEl>
                                        <p:attrNameLst>
                                          <p:attrName>ppt_w</p:attrName>
                                        </p:attrNameLst>
                                      </p:cBhvr>
                                      <p:tavLst>
                                        <p:tav tm="0">
                                          <p:val>
                                            <p:fltVal val="0"/>
                                          </p:val>
                                        </p:tav>
                                        <p:tav tm="100000">
                                          <p:val>
                                            <p:strVal val="#ppt_w"/>
                                          </p:val>
                                        </p:tav>
                                      </p:tavLst>
                                    </p:anim>
                                    <p:anim calcmode="lin" valueType="num">
                                      <p:cBhvr>
                                        <p:cTn id="73" dur="300" fill="hold"/>
                                        <p:tgtEl>
                                          <p:spTgt spid="9"/>
                                        </p:tgtEl>
                                        <p:attrNameLst>
                                          <p:attrName>ppt_h</p:attrName>
                                        </p:attrNameLst>
                                      </p:cBhvr>
                                      <p:tavLst>
                                        <p:tav tm="0">
                                          <p:val>
                                            <p:fltVal val="0"/>
                                          </p:val>
                                        </p:tav>
                                        <p:tav tm="100000">
                                          <p:val>
                                            <p:strVal val="#ppt_h"/>
                                          </p:val>
                                        </p:tav>
                                      </p:tavLst>
                                    </p:anim>
                                    <p:animEffect transition="in" filter="fade">
                                      <p:cBhvr>
                                        <p:cTn id="74" dur="300"/>
                                        <p:tgtEl>
                                          <p:spTgt spid="9"/>
                                        </p:tgtEl>
                                      </p:cBhvr>
                                    </p:animEffect>
                                    <p:anim calcmode="lin" valueType="num">
                                      <p:cBhvr>
                                        <p:cTn id="75" dur="300" fill="hold"/>
                                        <p:tgtEl>
                                          <p:spTgt spid="9"/>
                                        </p:tgtEl>
                                        <p:attrNameLst>
                                          <p:attrName>ppt_x</p:attrName>
                                        </p:attrNameLst>
                                      </p:cBhvr>
                                      <p:tavLst>
                                        <p:tav tm="0">
                                          <p:val>
                                            <p:fltVal val="0.5"/>
                                          </p:val>
                                        </p:tav>
                                        <p:tav tm="100000">
                                          <p:val>
                                            <p:strVal val="#ppt_x"/>
                                          </p:val>
                                        </p:tav>
                                      </p:tavLst>
                                    </p:anim>
                                    <p:anim calcmode="lin" valueType="num">
                                      <p:cBhvr>
                                        <p:cTn id="76" dur="300" fill="hold"/>
                                        <p:tgtEl>
                                          <p:spTgt spid="9"/>
                                        </p:tgtEl>
                                        <p:attrNameLst>
                                          <p:attrName>ppt_y</p:attrName>
                                        </p:attrNameLst>
                                      </p:cBhvr>
                                      <p:tavLst>
                                        <p:tav tm="0">
                                          <p:val>
                                            <p:fltVal val="0.5"/>
                                          </p:val>
                                        </p:tav>
                                        <p:tav tm="100000">
                                          <p:val>
                                            <p:strVal val="#ppt_y"/>
                                          </p:val>
                                        </p:tav>
                                      </p:tavLst>
                                    </p:anim>
                                  </p:childTnLst>
                                </p:cTn>
                              </p:par>
                              <p:par>
                                <p:cTn id="77" presetID="10" presetClass="entr" presetSubtype="0" fill="hold" grpId="0" nodeType="withEffect">
                                  <p:stCondLst>
                                    <p:cond delay="180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300"/>
                                        <p:tgtEl>
                                          <p:spTgt spid="45"/>
                                        </p:tgtEl>
                                      </p:cBhvr>
                                    </p:animEffect>
                                  </p:childTnLst>
                                </p:cTn>
                              </p:par>
                              <p:par>
                                <p:cTn id="80" presetID="10" presetClass="entr" presetSubtype="0" fill="hold" grpId="0" nodeType="withEffect">
                                  <p:stCondLst>
                                    <p:cond delay="180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3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9" grpId="0" animBg="1"/>
      <p:bldP spid="43" grpId="0" animBg="1"/>
      <p:bldP spid="48" grpId="0"/>
      <p:bldP spid="74" grpId="0" animBg="1"/>
      <p:bldP spid="46" grpId="0"/>
      <p:bldP spid="47" grpId="0"/>
      <p:bldP spid="75" grpId="0" animBg="1"/>
      <p:bldP spid="26" grpId="0"/>
      <p:bldP spid="44" grpId="0"/>
      <p:bldP spid="45" grpId="0"/>
      <p:bldP spid="76" grpId="0" animBg="1"/>
      <p:bldP spid="7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810548" y="183279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Freeform 7"/>
          <p:cNvSpPr/>
          <p:nvPr/>
        </p:nvSpPr>
        <p:spPr>
          <a:xfrm>
            <a:off x="-693645" y="2262281"/>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11" name="Straight Connector 10"/>
          <p:cNvCxnSpPr/>
          <p:nvPr/>
        </p:nvCxnSpPr>
        <p:spPr>
          <a:xfrm>
            <a:off x="-2031999" y="3719061"/>
            <a:ext cx="12133169" cy="0"/>
          </a:xfrm>
          <a:prstGeom prst="line">
            <a:avLst/>
          </a:prstGeom>
          <a:ln w="4191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2946400" y="454631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6"/>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Freeform 13"/>
          <p:cNvSpPr/>
          <p:nvPr/>
        </p:nvSpPr>
        <p:spPr>
          <a:xfrm flipV="1">
            <a:off x="-1954242" y="4134356"/>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5"/>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4673600" y="1455104"/>
            <a:ext cx="7335624" cy="1034608"/>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Rectangle 21"/>
          <p:cNvSpPr/>
          <p:nvPr/>
        </p:nvSpPr>
        <p:spPr>
          <a:xfrm>
            <a:off x="613062" y="620688"/>
            <a:ext cx="1985813" cy="646331"/>
          </a:xfrm>
          <a:prstGeom prst="rect">
            <a:avLst/>
          </a:prstGeom>
        </p:spPr>
        <p:txBody>
          <a:bodyPr wrap="square">
            <a:spAutoFit/>
          </a:bodyPr>
          <a:lstStyle/>
          <a:p>
            <a:pPr algn="r"/>
            <a:r>
              <a:rPr lang="en-US" sz="1200" dirty="0"/>
              <a:t>Drops off after downloading 1-5 resources</a:t>
            </a:r>
          </a:p>
        </p:txBody>
      </p:sp>
      <p:sp>
        <p:nvSpPr>
          <p:cNvPr id="24" name="Rectangle 23"/>
          <p:cNvSpPr/>
          <p:nvPr/>
        </p:nvSpPr>
        <p:spPr>
          <a:xfrm>
            <a:off x="4016431" y="914926"/>
            <a:ext cx="1629193" cy="646331"/>
          </a:xfrm>
          <a:prstGeom prst="rect">
            <a:avLst/>
          </a:prstGeom>
        </p:spPr>
        <p:txBody>
          <a:bodyPr wrap="square">
            <a:spAutoFit/>
          </a:bodyPr>
          <a:lstStyle/>
          <a:p>
            <a:pPr algn="r"/>
            <a:r>
              <a:rPr lang="en-US" sz="1200" dirty="0"/>
              <a:t>Drops off due to lack of insights for specific industries</a:t>
            </a:r>
          </a:p>
        </p:txBody>
      </p:sp>
      <p:sp>
        <p:nvSpPr>
          <p:cNvPr id="26" name="Rectangle 25"/>
          <p:cNvSpPr/>
          <p:nvPr/>
        </p:nvSpPr>
        <p:spPr>
          <a:xfrm>
            <a:off x="6996100" y="1536467"/>
            <a:ext cx="1593702" cy="461665"/>
          </a:xfrm>
          <a:prstGeom prst="rect">
            <a:avLst/>
          </a:prstGeom>
        </p:spPr>
        <p:txBody>
          <a:bodyPr wrap="square">
            <a:spAutoFit/>
          </a:bodyPr>
          <a:lstStyle/>
          <a:p>
            <a:pPr algn="r"/>
            <a:r>
              <a:rPr lang="en-US" sz="1200" dirty="0"/>
              <a:t>Clicks out due to unknown reasons</a:t>
            </a:r>
          </a:p>
        </p:txBody>
      </p:sp>
      <p:sp>
        <p:nvSpPr>
          <p:cNvPr id="31" name="Rectangle 30"/>
          <p:cNvSpPr/>
          <p:nvPr/>
        </p:nvSpPr>
        <p:spPr>
          <a:xfrm>
            <a:off x="3179676" y="5707704"/>
            <a:ext cx="1284119" cy="830997"/>
          </a:xfrm>
          <a:prstGeom prst="rect">
            <a:avLst/>
          </a:prstGeom>
        </p:spPr>
        <p:txBody>
          <a:bodyPr wrap="square">
            <a:spAutoFit/>
          </a:bodyPr>
          <a:lstStyle/>
          <a:p>
            <a:pPr algn="r"/>
            <a:r>
              <a:rPr lang="en-US" sz="1200" dirty="0"/>
              <a:t>Visitors from advertising campaigns that are likely bots</a:t>
            </a:r>
          </a:p>
        </p:txBody>
      </p:sp>
      <p:sp>
        <p:nvSpPr>
          <p:cNvPr id="32" name="Rectangle 31"/>
          <p:cNvSpPr/>
          <p:nvPr/>
        </p:nvSpPr>
        <p:spPr>
          <a:xfrm>
            <a:off x="5807968" y="5473602"/>
            <a:ext cx="1455277" cy="738664"/>
          </a:xfrm>
          <a:prstGeom prst="rect">
            <a:avLst/>
          </a:prstGeom>
        </p:spPr>
        <p:txBody>
          <a:bodyPr wrap="square">
            <a:spAutoFit/>
          </a:bodyPr>
          <a:lstStyle/>
          <a:p>
            <a:pPr algn="r"/>
            <a:r>
              <a:rPr lang="en-US" sz="1400" dirty="0"/>
              <a:t>Drives to cart page but does not convert</a:t>
            </a:r>
          </a:p>
        </p:txBody>
      </p:sp>
      <p:sp>
        <p:nvSpPr>
          <p:cNvPr id="33" name="Rectangle 32"/>
          <p:cNvSpPr/>
          <p:nvPr/>
        </p:nvSpPr>
        <p:spPr>
          <a:xfrm>
            <a:off x="10020436" y="3319226"/>
            <a:ext cx="1985813" cy="748820"/>
          </a:xfrm>
          <a:prstGeom prst="rect">
            <a:avLst/>
          </a:prstGeom>
        </p:spPr>
        <p:txBody>
          <a:bodyPr wrap="square">
            <a:spAutoFit/>
          </a:bodyPr>
          <a:lstStyle/>
          <a:p>
            <a:pPr algn="ctr"/>
            <a:r>
              <a:rPr lang="en-US" sz="2133" dirty="0"/>
              <a:t>5% Customer Conversion</a:t>
            </a:r>
            <a:endParaRPr lang="en-US" sz="1467" dirty="0"/>
          </a:p>
        </p:txBody>
      </p:sp>
      <p:sp>
        <p:nvSpPr>
          <p:cNvPr id="27" name="Oval 26"/>
          <p:cNvSpPr/>
          <p:nvPr/>
        </p:nvSpPr>
        <p:spPr>
          <a:xfrm>
            <a:off x="8657549" y="1355347"/>
            <a:ext cx="933016" cy="9330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0" name="Oval 29"/>
          <p:cNvSpPr/>
          <p:nvPr/>
        </p:nvSpPr>
        <p:spPr>
          <a:xfrm>
            <a:off x="4518428" y="5480283"/>
            <a:ext cx="933016" cy="9330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5" name="Oval 24"/>
          <p:cNvSpPr/>
          <p:nvPr/>
        </p:nvSpPr>
        <p:spPr>
          <a:xfrm>
            <a:off x="5734672" y="935432"/>
            <a:ext cx="933016" cy="9330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Oval 22"/>
          <p:cNvSpPr/>
          <p:nvPr/>
        </p:nvSpPr>
        <p:spPr>
          <a:xfrm>
            <a:off x="2629449" y="586751"/>
            <a:ext cx="933016" cy="933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9" name="Oval 28"/>
          <p:cNvSpPr/>
          <p:nvPr/>
        </p:nvSpPr>
        <p:spPr>
          <a:xfrm>
            <a:off x="7338943" y="5008117"/>
            <a:ext cx="933016" cy="9330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1" name="Title 1"/>
          <p:cNvSpPr txBox="1">
            <a:spLocks/>
          </p:cNvSpPr>
          <p:nvPr/>
        </p:nvSpPr>
        <p:spPr>
          <a:xfrm>
            <a:off x="914400" y="279961"/>
            <a:ext cx="10363200" cy="817561"/>
          </a:xfrm>
          <a:prstGeom prst="rect">
            <a:avLst/>
          </a:prstGeom>
        </p:spPr>
        <p:txBody>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r"/>
            <a:r>
              <a:rPr lang="en-US" dirty="0"/>
              <a:t>DROPOFFS</a:t>
            </a:r>
          </a:p>
        </p:txBody>
      </p:sp>
      <p:sp>
        <p:nvSpPr>
          <p:cNvPr id="20" name="Freeform 139"/>
          <p:cNvSpPr>
            <a:spLocks noEditPoints="1"/>
          </p:cNvSpPr>
          <p:nvPr/>
        </p:nvSpPr>
        <p:spPr bwMode="auto">
          <a:xfrm>
            <a:off x="2783632" y="728700"/>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9"/>
          <p:cNvSpPr>
            <a:spLocks noEditPoints="1"/>
          </p:cNvSpPr>
          <p:nvPr/>
        </p:nvSpPr>
        <p:spPr bwMode="auto">
          <a:xfrm>
            <a:off x="5871422" y="1068016"/>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noEditPoints="1"/>
          </p:cNvSpPr>
          <p:nvPr/>
        </p:nvSpPr>
        <p:spPr bwMode="auto">
          <a:xfrm>
            <a:off x="8808819" y="1483701"/>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9"/>
          <p:cNvSpPr>
            <a:spLocks noEditPoints="1"/>
          </p:cNvSpPr>
          <p:nvPr/>
        </p:nvSpPr>
        <p:spPr bwMode="auto">
          <a:xfrm>
            <a:off x="4669698" y="5625564"/>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39"/>
          <p:cNvSpPr>
            <a:spLocks noEditPoints="1"/>
          </p:cNvSpPr>
          <p:nvPr/>
        </p:nvSpPr>
        <p:spPr bwMode="auto">
          <a:xfrm>
            <a:off x="7500156" y="5157192"/>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8"/>
          <p:cNvSpPr>
            <a:spLocks noEditPoints="1"/>
          </p:cNvSpPr>
          <p:nvPr/>
        </p:nvSpPr>
        <p:spPr bwMode="auto">
          <a:xfrm>
            <a:off x="9345069" y="345998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39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0" presetClass="entr" presetSubtype="0"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8" fill="hold" nodeType="withEffect">
                                  <p:stCondLst>
                                    <p:cond delay="9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22" presetClass="entr" presetSubtype="8" fill="hold" grpId="0" nodeType="withEffect">
                                  <p:stCondLst>
                                    <p:cond delay="120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22" presetClass="entr" presetSubtype="8" fill="hold" grpId="0" nodeType="withEffect">
                                  <p:stCondLst>
                                    <p:cond delay="15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10" presetClass="entr" presetSubtype="0" fill="hold" grpId="0" nodeType="withEffect">
                                  <p:stCondLst>
                                    <p:cond delay="17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17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animBg="1"/>
      <p:bldP spid="19" grpId="0" animBg="1"/>
      <p:bldP spid="22" grpId="0"/>
      <p:bldP spid="24" grpId="0"/>
      <p:bldP spid="26" grpId="0"/>
      <p:bldP spid="31" grpId="0"/>
      <p:bldP spid="32" grpId="0"/>
      <p:bldP spid="33" grpId="0"/>
      <p:bldP spid="27" grpId="0" animBg="1"/>
      <p:bldP spid="30" grpId="0" animBg="1"/>
      <p:bldP spid="25" grpId="0" animBg="1"/>
      <p:bldP spid="23"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HOW WE DO IT</a:t>
            </a:r>
          </a:p>
        </p:txBody>
      </p:sp>
      <p:sp>
        <p:nvSpPr>
          <p:cNvPr id="5" name="Freeform 6"/>
          <p:cNvSpPr>
            <a:spLocks/>
          </p:cNvSpPr>
          <p:nvPr/>
        </p:nvSpPr>
        <p:spPr bwMode="auto">
          <a:xfrm>
            <a:off x="5479905" y="5300362"/>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a:off x="4646405" y="1270364"/>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bg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0"/>
          <p:cNvSpPr>
            <a:spLocks/>
          </p:cNvSpPr>
          <p:nvPr/>
        </p:nvSpPr>
        <p:spPr bwMode="auto">
          <a:xfrm>
            <a:off x="4559829" y="2293988"/>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Freeform 12"/>
          <p:cNvSpPr>
            <a:spLocks/>
          </p:cNvSpPr>
          <p:nvPr/>
        </p:nvSpPr>
        <p:spPr bwMode="auto">
          <a:xfrm>
            <a:off x="5145487" y="4271644"/>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14"/>
          <p:cNvSpPr>
            <a:spLocks/>
          </p:cNvSpPr>
          <p:nvPr/>
        </p:nvSpPr>
        <p:spPr bwMode="auto">
          <a:xfrm>
            <a:off x="4643010" y="3283664"/>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32" name="Straight Connector 31"/>
          <p:cNvCxnSpPr/>
          <p:nvPr/>
        </p:nvCxnSpPr>
        <p:spPr>
          <a:xfrm>
            <a:off x="6854649" y="1753259"/>
            <a:ext cx="12289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83577" y="1359611"/>
            <a:ext cx="787296" cy="787296"/>
          </a:xfrm>
          <a:prstGeom prst="ellipse">
            <a:avLst/>
          </a:prstGeom>
          <a:solidFill>
            <a:schemeClr val="bg2">
              <a:alpha val="2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D</a:t>
            </a:r>
          </a:p>
        </p:txBody>
      </p:sp>
      <p:cxnSp>
        <p:nvCxnSpPr>
          <p:cNvPr id="37" name="Straight Connector 36"/>
          <p:cNvCxnSpPr/>
          <p:nvPr/>
        </p:nvCxnSpPr>
        <p:spPr>
          <a:xfrm flipV="1">
            <a:off x="7238694" y="2752328"/>
            <a:ext cx="8448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83577" y="2358680"/>
            <a:ext cx="787296" cy="787296"/>
          </a:xfrm>
          <a:prstGeom prst="ellipse">
            <a:avLst/>
          </a:prstGeom>
          <a:solidFill>
            <a:schemeClr val="accent5">
              <a:alpha val="20000"/>
            </a:scheme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C</a:t>
            </a:r>
          </a:p>
        </p:txBody>
      </p:sp>
      <p:cxnSp>
        <p:nvCxnSpPr>
          <p:cNvPr id="39" name="Straight Connector 38"/>
          <p:cNvCxnSpPr/>
          <p:nvPr/>
        </p:nvCxnSpPr>
        <p:spPr>
          <a:xfrm>
            <a:off x="6854649" y="3739731"/>
            <a:ext cx="12289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083577" y="3346083"/>
            <a:ext cx="787296" cy="787296"/>
          </a:xfrm>
          <a:prstGeom prst="ellipse">
            <a:avLst/>
          </a:prstGeom>
          <a:solidFill>
            <a:schemeClr val="accent3">
              <a:alpha val="2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B</a:t>
            </a:r>
          </a:p>
        </p:txBody>
      </p:sp>
      <p:cxnSp>
        <p:nvCxnSpPr>
          <p:cNvPr id="41" name="Straight Connector 40"/>
          <p:cNvCxnSpPr/>
          <p:nvPr/>
        </p:nvCxnSpPr>
        <p:spPr>
          <a:xfrm>
            <a:off x="6559631" y="4727199"/>
            <a:ext cx="152396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8083577" y="4354159"/>
            <a:ext cx="787296" cy="787296"/>
          </a:xfrm>
          <a:prstGeom prst="ellipse">
            <a:avLst/>
          </a:prstGeom>
          <a:solidFill>
            <a:schemeClr val="accent1">
              <a:alpha val="2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A</a:t>
            </a:r>
          </a:p>
        </p:txBody>
      </p:sp>
      <p:sp>
        <p:nvSpPr>
          <p:cNvPr id="49" name="Rectangle 48"/>
          <p:cNvSpPr/>
          <p:nvPr/>
        </p:nvSpPr>
        <p:spPr>
          <a:xfrm>
            <a:off x="9024326" y="3427803"/>
            <a:ext cx="2625855" cy="794128"/>
          </a:xfrm>
          <a:prstGeom prst="rect">
            <a:avLst/>
          </a:prstGeom>
        </p:spPr>
        <p:txBody>
          <a:bodyPr wrap="square">
            <a:spAutoFit/>
          </a:bodyPr>
          <a:lstStyle/>
          <a:p>
            <a:pPr>
              <a:lnSpc>
                <a:spcPct val="90000"/>
              </a:lnSpc>
            </a:pPr>
            <a:r>
              <a:rPr lang="en-US" sz="2133" dirty="0"/>
              <a:t>ARTICLES</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0" name="Rectangle 49"/>
          <p:cNvSpPr/>
          <p:nvPr/>
        </p:nvSpPr>
        <p:spPr>
          <a:xfrm>
            <a:off x="9024326" y="2388688"/>
            <a:ext cx="2625855" cy="594693"/>
          </a:xfrm>
          <a:prstGeom prst="rect">
            <a:avLst/>
          </a:prstGeom>
        </p:spPr>
        <p:txBody>
          <a:bodyPr wrap="square">
            <a:spAutoFit/>
          </a:bodyPr>
          <a:lstStyle/>
          <a:p>
            <a:pPr>
              <a:lnSpc>
                <a:spcPct val="90000"/>
              </a:lnSpc>
            </a:pPr>
            <a:r>
              <a:rPr lang="en-US" sz="2133" dirty="0"/>
              <a:t>INTERVIEWS</a:t>
            </a:r>
          </a:p>
          <a:p>
            <a:pPr>
              <a:lnSpc>
                <a:spcPct val="90000"/>
              </a:lnSpc>
            </a:pPr>
            <a:r>
              <a:rPr lang="en-US" sz="1467" dirty="0"/>
              <a:t>To pass knowledge down</a:t>
            </a:r>
          </a:p>
        </p:txBody>
      </p:sp>
      <p:sp>
        <p:nvSpPr>
          <p:cNvPr id="51" name="Rectangle 50"/>
          <p:cNvSpPr/>
          <p:nvPr/>
        </p:nvSpPr>
        <p:spPr>
          <a:xfrm>
            <a:off x="9024326" y="1349574"/>
            <a:ext cx="2625855" cy="797872"/>
          </a:xfrm>
          <a:prstGeom prst="rect">
            <a:avLst/>
          </a:prstGeom>
        </p:spPr>
        <p:txBody>
          <a:bodyPr wrap="square">
            <a:spAutoFit/>
          </a:bodyPr>
          <a:lstStyle/>
          <a:p>
            <a:pPr>
              <a:lnSpc>
                <a:spcPct val="90000"/>
              </a:lnSpc>
            </a:pPr>
            <a:r>
              <a:rPr lang="en-US" sz="2133" dirty="0"/>
              <a:t>RESOURCES</a:t>
            </a:r>
          </a:p>
          <a:p>
            <a:pPr>
              <a:lnSpc>
                <a:spcPct val="90000"/>
              </a:lnSpc>
            </a:pPr>
            <a:r>
              <a:rPr lang="en-US" sz="1467" dirty="0"/>
              <a:t>To help our members look more professional</a:t>
            </a:r>
          </a:p>
        </p:txBody>
      </p:sp>
      <p:sp>
        <p:nvSpPr>
          <p:cNvPr id="52" name="Rectangle 51"/>
          <p:cNvSpPr/>
          <p:nvPr/>
        </p:nvSpPr>
        <p:spPr>
          <a:xfrm>
            <a:off x="9024326" y="4287947"/>
            <a:ext cx="2832314" cy="594693"/>
          </a:xfrm>
          <a:prstGeom prst="rect">
            <a:avLst/>
          </a:prstGeom>
        </p:spPr>
        <p:txBody>
          <a:bodyPr wrap="square">
            <a:spAutoFit/>
          </a:bodyPr>
          <a:lstStyle/>
          <a:p>
            <a:pPr>
              <a:lnSpc>
                <a:spcPct val="90000"/>
              </a:lnSpc>
            </a:pPr>
            <a:r>
              <a:rPr lang="en-US" sz="2133" dirty="0"/>
              <a:t>INSIGHTS</a:t>
            </a:r>
          </a:p>
          <a:p>
            <a:pPr>
              <a:lnSpc>
                <a:spcPct val="90000"/>
              </a:lnSpc>
            </a:pPr>
            <a:r>
              <a:rPr lang="en-US" sz="1467" dirty="0"/>
              <a:t>Actionable insights each week</a:t>
            </a:r>
          </a:p>
        </p:txBody>
      </p:sp>
      <p:sp>
        <p:nvSpPr>
          <p:cNvPr id="53" name="Rectangle 52"/>
          <p:cNvSpPr/>
          <p:nvPr/>
        </p:nvSpPr>
        <p:spPr>
          <a:xfrm>
            <a:off x="767408" y="1174540"/>
            <a:ext cx="3197656" cy="4343085"/>
          </a:xfrm>
          <a:prstGeom prst="rect">
            <a:avLst/>
          </a:prstGeom>
        </p:spPr>
        <p:txBody>
          <a:bodyPr wrap="square">
            <a:spAutoFit/>
          </a:bodyPr>
          <a:lstStyle/>
          <a:p>
            <a:pPr>
              <a:lnSpc>
                <a:spcPct val="130000"/>
              </a:lnSpc>
            </a:pPr>
            <a:r>
              <a:rPr lang="en-US" sz="2133" dirty="0"/>
              <a:t>We interview Fortune 100 executives &amp; read 100s of editorials ― and only email you the insights and resources that will help you develop your career. All, in a brief report so you can stay ahead of the curve.</a:t>
            </a:r>
            <a:endParaRPr lang="en-US" sz="1467" dirty="0"/>
          </a:p>
        </p:txBody>
      </p:sp>
    </p:spTree>
    <p:extLst>
      <p:ext uri="{BB962C8B-B14F-4D97-AF65-F5344CB8AC3E}">
        <p14:creationId xmlns:p14="http://schemas.microsoft.com/office/powerpoint/2010/main" val="260266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a:t>
            </a:r>
          </a:p>
        </p:txBody>
      </p:sp>
      <p:grpSp>
        <p:nvGrpSpPr>
          <p:cNvPr id="30" name="Group 29"/>
          <p:cNvGrpSpPr/>
          <p:nvPr/>
        </p:nvGrpSpPr>
        <p:grpSpPr>
          <a:xfrm>
            <a:off x="1240065" y="1560090"/>
            <a:ext cx="4311058" cy="4317182"/>
            <a:chOff x="6361113" y="1190625"/>
            <a:chExt cx="4470400" cy="4476750"/>
          </a:xfrm>
        </p:grpSpPr>
        <p:sp>
          <p:nvSpPr>
            <p:cNvPr id="6" name="Freeform 5"/>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54" name="Straight Arrow Connector 53"/>
          <p:cNvCxnSpPr/>
          <p:nvPr/>
        </p:nvCxnSpPr>
        <p:spPr>
          <a:xfrm flipH="1" flipV="1">
            <a:off x="3841361" y="3208721"/>
            <a:ext cx="2080245" cy="868180"/>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3577317" y="3429000"/>
            <a:ext cx="2357990" cy="1771163"/>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60096" y="5051719"/>
            <a:ext cx="4265842" cy="800219"/>
          </a:xfrm>
          <a:prstGeom prst="rect">
            <a:avLst/>
          </a:prstGeom>
          <a:noFill/>
        </p:spPr>
        <p:txBody>
          <a:bodyPr wrap="square" rtlCol="0">
            <a:spAutoFit/>
          </a:bodyPr>
          <a:lstStyle/>
          <a:p>
            <a:r>
              <a:rPr lang="en-US" sz="1800" dirty="0"/>
              <a:t>Incredible content</a:t>
            </a:r>
          </a:p>
          <a:p>
            <a:r>
              <a:rPr lang="en-US" sz="1400" dirty="0"/>
              <a:t>Develop incredible content such that our members will not be shy to share the content</a:t>
            </a:r>
          </a:p>
        </p:txBody>
      </p:sp>
      <p:sp>
        <p:nvSpPr>
          <p:cNvPr id="63" name="Oval 62"/>
          <p:cNvSpPr/>
          <p:nvPr/>
        </p:nvSpPr>
        <p:spPr>
          <a:xfrm>
            <a:off x="5876667" y="1469380"/>
            <a:ext cx="890585" cy="890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a:off x="5876667" y="2633718"/>
            <a:ext cx="890585" cy="8905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Oval 68"/>
          <p:cNvSpPr/>
          <p:nvPr/>
        </p:nvSpPr>
        <p:spPr>
          <a:xfrm>
            <a:off x="5876667" y="3798056"/>
            <a:ext cx="890585" cy="89058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Oval 71"/>
          <p:cNvSpPr/>
          <p:nvPr/>
        </p:nvSpPr>
        <p:spPr>
          <a:xfrm>
            <a:off x="5876667" y="4962393"/>
            <a:ext cx="890585" cy="89058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77" name="Straight Arrow Connector 76"/>
          <p:cNvCxnSpPr>
            <a:stCxn id="66" idx="2"/>
          </p:cNvCxnSpPr>
          <p:nvPr/>
        </p:nvCxnSpPr>
        <p:spPr>
          <a:xfrm flipH="1" flipV="1">
            <a:off x="4102112" y="2973126"/>
            <a:ext cx="1774555" cy="105885"/>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385386" y="2101306"/>
            <a:ext cx="1536222" cy="629538"/>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60096" y="3897799"/>
            <a:ext cx="4265842" cy="584776"/>
          </a:xfrm>
          <a:prstGeom prst="rect">
            <a:avLst/>
          </a:prstGeom>
          <a:noFill/>
        </p:spPr>
        <p:txBody>
          <a:bodyPr wrap="square" rtlCol="0">
            <a:spAutoFit/>
          </a:bodyPr>
          <a:lstStyle/>
          <a:p>
            <a:r>
              <a:rPr lang="en-US" sz="1800" dirty="0"/>
              <a:t>Free services</a:t>
            </a:r>
          </a:p>
          <a:p>
            <a:r>
              <a:rPr lang="en-US" sz="1400" dirty="0"/>
              <a:t>Capture potential members with free-</a:t>
            </a:r>
            <a:r>
              <a:rPr lang="en-US" sz="1400" dirty="0" err="1"/>
              <a:t>mium</a:t>
            </a:r>
            <a:r>
              <a:rPr lang="en-US" sz="1400" dirty="0"/>
              <a:t> model</a:t>
            </a:r>
          </a:p>
        </p:txBody>
      </p:sp>
      <p:sp>
        <p:nvSpPr>
          <p:cNvPr id="91" name="TextBox 90"/>
          <p:cNvSpPr txBox="1"/>
          <p:nvPr/>
        </p:nvSpPr>
        <p:spPr>
          <a:xfrm>
            <a:off x="6960096" y="2667016"/>
            <a:ext cx="4265842" cy="800219"/>
          </a:xfrm>
          <a:prstGeom prst="rect">
            <a:avLst/>
          </a:prstGeom>
          <a:noFill/>
        </p:spPr>
        <p:txBody>
          <a:bodyPr wrap="square" rtlCol="0">
            <a:spAutoFit/>
          </a:bodyPr>
          <a:lstStyle/>
          <a:p>
            <a:r>
              <a:rPr lang="en-US" sz="1800" dirty="0"/>
              <a:t>Paid subscribers</a:t>
            </a:r>
          </a:p>
          <a:p>
            <a:r>
              <a:rPr lang="en-US" sz="1400" dirty="0"/>
              <a:t>This is optional, not sure yet. Ideally everything should be free for everyone</a:t>
            </a:r>
          </a:p>
        </p:txBody>
      </p:sp>
      <p:sp>
        <p:nvSpPr>
          <p:cNvPr id="92" name="TextBox 91"/>
          <p:cNvSpPr txBox="1"/>
          <p:nvPr/>
        </p:nvSpPr>
        <p:spPr>
          <a:xfrm>
            <a:off x="6960096" y="1513096"/>
            <a:ext cx="4265842" cy="800219"/>
          </a:xfrm>
          <a:prstGeom prst="rect">
            <a:avLst/>
          </a:prstGeom>
          <a:noFill/>
        </p:spPr>
        <p:txBody>
          <a:bodyPr wrap="square" rtlCol="0">
            <a:spAutoFit/>
          </a:bodyPr>
          <a:lstStyle/>
          <a:p>
            <a:r>
              <a:rPr lang="en-US" sz="1800" dirty="0"/>
              <a:t>Consulting</a:t>
            </a:r>
          </a:p>
          <a:p>
            <a:r>
              <a:rPr lang="en-US" sz="1400" dirty="0"/>
              <a:t>Allow corporate members to gain access to our consulting expertise</a:t>
            </a:r>
          </a:p>
        </p:txBody>
      </p:sp>
      <p:sp>
        <p:nvSpPr>
          <p:cNvPr id="39" name="Freeform 33"/>
          <p:cNvSpPr>
            <a:spLocks noEditPoints="1"/>
          </p:cNvSpPr>
          <p:nvPr/>
        </p:nvSpPr>
        <p:spPr bwMode="auto">
          <a:xfrm>
            <a:off x="5987988" y="1628800"/>
            <a:ext cx="655055" cy="490994"/>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2"/>
          <p:cNvSpPr>
            <a:spLocks noEditPoints="1"/>
          </p:cNvSpPr>
          <p:nvPr/>
        </p:nvSpPr>
        <p:spPr bwMode="auto">
          <a:xfrm>
            <a:off x="6059996" y="2763631"/>
            <a:ext cx="540060" cy="60378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6"/>
          <p:cNvSpPr>
            <a:spLocks noEditPoints="1"/>
          </p:cNvSpPr>
          <p:nvPr/>
        </p:nvSpPr>
        <p:spPr bwMode="auto">
          <a:xfrm>
            <a:off x="5951984" y="3897052"/>
            <a:ext cx="678450" cy="635911"/>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noEditPoints="1"/>
          </p:cNvSpPr>
          <p:nvPr/>
        </p:nvSpPr>
        <p:spPr bwMode="auto">
          <a:xfrm>
            <a:off x="6048063" y="5200163"/>
            <a:ext cx="525419" cy="396622"/>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1358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61111">
                                          <p:cBhvr additive="base">
                                            <p:cTn id="7" dur="900" fill="hold"/>
                                            <p:tgtEl>
                                              <p:spTgt spid="3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900" fill="hold"/>
                                            <p:tgtEl>
                                              <p:spTgt spid="30"/>
                                            </p:tgtEl>
                                            <p:attrNameLst>
                                              <p:attrName>ppt_x</p:attrName>
                                            </p:attrNameLst>
                                          </p:cBhvr>
                                          <p:tavLst>
                                            <p:tav tm="0">
                                              <p:val>
                                                <p:strVal val="#ppt_x"/>
                                              </p:val>
                                            </p:tav>
                                            <p:tav tm="100000">
                                              <p:val>
                                                <p:strVal val="#ppt_x"/>
                                              </p:val>
                                            </p:tav>
                                          </p:tavLst>
                                        </p:anim>
                                        <p:anim calcmode="lin" valueType="num">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ADC2C-D4AB-4210-9D98-415DA8780970}"/>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2EF6A035-5D66-4FD6-9CF2-6DEB0297FF6B}"/>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692799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8102545" y="1515490"/>
            <a:ext cx="3125326" cy="3510086"/>
            <a:chOff x="8102545" y="1515490"/>
            <a:chExt cx="3125326" cy="3510086"/>
          </a:xfrm>
        </p:grpSpPr>
        <p:sp>
          <p:nvSpPr>
            <p:cNvPr id="87" name="Oval 86"/>
            <p:cNvSpPr/>
            <p:nvPr/>
          </p:nvSpPr>
          <p:spPr>
            <a:xfrm>
              <a:off x="8102545"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9324913" y="1515490"/>
              <a:ext cx="680591" cy="519961"/>
              <a:chOff x="4988865" y="-1121022"/>
              <a:chExt cx="561534" cy="451088"/>
            </a:xfrm>
            <a:solidFill>
              <a:schemeClr val="bg1">
                <a:lumMod val="85000"/>
              </a:schemeClr>
            </a:solidFill>
          </p:grpSpPr>
          <p:sp>
            <p:nvSpPr>
              <p:cNvPr id="110" name="Rounded Rectangle 109"/>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rot="2540731">
              <a:off x="10511484" y="1943680"/>
              <a:ext cx="680591" cy="519961"/>
              <a:chOff x="4988865" y="-1121022"/>
              <a:chExt cx="561534" cy="451088"/>
            </a:xfrm>
            <a:solidFill>
              <a:schemeClr val="bg1">
                <a:lumMod val="85000"/>
              </a:schemeClr>
            </a:solidFill>
          </p:grpSpPr>
          <p:sp>
            <p:nvSpPr>
              <p:cNvPr id="108" name="Rounded Rectangle 10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90" name="Oval 89"/>
            <p:cNvSpPr/>
            <p:nvPr/>
          </p:nvSpPr>
          <p:spPr>
            <a:xfrm>
              <a:off x="8278403"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8316878" y="2113622"/>
              <a:ext cx="2696660" cy="2696660"/>
              <a:chOff x="7103475" y="2307629"/>
              <a:chExt cx="2696660" cy="2696660"/>
            </a:xfrm>
          </p:grpSpPr>
          <p:cxnSp>
            <p:nvCxnSpPr>
              <p:cNvPr id="96" name="Straight Connector 95"/>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4533337" y="1515490"/>
            <a:ext cx="3125326" cy="3510086"/>
            <a:chOff x="4533337" y="1515490"/>
            <a:chExt cx="3125326" cy="3510086"/>
          </a:xfrm>
        </p:grpSpPr>
        <p:sp>
          <p:nvSpPr>
            <p:cNvPr id="59" name="Oval 58"/>
            <p:cNvSpPr/>
            <p:nvPr/>
          </p:nvSpPr>
          <p:spPr>
            <a:xfrm>
              <a:off x="4533337"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p:cNvGrpSpPr/>
            <p:nvPr/>
          </p:nvGrpSpPr>
          <p:grpSpPr>
            <a:xfrm>
              <a:off x="5755705" y="1515490"/>
              <a:ext cx="680591" cy="519961"/>
              <a:chOff x="4988865" y="-1121022"/>
              <a:chExt cx="561534" cy="451088"/>
            </a:xfrm>
            <a:solidFill>
              <a:schemeClr val="bg1">
                <a:lumMod val="85000"/>
              </a:schemeClr>
            </a:solidFill>
          </p:grpSpPr>
          <p:sp>
            <p:nvSpPr>
              <p:cNvPr id="61" name="Rounded Rectangle 6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rot="2540731">
              <a:off x="6942276" y="1943680"/>
              <a:ext cx="680591" cy="519961"/>
              <a:chOff x="4988865" y="-1121022"/>
              <a:chExt cx="561534" cy="451088"/>
            </a:xfrm>
            <a:solidFill>
              <a:schemeClr val="bg1">
                <a:lumMod val="85000"/>
              </a:schemeClr>
            </a:solidFill>
          </p:grpSpPr>
          <p:sp>
            <p:nvSpPr>
              <p:cNvPr id="64" name="Rounded Rectangle 63"/>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66" name="Oval 65"/>
            <p:cNvSpPr/>
            <p:nvPr/>
          </p:nvSpPr>
          <p:spPr>
            <a:xfrm>
              <a:off x="4709195"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4747670" y="2113622"/>
              <a:ext cx="2696660" cy="2696660"/>
              <a:chOff x="7103475" y="2307629"/>
              <a:chExt cx="2696660" cy="2696660"/>
            </a:xfrm>
          </p:grpSpPr>
          <p:cxnSp>
            <p:nvCxnSpPr>
              <p:cNvPr id="71" name="Straight Connector 70"/>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5" name="Group 114"/>
          <p:cNvGrpSpPr/>
          <p:nvPr/>
        </p:nvGrpSpPr>
        <p:grpSpPr>
          <a:xfrm>
            <a:off x="964130" y="1515490"/>
            <a:ext cx="3125326" cy="3510086"/>
            <a:chOff x="964130" y="1515490"/>
            <a:chExt cx="3125326" cy="3510086"/>
          </a:xfrm>
        </p:grpSpPr>
        <p:sp>
          <p:nvSpPr>
            <p:cNvPr id="4" name="Oval 3"/>
            <p:cNvSpPr/>
            <p:nvPr/>
          </p:nvSpPr>
          <p:spPr>
            <a:xfrm>
              <a:off x="964130"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2186498" y="1515490"/>
              <a:ext cx="680591" cy="519961"/>
              <a:chOff x="4988865" y="-1121022"/>
              <a:chExt cx="561534" cy="451088"/>
            </a:xfrm>
            <a:solidFill>
              <a:schemeClr val="bg1">
                <a:lumMod val="85000"/>
              </a:schemeClr>
            </a:solidFill>
          </p:grpSpPr>
          <p:sp>
            <p:nvSpPr>
              <p:cNvPr id="13" name="Rounded Rectangle 1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rot="2540731">
              <a:off x="3373069" y="1943680"/>
              <a:ext cx="680591" cy="519961"/>
              <a:chOff x="4988865" y="-1121022"/>
              <a:chExt cx="561534" cy="451088"/>
            </a:xfrm>
            <a:solidFill>
              <a:schemeClr val="bg1">
                <a:lumMod val="85000"/>
              </a:schemeClr>
            </a:solidFill>
          </p:grpSpPr>
          <p:sp>
            <p:nvSpPr>
              <p:cNvPr id="11" name="Rounded Rectangle 1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7" name="Oval 6"/>
            <p:cNvSpPr/>
            <p:nvPr/>
          </p:nvSpPr>
          <p:spPr>
            <a:xfrm>
              <a:off x="1139988"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57"/>
            <p:cNvGrpSpPr/>
            <p:nvPr/>
          </p:nvGrpSpPr>
          <p:grpSpPr>
            <a:xfrm>
              <a:off x="1178463" y="2113622"/>
              <a:ext cx="2696660" cy="2696660"/>
              <a:chOff x="7103475" y="2307629"/>
              <a:chExt cx="2696660" cy="2696660"/>
            </a:xfrm>
          </p:grpSpPr>
          <p:cxnSp>
            <p:nvCxnSpPr>
              <p:cNvPr id="19" name="Straight Connector 18"/>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THE FIRST THREE YEARS</a:t>
            </a:r>
          </a:p>
        </p:txBody>
      </p:sp>
      <p:sp>
        <p:nvSpPr>
          <p:cNvPr id="114" name="Text Placeholder 113"/>
          <p:cNvSpPr>
            <a:spLocks noGrp="1"/>
          </p:cNvSpPr>
          <p:nvPr>
            <p:ph type="body" sz="quarter" idx="10"/>
          </p:nvPr>
        </p:nvSpPr>
        <p:spPr/>
        <p:txBody>
          <a:bodyPr>
            <a:normAutofit/>
          </a:bodyPr>
          <a:lstStyle/>
          <a:p>
            <a:endParaRPr lang="en-US" dirty="0"/>
          </a:p>
        </p:txBody>
      </p:sp>
      <p:sp>
        <p:nvSpPr>
          <p:cNvPr id="67" name="Pie 66"/>
          <p:cNvSpPr/>
          <p:nvPr/>
        </p:nvSpPr>
        <p:spPr>
          <a:xfrm flipH="1">
            <a:off x="4914582" y="2279786"/>
            <a:ext cx="2362836" cy="2364332"/>
          </a:xfrm>
          <a:prstGeom prst="pie">
            <a:avLst>
              <a:gd name="adj1" fmla="val 6817253"/>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Arc 67"/>
          <p:cNvSpPr/>
          <p:nvPr/>
        </p:nvSpPr>
        <p:spPr>
          <a:xfrm>
            <a:off x="5284899" y="2652708"/>
            <a:ext cx="1622202" cy="1618488"/>
          </a:xfrm>
          <a:prstGeom prst="arc">
            <a:avLst>
              <a:gd name="adj1" fmla="val 16200000"/>
              <a:gd name="adj2" fmla="val 3932379"/>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ectangle 68"/>
          <p:cNvSpPr/>
          <p:nvPr/>
        </p:nvSpPr>
        <p:spPr>
          <a:xfrm>
            <a:off x="4752053" y="2551156"/>
            <a:ext cx="1307860" cy="1119965"/>
          </a:xfrm>
          <a:prstGeom prst="rect">
            <a:avLst/>
          </a:prstGeom>
        </p:spPr>
        <p:txBody>
          <a:bodyPr wrap="square">
            <a:spAutoFit/>
          </a:bodyPr>
          <a:lstStyle/>
          <a:p>
            <a:pPr algn="r">
              <a:lnSpc>
                <a:spcPts val="1600"/>
              </a:lnSpc>
            </a:pPr>
            <a:r>
              <a:rPr lang="en-US" sz="3600" spc="-50" dirty="0"/>
              <a:t>Y2</a:t>
            </a:r>
          </a:p>
          <a:p>
            <a:pPr algn="r">
              <a:lnSpc>
                <a:spcPts val="1600"/>
              </a:lnSpc>
            </a:pPr>
            <a:r>
              <a:rPr lang="en-US" sz="1400" dirty="0"/>
              <a:t>Ensure members use all four of our products</a:t>
            </a:r>
          </a:p>
        </p:txBody>
      </p:sp>
      <p:sp>
        <p:nvSpPr>
          <p:cNvPr id="84" name="Rectangle 83"/>
          <p:cNvSpPr/>
          <p:nvPr/>
        </p:nvSpPr>
        <p:spPr>
          <a:xfrm>
            <a:off x="4770718" y="5142856"/>
            <a:ext cx="2650564" cy="677621"/>
          </a:xfrm>
          <a:prstGeom prst="rect">
            <a:avLst/>
          </a:prstGeom>
        </p:spPr>
        <p:txBody>
          <a:bodyPr wrap="square">
            <a:spAutoFit/>
          </a:bodyPr>
          <a:lstStyle/>
          <a:p>
            <a:pPr algn="ctr">
              <a:lnSpc>
                <a:spcPct val="90000"/>
              </a:lnSpc>
            </a:pPr>
            <a:r>
              <a:rPr lang="en-US" sz="1400" dirty="0"/>
              <a:t>Focus on depth and acceleration of member professionals</a:t>
            </a:r>
          </a:p>
        </p:txBody>
      </p:sp>
      <p:sp>
        <p:nvSpPr>
          <p:cNvPr id="15" name="Pie 14"/>
          <p:cNvSpPr/>
          <p:nvPr/>
        </p:nvSpPr>
        <p:spPr>
          <a:xfrm flipH="1">
            <a:off x="1345375" y="2279786"/>
            <a:ext cx="2362836" cy="2364332"/>
          </a:xfrm>
          <a:prstGeom prst="pie">
            <a:avLst>
              <a:gd name="adj1" fmla="val 10144611"/>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c 15"/>
          <p:cNvSpPr/>
          <p:nvPr/>
        </p:nvSpPr>
        <p:spPr>
          <a:xfrm>
            <a:off x="1715692" y="2652708"/>
            <a:ext cx="1622202" cy="1618488"/>
          </a:xfrm>
          <a:prstGeom prst="arc">
            <a:avLst>
              <a:gd name="adj1" fmla="val 16200000"/>
              <a:gd name="adj2" fmla="val 600772"/>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1182846" y="2551156"/>
            <a:ext cx="1307860" cy="1530333"/>
          </a:xfrm>
          <a:prstGeom prst="rect">
            <a:avLst/>
          </a:prstGeom>
        </p:spPr>
        <p:txBody>
          <a:bodyPr wrap="square">
            <a:spAutoFit/>
          </a:bodyPr>
          <a:lstStyle/>
          <a:p>
            <a:pPr algn="r">
              <a:lnSpc>
                <a:spcPts val="1600"/>
              </a:lnSpc>
            </a:pPr>
            <a:r>
              <a:rPr lang="en-US" sz="3600" spc="-50" dirty="0"/>
              <a:t>Y1</a:t>
            </a:r>
          </a:p>
          <a:p>
            <a:pPr algn="r">
              <a:lnSpc>
                <a:spcPts val="1600"/>
              </a:lnSpc>
            </a:pPr>
            <a:r>
              <a:rPr lang="en-US" sz="1400" dirty="0"/>
              <a:t>Introduce services to corporate employees. Spray and pray</a:t>
            </a:r>
          </a:p>
        </p:txBody>
      </p:sp>
      <p:sp>
        <p:nvSpPr>
          <p:cNvPr id="83" name="Rectangle 82"/>
          <p:cNvSpPr/>
          <p:nvPr/>
        </p:nvSpPr>
        <p:spPr>
          <a:xfrm>
            <a:off x="1201511" y="5142856"/>
            <a:ext cx="2650564" cy="483722"/>
          </a:xfrm>
          <a:prstGeom prst="rect">
            <a:avLst/>
          </a:prstGeom>
        </p:spPr>
        <p:txBody>
          <a:bodyPr wrap="square">
            <a:spAutoFit/>
          </a:bodyPr>
          <a:lstStyle/>
          <a:p>
            <a:pPr algn="ctr">
              <a:lnSpc>
                <a:spcPct val="90000"/>
              </a:lnSpc>
            </a:pPr>
            <a:r>
              <a:rPr lang="en-US" sz="1400" dirty="0"/>
              <a:t>This is broaden the brand </a:t>
            </a:r>
            <a:r>
              <a:rPr lang="mr-IN" sz="1400" dirty="0"/>
              <a:t>–</a:t>
            </a:r>
            <a:r>
              <a:rPr lang="en-US" sz="1400" dirty="0"/>
              <a:t> both in the US and abroad</a:t>
            </a:r>
          </a:p>
        </p:txBody>
      </p:sp>
      <p:sp>
        <p:nvSpPr>
          <p:cNvPr id="91" name="Pie 90"/>
          <p:cNvSpPr/>
          <p:nvPr/>
        </p:nvSpPr>
        <p:spPr>
          <a:xfrm flipH="1">
            <a:off x="8483790" y="2279786"/>
            <a:ext cx="2362836" cy="2364332"/>
          </a:xfrm>
          <a:prstGeom prst="pie">
            <a:avLst>
              <a:gd name="adj1" fmla="val 6702"/>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Arc 91"/>
          <p:cNvSpPr/>
          <p:nvPr/>
        </p:nvSpPr>
        <p:spPr>
          <a:xfrm>
            <a:off x="8854107" y="2652708"/>
            <a:ext cx="1622202" cy="1618488"/>
          </a:xfrm>
          <a:prstGeom prst="arc">
            <a:avLst>
              <a:gd name="adj1" fmla="val 16200000"/>
              <a:gd name="adj2" fmla="val 10845857"/>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ectangle 92"/>
          <p:cNvSpPr/>
          <p:nvPr/>
        </p:nvSpPr>
        <p:spPr>
          <a:xfrm>
            <a:off x="8321261" y="2551156"/>
            <a:ext cx="1307860" cy="914780"/>
          </a:xfrm>
          <a:prstGeom prst="rect">
            <a:avLst/>
          </a:prstGeom>
        </p:spPr>
        <p:txBody>
          <a:bodyPr wrap="square">
            <a:spAutoFit/>
          </a:bodyPr>
          <a:lstStyle/>
          <a:p>
            <a:pPr algn="r">
              <a:lnSpc>
                <a:spcPts val="1600"/>
              </a:lnSpc>
            </a:pPr>
            <a:r>
              <a:rPr lang="en-US" sz="3600" spc="-50" dirty="0"/>
              <a:t>Y3</a:t>
            </a:r>
          </a:p>
          <a:p>
            <a:pPr algn="r">
              <a:lnSpc>
                <a:spcPts val="1600"/>
              </a:lnSpc>
            </a:pPr>
            <a:r>
              <a:rPr lang="en-US" sz="1400" dirty="0"/>
              <a:t>Focus on consulting services</a:t>
            </a:r>
          </a:p>
        </p:txBody>
      </p:sp>
      <p:sp>
        <p:nvSpPr>
          <p:cNvPr id="95" name="Rectangle 94"/>
          <p:cNvSpPr/>
          <p:nvPr/>
        </p:nvSpPr>
        <p:spPr>
          <a:xfrm>
            <a:off x="8339926" y="5142856"/>
            <a:ext cx="2650564" cy="871521"/>
          </a:xfrm>
          <a:prstGeom prst="rect">
            <a:avLst/>
          </a:prstGeom>
        </p:spPr>
        <p:txBody>
          <a:bodyPr wrap="square">
            <a:spAutoFit/>
          </a:bodyPr>
          <a:lstStyle/>
          <a:p>
            <a:pPr algn="ctr">
              <a:lnSpc>
                <a:spcPct val="90000"/>
              </a:lnSpc>
            </a:pPr>
            <a:r>
              <a:rPr lang="en-US" sz="1400" dirty="0"/>
              <a:t>Allow large enterprises to use our consulting services. Help our members find amazing jobs</a:t>
            </a:r>
          </a:p>
        </p:txBody>
      </p:sp>
    </p:spTree>
    <p:extLst>
      <p:ext uri="{BB962C8B-B14F-4D97-AF65-F5344CB8AC3E}">
        <p14:creationId xmlns:p14="http://schemas.microsoft.com/office/powerpoint/2010/main" val="20871713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2500">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14:bounceEnd="62500">
                                          <p:cBhvr additive="base">
                                            <p:cTn id="7" dur="800" fill="hold"/>
                                            <p:tgtEl>
                                              <p:spTgt spid="115"/>
                                            </p:tgtEl>
                                            <p:attrNameLst>
                                              <p:attrName>ppt_x</p:attrName>
                                            </p:attrNameLst>
                                          </p:cBhvr>
                                          <p:tavLst>
                                            <p:tav tm="0">
                                              <p:val>
                                                <p:strVal val="#ppt_x"/>
                                              </p:val>
                                            </p:tav>
                                            <p:tav tm="100000">
                                              <p:val>
                                                <p:strVal val="#ppt_x"/>
                                              </p:val>
                                            </p:tav>
                                          </p:tavLst>
                                        </p:anim>
                                        <p:anim calcmode="lin" valueType="num" p14:bounceEnd="62500">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2500">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14:bounceEnd="62500">
                                          <p:cBhvr additive="base">
                                            <p:cTn id="11" dur="900" fill="hold"/>
                                            <p:tgtEl>
                                              <p:spTgt spid="116"/>
                                            </p:tgtEl>
                                            <p:attrNameLst>
                                              <p:attrName>ppt_x</p:attrName>
                                            </p:attrNameLst>
                                          </p:cBhvr>
                                          <p:tavLst>
                                            <p:tav tm="0">
                                              <p:val>
                                                <p:strVal val="#ppt_x"/>
                                              </p:val>
                                            </p:tav>
                                            <p:tav tm="100000">
                                              <p:val>
                                                <p:strVal val="#ppt_x"/>
                                              </p:val>
                                            </p:tav>
                                          </p:tavLst>
                                        </p:anim>
                                        <p:anim calcmode="lin" valueType="num" p14:bounceEnd="62500">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2500">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14:bounceEnd="62500">
                                          <p:cBhvr additive="base">
                                            <p:cTn id="15" dur="1000" fill="hold"/>
                                            <p:tgtEl>
                                              <p:spTgt spid="117"/>
                                            </p:tgtEl>
                                            <p:attrNameLst>
                                              <p:attrName>ppt_x</p:attrName>
                                            </p:attrNameLst>
                                          </p:cBhvr>
                                          <p:tavLst>
                                            <p:tav tm="0">
                                              <p:val>
                                                <p:strVal val="#ppt_x"/>
                                              </p:val>
                                            </p:tav>
                                            <p:tav tm="100000">
                                              <p:val>
                                                <p:strVal val="#ppt_x"/>
                                              </p:val>
                                            </p:tav>
                                          </p:tavLst>
                                        </p:anim>
                                        <p:anim calcmode="lin" valueType="num" p14:bounceEnd="62500">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800" fill="hold"/>
                                            <p:tgtEl>
                                              <p:spTgt spid="115"/>
                                            </p:tgtEl>
                                            <p:attrNameLst>
                                              <p:attrName>ppt_x</p:attrName>
                                            </p:attrNameLst>
                                          </p:cBhvr>
                                          <p:tavLst>
                                            <p:tav tm="0">
                                              <p:val>
                                                <p:strVal val="#ppt_x"/>
                                              </p:val>
                                            </p:tav>
                                            <p:tav tm="100000">
                                              <p:val>
                                                <p:strVal val="#ppt_x"/>
                                              </p:val>
                                            </p:tav>
                                          </p:tavLst>
                                        </p:anim>
                                        <p:anim calcmode="lin" valueType="num">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900" fill="hold"/>
                                            <p:tgtEl>
                                              <p:spTgt spid="116"/>
                                            </p:tgtEl>
                                            <p:attrNameLst>
                                              <p:attrName>ppt_x</p:attrName>
                                            </p:attrNameLst>
                                          </p:cBhvr>
                                          <p:tavLst>
                                            <p:tav tm="0">
                                              <p:val>
                                                <p:strVal val="#ppt_x"/>
                                              </p:val>
                                            </p:tav>
                                            <p:tav tm="100000">
                                              <p:val>
                                                <p:strVal val="#ppt_x"/>
                                              </p:val>
                                            </p:tav>
                                          </p:tavLst>
                                        </p:anim>
                                        <p:anim calcmode="lin" valueType="num">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FLOW</a:t>
            </a:r>
          </a:p>
        </p:txBody>
      </p:sp>
      <p:sp>
        <p:nvSpPr>
          <p:cNvPr id="3" name="Text Placeholder 2"/>
          <p:cNvSpPr>
            <a:spLocks noGrp="1"/>
          </p:cNvSpPr>
          <p:nvPr>
            <p:ph type="body" sz="quarter" idx="10"/>
          </p:nvPr>
        </p:nvSpPr>
        <p:spPr/>
        <p:txBody>
          <a:bodyPr/>
          <a:lstStyle/>
          <a:p>
            <a:r>
              <a:rPr lang="en-US" dirty="0"/>
              <a:t>Where do members on our website</a:t>
            </a:r>
          </a:p>
        </p:txBody>
      </p:sp>
      <p:sp>
        <p:nvSpPr>
          <p:cNvPr id="13" name="Freeform 12"/>
          <p:cNvSpPr/>
          <p:nvPr/>
        </p:nvSpPr>
        <p:spPr>
          <a:xfrm>
            <a:off x="3152966" y="2420888"/>
            <a:ext cx="4723863" cy="2810600"/>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1">
                    <a:lumMod val="75000"/>
                  </a:schemeClr>
                </a:gs>
                <a:gs pos="10000">
                  <a:schemeClr val="accent1"/>
                </a:gs>
                <a:gs pos="88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Freeform 13"/>
          <p:cNvSpPr/>
          <p:nvPr/>
        </p:nvSpPr>
        <p:spPr>
          <a:xfrm>
            <a:off x="3152965" y="2269567"/>
            <a:ext cx="4633760" cy="1413624"/>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76200">
            <a:gradFill>
              <a:gsLst>
                <a:gs pos="0">
                  <a:schemeClr val="accent1">
                    <a:lumMod val="75000"/>
                  </a:schemeClr>
                </a:gs>
                <a:gs pos="11000">
                  <a:schemeClr val="accent1"/>
                </a:gs>
                <a:gs pos="95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Freeform 14"/>
          <p:cNvSpPr/>
          <p:nvPr/>
        </p:nvSpPr>
        <p:spPr>
          <a:xfrm flipV="1">
            <a:off x="3246589" y="2375879"/>
            <a:ext cx="4630299" cy="133341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4">
                    <a:lumMod val="75000"/>
                  </a:schemeClr>
                </a:gs>
                <a:gs pos="7000">
                  <a:schemeClr val="accent4"/>
                </a:gs>
                <a:gs pos="91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Freeform 15"/>
          <p:cNvSpPr/>
          <p:nvPr/>
        </p:nvSpPr>
        <p:spPr>
          <a:xfrm flipV="1">
            <a:off x="3243768" y="3763162"/>
            <a:ext cx="4507429" cy="1074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635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Freeform 73"/>
          <p:cNvSpPr/>
          <p:nvPr/>
        </p:nvSpPr>
        <p:spPr>
          <a:xfrm>
            <a:off x="3152965" y="3911678"/>
            <a:ext cx="4771756" cy="1495463"/>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508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TextBox 72"/>
          <p:cNvSpPr txBox="1"/>
          <p:nvPr/>
        </p:nvSpPr>
        <p:spPr>
          <a:xfrm>
            <a:off x="8736293" y="2005374"/>
            <a:ext cx="2982192" cy="646331"/>
          </a:xfrm>
          <a:prstGeom prst="rect">
            <a:avLst/>
          </a:prstGeom>
          <a:noFill/>
        </p:spPr>
        <p:txBody>
          <a:bodyPr wrap="square" rtlCol="0">
            <a:spAutoFit/>
          </a:bodyPr>
          <a:lstStyle/>
          <a:p>
            <a:r>
              <a:rPr lang="en-US" sz="2133" dirty="0"/>
              <a:t>80%</a:t>
            </a:r>
          </a:p>
          <a:p>
            <a:r>
              <a:rPr lang="en-US" sz="1467" dirty="0"/>
              <a:t>Only landing page</a:t>
            </a:r>
          </a:p>
        </p:txBody>
      </p:sp>
      <p:sp>
        <p:nvSpPr>
          <p:cNvPr id="17" name="Freeform 16"/>
          <p:cNvSpPr/>
          <p:nvPr/>
        </p:nvSpPr>
        <p:spPr>
          <a:xfrm flipV="1">
            <a:off x="3153313" y="4965171"/>
            <a:ext cx="4723576" cy="2113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177800">
            <a:gradFill>
              <a:gsLst>
                <a:gs pos="0">
                  <a:schemeClr val="tx2">
                    <a:lumMod val="75000"/>
                  </a:schemeClr>
                </a:gs>
                <a:gs pos="18000">
                  <a:schemeClr val="tx2"/>
                </a:gs>
                <a:gs pos="83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Freeform 17"/>
          <p:cNvSpPr/>
          <p:nvPr/>
        </p:nvSpPr>
        <p:spPr>
          <a:xfrm flipV="1">
            <a:off x="3153313" y="3858953"/>
            <a:ext cx="4597948" cy="117989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5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Freeform 18"/>
          <p:cNvSpPr/>
          <p:nvPr/>
        </p:nvSpPr>
        <p:spPr>
          <a:xfrm flipV="1">
            <a:off x="3153312" y="2564904"/>
            <a:ext cx="4723576" cy="2400267"/>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1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Oval 36"/>
          <p:cNvSpPr>
            <a:spLocks noChangeArrowheads="1"/>
          </p:cNvSpPr>
          <p:nvPr/>
        </p:nvSpPr>
        <p:spPr bwMode="auto">
          <a:xfrm>
            <a:off x="7600055" y="4570220"/>
            <a:ext cx="1042339" cy="1043139"/>
          </a:xfrm>
          <a:prstGeom prst="ellipse">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Oval 37"/>
          <p:cNvSpPr>
            <a:spLocks noChangeArrowheads="1"/>
          </p:cNvSpPr>
          <p:nvPr/>
        </p:nvSpPr>
        <p:spPr bwMode="auto">
          <a:xfrm>
            <a:off x="7600055" y="3223291"/>
            <a:ext cx="1044747" cy="1043140"/>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Oval 38"/>
          <p:cNvSpPr>
            <a:spLocks noChangeArrowheads="1"/>
          </p:cNvSpPr>
          <p:nvPr/>
        </p:nvSpPr>
        <p:spPr bwMode="auto">
          <a:xfrm>
            <a:off x="7600055" y="1876361"/>
            <a:ext cx="1042339" cy="104314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Oval 44"/>
          <p:cNvSpPr>
            <a:spLocks noChangeArrowheads="1"/>
          </p:cNvSpPr>
          <p:nvPr/>
        </p:nvSpPr>
        <p:spPr bwMode="auto">
          <a:xfrm>
            <a:off x="2404108" y="3223291"/>
            <a:ext cx="1042339" cy="1043140"/>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Oval 43"/>
          <p:cNvSpPr>
            <a:spLocks noChangeArrowheads="1"/>
          </p:cNvSpPr>
          <p:nvPr/>
        </p:nvSpPr>
        <p:spPr bwMode="auto">
          <a:xfrm>
            <a:off x="2444235" y="1876361"/>
            <a:ext cx="1041543" cy="104314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Oval 42"/>
          <p:cNvSpPr>
            <a:spLocks noChangeArrowheads="1"/>
          </p:cNvSpPr>
          <p:nvPr/>
        </p:nvSpPr>
        <p:spPr bwMode="auto">
          <a:xfrm>
            <a:off x="2445835" y="4570221"/>
            <a:ext cx="1038340" cy="1043140"/>
          </a:xfrm>
          <a:prstGeom prst="ellipse">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TextBox 75"/>
          <p:cNvSpPr txBox="1"/>
          <p:nvPr/>
        </p:nvSpPr>
        <p:spPr>
          <a:xfrm>
            <a:off x="8736293" y="3396047"/>
            <a:ext cx="2982192" cy="646331"/>
          </a:xfrm>
          <a:prstGeom prst="rect">
            <a:avLst/>
          </a:prstGeom>
          <a:noFill/>
        </p:spPr>
        <p:txBody>
          <a:bodyPr wrap="square" rtlCol="0">
            <a:spAutoFit/>
          </a:bodyPr>
          <a:lstStyle/>
          <a:p>
            <a:r>
              <a:rPr lang="en-US" sz="2133" dirty="0"/>
              <a:t>15%</a:t>
            </a:r>
            <a:br>
              <a:rPr lang="en-US" sz="2133" dirty="0"/>
            </a:br>
            <a:r>
              <a:rPr lang="en-US" sz="1467" dirty="0"/>
              <a:t>Visited cart page</a:t>
            </a:r>
          </a:p>
        </p:txBody>
      </p:sp>
      <p:sp>
        <p:nvSpPr>
          <p:cNvPr id="78" name="TextBox 77"/>
          <p:cNvSpPr txBox="1"/>
          <p:nvPr/>
        </p:nvSpPr>
        <p:spPr>
          <a:xfrm>
            <a:off x="8736293" y="4722450"/>
            <a:ext cx="2982192" cy="646331"/>
          </a:xfrm>
          <a:prstGeom prst="rect">
            <a:avLst/>
          </a:prstGeom>
          <a:noFill/>
        </p:spPr>
        <p:txBody>
          <a:bodyPr wrap="square" rtlCol="0">
            <a:spAutoFit/>
          </a:bodyPr>
          <a:lstStyle/>
          <a:p>
            <a:r>
              <a:rPr lang="en-US" sz="2133" dirty="0"/>
              <a:t>5%</a:t>
            </a:r>
          </a:p>
          <a:p>
            <a:r>
              <a:rPr lang="en-US" sz="1467" dirty="0"/>
              <a:t>Converted</a:t>
            </a:r>
          </a:p>
        </p:txBody>
      </p:sp>
      <p:sp>
        <p:nvSpPr>
          <p:cNvPr id="79" name="Rectangle 78"/>
          <p:cNvSpPr/>
          <p:nvPr/>
        </p:nvSpPr>
        <p:spPr>
          <a:xfrm>
            <a:off x="1952832" y="1808161"/>
            <a:ext cx="268947" cy="3864459"/>
          </a:xfrm>
          <a:custGeom>
            <a:avLst/>
            <a:gdLst>
              <a:gd name="connsiteX0" fmla="*/ 0 w 1476164"/>
              <a:gd name="connsiteY0" fmla="*/ 0 h 2568646"/>
              <a:gd name="connsiteX1" fmla="*/ 1476164 w 1476164"/>
              <a:gd name="connsiteY1" fmla="*/ 0 h 2568646"/>
              <a:gd name="connsiteX2" fmla="*/ 1476164 w 1476164"/>
              <a:gd name="connsiteY2" fmla="*/ 2568646 h 2568646"/>
              <a:gd name="connsiteX3" fmla="*/ 0 w 1476164"/>
              <a:gd name="connsiteY3" fmla="*/ 2568646 h 2568646"/>
              <a:gd name="connsiteX4" fmla="*/ 0 w 1476164"/>
              <a:gd name="connsiteY4" fmla="*/ 0 h 2568646"/>
              <a:gd name="connsiteX0" fmla="*/ 0 w 1476164"/>
              <a:gd name="connsiteY0" fmla="*/ 0 h 2568646"/>
              <a:gd name="connsiteX1" fmla="*/ 1476164 w 1476164"/>
              <a:gd name="connsiteY1" fmla="*/ 0 h 2568646"/>
              <a:gd name="connsiteX2" fmla="*/ 1471488 w 1476164"/>
              <a:gd name="connsiteY2" fmla="*/ 930376 h 2568646"/>
              <a:gd name="connsiteX3" fmla="*/ 1476164 w 1476164"/>
              <a:gd name="connsiteY3" fmla="*/ 2568646 h 2568646"/>
              <a:gd name="connsiteX4" fmla="*/ 0 w 1476164"/>
              <a:gd name="connsiteY4" fmla="*/ 2568646 h 2568646"/>
              <a:gd name="connsiteX5" fmla="*/ 0 w 1476164"/>
              <a:gd name="connsiteY5" fmla="*/ 0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6164 w 1562928"/>
              <a:gd name="connsiteY0" fmla="*/ 2568646 h 2568646"/>
              <a:gd name="connsiteX1" fmla="*/ 0 w 1562928"/>
              <a:gd name="connsiteY1" fmla="*/ 2568646 h 2568646"/>
              <a:gd name="connsiteX2" fmla="*/ 0 w 1562928"/>
              <a:gd name="connsiteY2" fmla="*/ 0 h 2568646"/>
              <a:gd name="connsiteX3" fmla="*/ 1476164 w 1562928"/>
              <a:gd name="connsiteY3" fmla="*/ 0 h 2568646"/>
              <a:gd name="connsiteX4" fmla="*/ 1562928 w 1562928"/>
              <a:gd name="connsiteY4" fmla="*/ 1021816 h 2568646"/>
              <a:gd name="connsiteX0" fmla="*/ 1476164 w 1476164"/>
              <a:gd name="connsiteY0" fmla="*/ 2568646 h 2568646"/>
              <a:gd name="connsiteX1" fmla="*/ 0 w 1476164"/>
              <a:gd name="connsiteY1" fmla="*/ 2568646 h 2568646"/>
              <a:gd name="connsiteX2" fmla="*/ 0 w 1476164"/>
              <a:gd name="connsiteY2" fmla="*/ 0 h 2568646"/>
              <a:gd name="connsiteX3" fmla="*/ 1476164 w 1476164"/>
              <a:gd name="connsiteY3" fmla="*/ 0 h 2568646"/>
            </a:gdLst>
            <a:ahLst/>
            <a:cxnLst>
              <a:cxn ang="0">
                <a:pos x="connsiteX0" y="connsiteY0"/>
              </a:cxn>
              <a:cxn ang="0">
                <a:pos x="connsiteX1" y="connsiteY1"/>
              </a:cxn>
              <a:cxn ang="0">
                <a:pos x="connsiteX2" y="connsiteY2"/>
              </a:cxn>
              <a:cxn ang="0">
                <a:pos x="connsiteX3" y="connsiteY3"/>
              </a:cxn>
            </a:cxnLst>
            <a:rect l="l" t="t" r="r" b="b"/>
            <a:pathLst>
              <a:path w="1476164" h="2568646">
                <a:moveTo>
                  <a:pt x="1476164" y="2568646"/>
                </a:moveTo>
                <a:lnTo>
                  <a:pt x="0" y="2568646"/>
                </a:lnTo>
                <a:lnTo>
                  <a:pt x="0" y="0"/>
                </a:lnTo>
                <a:lnTo>
                  <a:pt x="1476164" y="0"/>
                </a:lnTo>
              </a:path>
            </a:pathLst>
          </a:custGeom>
          <a:no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0" name="TextBox 79"/>
          <p:cNvSpPr txBox="1"/>
          <p:nvPr/>
        </p:nvSpPr>
        <p:spPr>
          <a:xfrm rot="16200000">
            <a:off x="168867" y="3581342"/>
            <a:ext cx="2982192" cy="318100"/>
          </a:xfrm>
          <a:prstGeom prst="rect">
            <a:avLst/>
          </a:prstGeom>
          <a:noFill/>
        </p:spPr>
        <p:txBody>
          <a:bodyPr wrap="square" rtlCol="0">
            <a:spAutoFit/>
          </a:bodyPr>
          <a:lstStyle/>
          <a:p>
            <a:pPr algn="ctr"/>
            <a:r>
              <a:rPr lang="en-US" sz="1467" dirty="0"/>
              <a:t>Top three most desired pages</a:t>
            </a:r>
          </a:p>
        </p:txBody>
      </p:sp>
      <p:sp>
        <p:nvSpPr>
          <p:cNvPr id="23" name="Freeform 139"/>
          <p:cNvSpPr>
            <a:spLocks noEditPoints="1"/>
          </p:cNvSpPr>
          <p:nvPr/>
        </p:nvSpPr>
        <p:spPr bwMode="auto">
          <a:xfrm>
            <a:off x="7805785" y="2073682"/>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9"/>
          <p:cNvSpPr>
            <a:spLocks noEditPoints="1"/>
          </p:cNvSpPr>
          <p:nvPr/>
        </p:nvSpPr>
        <p:spPr bwMode="auto">
          <a:xfrm>
            <a:off x="7805785" y="3420347"/>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8"/>
          <p:cNvSpPr>
            <a:spLocks noEditPoints="1"/>
          </p:cNvSpPr>
          <p:nvPr/>
        </p:nvSpPr>
        <p:spPr bwMode="auto">
          <a:xfrm>
            <a:off x="7915236" y="4833814"/>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40"/>
          <p:cNvSpPr>
            <a:spLocks noEditPoints="1"/>
          </p:cNvSpPr>
          <p:nvPr/>
        </p:nvSpPr>
        <p:spPr bwMode="auto">
          <a:xfrm>
            <a:off x="2478511" y="3335321"/>
            <a:ext cx="815804" cy="819079"/>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p:cNvSpPr>
            <a:spLocks noEditPoints="1"/>
          </p:cNvSpPr>
          <p:nvPr/>
        </p:nvSpPr>
        <p:spPr bwMode="auto">
          <a:xfrm>
            <a:off x="2365073" y="2204516"/>
            <a:ext cx="896907" cy="396406"/>
          </a:xfrm>
          <a:custGeom>
            <a:avLst/>
            <a:gdLst>
              <a:gd name="T0" fmla="*/ 869 w 869"/>
              <a:gd name="T1" fmla="*/ 6 h 384"/>
              <a:gd name="T2" fmla="*/ 868 w 869"/>
              <a:gd name="T3" fmla="*/ 4 h 384"/>
              <a:gd name="T4" fmla="*/ 868 w 869"/>
              <a:gd name="T5" fmla="*/ 3 h 384"/>
              <a:gd name="T6" fmla="*/ 867 w 869"/>
              <a:gd name="T7" fmla="*/ 2 h 384"/>
              <a:gd name="T8" fmla="*/ 866 w 869"/>
              <a:gd name="T9" fmla="*/ 2 h 384"/>
              <a:gd name="T10" fmla="*/ 865 w 869"/>
              <a:gd name="T11" fmla="*/ 1 h 384"/>
              <a:gd name="T12" fmla="*/ 864 w 869"/>
              <a:gd name="T13" fmla="*/ 0 h 384"/>
              <a:gd name="T14" fmla="*/ 863 w 869"/>
              <a:gd name="T15" fmla="*/ 0 h 384"/>
              <a:gd name="T16" fmla="*/ 862 w 869"/>
              <a:gd name="T17" fmla="*/ 0 h 384"/>
              <a:gd name="T18" fmla="*/ 263 w 869"/>
              <a:gd name="T19" fmla="*/ 0 h 384"/>
              <a:gd name="T20" fmla="*/ 261 w 869"/>
              <a:gd name="T21" fmla="*/ 0 h 384"/>
              <a:gd name="T22" fmla="*/ 260 w 869"/>
              <a:gd name="T23" fmla="*/ 0 h 384"/>
              <a:gd name="T24" fmla="*/ 259 w 869"/>
              <a:gd name="T25" fmla="*/ 1 h 384"/>
              <a:gd name="T26" fmla="*/ 258 w 869"/>
              <a:gd name="T27" fmla="*/ 2 h 384"/>
              <a:gd name="T28" fmla="*/ 258 w 869"/>
              <a:gd name="T29" fmla="*/ 2 h 384"/>
              <a:gd name="T30" fmla="*/ 257 w 869"/>
              <a:gd name="T31" fmla="*/ 3 h 384"/>
              <a:gd name="T32" fmla="*/ 256 w 869"/>
              <a:gd name="T33" fmla="*/ 4 h 384"/>
              <a:gd name="T34" fmla="*/ 256 w 869"/>
              <a:gd name="T35" fmla="*/ 6 h 384"/>
              <a:gd name="T36" fmla="*/ 256 w 869"/>
              <a:gd name="T37" fmla="*/ 7 h 384"/>
              <a:gd name="T38" fmla="*/ 263 w 869"/>
              <a:gd name="T39" fmla="*/ 384 h 384"/>
              <a:gd name="T40" fmla="*/ 869 w 869"/>
              <a:gd name="T41" fmla="*/ 377 h 384"/>
              <a:gd name="T42" fmla="*/ 869 w 869"/>
              <a:gd name="T43" fmla="*/ 6 h 384"/>
              <a:gd name="T44" fmla="*/ 442 w 869"/>
              <a:gd name="T45" fmla="*/ 169 h 384"/>
              <a:gd name="T46" fmla="*/ 270 w 869"/>
              <a:gd name="T47" fmla="*/ 22 h 384"/>
              <a:gd name="T48" fmla="*/ 843 w 869"/>
              <a:gd name="T49" fmla="*/ 14 h 384"/>
              <a:gd name="T50" fmla="*/ 515 w 869"/>
              <a:gd name="T51" fmla="*/ 214 h 384"/>
              <a:gd name="T52" fmla="*/ 855 w 869"/>
              <a:gd name="T53" fmla="*/ 22 h 384"/>
              <a:gd name="T54" fmla="*/ 683 w 869"/>
              <a:gd name="T55" fmla="*/ 168 h 384"/>
              <a:gd name="T56" fmla="*/ 270 w 869"/>
              <a:gd name="T57" fmla="*/ 370 h 384"/>
              <a:gd name="T58" fmla="*/ 453 w 869"/>
              <a:gd name="T59" fmla="*/ 178 h 384"/>
              <a:gd name="T60" fmla="*/ 561 w 869"/>
              <a:gd name="T61" fmla="*/ 244 h 384"/>
              <a:gd name="T62" fmla="*/ 672 w 869"/>
              <a:gd name="T63" fmla="*/ 177 h 384"/>
              <a:gd name="T64" fmla="*/ 855 w 869"/>
              <a:gd name="T65" fmla="*/ 370 h 384"/>
              <a:gd name="T66" fmla="*/ 204 w 869"/>
              <a:gd name="T67" fmla="*/ 7 h 384"/>
              <a:gd name="T68" fmla="*/ 7 w 869"/>
              <a:gd name="T69" fmla="*/ 14 h 384"/>
              <a:gd name="T70" fmla="*/ 7 w 869"/>
              <a:gd name="T71" fmla="*/ 0 h 384"/>
              <a:gd name="T72" fmla="*/ 204 w 869"/>
              <a:gd name="T73" fmla="*/ 7 h 384"/>
              <a:gd name="T74" fmla="*/ 197 w 869"/>
              <a:gd name="T75" fmla="*/ 95 h 384"/>
              <a:gd name="T76" fmla="*/ 58 w 869"/>
              <a:gd name="T77" fmla="*/ 88 h 384"/>
              <a:gd name="T78" fmla="*/ 197 w 869"/>
              <a:gd name="T79" fmla="*/ 81 h 384"/>
              <a:gd name="T80" fmla="*/ 204 w 869"/>
              <a:gd name="T81" fmla="*/ 169 h 384"/>
              <a:gd name="T82" fmla="*/ 142 w 869"/>
              <a:gd name="T83" fmla="*/ 176 h 384"/>
              <a:gd name="T84" fmla="*/ 142 w 869"/>
              <a:gd name="T85" fmla="*/ 162 h 384"/>
              <a:gd name="T86" fmla="*/ 204 w 869"/>
              <a:gd name="T87"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9" h="384">
                <a:moveTo>
                  <a:pt x="869" y="6"/>
                </a:moveTo>
                <a:cubicBezTo>
                  <a:pt x="869" y="6"/>
                  <a:pt x="869" y="6"/>
                  <a:pt x="869" y="6"/>
                </a:cubicBezTo>
                <a:cubicBezTo>
                  <a:pt x="869" y="6"/>
                  <a:pt x="869" y="5"/>
                  <a:pt x="869" y="5"/>
                </a:cubicBezTo>
                <a:cubicBezTo>
                  <a:pt x="868" y="5"/>
                  <a:pt x="868" y="5"/>
                  <a:pt x="868" y="4"/>
                </a:cubicBezTo>
                <a:cubicBezTo>
                  <a:pt x="868" y="4"/>
                  <a:pt x="868" y="4"/>
                  <a:pt x="868" y="4"/>
                </a:cubicBezTo>
                <a:cubicBezTo>
                  <a:pt x="868" y="4"/>
                  <a:pt x="868" y="3"/>
                  <a:pt x="868" y="3"/>
                </a:cubicBezTo>
                <a:cubicBezTo>
                  <a:pt x="868" y="3"/>
                  <a:pt x="867" y="3"/>
                  <a:pt x="867" y="3"/>
                </a:cubicBezTo>
                <a:cubicBezTo>
                  <a:pt x="867" y="3"/>
                  <a:pt x="867" y="2"/>
                  <a:pt x="867" y="2"/>
                </a:cubicBezTo>
                <a:cubicBezTo>
                  <a:pt x="867" y="2"/>
                  <a:pt x="867" y="2"/>
                  <a:pt x="867" y="2"/>
                </a:cubicBezTo>
                <a:cubicBezTo>
                  <a:pt x="867" y="2"/>
                  <a:pt x="867" y="2"/>
                  <a:pt x="866" y="2"/>
                </a:cubicBezTo>
                <a:cubicBezTo>
                  <a:pt x="866" y="1"/>
                  <a:pt x="866" y="1"/>
                  <a:pt x="866" y="1"/>
                </a:cubicBezTo>
                <a:cubicBezTo>
                  <a:pt x="866" y="1"/>
                  <a:pt x="865" y="1"/>
                  <a:pt x="865" y="1"/>
                </a:cubicBezTo>
                <a:cubicBezTo>
                  <a:pt x="865" y="1"/>
                  <a:pt x="865" y="1"/>
                  <a:pt x="865" y="1"/>
                </a:cubicBezTo>
                <a:cubicBezTo>
                  <a:pt x="864" y="0"/>
                  <a:pt x="864" y="0"/>
                  <a:pt x="864" y="0"/>
                </a:cubicBezTo>
                <a:cubicBezTo>
                  <a:pt x="864" y="0"/>
                  <a:pt x="864" y="0"/>
                  <a:pt x="863" y="0"/>
                </a:cubicBezTo>
                <a:cubicBezTo>
                  <a:pt x="863" y="0"/>
                  <a:pt x="863" y="0"/>
                  <a:pt x="863" y="0"/>
                </a:cubicBezTo>
                <a:cubicBezTo>
                  <a:pt x="863" y="0"/>
                  <a:pt x="862" y="0"/>
                  <a:pt x="862" y="0"/>
                </a:cubicBezTo>
                <a:cubicBezTo>
                  <a:pt x="862" y="0"/>
                  <a:pt x="862" y="0"/>
                  <a:pt x="862" y="0"/>
                </a:cubicBezTo>
                <a:cubicBezTo>
                  <a:pt x="263" y="0"/>
                  <a:pt x="263" y="0"/>
                  <a:pt x="263" y="0"/>
                </a:cubicBezTo>
                <a:cubicBezTo>
                  <a:pt x="263" y="0"/>
                  <a:pt x="263" y="0"/>
                  <a:pt x="263" y="0"/>
                </a:cubicBezTo>
                <a:cubicBezTo>
                  <a:pt x="262" y="0"/>
                  <a:pt x="262" y="0"/>
                  <a:pt x="262" y="0"/>
                </a:cubicBezTo>
                <a:cubicBezTo>
                  <a:pt x="262" y="0"/>
                  <a:pt x="261" y="0"/>
                  <a:pt x="261" y="0"/>
                </a:cubicBezTo>
                <a:cubicBezTo>
                  <a:pt x="261" y="0"/>
                  <a:pt x="261" y="0"/>
                  <a:pt x="261" y="0"/>
                </a:cubicBezTo>
                <a:cubicBezTo>
                  <a:pt x="260" y="0"/>
                  <a:pt x="260" y="0"/>
                  <a:pt x="260" y="0"/>
                </a:cubicBezTo>
                <a:cubicBezTo>
                  <a:pt x="260" y="1"/>
                  <a:pt x="260" y="1"/>
                  <a:pt x="259" y="1"/>
                </a:cubicBezTo>
                <a:cubicBezTo>
                  <a:pt x="259" y="1"/>
                  <a:pt x="259" y="1"/>
                  <a:pt x="259" y="1"/>
                </a:cubicBezTo>
                <a:cubicBezTo>
                  <a:pt x="259" y="1"/>
                  <a:pt x="258" y="1"/>
                  <a:pt x="258" y="2"/>
                </a:cubicBezTo>
                <a:cubicBezTo>
                  <a:pt x="258" y="2"/>
                  <a:pt x="258" y="2"/>
                  <a:pt x="258" y="2"/>
                </a:cubicBezTo>
                <a:cubicBezTo>
                  <a:pt x="258" y="2"/>
                  <a:pt x="258" y="2"/>
                  <a:pt x="258" y="2"/>
                </a:cubicBezTo>
                <a:cubicBezTo>
                  <a:pt x="258" y="2"/>
                  <a:pt x="258" y="2"/>
                  <a:pt x="258" y="2"/>
                </a:cubicBezTo>
                <a:cubicBezTo>
                  <a:pt x="257" y="2"/>
                  <a:pt x="257" y="3"/>
                  <a:pt x="257" y="3"/>
                </a:cubicBezTo>
                <a:cubicBezTo>
                  <a:pt x="257" y="3"/>
                  <a:pt x="257" y="3"/>
                  <a:pt x="257" y="3"/>
                </a:cubicBezTo>
                <a:cubicBezTo>
                  <a:pt x="257" y="3"/>
                  <a:pt x="257" y="4"/>
                  <a:pt x="257" y="4"/>
                </a:cubicBezTo>
                <a:cubicBezTo>
                  <a:pt x="257" y="4"/>
                  <a:pt x="256" y="4"/>
                  <a:pt x="256" y="4"/>
                </a:cubicBezTo>
                <a:cubicBezTo>
                  <a:pt x="256" y="5"/>
                  <a:pt x="256" y="5"/>
                  <a:pt x="256" y="5"/>
                </a:cubicBezTo>
                <a:cubicBezTo>
                  <a:pt x="256" y="5"/>
                  <a:pt x="256" y="6"/>
                  <a:pt x="256" y="6"/>
                </a:cubicBezTo>
                <a:cubicBezTo>
                  <a:pt x="256" y="6"/>
                  <a:pt x="256" y="6"/>
                  <a:pt x="256" y="6"/>
                </a:cubicBezTo>
                <a:cubicBezTo>
                  <a:pt x="256" y="7"/>
                  <a:pt x="256" y="7"/>
                  <a:pt x="256" y="7"/>
                </a:cubicBezTo>
                <a:cubicBezTo>
                  <a:pt x="256" y="377"/>
                  <a:pt x="256" y="377"/>
                  <a:pt x="256" y="377"/>
                </a:cubicBezTo>
                <a:cubicBezTo>
                  <a:pt x="256" y="380"/>
                  <a:pt x="259" y="384"/>
                  <a:pt x="263" y="384"/>
                </a:cubicBezTo>
                <a:cubicBezTo>
                  <a:pt x="862" y="384"/>
                  <a:pt x="862" y="384"/>
                  <a:pt x="862" y="384"/>
                </a:cubicBezTo>
                <a:cubicBezTo>
                  <a:pt x="866" y="384"/>
                  <a:pt x="869" y="380"/>
                  <a:pt x="869" y="377"/>
                </a:cubicBezTo>
                <a:cubicBezTo>
                  <a:pt x="869" y="7"/>
                  <a:pt x="869" y="7"/>
                  <a:pt x="869" y="7"/>
                </a:cubicBezTo>
                <a:cubicBezTo>
                  <a:pt x="869" y="7"/>
                  <a:pt x="869" y="7"/>
                  <a:pt x="869" y="6"/>
                </a:cubicBezTo>
                <a:close/>
                <a:moveTo>
                  <a:pt x="270" y="22"/>
                </a:moveTo>
                <a:cubicBezTo>
                  <a:pt x="442" y="169"/>
                  <a:pt x="442" y="169"/>
                  <a:pt x="442" y="169"/>
                </a:cubicBezTo>
                <a:cubicBezTo>
                  <a:pt x="270" y="315"/>
                  <a:pt x="270" y="315"/>
                  <a:pt x="270" y="315"/>
                </a:cubicBezTo>
                <a:lnTo>
                  <a:pt x="270" y="22"/>
                </a:lnTo>
                <a:close/>
                <a:moveTo>
                  <a:pt x="282" y="14"/>
                </a:moveTo>
                <a:cubicBezTo>
                  <a:pt x="843" y="14"/>
                  <a:pt x="843" y="14"/>
                  <a:pt x="843" y="14"/>
                </a:cubicBezTo>
                <a:cubicBezTo>
                  <a:pt x="607" y="214"/>
                  <a:pt x="607" y="214"/>
                  <a:pt x="607" y="214"/>
                </a:cubicBezTo>
                <a:cubicBezTo>
                  <a:pt x="582" y="235"/>
                  <a:pt x="541" y="235"/>
                  <a:pt x="515" y="214"/>
                </a:cubicBezTo>
                <a:lnTo>
                  <a:pt x="282" y="14"/>
                </a:lnTo>
                <a:close/>
                <a:moveTo>
                  <a:pt x="855" y="22"/>
                </a:moveTo>
                <a:cubicBezTo>
                  <a:pt x="855" y="315"/>
                  <a:pt x="855" y="315"/>
                  <a:pt x="855" y="315"/>
                </a:cubicBezTo>
                <a:cubicBezTo>
                  <a:pt x="683" y="168"/>
                  <a:pt x="683" y="168"/>
                  <a:pt x="683" y="168"/>
                </a:cubicBezTo>
                <a:lnTo>
                  <a:pt x="855" y="22"/>
                </a:lnTo>
                <a:close/>
                <a:moveTo>
                  <a:pt x="270" y="370"/>
                </a:moveTo>
                <a:cubicBezTo>
                  <a:pt x="270" y="333"/>
                  <a:pt x="270" y="333"/>
                  <a:pt x="270" y="333"/>
                </a:cubicBezTo>
                <a:cubicBezTo>
                  <a:pt x="453" y="178"/>
                  <a:pt x="453" y="178"/>
                  <a:pt x="453" y="178"/>
                </a:cubicBezTo>
                <a:cubicBezTo>
                  <a:pt x="506" y="224"/>
                  <a:pt x="506" y="224"/>
                  <a:pt x="506" y="224"/>
                </a:cubicBezTo>
                <a:cubicBezTo>
                  <a:pt x="521" y="237"/>
                  <a:pt x="541" y="244"/>
                  <a:pt x="561" y="244"/>
                </a:cubicBezTo>
                <a:cubicBezTo>
                  <a:pt x="581" y="244"/>
                  <a:pt x="601" y="237"/>
                  <a:pt x="616" y="224"/>
                </a:cubicBezTo>
                <a:cubicBezTo>
                  <a:pt x="672" y="177"/>
                  <a:pt x="672" y="177"/>
                  <a:pt x="672" y="177"/>
                </a:cubicBezTo>
                <a:cubicBezTo>
                  <a:pt x="855" y="333"/>
                  <a:pt x="855" y="333"/>
                  <a:pt x="855" y="333"/>
                </a:cubicBezTo>
                <a:cubicBezTo>
                  <a:pt x="855" y="370"/>
                  <a:pt x="855" y="370"/>
                  <a:pt x="855" y="370"/>
                </a:cubicBezTo>
                <a:lnTo>
                  <a:pt x="270" y="370"/>
                </a:lnTo>
                <a:close/>
                <a:moveTo>
                  <a:pt x="204" y="7"/>
                </a:moveTo>
                <a:cubicBezTo>
                  <a:pt x="204" y="11"/>
                  <a:pt x="201" y="14"/>
                  <a:pt x="197" y="14"/>
                </a:cubicBezTo>
                <a:cubicBezTo>
                  <a:pt x="7" y="14"/>
                  <a:pt x="7" y="14"/>
                  <a:pt x="7" y="14"/>
                </a:cubicBezTo>
                <a:cubicBezTo>
                  <a:pt x="3" y="14"/>
                  <a:pt x="0" y="11"/>
                  <a:pt x="0" y="7"/>
                </a:cubicBezTo>
                <a:cubicBezTo>
                  <a:pt x="0" y="3"/>
                  <a:pt x="3" y="0"/>
                  <a:pt x="7" y="0"/>
                </a:cubicBezTo>
                <a:cubicBezTo>
                  <a:pt x="197" y="0"/>
                  <a:pt x="197" y="0"/>
                  <a:pt x="197" y="0"/>
                </a:cubicBezTo>
                <a:cubicBezTo>
                  <a:pt x="201" y="0"/>
                  <a:pt x="204" y="3"/>
                  <a:pt x="204" y="7"/>
                </a:cubicBezTo>
                <a:close/>
                <a:moveTo>
                  <a:pt x="204" y="88"/>
                </a:moveTo>
                <a:cubicBezTo>
                  <a:pt x="204" y="92"/>
                  <a:pt x="201" y="95"/>
                  <a:pt x="197" y="95"/>
                </a:cubicBezTo>
                <a:cubicBezTo>
                  <a:pt x="65" y="95"/>
                  <a:pt x="65" y="95"/>
                  <a:pt x="65" y="95"/>
                </a:cubicBezTo>
                <a:cubicBezTo>
                  <a:pt x="61" y="95"/>
                  <a:pt x="58" y="92"/>
                  <a:pt x="58" y="88"/>
                </a:cubicBezTo>
                <a:cubicBezTo>
                  <a:pt x="58" y="84"/>
                  <a:pt x="61" y="81"/>
                  <a:pt x="65" y="81"/>
                </a:cubicBezTo>
                <a:cubicBezTo>
                  <a:pt x="197" y="81"/>
                  <a:pt x="197" y="81"/>
                  <a:pt x="197" y="81"/>
                </a:cubicBezTo>
                <a:cubicBezTo>
                  <a:pt x="201" y="81"/>
                  <a:pt x="204" y="84"/>
                  <a:pt x="204" y="88"/>
                </a:cubicBezTo>
                <a:close/>
                <a:moveTo>
                  <a:pt x="204" y="169"/>
                </a:moveTo>
                <a:cubicBezTo>
                  <a:pt x="204" y="173"/>
                  <a:pt x="201" y="176"/>
                  <a:pt x="197" y="176"/>
                </a:cubicBezTo>
                <a:cubicBezTo>
                  <a:pt x="142" y="176"/>
                  <a:pt x="142" y="176"/>
                  <a:pt x="142" y="176"/>
                </a:cubicBezTo>
                <a:cubicBezTo>
                  <a:pt x="139" y="176"/>
                  <a:pt x="135" y="173"/>
                  <a:pt x="135" y="169"/>
                </a:cubicBezTo>
                <a:cubicBezTo>
                  <a:pt x="135" y="165"/>
                  <a:pt x="139" y="162"/>
                  <a:pt x="142" y="162"/>
                </a:cubicBezTo>
                <a:cubicBezTo>
                  <a:pt x="197" y="162"/>
                  <a:pt x="197" y="162"/>
                  <a:pt x="197" y="162"/>
                </a:cubicBezTo>
                <a:cubicBezTo>
                  <a:pt x="201" y="162"/>
                  <a:pt x="204" y="165"/>
                  <a:pt x="204" y="16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6"/>
          <p:cNvSpPr>
            <a:spLocks noEditPoints="1"/>
          </p:cNvSpPr>
          <p:nvPr/>
        </p:nvSpPr>
        <p:spPr bwMode="auto">
          <a:xfrm>
            <a:off x="2639616" y="4854077"/>
            <a:ext cx="636399" cy="525979"/>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47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300"/>
                                        <p:tgtEl>
                                          <p:spTgt spid="76"/>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300"/>
                                        <p:tgtEl>
                                          <p:spTgt spid="78"/>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300"/>
                                        <p:tgtEl>
                                          <p:spTgt spid="80"/>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25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74" grpId="0" animBg="1"/>
      <p:bldP spid="73" grpId="0"/>
      <p:bldP spid="17" grpId="0" animBg="1"/>
      <p:bldP spid="18" grpId="0" animBg="1"/>
      <p:bldP spid="19" grpId="0" animBg="1"/>
      <p:bldP spid="76" grpId="0"/>
      <p:bldP spid="78" grpId="0"/>
      <p:bldP spid="79" grpId="0" animBg="1"/>
      <p:bldP spid="8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5546" y="1152947"/>
            <a:ext cx="1765537" cy="313932"/>
          </a:xfrm>
          <a:prstGeom prst="rect">
            <a:avLst/>
          </a:prstGeom>
          <a:solidFill>
            <a:schemeClr val="accent1"/>
          </a:solidFill>
        </p:spPr>
        <p:txBody>
          <a:bodyPr wrap="square">
            <a:spAutoFit/>
          </a:bodyPr>
          <a:lstStyle/>
          <a:p>
            <a:pPr algn="ctr">
              <a:lnSpc>
                <a:spcPct val="90000"/>
              </a:lnSpc>
            </a:pPr>
            <a:r>
              <a:rPr lang="en-US" sz="1600" dirty="0">
                <a:solidFill>
                  <a:srgbClr val="FFFFFF"/>
                </a:solidFill>
              </a:rPr>
              <a:t>X xx xxx X</a:t>
            </a:r>
          </a:p>
        </p:txBody>
      </p:sp>
      <p:sp>
        <p:nvSpPr>
          <p:cNvPr id="7" name="Rectangle 6"/>
          <p:cNvSpPr/>
          <p:nvPr/>
        </p:nvSpPr>
        <p:spPr>
          <a:xfrm>
            <a:off x="5864374" y="1152947"/>
            <a:ext cx="1765537" cy="313932"/>
          </a:xfrm>
          <a:prstGeom prst="rect">
            <a:avLst/>
          </a:prstGeom>
          <a:solidFill>
            <a:schemeClr val="accent5"/>
          </a:solidFill>
        </p:spPr>
        <p:txBody>
          <a:bodyPr wrap="square">
            <a:spAutoFit/>
          </a:bodyPr>
          <a:lstStyle/>
          <a:p>
            <a:pPr algn="ctr">
              <a:lnSpc>
                <a:spcPct val="90000"/>
              </a:lnSpc>
            </a:pPr>
            <a:r>
              <a:rPr lang="en-US" sz="1600" dirty="0">
                <a:solidFill>
                  <a:srgbClr val="FFFFFF"/>
                </a:solidFill>
              </a:rPr>
              <a:t>X xx xxx X</a:t>
            </a:r>
          </a:p>
        </p:txBody>
      </p:sp>
      <p:sp>
        <p:nvSpPr>
          <p:cNvPr id="16" name="Rectangle 15"/>
          <p:cNvSpPr/>
          <p:nvPr/>
        </p:nvSpPr>
        <p:spPr>
          <a:xfrm>
            <a:off x="2015546" y="544818"/>
            <a:ext cx="1765537"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7" name="Rectangle 16"/>
          <p:cNvSpPr/>
          <p:nvPr/>
        </p:nvSpPr>
        <p:spPr>
          <a:xfrm>
            <a:off x="3938561"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8" name="Rectangle 17"/>
          <p:cNvSpPr/>
          <p:nvPr/>
        </p:nvSpPr>
        <p:spPr>
          <a:xfrm>
            <a:off x="5864375"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9" name="Rectangle 18"/>
          <p:cNvSpPr/>
          <p:nvPr/>
        </p:nvSpPr>
        <p:spPr>
          <a:xfrm rot="16200000">
            <a:off x="542910" y="492036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0" name="Rectangle 19"/>
          <p:cNvSpPr/>
          <p:nvPr/>
        </p:nvSpPr>
        <p:spPr>
          <a:xfrm rot="16200000">
            <a:off x="542910" y="3471413"/>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1" name="Rectangle 20"/>
          <p:cNvSpPr/>
          <p:nvPr/>
        </p:nvSpPr>
        <p:spPr>
          <a:xfrm rot="16200000">
            <a:off x="542908" y="202245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cxnSp>
        <p:nvCxnSpPr>
          <p:cNvPr id="24" name="Straight Connector 23"/>
          <p:cNvCxnSpPr>
            <a:stCxn id="5" idx="2"/>
            <a:endCxn id="15" idx="0"/>
          </p:cNvCxnSpPr>
          <p:nvPr/>
        </p:nvCxnSpPr>
        <p:spPr>
          <a:xfrm flipH="1">
            <a:off x="2898313" y="1466879"/>
            <a:ext cx="2" cy="53558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a:endCxn id="15" idx="2"/>
          </p:cNvCxnSpPr>
          <p:nvPr/>
        </p:nvCxnSpPr>
        <p:spPr>
          <a:xfrm flipV="1">
            <a:off x="1865470" y="2271821"/>
            <a:ext cx="763487" cy="1"/>
          </a:xfrm>
          <a:prstGeom prst="line">
            <a:avLst/>
          </a:prstGeom>
          <a:ln w="76200" cap="rnd"/>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628957" y="2002465"/>
            <a:ext cx="538712" cy="538712"/>
          </a:xfrm>
          <a:prstGeom prst="ellipse">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cxnSp>
        <p:nvCxnSpPr>
          <p:cNvPr id="29" name="Straight Connector 28"/>
          <p:cNvCxnSpPr>
            <a:stCxn id="7" idx="2"/>
            <a:endCxn id="32" idx="0"/>
          </p:cNvCxnSpPr>
          <p:nvPr/>
        </p:nvCxnSpPr>
        <p:spPr>
          <a:xfrm flipH="1">
            <a:off x="6747141" y="1466879"/>
            <a:ext cx="2" cy="1988873"/>
          </a:xfrm>
          <a:prstGeom prst="line">
            <a:avLst/>
          </a:prstGeom>
          <a:ln w="76200" cap="rnd">
            <a:gradFill>
              <a:gsLst>
                <a:gs pos="0">
                  <a:schemeClr val="accent5"/>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a:endCxn id="34" idx="2"/>
          </p:cNvCxnSpPr>
          <p:nvPr/>
        </p:nvCxnSpPr>
        <p:spPr>
          <a:xfrm flipV="1">
            <a:off x="1865470" y="5169731"/>
            <a:ext cx="2686502" cy="1"/>
          </a:xfrm>
          <a:prstGeom prst="line">
            <a:avLst/>
          </a:prstGeom>
          <a:ln w="76200" cap="rnd">
            <a:gradFill>
              <a:gsLst>
                <a:gs pos="0">
                  <a:schemeClr val="accent5"/>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2"/>
            <a:endCxn id="32" idx="2"/>
          </p:cNvCxnSpPr>
          <p:nvPr/>
        </p:nvCxnSpPr>
        <p:spPr>
          <a:xfrm>
            <a:off x="1865470" y="3720778"/>
            <a:ext cx="4612315" cy="4330"/>
          </a:xfrm>
          <a:prstGeom prst="line">
            <a:avLst/>
          </a:prstGeom>
          <a:ln w="76200" cap="rnd">
            <a:gradFill>
              <a:gsLst>
                <a:gs pos="56000">
                  <a:schemeClr val="accent2"/>
                </a:gs>
                <a:gs pos="72000">
                  <a:schemeClr val="accent4"/>
                </a:gs>
                <a:gs pos="62000">
                  <a:schemeClr val="accent3">
                    <a:lumMod val="75000"/>
                  </a:schemeClr>
                </a:gs>
                <a:gs pos="0">
                  <a:schemeClr val="accent3"/>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77785" y="3455752"/>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sp>
        <p:nvSpPr>
          <p:cNvPr id="11" name="Rectangle 10"/>
          <p:cNvSpPr/>
          <p:nvPr/>
        </p:nvSpPr>
        <p:spPr>
          <a:xfrm rot="16200000">
            <a:off x="1069682" y="5012766"/>
            <a:ext cx="1277644" cy="313932"/>
          </a:xfrm>
          <a:prstGeom prst="rect">
            <a:avLst/>
          </a:prstGeom>
          <a:solidFill>
            <a:schemeClr val="accent5"/>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2" name="Rectangle 11"/>
          <p:cNvSpPr/>
          <p:nvPr/>
        </p:nvSpPr>
        <p:spPr>
          <a:xfrm rot="16200000">
            <a:off x="1069682" y="3563812"/>
            <a:ext cx="1277644" cy="313932"/>
          </a:xfrm>
          <a:prstGeom prst="rect">
            <a:avLst/>
          </a:prstGeom>
          <a:solidFill>
            <a:schemeClr val="accent3"/>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3" name="Rectangle 12"/>
          <p:cNvSpPr/>
          <p:nvPr/>
        </p:nvSpPr>
        <p:spPr>
          <a:xfrm rot="16200000">
            <a:off x="1069682" y="2114856"/>
            <a:ext cx="1277644" cy="313932"/>
          </a:xfrm>
          <a:prstGeom prst="rect">
            <a:avLst/>
          </a:prstGeom>
          <a:solidFill>
            <a:schemeClr val="accent1"/>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71" name="TextBox 70"/>
          <p:cNvSpPr txBox="1"/>
          <p:nvPr/>
        </p:nvSpPr>
        <p:spPr>
          <a:xfrm>
            <a:off x="8160229" y="1094492"/>
            <a:ext cx="3456384" cy="4693593"/>
          </a:xfrm>
          <a:prstGeom prst="rect">
            <a:avLst/>
          </a:prstGeom>
          <a:noFill/>
        </p:spPr>
        <p:txBody>
          <a:bodyPr wrap="square" rtlCol="0">
            <a:spAutoFit/>
          </a:bodyPr>
          <a:lstStyle/>
          <a:p>
            <a:r>
              <a:rPr lang="en-US" sz="3200" dirty="0"/>
              <a:t>99% OF THE NEWS YOU READ WILL NOT IMPROVE YOUR CAREER.</a:t>
            </a:r>
          </a:p>
          <a:p>
            <a:endParaRPr lang="en-US" sz="3200" dirty="0"/>
          </a:p>
          <a:p>
            <a:pPr>
              <a:lnSpc>
                <a:spcPct val="150000"/>
              </a:lnSpc>
            </a:pPr>
            <a:r>
              <a:rPr lang="en-US" sz="1200" dirty="0"/>
              <a:t>We only send you actionable insights that can develop your career. We read 100s of business editorials and interview Fortune 100 executives to discover the best insights, the most valuable articles, the most used resources you can use to succeed in your industry.</a:t>
            </a:r>
          </a:p>
        </p:txBody>
      </p:sp>
      <p:sp>
        <p:nvSpPr>
          <p:cNvPr id="6" name="Rectangle 5"/>
          <p:cNvSpPr/>
          <p:nvPr/>
        </p:nvSpPr>
        <p:spPr>
          <a:xfrm>
            <a:off x="3939961" y="1152947"/>
            <a:ext cx="1765537" cy="313932"/>
          </a:xfrm>
          <a:prstGeom prst="rect">
            <a:avLst/>
          </a:prstGeom>
          <a:solidFill>
            <a:schemeClr val="accent3"/>
          </a:solidFill>
        </p:spPr>
        <p:txBody>
          <a:bodyPr wrap="square">
            <a:spAutoFit/>
          </a:bodyPr>
          <a:lstStyle/>
          <a:p>
            <a:pPr algn="ctr">
              <a:lnSpc>
                <a:spcPct val="90000"/>
              </a:lnSpc>
            </a:pPr>
            <a:r>
              <a:rPr lang="en-US" sz="1600" dirty="0">
                <a:solidFill>
                  <a:srgbClr val="FFFFFF"/>
                </a:solidFill>
              </a:rPr>
              <a:t>X xx xxx X</a:t>
            </a:r>
          </a:p>
        </p:txBody>
      </p:sp>
      <p:cxnSp>
        <p:nvCxnSpPr>
          <p:cNvPr id="39" name="Straight Connector 38"/>
          <p:cNvCxnSpPr>
            <a:stCxn id="6" idx="2"/>
            <a:endCxn id="34" idx="0"/>
          </p:cNvCxnSpPr>
          <p:nvPr/>
        </p:nvCxnSpPr>
        <p:spPr>
          <a:xfrm flipH="1">
            <a:off x="4821328" y="1466879"/>
            <a:ext cx="1402" cy="3433496"/>
          </a:xfrm>
          <a:prstGeom prst="line">
            <a:avLst/>
          </a:prstGeom>
          <a:ln w="76200" cap="rnd">
            <a:gradFill>
              <a:gsLst>
                <a:gs pos="0">
                  <a:schemeClr val="accent3"/>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551972" y="4900375"/>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grpSp>
        <p:nvGrpSpPr>
          <p:cNvPr id="30" name="Group 29"/>
          <p:cNvGrpSpPr/>
          <p:nvPr/>
        </p:nvGrpSpPr>
        <p:grpSpPr>
          <a:xfrm>
            <a:off x="815414" y="2996299"/>
            <a:ext cx="6662081" cy="1448955"/>
            <a:chOff x="467544" y="2190068"/>
            <a:chExt cx="5140577" cy="1086716"/>
          </a:xfrm>
        </p:grpSpPr>
        <p:cxnSp>
          <p:nvCxnSpPr>
            <p:cNvPr id="31" name="Straight Connector 30"/>
            <p:cNvCxnSpPr/>
            <p:nvPr/>
          </p:nvCxnSpPr>
          <p:spPr>
            <a:xfrm flipV="1">
              <a:off x="467544" y="2190068"/>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7544" y="3276784"/>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860523" y="480873"/>
            <a:ext cx="1924415" cy="5175265"/>
            <a:chOff x="2895392" y="267494"/>
            <a:chExt cx="1443311" cy="3917453"/>
          </a:xfrm>
        </p:grpSpPr>
        <p:cxnSp>
          <p:nvCxnSpPr>
            <p:cNvPr id="37" name="Straight Connector 36"/>
            <p:cNvCxnSpPr/>
            <p:nvPr/>
          </p:nvCxnSpPr>
          <p:spPr>
            <a:xfrm rot="5400000" flipV="1">
              <a:off x="2379976"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V="1">
              <a:off x="936665"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57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00"/>
                                        <p:tgtEl>
                                          <p:spTgt spid="17"/>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300"/>
                                        <p:tgtEl>
                                          <p:spTgt spid="1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3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300"/>
                                        <p:tgtEl>
                                          <p:spTgt spid="24"/>
                                        </p:tgtEl>
                                      </p:cBhvr>
                                    </p:animEffect>
                                  </p:childTnLst>
                                </p:cTn>
                              </p:par>
                              <p:par>
                                <p:cTn id="46" presetID="22" presetClass="entr" presetSubtype="8"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3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3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par>
                                <p:cTn id="57" presetID="22" presetClass="entr" presetSubtype="8"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3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3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300"/>
                                        <p:tgtEl>
                                          <p:spTgt spid="29"/>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3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300"/>
                                        <p:tgtEl>
                                          <p:spTgt spid="32"/>
                                        </p:tgtEl>
                                      </p:cBhvr>
                                    </p:animEffect>
                                  </p:childTnLst>
                                </p:cTn>
                              </p:par>
                            </p:childTnLst>
                          </p:cTn>
                        </p:par>
                        <p:par>
                          <p:cTn id="74" fill="hold">
                            <p:stCondLst>
                              <p:cond delay="300"/>
                            </p:stCondLst>
                            <p:childTnLst>
                              <p:par>
                                <p:cTn id="75" presetID="10" presetClass="entr" presetSubtype="0" fill="hold" grpId="0"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300"/>
                                        <p:tgtEl>
                                          <p:spTgt spid="71"/>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6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6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p:bldP spid="18" grpId="0"/>
      <p:bldP spid="19" grpId="0"/>
      <p:bldP spid="20" grpId="0"/>
      <p:bldP spid="21" grpId="0"/>
      <p:bldP spid="15" grpId="0" animBg="1"/>
      <p:bldP spid="32" grpId="0" animBg="1"/>
      <p:bldP spid="11" grpId="0" animBg="1"/>
      <p:bldP spid="12" grpId="0" animBg="1"/>
      <p:bldP spid="13" grpId="0" animBg="1"/>
      <p:bldP spid="71" grpId="0"/>
      <p:bldP spid="6"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2943" y="-669447"/>
            <a:ext cx="12444009" cy="7950875"/>
            <a:chOff x="-341709" y="-621042"/>
            <a:chExt cx="9985772" cy="6380228"/>
          </a:xfrm>
        </p:grpSpPr>
        <p:sp>
          <p:nvSpPr>
            <p:cNvPr id="248" name="Freeform 247"/>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7" name="Freeform 246"/>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5" name="Freeform 244"/>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3" name="Freeform 242"/>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9"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2" name="Freeform 241"/>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1" name="Freeform 240"/>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9" name="Freeform 238"/>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3" name="Freeform 232"/>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1" name="Freeform 230"/>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9" name="Freeform 228"/>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7" name="Freeform 226"/>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82"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6" name="Freeform 225"/>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5" name="Freeform 224"/>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3" name="Freeform 472"/>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2" name="Freeform 471"/>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1" name="Freeform 470"/>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0" name="Freeform 469"/>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9" name="Freeform 468"/>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8" name="Freeform 467"/>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7" name="Freeform 466"/>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2" name="Freeform 461"/>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1" name="Freeform 460"/>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60" name="Freeform 459"/>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9" name="Freeform 458"/>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8" name="Freeform 457"/>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7" name="Freeform 456"/>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6" name="Freeform 455"/>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5" name="Freeform 454"/>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4" name="Freeform 453"/>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3" name="Freeform 452"/>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9" name="Freeform 448"/>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8" name="Freeform 447"/>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7" name="Freeform 446"/>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6" name="Freeform 445"/>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5" name="Freeform 444"/>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4" name="Freeform 443"/>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0" name="Freeform 439"/>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9" name="Freeform 438"/>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8" name="Freeform 437"/>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6" name="Freeform 435"/>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8"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0" name="Freeform 429"/>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8" name="Freeform 427"/>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8"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26" name="Freeform 425"/>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5" name="Freeform 424"/>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4" name="Freeform 423"/>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3" name="Freeform 422"/>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2" name="Freeform 421"/>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1" name="Freeform 420"/>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0" name="Freeform 419"/>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9" name="Freeform 418"/>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8" name="Freeform 417"/>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7" name="Freeform 416"/>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6" name="Freeform 415"/>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4" name="Freeform 413"/>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2" name="Freeform 411"/>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9" name="Freeform 408"/>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7" name="Freeform 406"/>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5" name="Freeform 404"/>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3" name="Freeform 402"/>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01" name="Freeform 400"/>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9" name="Freeform 398"/>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6" name="Freeform 395"/>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2" name="Freeform 391"/>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0" name="Freeform 389"/>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9" name="Freeform 388"/>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6" name="Freeform 385"/>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84" name="Freeform 383"/>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9" name="Freeform 378"/>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1" name="Freeform 370"/>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5"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4"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6"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8"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2"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3" name="Freeform 372"/>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6"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3"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6"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0"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8"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0"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2"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4"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7"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8"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0"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4"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6"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0"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2"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6"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8"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2"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7"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9"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1"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5"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7" name="Freeform 386"/>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85"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9"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1"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2"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4"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6"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8"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0"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2"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4"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8"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4"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6"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8"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0"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4"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5"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2"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4"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6"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8"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4"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6"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8"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3"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5"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0"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2"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3"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9"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5"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7"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5"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1"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8"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nvGrpSpPr>
            <p:cNvPr id="466" name="Group 465"/>
            <p:cNvGrpSpPr/>
            <p:nvPr/>
          </p:nvGrpSpPr>
          <p:grpSpPr>
            <a:xfrm>
              <a:off x="4684412" y="-116555"/>
              <a:ext cx="4959651" cy="2796836"/>
              <a:chOff x="6245882" y="-155406"/>
              <a:chExt cx="6612868" cy="3729114"/>
            </a:xfrm>
            <a:solidFill>
              <a:schemeClr val="tx1">
                <a:alpha val="15000"/>
              </a:schemeClr>
            </a:solidFill>
          </p:grpSpPr>
          <p:sp>
            <p:nvSpPr>
              <p:cNvPr id="465" name="Freeform 464"/>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5"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8"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4"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0"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42" name="Freeform 441"/>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20"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2"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6"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5" name="Freeform 434"/>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205" name="TextBox 204"/>
          <p:cNvSpPr txBox="1"/>
          <p:nvPr/>
        </p:nvSpPr>
        <p:spPr>
          <a:xfrm>
            <a:off x="8069700" y="4756533"/>
            <a:ext cx="4785189" cy="1313282"/>
          </a:xfrm>
          <a:prstGeom prst="rect">
            <a:avLst/>
          </a:prstGeom>
          <a:solidFill>
            <a:schemeClr val="tx1">
              <a:alpha val="75000"/>
            </a:schemeClr>
          </a:solidFill>
        </p:spPr>
        <p:txBody>
          <a:bodyPr wrap="square" lIns="268224" tIns="182880" rIns="853440" bIns="182880" rtlCol="0">
            <a:spAutoFit/>
          </a:bodyPr>
          <a:lstStyle/>
          <a:p>
            <a:r>
              <a:rPr lang="en-US" sz="3200" dirty="0">
                <a:solidFill>
                  <a:schemeClr val="bg1"/>
                </a:solidFill>
              </a:rPr>
              <a:t>GEO-BREAKDOWN</a:t>
            </a:r>
          </a:p>
          <a:p>
            <a:r>
              <a:rPr lang="en-US" sz="1467" dirty="0">
                <a:solidFill>
                  <a:schemeClr val="bg1"/>
                </a:solidFill>
              </a:rPr>
              <a:t>We are still in the early stages of capturing the market. We have 0.01% penetration</a:t>
            </a:r>
          </a:p>
        </p:txBody>
      </p:sp>
      <p:sp>
        <p:nvSpPr>
          <p:cNvPr id="217" name="Oval 216"/>
          <p:cNvSpPr/>
          <p:nvPr/>
        </p:nvSpPr>
        <p:spPr>
          <a:xfrm flipH="1">
            <a:off x="6152822" y="1936907"/>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8" name="Oval 217"/>
          <p:cNvSpPr/>
          <p:nvPr/>
        </p:nvSpPr>
        <p:spPr>
          <a:xfrm>
            <a:off x="1919576" y="206367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1" name="Oval 220"/>
          <p:cNvSpPr/>
          <p:nvPr/>
        </p:nvSpPr>
        <p:spPr>
          <a:xfrm flipH="1">
            <a:off x="3834822" y="517769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2" name="Oval 221"/>
          <p:cNvSpPr/>
          <p:nvPr/>
        </p:nvSpPr>
        <p:spPr>
          <a:xfrm flipH="1">
            <a:off x="9050742" y="2395858"/>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7" name="Pie 206"/>
          <p:cNvSpPr/>
          <p:nvPr/>
        </p:nvSpPr>
        <p:spPr>
          <a:xfrm flipH="1">
            <a:off x="6152822" y="1936907"/>
            <a:ext cx="1351525" cy="1351525"/>
          </a:xfrm>
          <a:prstGeom prst="pie">
            <a:avLst>
              <a:gd name="adj1" fmla="val 11731577"/>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8" name="Pie 207"/>
          <p:cNvSpPr/>
          <p:nvPr/>
        </p:nvSpPr>
        <p:spPr>
          <a:xfrm flipH="1">
            <a:off x="1919576" y="2063671"/>
            <a:ext cx="1351525" cy="1351525"/>
          </a:xfrm>
          <a:prstGeom prst="pie">
            <a:avLst>
              <a:gd name="adj1" fmla="val 5624483"/>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9" name="Pie 208"/>
          <p:cNvSpPr/>
          <p:nvPr/>
        </p:nvSpPr>
        <p:spPr>
          <a:xfrm flipH="1">
            <a:off x="3834822" y="5177691"/>
            <a:ext cx="1351525" cy="1351525"/>
          </a:xfrm>
          <a:prstGeom prst="pie">
            <a:avLst>
              <a:gd name="adj1" fmla="val 13752301"/>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0" name="Pie 209"/>
          <p:cNvSpPr/>
          <p:nvPr/>
        </p:nvSpPr>
        <p:spPr>
          <a:xfrm flipH="1">
            <a:off x="9050742" y="2395858"/>
            <a:ext cx="1351525" cy="1351525"/>
          </a:xfrm>
          <a:prstGeom prst="pie">
            <a:avLst>
              <a:gd name="adj1" fmla="val 15130222"/>
              <a:gd name="adj2" fmla="val 1620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92" name="Oval 191"/>
          <p:cNvSpPr/>
          <p:nvPr/>
        </p:nvSpPr>
        <p:spPr>
          <a:xfrm>
            <a:off x="6260646" y="2044731"/>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20%</a:t>
            </a:r>
          </a:p>
          <a:p>
            <a:pPr algn="ctr"/>
            <a:r>
              <a:rPr lang="en-US" sz="1050" dirty="0">
                <a:solidFill>
                  <a:schemeClr val="tx1"/>
                </a:solidFill>
              </a:rPr>
              <a:t>UK, Germany,</a:t>
            </a:r>
          </a:p>
          <a:p>
            <a:pPr algn="ctr"/>
            <a:r>
              <a:rPr lang="en-US" sz="1050" dirty="0">
                <a:solidFill>
                  <a:schemeClr val="tx1"/>
                </a:solidFill>
              </a:rPr>
              <a:t>Spain, France</a:t>
            </a:r>
          </a:p>
        </p:txBody>
      </p:sp>
      <p:sp>
        <p:nvSpPr>
          <p:cNvPr id="195" name="Oval 194"/>
          <p:cNvSpPr/>
          <p:nvPr/>
        </p:nvSpPr>
        <p:spPr>
          <a:xfrm>
            <a:off x="2027400" y="217149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48%</a:t>
            </a:r>
          </a:p>
          <a:p>
            <a:pPr algn="ctr"/>
            <a:r>
              <a:rPr lang="en-US" sz="1050" dirty="0">
                <a:solidFill>
                  <a:schemeClr val="tx1"/>
                </a:solidFill>
              </a:rPr>
              <a:t>US &amp; Canada</a:t>
            </a:r>
          </a:p>
        </p:txBody>
      </p:sp>
      <p:sp>
        <p:nvSpPr>
          <p:cNvPr id="197" name="Oval 196"/>
          <p:cNvSpPr/>
          <p:nvPr/>
        </p:nvSpPr>
        <p:spPr>
          <a:xfrm>
            <a:off x="3942646" y="528551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12%</a:t>
            </a:r>
          </a:p>
          <a:p>
            <a:pPr algn="ctr"/>
            <a:r>
              <a:rPr lang="en-US" sz="1050" dirty="0">
                <a:solidFill>
                  <a:schemeClr val="tx1"/>
                </a:solidFill>
              </a:rPr>
              <a:t>Brazil</a:t>
            </a:r>
          </a:p>
        </p:txBody>
      </p:sp>
      <p:sp>
        <p:nvSpPr>
          <p:cNvPr id="199" name="Oval 198"/>
          <p:cNvSpPr/>
          <p:nvPr/>
        </p:nvSpPr>
        <p:spPr>
          <a:xfrm>
            <a:off x="9158566" y="2503682"/>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a:t>
            </a:r>
          </a:p>
          <a:p>
            <a:pPr algn="ctr"/>
            <a:r>
              <a:rPr lang="en-US" sz="1050" dirty="0" err="1">
                <a:solidFill>
                  <a:schemeClr val="tx1"/>
                </a:solidFill>
              </a:rPr>
              <a:t>Xxxxx</a:t>
            </a:r>
            <a:r>
              <a:rPr lang="en-US" sz="1050" dirty="0">
                <a:solidFill>
                  <a:schemeClr val="tx1"/>
                </a:solidFill>
              </a:rPr>
              <a:t> </a:t>
            </a:r>
            <a:r>
              <a:rPr lang="en-US" sz="1050" dirty="0" err="1">
                <a:solidFill>
                  <a:schemeClr val="tx1"/>
                </a:solidFill>
              </a:rPr>
              <a:t>xxxxx</a:t>
            </a:r>
            <a:endParaRPr lang="en-US" sz="1050" dirty="0">
              <a:solidFill>
                <a:schemeClr val="tx1"/>
              </a:solidFill>
            </a:endParaRPr>
          </a:p>
        </p:txBody>
      </p:sp>
    </p:spTree>
    <p:extLst>
      <p:ext uri="{BB962C8B-B14F-4D97-AF65-F5344CB8AC3E}">
        <p14:creationId xmlns:p14="http://schemas.microsoft.com/office/powerpoint/2010/main" val="1109750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14:presetBounceEnd="55556">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14:bounceEnd="55556">
                                          <p:cBhvr additive="base">
                                            <p:cTn id="43" dur="900" fill="hold"/>
                                            <p:tgtEl>
                                              <p:spTgt spid="205"/>
                                            </p:tgtEl>
                                            <p:attrNameLst>
                                              <p:attrName>ppt_x</p:attrName>
                                            </p:attrNameLst>
                                          </p:cBhvr>
                                          <p:tavLst>
                                            <p:tav tm="0">
                                              <p:val>
                                                <p:strVal val="1+#ppt_w/2"/>
                                              </p:val>
                                            </p:tav>
                                            <p:tav tm="100000">
                                              <p:val>
                                                <p:strVal val="#ppt_x"/>
                                              </p:val>
                                            </p:tav>
                                          </p:tavLst>
                                        </p:anim>
                                        <p:anim calcmode="lin" valueType="num" p14:bounceEnd="55556">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cBhvr additive="base">
                                            <p:cTn id="43" dur="900" fill="hold"/>
                                            <p:tgtEl>
                                              <p:spTgt spid="205"/>
                                            </p:tgtEl>
                                            <p:attrNameLst>
                                              <p:attrName>ppt_x</p:attrName>
                                            </p:attrNameLst>
                                          </p:cBhvr>
                                          <p:tavLst>
                                            <p:tav tm="0">
                                              <p:val>
                                                <p:strVal val="1+#ppt_w/2"/>
                                              </p:val>
                                            </p:tav>
                                            <p:tav tm="100000">
                                              <p:val>
                                                <p:strVal val="#ppt_x"/>
                                              </p:val>
                                            </p:tav>
                                          </p:tavLst>
                                        </p:anim>
                                        <p:anim calcmode="lin" valueType="num">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43739" y="415456"/>
            <a:ext cx="7805956" cy="5706380"/>
            <a:chOff x="2979926" y="235948"/>
            <a:chExt cx="5854467" cy="4279785"/>
          </a:xfrm>
        </p:grpSpPr>
        <p:sp>
          <p:nvSpPr>
            <p:cNvPr id="134"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7"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9"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0"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8"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1"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2"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1"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5"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9"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7"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5"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7"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9"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7"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4"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6"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3"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49" name="Rectangle 48"/>
          <p:cNvSpPr/>
          <p:nvPr/>
        </p:nvSpPr>
        <p:spPr>
          <a:xfrm>
            <a:off x="695400" y="795790"/>
            <a:ext cx="2703295" cy="3577340"/>
          </a:xfrm>
          <a:prstGeom prst="rect">
            <a:avLst/>
          </a:prstGeom>
        </p:spPr>
        <p:txBody>
          <a:bodyPr wrap="square" lIns="73152" tIns="0" rIns="0" bIns="0">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OUR WEEKLY REPORT IS BRIEF BUT PACKED WITH INSIGHTS</a:t>
            </a:r>
          </a:p>
          <a:p>
            <a:pPr>
              <a:lnSpc>
                <a:spcPct val="95000"/>
              </a:lnSpc>
            </a:pPr>
            <a:endParaRPr lang="en-US" sz="3733"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200" dirty="0">
                <a:latin typeface="Open Sans" panose="020B0606030504020204" pitchFamily="34" charset="0"/>
                <a:ea typeface="Open Sans" panose="020B0606030504020204" pitchFamily="34" charset="0"/>
                <a:cs typeface="Open Sans" panose="020B0606030504020204" pitchFamily="34" charset="0"/>
              </a:rPr>
              <a:t>Insights that will help you forge stronger relationships at work to advance your career. We only focus on identifying and reporting the latest insights and trends that will allow our subscribers to succeed.</a:t>
            </a:r>
            <a:endParaRPr lang="en-US" sz="1200" dirty="0">
              <a:solidFill>
                <a:schemeClr val="tx1">
                  <a:lumMod val="60000"/>
                  <a:lumOff val="40000"/>
                </a:schemeClr>
              </a:solidFill>
            </a:endParaRPr>
          </a:p>
        </p:txBody>
      </p:sp>
      <p:sp>
        <p:nvSpPr>
          <p:cNvPr id="70" name="Oval 69"/>
          <p:cNvSpPr/>
          <p:nvPr/>
        </p:nvSpPr>
        <p:spPr>
          <a:xfrm>
            <a:off x="5227812" y="3462889"/>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Oval 88"/>
          <p:cNvSpPr/>
          <p:nvPr/>
        </p:nvSpPr>
        <p:spPr>
          <a:xfrm flipH="1">
            <a:off x="7153518" y="296519"/>
            <a:ext cx="1351525" cy="1351525"/>
          </a:xfrm>
          <a:prstGeom prst="ellipse">
            <a:avLst/>
          </a:prstGeom>
          <a:solidFill>
            <a:schemeClr val="bg1">
              <a:lumMod val="75000"/>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98" name="Oval 97"/>
          <p:cNvSpPr/>
          <p:nvPr/>
        </p:nvSpPr>
        <p:spPr>
          <a:xfrm>
            <a:off x="3743739" y="296519"/>
            <a:ext cx="1351525" cy="1351525"/>
          </a:xfrm>
          <a:prstGeom prst="ellipse">
            <a:avLst/>
          </a:prstGeom>
          <a:solidFill>
            <a:schemeClr val="bg1">
              <a:lumMod val="75000"/>
              <a:alpha val="9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99" name="Oval 98"/>
          <p:cNvSpPr/>
          <p:nvPr/>
        </p:nvSpPr>
        <p:spPr>
          <a:xfrm flipH="1">
            <a:off x="5320539" y="296519"/>
            <a:ext cx="1351525" cy="1351525"/>
          </a:xfrm>
          <a:prstGeom prst="ellipse">
            <a:avLst/>
          </a:prstGeom>
          <a:solidFill>
            <a:schemeClr val="bg1">
              <a:lumMod val="75000"/>
              <a:alpha val="9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1" name="Pie 100"/>
          <p:cNvSpPr/>
          <p:nvPr/>
        </p:nvSpPr>
        <p:spPr>
          <a:xfrm flipH="1">
            <a:off x="7153518" y="296519"/>
            <a:ext cx="1351525" cy="1351525"/>
          </a:xfrm>
          <a:prstGeom prst="pie">
            <a:avLst>
              <a:gd name="adj1" fmla="val 20669961"/>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2" name="Pie 101"/>
          <p:cNvSpPr/>
          <p:nvPr/>
        </p:nvSpPr>
        <p:spPr>
          <a:xfrm flipH="1">
            <a:off x="3743739" y="296519"/>
            <a:ext cx="1351525" cy="1351525"/>
          </a:xfrm>
          <a:prstGeom prst="pie">
            <a:avLst>
              <a:gd name="adj1" fmla="val 12620797"/>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3" name="Pie 102"/>
          <p:cNvSpPr/>
          <p:nvPr/>
        </p:nvSpPr>
        <p:spPr>
          <a:xfrm flipH="1">
            <a:off x="5320539" y="296519"/>
            <a:ext cx="1351525" cy="1351525"/>
          </a:xfrm>
          <a:prstGeom prst="pie">
            <a:avLst>
              <a:gd name="adj1" fmla="val 13101652"/>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5" name="Oval 104"/>
          <p:cNvSpPr/>
          <p:nvPr/>
        </p:nvSpPr>
        <p:spPr>
          <a:xfrm>
            <a:off x="7261342"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40%</a:t>
            </a:r>
          </a:p>
          <a:p>
            <a:pPr algn="ctr"/>
            <a:r>
              <a:rPr lang="en-US" sz="1050" dirty="0">
                <a:solidFill>
                  <a:schemeClr val="tx1"/>
                </a:solidFill>
              </a:rPr>
              <a:t>Germany</a:t>
            </a:r>
          </a:p>
        </p:txBody>
      </p:sp>
      <p:sp>
        <p:nvSpPr>
          <p:cNvPr id="106" name="Oval 105"/>
          <p:cNvSpPr/>
          <p:nvPr/>
        </p:nvSpPr>
        <p:spPr>
          <a:xfrm>
            <a:off x="3851563"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20%</a:t>
            </a:r>
          </a:p>
          <a:p>
            <a:pPr algn="ctr"/>
            <a:r>
              <a:rPr lang="en-US" sz="1050" dirty="0">
                <a:solidFill>
                  <a:schemeClr val="tx1"/>
                </a:solidFill>
              </a:rPr>
              <a:t>UK</a:t>
            </a:r>
          </a:p>
        </p:txBody>
      </p:sp>
      <p:sp>
        <p:nvSpPr>
          <p:cNvPr id="107" name="Oval 106"/>
          <p:cNvSpPr/>
          <p:nvPr/>
        </p:nvSpPr>
        <p:spPr>
          <a:xfrm>
            <a:off x="5428363"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18%</a:t>
            </a:r>
          </a:p>
          <a:p>
            <a:pPr algn="ctr"/>
            <a:r>
              <a:rPr lang="en-US" sz="1050" dirty="0">
                <a:solidFill>
                  <a:schemeClr val="tx1"/>
                </a:solidFill>
              </a:rPr>
              <a:t>France</a:t>
            </a:r>
          </a:p>
        </p:txBody>
      </p:sp>
      <p:cxnSp>
        <p:nvCxnSpPr>
          <p:cNvPr id="109" name="Straight Connector 108"/>
          <p:cNvCxnSpPr>
            <a:stCxn id="98" idx="4"/>
          </p:cNvCxnSpPr>
          <p:nvPr/>
        </p:nvCxnSpPr>
        <p:spPr>
          <a:xfrm>
            <a:off x="4419502" y="1648044"/>
            <a:ext cx="939543" cy="1814846"/>
          </a:xfrm>
          <a:prstGeom prst="line">
            <a:avLst/>
          </a:prstGeom>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5502060" y="4171520"/>
            <a:ext cx="262467" cy="262467"/>
          </a:xfrm>
          <a:prstGeom prst="ellipse">
            <a:avLst/>
          </a:prstGeom>
          <a:solidFill>
            <a:schemeClr val="bg1"/>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Oval 110"/>
          <p:cNvSpPr/>
          <p:nvPr/>
        </p:nvSpPr>
        <p:spPr>
          <a:xfrm>
            <a:off x="6400492" y="3588439"/>
            <a:ext cx="262467" cy="262467"/>
          </a:xfrm>
          <a:prstGeom prst="ellipse">
            <a:avLst/>
          </a:prstGeom>
          <a:solidFill>
            <a:schemeClr val="bg1"/>
          </a:solid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115" name="Straight Connector 114"/>
          <p:cNvCxnSpPr>
            <a:stCxn id="103" idx="1"/>
            <a:endCxn id="110" idx="0"/>
          </p:cNvCxnSpPr>
          <p:nvPr/>
        </p:nvCxnSpPr>
        <p:spPr>
          <a:xfrm flipH="1">
            <a:off x="5633294" y="1648044"/>
            <a:ext cx="363007" cy="25234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1" idx="1"/>
            <a:endCxn id="111" idx="0"/>
          </p:cNvCxnSpPr>
          <p:nvPr/>
        </p:nvCxnSpPr>
        <p:spPr>
          <a:xfrm flipH="1">
            <a:off x="6531726" y="1648044"/>
            <a:ext cx="1297554" cy="194039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28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2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200"/>
                                        <p:tgtEl>
                                          <p:spTgt spid="1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200"/>
                                        <p:tgtEl>
                                          <p:spTgt spid="106"/>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200"/>
                                        <p:tgtEl>
                                          <p:spTgt spid="1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200"/>
                                        <p:tgtEl>
                                          <p:spTgt spid="9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200"/>
                                        <p:tgtEl>
                                          <p:spTgt spid="1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200"/>
                                        <p:tgtEl>
                                          <p:spTgt spid="10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fade">
                                      <p:cBhvr>
                                        <p:cTn id="33" dur="200"/>
                                        <p:tgtEl>
                                          <p:spTgt spid="110"/>
                                        </p:tgtEl>
                                      </p:cBhvr>
                                    </p:animEffect>
                                  </p:childTnLst>
                                </p:cTn>
                              </p:par>
                              <p:par>
                                <p:cTn id="34" presetID="10" presetClass="entr" presetSubtype="0" fill="hold" nodeType="with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fade">
                                      <p:cBhvr>
                                        <p:cTn id="36" dur="200"/>
                                        <p:tgtEl>
                                          <p:spTgt spid="1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200"/>
                                        <p:tgtEl>
                                          <p:spTgt spid="8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2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200"/>
                                        <p:tgtEl>
                                          <p:spTgt spid="10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200"/>
                                        <p:tgtEl>
                                          <p:spTgt spid="111"/>
                                        </p:tgtEl>
                                      </p:cBhvr>
                                    </p:animEffect>
                                  </p:childTnLst>
                                </p:cTn>
                              </p:par>
                              <p:par>
                                <p:cTn id="51" presetID="10"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2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9" grpId="0" animBg="1"/>
      <p:bldP spid="98" grpId="0" animBg="1"/>
      <p:bldP spid="99" grpId="0" animBg="1"/>
      <p:bldP spid="101" grpId="0" animBg="1"/>
      <p:bldP spid="102" grpId="0" animBg="1"/>
      <p:bldP spid="103" grpId="0" animBg="1"/>
      <p:bldP spid="105" grpId="0" animBg="1"/>
      <p:bldP spid="106" grpId="0" animBg="1"/>
      <p:bldP spid="107" grpId="0" animBg="1"/>
      <p:bldP spid="110" grpId="0" animBg="1"/>
      <p:bldP spid="1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TRAFFIC BY REFERER</a:t>
            </a:r>
          </a:p>
        </p:txBody>
      </p:sp>
      <p:graphicFrame>
        <p:nvGraphicFramePr>
          <p:cNvPr id="19" name="Chart Placeholder 18"/>
          <p:cNvGraphicFramePr>
            <a:graphicFrameLocks noGrp="1"/>
          </p:cNvGraphicFramePr>
          <p:nvPr>
            <p:ph sz="half" idx="1"/>
            <p:extLst/>
          </p:nvPr>
        </p:nvGraphicFramePr>
        <p:xfrm>
          <a:off x="914400" y="1452034"/>
          <a:ext cx="5080000" cy="4525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Placeholder 2"/>
          <p:cNvGraphicFramePr>
            <a:graphicFrameLocks noGrp="1"/>
          </p:cNvGraphicFramePr>
          <p:nvPr>
            <p:ph sz="half" idx="2"/>
            <p:extLst/>
          </p:nvPr>
        </p:nvGraphicFramePr>
        <p:xfrm>
          <a:off x="6440603" y="1452034"/>
          <a:ext cx="5080000" cy="452543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r>
              <a:rPr lang="en-US" dirty="0"/>
              <a:t>Summarized by source and type </a:t>
            </a:r>
          </a:p>
        </p:txBody>
      </p:sp>
      <p:sp>
        <p:nvSpPr>
          <p:cNvPr id="15" name="Freeform 14"/>
          <p:cNvSpPr/>
          <p:nvPr/>
        </p:nvSpPr>
        <p:spPr>
          <a:xfrm flipH="1" flipV="1">
            <a:off x="3996619" y="4644960"/>
            <a:ext cx="600287" cy="272627"/>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25915 w 525915"/>
              <a:gd name="connsiteY0" fmla="*/ 265258 h 265258"/>
              <a:gd name="connsiteX1" fmla="*/ 345440 w 525915"/>
              <a:gd name="connsiteY1" fmla="*/ 0 h 265258"/>
              <a:gd name="connsiteX2" fmla="*/ 0 w 525915"/>
              <a:gd name="connsiteY2" fmla="*/ 0 h 265258"/>
            </a:gdLst>
            <a:ahLst/>
            <a:cxnLst>
              <a:cxn ang="0">
                <a:pos x="connsiteX0" y="connsiteY0"/>
              </a:cxn>
              <a:cxn ang="0">
                <a:pos x="connsiteX1" y="connsiteY1"/>
              </a:cxn>
              <a:cxn ang="0">
                <a:pos x="connsiteX2" y="connsiteY2"/>
              </a:cxn>
            </a:cxnLst>
            <a:rect l="l" t="t" r="r" b="b"/>
            <a:pathLst>
              <a:path w="525915" h="265258">
                <a:moveTo>
                  <a:pt x="525915" y="265258"/>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1026867" y="1855193"/>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20" name="Rectangle 19"/>
          <p:cNvSpPr/>
          <p:nvPr/>
        </p:nvSpPr>
        <p:spPr>
          <a:xfrm>
            <a:off x="1130074" y="3753036"/>
            <a:ext cx="418383"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a:t>
            </a:r>
            <a:endParaRPr lang="en-US" sz="1100" dirty="0">
              <a:ea typeface="Open Sans Extrabold" pitchFamily="34" charset="0"/>
              <a:cs typeface="Open Sans Extrabold" pitchFamily="34" charset="0"/>
            </a:endParaRPr>
          </a:p>
          <a:p>
            <a:pPr algn="r">
              <a:lnSpc>
                <a:spcPct val="85000"/>
              </a:lnSpc>
            </a:pPr>
            <a:r>
              <a:rPr lang="en-US" sz="1100" dirty="0" err="1"/>
              <a:t>Xxxx</a:t>
            </a:r>
            <a:endParaRPr lang="en-US" sz="1100" dirty="0"/>
          </a:p>
        </p:txBody>
      </p:sp>
      <p:sp>
        <p:nvSpPr>
          <p:cNvPr id="21" name="Rectangle 20"/>
          <p:cNvSpPr/>
          <p:nvPr/>
        </p:nvSpPr>
        <p:spPr>
          <a:xfrm>
            <a:off x="1026868" y="4678671"/>
            <a:ext cx="585096"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19%</a:t>
            </a:r>
            <a:endParaRPr lang="en-US" sz="1100" dirty="0">
              <a:ea typeface="Open Sans Extrabold" pitchFamily="34" charset="0"/>
              <a:cs typeface="Open Sans Extrabold" pitchFamily="34" charset="0"/>
            </a:endParaRPr>
          </a:p>
          <a:p>
            <a:pPr algn="r">
              <a:lnSpc>
                <a:spcPct val="85000"/>
              </a:lnSpc>
            </a:pPr>
            <a:r>
              <a:rPr lang="en-US" sz="1100" dirty="0"/>
              <a:t>Xxx </a:t>
            </a:r>
            <a:r>
              <a:rPr lang="en-US" sz="1100" dirty="0" err="1"/>
              <a:t>xxxx</a:t>
            </a:r>
            <a:endParaRPr lang="en-US" sz="1100" dirty="0"/>
          </a:p>
        </p:txBody>
      </p:sp>
      <p:sp>
        <p:nvSpPr>
          <p:cNvPr id="22" name="Rectangle 21"/>
          <p:cNvSpPr/>
          <p:nvPr/>
        </p:nvSpPr>
        <p:spPr>
          <a:xfrm>
            <a:off x="4780402" y="4678671"/>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24%</a:t>
            </a:r>
            <a:endParaRPr lang="en-US" sz="1100" dirty="0">
              <a:ea typeface="Open Sans Extrabold" pitchFamily="34" charset="0"/>
              <a:cs typeface="Open Sans Extrabold" pitchFamily="34" charset="0"/>
            </a:endParaRPr>
          </a:p>
          <a:p>
            <a:pPr>
              <a:lnSpc>
                <a:spcPct val="85000"/>
              </a:lnSpc>
            </a:pPr>
            <a:r>
              <a:rPr lang="en-US" sz="1100" dirty="0" err="1"/>
              <a:t>Xxxxxx</a:t>
            </a:r>
            <a:endParaRPr lang="en-US" sz="1100" dirty="0"/>
          </a:p>
        </p:txBody>
      </p:sp>
      <p:sp>
        <p:nvSpPr>
          <p:cNvPr id="23" name="Rectangle 22"/>
          <p:cNvSpPr/>
          <p:nvPr/>
        </p:nvSpPr>
        <p:spPr>
          <a:xfrm>
            <a:off x="4797738"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nSpc>
                <a:spcPct val="85000"/>
              </a:lnSpc>
            </a:pPr>
            <a:r>
              <a:rPr lang="en-US" sz="1100" dirty="0" err="1"/>
              <a:t>Xxxx</a:t>
            </a:r>
            <a:r>
              <a:rPr lang="en-US" sz="1100" dirty="0"/>
              <a:t> xxx</a:t>
            </a:r>
          </a:p>
        </p:txBody>
      </p:sp>
      <p:sp>
        <p:nvSpPr>
          <p:cNvPr id="24" name="Freeform 23"/>
          <p:cNvSpPr/>
          <p:nvPr/>
        </p:nvSpPr>
        <p:spPr>
          <a:xfrm flipV="1">
            <a:off x="1808479" y="4581128"/>
            <a:ext cx="927148" cy="33645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2619 w 552619"/>
              <a:gd name="connsiteY0" fmla="*/ 255373 h 255373"/>
              <a:gd name="connsiteX1" fmla="*/ 345440 w 552619"/>
              <a:gd name="connsiteY1" fmla="*/ 0 h 255373"/>
              <a:gd name="connsiteX2" fmla="*/ 0 w 552619"/>
              <a:gd name="connsiteY2" fmla="*/ 0 h 255373"/>
            </a:gdLst>
            <a:ahLst/>
            <a:cxnLst>
              <a:cxn ang="0">
                <a:pos x="connsiteX0" y="connsiteY0"/>
              </a:cxn>
              <a:cxn ang="0">
                <a:pos x="connsiteX1" y="connsiteY1"/>
              </a:cxn>
              <a:cxn ang="0">
                <a:pos x="connsiteX2" y="connsiteY2"/>
              </a:cxn>
            </a:cxnLst>
            <a:rect l="l" t="t" r="r" b="b"/>
            <a:pathLst>
              <a:path w="552619" h="255373">
                <a:moveTo>
                  <a:pt x="552619" y="255373"/>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7"/>
          <p:cNvSpPr/>
          <p:nvPr/>
        </p:nvSpPr>
        <p:spPr>
          <a:xfrm flipH="1">
            <a:off x="9699376" y="2085495"/>
            <a:ext cx="720987"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0574966"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45%</a:t>
            </a:r>
            <a:endParaRPr lang="en-US" sz="1100" dirty="0">
              <a:ea typeface="Open Sans Extrabold" pitchFamily="34" charset="0"/>
              <a:cs typeface="Open Sans Extrabold" pitchFamily="34" charset="0"/>
            </a:endParaRPr>
          </a:p>
          <a:p>
            <a:pPr>
              <a:lnSpc>
                <a:spcPct val="85000"/>
              </a:lnSpc>
            </a:pPr>
            <a:r>
              <a:rPr lang="en-US" sz="1100" dirty="0" err="1"/>
              <a:t>Xxxx</a:t>
            </a:r>
            <a:endParaRPr lang="en-US" sz="1100" dirty="0"/>
          </a:p>
        </p:txBody>
      </p:sp>
      <p:sp>
        <p:nvSpPr>
          <p:cNvPr id="26" name="Freeform 25"/>
          <p:cNvSpPr/>
          <p:nvPr/>
        </p:nvSpPr>
        <p:spPr>
          <a:xfrm flipV="1">
            <a:off x="8514055" y="4815233"/>
            <a:ext cx="311175" cy="55743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81897 w 581897"/>
              <a:gd name="connsiteY0" fmla="*/ 220430 h 220430"/>
              <a:gd name="connsiteX1" fmla="*/ 345440 w 581897"/>
              <a:gd name="connsiteY1" fmla="*/ 0 h 220430"/>
              <a:gd name="connsiteX2" fmla="*/ 0 w 581897"/>
              <a:gd name="connsiteY2" fmla="*/ 0 h 220430"/>
            </a:gdLst>
            <a:ahLst/>
            <a:cxnLst>
              <a:cxn ang="0">
                <a:pos x="connsiteX0" y="connsiteY0"/>
              </a:cxn>
              <a:cxn ang="0">
                <a:pos x="connsiteX1" y="connsiteY1"/>
              </a:cxn>
              <a:cxn ang="0">
                <a:pos x="connsiteX2" y="connsiteY2"/>
              </a:cxn>
            </a:cxnLst>
            <a:rect l="l" t="t" r="r" b="b"/>
            <a:pathLst>
              <a:path w="581897" h="220430">
                <a:moveTo>
                  <a:pt x="581897" y="220430"/>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7715354" y="5133759"/>
            <a:ext cx="634789"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r>
              <a:rPr lang="en-US" sz="1100" dirty="0"/>
              <a:t> </a:t>
            </a:r>
            <a:r>
              <a:rPr lang="en-US" sz="1100" dirty="0" err="1"/>
              <a:t>xxxx</a:t>
            </a:r>
            <a:endParaRPr lang="en-US" sz="1100" dirty="0"/>
          </a:p>
        </p:txBody>
      </p:sp>
      <p:sp>
        <p:nvSpPr>
          <p:cNvPr id="31" name="Freeform 30"/>
          <p:cNvSpPr/>
          <p:nvPr/>
        </p:nvSpPr>
        <p:spPr>
          <a:xfrm flipV="1">
            <a:off x="7755695" y="4445908"/>
            <a:ext cx="455516" cy="20676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77892 w 477892"/>
              <a:gd name="connsiteY0" fmla="*/ 124716 h 124716"/>
              <a:gd name="connsiteX1" fmla="*/ 345440 w 477892"/>
              <a:gd name="connsiteY1" fmla="*/ 0 h 124716"/>
              <a:gd name="connsiteX2" fmla="*/ 0 w 477892"/>
              <a:gd name="connsiteY2" fmla="*/ 0 h 124716"/>
            </a:gdLst>
            <a:ahLst/>
            <a:cxnLst>
              <a:cxn ang="0">
                <a:pos x="connsiteX0" y="connsiteY0"/>
              </a:cxn>
              <a:cxn ang="0">
                <a:pos x="connsiteX1" y="connsiteY1"/>
              </a:cxn>
              <a:cxn ang="0">
                <a:pos x="connsiteX2" y="connsiteY2"/>
              </a:cxn>
            </a:cxnLst>
            <a:rect l="l" t="t" r="r" b="b"/>
            <a:pathLst>
              <a:path w="477892" h="124716">
                <a:moveTo>
                  <a:pt x="477892" y="124716"/>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7131319" y="4445909"/>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7%</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3" name="Freeform 32"/>
          <p:cNvSpPr/>
          <p:nvPr/>
        </p:nvSpPr>
        <p:spPr>
          <a:xfrm flipV="1">
            <a:off x="7355002" y="3935493"/>
            <a:ext cx="594993" cy="5244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12910 w 512910"/>
              <a:gd name="connsiteY0" fmla="*/ 145300 h 145300"/>
              <a:gd name="connsiteX1" fmla="*/ 345440 w 512910"/>
              <a:gd name="connsiteY1" fmla="*/ 0 h 145300"/>
              <a:gd name="connsiteX2" fmla="*/ 0 w 512910"/>
              <a:gd name="connsiteY2" fmla="*/ 0 h 145300"/>
            </a:gdLst>
            <a:ahLst/>
            <a:cxnLst>
              <a:cxn ang="0">
                <a:pos x="connsiteX0" y="connsiteY0"/>
              </a:cxn>
              <a:cxn ang="0">
                <a:pos x="connsiteX1" y="connsiteY1"/>
              </a:cxn>
              <a:cxn ang="0">
                <a:pos x="connsiteX2" y="connsiteY2"/>
              </a:cxn>
            </a:cxnLst>
            <a:rect l="l" t="t" r="r" b="b"/>
            <a:pathLst>
              <a:path w="512910" h="145300">
                <a:moveTo>
                  <a:pt x="512910" y="145300"/>
                </a:moveTo>
                <a:lnTo>
                  <a:pt x="345440" y="0"/>
                </a:lnTo>
                <a:lnTo>
                  <a:pt x="0" y="0"/>
                </a:lnTo>
              </a:path>
            </a:pathLst>
          </a:cu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6755369" y="3749033"/>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6%</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8" name="Freeform 37"/>
          <p:cNvSpPr/>
          <p:nvPr/>
        </p:nvSpPr>
        <p:spPr>
          <a:xfrm>
            <a:off x="7355003" y="2768742"/>
            <a:ext cx="677333" cy="163241"/>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8800 w 558800"/>
              <a:gd name="connsiteY0" fmla="*/ 206341 h 206341"/>
              <a:gd name="connsiteX1" fmla="*/ 345440 w 558800"/>
              <a:gd name="connsiteY1" fmla="*/ 0 h 206341"/>
              <a:gd name="connsiteX2" fmla="*/ 0 w 558800"/>
              <a:gd name="connsiteY2" fmla="*/ 0 h 206341"/>
            </a:gdLst>
            <a:ahLst/>
            <a:cxnLst>
              <a:cxn ang="0">
                <a:pos x="connsiteX0" y="connsiteY0"/>
              </a:cxn>
              <a:cxn ang="0">
                <a:pos x="connsiteX1" y="connsiteY1"/>
              </a:cxn>
              <a:cxn ang="0">
                <a:pos x="connsiteX2" y="connsiteY2"/>
              </a:cxn>
            </a:cxnLst>
            <a:rect l="l" t="t" r="r" b="b"/>
            <a:pathLst>
              <a:path w="558800" h="206341">
                <a:moveTo>
                  <a:pt x="558800" y="206341"/>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6588656" y="2529834"/>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16%</a:t>
            </a:r>
            <a:endParaRPr lang="en-US" sz="1100" dirty="0">
              <a:ea typeface="Open Sans Extrabold" pitchFamily="34" charset="0"/>
              <a:cs typeface="Open Sans Extrabold" pitchFamily="34" charset="0"/>
            </a:endParaRPr>
          </a:p>
          <a:p>
            <a:pPr algn="r">
              <a:lnSpc>
                <a:spcPct val="85000"/>
              </a:lnSpc>
            </a:pPr>
            <a:r>
              <a:rPr lang="en-US" sz="1100" dirty="0" err="1"/>
              <a:t>Xxxxxx</a:t>
            </a:r>
            <a:endParaRPr lang="en-US" sz="1100" dirty="0"/>
          </a:p>
        </p:txBody>
      </p:sp>
      <p:sp>
        <p:nvSpPr>
          <p:cNvPr id="40" name="Freeform 39"/>
          <p:cNvSpPr/>
          <p:nvPr/>
        </p:nvSpPr>
        <p:spPr>
          <a:xfrm>
            <a:off x="7609003" y="2085495"/>
            <a:ext cx="948829"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Lst>
            <a:ahLst/>
            <a:cxnLst>
              <a:cxn ang="0">
                <a:pos x="connsiteX0" y="connsiteY0"/>
              </a:cxn>
              <a:cxn ang="0">
                <a:pos x="connsiteX1" y="connsiteY1"/>
              </a:cxn>
              <a:cxn ang="0">
                <a:pos x="connsiteX2" y="connsiteY2"/>
              </a:cxn>
            </a:cxnLst>
            <a:rect l="l" t="t" r="r" b="b"/>
            <a:pathLst>
              <a:path w="438683" h="199747">
                <a:moveTo>
                  <a:pt x="438683" y="199747"/>
                </a:moveTo>
                <a:lnTo>
                  <a:pt x="345440" y="0"/>
                </a:lnTo>
                <a:lnTo>
                  <a:pt x="0" y="0"/>
                </a:lnTo>
              </a:path>
            </a:pathLst>
          </a:custGeom>
          <a:noFill/>
          <a:ln w="3175">
            <a:solidFill>
              <a:schemeClr val="accent6"/>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p:cNvSpPr/>
          <p:nvPr/>
        </p:nvSpPr>
        <p:spPr>
          <a:xfrm>
            <a:off x="6805560" y="1861965"/>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11%</a:t>
            </a:r>
            <a:endParaRPr lang="en-US" sz="1100" dirty="0">
              <a:ea typeface="Open Sans Extrabold" pitchFamily="34" charset="0"/>
              <a:cs typeface="Open Sans Extrabold" pitchFamily="34" charset="0"/>
            </a:endParaRPr>
          </a:p>
          <a:p>
            <a:pPr algn="r">
              <a:lnSpc>
                <a:spcPct val="85000"/>
              </a:lnSpc>
            </a:pPr>
            <a:r>
              <a:rPr lang="en-US" sz="1100" dirty="0" err="1"/>
              <a:t>Xxxxxxx</a:t>
            </a:r>
            <a:endParaRPr lang="en-US" sz="1100" dirty="0"/>
          </a:p>
        </p:txBody>
      </p:sp>
      <p:cxnSp>
        <p:nvCxnSpPr>
          <p:cNvPr id="43" name="Straight Connector 42"/>
          <p:cNvCxnSpPr/>
          <p:nvPr/>
        </p:nvCxnSpPr>
        <p:spPr>
          <a:xfrm flipH="1">
            <a:off x="1700522" y="3897052"/>
            <a:ext cx="603057" cy="0"/>
          </a:xfrm>
          <a:prstGeom prst="line">
            <a:avLst/>
          </a:pr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6" name="Freeform 35"/>
          <p:cNvSpPr/>
          <p:nvPr/>
        </p:nvSpPr>
        <p:spPr>
          <a:xfrm flipH="1">
            <a:off x="3962399" y="2085495"/>
            <a:ext cx="646007"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36"/>
          <p:cNvSpPr/>
          <p:nvPr/>
        </p:nvSpPr>
        <p:spPr>
          <a:xfrm>
            <a:off x="1808479" y="2085495"/>
            <a:ext cx="980259"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 name="connsiteX0" fmla="*/ 482551 w 482551"/>
              <a:gd name="connsiteY0" fmla="*/ 226698 h 226698"/>
              <a:gd name="connsiteX1" fmla="*/ 345440 w 482551"/>
              <a:gd name="connsiteY1" fmla="*/ 0 h 226698"/>
              <a:gd name="connsiteX2" fmla="*/ 0 w 482551"/>
              <a:gd name="connsiteY2" fmla="*/ 0 h 226698"/>
            </a:gdLst>
            <a:ahLst/>
            <a:cxnLst>
              <a:cxn ang="0">
                <a:pos x="connsiteX0" y="connsiteY0"/>
              </a:cxn>
              <a:cxn ang="0">
                <a:pos x="connsiteX1" y="connsiteY1"/>
              </a:cxn>
              <a:cxn ang="0">
                <a:pos x="connsiteX2" y="connsiteY2"/>
              </a:cxn>
            </a:cxnLst>
            <a:rect l="l" t="t" r="r" b="b"/>
            <a:pathLst>
              <a:path w="482551" h="226698">
                <a:moveTo>
                  <a:pt x="482551" y="226698"/>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14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EFFECTIVENESS</a:t>
            </a:r>
          </a:p>
        </p:txBody>
      </p:sp>
      <p:sp>
        <p:nvSpPr>
          <p:cNvPr id="3" name="Text Placeholder 2"/>
          <p:cNvSpPr>
            <a:spLocks noGrp="1"/>
          </p:cNvSpPr>
          <p:nvPr>
            <p:ph type="body" sz="quarter" idx="10"/>
          </p:nvPr>
        </p:nvSpPr>
        <p:spPr/>
        <p:txBody>
          <a:bodyPr/>
          <a:lstStyle/>
          <a:p>
            <a:r>
              <a:rPr lang="en-US" dirty="0"/>
              <a:t>Resources vs. Interviews vs. Articles vs. Insights</a:t>
            </a:r>
          </a:p>
        </p:txBody>
      </p:sp>
      <p:sp>
        <p:nvSpPr>
          <p:cNvPr id="5" name="Rectangle 4"/>
          <p:cNvSpPr/>
          <p:nvPr/>
        </p:nvSpPr>
        <p:spPr>
          <a:xfrm>
            <a:off x="146242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p:nvSpPr>
        <p:spPr>
          <a:xfrm>
            <a:off x="146242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146242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ectangle 7"/>
          <p:cNvSpPr/>
          <p:nvPr/>
        </p:nvSpPr>
        <p:spPr>
          <a:xfrm>
            <a:off x="146242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p:cNvSpPr/>
          <p:nvPr/>
        </p:nvSpPr>
        <p:spPr>
          <a:xfrm>
            <a:off x="146242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146242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146242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146242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Rectangle 12"/>
          <p:cNvSpPr/>
          <p:nvPr/>
        </p:nvSpPr>
        <p:spPr>
          <a:xfrm>
            <a:off x="146242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146242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146242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146242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Rectangle 16"/>
          <p:cNvSpPr/>
          <p:nvPr/>
        </p:nvSpPr>
        <p:spPr>
          <a:xfrm>
            <a:off x="146242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46242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46242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46242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Rectangle 20"/>
          <p:cNvSpPr/>
          <p:nvPr/>
        </p:nvSpPr>
        <p:spPr>
          <a:xfrm>
            <a:off x="146242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Rectangle 21"/>
          <p:cNvSpPr/>
          <p:nvPr/>
        </p:nvSpPr>
        <p:spPr>
          <a:xfrm>
            <a:off x="146242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Rectangle 22"/>
          <p:cNvSpPr/>
          <p:nvPr/>
        </p:nvSpPr>
        <p:spPr>
          <a:xfrm>
            <a:off x="146242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146242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Rectangle 24"/>
          <p:cNvSpPr/>
          <p:nvPr/>
        </p:nvSpPr>
        <p:spPr>
          <a:xfrm>
            <a:off x="235508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Rectangle 25"/>
          <p:cNvSpPr/>
          <p:nvPr/>
        </p:nvSpPr>
        <p:spPr>
          <a:xfrm>
            <a:off x="235508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p:cNvSpPr/>
          <p:nvPr/>
        </p:nvSpPr>
        <p:spPr>
          <a:xfrm>
            <a:off x="235508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235508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235508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ectangle 29"/>
          <p:cNvSpPr/>
          <p:nvPr/>
        </p:nvSpPr>
        <p:spPr>
          <a:xfrm>
            <a:off x="235508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Rectangle 30"/>
          <p:cNvSpPr/>
          <p:nvPr/>
        </p:nvSpPr>
        <p:spPr>
          <a:xfrm>
            <a:off x="235508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Rectangle 31"/>
          <p:cNvSpPr/>
          <p:nvPr/>
        </p:nvSpPr>
        <p:spPr>
          <a:xfrm>
            <a:off x="235508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235508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235508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235508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ectangle 35"/>
          <p:cNvSpPr/>
          <p:nvPr/>
        </p:nvSpPr>
        <p:spPr>
          <a:xfrm>
            <a:off x="235508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ectangle 36"/>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235508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235508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235508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Rectangle 40"/>
          <p:cNvSpPr/>
          <p:nvPr/>
        </p:nvSpPr>
        <p:spPr>
          <a:xfrm>
            <a:off x="235508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235508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Rectangle 42"/>
          <p:cNvSpPr/>
          <p:nvPr/>
        </p:nvSpPr>
        <p:spPr>
          <a:xfrm>
            <a:off x="235508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4" name="Rectangle 43"/>
          <p:cNvSpPr/>
          <p:nvPr/>
        </p:nvSpPr>
        <p:spPr>
          <a:xfrm>
            <a:off x="235508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3247746"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Rectangle 45"/>
          <p:cNvSpPr/>
          <p:nvPr/>
        </p:nvSpPr>
        <p:spPr>
          <a:xfrm>
            <a:off x="3247746"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Rectangle 46"/>
          <p:cNvSpPr/>
          <p:nvPr/>
        </p:nvSpPr>
        <p:spPr>
          <a:xfrm>
            <a:off x="3247746"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3247746"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Rectangle 48"/>
          <p:cNvSpPr/>
          <p:nvPr/>
        </p:nvSpPr>
        <p:spPr>
          <a:xfrm>
            <a:off x="3247746"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3247746"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Rectangle 50"/>
          <p:cNvSpPr/>
          <p:nvPr/>
        </p:nvSpPr>
        <p:spPr>
          <a:xfrm>
            <a:off x="3247746"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3247746"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Rectangle 52"/>
          <p:cNvSpPr/>
          <p:nvPr/>
        </p:nvSpPr>
        <p:spPr>
          <a:xfrm>
            <a:off x="3247746"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Rectangle 53"/>
          <p:cNvSpPr/>
          <p:nvPr/>
        </p:nvSpPr>
        <p:spPr>
          <a:xfrm>
            <a:off x="3247746"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5" name="Rectangle 54"/>
          <p:cNvSpPr/>
          <p:nvPr/>
        </p:nvSpPr>
        <p:spPr>
          <a:xfrm>
            <a:off x="3247746"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Rectangle 55"/>
          <p:cNvSpPr/>
          <p:nvPr/>
        </p:nvSpPr>
        <p:spPr>
          <a:xfrm>
            <a:off x="3247746"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p:cNvSpPr/>
          <p:nvPr/>
        </p:nvSpPr>
        <p:spPr>
          <a:xfrm>
            <a:off x="3247746"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p:cNvSpPr/>
          <p:nvPr/>
        </p:nvSpPr>
        <p:spPr>
          <a:xfrm>
            <a:off x="3247746"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Rectangle 58"/>
          <p:cNvSpPr/>
          <p:nvPr/>
        </p:nvSpPr>
        <p:spPr>
          <a:xfrm>
            <a:off x="3247746"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Rectangle 59"/>
          <p:cNvSpPr/>
          <p:nvPr/>
        </p:nvSpPr>
        <p:spPr>
          <a:xfrm>
            <a:off x="3247746"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Rectangle 60"/>
          <p:cNvSpPr/>
          <p:nvPr/>
        </p:nvSpPr>
        <p:spPr>
          <a:xfrm>
            <a:off x="3247746"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Rectangle 61"/>
          <p:cNvSpPr/>
          <p:nvPr/>
        </p:nvSpPr>
        <p:spPr>
          <a:xfrm>
            <a:off x="3247746"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Rectangle 62"/>
          <p:cNvSpPr/>
          <p:nvPr/>
        </p:nvSpPr>
        <p:spPr>
          <a:xfrm>
            <a:off x="3247746"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Rectangle 63"/>
          <p:cNvSpPr/>
          <p:nvPr/>
        </p:nvSpPr>
        <p:spPr>
          <a:xfrm>
            <a:off x="3247746"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6" name="Rectangle 85"/>
          <p:cNvSpPr/>
          <p:nvPr/>
        </p:nvSpPr>
        <p:spPr>
          <a:xfrm>
            <a:off x="4129769"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Rectangle 88"/>
          <p:cNvSpPr/>
          <p:nvPr/>
        </p:nvSpPr>
        <p:spPr>
          <a:xfrm>
            <a:off x="4129769"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Rectangle 89"/>
          <p:cNvSpPr/>
          <p:nvPr/>
        </p:nvSpPr>
        <p:spPr>
          <a:xfrm>
            <a:off x="4129769"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1" name="Rectangle 90"/>
          <p:cNvSpPr/>
          <p:nvPr/>
        </p:nvSpPr>
        <p:spPr>
          <a:xfrm>
            <a:off x="4129769"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2" name="Rectangle 91"/>
          <p:cNvSpPr/>
          <p:nvPr/>
        </p:nvSpPr>
        <p:spPr>
          <a:xfrm>
            <a:off x="4129769"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3" name="Rectangle 92"/>
          <p:cNvSpPr/>
          <p:nvPr/>
        </p:nvSpPr>
        <p:spPr>
          <a:xfrm>
            <a:off x="4129769"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Rectangle 93"/>
          <p:cNvSpPr/>
          <p:nvPr/>
        </p:nvSpPr>
        <p:spPr>
          <a:xfrm>
            <a:off x="4129769"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5" name="Rectangle 94"/>
          <p:cNvSpPr/>
          <p:nvPr/>
        </p:nvSpPr>
        <p:spPr>
          <a:xfrm>
            <a:off x="4129769"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6" name="Rectangle 95"/>
          <p:cNvSpPr/>
          <p:nvPr/>
        </p:nvSpPr>
        <p:spPr>
          <a:xfrm>
            <a:off x="4129769"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7" name="Rectangle 96"/>
          <p:cNvSpPr/>
          <p:nvPr/>
        </p:nvSpPr>
        <p:spPr>
          <a:xfrm>
            <a:off x="4129769"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8" name="Rectangle 97"/>
          <p:cNvSpPr/>
          <p:nvPr/>
        </p:nvSpPr>
        <p:spPr>
          <a:xfrm>
            <a:off x="4129769"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9" name="Rectangle 98"/>
          <p:cNvSpPr/>
          <p:nvPr/>
        </p:nvSpPr>
        <p:spPr>
          <a:xfrm>
            <a:off x="4129769"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Rectangle 99"/>
          <p:cNvSpPr/>
          <p:nvPr/>
        </p:nvSpPr>
        <p:spPr>
          <a:xfrm>
            <a:off x="4129769"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1" name="Rectangle 100"/>
          <p:cNvSpPr/>
          <p:nvPr/>
        </p:nvSpPr>
        <p:spPr>
          <a:xfrm>
            <a:off x="4129769"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2" name="Rectangle 101"/>
          <p:cNvSpPr/>
          <p:nvPr/>
        </p:nvSpPr>
        <p:spPr>
          <a:xfrm>
            <a:off x="4129769"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3" name="Rectangle 102"/>
          <p:cNvSpPr/>
          <p:nvPr/>
        </p:nvSpPr>
        <p:spPr>
          <a:xfrm>
            <a:off x="4129769"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4" name="Rectangle 103"/>
          <p:cNvSpPr/>
          <p:nvPr/>
        </p:nvSpPr>
        <p:spPr>
          <a:xfrm>
            <a:off x="4129769"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aphicFrame>
        <p:nvGraphicFramePr>
          <p:cNvPr id="105" name="Content Placeholder 3"/>
          <p:cNvGraphicFramePr>
            <a:graphicFrameLocks/>
          </p:cNvGraphicFramePr>
          <p:nvPr>
            <p:extLst/>
          </p:nvPr>
        </p:nvGraphicFramePr>
        <p:xfrm>
          <a:off x="5537763" y="1741827"/>
          <a:ext cx="2743200" cy="1648460"/>
        </p:xfrm>
        <a:graphic>
          <a:graphicData uri="http://schemas.openxmlformats.org/drawingml/2006/chart">
            <c:chart xmlns:c="http://schemas.openxmlformats.org/drawingml/2006/chart" xmlns:r="http://schemas.openxmlformats.org/officeDocument/2006/relationships" r:id="rId2"/>
          </a:graphicData>
        </a:graphic>
      </p:graphicFrame>
      <p:sp>
        <p:nvSpPr>
          <p:cNvPr id="106" name="Rectangle 105"/>
          <p:cNvSpPr/>
          <p:nvPr/>
        </p:nvSpPr>
        <p:spPr>
          <a:xfrm>
            <a:off x="1462427" y="4441121"/>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7" name="Rectangle 106"/>
          <p:cNvSpPr/>
          <p:nvPr/>
        </p:nvSpPr>
        <p:spPr>
          <a:xfrm>
            <a:off x="1462427" y="4580578"/>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8" name="Rectangle 107"/>
          <p:cNvSpPr/>
          <p:nvPr/>
        </p:nvSpPr>
        <p:spPr>
          <a:xfrm>
            <a:off x="1462427" y="4162206"/>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9" name="Rectangle 108"/>
          <p:cNvSpPr/>
          <p:nvPr/>
        </p:nvSpPr>
        <p:spPr>
          <a:xfrm>
            <a:off x="1462427" y="430166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0" name="Rectangle 109"/>
          <p:cNvSpPr/>
          <p:nvPr/>
        </p:nvSpPr>
        <p:spPr>
          <a:xfrm>
            <a:off x="1462427" y="4022749"/>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Rectangle 110"/>
          <p:cNvSpPr/>
          <p:nvPr/>
        </p:nvSpPr>
        <p:spPr>
          <a:xfrm>
            <a:off x="1462427" y="4720037"/>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2" name="Rectangle 111"/>
          <p:cNvSpPr/>
          <p:nvPr/>
        </p:nvSpPr>
        <p:spPr>
          <a:xfrm>
            <a:off x="1462427" y="485948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3" name="Rectangle 112"/>
          <p:cNvSpPr/>
          <p:nvPr/>
        </p:nvSpPr>
        <p:spPr>
          <a:xfrm>
            <a:off x="2355087" y="444112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4" name="Rectangle 113"/>
          <p:cNvSpPr/>
          <p:nvPr/>
        </p:nvSpPr>
        <p:spPr>
          <a:xfrm>
            <a:off x="2355087" y="4580578"/>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5" name="Rectangle 114"/>
          <p:cNvSpPr/>
          <p:nvPr/>
        </p:nvSpPr>
        <p:spPr>
          <a:xfrm>
            <a:off x="2355087" y="430166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6" name="Rectangle 115"/>
          <p:cNvSpPr/>
          <p:nvPr/>
        </p:nvSpPr>
        <p:spPr>
          <a:xfrm>
            <a:off x="2355087" y="4720037"/>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7" name="Rectangle 116"/>
          <p:cNvSpPr/>
          <p:nvPr/>
        </p:nvSpPr>
        <p:spPr>
          <a:xfrm>
            <a:off x="2355087" y="485948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8" name="Rectangle 117"/>
          <p:cNvSpPr/>
          <p:nvPr/>
        </p:nvSpPr>
        <p:spPr>
          <a:xfrm>
            <a:off x="3247746" y="304654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9" name="Rectangle 118"/>
          <p:cNvSpPr/>
          <p:nvPr/>
        </p:nvSpPr>
        <p:spPr>
          <a:xfrm>
            <a:off x="3247746" y="318600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0" name="Rectangle 119"/>
          <p:cNvSpPr/>
          <p:nvPr/>
        </p:nvSpPr>
        <p:spPr>
          <a:xfrm>
            <a:off x="3247746" y="332546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1" name="Rectangle 120"/>
          <p:cNvSpPr/>
          <p:nvPr/>
        </p:nvSpPr>
        <p:spPr>
          <a:xfrm>
            <a:off x="3247746" y="346491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2" name="Rectangle 121"/>
          <p:cNvSpPr/>
          <p:nvPr/>
        </p:nvSpPr>
        <p:spPr>
          <a:xfrm>
            <a:off x="3247746" y="444112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3" name="Rectangle 122"/>
          <p:cNvSpPr/>
          <p:nvPr/>
        </p:nvSpPr>
        <p:spPr>
          <a:xfrm>
            <a:off x="3247746" y="458057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4" name="Rectangle 123"/>
          <p:cNvSpPr/>
          <p:nvPr/>
        </p:nvSpPr>
        <p:spPr>
          <a:xfrm>
            <a:off x="3247746" y="416220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5" name="Rectangle 124"/>
          <p:cNvSpPr/>
          <p:nvPr/>
        </p:nvSpPr>
        <p:spPr>
          <a:xfrm>
            <a:off x="3247746" y="430166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6" name="Rectangle 125"/>
          <p:cNvSpPr/>
          <p:nvPr/>
        </p:nvSpPr>
        <p:spPr>
          <a:xfrm>
            <a:off x="3247746" y="388329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7" name="Rectangle 126"/>
          <p:cNvSpPr/>
          <p:nvPr/>
        </p:nvSpPr>
        <p:spPr>
          <a:xfrm>
            <a:off x="3247746" y="4022749"/>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8" name="Rectangle 127"/>
          <p:cNvSpPr/>
          <p:nvPr/>
        </p:nvSpPr>
        <p:spPr>
          <a:xfrm>
            <a:off x="3247746" y="3604375"/>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9" name="Rectangle 128"/>
          <p:cNvSpPr/>
          <p:nvPr/>
        </p:nvSpPr>
        <p:spPr>
          <a:xfrm>
            <a:off x="3247746" y="3743834"/>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0" name="Rectangle 129"/>
          <p:cNvSpPr/>
          <p:nvPr/>
        </p:nvSpPr>
        <p:spPr>
          <a:xfrm>
            <a:off x="3247746" y="4720037"/>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1" name="Rectangle 130"/>
          <p:cNvSpPr/>
          <p:nvPr/>
        </p:nvSpPr>
        <p:spPr>
          <a:xfrm>
            <a:off x="3247746" y="485948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2" name="Rectangle 141"/>
          <p:cNvSpPr/>
          <p:nvPr/>
        </p:nvSpPr>
        <p:spPr>
          <a:xfrm>
            <a:off x="4129770" y="318600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5" name="Rectangle 144"/>
          <p:cNvSpPr/>
          <p:nvPr/>
        </p:nvSpPr>
        <p:spPr>
          <a:xfrm>
            <a:off x="4129770" y="332546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6" name="Rectangle 145"/>
          <p:cNvSpPr/>
          <p:nvPr/>
        </p:nvSpPr>
        <p:spPr>
          <a:xfrm>
            <a:off x="4129770" y="346491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7" name="Rectangle 146"/>
          <p:cNvSpPr/>
          <p:nvPr/>
        </p:nvSpPr>
        <p:spPr>
          <a:xfrm>
            <a:off x="4129770" y="444112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8" name="Rectangle 147"/>
          <p:cNvSpPr/>
          <p:nvPr/>
        </p:nvSpPr>
        <p:spPr>
          <a:xfrm>
            <a:off x="4129770" y="458057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9" name="Rectangle 148"/>
          <p:cNvSpPr/>
          <p:nvPr/>
        </p:nvSpPr>
        <p:spPr>
          <a:xfrm>
            <a:off x="4129770" y="416220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0" name="Rectangle 149"/>
          <p:cNvSpPr/>
          <p:nvPr/>
        </p:nvSpPr>
        <p:spPr>
          <a:xfrm>
            <a:off x="4129770" y="430166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1" name="Rectangle 150"/>
          <p:cNvSpPr/>
          <p:nvPr/>
        </p:nvSpPr>
        <p:spPr>
          <a:xfrm>
            <a:off x="4129770" y="388329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2" name="Rectangle 151"/>
          <p:cNvSpPr/>
          <p:nvPr/>
        </p:nvSpPr>
        <p:spPr>
          <a:xfrm>
            <a:off x="4129770" y="402274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3" name="Rectangle 152"/>
          <p:cNvSpPr/>
          <p:nvPr/>
        </p:nvSpPr>
        <p:spPr>
          <a:xfrm>
            <a:off x="4129770" y="3604375"/>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4" name="Rectangle 153"/>
          <p:cNvSpPr/>
          <p:nvPr/>
        </p:nvSpPr>
        <p:spPr>
          <a:xfrm>
            <a:off x="4129770" y="3743834"/>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5" name="Rectangle 154"/>
          <p:cNvSpPr/>
          <p:nvPr/>
        </p:nvSpPr>
        <p:spPr>
          <a:xfrm>
            <a:off x="4129770" y="4720037"/>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6" name="Rectangle 155"/>
          <p:cNvSpPr/>
          <p:nvPr/>
        </p:nvSpPr>
        <p:spPr>
          <a:xfrm>
            <a:off x="4129770" y="485948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7" name="TextBox 156"/>
          <p:cNvSpPr txBox="1"/>
          <p:nvPr/>
        </p:nvSpPr>
        <p:spPr>
          <a:xfrm>
            <a:off x="1464838" y="1772684"/>
            <a:ext cx="561580" cy="420576"/>
          </a:xfrm>
          <a:prstGeom prst="rect">
            <a:avLst/>
          </a:prstGeom>
          <a:noFill/>
        </p:spPr>
        <p:txBody>
          <a:bodyPr wrap="none" rtlCol="0">
            <a:spAutoFit/>
          </a:bodyPr>
          <a:lstStyle/>
          <a:p>
            <a:pPr algn="ctr"/>
            <a:r>
              <a:rPr lang="en-US" sz="2133" dirty="0"/>
              <a:t>3%</a:t>
            </a:r>
          </a:p>
        </p:txBody>
      </p:sp>
      <p:sp>
        <p:nvSpPr>
          <p:cNvPr id="158" name="TextBox 157"/>
          <p:cNvSpPr txBox="1"/>
          <p:nvPr/>
        </p:nvSpPr>
        <p:spPr>
          <a:xfrm>
            <a:off x="2261003" y="1772684"/>
            <a:ext cx="717714" cy="420576"/>
          </a:xfrm>
          <a:prstGeom prst="rect">
            <a:avLst/>
          </a:prstGeom>
          <a:noFill/>
        </p:spPr>
        <p:txBody>
          <a:bodyPr wrap="none" rtlCol="0">
            <a:spAutoFit/>
          </a:bodyPr>
          <a:lstStyle/>
          <a:p>
            <a:pPr algn="ctr"/>
            <a:r>
              <a:rPr lang="en-US" sz="2133" dirty="0"/>
              <a:t>45%</a:t>
            </a:r>
          </a:p>
        </p:txBody>
      </p:sp>
      <p:sp>
        <p:nvSpPr>
          <p:cNvPr id="159" name="TextBox 158"/>
          <p:cNvSpPr txBox="1"/>
          <p:nvPr/>
        </p:nvSpPr>
        <p:spPr>
          <a:xfrm>
            <a:off x="3159289" y="1772684"/>
            <a:ext cx="716863" cy="420564"/>
          </a:xfrm>
          <a:prstGeom prst="rect">
            <a:avLst/>
          </a:prstGeom>
          <a:noFill/>
        </p:spPr>
        <p:txBody>
          <a:bodyPr wrap="none" rtlCol="0">
            <a:spAutoFit/>
          </a:bodyPr>
          <a:lstStyle/>
          <a:p>
            <a:pPr algn="ctr"/>
            <a:r>
              <a:rPr lang="en-US" sz="2133" dirty="0"/>
              <a:t>60%</a:t>
            </a:r>
          </a:p>
        </p:txBody>
      </p:sp>
      <p:sp>
        <p:nvSpPr>
          <p:cNvPr id="161" name="TextBox 160"/>
          <p:cNvSpPr txBox="1"/>
          <p:nvPr/>
        </p:nvSpPr>
        <p:spPr>
          <a:xfrm>
            <a:off x="4046563" y="1772684"/>
            <a:ext cx="717714" cy="420576"/>
          </a:xfrm>
          <a:prstGeom prst="rect">
            <a:avLst/>
          </a:prstGeom>
          <a:noFill/>
        </p:spPr>
        <p:txBody>
          <a:bodyPr wrap="none" rtlCol="0">
            <a:spAutoFit/>
          </a:bodyPr>
          <a:lstStyle/>
          <a:p>
            <a:pPr algn="ctr"/>
            <a:r>
              <a:rPr lang="en-US" sz="2133" dirty="0"/>
              <a:t>55%</a:t>
            </a:r>
          </a:p>
        </p:txBody>
      </p:sp>
      <p:sp>
        <p:nvSpPr>
          <p:cNvPr id="162" name="TextBox 161"/>
          <p:cNvSpPr txBox="1"/>
          <p:nvPr/>
        </p:nvSpPr>
        <p:spPr>
          <a:xfrm>
            <a:off x="7671363" y="1881312"/>
            <a:ext cx="1184289" cy="707886"/>
          </a:xfrm>
          <a:prstGeom prst="rect">
            <a:avLst/>
          </a:prstGeom>
          <a:noFill/>
        </p:spPr>
        <p:txBody>
          <a:bodyPr wrap="none" rtlCol="0">
            <a:spAutoFit/>
          </a:bodyPr>
          <a:lstStyle/>
          <a:p>
            <a:r>
              <a:rPr lang="en-US" sz="4000" dirty="0"/>
              <a:t>45%</a:t>
            </a:r>
          </a:p>
        </p:txBody>
      </p:sp>
      <p:sp>
        <p:nvSpPr>
          <p:cNvPr id="163" name="TextBox 162"/>
          <p:cNvSpPr txBox="1"/>
          <p:nvPr/>
        </p:nvSpPr>
        <p:spPr>
          <a:xfrm>
            <a:off x="7671363" y="2413503"/>
            <a:ext cx="3606237" cy="318087"/>
          </a:xfrm>
          <a:prstGeom prst="rect">
            <a:avLst/>
          </a:prstGeom>
          <a:noFill/>
        </p:spPr>
        <p:txBody>
          <a:bodyPr wrap="square" rtlCol="0">
            <a:spAutoFit/>
          </a:bodyPr>
          <a:lstStyle/>
          <a:p>
            <a:r>
              <a:rPr lang="en-US" sz="1467" dirty="0" err="1"/>
              <a:t>Xxxxxx</a:t>
            </a:r>
            <a:r>
              <a:rPr lang="en-US" sz="1467" dirty="0"/>
              <a:t> x </a:t>
            </a:r>
            <a:r>
              <a:rPr lang="en-US" sz="1467" dirty="0" err="1"/>
              <a:t>xxxxxx</a:t>
            </a:r>
            <a:r>
              <a:rPr lang="en-US" sz="1467" dirty="0"/>
              <a:t> x xxx x xxx xx xxx x </a:t>
            </a:r>
          </a:p>
        </p:txBody>
      </p:sp>
      <p:sp>
        <p:nvSpPr>
          <p:cNvPr id="164" name="TextBox 163"/>
          <p:cNvSpPr txBox="1"/>
          <p:nvPr/>
        </p:nvSpPr>
        <p:spPr>
          <a:xfrm>
            <a:off x="7671363" y="3663728"/>
            <a:ext cx="1184940" cy="707886"/>
          </a:xfrm>
          <a:prstGeom prst="rect">
            <a:avLst/>
          </a:prstGeom>
          <a:noFill/>
        </p:spPr>
        <p:txBody>
          <a:bodyPr wrap="none" rtlCol="0">
            <a:spAutoFit/>
          </a:bodyPr>
          <a:lstStyle/>
          <a:p>
            <a:r>
              <a:rPr lang="en-US" sz="4000" dirty="0"/>
              <a:t>90%</a:t>
            </a:r>
          </a:p>
        </p:txBody>
      </p:sp>
      <p:sp>
        <p:nvSpPr>
          <p:cNvPr id="165" name="TextBox 164"/>
          <p:cNvSpPr txBox="1"/>
          <p:nvPr/>
        </p:nvSpPr>
        <p:spPr>
          <a:xfrm>
            <a:off x="7671363" y="4195919"/>
            <a:ext cx="3606237" cy="318087"/>
          </a:xfrm>
          <a:prstGeom prst="rect">
            <a:avLst/>
          </a:prstGeom>
          <a:noFill/>
        </p:spPr>
        <p:txBody>
          <a:bodyPr wrap="square" rtlCol="0">
            <a:spAutoFit/>
          </a:bodyPr>
          <a:lstStyle/>
          <a:p>
            <a:r>
              <a:rPr lang="en-US" sz="1467" dirty="0"/>
              <a:t>Xx </a:t>
            </a:r>
            <a:r>
              <a:rPr lang="en-US" sz="1467" dirty="0" err="1"/>
              <a:t>xxxxxx</a:t>
            </a:r>
            <a:r>
              <a:rPr lang="en-US" sz="1467" dirty="0"/>
              <a:t> </a:t>
            </a:r>
            <a:r>
              <a:rPr lang="en-US" sz="1467" dirty="0" err="1"/>
              <a:t>xxxxxxxx</a:t>
            </a:r>
            <a:r>
              <a:rPr lang="en-US" sz="1467" dirty="0"/>
              <a:t> x </a:t>
            </a:r>
            <a:r>
              <a:rPr lang="en-US" sz="1467" dirty="0" err="1"/>
              <a:t>xxxx</a:t>
            </a:r>
            <a:r>
              <a:rPr lang="en-US" sz="1467" dirty="0"/>
              <a:t> </a:t>
            </a:r>
            <a:r>
              <a:rPr lang="en-US" sz="1467" dirty="0" err="1"/>
              <a:t>xxxxx</a:t>
            </a:r>
            <a:endParaRPr lang="en-US" sz="1467" dirty="0"/>
          </a:p>
        </p:txBody>
      </p:sp>
      <p:graphicFrame>
        <p:nvGraphicFramePr>
          <p:cNvPr id="166" name="Content Placeholder 3"/>
          <p:cNvGraphicFramePr>
            <a:graphicFrameLocks/>
          </p:cNvGraphicFramePr>
          <p:nvPr>
            <p:extLst/>
          </p:nvPr>
        </p:nvGraphicFramePr>
        <p:xfrm>
          <a:off x="5537763" y="3530601"/>
          <a:ext cx="2743200" cy="1648460"/>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2355087" y="374384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8" name="Rectangle 167"/>
          <p:cNvSpPr/>
          <p:nvPr/>
        </p:nvSpPr>
        <p:spPr>
          <a:xfrm>
            <a:off x="2355087" y="38833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9" name="Rectangle 168"/>
          <p:cNvSpPr/>
          <p:nvPr/>
        </p:nvSpPr>
        <p:spPr>
          <a:xfrm>
            <a:off x="2355087" y="360438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0" name="Rectangle 169"/>
          <p:cNvSpPr/>
          <p:nvPr/>
        </p:nvSpPr>
        <p:spPr>
          <a:xfrm>
            <a:off x="2355087" y="4022760"/>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1" name="Rectangle 170"/>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2" name="Rectangle 171"/>
          <p:cNvSpPr/>
          <p:nvPr/>
        </p:nvSpPr>
        <p:spPr>
          <a:xfrm>
            <a:off x="2355087" y="3743844"/>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3" name="Rectangle 172"/>
          <p:cNvSpPr/>
          <p:nvPr/>
        </p:nvSpPr>
        <p:spPr>
          <a:xfrm>
            <a:off x="2355087" y="388330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4" name="Rectangle 173"/>
          <p:cNvSpPr/>
          <p:nvPr/>
        </p:nvSpPr>
        <p:spPr>
          <a:xfrm>
            <a:off x="2355087" y="360438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5" name="Rectangle 174"/>
          <p:cNvSpPr/>
          <p:nvPr/>
        </p:nvSpPr>
        <p:spPr>
          <a:xfrm>
            <a:off x="2355087" y="4022760"/>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6" name="Rectangle 175"/>
          <p:cNvSpPr/>
          <p:nvPr/>
        </p:nvSpPr>
        <p:spPr>
          <a:xfrm>
            <a:off x="2355087" y="416220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0" name="Rectangle 179"/>
          <p:cNvSpPr/>
          <p:nvPr/>
        </p:nvSpPr>
        <p:spPr>
          <a:xfrm>
            <a:off x="4129769"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1" name="Rectangle 180"/>
          <p:cNvSpPr/>
          <p:nvPr/>
        </p:nvSpPr>
        <p:spPr>
          <a:xfrm>
            <a:off x="4129769"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2" name="Rectangle 181"/>
          <p:cNvSpPr/>
          <p:nvPr/>
        </p:nvSpPr>
        <p:spPr>
          <a:xfrm>
            <a:off x="4129769" y="276763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3" name="Rectangle 182"/>
          <p:cNvSpPr/>
          <p:nvPr/>
        </p:nvSpPr>
        <p:spPr>
          <a:xfrm>
            <a:off x="1163452" y="5036842"/>
            <a:ext cx="1133555" cy="284437"/>
          </a:xfrm>
          <a:prstGeom prst="rect">
            <a:avLst/>
          </a:prstGeom>
        </p:spPr>
        <p:txBody>
          <a:bodyPr wrap="square" lIns="243840" rIns="243840" bIns="97536">
            <a:spAutoFit/>
          </a:bodyPr>
          <a:lstStyle/>
          <a:p>
            <a:pPr algn="ctr">
              <a:lnSpc>
                <a:spcPct val="89000"/>
              </a:lnSpc>
            </a:pPr>
            <a:r>
              <a:rPr lang="en-US" sz="1000" dirty="0"/>
              <a:t>Insights</a:t>
            </a:r>
          </a:p>
        </p:txBody>
      </p:sp>
      <p:sp>
        <p:nvSpPr>
          <p:cNvPr id="184" name="Rectangle 183"/>
          <p:cNvSpPr/>
          <p:nvPr/>
        </p:nvSpPr>
        <p:spPr>
          <a:xfrm>
            <a:off x="2054813" y="5036842"/>
            <a:ext cx="1133555" cy="284437"/>
          </a:xfrm>
          <a:prstGeom prst="rect">
            <a:avLst/>
          </a:prstGeom>
        </p:spPr>
        <p:txBody>
          <a:bodyPr wrap="square" lIns="243840" rIns="243840" bIns="97536">
            <a:spAutoFit/>
          </a:bodyPr>
          <a:lstStyle/>
          <a:p>
            <a:pPr algn="ctr">
              <a:lnSpc>
                <a:spcPct val="89000"/>
              </a:lnSpc>
            </a:pPr>
            <a:r>
              <a:rPr lang="en-US" sz="1000" dirty="0"/>
              <a:t>Articles</a:t>
            </a:r>
          </a:p>
        </p:txBody>
      </p:sp>
      <p:sp>
        <p:nvSpPr>
          <p:cNvPr id="185" name="Rectangle 184"/>
          <p:cNvSpPr/>
          <p:nvPr/>
        </p:nvSpPr>
        <p:spPr>
          <a:xfrm>
            <a:off x="2943168" y="5047023"/>
            <a:ext cx="1133555" cy="284437"/>
          </a:xfrm>
          <a:prstGeom prst="rect">
            <a:avLst/>
          </a:prstGeom>
        </p:spPr>
        <p:txBody>
          <a:bodyPr wrap="square" lIns="243840" rIns="243840" bIns="97536">
            <a:spAutoFit/>
          </a:bodyPr>
          <a:lstStyle/>
          <a:p>
            <a:pPr algn="ctr">
              <a:lnSpc>
                <a:spcPct val="89000"/>
              </a:lnSpc>
            </a:pPr>
            <a:r>
              <a:rPr lang="en-US" sz="1000" dirty="0"/>
              <a:t>Interviews</a:t>
            </a:r>
          </a:p>
        </p:txBody>
      </p:sp>
      <p:sp>
        <p:nvSpPr>
          <p:cNvPr id="186" name="Rectangle 185"/>
          <p:cNvSpPr/>
          <p:nvPr/>
        </p:nvSpPr>
        <p:spPr>
          <a:xfrm>
            <a:off x="3823165" y="5047023"/>
            <a:ext cx="1133555" cy="284437"/>
          </a:xfrm>
          <a:prstGeom prst="rect">
            <a:avLst/>
          </a:prstGeom>
        </p:spPr>
        <p:txBody>
          <a:bodyPr wrap="square" lIns="243840" rIns="243840" bIns="97536">
            <a:spAutoFit/>
          </a:bodyPr>
          <a:lstStyle/>
          <a:p>
            <a:pPr algn="ctr">
              <a:lnSpc>
                <a:spcPct val="89000"/>
              </a:lnSpc>
            </a:pPr>
            <a:r>
              <a:rPr lang="en-US" sz="1000" dirty="0"/>
              <a:t>Resources</a:t>
            </a:r>
          </a:p>
        </p:txBody>
      </p:sp>
    </p:spTree>
    <p:extLst>
      <p:ext uri="{BB962C8B-B14F-4D97-AF65-F5344CB8AC3E}">
        <p14:creationId xmlns:p14="http://schemas.microsoft.com/office/powerpoint/2010/main" val="236705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USAGE DISTRIBUTION</a:t>
            </a:r>
          </a:p>
        </p:txBody>
      </p:sp>
      <p:sp>
        <p:nvSpPr>
          <p:cNvPr id="3" name="Text Placeholder 2"/>
          <p:cNvSpPr>
            <a:spLocks noGrp="1"/>
          </p:cNvSpPr>
          <p:nvPr>
            <p:ph type="body" sz="quarter" idx="10"/>
          </p:nvPr>
        </p:nvSpPr>
        <p:spPr/>
        <p:txBody>
          <a:bodyPr/>
          <a:lstStyle/>
          <a:p>
            <a:r>
              <a:rPr lang="en-US" dirty="0"/>
              <a:t>How different genders use </a:t>
            </a:r>
            <a:r>
              <a:rPr lang="en-US"/>
              <a:t>our content</a:t>
            </a:r>
            <a:endParaRPr lang="en-US" dirty="0"/>
          </a:p>
        </p:txBody>
      </p:sp>
      <p:grpSp>
        <p:nvGrpSpPr>
          <p:cNvPr id="4" name="Group 3"/>
          <p:cNvGrpSpPr>
            <a:grpSpLocks noChangeAspect="1"/>
          </p:cNvGrpSpPr>
          <p:nvPr/>
        </p:nvGrpSpPr>
        <p:grpSpPr>
          <a:xfrm>
            <a:off x="3048000" y="2107640"/>
            <a:ext cx="2637264" cy="2787587"/>
            <a:chOff x="3447877" y="1592601"/>
            <a:chExt cx="2251499" cy="2379835"/>
          </a:xfrm>
        </p:grpSpPr>
        <p:sp>
          <p:nvSpPr>
            <p:cNvPr id="15" name="Oval 14"/>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16" name="Oval 15"/>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17" name="Oval 16"/>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6" name="Arc 5"/>
            <p:cNvSpPr>
              <a:spLocks noChangeAspect="1"/>
            </p:cNvSpPr>
            <p:nvPr/>
          </p:nvSpPr>
          <p:spPr>
            <a:xfrm>
              <a:off x="3447877" y="1720938"/>
              <a:ext cx="2251499" cy="2251498"/>
            </a:xfrm>
            <a:prstGeom prst="arc">
              <a:avLst>
                <a:gd name="adj1" fmla="val 16200000"/>
                <a:gd name="adj2" fmla="val 8736715"/>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7" name="Arc 6"/>
            <p:cNvSpPr>
              <a:spLocks noChangeAspect="1"/>
            </p:cNvSpPr>
            <p:nvPr/>
          </p:nvSpPr>
          <p:spPr>
            <a:xfrm>
              <a:off x="3666805" y="1939867"/>
              <a:ext cx="1813644" cy="1813642"/>
            </a:xfrm>
            <a:prstGeom prst="arc">
              <a:avLst>
                <a:gd name="adj1" fmla="val 16200000"/>
                <a:gd name="adj2" fmla="val 10218877"/>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8" name="Arc 7"/>
            <p:cNvSpPr>
              <a:spLocks noChangeAspect="1"/>
            </p:cNvSpPr>
            <p:nvPr/>
          </p:nvSpPr>
          <p:spPr>
            <a:xfrm>
              <a:off x="3883020" y="2156080"/>
              <a:ext cx="1381216" cy="1381216"/>
            </a:xfrm>
            <a:prstGeom prst="arc">
              <a:avLst>
                <a:gd name="adj1" fmla="val 16200000"/>
                <a:gd name="adj2" fmla="val 850526"/>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54" name="Rectangle 53"/>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55" name="Rectangle 54"/>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6" name="Rectangle 55"/>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grpSp>
        <p:nvGrpSpPr>
          <p:cNvPr id="34" name="Group 33"/>
          <p:cNvGrpSpPr>
            <a:grpSpLocks noChangeAspect="1"/>
          </p:cNvGrpSpPr>
          <p:nvPr/>
        </p:nvGrpSpPr>
        <p:grpSpPr>
          <a:xfrm>
            <a:off x="6502400" y="2107640"/>
            <a:ext cx="2637264" cy="2787587"/>
            <a:chOff x="3447877" y="1592601"/>
            <a:chExt cx="2251499" cy="2379835"/>
          </a:xfrm>
        </p:grpSpPr>
        <p:sp>
          <p:nvSpPr>
            <p:cNvPr id="36" name="Oval 35"/>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38" name="Oval 37"/>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39" name="Oval 38"/>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0" name="Arc 39"/>
            <p:cNvSpPr>
              <a:spLocks noChangeAspect="1"/>
            </p:cNvSpPr>
            <p:nvPr/>
          </p:nvSpPr>
          <p:spPr>
            <a:xfrm>
              <a:off x="3447877" y="1720938"/>
              <a:ext cx="2251499" cy="2251498"/>
            </a:xfrm>
            <a:prstGeom prst="arc">
              <a:avLst>
                <a:gd name="adj1" fmla="val 16200000"/>
                <a:gd name="adj2" fmla="val 1233616"/>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1" name="Arc 40"/>
            <p:cNvSpPr>
              <a:spLocks noChangeAspect="1"/>
            </p:cNvSpPr>
            <p:nvPr/>
          </p:nvSpPr>
          <p:spPr>
            <a:xfrm>
              <a:off x="3666805" y="1939867"/>
              <a:ext cx="1813644" cy="1813642"/>
            </a:xfrm>
            <a:prstGeom prst="arc">
              <a:avLst>
                <a:gd name="adj1" fmla="val 16200000"/>
                <a:gd name="adj2" fmla="val 2012699"/>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4" name="Arc 43"/>
            <p:cNvSpPr>
              <a:spLocks noChangeAspect="1"/>
            </p:cNvSpPr>
            <p:nvPr/>
          </p:nvSpPr>
          <p:spPr>
            <a:xfrm>
              <a:off x="3883020" y="2156079"/>
              <a:ext cx="1381216" cy="1381216"/>
            </a:xfrm>
            <a:prstGeom prst="arc">
              <a:avLst>
                <a:gd name="adj1" fmla="val 16200000"/>
                <a:gd name="adj2" fmla="val 985007"/>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5" name="Rectangle 44"/>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46" name="Rectangle 45"/>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7" name="Rectangle 56"/>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sp>
        <p:nvSpPr>
          <p:cNvPr id="59" name="Rectangle 58"/>
          <p:cNvSpPr/>
          <p:nvPr/>
        </p:nvSpPr>
        <p:spPr>
          <a:xfrm>
            <a:off x="4569606" y="5264772"/>
            <a:ext cx="3231699" cy="747512"/>
          </a:xfrm>
          <a:prstGeom prst="rect">
            <a:avLst/>
          </a:prstGeom>
        </p:spPr>
        <p:txBody>
          <a:bodyPr wrap="square" lIns="243840" rIns="243840" bIns="97536">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xxx </a:t>
            </a:r>
            <a:r>
              <a:rPr lang="en-US" sz="1467" dirty="0" err="1"/>
              <a:t>Xxxxx</a:t>
            </a:r>
            <a:r>
              <a:rPr lang="en-US" sz="1467" dirty="0"/>
              <a:t> </a:t>
            </a:r>
            <a:r>
              <a:rPr lang="en-US" sz="1467" dirty="0" err="1"/>
              <a:t>xxxx</a:t>
            </a:r>
            <a:r>
              <a:rPr lang="en-US" sz="1467" dirty="0"/>
              <a:t> xxx x </a:t>
            </a:r>
            <a:r>
              <a:rPr lang="en-US" sz="1467" dirty="0" err="1"/>
              <a:t>xxxxxx</a:t>
            </a:r>
            <a:r>
              <a:rPr lang="en-US" sz="1467" dirty="0"/>
              <a:t> xx</a:t>
            </a:r>
          </a:p>
        </p:txBody>
      </p:sp>
      <p:cxnSp>
        <p:nvCxnSpPr>
          <p:cNvPr id="26" name="Straight Connector 25"/>
          <p:cNvCxnSpPr/>
          <p:nvPr/>
        </p:nvCxnSpPr>
        <p:spPr>
          <a:xfrm flipH="1">
            <a:off x="8448262" y="4150392"/>
            <a:ext cx="1270765"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883228" y="3210055"/>
            <a:ext cx="835801"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8153623" y="2292463"/>
            <a:ext cx="1565407"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9" name="Oval 12"/>
          <p:cNvSpPr>
            <a:spLocks noChangeArrowheads="1"/>
          </p:cNvSpPr>
          <p:nvPr/>
        </p:nvSpPr>
        <p:spPr bwMode="auto">
          <a:xfrm>
            <a:off x="9719028" y="1892829"/>
            <a:ext cx="751403" cy="751403"/>
          </a:xfrm>
          <a:prstGeom prst="ellipse">
            <a:avLst/>
          </a:prstGeom>
          <a:solidFill>
            <a:schemeClr val="accent1"/>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30%</a:t>
            </a:r>
          </a:p>
        </p:txBody>
      </p:sp>
      <p:sp>
        <p:nvSpPr>
          <p:cNvPr id="30" name="Oval 12"/>
          <p:cNvSpPr>
            <a:spLocks noChangeArrowheads="1"/>
          </p:cNvSpPr>
          <p:nvPr/>
        </p:nvSpPr>
        <p:spPr bwMode="auto">
          <a:xfrm>
            <a:off x="9719027" y="2834352"/>
            <a:ext cx="751403" cy="751403"/>
          </a:xfrm>
          <a:prstGeom prst="ellipse">
            <a:avLst/>
          </a:prstGeom>
          <a:solidFill>
            <a:schemeClr val="accent3"/>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38%</a:t>
            </a:r>
          </a:p>
        </p:txBody>
      </p:sp>
      <p:sp>
        <p:nvSpPr>
          <p:cNvPr id="31" name="Oval 12"/>
          <p:cNvSpPr>
            <a:spLocks noChangeArrowheads="1"/>
          </p:cNvSpPr>
          <p:nvPr/>
        </p:nvSpPr>
        <p:spPr bwMode="auto">
          <a:xfrm>
            <a:off x="9719027" y="3774691"/>
            <a:ext cx="751403" cy="751403"/>
          </a:xfrm>
          <a:prstGeom prst="ellipse">
            <a:avLst/>
          </a:prstGeom>
          <a:solidFill>
            <a:schemeClr val="accent5"/>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26%</a:t>
            </a:r>
          </a:p>
        </p:txBody>
      </p:sp>
      <p:cxnSp>
        <p:nvCxnSpPr>
          <p:cNvPr id="37" name="Straight Connector 36"/>
          <p:cNvCxnSpPr>
            <a:stCxn id="49" idx="6"/>
            <a:endCxn id="17" idx="0"/>
          </p:cNvCxnSpPr>
          <p:nvPr/>
        </p:nvCxnSpPr>
        <p:spPr>
          <a:xfrm flipV="1">
            <a:off x="1950443" y="2767664"/>
            <a:ext cx="2416191" cy="1382729"/>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48" idx="6"/>
            <a:endCxn id="16" idx="0"/>
          </p:cNvCxnSpPr>
          <p:nvPr/>
        </p:nvCxnSpPr>
        <p:spPr>
          <a:xfrm flipV="1">
            <a:off x="1950443" y="2514405"/>
            <a:ext cx="2416191" cy="695648"/>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0"/>
            <a:endCxn id="47" idx="6"/>
          </p:cNvCxnSpPr>
          <p:nvPr/>
        </p:nvCxnSpPr>
        <p:spPr>
          <a:xfrm flipH="1" flipV="1">
            <a:off x="1950445" y="2255829"/>
            <a:ext cx="2416188" cy="2136"/>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7" name="Oval 12"/>
          <p:cNvSpPr>
            <a:spLocks noChangeArrowheads="1"/>
          </p:cNvSpPr>
          <p:nvPr/>
        </p:nvSpPr>
        <p:spPr bwMode="auto">
          <a:xfrm>
            <a:off x="1199041" y="1880128"/>
            <a:ext cx="751403" cy="751403"/>
          </a:xfrm>
          <a:prstGeom prst="ellipse">
            <a:avLst/>
          </a:prstGeom>
          <a:solidFill>
            <a:schemeClr val="accent1"/>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65%</a:t>
            </a:r>
          </a:p>
        </p:txBody>
      </p:sp>
      <p:sp>
        <p:nvSpPr>
          <p:cNvPr id="48" name="Oval 12"/>
          <p:cNvSpPr>
            <a:spLocks noChangeArrowheads="1"/>
          </p:cNvSpPr>
          <p:nvPr/>
        </p:nvSpPr>
        <p:spPr bwMode="auto">
          <a:xfrm>
            <a:off x="1199040" y="2834352"/>
            <a:ext cx="751403" cy="751403"/>
          </a:xfrm>
          <a:prstGeom prst="ellipse">
            <a:avLst/>
          </a:prstGeom>
          <a:solidFill>
            <a:schemeClr val="accent3"/>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72%</a:t>
            </a:r>
          </a:p>
        </p:txBody>
      </p:sp>
      <p:sp>
        <p:nvSpPr>
          <p:cNvPr id="49" name="Oval 12"/>
          <p:cNvSpPr>
            <a:spLocks noChangeArrowheads="1"/>
          </p:cNvSpPr>
          <p:nvPr/>
        </p:nvSpPr>
        <p:spPr bwMode="auto">
          <a:xfrm>
            <a:off x="1199040" y="3774691"/>
            <a:ext cx="751403" cy="751403"/>
          </a:xfrm>
          <a:prstGeom prst="ellipse">
            <a:avLst/>
          </a:prstGeom>
          <a:solidFill>
            <a:schemeClr val="accent5"/>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28%</a:t>
            </a:r>
          </a:p>
        </p:txBody>
      </p:sp>
    </p:spTree>
    <p:extLst>
      <p:ext uri="{BB962C8B-B14F-4D97-AF65-F5344CB8AC3E}">
        <p14:creationId xmlns:p14="http://schemas.microsoft.com/office/powerpoint/2010/main" val="342572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48028" y="2749859"/>
            <a:ext cx="6336704" cy="830997"/>
          </a:xfrm>
          <a:prstGeom prst="rect">
            <a:avLst/>
          </a:prstGeom>
          <a:noFill/>
        </p:spPr>
        <p:txBody>
          <a:bodyPr wrap="square" lIns="0" tIns="0" rIns="0" bIns="0" rtlCol="0" anchor="ctr" anchorCtr="0">
            <a:spAutoFit/>
          </a:bodyPr>
          <a:lstStyle/>
          <a:p>
            <a:r>
              <a:rPr lang="en-US" sz="5400" dirty="0"/>
              <a:t>Questions</a:t>
            </a:r>
          </a:p>
        </p:txBody>
      </p:sp>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13" y="-497885"/>
            <a:ext cx="4112534" cy="2736206"/>
          </a:xfrm>
          <a:prstGeom prst="rect">
            <a:avLst/>
          </a:prstGeom>
        </p:spPr>
      </p:pic>
      <p:pic>
        <p:nvPicPr>
          <p:cNvPr id="6" name="Picture 5">
            <a:hlinkClick r:id="rId2"/>
          </p:cNvPr>
          <p:cNvPicPr>
            <a:picLocks noChangeAspect="1"/>
          </p:cNvPicPr>
          <p:nvPr/>
        </p:nvPicPr>
        <p:blipFill>
          <a:blip r:embed="rId4"/>
          <a:stretch>
            <a:fillRect/>
          </a:stretch>
        </p:blipFill>
        <p:spPr>
          <a:xfrm>
            <a:off x="-60684" y="2238321"/>
            <a:ext cx="4122406" cy="2729032"/>
          </a:xfrm>
          <a:prstGeom prst="rect">
            <a:avLst/>
          </a:prstGeom>
        </p:spPr>
      </p:pic>
      <p:pic>
        <p:nvPicPr>
          <p:cNvPr id="8" name="Picture 7">
            <a:hlinkClick r:id="rId2"/>
          </p:cNvPr>
          <p:cNvPicPr>
            <a:picLocks noChangeAspect="1"/>
          </p:cNvPicPr>
          <p:nvPr/>
        </p:nvPicPr>
        <p:blipFill>
          <a:blip r:embed="rId5"/>
          <a:stretch>
            <a:fillRect/>
          </a:stretch>
        </p:blipFill>
        <p:spPr>
          <a:xfrm>
            <a:off x="-50813" y="4974528"/>
            <a:ext cx="4112535" cy="2738948"/>
          </a:xfrm>
          <a:prstGeom prst="rect">
            <a:avLst/>
          </a:prstGeom>
        </p:spPr>
      </p:pic>
    </p:spTree>
    <p:extLst>
      <p:ext uri="{BB962C8B-B14F-4D97-AF65-F5344CB8AC3E}">
        <p14:creationId xmlns:p14="http://schemas.microsoft.com/office/powerpoint/2010/main" val="2238983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6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1914" y="5481228"/>
            <a:ext cx="828172" cy="724423"/>
          </a:xfrm>
          <a:prstGeom prst="rect">
            <a:avLst/>
          </a:prstGeom>
        </p:spPr>
      </p:pic>
      <p:pic>
        <p:nvPicPr>
          <p:cNvPr id="7" name="Picture 6">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3401" y="728700"/>
            <a:ext cx="6029581" cy="1733940"/>
          </a:xfrm>
          <a:prstGeom prst="rect">
            <a:avLst/>
          </a:prstGeom>
        </p:spPr>
      </p:pic>
      <p:sp>
        <p:nvSpPr>
          <p:cNvPr id="9" name="Title 2"/>
          <p:cNvSpPr txBox="1">
            <a:spLocks/>
          </p:cNvSpPr>
          <p:nvPr/>
        </p:nvSpPr>
        <p:spPr>
          <a:xfrm>
            <a:off x="928012" y="2539431"/>
            <a:ext cx="10363200" cy="817561"/>
          </a:xfrm>
          <a:prstGeom prst="rect">
            <a:avLst/>
          </a:prstGeom>
        </p:spPr>
        <p:txBody>
          <a:bodyPr anchor="ct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n-US" dirty="0"/>
              <a:t>Insights to improve your career</a:t>
            </a:r>
          </a:p>
        </p:txBody>
      </p:sp>
    </p:spTree>
    <p:extLst>
      <p:ext uri="{BB962C8B-B14F-4D97-AF65-F5344CB8AC3E}">
        <p14:creationId xmlns:p14="http://schemas.microsoft.com/office/powerpoint/2010/main" val="3753592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nut 30"/>
          <p:cNvSpPr/>
          <p:nvPr/>
        </p:nvSpPr>
        <p:spPr>
          <a:xfrm>
            <a:off x="4337111" y="3032956"/>
            <a:ext cx="3528392" cy="3528392"/>
          </a:xfrm>
          <a:prstGeom prst="donut">
            <a:avLst>
              <a:gd name="adj" fmla="val 19035"/>
            </a:avLst>
          </a:prstGeom>
          <a:solidFill>
            <a:schemeClr val="bg2"/>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Donut 29"/>
          <p:cNvSpPr/>
          <p:nvPr/>
        </p:nvSpPr>
        <p:spPr>
          <a:xfrm>
            <a:off x="4337111" y="2444890"/>
            <a:ext cx="3528392" cy="3528392"/>
          </a:xfrm>
          <a:prstGeom prst="donut">
            <a:avLst>
              <a:gd name="adj" fmla="val 19035"/>
            </a:avLst>
          </a:prstGeom>
          <a:solidFill>
            <a:schemeClr val="accent5"/>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Donut 28"/>
          <p:cNvSpPr/>
          <p:nvPr/>
        </p:nvSpPr>
        <p:spPr>
          <a:xfrm>
            <a:off x="4337111" y="1856825"/>
            <a:ext cx="3528392" cy="3528392"/>
          </a:xfrm>
          <a:prstGeom prst="donut">
            <a:avLst>
              <a:gd name="adj" fmla="val 19035"/>
            </a:avLst>
          </a:prstGeom>
          <a:solidFill>
            <a:schemeClr val="accent3"/>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a:off x="4326498" y="1268760"/>
            <a:ext cx="3528392" cy="3528392"/>
          </a:xfrm>
          <a:prstGeom prst="donut">
            <a:avLst>
              <a:gd name="adj" fmla="val 19035"/>
            </a:avLst>
          </a:prstGeom>
          <a:solidFill>
            <a:schemeClr val="accent1"/>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Oval 32"/>
          <p:cNvSpPr/>
          <p:nvPr/>
        </p:nvSpPr>
        <p:spPr>
          <a:xfrm>
            <a:off x="2963867" y="2541576"/>
            <a:ext cx="982760" cy="9827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8542133" y="3129641"/>
            <a:ext cx="982760" cy="9827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Oval 34"/>
          <p:cNvSpPr/>
          <p:nvPr/>
        </p:nvSpPr>
        <p:spPr>
          <a:xfrm>
            <a:off x="2963867" y="3717706"/>
            <a:ext cx="982760" cy="9827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Oval 35"/>
          <p:cNvSpPr/>
          <p:nvPr/>
        </p:nvSpPr>
        <p:spPr>
          <a:xfrm>
            <a:off x="8542133" y="4305772"/>
            <a:ext cx="982760" cy="9827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p:cNvSpPr txBox="1"/>
          <p:nvPr/>
        </p:nvSpPr>
        <p:spPr>
          <a:xfrm>
            <a:off x="1454225" y="2617458"/>
            <a:ext cx="1368400" cy="830997"/>
          </a:xfrm>
          <a:prstGeom prst="rect">
            <a:avLst/>
          </a:prstGeom>
          <a:noFill/>
        </p:spPr>
        <p:txBody>
          <a:bodyPr wrap="square" rtlCol="0">
            <a:spAutoFit/>
          </a:bodyPr>
          <a:lstStyle/>
          <a:p>
            <a:pPr algn="r"/>
            <a:r>
              <a:rPr lang="en-US" sz="2000" dirty="0"/>
              <a:t>Xxx </a:t>
            </a:r>
          </a:p>
          <a:p>
            <a:pPr lvl="0" algn="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40" name="TextBox 39"/>
          <p:cNvSpPr txBox="1"/>
          <p:nvPr/>
        </p:nvSpPr>
        <p:spPr>
          <a:xfrm>
            <a:off x="9710384" y="3205523"/>
            <a:ext cx="1368400" cy="830997"/>
          </a:xfrm>
          <a:prstGeom prst="rect">
            <a:avLst/>
          </a:prstGeom>
          <a:noFill/>
        </p:spPr>
        <p:txBody>
          <a:bodyPr wrap="square" rtlCol="0">
            <a:spAutoFit/>
          </a:bodyPr>
          <a:lstStyle/>
          <a:p>
            <a:r>
              <a:rPr lang="en-US" sz="2000" dirty="0" err="1"/>
              <a:t>Xxxx</a:t>
            </a:r>
            <a:endParaRPr lang="en-US" sz="2000" dirty="0"/>
          </a:p>
          <a:p>
            <a:pPr lvl="0"/>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41" name="TextBox 40"/>
          <p:cNvSpPr txBox="1"/>
          <p:nvPr/>
        </p:nvSpPr>
        <p:spPr>
          <a:xfrm>
            <a:off x="1454225" y="3793588"/>
            <a:ext cx="1368400" cy="830997"/>
          </a:xfrm>
          <a:prstGeom prst="rect">
            <a:avLst/>
          </a:prstGeom>
          <a:noFill/>
        </p:spPr>
        <p:txBody>
          <a:bodyPr wrap="square" rtlCol="0">
            <a:spAutoFit/>
          </a:bodyPr>
          <a:lstStyle/>
          <a:p>
            <a:pPr algn="r"/>
            <a:r>
              <a:rPr lang="en-US" sz="2000" dirty="0"/>
              <a:t>X </a:t>
            </a:r>
            <a:r>
              <a:rPr lang="en-US" sz="2000" dirty="0" err="1"/>
              <a:t>x</a:t>
            </a:r>
            <a:r>
              <a:rPr lang="en-US" sz="2000" dirty="0"/>
              <a:t> xx</a:t>
            </a:r>
          </a:p>
          <a:p>
            <a:pPr lvl="0" algn="r"/>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42" name="TextBox 41"/>
          <p:cNvSpPr txBox="1"/>
          <p:nvPr/>
        </p:nvSpPr>
        <p:spPr>
          <a:xfrm>
            <a:off x="9710384" y="4381654"/>
            <a:ext cx="1368400" cy="830997"/>
          </a:xfrm>
          <a:prstGeom prst="rect">
            <a:avLst/>
          </a:prstGeom>
          <a:noFill/>
        </p:spPr>
        <p:txBody>
          <a:bodyPr wrap="square" rtlCol="0">
            <a:spAutoFit/>
          </a:bodyPr>
          <a:lstStyle/>
          <a:p>
            <a:r>
              <a:rPr lang="en-US" sz="2000" dirty="0"/>
              <a:t>Xx </a:t>
            </a:r>
            <a:r>
              <a:rPr lang="en-US" sz="2000" dirty="0" err="1"/>
              <a:t>xxxx</a:t>
            </a:r>
            <a:endParaRPr lang="en-US" sz="2000" dirty="0"/>
          </a:p>
          <a:p>
            <a:pPr lvl="0"/>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43" name="Freeform 26"/>
          <p:cNvSpPr>
            <a:spLocks noEditPoints="1"/>
          </p:cNvSpPr>
          <p:nvPr/>
        </p:nvSpPr>
        <p:spPr bwMode="auto">
          <a:xfrm>
            <a:off x="3203364" y="2786363"/>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4" name="Freeform 5"/>
          <p:cNvSpPr>
            <a:spLocks noEditPoints="1"/>
          </p:cNvSpPr>
          <p:nvPr/>
        </p:nvSpPr>
        <p:spPr bwMode="auto">
          <a:xfrm>
            <a:off x="3186431" y="3963553"/>
            <a:ext cx="537633" cy="491067"/>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45" name="Group 22"/>
          <p:cNvGrpSpPr>
            <a:grpSpLocks noChangeAspect="1"/>
          </p:cNvGrpSpPr>
          <p:nvPr/>
        </p:nvGrpSpPr>
        <p:grpSpPr bwMode="auto">
          <a:xfrm>
            <a:off x="8855713" y="3347971"/>
            <a:ext cx="355600" cy="546100"/>
            <a:chOff x="3525" y="1804"/>
            <a:chExt cx="168" cy="258"/>
          </a:xfrm>
          <a:solidFill>
            <a:srgbClr val="FFFFFF"/>
          </a:solidFill>
        </p:grpSpPr>
        <p:sp>
          <p:nvSpPr>
            <p:cNvPr id="46" name="Freeform 23"/>
            <p:cNvSpPr>
              <a:spLocks noEditPoints="1"/>
            </p:cNvSpPr>
            <p:nvPr/>
          </p:nvSpPr>
          <p:spPr bwMode="auto">
            <a:xfrm>
              <a:off x="3525" y="1804"/>
              <a:ext cx="59" cy="258"/>
            </a:xfrm>
            <a:custGeom>
              <a:avLst/>
              <a:gdLst>
                <a:gd name="T0" fmla="*/ 151 w 151"/>
                <a:gd name="T1" fmla="*/ 519 h 658"/>
                <a:gd name="T2" fmla="*/ 110 w 151"/>
                <a:gd name="T3" fmla="*/ 0 h 658"/>
                <a:gd name="T4" fmla="*/ 0 w 151"/>
                <a:gd name="T5" fmla="*/ 41 h 658"/>
                <a:gd name="T6" fmla="*/ 0 w 151"/>
                <a:gd name="T7" fmla="*/ 519 h 658"/>
                <a:gd name="T8" fmla="*/ 0 w 151"/>
                <a:gd name="T9" fmla="*/ 519 h 658"/>
                <a:gd name="T10" fmla="*/ 0 w 151"/>
                <a:gd name="T11" fmla="*/ 521 h 658"/>
                <a:gd name="T12" fmla="*/ 1 w 151"/>
                <a:gd name="T13" fmla="*/ 522 h 658"/>
                <a:gd name="T14" fmla="*/ 76 w 151"/>
                <a:gd name="T15" fmla="*/ 658 h 658"/>
                <a:gd name="T16" fmla="*/ 150 w 151"/>
                <a:gd name="T17" fmla="*/ 522 h 658"/>
                <a:gd name="T18" fmla="*/ 151 w 151"/>
                <a:gd name="T19" fmla="*/ 522 h 658"/>
                <a:gd name="T20" fmla="*/ 151 w 151"/>
                <a:gd name="T21" fmla="*/ 521 h 658"/>
                <a:gd name="T22" fmla="*/ 93 w 151"/>
                <a:gd name="T23" fmla="*/ 603 h 658"/>
                <a:gd name="T24" fmla="*/ 21 w 151"/>
                <a:gd name="T25" fmla="*/ 530 h 658"/>
                <a:gd name="T26" fmla="*/ 49 w 151"/>
                <a:gd name="T27" fmla="*/ 530 h 658"/>
                <a:gd name="T28" fmla="*/ 54 w 151"/>
                <a:gd name="T29" fmla="*/ 530 h 658"/>
                <a:gd name="T30" fmla="*/ 134 w 151"/>
                <a:gd name="T31" fmla="*/ 523 h 658"/>
                <a:gd name="T32" fmla="*/ 137 w 151"/>
                <a:gd name="T33" fmla="*/ 158 h 658"/>
                <a:gd name="T34" fmla="*/ 14 w 151"/>
                <a:gd name="T35" fmla="*/ 100 h 658"/>
                <a:gd name="T36" fmla="*/ 137 w 151"/>
                <a:gd name="T37" fmla="*/ 158 h 658"/>
                <a:gd name="T38" fmla="*/ 58 w 151"/>
                <a:gd name="T39" fmla="*/ 515 h 658"/>
                <a:gd name="T40" fmla="*/ 94 w 151"/>
                <a:gd name="T41" fmla="*/ 172 h 658"/>
                <a:gd name="T42" fmla="*/ 71 w 151"/>
                <a:gd name="T43" fmla="*/ 512 h 658"/>
                <a:gd name="T44" fmla="*/ 14 w 151"/>
                <a:gd name="T45" fmla="*/ 172 h 658"/>
                <a:gd name="T46" fmla="*/ 44 w 151"/>
                <a:gd name="T47" fmla="*/ 517 h 658"/>
                <a:gd name="T48" fmla="*/ 108 w 151"/>
                <a:gd name="T49" fmla="*/ 506 h 658"/>
                <a:gd name="T50" fmla="*/ 137 w 151"/>
                <a:gd name="T51" fmla="*/ 172 h 658"/>
                <a:gd name="T52" fmla="*/ 108 w 151"/>
                <a:gd name="T53" fmla="*/ 506 h 658"/>
                <a:gd name="T54" fmla="*/ 110 w 151"/>
                <a:gd name="T55" fmla="*/ 14 h 658"/>
                <a:gd name="T56" fmla="*/ 137 w 151"/>
                <a:gd name="T57" fmla="*/ 86 h 658"/>
                <a:gd name="T58" fmla="*/ 14 w 151"/>
                <a:gd name="T59" fmla="*/ 41 h 658"/>
                <a:gd name="T60" fmla="*/ 66 w 151"/>
                <a:gd name="T61" fmla="*/ 617 h 658"/>
                <a:gd name="T62" fmla="*/ 76 w 151"/>
                <a:gd name="T63"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658">
                  <a:moveTo>
                    <a:pt x="151" y="519"/>
                  </a:moveTo>
                  <a:cubicBezTo>
                    <a:pt x="151" y="519"/>
                    <a:pt x="151" y="519"/>
                    <a:pt x="151" y="519"/>
                  </a:cubicBezTo>
                  <a:cubicBezTo>
                    <a:pt x="151" y="41"/>
                    <a:pt x="151" y="41"/>
                    <a:pt x="151" y="41"/>
                  </a:cubicBezTo>
                  <a:cubicBezTo>
                    <a:pt x="151" y="18"/>
                    <a:pt x="133" y="0"/>
                    <a:pt x="110" y="0"/>
                  </a:cubicBezTo>
                  <a:cubicBezTo>
                    <a:pt x="41" y="0"/>
                    <a:pt x="41" y="0"/>
                    <a:pt x="41" y="0"/>
                  </a:cubicBezTo>
                  <a:cubicBezTo>
                    <a:pt x="18" y="0"/>
                    <a:pt x="0" y="18"/>
                    <a:pt x="0" y="41"/>
                  </a:cubicBezTo>
                  <a:cubicBezTo>
                    <a:pt x="0" y="519"/>
                    <a:pt x="0" y="519"/>
                    <a:pt x="0" y="519"/>
                  </a:cubicBezTo>
                  <a:cubicBezTo>
                    <a:pt x="0" y="519"/>
                    <a:pt x="0" y="519"/>
                    <a:pt x="0" y="519"/>
                  </a:cubicBezTo>
                  <a:cubicBezTo>
                    <a:pt x="0" y="519"/>
                    <a:pt x="0" y="519"/>
                    <a:pt x="0" y="519"/>
                  </a:cubicBezTo>
                  <a:cubicBezTo>
                    <a:pt x="0" y="519"/>
                    <a:pt x="0" y="519"/>
                    <a:pt x="0" y="519"/>
                  </a:cubicBezTo>
                  <a:cubicBezTo>
                    <a:pt x="0" y="520"/>
                    <a:pt x="0" y="520"/>
                    <a:pt x="0" y="520"/>
                  </a:cubicBezTo>
                  <a:cubicBezTo>
                    <a:pt x="0" y="521"/>
                    <a:pt x="0" y="521"/>
                    <a:pt x="0" y="521"/>
                  </a:cubicBezTo>
                  <a:cubicBezTo>
                    <a:pt x="0" y="521"/>
                    <a:pt x="0" y="522"/>
                    <a:pt x="0" y="522"/>
                  </a:cubicBezTo>
                  <a:cubicBezTo>
                    <a:pt x="1" y="522"/>
                    <a:pt x="1" y="522"/>
                    <a:pt x="1" y="522"/>
                  </a:cubicBezTo>
                  <a:cubicBezTo>
                    <a:pt x="69" y="654"/>
                    <a:pt x="69" y="654"/>
                    <a:pt x="69" y="654"/>
                  </a:cubicBezTo>
                  <a:cubicBezTo>
                    <a:pt x="71" y="656"/>
                    <a:pt x="73" y="658"/>
                    <a:pt x="76" y="658"/>
                  </a:cubicBezTo>
                  <a:cubicBezTo>
                    <a:pt x="78" y="658"/>
                    <a:pt x="81" y="656"/>
                    <a:pt x="82" y="654"/>
                  </a:cubicBezTo>
                  <a:cubicBezTo>
                    <a:pt x="150" y="522"/>
                    <a:pt x="150" y="522"/>
                    <a:pt x="150" y="522"/>
                  </a:cubicBezTo>
                  <a:cubicBezTo>
                    <a:pt x="151" y="522"/>
                    <a:pt x="151" y="522"/>
                    <a:pt x="151" y="522"/>
                  </a:cubicBezTo>
                  <a:cubicBezTo>
                    <a:pt x="151" y="522"/>
                    <a:pt x="151" y="522"/>
                    <a:pt x="151" y="522"/>
                  </a:cubicBezTo>
                  <a:cubicBezTo>
                    <a:pt x="151" y="522"/>
                    <a:pt x="151" y="521"/>
                    <a:pt x="151" y="521"/>
                  </a:cubicBezTo>
                  <a:cubicBezTo>
                    <a:pt x="151" y="521"/>
                    <a:pt x="151" y="521"/>
                    <a:pt x="151" y="521"/>
                  </a:cubicBezTo>
                  <a:cubicBezTo>
                    <a:pt x="151" y="520"/>
                    <a:pt x="151" y="520"/>
                    <a:pt x="151" y="519"/>
                  </a:cubicBezTo>
                  <a:close/>
                  <a:moveTo>
                    <a:pt x="93" y="603"/>
                  </a:moveTo>
                  <a:cubicBezTo>
                    <a:pt x="58" y="603"/>
                    <a:pt x="58" y="603"/>
                    <a:pt x="58" y="603"/>
                  </a:cubicBezTo>
                  <a:cubicBezTo>
                    <a:pt x="21" y="530"/>
                    <a:pt x="21" y="530"/>
                    <a:pt x="21" y="530"/>
                  </a:cubicBezTo>
                  <a:cubicBezTo>
                    <a:pt x="25" y="531"/>
                    <a:pt x="29" y="531"/>
                    <a:pt x="34" y="531"/>
                  </a:cubicBezTo>
                  <a:cubicBezTo>
                    <a:pt x="39" y="531"/>
                    <a:pt x="44" y="531"/>
                    <a:pt x="49" y="530"/>
                  </a:cubicBezTo>
                  <a:cubicBezTo>
                    <a:pt x="50" y="530"/>
                    <a:pt x="50" y="530"/>
                    <a:pt x="51" y="530"/>
                  </a:cubicBezTo>
                  <a:cubicBezTo>
                    <a:pt x="52" y="530"/>
                    <a:pt x="53" y="530"/>
                    <a:pt x="54" y="530"/>
                  </a:cubicBezTo>
                  <a:cubicBezTo>
                    <a:pt x="60" y="528"/>
                    <a:pt x="67" y="527"/>
                    <a:pt x="74" y="526"/>
                  </a:cubicBezTo>
                  <a:cubicBezTo>
                    <a:pt x="95"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8" y="515"/>
                  </a:cubicBezTo>
                  <a:cubicBezTo>
                    <a:pt x="58" y="172"/>
                    <a:pt x="58" y="172"/>
                    <a:pt x="58" y="172"/>
                  </a:cubicBezTo>
                  <a:cubicBezTo>
                    <a:pt x="94" y="172"/>
                    <a:pt x="94" y="172"/>
                    <a:pt x="94" y="172"/>
                  </a:cubicBezTo>
                  <a:cubicBezTo>
                    <a:pt x="94" y="507"/>
                    <a:pt x="94" y="507"/>
                    <a:pt x="94" y="507"/>
                  </a:cubicBezTo>
                  <a:cubicBezTo>
                    <a:pt x="86" y="509"/>
                    <a:pt x="78" y="510"/>
                    <a:pt x="71" y="512"/>
                  </a:cubicBezTo>
                  <a:close/>
                  <a:moveTo>
                    <a:pt x="14" y="514"/>
                  </a:moveTo>
                  <a:cubicBezTo>
                    <a:pt x="14" y="172"/>
                    <a:pt x="14" y="172"/>
                    <a:pt x="14" y="172"/>
                  </a:cubicBezTo>
                  <a:cubicBezTo>
                    <a:pt x="44" y="172"/>
                    <a:pt x="44" y="172"/>
                    <a:pt x="44" y="172"/>
                  </a:cubicBezTo>
                  <a:cubicBezTo>
                    <a:pt x="44" y="517"/>
                    <a:pt x="44" y="517"/>
                    <a:pt x="44" y="517"/>
                  </a:cubicBezTo>
                  <a:cubicBezTo>
                    <a:pt x="33" y="518"/>
                    <a:pt x="23" y="517"/>
                    <a:pt x="14" y="514"/>
                  </a:cubicBezTo>
                  <a:close/>
                  <a:moveTo>
                    <a:pt x="108" y="506"/>
                  </a:moveTo>
                  <a:cubicBezTo>
                    <a:pt x="108" y="172"/>
                    <a:pt x="108" y="172"/>
                    <a:pt x="108" y="172"/>
                  </a:cubicBezTo>
                  <a:cubicBezTo>
                    <a:pt x="137" y="172"/>
                    <a:pt x="137" y="172"/>
                    <a:pt x="137" y="172"/>
                  </a:cubicBezTo>
                  <a:cubicBezTo>
                    <a:pt x="137" y="509"/>
                    <a:pt x="137" y="509"/>
                    <a:pt x="137" y="509"/>
                  </a:cubicBezTo>
                  <a:cubicBezTo>
                    <a:pt x="127" y="506"/>
                    <a:pt x="117" y="505"/>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6" y="617"/>
                  </a:moveTo>
                  <a:cubicBezTo>
                    <a:pt x="85" y="617"/>
                    <a:pt x="85" y="617"/>
                    <a:pt x="85" y="617"/>
                  </a:cubicBezTo>
                  <a:cubicBezTo>
                    <a:pt x="76" y="635"/>
                    <a:pt x="76" y="635"/>
                    <a:pt x="76" y="635"/>
                  </a:cubicBezTo>
                  <a:lnTo>
                    <a:pt x="66" y="6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24"/>
            <p:cNvSpPr>
              <a:spLocks noEditPoints="1"/>
            </p:cNvSpPr>
            <p:nvPr/>
          </p:nvSpPr>
          <p:spPr bwMode="auto">
            <a:xfrm>
              <a:off x="3618" y="1804"/>
              <a:ext cx="75" cy="258"/>
            </a:xfrm>
            <a:custGeom>
              <a:avLst/>
              <a:gdLst>
                <a:gd name="T0" fmla="*/ 183 w 190"/>
                <a:gd name="T1" fmla="*/ 0 h 658"/>
                <a:gd name="T2" fmla="*/ 7 w 190"/>
                <a:gd name="T3" fmla="*/ 0 h 658"/>
                <a:gd name="T4" fmla="*/ 0 w 190"/>
                <a:gd name="T5" fmla="*/ 7 h 658"/>
                <a:gd name="T6" fmla="*/ 0 w 190"/>
                <a:gd name="T7" fmla="*/ 651 h 658"/>
                <a:gd name="T8" fmla="*/ 7 w 190"/>
                <a:gd name="T9" fmla="*/ 658 h 658"/>
                <a:gd name="T10" fmla="*/ 183 w 190"/>
                <a:gd name="T11" fmla="*/ 658 h 658"/>
                <a:gd name="T12" fmla="*/ 190 w 190"/>
                <a:gd name="T13" fmla="*/ 651 h 658"/>
                <a:gd name="T14" fmla="*/ 190 w 190"/>
                <a:gd name="T15" fmla="*/ 7 h 658"/>
                <a:gd name="T16" fmla="*/ 183 w 190"/>
                <a:gd name="T17" fmla="*/ 0 h 658"/>
                <a:gd name="T18" fmla="*/ 14 w 190"/>
                <a:gd name="T19" fmla="*/ 644 h 658"/>
                <a:gd name="T20" fmla="*/ 14 w 190"/>
                <a:gd name="T21" fmla="*/ 14 h 658"/>
                <a:gd name="T22" fmla="*/ 176 w 190"/>
                <a:gd name="T23" fmla="*/ 14 h 658"/>
                <a:gd name="T24" fmla="*/ 176 w 190"/>
                <a:gd name="T25" fmla="*/ 66 h 658"/>
                <a:gd name="T26" fmla="*/ 116 w 190"/>
                <a:gd name="T27" fmla="*/ 66 h 658"/>
                <a:gd name="T28" fmla="*/ 109 w 190"/>
                <a:gd name="T29" fmla="*/ 73 h 658"/>
                <a:gd name="T30" fmla="*/ 116 w 190"/>
                <a:gd name="T31" fmla="*/ 80 h 658"/>
                <a:gd name="T32" fmla="*/ 176 w 190"/>
                <a:gd name="T33" fmla="*/ 80 h 658"/>
                <a:gd name="T34" fmla="*/ 176 w 190"/>
                <a:gd name="T35" fmla="*/ 139 h 658"/>
                <a:gd name="T36" fmla="*/ 95 w 190"/>
                <a:gd name="T37" fmla="*/ 139 h 658"/>
                <a:gd name="T38" fmla="*/ 88 w 190"/>
                <a:gd name="T39" fmla="*/ 146 h 658"/>
                <a:gd name="T40" fmla="*/ 95 w 190"/>
                <a:gd name="T41" fmla="*/ 153 h 658"/>
                <a:gd name="T42" fmla="*/ 176 w 190"/>
                <a:gd name="T43" fmla="*/ 153 h 658"/>
                <a:gd name="T44" fmla="*/ 176 w 190"/>
                <a:gd name="T45" fmla="*/ 212 h 658"/>
                <a:gd name="T46" fmla="*/ 116 w 190"/>
                <a:gd name="T47" fmla="*/ 212 h 658"/>
                <a:gd name="T48" fmla="*/ 109 w 190"/>
                <a:gd name="T49" fmla="*/ 219 h 658"/>
                <a:gd name="T50" fmla="*/ 116 w 190"/>
                <a:gd name="T51" fmla="*/ 226 h 658"/>
                <a:gd name="T52" fmla="*/ 176 w 190"/>
                <a:gd name="T53" fmla="*/ 226 h 658"/>
                <a:gd name="T54" fmla="*/ 176 w 190"/>
                <a:gd name="T55" fmla="*/ 284 h 658"/>
                <a:gd name="T56" fmla="*/ 95 w 190"/>
                <a:gd name="T57" fmla="*/ 284 h 658"/>
                <a:gd name="T58" fmla="*/ 88 w 190"/>
                <a:gd name="T59" fmla="*/ 291 h 658"/>
                <a:gd name="T60" fmla="*/ 95 w 190"/>
                <a:gd name="T61" fmla="*/ 298 h 658"/>
                <a:gd name="T62" fmla="*/ 176 w 190"/>
                <a:gd name="T63" fmla="*/ 298 h 658"/>
                <a:gd name="T64" fmla="*/ 176 w 190"/>
                <a:gd name="T65" fmla="*/ 357 h 658"/>
                <a:gd name="T66" fmla="*/ 116 w 190"/>
                <a:gd name="T67" fmla="*/ 357 h 658"/>
                <a:gd name="T68" fmla="*/ 109 w 190"/>
                <a:gd name="T69" fmla="*/ 364 h 658"/>
                <a:gd name="T70" fmla="*/ 116 w 190"/>
                <a:gd name="T71" fmla="*/ 371 h 658"/>
                <a:gd name="T72" fmla="*/ 176 w 190"/>
                <a:gd name="T73" fmla="*/ 371 h 658"/>
                <a:gd name="T74" fmla="*/ 176 w 190"/>
                <a:gd name="T75" fmla="*/ 429 h 658"/>
                <a:gd name="T76" fmla="*/ 95 w 190"/>
                <a:gd name="T77" fmla="*/ 429 h 658"/>
                <a:gd name="T78" fmla="*/ 88 w 190"/>
                <a:gd name="T79" fmla="*/ 436 h 658"/>
                <a:gd name="T80" fmla="*/ 95 w 190"/>
                <a:gd name="T81" fmla="*/ 443 h 658"/>
                <a:gd name="T82" fmla="*/ 176 w 190"/>
                <a:gd name="T83" fmla="*/ 443 h 658"/>
                <a:gd name="T84" fmla="*/ 176 w 190"/>
                <a:gd name="T85" fmla="*/ 502 h 658"/>
                <a:gd name="T86" fmla="*/ 116 w 190"/>
                <a:gd name="T87" fmla="*/ 502 h 658"/>
                <a:gd name="T88" fmla="*/ 109 w 190"/>
                <a:gd name="T89" fmla="*/ 509 h 658"/>
                <a:gd name="T90" fmla="*/ 116 w 190"/>
                <a:gd name="T91" fmla="*/ 516 h 658"/>
                <a:gd name="T92" fmla="*/ 176 w 190"/>
                <a:gd name="T93" fmla="*/ 516 h 658"/>
                <a:gd name="T94" fmla="*/ 176 w 190"/>
                <a:gd name="T95" fmla="*/ 574 h 658"/>
                <a:gd name="T96" fmla="*/ 95 w 190"/>
                <a:gd name="T97" fmla="*/ 574 h 658"/>
                <a:gd name="T98" fmla="*/ 88 w 190"/>
                <a:gd name="T99" fmla="*/ 581 h 658"/>
                <a:gd name="T100" fmla="*/ 95 w 190"/>
                <a:gd name="T101" fmla="*/ 588 h 658"/>
                <a:gd name="T102" fmla="*/ 176 w 190"/>
                <a:gd name="T103" fmla="*/ 588 h 658"/>
                <a:gd name="T104" fmla="*/ 176 w 190"/>
                <a:gd name="T105" fmla="*/ 644 h 658"/>
                <a:gd name="T106" fmla="*/ 14 w 190"/>
                <a:gd name="T10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658">
                  <a:moveTo>
                    <a:pt x="183" y="0"/>
                  </a:moveTo>
                  <a:cubicBezTo>
                    <a:pt x="7" y="0"/>
                    <a:pt x="7" y="0"/>
                    <a:pt x="7" y="0"/>
                  </a:cubicBezTo>
                  <a:cubicBezTo>
                    <a:pt x="3" y="0"/>
                    <a:pt x="0" y="3"/>
                    <a:pt x="0" y="7"/>
                  </a:cubicBezTo>
                  <a:cubicBezTo>
                    <a:pt x="0" y="651"/>
                    <a:pt x="0" y="651"/>
                    <a:pt x="0" y="651"/>
                  </a:cubicBezTo>
                  <a:cubicBezTo>
                    <a:pt x="0" y="654"/>
                    <a:pt x="3" y="658"/>
                    <a:pt x="7" y="658"/>
                  </a:cubicBezTo>
                  <a:cubicBezTo>
                    <a:pt x="183" y="658"/>
                    <a:pt x="183" y="658"/>
                    <a:pt x="183" y="658"/>
                  </a:cubicBezTo>
                  <a:cubicBezTo>
                    <a:pt x="187" y="658"/>
                    <a:pt x="190" y="654"/>
                    <a:pt x="190" y="651"/>
                  </a:cubicBezTo>
                  <a:cubicBezTo>
                    <a:pt x="190" y="7"/>
                    <a:pt x="190" y="7"/>
                    <a:pt x="190" y="7"/>
                  </a:cubicBezTo>
                  <a:cubicBezTo>
                    <a:pt x="190" y="3"/>
                    <a:pt x="187" y="0"/>
                    <a:pt x="183" y="0"/>
                  </a:cubicBezTo>
                  <a:close/>
                  <a:moveTo>
                    <a:pt x="14" y="644"/>
                  </a:moveTo>
                  <a:cubicBezTo>
                    <a:pt x="14" y="14"/>
                    <a:pt x="14" y="14"/>
                    <a:pt x="14" y="14"/>
                  </a:cubicBezTo>
                  <a:cubicBezTo>
                    <a:pt x="176" y="14"/>
                    <a:pt x="176" y="14"/>
                    <a:pt x="176" y="14"/>
                  </a:cubicBezTo>
                  <a:cubicBezTo>
                    <a:pt x="176" y="66"/>
                    <a:pt x="176" y="66"/>
                    <a:pt x="176" y="66"/>
                  </a:cubicBezTo>
                  <a:cubicBezTo>
                    <a:pt x="116" y="66"/>
                    <a:pt x="116" y="66"/>
                    <a:pt x="116" y="66"/>
                  </a:cubicBezTo>
                  <a:cubicBezTo>
                    <a:pt x="112" y="66"/>
                    <a:pt x="109" y="70"/>
                    <a:pt x="109" y="73"/>
                  </a:cubicBezTo>
                  <a:cubicBezTo>
                    <a:pt x="109" y="77"/>
                    <a:pt x="112" y="80"/>
                    <a:pt x="116" y="80"/>
                  </a:cubicBezTo>
                  <a:cubicBezTo>
                    <a:pt x="176" y="80"/>
                    <a:pt x="176" y="80"/>
                    <a:pt x="176" y="80"/>
                  </a:cubicBezTo>
                  <a:cubicBezTo>
                    <a:pt x="176" y="139"/>
                    <a:pt x="176" y="139"/>
                    <a:pt x="176" y="139"/>
                  </a:cubicBezTo>
                  <a:cubicBezTo>
                    <a:pt x="95" y="139"/>
                    <a:pt x="95" y="139"/>
                    <a:pt x="95" y="139"/>
                  </a:cubicBezTo>
                  <a:cubicBezTo>
                    <a:pt x="91" y="139"/>
                    <a:pt x="88" y="142"/>
                    <a:pt x="88" y="146"/>
                  </a:cubicBezTo>
                  <a:cubicBezTo>
                    <a:pt x="88" y="150"/>
                    <a:pt x="91" y="153"/>
                    <a:pt x="95" y="153"/>
                  </a:cubicBezTo>
                  <a:cubicBezTo>
                    <a:pt x="176" y="153"/>
                    <a:pt x="176" y="153"/>
                    <a:pt x="176" y="153"/>
                  </a:cubicBezTo>
                  <a:cubicBezTo>
                    <a:pt x="176" y="212"/>
                    <a:pt x="176" y="212"/>
                    <a:pt x="176" y="212"/>
                  </a:cubicBezTo>
                  <a:cubicBezTo>
                    <a:pt x="116" y="212"/>
                    <a:pt x="116" y="212"/>
                    <a:pt x="116" y="212"/>
                  </a:cubicBezTo>
                  <a:cubicBezTo>
                    <a:pt x="112" y="212"/>
                    <a:pt x="109" y="215"/>
                    <a:pt x="109" y="219"/>
                  </a:cubicBezTo>
                  <a:cubicBezTo>
                    <a:pt x="109" y="222"/>
                    <a:pt x="112" y="226"/>
                    <a:pt x="116" y="226"/>
                  </a:cubicBezTo>
                  <a:cubicBezTo>
                    <a:pt x="176" y="226"/>
                    <a:pt x="176" y="226"/>
                    <a:pt x="176" y="226"/>
                  </a:cubicBezTo>
                  <a:cubicBezTo>
                    <a:pt x="176" y="284"/>
                    <a:pt x="176" y="284"/>
                    <a:pt x="176" y="284"/>
                  </a:cubicBezTo>
                  <a:cubicBezTo>
                    <a:pt x="95" y="284"/>
                    <a:pt x="95" y="284"/>
                    <a:pt x="95" y="284"/>
                  </a:cubicBezTo>
                  <a:cubicBezTo>
                    <a:pt x="91" y="284"/>
                    <a:pt x="88" y="287"/>
                    <a:pt x="88" y="291"/>
                  </a:cubicBezTo>
                  <a:cubicBezTo>
                    <a:pt x="88" y="295"/>
                    <a:pt x="91" y="298"/>
                    <a:pt x="95" y="298"/>
                  </a:cubicBezTo>
                  <a:cubicBezTo>
                    <a:pt x="176" y="298"/>
                    <a:pt x="176" y="298"/>
                    <a:pt x="176" y="298"/>
                  </a:cubicBezTo>
                  <a:cubicBezTo>
                    <a:pt x="176" y="357"/>
                    <a:pt x="176" y="357"/>
                    <a:pt x="176" y="357"/>
                  </a:cubicBezTo>
                  <a:cubicBezTo>
                    <a:pt x="116" y="357"/>
                    <a:pt x="116" y="357"/>
                    <a:pt x="116" y="357"/>
                  </a:cubicBezTo>
                  <a:cubicBezTo>
                    <a:pt x="112" y="357"/>
                    <a:pt x="109" y="360"/>
                    <a:pt x="109" y="364"/>
                  </a:cubicBezTo>
                  <a:cubicBezTo>
                    <a:pt x="109" y="368"/>
                    <a:pt x="112" y="371"/>
                    <a:pt x="116" y="371"/>
                  </a:cubicBezTo>
                  <a:cubicBezTo>
                    <a:pt x="176" y="371"/>
                    <a:pt x="176" y="371"/>
                    <a:pt x="176" y="371"/>
                  </a:cubicBezTo>
                  <a:cubicBezTo>
                    <a:pt x="176" y="429"/>
                    <a:pt x="176" y="429"/>
                    <a:pt x="176" y="429"/>
                  </a:cubicBezTo>
                  <a:cubicBezTo>
                    <a:pt x="95" y="429"/>
                    <a:pt x="95" y="429"/>
                    <a:pt x="95" y="429"/>
                  </a:cubicBezTo>
                  <a:cubicBezTo>
                    <a:pt x="91" y="429"/>
                    <a:pt x="88" y="432"/>
                    <a:pt x="88" y="436"/>
                  </a:cubicBezTo>
                  <a:cubicBezTo>
                    <a:pt x="88" y="440"/>
                    <a:pt x="91" y="443"/>
                    <a:pt x="95" y="443"/>
                  </a:cubicBezTo>
                  <a:cubicBezTo>
                    <a:pt x="176" y="443"/>
                    <a:pt x="176" y="443"/>
                    <a:pt x="176" y="443"/>
                  </a:cubicBezTo>
                  <a:cubicBezTo>
                    <a:pt x="176" y="502"/>
                    <a:pt x="176" y="502"/>
                    <a:pt x="176" y="502"/>
                  </a:cubicBezTo>
                  <a:cubicBezTo>
                    <a:pt x="116" y="502"/>
                    <a:pt x="116" y="502"/>
                    <a:pt x="116" y="502"/>
                  </a:cubicBezTo>
                  <a:cubicBezTo>
                    <a:pt x="112" y="502"/>
                    <a:pt x="109" y="505"/>
                    <a:pt x="109" y="509"/>
                  </a:cubicBezTo>
                  <a:cubicBezTo>
                    <a:pt x="109" y="513"/>
                    <a:pt x="112" y="516"/>
                    <a:pt x="116" y="516"/>
                  </a:cubicBezTo>
                  <a:cubicBezTo>
                    <a:pt x="176" y="516"/>
                    <a:pt x="176" y="516"/>
                    <a:pt x="176" y="516"/>
                  </a:cubicBezTo>
                  <a:cubicBezTo>
                    <a:pt x="176" y="574"/>
                    <a:pt x="176" y="574"/>
                    <a:pt x="176" y="574"/>
                  </a:cubicBezTo>
                  <a:cubicBezTo>
                    <a:pt x="95" y="574"/>
                    <a:pt x="95" y="574"/>
                    <a:pt x="95" y="574"/>
                  </a:cubicBezTo>
                  <a:cubicBezTo>
                    <a:pt x="91" y="574"/>
                    <a:pt x="88" y="577"/>
                    <a:pt x="88" y="581"/>
                  </a:cubicBezTo>
                  <a:cubicBezTo>
                    <a:pt x="88" y="585"/>
                    <a:pt x="91" y="588"/>
                    <a:pt x="95" y="588"/>
                  </a:cubicBezTo>
                  <a:cubicBezTo>
                    <a:pt x="176" y="588"/>
                    <a:pt x="176" y="588"/>
                    <a:pt x="176" y="588"/>
                  </a:cubicBezTo>
                  <a:cubicBezTo>
                    <a:pt x="176" y="644"/>
                    <a:pt x="176" y="644"/>
                    <a:pt x="176" y="644"/>
                  </a:cubicBezTo>
                  <a:lnTo>
                    <a:pt x="14" y="6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8" name="Freeform 28"/>
          <p:cNvSpPr>
            <a:spLocks noEditPoints="1"/>
          </p:cNvSpPr>
          <p:nvPr/>
        </p:nvSpPr>
        <p:spPr bwMode="auto">
          <a:xfrm>
            <a:off x="8766813" y="4604536"/>
            <a:ext cx="533400" cy="385233"/>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50" name="Straight Connector 49"/>
          <p:cNvCxnSpPr>
            <a:stCxn id="33" idx="6"/>
            <a:endCxn id="28" idx="2"/>
          </p:cNvCxnSpPr>
          <p:nvPr/>
        </p:nvCxnSpPr>
        <p:spPr>
          <a:xfrm>
            <a:off x="3946627" y="3032956"/>
            <a:ext cx="3798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2"/>
            <a:endCxn id="29" idx="6"/>
          </p:cNvCxnSpPr>
          <p:nvPr/>
        </p:nvCxnSpPr>
        <p:spPr>
          <a:xfrm flipH="1">
            <a:off x="7865503" y="3621021"/>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865503" y="4797152"/>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5" idx="6"/>
            <a:endCxn id="30" idx="2"/>
          </p:cNvCxnSpPr>
          <p:nvPr/>
        </p:nvCxnSpPr>
        <p:spPr>
          <a:xfrm>
            <a:off x="3946627" y="4209086"/>
            <a:ext cx="390484"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46696" y="1160748"/>
            <a:ext cx="3209044" cy="682879"/>
          </a:xfrm>
          <a:prstGeom prst="rect">
            <a:avLst/>
          </a:prstGeom>
        </p:spPr>
        <p:txBody>
          <a:bodyPr wrap="square" lIns="121920" rIns="121920" bIns="60960">
            <a:spAutoFit/>
          </a:bodyPr>
          <a:lstStyle/>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X </a:t>
            </a:r>
            <a:r>
              <a:rPr lang="en-US" sz="1400" dirty="0" err="1"/>
              <a:t>x</a:t>
            </a:r>
            <a:r>
              <a:rPr lang="en-US" sz="1400" dirty="0"/>
              <a:t> </a:t>
            </a:r>
            <a:r>
              <a:rPr lang="en-US" sz="1400" dirty="0" err="1"/>
              <a:t>xxxx</a:t>
            </a:r>
            <a:r>
              <a:rPr lang="en-US" sz="1400" dirty="0"/>
              <a:t> x </a:t>
            </a:r>
            <a:r>
              <a:rPr lang="en-US" sz="1400" dirty="0" err="1"/>
              <a:t>xxxx</a:t>
            </a:r>
            <a:r>
              <a:rPr lang="en-US" sz="1400" dirty="0"/>
              <a:t> </a:t>
            </a:r>
            <a:r>
              <a:rPr lang="en-US" sz="1400" dirty="0" err="1"/>
              <a:t>Xxxx</a:t>
            </a:r>
            <a:r>
              <a:rPr lang="en-US" sz="1400" dirty="0"/>
              <a:t> xx </a:t>
            </a:r>
            <a:r>
              <a:rPr lang="en-US" sz="1400" dirty="0" err="1"/>
              <a:t>xxxxx</a:t>
            </a:r>
            <a:r>
              <a:rPr lang="en-US" sz="1400" dirty="0"/>
              <a:t> xxx xx </a:t>
            </a:r>
            <a:r>
              <a:rPr lang="en-US" sz="1400" dirty="0" err="1"/>
              <a:t>xxxxxxxxx</a:t>
            </a:r>
            <a:r>
              <a:rPr lang="en-US" sz="1400" dirty="0"/>
              <a:t> xx </a:t>
            </a:r>
          </a:p>
        </p:txBody>
      </p:sp>
      <p:sp>
        <p:nvSpPr>
          <p:cNvPr id="62" name="Rectangle 61"/>
          <p:cNvSpPr/>
          <p:nvPr/>
        </p:nvSpPr>
        <p:spPr>
          <a:xfrm>
            <a:off x="8292244" y="1160748"/>
            <a:ext cx="3209044" cy="682879"/>
          </a:xfrm>
          <a:prstGeom prst="rect">
            <a:avLst/>
          </a:prstGeom>
        </p:spPr>
        <p:txBody>
          <a:bodyPr wrap="square" lIns="121920" rIns="121920" bIns="60960">
            <a:spAutoFit/>
          </a:bodyPr>
          <a:lstStyle/>
          <a:p>
            <a:pPr algn="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X </a:t>
            </a:r>
            <a:r>
              <a:rPr lang="en-US" sz="1400" dirty="0" err="1"/>
              <a:t>x</a:t>
            </a:r>
            <a:r>
              <a:rPr lang="en-US" sz="1400" dirty="0"/>
              <a:t> </a:t>
            </a:r>
            <a:r>
              <a:rPr lang="en-US" sz="1400" dirty="0" err="1"/>
              <a:t>xxxx</a:t>
            </a:r>
            <a:r>
              <a:rPr lang="en-US" sz="1400" dirty="0"/>
              <a:t> x </a:t>
            </a:r>
            <a:r>
              <a:rPr lang="en-US" sz="1400" dirty="0" err="1"/>
              <a:t>xxxx</a:t>
            </a:r>
            <a:r>
              <a:rPr lang="en-US" sz="1400" dirty="0"/>
              <a:t> </a:t>
            </a:r>
            <a:r>
              <a:rPr lang="en-US" sz="1400" dirty="0" err="1"/>
              <a:t>Xxxx</a:t>
            </a:r>
            <a:r>
              <a:rPr lang="en-US" sz="1400" dirty="0"/>
              <a:t> xx </a:t>
            </a:r>
            <a:r>
              <a:rPr lang="en-US" sz="1400" dirty="0" err="1"/>
              <a:t>xxxxx</a:t>
            </a:r>
            <a:r>
              <a:rPr lang="en-US" sz="1400" dirty="0"/>
              <a:t> xxx xx </a:t>
            </a:r>
            <a:r>
              <a:rPr lang="en-US" sz="1400" dirty="0" err="1"/>
              <a:t>xxxxxxxxx</a:t>
            </a:r>
            <a:r>
              <a:rPr lang="en-US" sz="1400" dirty="0"/>
              <a:t> xx </a:t>
            </a:r>
          </a:p>
        </p:txBody>
      </p:sp>
      <p:sp>
        <p:nvSpPr>
          <p:cNvPr id="63" name="Title 62"/>
          <p:cNvSpPr>
            <a:spLocks noGrp="1"/>
          </p:cNvSpPr>
          <p:nvPr>
            <p:ph type="title"/>
          </p:nvPr>
        </p:nvSpPr>
        <p:spPr/>
        <p:txBody>
          <a:bodyPr/>
          <a:lstStyle/>
          <a:p>
            <a:r>
              <a:rPr lang="en-US" dirty="0"/>
              <a:t>3 </a:t>
            </a:r>
            <a:r>
              <a:rPr lang="en-US" dirty="0" err="1"/>
              <a:t>xxxx</a:t>
            </a:r>
            <a:r>
              <a:rPr lang="en-US" dirty="0"/>
              <a:t> </a:t>
            </a:r>
            <a:r>
              <a:rPr lang="en-US" dirty="0" err="1"/>
              <a:t>xxxxxxxxxxxxxxx</a:t>
            </a:r>
            <a:r>
              <a:rPr lang="en-US" dirty="0"/>
              <a:t> x xxx </a:t>
            </a:r>
            <a:r>
              <a:rPr lang="en-US" dirty="0" err="1"/>
              <a:t>xxxxx</a:t>
            </a:r>
            <a:endParaRPr lang="en-US" dirty="0"/>
          </a:p>
        </p:txBody>
      </p:sp>
    </p:spTree>
    <p:extLst>
      <p:ext uri="{BB962C8B-B14F-4D97-AF65-F5344CB8AC3E}">
        <p14:creationId xmlns:p14="http://schemas.microsoft.com/office/powerpoint/2010/main" val="21287457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60000">
                                          <p:cBhvr additive="base">
                                            <p:cTn id="7" dur="7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0000">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14:bounceEnd="60000">
                                          <p:cBhvr additive="base">
                                            <p:cTn id="11" dur="8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0000">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8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0000">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14:bounceEnd="60000">
                                          <p:cBhvr additive="base">
                                            <p:cTn id="19" dur="9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8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00"/>
                                            <p:tgtEl>
                                              <p:spTgt spid="5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1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00"/>
                                            <p:tgtEl>
                                              <p:spTgt spid="51"/>
                                            </p:tgtEl>
                                          </p:cBhvr>
                                        </p:animEffect>
                                      </p:childTnLst>
                                    </p:cTn>
                                  </p:par>
                                  <p:par>
                                    <p:cTn id="48" presetID="10" presetClass="entr" presetSubtype="0" fill="hold" grpId="0" nodeType="withEffect">
                                      <p:stCondLst>
                                        <p:cond delay="13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nodeType="withEffect">
                                      <p:stCondLst>
                                        <p:cond delay="13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nodeType="withEffect">
                                      <p:stCondLst>
                                        <p:cond delay="140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200"/>
                                            <p:tgtEl>
                                              <p:spTgt spid="50"/>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160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44" grpId="0" animBg="1"/>
          <p:bldP spid="48" grpId="0" animBg="1"/>
          <p:bldP spid="61" grpId="0"/>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00" fill="hold"/>
                                            <p:tgtEl>
                                              <p:spTgt spid="31"/>
                                            </p:tgtEl>
                                            <p:attrNameLst>
                                              <p:attrName>ppt_x</p:attrName>
                                            </p:attrNameLst>
                                          </p:cBhvr>
                                          <p:tavLst>
                                            <p:tav tm="0">
                                              <p:val>
                                                <p:strVal val="#ppt_x"/>
                                              </p:val>
                                            </p:tav>
                                            <p:tav tm="100000">
                                              <p:val>
                                                <p:strVal val="#ppt_x"/>
                                              </p:val>
                                            </p:tav>
                                          </p:tavLst>
                                        </p:anim>
                                        <p:anim calcmode="lin" valueType="num">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800" fill="hold"/>
                                            <p:tgtEl>
                                              <p:spTgt spid="30"/>
                                            </p:tgtEl>
                                            <p:attrNameLst>
                                              <p:attrName>ppt_x</p:attrName>
                                            </p:attrNameLst>
                                          </p:cBhvr>
                                          <p:tavLst>
                                            <p:tav tm="0">
                                              <p:val>
                                                <p:strVal val="#ppt_x"/>
                                              </p:val>
                                            </p:tav>
                                            <p:tav tm="100000">
                                              <p:val>
                                                <p:strVal val="#ppt_x"/>
                                              </p:val>
                                            </p:tav>
                                          </p:tavLst>
                                        </p:anim>
                                        <p:anim calcmode="lin" valueType="num">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800" fill="hold"/>
                                            <p:tgtEl>
                                              <p:spTgt spid="29"/>
                                            </p:tgtEl>
                                            <p:attrNameLst>
                                              <p:attrName>ppt_x</p:attrName>
                                            </p:attrNameLst>
                                          </p:cBhvr>
                                          <p:tavLst>
                                            <p:tav tm="0">
                                              <p:val>
                                                <p:strVal val="#ppt_x"/>
                                              </p:val>
                                            </p:tav>
                                            <p:tav tm="100000">
                                              <p:val>
                                                <p:strVal val="#ppt_x"/>
                                              </p:val>
                                            </p:tav>
                                          </p:tavLst>
                                        </p:anim>
                                        <p:anim calcmode="lin" valueType="num">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900" fill="hold"/>
                                            <p:tgtEl>
                                              <p:spTgt spid="28"/>
                                            </p:tgtEl>
                                            <p:attrNameLst>
                                              <p:attrName>ppt_x</p:attrName>
                                            </p:attrNameLst>
                                          </p:cBhvr>
                                          <p:tavLst>
                                            <p:tav tm="0">
                                              <p:val>
                                                <p:strVal val="#ppt_x"/>
                                              </p:val>
                                            </p:tav>
                                            <p:tav tm="100000">
                                              <p:val>
                                                <p:strVal val="#ppt_x"/>
                                              </p:val>
                                            </p:tav>
                                          </p:tavLst>
                                        </p:anim>
                                        <p:anim calcmode="lin" valueType="num">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8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00"/>
                                            <p:tgtEl>
                                              <p:spTgt spid="5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1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00"/>
                                            <p:tgtEl>
                                              <p:spTgt spid="51"/>
                                            </p:tgtEl>
                                          </p:cBhvr>
                                        </p:animEffect>
                                      </p:childTnLst>
                                    </p:cTn>
                                  </p:par>
                                  <p:par>
                                    <p:cTn id="48" presetID="10" presetClass="entr" presetSubtype="0" fill="hold" grpId="0" nodeType="withEffect">
                                      <p:stCondLst>
                                        <p:cond delay="13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nodeType="withEffect">
                                      <p:stCondLst>
                                        <p:cond delay="13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nodeType="withEffect">
                                      <p:stCondLst>
                                        <p:cond delay="140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200"/>
                                            <p:tgtEl>
                                              <p:spTgt spid="50"/>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160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44" grpId="0" animBg="1"/>
          <p:bldP spid="48" grpId="0" animBg="1"/>
          <p:bldP spid="61" grpId="0"/>
          <p:bldP spid="62"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2815016" y="2410216"/>
            <a:ext cx="914400" cy="2712176"/>
          </a:xfrm>
          <a:prstGeom prst="round2SameRect">
            <a:avLst>
              <a:gd name="adj1" fmla="val 50000"/>
              <a:gd name="adj2"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6" name="Round Same Side Corner Rectangle 5"/>
          <p:cNvSpPr/>
          <p:nvPr/>
        </p:nvSpPr>
        <p:spPr>
          <a:xfrm>
            <a:off x="3726620" y="1852488"/>
            <a:ext cx="914400" cy="3269905"/>
          </a:xfrm>
          <a:prstGeom prst="round2SameRect">
            <a:avLst>
              <a:gd name="adj1" fmla="val 50000"/>
              <a:gd name="adj2"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Round Same Side Corner Rectangle 6"/>
          <p:cNvSpPr/>
          <p:nvPr/>
        </p:nvSpPr>
        <p:spPr>
          <a:xfrm>
            <a:off x="4638225" y="2788503"/>
            <a:ext cx="914400" cy="2333891"/>
          </a:xfrm>
          <a:prstGeom prst="round2SameRect">
            <a:avLst>
              <a:gd name="adj1" fmla="val 50000"/>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Round Same Side Corner Rectangle 7"/>
          <p:cNvSpPr/>
          <p:nvPr/>
        </p:nvSpPr>
        <p:spPr>
          <a:xfrm>
            <a:off x="1901827" y="434702"/>
            <a:ext cx="914400" cy="4687692"/>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0" name="Freeform 41"/>
          <p:cNvSpPr>
            <a:spLocks noChangeAspect="1" noEditPoints="1"/>
          </p:cNvSpPr>
          <p:nvPr/>
        </p:nvSpPr>
        <p:spPr bwMode="auto">
          <a:xfrm>
            <a:off x="4014082" y="4478144"/>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a:solidFill>
                <a:srgbClr val="FFFFFF"/>
              </a:solidFill>
            </a:endParaRPr>
          </a:p>
        </p:txBody>
      </p:sp>
      <p:sp>
        <p:nvSpPr>
          <p:cNvPr id="21" name="Freeform 147"/>
          <p:cNvSpPr>
            <a:spLocks noChangeAspect="1" noEditPoints="1"/>
          </p:cNvSpPr>
          <p:nvPr/>
        </p:nvSpPr>
        <p:spPr bwMode="auto">
          <a:xfrm>
            <a:off x="2196188" y="4478144"/>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a:solidFill>
                <a:srgbClr val="FFFFFF"/>
              </a:solidFill>
            </a:endParaRPr>
          </a:p>
        </p:txBody>
      </p:sp>
      <p:sp>
        <p:nvSpPr>
          <p:cNvPr id="22" name="Freeform 33"/>
          <p:cNvSpPr>
            <a:spLocks noChangeAspect="1" noEditPoints="1"/>
          </p:cNvSpPr>
          <p:nvPr/>
        </p:nvSpPr>
        <p:spPr bwMode="auto">
          <a:xfrm>
            <a:off x="3060467" y="4478144"/>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a:solidFill>
                <a:srgbClr val="FFFFFF"/>
              </a:solidFill>
            </a:endParaRPr>
          </a:p>
        </p:txBody>
      </p:sp>
      <p:sp>
        <p:nvSpPr>
          <p:cNvPr id="23" name="Freeform 21"/>
          <p:cNvSpPr>
            <a:spLocks noEditPoints="1"/>
          </p:cNvSpPr>
          <p:nvPr/>
        </p:nvSpPr>
        <p:spPr bwMode="auto">
          <a:xfrm>
            <a:off x="4890036" y="4478800"/>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a:solidFill>
                <a:srgbClr val="FFFFFF"/>
              </a:solidFill>
            </a:endParaRPr>
          </a:p>
        </p:txBody>
      </p:sp>
      <p:sp>
        <p:nvSpPr>
          <p:cNvPr id="24" name="Rectangle 23"/>
          <p:cNvSpPr/>
          <p:nvPr/>
        </p:nvSpPr>
        <p:spPr>
          <a:xfrm>
            <a:off x="2878518" y="2679652"/>
            <a:ext cx="787399"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60%</a:t>
            </a:r>
          </a:p>
        </p:txBody>
      </p:sp>
      <p:sp>
        <p:nvSpPr>
          <p:cNvPr id="25" name="Rectangle 24"/>
          <p:cNvSpPr/>
          <p:nvPr/>
        </p:nvSpPr>
        <p:spPr>
          <a:xfrm>
            <a:off x="3768309" y="2102859"/>
            <a:ext cx="831025"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75%</a:t>
            </a:r>
          </a:p>
        </p:txBody>
      </p:sp>
      <p:sp>
        <p:nvSpPr>
          <p:cNvPr id="26" name="Rectangle 25"/>
          <p:cNvSpPr/>
          <p:nvPr/>
        </p:nvSpPr>
        <p:spPr>
          <a:xfrm>
            <a:off x="1954453" y="756954"/>
            <a:ext cx="809147"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90%</a:t>
            </a:r>
          </a:p>
        </p:txBody>
      </p:sp>
      <p:sp>
        <p:nvSpPr>
          <p:cNvPr id="27" name="Rectangle 26"/>
          <p:cNvSpPr/>
          <p:nvPr/>
        </p:nvSpPr>
        <p:spPr>
          <a:xfrm>
            <a:off x="4683187" y="3101643"/>
            <a:ext cx="824479"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50%</a:t>
            </a:r>
          </a:p>
        </p:txBody>
      </p:sp>
      <p:sp>
        <p:nvSpPr>
          <p:cNvPr id="38" name="Title 37"/>
          <p:cNvSpPr>
            <a:spLocks noGrp="1"/>
          </p:cNvSpPr>
          <p:nvPr>
            <p:ph type="title"/>
          </p:nvPr>
        </p:nvSpPr>
        <p:spPr/>
        <p:txBody>
          <a:bodyPr/>
          <a:lstStyle/>
          <a:p>
            <a:pPr algn="r"/>
            <a:r>
              <a:rPr lang="en-US" dirty="0" err="1"/>
              <a:t>Xxxx</a:t>
            </a:r>
            <a:r>
              <a:rPr lang="en-US" dirty="0"/>
              <a:t> </a:t>
            </a:r>
            <a:r>
              <a:rPr lang="en-US" dirty="0" err="1"/>
              <a:t>xxxxxxxxxxxxxxxxx</a:t>
            </a:r>
            <a:endParaRPr lang="en-US" dirty="0"/>
          </a:p>
        </p:txBody>
      </p:sp>
      <p:sp>
        <p:nvSpPr>
          <p:cNvPr id="39" name="Text Placeholder 38"/>
          <p:cNvSpPr>
            <a:spLocks noGrp="1"/>
          </p:cNvSpPr>
          <p:nvPr>
            <p:ph type="body" sz="quarter" idx="10"/>
          </p:nvPr>
        </p:nvSpPr>
        <p:spPr/>
        <p:txBody>
          <a:bodyPr/>
          <a:lstStyle/>
          <a:p>
            <a:pPr algn="r"/>
            <a:r>
              <a:rPr lang="en-US" dirty="0" err="1"/>
              <a:t>Xxxx</a:t>
            </a:r>
            <a:r>
              <a:rPr lang="en-US" dirty="0"/>
              <a:t> xxx x </a:t>
            </a:r>
            <a:r>
              <a:rPr lang="en-US" dirty="0" err="1"/>
              <a:t>xxxx</a:t>
            </a:r>
            <a:r>
              <a:rPr lang="en-US" dirty="0"/>
              <a:t> </a:t>
            </a:r>
            <a:r>
              <a:rPr lang="en-US" dirty="0" err="1"/>
              <a:t>xxxx</a:t>
            </a:r>
            <a:r>
              <a:rPr lang="en-US" dirty="0"/>
              <a:t> xxx </a:t>
            </a:r>
            <a:r>
              <a:rPr lang="en-US" dirty="0" err="1"/>
              <a:t>xxx</a:t>
            </a:r>
            <a:r>
              <a:rPr lang="en-US" dirty="0"/>
              <a:t> x</a:t>
            </a:r>
          </a:p>
        </p:txBody>
      </p:sp>
      <p:graphicFrame>
        <p:nvGraphicFramePr>
          <p:cNvPr id="41" name="Content Placeholder 3"/>
          <p:cNvGraphicFramePr>
            <a:graphicFrameLocks/>
          </p:cNvGraphicFramePr>
          <p:nvPr>
            <p:extLst>
              <p:ext uri="{D42A27DB-BD31-4B8C-83A1-F6EECF244321}">
                <p14:modId xmlns:p14="http://schemas.microsoft.com/office/powerpoint/2010/main" val="1272863517"/>
              </p:ext>
            </p:extLst>
          </p:nvPr>
        </p:nvGraphicFramePr>
        <p:xfrm>
          <a:off x="6727781" y="1862408"/>
          <a:ext cx="219456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2" name="Content Placeholder 3"/>
          <p:cNvGraphicFramePr>
            <a:graphicFrameLocks/>
          </p:cNvGraphicFramePr>
          <p:nvPr>
            <p:extLst>
              <p:ext uri="{D42A27DB-BD31-4B8C-83A1-F6EECF244321}">
                <p14:modId xmlns:p14="http://schemas.microsoft.com/office/powerpoint/2010/main" val="4183127147"/>
              </p:ext>
            </p:extLst>
          </p:nvPr>
        </p:nvGraphicFramePr>
        <p:xfrm>
          <a:off x="9216347" y="1862408"/>
          <a:ext cx="219456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a:off x="7032332" y="4053071"/>
            <a:ext cx="1703960" cy="872098"/>
          </a:xfrm>
          <a:prstGeom prst="rect">
            <a:avLst/>
          </a:prstGeom>
          <a:noFill/>
        </p:spPr>
        <p:txBody>
          <a:bodyPr wrap="square" rtlCol="0">
            <a:spAutoFit/>
          </a:bodyPr>
          <a:lstStyle/>
          <a:p>
            <a:pPr algn="ctr"/>
            <a:r>
              <a:rPr lang="en-US" sz="2133" kern="900" spc="-67" dirty="0" err="1"/>
              <a:t>Xxxxx</a:t>
            </a:r>
            <a:endParaRPr lang="en-US" sz="2133" kern="900" spc="-67" dirty="0"/>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44" name="TextBox 43"/>
          <p:cNvSpPr txBox="1"/>
          <p:nvPr/>
        </p:nvSpPr>
        <p:spPr>
          <a:xfrm>
            <a:off x="9504380" y="4053070"/>
            <a:ext cx="1680185" cy="872098"/>
          </a:xfrm>
          <a:prstGeom prst="rect">
            <a:avLst/>
          </a:prstGeom>
          <a:noFill/>
        </p:spPr>
        <p:txBody>
          <a:bodyPr wrap="square" rtlCol="0">
            <a:spAutoFit/>
          </a:bodyPr>
          <a:lstStyle/>
          <a:p>
            <a:pPr algn="ctr"/>
            <a:r>
              <a:rPr lang="en-US" sz="2133" kern="900" spc="-67" dirty="0" err="1"/>
              <a:t>xxxx</a:t>
            </a:r>
            <a:endParaRPr lang="en-US" sz="2133" kern="900" spc="-67" dirty="0"/>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45" name="TextBox 44"/>
          <p:cNvSpPr txBox="1"/>
          <p:nvPr/>
        </p:nvSpPr>
        <p:spPr>
          <a:xfrm>
            <a:off x="7338440" y="2636923"/>
            <a:ext cx="958789" cy="584775"/>
          </a:xfrm>
          <a:prstGeom prst="rect">
            <a:avLst/>
          </a:prstGeom>
          <a:noFill/>
        </p:spPr>
        <p:txBody>
          <a:bodyPr wrap="none" rtlCol="0">
            <a:spAutoFit/>
          </a:bodyPr>
          <a:lstStyle/>
          <a:p>
            <a:pPr algn="ctr"/>
            <a:r>
              <a:rPr lang="en-US" sz="3200" kern="900" spc="-67" dirty="0"/>
              <a:t>60%</a:t>
            </a:r>
            <a:endParaRPr lang="en-US" sz="2133" dirty="0"/>
          </a:p>
        </p:txBody>
      </p:sp>
      <p:sp>
        <p:nvSpPr>
          <p:cNvPr id="46" name="TextBox 45"/>
          <p:cNvSpPr txBox="1"/>
          <p:nvPr/>
        </p:nvSpPr>
        <p:spPr>
          <a:xfrm>
            <a:off x="9873194" y="2636923"/>
            <a:ext cx="958789" cy="584775"/>
          </a:xfrm>
          <a:prstGeom prst="rect">
            <a:avLst/>
          </a:prstGeom>
          <a:noFill/>
        </p:spPr>
        <p:txBody>
          <a:bodyPr wrap="none" rtlCol="0">
            <a:spAutoFit/>
          </a:bodyPr>
          <a:lstStyle/>
          <a:p>
            <a:pPr algn="ctr"/>
            <a:r>
              <a:rPr lang="en-US" sz="3200" kern="900" spc="-67" dirty="0"/>
              <a:t>85%</a:t>
            </a:r>
            <a:endParaRPr lang="en-US" sz="2133" dirty="0"/>
          </a:p>
        </p:txBody>
      </p:sp>
      <p:sp>
        <p:nvSpPr>
          <p:cNvPr id="50" name="Freeform 49"/>
          <p:cNvSpPr/>
          <p:nvPr/>
        </p:nvSpPr>
        <p:spPr>
          <a:xfrm rot="16200000" flipH="1">
            <a:off x="2725461" y="4484833"/>
            <a:ext cx="372156" cy="1626257"/>
          </a:xfrm>
          <a:custGeom>
            <a:avLst/>
            <a:gdLst>
              <a:gd name="connsiteX0" fmla="*/ 0 w 279117"/>
              <a:gd name="connsiteY0" fmla="*/ 1219693 h 1219693"/>
              <a:gd name="connsiteX1" fmla="*/ 279117 w 279117"/>
              <a:gd name="connsiteY1" fmla="*/ 1219693 h 1219693"/>
              <a:gd name="connsiteX2" fmla="*/ 279117 w 279117"/>
              <a:gd name="connsiteY2" fmla="*/ 0 h 1219693"/>
              <a:gd name="connsiteX3" fmla="*/ 449 w 279117"/>
              <a:gd name="connsiteY3" fmla="*/ 525561 h 1219693"/>
              <a:gd name="connsiteX4" fmla="*/ 0 w 279117"/>
              <a:gd name="connsiteY4" fmla="*/ 1219693 h 121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17" h="1219693">
                <a:moveTo>
                  <a:pt x="0" y="1219693"/>
                </a:moveTo>
                <a:lnTo>
                  <a:pt x="279117" y="1219693"/>
                </a:lnTo>
                <a:lnTo>
                  <a:pt x="279117" y="0"/>
                </a:lnTo>
                <a:lnTo>
                  <a:pt x="449" y="525561"/>
                </a:lnTo>
                <a:lnTo>
                  <a:pt x="0" y="1219693"/>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51" name="Rectangle 50"/>
          <p:cNvSpPr/>
          <p:nvPr/>
        </p:nvSpPr>
        <p:spPr>
          <a:xfrm>
            <a:off x="2069867" y="5484036"/>
            <a:ext cx="1675325" cy="192545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1</a:t>
            </a:r>
          </a:p>
          <a:p>
            <a:pPr algn="ctr"/>
            <a:r>
              <a:rPr lang="da-DK" sz="1200" dirty="0">
                <a:solidFill>
                  <a:srgbClr val="FFFFFF"/>
                </a:solidFill>
              </a:rPr>
              <a:t>Xxxxx xxxxx xxxxxx xxx</a:t>
            </a:r>
            <a:endParaRPr lang="en-US" sz="1800" dirty="0">
              <a:solidFill>
                <a:srgbClr val="FFFFFF"/>
              </a:solidFill>
            </a:endParaRPr>
          </a:p>
        </p:txBody>
      </p:sp>
      <p:sp>
        <p:nvSpPr>
          <p:cNvPr id="52" name="Rectangle 51"/>
          <p:cNvSpPr/>
          <p:nvPr/>
        </p:nvSpPr>
        <p:spPr>
          <a:xfrm>
            <a:off x="3695306" y="5484036"/>
            <a:ext cx="1675325" cy="192545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3</a:t>
            </a:r>
          </a:p>
          <a:p>
            <a:pPr algn="ctr"/>
            <a:r>
              <a:rPr lang="da-DK" sz="1200" dirty="0">
                <a:solidFill>
                  <a:srgbClr val="FFFFFF"/>
                </a:solidFill>
              </a:rPr>
              <a:t>Xxxxx xxxxx xxxxxx xxx</a:t>
            </a:r>
            <a:endParaRPr lang="en-US" sz="1200" dirty="0">
              <a:solidFill>
                <a:srgbClr val="FFFFFF"/>
              </a:solidFill>
            </a:endParaRPr>
          </a:p>
        </p:txBody>
      </p:sp>
      <p:sp>
        <p:nvSpPr>
          <p:cNvPr id="53" name="Rectangle 52"/>
          <p:cNvSpPr/>
          <p:nvPr/>
        </p:nvSpPr>
        <p:spPr>
          <a:xfrm>
            <a:off x="5366854" y="5484036"/>
            <a:ext cx="1675325" cy="19254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4</a:t>
            </a:r>
          </a:p>
          <a:p>
            <a:pPr algn="ctr"/>
            <a:r>
              <a:rPr lang="da-DK" sz="1200" dirty="0">
                <a:solidFill>
                  <a:srgbClr val="FFFFFF"/>
                </a:solidFill>
              </a:rPr>
              <a:t>Xxxxx xxxxx xxxxxx xxx</a:t>
            </a:r>
            <a:endParaRPr lang="en-US" sz="1800" dirty="0">
              <a:solidFill>
                <a:srgbClr val="FFFFFF"/>
              </a:solidFill>
            </a:endParaRPr>
          </a:p>
        </p:txBody>
      </p:sp>
      <p:sp>
        <p:nvSpPr>
          <p:cNvPr id="54" name="Rectangle 53"/>
          <p:cNvSpPr/>
          <p:nvPr/>
        </p:nvSpPr>
        <p:spPr>
          <a:xfrm>
            <a:off x="427467" y="5484036"/>
            <a:ext cx="1675325" cy="19254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1</a:t>
            </a:r>
          </a:p>
          <a:p>
            <a:pPr algn="ctr"/>
            <a:r>
              <a:rPr lang="da-DK" sz="1200" dirty="0">
                <a:solidFill>
                  <a:srgbClr val="FFFFFF"/>
                </a:solidFill>
              </a:rPr>
              <a:t>Xxxxx xxxxx xxxxxx xxx</a:t>
            </a:r>
            <a:endParaRPr lang="en-US" sz="1800" dirty="0">
              <a:solidFill>
                <a:srgbClr val="FFFFFF"/>
              </a:solidFill>
            </a:endParaRPr>
          </a:p>
        </p:txBody>
      </p:sp>
      <p:sp>
        <p:nvSpPr>
          <p:cNvPr id="55" name="Freeform 54"/>
          <p:cNvSpPr/>
          <p:nvPr/>
        </p:nvSpPr>
        <p:spPr>
          <a:xfrm rot="16200000" flipH="1">
            <a:off x="1424872" y="4109277"/>
            <a:ext cx="371811" cy="2377713"/>
          </a:xfrm>
          <a:custGeom>
            <a:avLst/>
            <a:gdLst>
              <a:gd name="connsiteX0" fmla="*/ 0 w 278858"/>
              <a:gd name="connsiteY0" fmla="*/ 1783285 h 1783285"/>
              <a:gd name="connsiteX1" fmla="*/ 278858 w 278858"/>
              <a:gd name="connsiteY1" fmla="*/ 1257365 h 1783285"/>
              <a:gd name="connsiteX2" fmla="*/ 278858 w 278858"/>
              <a:gd name="connsiteY2" fmla="*/ 0 h 1783285"/>
              <a:gd name="connsiteX3" fmla="*/ 244 w 278858"/>
              <a:gd name="connsiteY3" fmla="*/ 1115123 h 1783285"/>
              <a:gd name="connsiteX4" fmla="*/ 0 w 278858"/>
              <a:gd name="connsiteY4" fmla="*/ 1783285 h 17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58" h="1783285">
                <a:moveTo>
                  <a:pt x="0" y="1783285"/>
                </a:moveTo>
                <a:lnTo>
                  <a:pt x="278858" y="1257365"/>
                </a:lnTo>
                <a:lnTo>
                  <a:pt x="278858" y="0"/>
                </a:lnTo>
                <a:lnTo>
                  <a:pt x="244" y="1115123"/>
                </a:lnTo>
                <a:lnTo>
                  <a:pt x="0" y="1783285"/>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56" name="Freeform 55"/>
          <p:cNvSpPr/>
          <p:nvPr/>
        </p:nvSpPr>
        <p:spPr>
          <a:xfrm rot="5400000">
            <a:off x="4351009" y="4484834"/>
            <a:ext cx="372156" cy="1626257"/>
          </a:xfrm>
          <a:custGeom>
            <a:avLst/>
            <a:gdLst>
              <a:gd name="connsiteX0" fmla="*/ 0 w 279117"/>
              <a:gd name="connsiteY0" fmla="*/ 1219693 h 1219693"/>
              <a:gd name="connsiteX1" fmla="*/ 279117 w 279117"/>
              <a:gd name="connsiteY1" fmla="*/ 1219693 h 1219693"/>
              <a:gd name="connsiteX2" fmla="*/ 279117 w 279117"/>
              <a:gd name="connsiteY2" fmla="*/ 0 h 1219693"/>
              <a:gd name="connsiteX3" fmla="*/ 449 w 279117"/>
              <a:gd name="connsiteY3" fmla="*/ 525561 h 1219693"/>
              <a:gd name="connsiteX4" fmla="*/ 0 w 279117"/>
              <a:gd name="connsiteY4" fmla="*/ 1219693 h 121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17" h="1219693">
                <a:moveTo>
                  <a:pt x="0" y="1219693"/>
                </a:moveTo>
                <a:lnTo>
                  <a:pt x="279117" y="1219693"/>
                </a:lnTo>
                <a:lnTo>
                  <a:pt x="279117" y="0"/>
                </a:lnTo>
                <a:lnTo>
                  <a:pt x="449" y="525561"/>
                </a:lnTo>
                <a:lnTo>
                  <a:pt x="0" y="1219693"/>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7" name="Freeform 56"/>
          <p:cNvSpPr/>
          <p:nvPr/>
        </p:nvSpPr>
        <p:spPr>
          <a:xfrm rot="5400000">
            <a:off x="5651941" y="4109278"/>
            <a:ext cx="371811" cy="2377713"/>
          </a:xfrm>
          <a:custGeom>
            <a:avLst/>
            <a:gdLst>
              <a:gd name="connsiteX0" fmla="*/ 0 w 278858"/>
              <a:gd name="connsiteY0" fmla="*/ 1783285 h 1783285"/>
              <a:gd name="connsiteX1" fmla="*/ 278858 w 278858"/>
              <a:gd name="connsiteY1" fmla="*/ 1257365 h 1783285"/>
              <a:gd name="connsiteX2" fmla="*/ 278858 w 278858"/>
              <a:gd name="connsiteY2" fmla="*/ 0 h 1783285"/>
              <a:gd name="connsiteX3" fmla="*/ 244 w 278858"/>
              <a:gd name="connsiteY3" fmla="*/ 1115123 h 1783285"/>
              <a:gd name="connsiteX4" fmla="*/ 0 w 278858"/>
              <a:gd name="connsiteY4" fmla="*/ 1783285 h 17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58" h="1783285">
                <a:moveTo>
                  <a:pt x="0" y="1783285"/>
                </a:moveTo>
                <a:lnTo>
                  <a:pt x="278858" y="1257365"/>
                </a:lnTo>
                <a:lnTo>
                  <a:pt x="278858" y="0"/>
                </a:lnTo>
                <a:lnTo>
                  <a:pt x="244" y="1115123"/>
                </a:lnTo>
                <a:lnTo>
                  <a:pt x="0" y="1783285"/>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058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300"/>
                                        <p:tgtEl>
                                          <p:spTgt spid="54"/>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300"/>
                                        <p:tgtEl>
                                          <p:spTgt spid="55"/>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300"/>
                                        <p:tgtEl>
                                          <p:spTgt spid="8"/>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300"/>
                                        <p:tgtEl>
                                          <p:spTgt spid="51"/>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300"/>
                                        <p:tgtEl>
                                          <p:spTgt spid="50"/>
                                        </p:tgtEl>
                                      </p:cBhvr>
                                    </p:animEffect>
                                  </p:childTnLst>
                                </p:cTn>
                              </p:par>
                              <p:par>
                                <p:cTn id="20" presetID="22" presetClass="entr" presetSubtype="4" fill="hold" grpId="0" nodeType="withEffect">
                                  <p:stCondLst>
                                    <p:cond delay="70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300"/>
                                        <p:tgtEl>
                                          <p:spTgt spid="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52"/>
                                        </p:tgtEl>
                                        <p:attrNameLst>
                                          <p:attrName>style.visibility</p:attrName>
                                        </p:attrNameLst>
                                      </p:cBhvr>
                                      <p:to>
                                        <p:strVal val="visible"/>
                                      </p:to>
                                    </p:set>
                                    <p:animEffect transition="in" filter="wipe(down)">
                                      <p:cBhvr>
                                        <p:cTn id="28" dur="300"/>
                                        <p:tgtEl>
                                          <p:spTgt spid="52"/>
                                        </p:tgtEl>
                                      </p:cBhvr>
                                    </p:animEffect>
                                  </p:childTnLst>
                                </p:cTn>
                              </p:par>
                              <p:par>
                                <p:cTn id="29" presetID="22" presetClass="entr" presetSubtype="4" fill="hold" grpId="0" nodeType="withEffect">
                                  <p:stCondLst>
                                    <p:cond delay="80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300"/>
                                        <p:tgtEl>
                                          <p:spTgt spid="56"/>
                                        </p:tgtEl>
                                      </p:cBhvr>
                                    </p:animEffect>
                                  </p:childTnLst>
                                </p:cTn>
                              </p:par>
                              <p:par>
                                <p:cTn id="32" presetID="22" presetClass="entr" presetSubtype="4" fill="hold" grpId="0"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3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300"/>
                                        <p:tgtEl>
                                          <p:spTgt spid="22"/>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300"/>
                                        <p:tgtEl>
                                          <p:spTgt spid="20"/>
                                        </p:tgtEl>
                                      </p:cBhvr>
                                    </p:animEffect>
                                  </p:childTnLst>
                                </p:cTn>
                              </p:par>
                              <p:par>
                                <p:cTn id="41" presetID="22" presetClass="entr" presetSubtype="4" fill="hold" grpId="0" nodeType="withEffect">
                                  <p:stCondLst>
                                    <p:cond delay="90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300"/>
                                        <p:tgtEl>
                                          <p:spTgt spid="53"/>
                                        </p:tgtEl>
                                      </p:cBhvr>
                                    </p:animEffect>
                                  </p:childTnLst>
                                </p:cTn>
                              </p:par>
                              <p:par>
                                <p:cTn id="44" presetID="22" presetClass="entr" presetSubtype="4" fill="hold" grpId="0" nodeType="withEffect">
                                  <p:stCondLst>
                                    <p:cond delay="110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300"/>
                                        <p:tgtEl>
                                          <p:spTgt spid="57"/>
                                        </p:tgtEl>
                                      </p:cBhvr>
                                    </p:animEffect>
                                  </p:childTnLst>
                                </p:cTn>
                              </p:par>
                              <p:par>
                                <p:cTn id="47" presetID="22" presetClass="entr" presetSubtype="4" fill="hold" grpId="0" nodeType="withEffect">
                                  <p:stCondLst>
                                    <p:cond delay="130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300"/>
                                        <p:tgtEl>
                                          <p:spTgt spid="7"/>
                                        </p:tgtEl>
                                      </p:cBhvr>
                                    </p:animEffect>
                                  </p:childTnLst>
                                </p:cTn>
                              </p:par>
                              <p:par>
                                <p:cTn id="50" presetID="10" presetClass="entr" presetSubtype="0" fill="hold" grpId="0" nodeType="withEffect">
                                  <p:stCondLst>
                                    <p:cond delay="13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300"/>
                                        <p:tgtEl>
                                          <p:spTgt spid="23"/>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13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13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0" grpId="0" animBg="1"/>
      <p:bldP spid="21" grpId="0" animBg="1"/>
      <p:bldP spid="22" grpId="0" animBg="1"/>
      <p:bldP spid="23" grpId="0" animBg="1"/>
      <p:bldGraphic spid="41" grpId="0">
        <p:bldAsOne/>
      </p:bldGraphic>
      <p:bldGraphic spid="42" grpId="0">
        <p:bldAsOne/>
      </p:bldGraphic>
      <p:bldP spid="43" grpId="0"/>
      <p:bldP spid="44" grpId="0"/>
      <p:bldP spid="45" grpId="0"/>
      <p:bldP spid="46" grpId="0"/>
      <p:bldP spid="50" grpId="0" animBg="1"/>
      <p:bldP spid="51" grpId="0" animBg="1"/>
      <p:bldP spid="52" grpId="0" animBg="1"/>
      <p:bldP spid="53" grpId="0" animBg="1"/>
      <p:bldP spid="54" grpId="0" animBg="1"/>
      <p:bldP spid="55" grpId="0" animBg="1"/>
      <p:bldP spid="56" grpId="0"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a:t>
            </a:r>
            <a:r>
              <a:rPr lang="en-US" dirty="0"/>
              <a:t> x </a:t>
            </a:r>
            <a:r>
              <a:rPr lang="en-US" dirty="0" err="1"/>
              <a:t>x</a:t>
            </a:r>
            <a:endParaRPr lang="en-US" dirty="0"/>
          </a:p>
        </p:txBody>
      </p:sp>
      <p:sp>
        <p:nvSpPr>
          <p:cNvPr id="10" name="Rectangle 9"/>
          <p:cNvSpPr/>
          <p:nvPr/>
        </p:nvSpPr>
        <p:spPr>
          <a:xfrm>
            <a:off x="4860701" y="1600201"/>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Xxxxxxx</a:t>
            </a:r>
            <a:r>
              <a:rPr lang="en-US" sz="1600" dirty="0">
                <a:solidFill>
                  <a:srgbClr val="FFFFFF"/>
                </a:solidFill>
              </a:rPr>
              <a:t> X </a:t>
            </a:r>
            <a:r>
              <a:rPr lang="en-US" sz="1600" dirty="0" err="1">
                <a:solidFill>
                  <a:srgbClr val="FFFFFF"/>
                </a:solidFill>
              </a:rPr>
              <a:t>x</a:t>
            </a:r>
            <a:endParaRPr lang="en-US" sz="1600" dirty="0">
              <a:solidFill>
                <a:srgbClr val="FFFFFF"/>
              </a:solidFill>
            </a:endParaRPr>
          </a:p>
        </p:txBody>
      </p:sp>
      <p:sp>
        <p:nvSpPr>
          <p:cNvPr id="11" name="Rectangle 10"/>
          <p:cNvSpPr/>
          <p:nvPr/>
        </p:nvSpPr>
        <p:spPr>
          <a:xfrm>
            <a:off x="449495" y="5252290"/>
            <a:ext cx="1553232" cy="579809"/>
          </a:xfrm>
          <a:prstGeom prst="rect">
            <a:avLst/>
          </a:pr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X1</a:t>
            </a:r>
          </a:p>
        </p:txBody>
      </p:sp>
      <p:sp>
        <p:nvSpPr>
          <p:cNvPr id="12" name="Rectangle 11"/>
          <p:cNvSpPr/>
          <p:nvPr/>
        </p:nvSpPr>
        <p:spPr>
          <a:xfrm>
            <a:off x="2786293" y="5252290"/>
            <a:ext cx="1553232" cy="579809"/>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X2</a:t>
            </a:r>
          </a:p>
        </p:txBody>
      </p:sp>
      <p:sp>
        <p:nvSpPr>
          <p:cNvPr id="13" name="Oval 12"/>
          <p:cNvSpPr/>
          <p:nvPr/>
        </p:nvSpPr>
        <p:spPr>
          <a:xfrm>
            <a:off x="4860702" y="5139829"/>
            <a:ext cx="809252" cy="804729"/>
          </a:xfrm>
          <a:prstGeom prst="ellipse">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0297" tIns="179347" rIns="180297" bIns="179347" numCol="1" spcCol="1270" anchor="ctr" anchorCtr="0">
            <a:noAutofit/>
          </a:bodyPr>
          <a:lstStyle/>
          <a:p>
            <a:pPr algn="ctr" defTabSz="711182">
              <a:lnSpc>
                <a:spcPct val="90000"/>
              </a:lnSpc>
              <a:spcBef>
                <a:spcPct val="0"/>
              </a:spcBef>
              <a:spcAft>
                <a:spcPct val="35000"/>
              </a:spcAft>
            </a:pPr>
            <a:r>
              <a:rPr lang="en-US" sz="1600" dirty="0">
                <a:solidFill>
                  <a:srgbClr val="FFFFFF"/>
                </a:solidFill>
              </a:rPr>
              <a:t>Xxx</a:t>
            </a:r>
          </a:p>
        </p:txBody>
      </p:sp>
      <p:sp>
        <p:nvSpPr>
          <p:cNvPr id="14" name="Rectangle 13"/>
          <p:cNvSpPr/>
          <p:nvPr/>
        </p:nvSpPr>
        <p:spPr>
          <a:xfrm>
            <a:off x="1224305" y="3372116"/>
            <a:ext cx="2323624" cy="579809"/>
          </a:xfrm>
          <a:prstGeom prst="rect">
            <a:avLst/>
          </a:pr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a:t>
            </a:r>
          </a:p>
        </p:txBody>
      </p:sp>
      <p:sp>
        <p:nvSpPr>
          <p:cNvPr id="15" name="Rectangle 14"/>
          <p:cNvSpPr/>
          <p:nvPr/>
        </p:nvSpPr>
        <p:spPr>
          <a:xfrm>
            <a:off x="4860701" y="3372116"/>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a:t>
            </a:r>
          </a:p>
        </p:txBody>
      </p:sp>
      <p:sp>
        <p:nvSpPr>
          <p:cNvPr id="16" name="Rectangle 15"/>
          <p:cNvSpPr/>
          <p:nvPr/>
        </p:nvSpPr>
        <p:spPr>
          <a:xfrm>
            <a:off x="8497097" y="3372116"/>
            <a:ext cx="2323624"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a:t>
            </a:r>
          </a:p>
        </p:txBody>
      </p:sp>
      <p:cxnSp>
        <p:nvCxnSpPr>
          <p:cNvPr id="20" name="Elbow Connector 19"/>
          <p:cNvCxnSpPr>
            <a:stCxn id="10" idx="2"/>
            <a:endCxn id="42" idx="0"/>
          </p:cNvCxnSpPr>
          <p:nvPr/>
        </p:nvCxnSpPr>
        <p:spPr>
          <a:xfrm rot="16200000" flipH="1">
            <a:off x="7600259" y="602263"/>
            <a:ext cx="480904" cy="3636397"/>
          </a:xfrm>
          <a:prstGeom prst="bentConnector3">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0" idx="2"/>
            <a:endCxn id="40" idx="0"/>
          </p:cNvCxnSpPr>
          <p:nvPr/>
        </p:nvCxnSpPr>
        <p:spPr>
          <a:xfrm rot="5400000">
            <a:off x="3963864" y="602265"/>
            <a:ext cx="480904" cy="3636395"/>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2"/>
            <a:endCxn id="41" idx="0"/>
          </p:cNvCxnSpPr>
          <p:nvPr/>
        </p:nvCxnSpPr>
        <p:spPr>
          <a:xfrm>
            <a:off x="6022513" y="2180010"/>
            <a:ext cx="1" cy="510606"/>
          </a:xfrm>
          <a:prstGeom prst="straightConnector1">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464808" y="2660914"/>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a:t>
            </a:r>
          </a:p>
        </p:txBody>
      </p:sp>
      <p:sp>
        <p:nvSpPr>
          <p:cNvPr id="41" name="Rectangle 40"/>
          <p:cNvSpPr/>
          <p:nvPr/>
        </p:nvSpPr>
        <p:spPr>
          <a:xfrm>
            <a:off x="5101204" y="2690616"/>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a:t>
            </a:r>
          </a:p>
        </p:txBody>
      </p:sp>
      <p:sp>
        <p:nvSpPr>
          <p:cNvPr id="42" name="Rectangle 41"/>
          <p:cNvSpPr/>
          <p:nvPr/>
        </p:nvSpPr>
        <p:spPr>
          <a:xfrm>
            <a:off x="8737600" y="2660914"/>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a:t>
            </a:r>
          </a:p>
        </p:txBody>
      </p:sp>
      <p:cxnSp>
        <p:nvCxnSpPr>
          <p:cNvPr id="52" name="Straight Arrow Connector 51"/>
          <p:cNvCxnSpPr>
            <a:stCxn id="41" idx="2"/>
            <a:endCxn id="15" idx="0"/>
          </p:cNvCxnSpPr>
          <p:nvPr/>
        </p:nvCxnSpPr>
        <p:spPr>
          <a:xfrm flipH="1">
            <a:off x="6022513" y="3035326"/>
            <a:ext cx="1" cy="33679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2"/>
            <a:endCxn id="16" idx="0"/>
          </p:cNvCxnSpPr>
          <p:nvPr/>
        </p:nvCxnSpPr>
        <p:spPr>
          <a:xfrm flipH="1">
            <a:off x="9658909" y="3005624"/>
            <a:ext cx="1" cy="36649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2"/>
            <a:endCxn id="14" idx="0"/>
          </p:cNvCxnSpPr>
          <p:nvPr/>
        </p:nvCxnSpPr>
        <p:spPr>
          <a:xfrm flipH="1">
            <a:off x="2386117" y="3005624"/>
            <a:ext cx="1" cy="36649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14" idx="2"/>
            <a:endCxn id="64" idx="0"/>
          </p:cNvCxnSpPr>
          <p:nvPr/>
        </p:nvCxnSpPr>
        <p:spPr>
          <a:xfrm rot="5400000">
            <a:off x="1566169" y="3607779"/>
            <a:ext cx="475803" cy="1164094"/>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00713" y="4427728"/>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X1</a:t>
            </a:r>
          </a:p>
        </p:txBody>
      </p:sp>
      <p:cxnSp>
        <p:nvCxnSpPr>
          <p:cNvPr id="65" name="Straight Arrow Connector 64"/>
          <p:cNvCxnSpPr>
            <a:stCxn id="64" idx="2"/>
            <a:endCxn id="11" idx="0"/>
          </p:cNvCxnSpPr>
          <p:nvPr/>
        </p:nvCxnSpPr>
        <p:spPr>
          <a:xfrm>
            <a:off x="1222023" y="4772438"/>
            <a:ext cx="4088" cy="47985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41600" y="4427728"/>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X2</a:t>
            </a:r>
          </a:p>
        </p:txBody>
      </p:sp>
      <p:cxnSp>
        <p:nvCxnSpPr>
          <p:cNvPr id="72" name="Elbow Connector 71"/>
          <p:cNvCxnSpPr>
            <a:stCxn id="14" idx="2"/>
            <a:endCxn id="71" idx="0"/>
          </p:cNvCxnSpPr>
          <p:nvPr/>
        </p:nvCxnSpPr>
        <p:spPr>
          <a:xfrm rot="16200000" flipH="1">
            <a:off x="2736612" y="3601429"/>
            <a:ext cx="475803" cy="1176793"/>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1" idx="2"/>
            <a:endCxn id="12" idx="0"/>
          </p:cNvCxnSpPr>
          <p:nvPr/>
        </p:nvCxnSpPr>
        <p:spPr>
          <a:xfrm flipH="1">
            <a:off x="3562909" y="4772438"/>
            <a:ext cx="1" cy="47985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6375074" y="5139829"/>
            <a:ext cx="809252" cy="804729"/>
          </a:xfrm>
          <a:prstGeom prst="ellipse">
            <a:avLst/>
          </a:prstGeom>
          <a:solidFill>
            <a:schemeClr val="accent4"/>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0297" tIns="179347" rIns="180297" bIns="179347" numCol="1" spcCol="1270" anchor="ctr" anchorCtr="0">
            <a:noAutofit/>
          </a:bodyPr>
          <a:lstStyle/>
          <a:p>
            <a:pPr algn="ctr" defTabSz="711182">
              <a:lnSpc>
                <a:spcPct val="90000"/>
              </a:lnSpc>
              <a:spcBef>
                <a:spcPct val="0"/>
              </a:spcBef>
              <a:spcAft>
                <a:spcPct val="35000"/>
              </a:spcAft>
            </a:pPr>
            <a:r>
              <a:rPr lang="en-US" sz="1600" dirty="0">
                <a:solidFill>
                  <a:srgbClr val="FFFFFF"/>
                </a:solidFill>
              </a:rPr>
              <a:t>Xx</a:t>
            </a:r>
          </a:p>
        </p:txBody>
      </p:sp>
      <p:sp>
        <p:nvSpPr>
          <p:cNvPr id="89" name="Rectangle 88"/>
          <p:cNvSpPr/>
          <p:nvPr/>
        </p:nvSpPr>
        <p:spPr>
          <a:xfrm>
            <a:off x="7702701" y="5252290"/>
            <a:ext cx="1553232"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X1</a:t>
            </a:r>
          </a:p>
        </p:txBody>
      </p:sp>
      <p:sp>
        <p:nvSpPr>
          <p:cNvPr id="90" name="Rectangle 89"/>
          <p:cNvSpPr/>
          <p:nvPr/>
        </p:nvSpPr>
        <p:spPr>
          <a:xfrm>
            <a:off x="10039500" y="5252290"/>
            <a:ext cx="1553232" cy="579809"/>
          </a:xfrm>
          <a:prstGeom prst="rect">
            <a:avLst/>
          </a:prstGeom>
          <a:solidFill>
            <a:schemeClr val="accent6"/>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err="1">
                <a:solidFill>
                  <a:srgbClr val="FFFFFF"/>
                </a:solidFill>
              </a:rPr>
              <a:t>Xxxxx</a:t>
            </a:r>
            <a:r>
              <a:rPr lang="en-US" sz="1600" dirty="0">
                <a:solidFill>
                  <a:srgbClr val="FFFFFF"/>
                </a:solidFill>
              </a:rPr>
              <a:t> X2</a:t>
            </a:r>
          </a:p>
        </p:txBody>
      </p:sp>
      <p:cxnSp>
        <p:nvCxnSpPr>
          <p:cNvPr id="91" name="Elbow Connector 90"/>
          <p:cNvCxnSpPr>
            <a:stCxn id="16" idx="2"/>
            <a:endCxn id="92" idx="0"/>
          </p:cNvCxnSpPr>
          <p:nvPr/>
        </p:nvCxnSpPr>
        <p:spPr>
          <a:xfrm rot="5400000">
            <a:off x="8829169" y="3597987"/>
            <a:ext cx="475803" cy="1183679"/>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553920" y="4427728"/>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X1</a:t>
            </a:r>
          </a:p>
        </p:txBody>
      </p:sp>
      <p:cxnSp>
        <p:nvCxnSpPr>
          <p:cNvPr id="93" name="Straight Arrow Connector 92"/>
          <p:cNvCxnSpPr>
            <a:stCxn id="92" idx="2"/>
            <a:endCxn id="89" idx="0"/>
          </p:cNvCxnSpPr>
          <p:nvPr/>
        </p:nvCxnSpPr>
        <p:spPr>
          <a:xfrm>
            <a:off x="8475230" y="4772438"/>
            <a:ext cx="4087" cy="47985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894807" y="4427728"/>
            <a:ext cx="1842619"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err="1">
                <a:solidFill>
                  <a:schemeClr val="tx1"/>
                </a:solidFill>
              </a:rPr>
              <a:t>Xxxxxxx</a:t>
            </a:r>
            <a:r>
              <a:rPr lang="en-US" sz="1600" dirty="0">
                <a:solidFill>
                  <a:schemeClr val="tx1"/>
                </a:solidFill>
              </a:rPr>
              <a:t> X2</a:t>
            </a:r>
          </a:p>
        </p:txBody>
      </p:sp>
      <p:cxnSp>
        <p:nvCxnSpPr>
          <p:cNvPr id="95" name="Elbow Connector 94"/>
          <p:cNvCxnSpPr>
            <a:stCxn id="16" idx="2"/>
            <a:endCxn id="94" idx="0"/>
          </p:cNvCxnSpPr>
          <p:nvPr/>
        </p:nvCxnSpPr>
        <p:spPr>
          <a:xfrm rot="16200000" flipH="1">
            <a:off x="9999612" y="3611222"/>
            <a:ext cx="475803" cy="1157208"/>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2"/>
            <a:endCxn id="90" idx="0"/>
          </p:cNvCxnSpPr>
          <p:nvPr/>
        </p:nvCxnSpPr>
        <p:spPr>
          <a:xfrm flipH="1">
            <a:off x="10816116" y="4772438"/>
            <a:ext cx="1" cy="47985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4860701" y="4427729"/>
            <a:ext cx="2323624" cy="344710"/>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Xx xxx x </a:t>
            </a:r>
            <a:r>
              <a:rPr lang="en-US" sz="1600" dirty="0" err="1">
                <a:solidFill>
                  <a:schemeClr val="tx1"/>
                </a:solidFill>
              </a:rPr>
              <a:t>xxxxxxx</a:t>
            </a:r>
            <a:r>
              <a:rPr lang="en-US" sz="1600" dirty="0">
                <a:solidFill>
                  <a:schemeClr val="tx1"/>
                </a:solidFill>
              </a:rPr>
              <a:t>?</a:t>
            </a:r>
          </a:p>
        </p:txBody>
      </p:sp>
      <p:cxnSp>
        <p:nvCxnSpPr>
          <p:cNvPr id="35" name="Elbow Connector 34"/>
          <p:cNvCxnSpPr>
            <a:stCxn id="104" idx="2"/>
            <a:endCxn id="78" idx="0"/>
          </p:cNvCxnSpPr>
          <p:nvPr/>
        </p:nvCxnSpPr>
        <p:spPr>
          <a:xfrm rot="16200000" flipH="1">
            <a:off x="6217411" y="4577540"/>
            <a:ext cx="367390" cy="757187"/>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04" idx="2"/>
            <a:endCxn id="13" idx="0"/>
          </p:cNvCxnSpPr>
          <p:nvPr/>
        </p:nvCxnSpPr>
        <p:spPr>
          <a:xfrm rot="5400000">
            <a:off x="5460226" y="4577542"/>
            <a:ext cx="367390" cy="757185"/>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5" idx="2"/>
            <a:endCxn id="104" idx="0"/>
          </p:cNvCxnSpPr>
          <p:nvPr/>
        </p:nvCxnSpPr>
        <p:spPr>
          <a:xfrm>
            <a:off x="6022513" y="3951925"/>
            <a:ext cx="0" cy="475804"/>
          </a:xfrm>
          <a:prstGeom prst="straightConnector1">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527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a:t>
            </a:r>
            <a:r>
              <a:rPr lang="en-US" dirty="0"/>
              <a:t> </a:t>
            </a:r>
            <a:r>
              <a:rPr lang="en-US" dirty="0" err="1"/>
              <a:t>xxxx</a:t>
            </a:r>
            <a:r>
              <a:rPr lang="en-US" dirty="0"/>
              <a:t> </a:t>
            </a:r>
            <a:r>
              <a:rPr lang="en-US" dirty="0" err="1"/>
              <a:t>xxxxxxxx</a:t>
            </a:r>
            <a:r>
              <a:rPr lang="en-US" dirty="0"/>
              <a:t> x</a:t>
            </a:r>
          </a:p>
        </p:txBody>
      </p:sp>
      <p:sp>
        <p:nvSpPr>
          <p:cNvPr id="3" name="Text Placeholder 2"/>
          <p:cNvSpPr>
            <a:spLocks noGrp="1"/>
          </p:cNvSpPr>
          <p:nvPr>
            <p:ph type="body" sz="quarter" idx="10"/>
          </p:nvPr>
        </p:nvSpPr>
        <p:spPr/>
        <p:txBody>
          <a:bodyPr/>
          <a:lstStyle/>
          <a:p>
            <a:r>
              <a:rPr lang="en-US" dirty="0" err="1"/>
              <a:t>Xxxxxxxxxx</a:t>
            </a:r>
            <a:r>
              <a:rPr lang="en-US" dirty="0"/>
              <a:t> </a:t>
            </a:r>
            <a:r>
              <a:rPr lang="en-US" dirty="0" err="1"/>
              <a:t>xxxxxx</a:t>
            </a:r>
            <a:r>
              <a:rPr lang="en-US" dirty="0"/>
              <a:t> x </a:t>
            </a:r>
            <a:r>
              <a:rPr lang="en-US" dirty="0" err="1"/>
              <a:t>xxxx</a:t>
            </a:r>
            <a:r>
              <a:rPr lang="en-US" dirty="0"/>
              <a:t> </a:t>
            </a:r>
            <a:r>
              <a:rPr lang="en-US" dirty="0" err="1"/>
              <a:t>xxxxxxxx</a:t>
            </a:r>
            <a:r>
              <a:rPr lang="en-US" dirty="0"/>
              <a:t> </a:t>
            </a:r>
            <a:r>
              <a:rPr lang="en-US" dirty="0" err="1"/>
              <a:t>xxxxx</a:t>
            </a:r>
            <a:r>
              <a:rPr lang="en-US" dirty="0"/>
              <a:t> x</a:t>
            </a:r>
          </a:p>
        </p:txBody>
      </p:sp>
      <p:sp>
        <p:nvSpPr>
          <p:cNvPr id="33" name="Rounded Rectangle 32"/>
          <p:cNvSpPr/>
          <p:nvPr/>
        </p:nvSpPr>
        <p:spPr>
          <a:xfrm>
            <a:off x="6489068" y="2857884"/>
            <a:ext cx="958761" cy="2769205"/>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ounded Rectangle 32"/>
          <p:cNvSpPr/>
          <p:nvPr/>
        </p:nvSpPr>
        <p:spPr>
          <a:xfrm>
            <a:off x="6821619" y="4413727"/>
            <a:ext cx="626211" cy="122073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ounded Rectangle 32"/>
          <p:cNvSpPr/>
          <p:nvPr/>
        </p:nvSpPr>
        <p:spPr>
          <a:xfrm flipH="1">
            <a:off x="4914788" y="2050784"/>
            <a:ext cx="1236715" cy="3576304"/>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ounded Rectangle 32"/>
          <p:cNvSpPr/>
          <p:nvPr/>
        </p:nvSpPr>
        <p:spPr>
          <a:xfrm flipH="1">
            <a:off x="4888801" y="3461898"/>
            <a:ext cx="926585" cy="216519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ounded Rectangle 32"/>
          <p:cNvSpPr/>
          <p:nvPr/>
        </p:nvSpPr>
        <p:spPr>
          <a:xfrm flipH="1">
            <a:off x="4880003" y="4949979"/>
            <a:ext cx="599535" cy="677109"/>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4832501" y="6054453"/>
            <a:ext cx="844617" cy="9802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1" name="Rectangle 40"/>
          <p:cNvSpPr/>
          <p:nvPr/>
        </p:nvSpPr>
        <p:spPr>
          <a:xfrm>
            <a:off x="5673010" y="6054453"/>
            <a:ext cx="930991" cy="98024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2" name="Rectangle 41"/>
          <p:cNvSpPr/>
          <p:nvPr/>
        </p:nvSpPr>
        <p:spPr>
          <a:xfrm>
            <a:off x="6599873" y="6048201"/>
            <a:ext cx="844617" cy="98024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3" name="Rectangle 42"/>
          <p:cNvSpPr/>
          <p:nvPr/>
        </p:nvSpPr>
        <p:spPr>
          <a:xfrm>
            <a:off x="3988937" y="6054453"/>
            <a:ext cx="844617" cy="9802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4" name="Rectangle 43"/>
          <p:cNvSpPr/>
          <p:nvPr/>
        </p:nvSpPr>
        <p:spPr>
          <a:xfrm>
            <a:off x="7441557" y="6048201"/>
            <a:ext cx="844617" cy="98024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100" name="Freeform 99"/>
          <p:cNvSpPr/>
          <p:nvPr/>
        </p:nvSpPr>
        <p:spPr>
          <a:xfrm>
            <a:off x="3991057" y="5627088"/>
            <a:ext cx="1672492" cy="430779"/>
          </a:xfrm>
          <a:custGeom>
            <a:avLst/>
            <a:gdLst>
              <a:gd name="connsiteX0" fmla="*/ 983443 w 1254369"/>
              <a:gd name="connsiteY0" fmla="*/ 0 h 323084"/>
              <a:gd name="connsiteX1" fmla="*/ 986644 w 1254369"/>
              <a:gd name="connsiteY1" fmla="*/ 0 h 323084"/>
              <a:gd name="connsiteX2" fmla="*/ 1058224 w 1254369"/>
              <a:gd name="connsiteY2" fmla="*/ 0 h 323084"/>
              <a:gd name="connsiteX3" fmla="*/ 1063213 w 1254369"/>
              <a:gd name="connsiteY3" fmla="*/ 0 h 323084"/>
              <a:gd name="connsiteX4" fmla="*/ 1174598 w 1254369"/>
              <a:gd name="connsiteY4" fmla="*/ 0 h 323084"/>
              <a:gd name="connsiteX5" fmla="*/ 1226451 w 1254369"/>
              <a:gd name="connsiteY5" fmla="*/ 0 h 323084"/>
              <a:gd name="connsiteX6" fmla="*/ 1254368 w 1254369"/>
              <a:gd name="connsiteY6" fmla="*/ 0 h 323084"/>
              <a:gd name="connsiteX7" fmla="*/ 1254369 w 1254369"/>
              <a:gd name="connsiteY7" fmla="*/ 0 h 323084"/>
              <a:gd name="connsiteX8" fmla="*/ 632881 w 1254369"/>
              <a:gd name="connsiteY8" fmla="*/ 323084 h 323084"/>
              <a:gd name="connsiteX9" fmla="*/ 488294 w 1254369"/>
              <a:gd name="connsiteY9" fmla="*/ 323084 h 323084"/>
              <a:gd name="connsiteX10" fmla="*/ 436736 w 1254369"/>
              <a:gd name="connsiteY10" fmla="*/ 323084 h 323084"/>
              <a:gd name="connsiteX11" fmla="*/ 408524 w 1254369"/>
              <a:gd name="connsiteY11" fmla="*/ 323084 h 323084"/>
              <a:gd name="connsiteX12" fmla="*/ 297139 w 1254369"/>
              <a:gd name="connsiteY12" fmla="*/ 323084 h 323084"/>
              <a:gd name="connsiteX13" fmla="*/ 239807 w 1254369"/>
              <a:gd name="connsiteY13" fmla="*/ 323084 h 323084"/>
              <a:gd name="connsiteX14" fmla="*/ 217369 w 1254369"/>
              <a:gd name="connsiteY14" fmla="*/ 323084 h 323084"/>
              <a:gd name="connsiteX15" fmla="*/ 0 w 1254369"/>
              <a:gd name="connsiteY15" fmla="*/ 323084 h 323084"/>
              <a:gd name="connsiteX16" fmla="*/ 972326 w 1254369"/>
              <a:gd name="connsiteY16" fmla="*/ 4689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983443" y="0"/>
                </a:moveTo>
                <a:lnTo>
                  <a:pt x="986644" y="0"/>
                </a:lnTo>
                <a:lnTo>
                  <a:pt x="1058224" y="0"/>
                </a:lnTo>
                <a:lnTo>
                  <a:pt x="1063213" y="0"/>
                </a:lnTo>
                <a:lnTo>
                  <a:pt x="1174598" y="0"/>
                </a:lnTo>
                <a:lnTo>
                  <a:pt x="1226451" y="0"/>
                </a:lnTo>
                <a:lnTo>
                  <a:pt x="1254368" y="0"/>
                </a:lnTo>
                <a:lnTo>
                  <a:pt x="1254369" y="0"/>
                </a:lnTo>
                <a:lnTo>
                  <a:pt x="632881" y="323084"/>
                </a:lnTo>
                <a:lnTo>
                  <a:pt x="488294" y="323084"/>
                </a:lnTo>
                <a:lnTo>
                  <a:pt x="436736" y="323084"/>
                </a:lnTo>
                <a:lnTo>
                  <a:pt x="408524" y="323084"/>
                </a:lnTo>
                <a:lnTo>
                  <a:pt x="297139" y="323084"/>
                </a:lnTo>
                <a:lnTo>
                  <a:pt x="239807" y="323084"/>
                </a:lnTo>
                <a:lnTo>
                  <a:pt x="217369" y="323084"/>
                </a:lnTo>
                <a:lnTo>
                  <a:pt x="0" y="323084"/>
                </a:lnTo>
                <a:lnTo>
                  <a:pt x="972326" y="4689"/>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71" name="Freeform 70"/>
          <p:cNvSpPr/>
          <p:nvPr/>
        </p:nvSpPr>
        <p:spPr>
          <a:xfrm>
            <a:off x="4809067" y="5627088"/>
            <a:ext cx="1181101" cy="430779"/>
          </a:xfrm>
          <a:custGeom>
            <a:avLst/>
            <a:gdLst>
              <a:gd name="connsiteX0" fmla="*/ 629306 w 885826"/>
              <a:gd name="connsiteY0" fmla="*/ 0 h 323084"/>
              <a:gd name="connsiteX1" fmla="*/ 629925 w 885826"/>
              <a:gd name="connsiteY1" fmla="*/ 0 h 323084"/>
              <a:gd name="connsiteX2" fmla="*/ 652708 w 885826"/>
              <a:gd name="connsiteY2" fmla="*/ 0 h 323084"/>
              <a:gd name="connsiteX3" fmla="*/ 668782 w 885826"/>
              <a:gd name="connsiteY3" fmla="*/ 0 h 323084"/>
              <a:gd name="connsiteX4" fmla="*/ 827277 w 885826"/>
              <a:gd name="connsiteY4" fmla="*/ 0 h 323084"/>
              <a:gd name="connsiteX5" fmla="*/ 859249 w 885826"/>
              <a:gd name="connsiteY5" fmla="*/ 0 h 323084"/>
              <a:gd name="connsiteX6" fmla="*/ 879231 w 885826"/>
              <a:gd name="connsiteY6" fmla="*/ 0 h 323084"/>
              <a:gd name="connsiteX7" fmla="*/ 885826 w 885826"/>
              <a:gd name="connsiteY7" fmla="*/ 0 h 323084"/>
              <a:gd name="connsiteX8" fmla="*/ 662921 w 885826"/>
              <a:gd name="connsiteY8" fmla="*/ 323084 h 323084"/>
              <a:gd name="connsiteX9" fmla="*/ 472220 w 885826"/>
              <a:gd name="connsiteY9" fmla="*/ 323084 h 323084"/>
              <a:gd name="connsiteX10" fmla="*/ 429803 w 885826"/>
              <a:gd name="connsiteY10" fmla="*/ 323084 h 323084"/>
              <a:gd name="connsiteX11" fmla="*/ 401174 w 885826"/>
              <a:gd name="connsiteY11" fmla="*/ 323084 h 323084"/>
              <a:gd name="connsiteX12" fmla="*/ 281753 w 885826"/>
              <a:gd name="connsiteY12" fmla="*/ 323084 h 323084"/>
              <a:gd name="connsiteX13" fmla="*/ 249925 w 885826"/>
              <a:gd name="connsiteY13" fmla="*/ 323084 h 323084"/>
              <a:gd name="connsiteX14" fmla="*/ 203822 w 885826"/>
              <a:gd name="connsiteY14" fmla="*/ 323084 h 323084"/>
              <a:gd name="connsiteX15" fmla="*/ 0 w 885826"/>
              <a:gd name="connsiteY15"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6" h="323084">
                <a:moveTo>
                  <a:pt x="629306" y="0"/>
                </a:moveTo>
                <a:lnTo>
                  <a:pt x="629925" y="0"/>
                </a:lnTo>
                <a:lnTo>
                  <a:pt x="652708" y="0"/>
                </a:lnTo>
                <a:lnTo>
                  <a:pt x="668782" y="0"/>
                </a:lnTo>
                <a:lnTo>
                  <a:pt x="827277" y="0"/>
                </a:lnTo>
                <a:lnTo>
                  <a:pt x="859249" y="0"/>
                </a:lnTo>
                <a:lnTo>
                  <a:pt x="879231" y="0"/>
                </a:lnTo>
                <a:lnTo>
                  <a:pt x="885826" y="0"/>
                </a:lnTo>
                <a:lnTo>
                  <a:pt x="662921" y="323084"/>
                </a:lnTo>
                <a:lnTo>
                  <a:pt x="472220" y="323084"/>
                </a:lnTo>
                <a:lnTo>
                  <a:pt x="429803" y="323084"/>
                </a:lnTo>
                <a:lnTo>
                  <a:pt x="401174" y="323084"/>
                </a:lnTo>
                <a:lnTo>
                  <a:pt x="281753" y="323084"/>
                </a:lnTo>
                <a:lnTo>
                  <a:pt x="249925" y="323084"/>
                </a:lnTo>
                <a:lnTo>
                  <a:pt x="203822" y="323084"/>
                </a:lnTo>
                <a:lnTo>
                  <a:pt x="0" y="323084"/>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67" name="Freeform 66"/>
          <p:cNvSpPr/>
          <p:nvPr/>
        </p:nvSpPr>
        <p:spPr>
          <a:xfrm flipH="1">
            <a:off x="6629075" y="5627088"/>
            <a:ext cx="1672492" cy="430779"/>
          </a:xfrm>
          <a:custGeom>
            <a:avLst/>
            <a:gdLst>
              <a:gd name="connsiteX0" fmla="*/ 1254369 w 1254369"/>
              <a:gd name="connsiteY0" fmla="*/ 0 h 323084"/>
              <a:gd name="connsiteX1" fmla="*/ 1254368 w 1254369"/>
              <a:gd name="connsiteY1" fmla="*/ 0 h 323084"/>
              <a:gd name="connsiteX2" fmla="*/ 1226451 w 1254369"/>
              <a:gd name="connsiteY2" fmla="*/ 0 h 323084"/>
              <a:gd name="connsiteX3" fmla="*/ 1174598 w 1254369"/>
              <a:gd name="connsiteY3" fmla="*/ 0 h 323084"/>
              <a:gd name="connsiteX4" fmla="*/ 1063213 w 1254369"/>
              <a:gd name="connsiteY4" fmla="*/ 0 h 323084"/>
              <a:gd name="connsiteX5" fmla="*/ 1058224 w 1254369"/>
              <a:gd name="connsiteY5" fmla="*/ 0 h 323084"/>
              <a:gd name="connsiteX6" fmla="*/ 986644 w 1254369"/>
              <a:gd name="connsiteY6" fmla="*/ 0 h 323084"/>
              <a:gd name="connsiteX7" fmla="*/ 983443 w 1254369"/>
              <a:gd name="connsiteY7" fmla="*/ 0 h 323084"/>
              <a:gd name="connsiteX8" fmla="*/ 972326 w 1254369"/>
              <a:gd name="connsiteY8" fmla="*/ 4689 h 323084"/>
              <a:gd name="connsiteX9" fmla="*/ 0 w 1254369"/>
              <a:gd name="connsiteY9" fmla="*/ 323084 h 323084"/>
              <a:gd name="connsiteX10" fmla="*/ 217369 w 1254369"/>
              <a:gd name="connsiteY10" fmla="*/ 323084 h 323084"/>
              <a:gd name="connsiteX11" fmla="*/ 239807 w 1254369"/>
              <a:gd name="connsiteY11" fmla="*/ 323084 h 323084"/>
              <a:gd name="connsiteX12" fmla="*/ 297139 w 1254369"/>
              <a:gd name="connsiteY12" fmla="*/ 323084 h 323084"/>
              <a:gd name="connsiteX13" fmla="*/ 408524 w 1254369"/>
              <a:gd name="connsiteY13" fmla="*/ 323084 h 323084"/>
              <a:gd name="connsiteX14" fmla="*/ 436736 w 1254369"/>
              <a:gd name="connsiteY14" fmla="*/ 323084 h 323084"/>
              <a:gd name="connsiteX15" fmla="*/ 488294 w 1254369"/>
              <a:gd name="connsiteY15" fmla="*/ 323084 h 323084"/>
              <a:gd name="connsiteX16" fmla="*/ 632881 w 1254369"/>
              <a:gd name="connsiteY16"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1254369" y="0"/>
                </a:moveTo>
                <a:lnTo>
                  <a:pt x="1254368" y="0"/>
                </a:lnTo>
                <a:lnTo>
                  <a:pt x="1226451" y="0"/>
                </a:lnTo>
                <a:lnTo>
                  <a:pt x="1174598" y="0"/>
                </a:lnTo>
                <a:lnTo>
                  <a:pt x="1063213" y="0"/>
                </a:lnTo>
                <a:lnTo>
                  <a:pt x="1058224" y="0"/>
                </a:lnTo>
                <a:lnTo>
                  <a:pt x="986644" y="0"/>
                </a:lnTo>
                <a:lnTo>
                  <a:pt x="983443" y="0"/>
                </a:lnTo>
                <a:lnTo>
                  <a:pt x="972326" y="4689"/>
                </a:lnTo>
                <a:lnTo>
                  <a:pt x="0" y="323084"/>
                </a:lnTo>
                <a:lnTo>
                  <a:pt x="217369" y="323084"/>
                </a:lnTo>
                <a:lnTo>
                  <a:pt x="239807" y="323084"/>
                </a:lnTo>
                <a:lnTo>
                  <a:pt x="297139" y="323084"/>
                </a:lnTo>
                <a:lnTo>
                  <a:pt x="408524" y="323084"/>
                </a:lnTo>
                <a:lnTo>
                  <a:pt x="436736" y="323084"/>
                </a:lnTo>
                <a:lnTo>
                  <a:pt x="488294" y="323084"/>
                </a:lnTo>
                <a:lnTo>
                  <a:pt x="632881" y="32308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68" name="Freeform 67"/>
          <p:cNvSpPr/>
          <p:nvPr/>
        </p:nvSpPr>
        <p:spPr>
          <a:xfrm flipH="1">
            <a:off x="6310281" y="5627088"/>
            <a:ext cx="1172308" cy="430779"/>
          </a:xfrm>
          <a:custGeom>
            <a:avLst/>
            <a:gdLst>
              <a:gd name="connsiteX0" fmla="*/ 879231 w 879231"/>
              <a:gd name="connsiteY0" fmla="*/ 0 h 323084"/>
              <a:gd name="connsiteX1" fmla="*/ 871415 w 879231"/>
              <a:gd name="connsiteY1" fmla="*/ 0 h 323084"/>
              <a:gd name="connsiteX2" fmla="*/ 859249 w 879231"/>
              <a:gd name="connsiteY2" fmla="*/ 0 h 323084"/>
              <a:gd name="connsiteX3" fmla="*/ 827276 w 879231"/>
              <a:gd name="connsiteY3" fmla="*/ 0 h 323084"/>
              <a:gd name="connsiteX4" fmla="*/ 668782 w 879231"/>
              <a:gd name="connsiteY4" fmla="*/ 0 h 323084"/>
              <a:gd name="connsiteX5" fmla="*/ 652708 w 879231"/>
              <a:gd name="connsiteY5" fmla="*/ 0 h 323084"/>
              <a:gd name="connsiteX6" fmla="*/ 629924 w 879231"/>
              <a:gd name="connsiteY6" fmla="*/ 0 h 323084"/>
              <a:gd name="connsiteX7" fmla="*/ 629306 w 879231"/>
              <a:gd name="connsiteY7" fmla="*/ 0 h 323084"/>
              <a:gd name="connsiteX8" fmla="*/ 0 w 879231"/>
              <a:gd name="connsiteY8" fmla="*/ 323084 h 323084"/>
              <a:gd name="connsiteX9" fmla="*/ 203821 w 879231"/>
              <a:gd name="connsiteY9" fmla="*/ 323084 h 323084"/>
              <a:gd name="connsiteX10" fmla="*/ 249925 w 879231"/>
              <a:gd name="connsiteY10" fmla="*/ 323084 h 323084"/>
              <a:gd name="connsiteX11" fmla="*/ 281753 w 879231"/>
              <a:gd name="connsiteY11" fmla="*/ 323084 h 323084"/>
              <a:gd name="connsiteX12" fmla="*/ 401173 w 879231"/>
              <a:gd name="connsiteY12" fmla="*/ 323084 h 323084"/>
              <a:gd name="connsiteX13" fmla="*/ 429803 w 879231"/>
              <a:gd name="connsiteY13" fmla="*/ 323084 h 323084"/>
              <a:gd name="connsiteX14" fmla="*/ 472220 w 879231"/>
              <a:gd name="connsiteY14" fmla="*/ 323084 h 323084"/>
              <a:gd name="connsiteX15" fmla="*/ 648510 w 879231"/>
              <a:gd name="connsiteY15" fmla="*/ 323084 h 323084"/>
              <a:gd name="connsiteX16" fmla="*/ 867128 w 879231"/>
              <a:gd name="connsiteY16" fmla="*/ 621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231" h="323084">
                <a:moveTo>
                  <a:pt x="879231" y="0"/>
                </a:moveTo>
                <a:lnTo>
                  <a:pt x="871415" y="0"/>
                </a:lnTo>
                <a:lnTo>
                  <a:pt x="859249" y="0"/>
                </a:lnTo>
                <a:lnTo>
                  <a:pt x="827276" y="0"/>
                </a:lnTo>
                <a:lnTo>
                  <a:pt x="668782" y="0"/>
                </a:lnTo>
                <a:lnTo>
                  <a:pt x="652708" y="0"/>
                </a:lnTo>
                <a:lnTo>
                  <a:pt x="629924" y="0"/>
                </a:lnTo>
                <a:lnTo>
                  <a:pt x="629306" y="0"/>
                </a:lnTo>
                <a:lnTo>
                  <a:pt x="0" y="323084"/>
                </a:lnTo>
                <a:lnTo>
                  <a:pt x="203821" y="323084"/>
                </a:lnTo>
                <a:lnTo>
                  <a:pt x="249925" y="323084"/>
                </a:lnTo>
                <a:lnTo>
                  <a:pt x="281753" y="323084"/>
                </a:lnTo>
                <a:lnTo>
                  <a:pt x="401173" y="323084"/>
                </a:lnTo>
                <a:lnTo>
                  <a:pt x="429803" y="323084"/>
                </a:lnTo>
                <a:lnTo>
                  <a:pt x="472220" y="323084"/>
                </a:lnTo>
                <a:lnTo>
                  <a:pt x="648510" y="323084"/>
                </a:lnTo>
                <a:lnTo>
                  <a:pt x="867128" y="6214"/>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69" name="Freeform 68"/>
          <p:cNvSpPr/>
          <p:nvPr/>
        </p:nvSpPr>
        <p:spPr>
          <a:xfrm>
            <a:off x="5656467" y="5627088"/>
            <a:ext cx="968696" cy="430779"/>
          </a:xfrm>
          <a:custGeom>
            <a:avLst/>
            <a:gdLst>
              <a:gd name="connsiteX0" fmla="*/ 225425 w 726522"/>
              <a:gd name="connsiteY0" fmla="*/ 0 h 323084"/>
              <a:gd name="connsiteX1" fmla="*/ 247330 w 726522"/>
              <a:gd name="connsiteY1" fmla="*/ 0 h 323084"/>
              <a:gd name="connsiteX2" fmla="*/ 304861 w 726522"/>
              <a:gd name="connsiteY2" fmla="*/ 0 h 323084"/>
              <a:gd name="connsiteX3" fmla="*/ 448435 w 726522"/>
              <a:gd name="connsiteY3" fmla="*/ 0 h 323084"/>
              <a:gd name="connsiteX4" fmla="*/ 501097 w 726522"/>
              <a:gd name="connsiteY4" fmla="*/ 0 h 323084"/>
              <a:gd name="connsiteX5" fmla="*/ 504592 w 726522"/>
              <a:gd name="connsiteY5" fmla="*/ 0 h 323084"/>
              <a:gd name="connsiteX6" fmla="*/ 726522 w 726522"/>
              <a:gd name="connsiteY6" fmla="*/ 323084 h 323084"/>
              <a:gd name="connsiteX7" fmla="*/ 548998 w 726522"/>
              <a:gd name="connsiteY7" fmla="*/ 323084 h 323084"/>
              <a:gd name="connsiteX8" fmla="*/ 447355 w 726522"/>
              <a:gd name="connsiteY8" fmla="*/ 323084 h 323084"/>
              <a:gd name="connsiteX9" fmla="*/ 253767 w 726522"/>
              <a:gd name="connsiteY9" fmla="*/ 323084 h 323084"/>
              <a:gd name="connsiteX10" fmla="*/ 204298 w 726522"/>
              <a:gd name="connsiteY10" fmla="*/ 323084 h 323084"/>
              <a:gd name="connsiteX11" fmla="*/ 0 w 726522"/>
              <a:gd name="connsiteY11" fmla="*/ 323084 h 323084"/>
              <a:gd name="connsiteX12" fmla="*/ 235785 w 726522"/>
              <a:gd name="connsiteY12" fmla="*/ 15082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522" h="323084">
                <a:moveTo>
                  <a:pt x="225425" y="0"/>
                </a:moveTo>
                <a:lnTo>
                  <a:pt x="247330" y="0"/>
                </a:lnTo>
                <a:lnTo>
                  <a:pt x="304861" y="0"/>
                </a:lnTo>
                <a:lnTo>
                  <a:pt x="448435" y="0"/>
                </a:lnTo>
                <a:lnTo>
                  <a:pt x="501097" y="0"/>
                </a:lnTo>
                <a:lnTo>
                  <a:pt x="504592" y="0"/>
                </a:lnTo>
                <a:lnTo>
                  <a:pt x="726522" y="323084"/>
                </a:lnTo>
                <a:lnTo>
                  <a:pt x="548998" y="323084"/>
                </a:lnTo>
                <a:lnTo>
                  <a:pt x="447355" y="323084"/>
                </a:lnTo>
                <a:lnTo>
                  <a:pt x="253767" y="323084"/>
                </a:lnTo>
                <a:lnTo>
                  <a:pt x="204298" y="323084"/>
                </a:lnTo>
                <a:lnTo>
                  <a:pt x="0" y="323084"/>
                </a:lnTo>
                <a:lnTo>
                  <a:pt x="235785" y="1508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75" name="Oval 74"/>
          <p:cNvSpPr/>
          <p:nvPr/>
        </p:nvSpPr>
        <p:spPr>
          <a:xfrm>
            <a:off x="4136299" y="1630944"/>
            <a:ext cx="846667" cy="84666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chemeClr val="tx1"/>
              </a:solidFill>
            </a:endParaRPr>
          </a:p>
        </p:txBody>
      </p:sp>
      <p:sp>
        <p:nvSpPr>
          <p:cNvPr id="76" name="Oval 75"/>
          <p:cNvSpPr/>
          <p:nvPr/>
        </p:nvSpPr>
        <p:spPr>
          <a:xfrm>
            <a:off x="4136299" y="3006777"/>
            <a:ext cx="846667" cy="84666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7" name="Oval 76"/>
          <p:cNvSpPr/>
          <p:nvPr/>
        </p:nvSpPr>
        <p:spPr>
          <a:xfrm>
            <a:off x="4136299" y="4509611"/>
            <a:ext cx="846667" cy="84666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8" name="Oval 77"/>
          <p:cNvSpPr/>
          <p:nvPr/>
        </p:nvSpPr>
        <p:spPr>
          <a:xfrm>
            <a:off x="7386496" y="2456444"/>
            <a:ext cx="846667" cy="84666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9" name="Oval 78"/>
          <p:cNvSpPr/>
          <p:nvPr/>
        </p:nvSpPr>
        <p:spPr>
          <a:xfrm>
            <a:off x="7386496" y="3994065"/>
            <a:ext cx="846667" cy="8466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4196" y="4696152"/>
            <a:ext cx="490872" cy="413816"/>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3641" y="3182119"/>
            <a:ext cx="511985" cy="495984"/>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0745" y="1835390"/>
            <a:ext cx="437777" cy="437777"/>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3379" y="2660627"/>
            <a:ext cx="532901" cy="438303"/>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22765" y="4252299"/>
            <a:ext cx="574132" cy="330200"/>
          </a:xfrm>
          <a:prstGeom prst="rect">
            <a:avLst/>
          </a:prstGeom>
        </p:spPr>
      </p:pic>
      <p:sp>
        <p:nvSpPr>
          <p:cNvPr id="85" name="Rectangle 84"/>
          <p:cNvSpPr/>
          <p:nvPr/>
        </p:nvSpPr>
        <p:spPr>
          <a:xfrm>
            <a:off x="8308099" y="2539739"/>
            <a:ext cx="886781" cy="830997"/>
          </a:xfrm>
          <a:prstGeom prst="rect">
            <a:avLst/>
          </a:prstGeom>
        </p:spPr>
        <p:txBody>
          <a:bodyPr wrap="none">
            <a:spAutoFit/>
          </a:bodyPr>
          <a:lstStyle/>
          <a:p>
            <a:r>
              <a:rPr lang="en-US" sz="4800" dirty="0"/>
              <a:t>02</a:t>
            </a:r>
          </a:p>
        </p:txBody>
      </p:sp>
      <p:sp>
        <p:nvSpPr>
          <p:cNvPr id="86" name="Rectangle 85"/>
          <p:cNvSpPr/>
          <p:nvPr/>
        </p:nvSpPr>
        <p:spPr>
          <a:xfrm>
            <a:off x="9164608" y="2713792"/>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87" name="Rectangle 86"/>
          <p:cNvSpPr/>
          <p:nvPr/>
        </p:nvSpPr>
        <p:spPr>
          <a:xfrm>
            <a:off x="8316896" y="2274688"/>
            <a:ext cx="2627587" cy="420564"/>
          </a:xfrm>
          <a:prstGeom prst="rect">
            <a:avLst/>
          </a:prstGeom>
        </p:spPr>
        <p:txBody>
          <a:bodyPr wrap="square">
            <a:spAutoFit/>
          </a:bodyPr>
          <a:lstStyle/>
          <a:p>
            <a:r>
              <a:rPr lang="en-US" sz="2133" dirty="0" err="1"/>
              <a:t>Xxxxx</a:t>
            </a:r>
            <a:r>
              <a:rPr lang="en-US" sz="2133" dirty="0"/>
              <a:t> </a:t>
            </a:r>
            <a:r>
              <a:rPr lang="en-US" sz="2133" dirty="0" err="1"/>
              <a:t>xxxxx</a:t>
            </a:r>
            <a:endParaRPr lang="en-US" sz="2133" dirty="0"/>
          </a:p>
        </p:txBody>
      </p:sp>
      <p:sp>
        <p:nvSpPr>
          <p:cNvPr id="88" name="Rectangle 87"/>
          <p:cNvSpPr/>
          <p:nvPr/>
        </p:nvSpPr>
        <p:spPr>
          <a:xfrm>
            <a:off x="8308099" y="4090387"/>
            <a:ext cx="886781" cy="830997"/>
          </a:xfrm>
          <a:prstGeom prst="rect">
            <a:avLst/>
          </a:prstGeom>
        </p:spPr>
        <p:txBody>
          <a:bodyPr wrap="none">
            <a:spAutoFit/>
          </a:bodyPr>
          <a:lstStyle/>
          <a:p>
            <a:r>
              <a:rPr lang="en-US" sz="4800" dirty="0"/>
              <a:t>04</a:t>
            </a:r>
          </a:p>
        </p:txBody>
      </p:sp>
      <p:sp>
        <p:nvSpPr>
          <p:cNvPr id="89" name="Rectangle 88"/>
          <p:cNvSpPr/>
          <p:nvPr/>
        </p:nvSpPr>
        <p:spPr>
          <a:xfrm>
            <a:off x="9164608" y="4264440"/>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0" name="Rectangle 89"/>
          <p:cNvSpPr/>
          <p:nvPr/>
        </p:nvSpPr>
        <p:spPr>
          <a:xfrm>
            <a:off x="8316896" y="3825336"/>
            <a:ext cx="2627587" cy="420564"/>
          </a:xfrm>
          <a:prstGeom prst="rect">
            <a:avLst/>
          </a:prstGeom>
        </p:spPr>
        <p:txBody>
          <a:bodyPr wrap="square">
            <a:spAutoFit/>
          </a:bodyPr>
          <a:lstStyle/>
          <a:p>
            <a:r>
              <a:rPr lang="en-US" sz="2133" dirty="0" err="1"/>
              <a:t>Xxxxx</a:t>
            </a:r>
            <a:r>
              <a:rPr lang="en-US" sz="2133" dirty="0"/>
              <a:t> </a:t>
            </a:r>
            <a:r>
              <a:rPr lang="en-US" sz="2133" dirty="0" err="1"/>
              <a:t>xxxxx</a:t>
            </a:r>
            <a:endParaRPr lang="en-US" sz="2133" dirty="0"/>
          </a:p>
        </p:txBody>
      </p:sp>
      <p:sp>
        <p:nvSpPr>
          <p:cNvPr id="91" name="Rectangle 90"/>
          <p:cNvSpPr/>
          <p:nvPr/>
        </p:nvSpPr>
        <p:spPr>
          <a:xfrm>
            <a:off x="3142886" y="4600159"/>
            <a:ext cx="886781" cy="830997"/>
          </a:xfrm>
          <a:prstGeom prst="rect">
            <a:avLst/>
          </a:prstGeom>
        </p:spPr>
        <p:txBody>
          <a:bodyPr wrap="none">
            <a:spAutoFit/>
          </a:bodyPr>
          <a:lstStyle/>
          <a:p>
            <a:r>
              <a:rPr lang="en-US" sz="4800" dirty="0"/>
              <a:t>05</a:t>
            </a:r>
          </a:p>
        </p:txBody>
      </p:sp>
      <p:sp>
        <p:nvSpPr>
          <p:cNvPr id="92" name="Rectangle 91"/>
          <p:cNvSpPr/>
          <p:nvPr/>
        </p:nvSpPr>
        <p:spPr>
          <a:xfrm>
            <a:off x="623392" y="4774212"/>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3" name="Rectangle 92"/>
          <p:cNvSpPr/>
          <p:nvPr/>
        </p:nvSpPr>
        <p:spPr>
          <a:xfrm>
            <a:off x="1363844" y="4335108"/>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
        <p:nvSpPr>
          <p:cNvPr id="94" name="Rectangle 93"/>
          <p:cNvSpPr/>
          <p:nvPr/>
        </p:nvSpPr>
        <p:spPr>
          <a:xfrm>
            <a:off x="3142886" y="3060763"/>
            <a:ext cx="886781" cy="830997"/>
          </a:xfrm>
          <a:prstGeom prst="rect">
            <a:avLst/>
          </a:prstGeom>
        </p:spPr>
        <p:txBody>
          <a:bodyPr wrap="none">
            <a:spAutoFit/>
          </a:bodyPr>
          <a:lstStyle/>
          <a:p>
            <a:r>
              <a:rPr lang="en-US" sz="4800" dirty="0"/>
              <a:t>03</a:t>
            </a:r>
          </a:p>
        </p:txBody>
      </p:sp>
      <p:sp>
        <p:nvSpPr>
          <p:cNvPr id="95" name="Rectangle 94"/>
          <p:cNvSpPr/>
          <p:nvPr/>
        </p:nvSpPr>
        <p:spPr>
          <a:xfrm>
            <a:off x="623392" y="3234816"/>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6" name="Rectangle 95"/>
          <p:cNvSpPr/>
          <p:nvPr/>
        </p:nvSpPr>
        <p:spPr>
          <a:xfrm>
            <a:off x="1363844" y="2795712"/>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
        <p:nvSpPr>
          <p:cNvPr id="97" name="Rectangle 96"/>
          <p:cNvSpPr/>
          <p:nvPr/>
        </p:nvSpPr>
        <p:spPr>
          <a:xfrm>
            <a:off x="3142886" y="1706097"/>
            <a:ext cx="886781" cy="830997"/>
          </a:xfrm>
          <a:prstGeom prst="rect">
            <a:avLst/>
          </a:prstGeom>
        </p:spPr>
        <p:txBody>
          <a:bodyPr wrap="none">
            <a:spAutoFit/>
          </a:bodyPr>
          <a:lstStyle/>
          <a:p>
            <a:r>
              <a:rPr lang="en-US" sz="4800" dirty="0"/>
              <a:t>01</a:t>
            </a:r>
          </a:p>
        </p:txBody>
      </p:sp>
      <p:sp>
        <p:nvSpPr>
          <p:cNvPr id="98" name="Rectangle 97"/>
          <p:cNvSpPr/>
          <p:nvPr/>
        </p:nvSpPr>
        <p:spPr>
          <a:xfrm>
            <a:off x="623392" y="1880149"/>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9" name="Rectangle 98"/>
          <p:cNvSpPr/>
          <p:nvPr/>
        </p:nvSpPr>
        <p:spPr>
          <a:xfrm>
            <a:off x="1363844" y="1441045"/>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Tree>
    <p:extLst>
      <p:ext uri="{BB962C8B-B14F-4D97-AF65-F5344CB8AC3E}">
        <p14:creationId xmlns:p14="http://schemas.microsoft.com/office/powerpoint/2010/main" val="83355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300"/>
                                        <p:tgtEl>
                                          <p:spTgt spid="43"/>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100"/>
                                        </p:tgtEl>
                                        <p:attrNameLst>
                                          <p:attrName>style.visibility</p:attrName>
                                        </p:attrNameLst>
                                      </p:cBhvr>
                                      <p:to>
                                        <p:strVal val="visible"/>
                                      </p:to>
                                    </p:set>
                                    <p:animEffect transition="in" filter="wipe(down)">
                                      <p:cBhvr>
                                        <p:cTn id="10" dur="200"/>
                                        <p:tgtEl>
                                          <p:spTgt spid="100"/>
                                        </p:tgtEl>
                                      </p:cBhvr>
                                    </p:animEffect>
                                  </p:childTnLst>
                                </p:cTn>
                              </p:par>
                              <p:par>
                                <p:cTn id="11" presetID="22" presetClass="entr" presetSubtype="4" fill="hold" grpId="0" nodeType="withEffect">
                                  <p:stCondLst>
                                    <p:cond delay="30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300"/>
                                        <p:tgtEl>
                                          <p:spTgt spid="3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300"/>
                                        <p:tgtEl>
                                          <p:spTgt spid="77"/>
                                        </p:tgtEl>
                                      </p:cBhvr>
                                    </p:animEffect>
                                  </p:childTnLst>
                                </p:cTn>
                              </p:par>
                              <p:par>
                                <p:cTn id="17" presetID="10" presetClass="entr" presetSubtype="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300"/>
                                        <p:tgtEl>
                                          <p:spTgt spid="8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300"/>
                                        <p:tgtEl>
                                          <p:spTgt spid="9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300"/>
                                        <p:tgtEl>
                                          <p:spTgt spid="9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300"/>
                                        <p:tgtEl>
                                          <p:spTgt spid="93"/>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par>
                                <p:cTn id="32" presetID="22" presetClass="entr" presetSubtype="4" fill="hold" grpId="0" nodeType="withEffect">
                                  <p:stCondLst>
                                    <p:cond delay="300"/>
                                  </p:stCondLst>
                                  <p:childTnLst>
                                    <p:set>
                                      <p:cBhvr>
                                        <p:cTn id="33" dur="1" fill="hold">
                                          <p:stCondLst>
                                            <p:cond delay="0"/>
                                          </p:stCondLst>
                                        </p:cTn>
                                        <p:tgtEl>
                                          <p:spTgt spid="71"/>
                                        </p:tgtEl>
                                        <p:attrNameLst>
                                          <p:attrName>style.visibility</p:attrName>
                                        </p:attrNameLst>
                                      </p:cBhvr>
                                      <p:to>
                                        <p:strVal val="visible"/>
                                      </p:to>
                                    </p:set>
                                    <p:animEffect transition="in" filter="wipe(down)">
                                      <p:cBhvr>
                                        <p:cTn id="34" dur="200"/>
                                        <p:tgtEl>
                                          <p:spTgt spid="71"/>
                                        </p:tgtEl>
                                      </p:cBhvr>
                                    </p:animEffect>
                                  </p:childTnLst>
                                </p:cTn>
                              </p:par>
                              <p:par>
                                <p:cTn id="35" presetID="22" presetClass="entr" presetSubtype="4" fill="hold" grpId="0" nodeType="withEffect">
                                  <p:stCondLst>
                                    <p:cond delay="40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300"/>
                                        <p:tgtEl>
                                          <p:spTgt spid="36"/>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300"/>
                                        <p:tgtEl>
                                          <p:spTgt spid="76"/>
                                        </p:tgtEl>
                                      </p:cBhvr>
                                    </p:animEffect>
                                  </p:childTnLst>
                                </p:cTn>
                              </p:par>
                              <p:par>
                                <p:cTn id="41" presetID="10" presetClass="entr" presetSubtype="0" fill="hold" nodeType="withEffect">
                                  <p:stCondLst>
                                    <p:cond delay="60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300"/>
                                        <p:tgtEl>
                                          <p:spTgt spid="81"/>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300"/>
                                        <p:tgtEl>
                                          <p:spTgt spid="94"/>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300"/>
                                        <p:tgtEl>
                                          <p:spTgt spid="95"/>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300"/>
                                        <p:tgtEl>
                                          <p:spTgt spid="96"/>
                                        </p:tgtEl>
                                      </p:cBhvr>
                                    </p:animEffect>
                                  </p:childTnLst>
                                </p:cTn>
                              </p:par>
                              <p:par>
                                <p:cTn id="53" presetID="22" presetClass="entr" presetSubtype="4" fill="hold" grpId="0" nodeType="withEffect">
                                  <p:stCondLst>
                                    <p:cond delay="40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300"/>
                                        <p:tgtEl>
                                          <p:spTgt spid="41"/>
                                        </p:tgtEl>
                                      </p:cBhvr>
                                    </p:animEffect>
                                  </p:childTnLst>
                                </p:cTn>
                              </p:par>
                              <p:par>
                                <p:cTn id="56" presetID="22" presetClass="entr" presetSubtype="4" fill="hold" grpId="0" nodeType="withEffect">
                                  <p:stCondLst>
                                    <p:cond delay="500"/>
                                  </p:stCondLst>
                                  <p:childTnLst>
                                    <p:set>
                                      <p:cBhvr>
                                        <p:cTn id="57" dur="1" fill="hold">
                                          <p:stCondLst>
                                            <p:cond delay="0"/>
                                          </p:stCondLst>
                                        </p:cTn>
                                        <p:tgtEl>
                                          <p:spTgt spid="69"/>
                                        </p:tgtEl>
                                        <p:attrNameLst>
                                          <p:attrName>style.visibility</p:attrName>
                                        </p:attrNameLst>
                                      </p:cBhvr>
                                      <p:to>
                                        <p:strVal val="visible"/>
                                      </p:to>
                                    </p:set>
                                    <p:animEffect transition="in" filter="wipe(down)">
                                      <p:cBhvr>
                                        <p:cTn id="58" dur="300"/>
                                        <p:tgtEl>
                                          <p:spTgt spid="69"/>
                                        </p:tgtEl>
                                      </p:cBhvr>
                                    </p:animEffect>
                                  </p:childTnLst>
                                </p:cTn>
                              </p:par>
                              <p:par>
                                <p:cTn id="59" presetID="22" presetClass="entr" presetSubtype="4" fill="hold" grpId="0" nodeType="withEffect">
                                  <p:stCondLst>
                                    <p:cond delay="60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300"/>
                                        <p:tgtEl>
                                          <p:spTgt spid="35"/>
                                        </p:tgtEl>
                                      </p:cBhvr>
                                    </p:animEffect>
                                  </p:childTnLst>
                                </p:cTn>
                              </p:par>
                              <p:par>
                                <p:cTn id="62" presetID="10" presetClass="entr" presetSubtype="0" fill="hold" grpId="0" nodeType="withEffect">
                                  <p:stCondLst>
                                    <p:cond delay="80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300"/>
                                        <p:tgtEl>
                                          <p:spTgt spid="75"/>
                                        </p:tgtEl>
                                      </p:cBhvr>
                                    </p:animEffect>
                                  </p:childTnLst>
                                </p:cTn>
                              </p:par>
                              <p:par>
                                <p:cTn id="65" presetID="10" presetClass="entr" presetSubtype="0" fill="hold" nodeType="withEffect">
                                  <p:stCondLst>
                                    <p:cond delay="80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300"/>
                                        <p:tgtEl>
                                          <p:spTgt spid="82"/>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300"/>
                                        <p:tgtEl>
                                          <p:spTgt spid="97"/>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300"/>
                                        <p:tgtEl>
                                          <p:spTgt spid="98"/>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300"/>
                                        <p:tgtEl>
                                          <p:spTgt spid="99"/>
                                        </p:tgtEl>
                                      </p:cBhvr>
                                    </p:animEffect>
                                  </p:childTnLst>
                                </p:cTn>
                              </p:par>
                              <p:par>
                                <p:cTn id="77" presetID="22" presetClass="entr" presetSubtype="4" fill="hold" grpId="0" nodeType="withEffect">
                                  <p:stCondLst>
                                    <p:cond delay="600"/>
                                  </p:stCondLst>
                                  <p:childTnLst>
                                    <p:set>
                                      <p:cBhvr>
                                        <p:cTn id="78" dur="1" fill="hold">
                                          <p:stCondLst>
                                            <p:cond delay="0"/>
                                          </p:stCondLst>
                                        </p:cTn>
                                        <p:tgtEl>
                                          <p:spTgt spid="42"/>
                                        </p:tgtEl>
                                        <p:attrNameLst>
                                          <p:attrName>style.visibility</p:attrName>
                                        </p:attrNameLst>
                                      </p:cBhvr>
                                      <p:to>
                                        <p:strVal val="visible"/>
                                      </p:to>
                                    </p:set>
                                    <p:animEffect transition="in" filter="wipe(down)">
                                      <p:cBhvr>
                                        <p:cTn id="79" dur="300"/>
                                        <p:tgtEl>
                                          <p:spTgt spid="42"/>
                                        </p:tgtEl>
                                      </p:cBhvr>
                                    </p:animEffect>
                                  </p:childTnLst>
                                </p:cTn>
                              </p:par>
                              <p:par>
                                <p:cTn id="80" presetID="22" presetClass="entr" presetSubtype="4" fill="hold" grpId="0" nodeType="withEffect">
                                  <p:stCondLst>
                                    <p:cond delay="700"/>
                                  </p:stCondLst>
                                  <p:childTnLst>
                                    <p:set>
                                      <p:cBhvr>
                                        <p:cTn id="81" dur="1" fill="hold">
                                          <p:stCondLst>
                                            <p:cond delay="0"/>
                                          </p:stCondLst>
                                        </p:cTn>
                                        <p:tgtEl>
                                          <p:spTgt spid="68"/>
                                        </p:tgtEl>
                                        <p:attrNameLst>
                                          <p:attrName>style.visibility</p:attrName>
                                        </p:attrNameLst>
                                      </p:cBhvr>
                                      <p:to>
                                        <p:strVal val="visible"/>
                                      </p:to>
                                    </p:set>
                                    <p:animEffect transition="in" filter="wipe(down)">
                                      <p:cBhvr>
                                        <p:cTn id="82" dur="200"/>
                                        <p:tgtEl>
                                          <p:spTgt spid="68"/>
                                        </p:tgtEl>
                                      </p:cBhvr>
                                    </p:animEffect>
                                  </p:childTnLst>
                                </p:cTn>
                              </p:par>
                              <p:par>
                                <p:cTn id="83" presetID="22" presetClass="entr" presetSubtype="4" fill="hold" grpId="0" nodeType="withEffect">
                                  <p:stCondLst>
                                    <p:cond delay="80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300"/>
                                        <p:tgtEl>
                                          <p:spTgt spid="33"/>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300"/>
                                        <p:tgtEl>
                                          <p:spTgt spid="78"/>
                                        </p:tgtEl>
                                      </p:cBhvr>
                                    </p:animEffect>
                                  </p:childTnLst>
                                </p:cTn>
                              </p:par>
                              <p:par>
                                <p:cTn id="89" presetID="10" presetClass="entr" presetSubtype="0" fill="hold" nodeType="withEffect">
                                  <p:stCondLst>
                                    <p:cond delay="100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300"/>
                                        <p:tgtEl>
                                          <p:spTgt spid="83"/>
                                        </p:tgtEl>
                                      </p:cBhvr>
                                    </p:animEffect>
                                  </p:childTnLst>
                                </p:cTn>
                              </p:par>
                              <p:par>
                                <p:cTn id="92" presetID="10" presetClass="entr" presetSubtype="0" fill="hold" grpId="0" nodeType="withEffect">
                                  <p:stCondLst>
                                    <p:cond delay="1000"/>
                                  </p:stCondLst>
                                  <p:childTnLst>
                                    <p:set>
                                      <p:cBhvr>
                                        <p:cTn id="93" dur="1" fill="hold">
                                          <p:stCondLst>
                                            <p:cond delay="0"/>
                                          </p:stCondLst>
                                        </p:cTn>
                                        <p:tgtEl>
                                          <p:spTgt spid="85"/>
                                        </p:tgtEl>
                                        <p:attrNameLst>
                                          <p:attrName>style.visibility</p:attrName>
                                        </p:attrNameLst>
                                      </p:cBhvr>
                                      <p:to>
                                        <p:strVal val="visible"/>
                                      </p:to>
                                    </p:set>
                                    <p:animEffect transition="in" filter="fade">
                                      <p:cBhvr>
                                        <p:cTn id="94" dur="300"/>
                                        <p:tgtEl>
                                          <p:spTgt spid="85"/>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300"/>
                                        <p:tgtEl>
                                          <p:spTgt spid="86"/>
                                        </p:tgtEl>
                                      </p:cBhvr>
                                    </p:animEffect>
                                  </p:childTnLst>
                                </p:cTn>
                              </p:par>
                              <p:par>
                                <p:cTn id="98" presetID="10" presetClass="entr" presetSubtype="0" fill="hold" grpId="0" nodeType="withEffect">
                                  <p:stCondLst>
                                    <p:cond delay="100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300"/>
                                        <p:tgtEl>
                                          <p:spTgt spid="87"/>
                                        </p:tgtEl>
                                      </p:cBhvr>
                                    </p:animEffect>
                                  </p:childTnLst>
                                </p:cTn>
                              </p:par>
                              <p:par>
                                <p:cTn id="101" presetID="22" presetClass="entr" presetSubtype="4" fill="hold" grpId="0" nodeType="withEffect">
                                  <p:stCondLst>
                                    <p:cond delay="800"/>
                                  </p:stCondLst>
                                  <p:childTnLst>
                                    <p:set>
                                      <p:cBhvr>
                                        <p:cTn id="102" dur="1" fill="hold">
                                          <p:stCondLst>
                                            <p:cond delay="0"/>
                                          </p:stCondLst>
                                        </p:cTn>
                                        <p:tgtEl>
                                          <p:spTgt spid="44"/>
                                        </p:tgtEl>
                                        <p:attrNameLst>
                                          <p:attrName>style.visibility</p:attrName>
                                        </p:attrNameLst>
                                      </p:cBhvr>
                                      <p:to>
                                        <p:strVal val="visible"/>
                                      </p:to>
                                    </p:set>
                                    <p:animEffect transition="in" filter="wipe(down)">
                                      <p:cBhvr>
                                        <p:cTn id="103" dur="300"/>
                                        <p:tgtEl>
                                          <p:spTgt spid="44"/>
                                        </p:tgtEl>
                                      </p:cBhvr>
                                    </p:animEffect>
                                  </p:childTnLst>
                                </p:cTn>
                              </p:par>
                              <p:par>
                                <p:cTn id="104" presetID="22" presetClass="entr" presetSubtype="4" fill="hold" grpId="0" nodeType="withEffect">
                                  <p:stCondLst>
                                    <p:cond delay="900"/>
                                  </p:stCondLst>
                                  <p:childTnLst>
                                    <p:set>
                                      <p:cBhvr>
                                        <p:cTn id="105" dur="1" fill="hold">
                                          <p:stCondLst>
                                            <p:cond delay="0"/>
                                          </p:stCondLst>
                                        </p:cTn>
                                        <p:tgtEl>
                                          <p:spTgt spid="67"/>
                                        </p:tgtEl>
                                        <p:attrNameLst>
                                          <p:attrName>style.visibility</p:attrName>
                                        </p:attrNameLst>
                                      </p:cBhvr>
                                      <p:to>
                                        <p:strVal val="visible"/>
                                      </p:to>
                                    </p:set>
                                    <p:animEffect transition="in" filter="wipe(down)">
                                      <p:cBhvr>
                                        <p:cTn id="106" dur="200"/>
                                        <p:tgtEl>
                                          <p:spTgt spid="67"/>
                                        </p:tgtEl>
                                      </p:cBhvr>
                                    </p:animEffect>
                                  </p:childTnLst>
                                </p:cTn>
                              </p:par>
                              <p:par>
                                <p:cTn id="107" presetID="22" presetClass="entr" presetSubtype="4" fill="hold" grpId="0" nodeType="withEffect">
                                  <p:stCondLst>
                                    <p:cond delay="1000"/>
                                  </p:stCondLst>
                                  <p:childTnLst>
                                    <p:set>
                                      <p:cBhvr>
                                        <p:cTn id="108" dur="1" fill="hold">
                                          <p:stCondLst>
                                            <p:cond delay="0"/>
                                          </p:stCondLst>
                                        </p:cTn>
                                        <p:tgtEl>
                                          <p:spTgt spid="34"/>
                                        </p:tgtEl>
                                        <p:attrNameLst>
                                          <p:attrName>style.visibility</p:attrName>
                                        </p:attrNameLst>
                                      </p:cBhvr>
                                      <p:to>
                                        <p:strVal val="visible"/>
                                      </p:to>
                                    </p:set>
                                    <p:animEffect transition="in" filter="wipe(down)">
                                      <p:cBhvr>
                                        <p:cTn id="109" dur="300"/>
                                        <p:tgtEl>
                                          <p:spTgt spid="34"/>
                                        </p:tgtEl>
                                      </p:cBhvr>
                                    </p:animEffect>
                                  </p:childTnLst>
                                </p:cTn>
                              </p:par>
                              <p:par>
                                <p:cTn id="110" presetID="10" presetClass="entr" presetSubtype="0" fill="hold" grpId="0" nodeType="withEffect">
                                  <p:stCondLst>
                                    <p:cond delay="1200"/>
                                  </p:stCondLst>
                                  <p:childTnLst>
                                    <p:set>
                                      <p:cBhvr>
                                        <p:cTn id="111" dur="1" fill="hold">
                                          <p:stCondLst>
                                            <p:cond delay="0"/>
                                          </p:stCondLst>
                                        </p:cTn>
                                        <p:tgtEl>
                                          <p:spTgt spid="79"/>
                                        </p:tgtEl>
                                        <p:attrNameLst>
                                          <p:attrName>style.visibility</p:attrName>
                                        </p:attrNameLst>
                                      </p:cBhvr>
                                      <p:to>
                                        <p:strVal val="visible"/>
                                      </p:to>
                                    </p:set>
                                    <p:animEffect transition="in" filter="fade">
                                      <p:cBhvr>
                                        <p:cTn id="112" dur="300"/>
                                        <p:tgtEl>
                                          <p:spTgt spid="79"/>
                                        </p:tgtEl>
                                      </p:cBhvr>
                                    </p:animEffect>
                                  </p:childTnLst>
                                </p:cTn>
                              </p:par>
                              <p:par>
                                <p:cTn id="113" presetID="10" presetClass="entr" presetSubtype="0" fill="hold" nodeType="withEffect">
                                  <p:stCondLst>
                                    <p:cond delay="1200"/>
                                  </p:stCondLst>
                                  <p:childTnLst>
                                    <p:set>
                                      <p:cBhvr>
                                        <p:cTn id="114" dur="1" fill="hold">
                                          <p:stCondLst>
                                            <p:cond delay="0"/>
                                          </p:stCondLst>
                                        </p:cTn>
                                        <p:tgtEl>
                                          <p:spTgt spid="84"/>
                                        </p:tgtEl>
                                        <p:attrNameLst>
                                          <p:attrName>style.visibility</p:attrName>
                                        </p:attrNameLst>
                                      </p:cBhvr>
                                      <p:to>
                                        <p:strVal val="visible"/>
                                      </p:to>
                                    </p:set>
                                    <p:animEffect transition="in" filter="fade">
                                      <p:cBhvr>
                                        <p:cTn id="115" dur="300"/>
                                        <p:tgtEl>
                                          <p:spTgt spid="84"/>
                                        </p:tgtEl>
                                      </p:cBhvr>
                                    </p:animEffect>
                                  </p:childTnLst>
                                </p:cTn>
                              </p:par>
                              <p:par>
                                <p:cTn id="116" presetID="10" presetClass="entr" presetSubtype="0" fill="hold" grpId="0" nodeType="withEffect">
                                  <p:stCondLst>
                                    <p:cond delay="120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300"/>
                                        <p:tgtEl>
                                          <p:spTgt spid="88"/>
                                        </p:tgtEl>
                                      </p:cBhvr>
                                    </p:animEffect>
                                  </p:childTnLst>
                                </p:cTn>
                              </p:par>
                              <p:par>
                                <p:cTn id="119" presetID="10" presetClass="entr" presetSubtype="0" fill="hold" grpId="0" nodeType="withEffect">
                                  <p:stCondLst>
                                    <p:cond delay="120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300"/>
                                        <p:tgtEl>
                                          <p:spTgt spid="89"/>
                                        </p:tgtEl>
                                      </p:cBhvr>
                                    </p:animEffect>
                                  </p:childTnLst>
                                </p:cTn>
                              </p:par>
                              <p:par>
                                <p:cTn id="122" presetID="10" presetClass="entr" presetSubtype="0" fill="hold" grpId="0" nodeType="withEffect">
                                  <p:stCondLst>
                                    <p:cond delay="120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3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40" grpId="0" animBg="1"/>
      <p:bldP spid="41" grpId="0" animBg="1"/>
      <p:bldP spid="42" grpId="0" animBg="1"/>
      <p:bldP spid="43" grpId="0" animBg="1"/>
      <p:bldP spid="44" grpId="0" animBg="1"/>
      <p:bldP spid="100" grpId="0" animBg="1"/>
      <p:bldP spid="71" grpId="0" animBg="1"/>
      <p:bldP spid="67" grpId="0" animBg="1"/>
      <p:bldP spid="68" grpId="0" animBg="1"/>
      <p:bldP spid="69" grpId="0" animBg="1"/>
      <p:bldP spid="75" grpId="0" animBg="1"/>
      <p:bldP spid="76" grpId="0" animBg="1"/>
      <p:bldP spid="77" grpId="0" animBg="1"/>
      <p:bldP spid="78" grpId="0" animBg="1"/>
      <p:bldP spid="79" grpId="0" animBg="1"/>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Xxxxxxxxx</a:t>
            </a:r>
            <a:endParaRPr lang="en-US" dirty="0"/>
          </a:p>
        </p:txBody>
      </p:sp>
      <p:sp>
        <p:nvSpPr>
          <p:cNvPr id="3" name="Text Placeholder 2"/>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10" name="TextBox 9"/>
          <p:cNvSpPr txBox="1"/>
          <p:nvPr/>
        </p:nvSpPr>
        <p:spPr>
          <a:xfrm>
            <a:off x="924411" y="1710728"/>
            <a:ext cx="1667200" cy="492443"/>
          </a:xfrm>
          <a:prstGeom prst="rect">
            <a:avLst/>
          </a:prstGeom>
          <a:solidFill>
            <a:schemeClr val="bg1">
              <a:lumMod val="50000"/>
              <a:alpha val="50000"/>
            </a:schemeClr>
          </a:solidFill>
          <a:ln w="3175">
            <a:solidFill>
              <a:schemeClr val="tx1">
                <a:lumMod val="60000"/>
                <a:lumOff val="40000"/>
              </a:schemeClr>
            </a:solidFill>
          </a:ln>
        </p:spPr>
        <p:txBody>
          <a:bodyPr wrap="square" lIns="243840" tIns="121920" rIns="243840" bIns="121920" rtlCol="0">
            <a:spAutoFit/>
          </a:bodyPr>
          <a:lstStyle/>
          <a:p>
            <a:r>
              <a:rPr lang="en-US" sz="1600" dirty="0"/>
              <a:t>Xxx </a:t>
            </a:r>
            <a:r>
              <a:rPr lang="en-US" sz="1600" dirty="0" err="1"/>
              <a:t>Xxxxxx</a:t>
            </a:r>
            <a:endParaRPr lang="en-US" sz="1600" dirty="0"/>
          </a:p>
        </p:txBody>
      </p:sp>
      <p:sp>
        <p:nvSpPr>
          <p:cNvPr id="11" name="TextBox 10"/>
          <p:cNvSpPr txBox="1"/>
          <p:nvPr/>
        </p:nvSpPr>
        <p:spPr>
          <a:xfrm>
            <a:off x="2591611" y="1710728"/>
            <a:ext cx="8685989" cy="492443"/>
          </a:xfrm>
          <a:prstGeom prst="rect">
            <a:avLst/>
          </a:prstGeom>
          <a:solidFill>
            <a:schemeClr val="bg1">
              <a:lumMod val="95000"/>
            </a:schemeClr>
          </a:solidFill>
          <a:ln w="3175">
            <a:solidFill>
              <a:schemeClr val="tx1">
                <a:lumMod val="60000"/>
                <a:lumOff val="40000"/>
              </a:schemeClr>
            </a:solidFill>
          </a:ln>
        </p:spPr>
        <p:txBody>
          <a:bodyPr wrap="square" lIns="243840" tIns="121920" rIns="243840" bIns="121920" rtlCol="0">
            <a:spAutoFit/>
          </a:bodyPr>
          <a:lstStyle/>
          <a:p>
            <a:r>
              <a:rPr lang="en-US" sz="1600" dirty="0"/>
              <a:t>Xx </a:t>
            </a:r>
            <a:r>
              <a:rPr lang="en-US" sz="1600" dirty="0" err="1"/>
              <a:t>xxxx</a:t>
            </a:r>
            <a:r>
              <a:rPr lang="en-US" sz="1600" dirty="0"/>
              <a:t> xxx x </a:t>
            </a:r>
            <a:r>
              <a:rPr lang="en-US" sz="1600" dirty="0" err="1"/>
              <a:t>xxxxxxxxxxxxxx</a:t>
            </a:r>
            <a:r>
              <a:rPr lang="en-US" sz="1600" dirty="0"/>
              <a:t> xxx Xx </a:t>
            </a:r>
            <a:r>
              <a:rPr lang="en-US" sz="1600" dirty="0" err="1"/>
              <a:t>xx</a:t>
            </a:r>
            <a:r>
              <a:rPr lang="en-US" sz="1600" dirty="0"/>
              <a:t> </a:t>
            </a:r>
            <a:r>
              <a:rPr lang="en-US" sz="1600" dirty="0" err="1"/>
              <a:t>xxxxxxxxx</a:t>
            </a:r>
            <a:r>
              <a:rPr lang="en-US" sz="1600" dirty="0"/>
              <a:t> xxx x </a:t>
            </a:r>
            <a:r>
              <a:rPr lang="en-US" sz="1600" dirty="0" err="1"/>
              <a:t>xxxxxxxxxx</a:t>
            </a:r>
            <a:r>
              <a:rPr lang="en-US" sz="1600" dirty="0"/>
              <a:t> </a:t>
            </a:r>
          </a:p>
        </p:txBody>
      </p:sp>
      <p:sp>
        <p:nvSpPr>
          <p:cNvPr id="5" name="Up Arrow 4"/>
          <p:cNvSpPr/>
          <p:nvPr/>
        </p:nvSpPr>
        <p:spPr>
          <a:xfrm>
            <a:off x="924411" y="2516899"/>
            <a:ext cx="2513260" cy="3024336"/>
          </a:xfrm>
          <a:prstGeom prst="upArrow">
            <a:avLst>
              <a:gd name="adj1" fmla="val 70794"/>
              <a:gd name="adj2" fmla="val 3742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243840" bIns="243840" rtlCol="0" anchor="b" anchorCtr="0"/>
          <a:lstStyle/>
          <a:p>
            <a:pPr algn="ctr"/>
            <a:r>
              <a:rPr lang="en-US" sz="2800" dirty="0">
                <a:solidFill>
                  <a:srgbClr val="FFFFFF"/>
                </a:solidFill>
              </a:rPr>
              <a:t> x </a:t>
            </a:r>
            <a:r>
              <a:rPr lang="en-US" sz="2800" dirty="0" err="1">
                <a:solidFill>
                  <a:srgbClr val="FFFFFF"/>
                </a:solidFill>
              </a:rPr>
              <a:t>X</a:t>
            </a:r>
            <a:endParaRPr lang="en-US" sz="28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a:t>
            </a:r>
            <a:r>
              <a:rPr lang="en-US" sz="1400" dirty="0" err="1">
                <a:solidFill>
                  <a:srgbClr val="FFFFFF"/>
                </a:solidFill>
              </a:rPr>
              <a:t>xxxxxxxxxxxxx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a:t>
            </a:r>
          </a:p>
        </p:txBody>
      </p:sp>
      <p:sp>
        <p:nvSpPr>
          <p:cNvPr id="13" name="Up Arrow 12"/>
          <p:cNvSpPr/>
          <p:nvPr/>
        </p:nvSpPr>
        <p:spPr>
          <a:xfrm>
            <a:off x="3537721" y="2516899"/>
            <a:ext cx="2513260" cy="3024336"/>
          </a:xfrm>
          <a:prstGeom prst="upArrow">
            <a:avLst>
              <a:gd name="adj1" fmla="val 70794"/>
              <a:gd name="adj2" fmla="val 37427"/>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243840" bIns="243840" rtlCol="0" anchor="b" anchorCtr="0"/>
          <a:lstStyle/>
          <a:p>
            <a:pPr algn="ctr"/>
            <a:r>
              <a:rPr lang="en-US" sz="2800" dirty="0">
                <a:solidFill>
                  <a:srgbClr val="FFFFFF"/>
                </a:solidFill>
              </a:rPr>
              <a:t> x </a:t>
            </a:r>
            <a:r>
              <a:rPr lang="en-US" sz="2800" dirty="0" err="1">
                <a:solidFill>
                  <a:srgbClr val="FFFFFF"/>
                </a:solidFill>
              </a:rPr>
              <a:t>X</a:t>
            </a:r>
            <a:endParaRPr lang="en-US" sz="28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a:t>
            </a:r>
            <a:r>
              <a:rPr lang="en-US" sz="1400" dirty="0" err="1">
                <a:solidFill>
                  <a:srgbClr val="FFFFFF"/>
                </a:solidFill>
              </a:rPr>
              <a:t>xxxxxxxxxxxxx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a:t>
            </a:r>
          </a:p>
        </p:txBody>
      </p:sp>
      <p:sp>
        <p:nvSpPr>
          <p:cNvPr id="14" name="Up Arrow 13"/>
          <p:cNvSpPr/>
          <p:nvPr/>
        </p:nvSpPr>
        <p:spPr>
          <a:xfrm>
            <a:off x="6151031" y="2516899"/>
            <a:ext cx="2513260" cy="3024336"/>
          </a:xfrm>
          <a:prstGeom prst="upArrow">
            <a:avLst>
              <a:gd name="adj1" fmla="val 70794"/>
              <a:gd name="adj2" fmla="val 37427"/>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243840" bIns="243840" rtlCol="0" anchor="b" anchorCtr="0"/>
          <a:lstStyle/>
          <a:p>
            <a:pPr algn="ctr"/>
            <a:r>
              <a:rPr lang="en-US" sz="2800" dirty="0">
                <a:solidFill>
                  <a:srgbClr val="FFFFFF"/>
                </a:solidFill>
              </a:rPr>
              <a:t> x </a:t>
            </a:r>
            <a:r>
              <a:rPr lang="en-US" sz="2800" dirty="0" err="1">
                <a:solidFill>
                  <a:srgbClr val="FFFFFF"/>
                </a:solidFill>
              </a:rPr>
              <a:t>X</a:t>
            </a:r>
            <a:endParaRPr lang="en-US" sz="28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a:t>
            </a:r>
            <a:r>
              <a:rPr lang="en-US" sz="1400" dirty="0" err="1">
                <a:solidFill>
                  <a:srgbClr val="FFFFFF"/>
                </a:solidFill>
              </a:rPr>
              <a:t>xxxxxxxxxxxxx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a:t>
            </a:r>
          </a:p>
        </p:txBody>
      </p:sp>
      <p:sp>
        <p:nvSpPr>
          <p:cNvPr id="15" name="Up Arrow 14"/>
          <p:cNvSpPr/>
          <p:nvPr/>
        </p:nvSpPr>
        <p:spPr>
          <a:xfrm>
            <a:off x="8764341" y="2516899"/>
            <a:ext cx="2513260" cy="3024336"/>
          </a:xfrm>
          <a:prstGeom prst="upArrow">
            <a:avLst>
              <a:gd name="adj1" fmla="val 70794"/>
              <a:gd name="adj2" fmla="val 3742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243840" bIns="243840" rtlCol="0" anchor="b" anchorCtr="0"/>
          <a:lstStyle/>
          <a:p>
            <a:pPr algn="ctr"/>
            <a:r>
              <a:rPr lang="en-US" sz="2800" dirty="0">
                <a:solidFill>
                  <a:srgbClr val="FFFFFF"/>
                </a:solidFill>
              </a:rPr>
              <a:t> x </a:t>
            </a:r>
            <a:r>
              <a:rPr lang="en-US" sz="2800" dirty="0" err="1">
                <a:solidFill>
                  <a:srgbClr val="FFFFFF"/>
                </a:solidFill>
              </a:rPr>
              <a:t>X</a:t>
            </a:r>
            <a:endParaRPr lang="en-US" sz="2800" dirty="0">
              <a:solidFill>
                <a:srgbClr val="FFFFFF"/>
              </a:solidFill>
            </a:endParaRPr>
          </a:p>
          <a:p>
            <a:pPr algn="ct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a:t>
            </a:r>
            <a:r>
              <a:rPr lang="en-US" sz="1400" dirty="0" err="1">
                <a:solidFill>
                  <a:srgbClr val="FFFFFF"/>
                </a:solidFill>
              </a:rPr>
              <a:t>xxxxxxxxxxxxx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a:t>
            </a: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4606" y="3116750"/>
            <a:ext cx="931333" cy="540927"/>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8449" y="3016600"/>
            <a:ext cx="431801" cy="616859"/>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6969" y="3059535"/>
            <a:ext cx="508000" cy="573924"/>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5935" y="3140968"/>
            <a:ext cx="770211" cy="492491"/>
          </a:xfrm>
          <a:prstGeom prst="rect">
            <a:avLst/>
          </a:prstGeom>
        </p:spPr>
      </p:pic>
    </p:spTree>
    <p:extLst>
      <p:ext uri="{BB962C8B-B14F-4D97-AF65-F5344CB8AC3E}">
        <p14:creationId xmlns:p14="http://schemas.microsoft.com/office/powerpoint/2010/main" val="40920269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900"/>
                                            <p:tgtEl>
                                              <p:spTgt spid="11"/>
                                            </p:tgtEl>
                                          </p:cBhvr>
                                        </p:animEffect>
                                      </p:childTnLst>
                                    </p:cTn>
                                  </p:par>
                                  <p:par>
                                    <p:cTn id="11" presetID="2" presetClass="entr" presetSubtype="4" fill="hold" grpId="0" nodeType="withEffect" p14:presetBounceEnd="66667">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14:bounceEnd="66667">
                                          <p:cBhvr additive="base">
                                            <p:cTn id="13" dur="900" fill="hold"/>
                                            <p:tgtEl>
                                              <p:spTgt spid="5"/>
                                            </p:tgtEl>
                                            <p:attrNameLst>
                                              <p:attrName>ppt_x</p:attrName>
                                            </p:attrNameLst>
                                          </p:cBhvr>
                                          <p:tavLst>
                                            <p:tav tm="0">
                                              <p:val>
                                                <p:strVal val="#ppt_x"/>
                                              </p:val>
                                            </p:tav>
                                            <p:tav tm="100000">
                                              <p:val>
                                                <p:strVal val="#ppt_x"/>
                                              </p:val>
                                            </p:tav>
                                          </p:tavLst>
                                        </p:anim>
                                        <p:anim calcmode="lin" valueType="num" p14:bounceEnd="66667">
                                          <p:cBhvr additive="base">
                                            <p:cTn id="14" dur="9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66667">
                                      <p:stCondLst>
                                        <p:cond delay="400"/>
                                      </p:stCondLst>
                                      <p:childTnLst>
                                        <p:set>
                                          <p:cBhvr>
                                            <p:cTn id="16" dur="1" fill="hold">
                                              <p:stCondLst>
                                                <p:cond delay="0"/>
                                              </p:stCondLst>
                                            </p:cTn>
                                            <p:tgtEl>
                                              <p:spTgt spid="13"/>
                                            </p:tgtEl>
                                            <p:attrNameLst>
                                              <p:attrName>style.visibility</p:attrName>
                                            </p:attrNameLst>
                                          </p:cBhvr>
                                          <p:to>
                                            <p:strVal val="visible"/>
                                          </p:to>
                                        </p:set>
                                        <p:anim calcmode="lin" valueType="num" p14:bounceEnd="66667">
                                          <p:cBhvr additive="base">
                                            <p:cTn id="17" dur="900" fill="hold"/>
                                            <p:tgtEl>
                                              <p:spTgt spid="13"/>
                                            </p:tgtEl>
                                            <p:attrNameLst>
                                              <p:attrName>ppt_x</p:attrName>
                                            </p:attrNameLst>
                                          </p:cBhvr>
                                          <p:tavLst>
                                            <p:tav tm="0">
                                              <p:val>
                                                <p:strVal val="#ppt_x"/>
                                              </p:val>
                                            </p:tav>
                                            <p:tav tm="100000">
                                              <p:val>
                                                <p:strVal val="#ppt_x"/>
                                              </p:val>
                                            </p:tav>
                                          </p:tavLst>
                                        </p:anim>
                                        <p:anim calcmode="lin" valueType="num" p14:bounceEnd="66667">
                                          <p:cBhvr additive="base">
                                            <p:cTn id="18" dur="9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66667">
                                      <p:stCondLst>
                                        <p:cond delay="600"/>
                                      </p:stCondLst>
                                      <p:childTnLst>
                                        <p:set>
                                          <p:cBhvr>
                                            <p:cTn id="20" dur="1" fill="hold">
                                              <p:stCondLst>
                                                <p:cond delay="0"/>
                                              </p:stCondLst>
                                            </p:cTn>
                                            <p:tgtEl>
                                              <p:spTgt spid="14"/>
                                            </p:tgtEl>
                                            <p:attrNameLst>
                                              <p:attrName>style.visibility</p:attrName>
                                            </p:attrNameLst>
                                          </p:cBhvr>
                                          <p:to>
                                            <p:strVal val="visible"/>
                                          </p:to>
                                        </p:set>
                                        <p:anim calcmode="lin" valueType="num" p14:bounceEnd="66667">
                                          <p:cBhvr additive="base">
                                            <p:cTn id="21" dur="900" fill="hold"/>
                                            <p:tgtEl>
                                              <p:spTgt spid="14"/>
                                            </p:tgtEl>
                                            <p:attrNameLst>
                                              <p:attrName>ppt_x</p:attrName>
                                            </p:attrNameLst>
                                          </p:cBhvr>
                                          <p:tavLst>
                                            <p:tav tm="0">
                                              <p:val>
                                                <p:strVal val="#ppt_x"/>
                                              </p:val>
                                            </p:tav>
                                            <p:tav tm="100000">
                                              <p:val>
                                                <p:strVal val="#ppt_x"/>
                                              </p:val>
                                            </p:tav>
                                          </p:tavLst>
                                        </p:anim>
                                        <p:anim calcmode="lin" valueType="num" p14:bounceEnd="66667">
                                          <p:cBhvr additive="base">
                                            <p:cTn id="22" dur="9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14:presetBounceEnd="66667">
                                      <p:stCondLst>
                                        <p:cond delay="800"/>
                                      </p:stCondLst>
                                      <p:childTnLst>
                                        <p:set>
                                          <p:cBhvr>
                                            <p:cTn id="24" dur="1" fill="hold">
                                              <p:stCondLst>
                                                <p:cond delay="0"/>
                                              </p:stCondLst>
                                            </p:cTn>
                                            <p:tgtEl>
                                              <p:spTgt spid="15"/>
                                            </p:tgtEl>
                                            <p:attrNameLst>
                                              <p:attrName>style.visibility</p:attrName>
                                            </p:attrNameLst>
                                          </p:cBhvr>
                                          <p:to>
                                            <p:strVal val="visible"/>
                                          </p:to>
                                        </p:set>
                                        <p:anim calcmode="lin" valueType="num" p14:bounceEnd="66667">
                                          <p:cBhvr additive="base">
                                            <p:cTn id="25" dur="9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26" dur="900" fill="hold"/>
                                            <p:tgtEl>
                                              <p:spTgt spid="15"/>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7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300"/>
                                            <p:tgtEl>
                                              <p:spTgt spid="20"/>
                                            </p:tgtEl>
                                          </p:cBhvr>
                                        </p:animEffect>
                                      </p:childTnLst>
                                    </p:cTn>
                                  </p:par>
                                  <p:par>
                                    <p:cTn id="30" presetID="10" presetClass="entr" presetSubtype="0" fill="hold" nodeType="withEffect">
                                      <p:stCondLst>
                                        <p:cond delay="9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300"/>
                                            <p:tgtEl>
                                              <p:spTgt spid="18"/>
                                            </p:tgtEl>
                                          </p:cBhvr>
                                        </p:animEffect>
                                      </p:childTnLst>
                                    </p:cTn>
                                  </p:par>
                                  <p:par>
                                    <p:cTn id="33" presetID="10" presetClass="entr" presetSubtype="0" fill="hold"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300"/>
                                            <p:tgtEl>
                                              <p:spTgt spid="17"/>
                                            </p:tgtEl>
                                          </p:cBhvr>
                                        </p:animEffect>
                                      </p:childTnLst>
                                    </p:cTn>
                                  </p:par>
                                  <p:par>
                                    <p:cTn id="36" presetID="10" presetClass="entr" presetSubtype="0" fill="hold" nodeType="withEffect">
                                      <p:stCondLst>
                                        <p:cond delay="13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13" grpId="0" animBg="1"/>
          <p:bldP spid="14"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900"/>
                                            <p:tgtEl>
                                              <p:spTgt spid="11"/>
                                            </p:tgtEl>
                                          </p:cBhvr>
                                        </p:animEffect>
                                      </p:childTnLst>
                                    </p:cTn>
                                  </p:par>
                                  <p:par>
                                    <p:cTn id="11" presetID="2" presetClass="entr" presetSubtype="4"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900" fill="hold"/>
                                            <p:tgtEl>
                                              <p:spTgt spid="5"/>
                                            </p:tgtEl>
                                            <p:attrNameLst>
                                              <p:attrName>ppt_x</p:attrName>
                                            </p:attrNameLst>
                                          </p:cBhvr>
                                          <p:tavLst>
                                            <p:tav tm="0">
                                              <p:val>
                                                <p:strVal val="#ppt_x"/>
                                              </p:val>
                                            </p:tav>
                                            <p:tav tm="100000">
                                              <p:val>
                                                <p:strVal val="#ppt_x"/>
                                              </p:val>
                                            </p:tav>
                                          </p:tavLst>
                                        </p:anim>
                                        <p:anim calcmode="lin" valueType="num">
                                          <p:cBhvr additive="base">
                                            <p:cTn id="14" dur="9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4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900" fill="hold"/>
                                            <p:tgtEl>
                                              <p:spTgt spid="13"/>
                                            </p:tgtEl>
                                            <p:attrNameLst>
                                              <p:attrName>ppt_x</p:attrName>
                                            </p:attrNameLst>
                                          </p:cBhvr>
                                          <p:tavLst>
                                            <p:tav tm="0">
                                              <p:val>
                                                <p:strVal val="#ppt_x"/>
                                              </p:val>
                                            </p:tav>
                                            <p:tav tm="100000">
                                              <p:val>
                                                <p:strVal val="#ppt_x"/>
                                              </p:val>
                                            </p:tav>
                                          </p:tavLst>
                                        </p:anim>
                                        <p:anim calcmode="lin" valueType="num">
                                          <p:cBhvr additive="base">
                                            <p:cTn id="18" dur="9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6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900" fill="hold"/>
                                            <p:tgtEl>
                                              <p:spTgt spid="14"/>
                                            </p:tgtEl>
                                            <p:attrNameLst>
                                              <p:attrName>ppt_x</p:attrName>
                                            </p:attrNameLst>
                                          </p:cBhvr>
                                          <p:tavLst>
                                            <p:tav tm="0">
                                              <p:val>
                                                <p:strVal val="#ppt_x"/>
                                              </p:val>
                                            </p:tav>
                                            <p:tav tm="100000">
                                              <p:val>
                                                <p:strVal val="#ppt_x"/>
                                              </p:val>
                                            </p:tav>
                                          </p:tavLst>
                                        </p:anim>
                                        <p:anim calcmode="lin" valueType="num">
                                          <p:cBhvr additive="base">
                                            <p:cTn id="22" dur="9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8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900" fill="hold"/>
                                            <p:tgtEl>
                                              <p:spTgt spid="15"/>
                                            </p:tgtEl>
                                            <p:attrNameLst>
                                              <p:attrName>ppt_x</p:attrName>
                                            </p:attrNameLst>
                                          </p:cBhvr>
                                          <p:tavLst>
                                            <p:tav tm="0">
                                              <p:val>
                                                <p:strVal val="#ppt_x"/>
                                              </p:val>
                                            </p:tav>
                                            <p:tav tm="100000">
                                              <p:val>
                                                <p:strVal val="#ppt_x"/>
                                              </p:val>
                                            </p:tav>
                                          </p:tavLst>
                                        </p:anim>
                                        <p:anim calcmode="lin" valueType="num">
                                          <p:cBhvr additive="base">
                                            <p:cTn id="26" dur="900" fill="hold"/>
                                            <p:tgtEl>
                                              <p:spTgt spid="15"/>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7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300"/>
                                            <p:tgtEl>
                                              <p:spTgt spid="20"/>
                                            </p:tgtEl>
                                          </p:cBhvr>
                                        </p:animEffect>
                                      </p:childTnLst>
                                    </p:cTn>
                                  </p:par>
                                  <p:par>
                                    <p:cTn id="30" presetID="10" presetClass="entr" presetSubtype="0" fill="hold" nodeType="withEffect">
                                      <p:stCondLst>
                                        <p:cond delay="9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300"/>
                                            <p:tgtEl>
                                              <p:spTgt spid="18"/>
                                            </p:tgtEl>
                                          </p:cBhvr>
                                        </p:animEffect>
                                      </p:childTnLst>
                                    </p:cTn>
                                  </p:par>
                                  <p:par>
                                    <p:cTn id="33" presetID="10" presetClass="entr" presetSubtype="0" fill="hold"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300"/>
                                            <p:tgtEl>
                                              <p:spTgt spid="17"/>
                                            </p:tgtEl>
                                          </p:cBhvr>
                                        </p:animEffect>
                                      </p:childTnLst>
                                    </p:cTn>
                                  </p:par>
                                  <p:par>
                                    <p:cTn id="36" presetID="10" presetClass="entr" presetSubtype="0" fill="hold" nodeType="withEffect">
                                      <p:stCondLst>
                                        <p:cond delay="13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13" grpId="0" animBg="1"/>
          <p:bldP spid="14" grpId="0" animBg="1"/>
          <p:bldP spid="15"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xxxxxxxx</a:t>
            </a:r>
            <a:r>
              <a:rPr lang="en-US" dirty="0"/>
              <a:t> x</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a:t>
            </a:r>
            <a:r>
              <a:rPr lang="en-US" sz="1867" dirty="0">
                <a:solidFill>
                  <a:srgbClr val="FFFFFF"/>
                </a:solidFill>
              </a:rPr>
              <a:t> </a:t>
            </a:r>
            <a:br>
              <a:rPr lang="en-US" sz="1867" dirty="0">
                <a:solidFill>
                  <a:srgbClr val="FFFFFF"/>
                </a:solidFill>
              </a:rPr>
            </a:br>
            <a:r>
              <a:rPr lang="en-US" sz="1867" dirty="0" err="1">
                <a:solidFill>
                  <a:srgbClr val="FFFFFF"/>
                </a:solidFill>
              </a:rPr>
              <a:t>xxxx</a:t>
            </a:r>
            <a:endParaRPr lang="en-US" sz="1867" dirty="0">
              <a:solidFill>
                <a:srgbClr val="FFFFFF"/>
              </a:solidFill>
            </a:endParaRPr>
          </a:p>
        </p:txBody>
      </p:sp>
      <p:sp>
        <p:nvSpPr>
          <p:cNvPr id="24" name="Rounded Rectangle 23"/>
          <p:cNvSpPr/>
          <p:nvPr/>
        </p:nvSpPr>
        <p:spPr>
          <a:xfrm>
            <a:off x="3352801" y="1574063"/>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a:t>
            </a:r>
            <a:r>
              <a:rPr lang="en-US" sz="1867" dirty="0">
                <a:solidFill>
                  <a:srgbClr val="FFFFFF"/>
                </a:solidFill>
              </a:rPr>
              <a:t> x</a:t>
            </a:r>
          </a:p>
        </p:txBody>
      </p:sp>
      <p:sp>
        <p:nvSpPr>
          <p:cNvPr id="25" name="Rounded Rectangle 24"/>
          <p:cNvSpPr/>
          <p:nvPr/>
        </p:nvSpPr>
        <p:spPr>
          <a:xfrm>
            <a:off x="3355250" y="284370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a:t>
            </a:r>
            <a:endParaRPr lang="en-US" sz="1867" dirty="0">
              <a:solidFill>
                <a:srgbClr val="FFFFFF"/>
              </a:solidFill>
            </a:endParaRPr>
          </a:p>
        </p:txBody>
      </p:sp>
      <p:sp>
        <p:nvSpPr>
          <p:cNvPr id="26" name="Rounded Rectangle 25"/>
          <p:cNvSpPr/>
          <p:nvPr/>
        </p:nvSpPr>
        <p:spPr>
          <a:xfrm>
            <a:off x="3355250" y="4176388"/>
            <a:ext cx="2055316" cy="515784"/>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Xxxxxxxxx</a:t>
            </a:r>
            <a:endParaRPr lang="en-US" sz="1867" dirty="0">
              <a:solidFill>
                <a:srgbClr val="FFFFFF"/>
              </a:solidFill>
            </a:endParaRPr>
          </a:p>
        </p:txBody>
      </p:sp>
      <p:sp>
        <p:nvSpPr>
          <p:cNvPr id="27" name="Rounded Rectangle 26"/>
          <p:cNvSpPr/>
          <p:nvPr/>
        </p:nvSpPr>
        <p:spPr>
          <a:xfrm>
            <a:off x="3352801" y="5478524"/>
            <a:ext cx="2055316" cy="515784"/>
          </a:xfrm>
          <a:prstGeom prst="roundRect">
            <a:avLst>
              <a:gd name="adj" fmla="val 50000"/>
            </a:avLst>
          </a:pr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Xxxxxxxx</a:t>
            </a:r>
            <a:endParaRPr lang="en-US" sz="1867" dirty="0">
              <a:solidFill>
                <a:srgbClr val="FFFFFF"/>
              </a:solidFill>
            </a:endParaRPr>
          </a:p>
        </p:txBody>
      </p:sp>
      <p:cxnSp>
        <p:nvCxnSpPr>
          <p:cNvPr id="51" name="Elbow Connector 50"/>
          <p:cNvCxnSpPr>
            <a:stCxn id="23" idx="2"/>
            <a:endCxn id="24" idx="1"/>
          </p:cNvCxnSpPr>
          <p:nvPr/>
        </p:nvCxnSpPr>
        <p:spPr>
          <a:xfrm flipV="1">
            <a:off x="2713704" y="1831955"/>
            <a:ext cx="639096" cy="2077392"/>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23" idx="2"/>
            <a:endCxn id="25" idx="1"/>
          </p:cNvCxnSpPr>
          <p:nvPr/>
        </p:nvCxnSpPr>
        <p:spPr>
          <a:xfrm flipV="1">
            <a:off x="2713705" y="3101594"/>
            <a:ext cx="641545" cy="807753"/>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3" idx="2"/>
            <a:endCxn id="26" idx="1"/>
          </p:cNvCxnSpPr>
          <p:nvPr/>
        </p:nvCxnSpPr>
        <p:spPr>
          <a:xfrm>
            <a:off x="2713705" y="3909347"/>
            <a:ext cx="641545" cy="524933"/>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2"/>
            <a:endCxn id="27" idx="1"/>
          </p:cNvCxnSpPr>
          <p:nvPr/>
        </p:nvCxnSpPr>
        <p:spPr>
          <a:xfrm>
            <a:off x="2713704" y="3909347"/>
            <a:ext cx="639096" cy="1827069"/>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5677690" y="5044136"/>
            <a:ext cx="5120639" cy="308674"/>
          </a:xfrm>
          <a:prstGeom prst="rect">
            <a:avLst/>
          </a:prstGeom>
        </p:spPr>
        <p:txBody>
          <a:bodyPr wrap="square" lIns="121920" rIns="121920" bIns="60960">
            <a:spAutoFit/>
          </a:bodyPr>
          <a:lstStyle/>
          <a:p>
            <a:pPr>
              <a:lnSpc>
                <a:spcPct val="89000"/>
              </a:lnSpc>
            </a:pPr>
            <a:r>
              <a:rPr lang="en-US" sz="1467" spc="-27" dirty="0" err="1"/>
              <a:t>Xxxxxxxxxx</a:t>
            </a:r>
            <a:r>
              <a:rPr lang="en-US" sz="1467" spc="-27" dirty="0"/>
              <a:t> </a:t>
            </a:r>
            <a:r>
              <a:rPr lang="en-US" sz="1467" spc="-27" dirty="0" err="1"/>
              <a:t>xxxxxx</a:t>
            </a:r>
            <a:r>
              <a:rPr lang="en-US" sz="1467" spc="-27" dirty="0"/>
              <a:t> xx x </a:t>
            </a:r>
            <a:r>
              <a:rPr lang="en-US" sz="1467" spc="-27" dirty="0" err="1"/>
              <a:t>xxxxxxxxxx</a:t>
            </a:r>
            <a:r>
              <a:rPr lang="en-US" sz="1467" spc="-27" dirty="0"/>
              <a:t> x </a:t>
            </a:r>
            <a:r>
              <a:rPr lang="en-US" sz="1467" spc="-27" dirty="0" err="1"/>
              <a:t>x</a:t>
            </a:r>
            <a:endParaRPr lang="en-US" sz="1467" spc="-27" dirty="0"/>
          </a:p>
        </p:txBody>
      </p:sp>
      <p:sp>
        <p:nvSpPr>
          <p:cNvPr id="159" name="Rectangle 158"/>
          <p:cNvSpPr/>
          <p:nvPr/>
        </p:nvSpPr>
        <p:spPr>
          <a:xfrm>
            <a:off x="5677690" y="5443675"/>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sp>
        <p:nvSpPr>
          <p:cNvPr id="160" name="Rectangle 159"/>
          <p:cNvSpPr/>
          <p:nvPr/>
        </p:nvSpPr>
        <p:spPr>
          <a:xfrm>
            <a:off x="5677690" y="5843213"/>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cxnSp>
        <p:nvCxnSpPr>
          <p:cNvPr id="161" name="Straight Connector 160"/>
          <p:cNvCxnSpPr/>
          <p:nvPr/>
        </p:nvCxnSpPr>
        <p:spPr>
          <a:xfrm flipH="1">
            <a:off x="5405191" y="5733091"/>
            <a:ext cx="281485"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62" name="Left Bracket 161"/>
          <p:cNvSpPr/>
          <p:nvPr/>
        </p:nvSpPr>
        <p:spPr>
          <a:xfrm>
            <a:off x="5601419" y="5331777"/>
            <a:ext cx="85256" cy="802627"/>
          </a:xfrm>
          <a:prstGeom prst="leftBracket">
            <a:avLst>
              <a:gd name="adj" fmla="val 65305"/>
            </a:avLst>
          </a:prstGeom>
          <a:ln w="31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a:p>
        </p:txBody>
      </p:sp>
      <p:cxnSp>
        <p:nvCxnSpPr>
          <p:cNvPr id="163" name="Straight Connector 162"/>
          <p:cNvCxnSpPr/>
          <p:nvPr/>
        </p:nvCxnSpPr>
        <p:spPr>
          <a:xfrm>
            <a:off x="5677690" y="5733091"/>
            <a:ext cx="4655101" cy="0"/>
          </a:xfrm>
          <a:prstGeom prst="line">
            <a:avLst/>
          </a:prstGeom>
          <a:ln w="31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677690" y="5331777"/>
            <a:ext cx="4401101" cy="0"/>
          </a:xfrm>
          <a:prstGeom prst="line">
            <a:avLst/>
          </a:prstGeom>
          <a:ln w="31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5677690" y="6134404"/>
            <a:ext cx="4655101" cy="0"/>
          </a:xfrm>
          <a:prstGeom prst="line">
            <a:avLst/>
          </a:prstGeom>
          <a:ln w="3175">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5689601" y="3737801"/>
            <a:ext cx="5120639" cy="308674"/>
          </a:xfrm>
          <a:prstGeom prst="rect">
            <a:avLst/>
          </a:prstGeom>
        </p:spPr>
        <p:txBody>
          <a:bodyPr wrap="square" lIns="121920" rIns="121920" bIns="60960">
            <a:spAutoFit/>
          </a:bodyPr>
          <a:lstStyle/>
          <a:p>
            <a:pPr>
              <a:lnSpc>
                <a:spcPct val="89000"/>
              </a:lnSpc>
            </a:pPr>
            <a:r>
              <a:rPr lang="en-US" sz="1467" spc="-27" dirty="0" err="1"/>
              <a:t>Xxxxxxxxxx</a:t>
            </a:r>
            <a:r>
              <a:rPr lang="en-US" sz="1467" spc="-27" dirty="0"/>
              <a:t> </a:t>
            </a:r>
            <a:r>
              <a:rPr lang="en-US" sz="1467" spc="-27" dirty="0" err="1"/>
              <a:t>xxxxxx</a:t>
            </a:r>
            <a:r>
              <a:rPr lang="en-US" sz="1467" spc="-27" dirty="0"/>
              <a:t> xx x </a:t>
            </a:r>
            <a:r>
              <a:rPr lang="en-US" sz="1467" spc="-27" dirty="0" err="1"/>
              <a:t>xxxxxxxxxx</a:t>
            </a:r>
            <a:r>
              <a:rPr lang="en-US" sz="1467" spc="-27" dirty="0"/>
              <a:t> x </a:t>
            </a:r>
            <a:r>
              <a:rPr lang="en-US" sz="1467" spc="-27" dirty="0" err="1"/>
              <a:t>x</a:t>
            </a:r>
            <a:endParaRPr lang="en-US" sz="1467" spc="-27" dirty="0"/>
          </a:p>
        </p:txBody>
      </p:sp>
      <p:sp>
        <p:nvSpPr>
          <p:cNvPr id="167" name="Rectangle 166"/>
          <p:cNvSpPr/>
          <p:nvPr/>
        </p:nvSpPr>
        <p:spPr>
          <a:xfrm>
            <a:off x="5689601" y="4137340"/>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sp>
        <p:nvSpPr>
          <p:cNvPr id="168" name="Rectangle 167"/>
          <p:cNvSpPr/>
          <p:nvPr/>
        </p:nvSpPr>
        <p:spPr>
          <a:xfrm>
            <a:off x="5689601" y="4536879"/>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cxnSp>
        <p:nvCxnSpPr>
          <p:cNvPr id="169" name="Straight Connector 168"/>
          <p:cNvCxnSpPr/>
          <p:nvPr/>
        </p:nvCxnSpPr>
        <p:spPr>
          <a:xfrm flipH="1">
            <a:off x="5417102" y="4426756"/>
            <a:ext cx="281485" cy="0"/>
          </a:xfrm>
          <a:prstGeom prst="line">
            <a:avLst/>
          </a:prstGeom>
          <a:ln w="31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70" name="Left Bracket 169"/>
          <p:cNvSpPr/>
          <p:nvPr/>
        </p:nvSpPr>
        <p:spPr>
          <a:xfrm>
            <a:off x="5613329" y="4025443"/>
            <a:ext cx="85256" cy="802627"/>
          </a:xfrm>
          <a:prstGeom prst="leftBracket">
            <a:avLst>
              <a:gd name="adj" fmla="val 65305"/>
            </a:avLst>
          </a:prstGeom>
          <a:ln w="31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a:p>
        </p:txBody>
      </p:sp>
      <p:cxnSp>
        <p:nvCxnSpPr>
          <p:cNvPr id="171" name="Straight Connector 170"/>
          <p:cNvCxnSpPr/>
          <p:nvPr/>
        </p:nvCxnSpPr>
        <p:spPr>
          <a:xfrm>
            <a:off x="5689600" y="4426756"/>
            <a:ext cx="4655101"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689600" y="4025443"/>
            <a:ext cx="4401101"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5689600" y="4828069"/>
            <a:ext cx="4655101"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5686675" y="2404112"/>
            <a:ext cx="5120639" cy="308674"/>
          </a:xfrm>
          <a:prstGeom prst="rect">
            <a:avLst/>
          </a:prstGeom>
        </p:spPr>
        <p:txBody>
          <a:bodyPr wrap="square" lIns="121920" rIns="121920" bIns="60960">
            <a:spAutoFit/>
          </a:bodyPr>
          <a:lstStyle/>
          <a:p>
            <a:pPr>
              <a:lnSpc>
                <a:spcPct val="89000"/>
              </a:lnSpc>
            </a:pPr>
            <a:r>
              <a:rPr lang="en-US" sz="1467" spc="-27" dirty="0" err="1"/>
              <a:t>Xxxxxxxxxx</a:t>
            </a:r>
            <a:r>
              <a:rPr lang="en-US" sz="1467" spc="-27" dirty="0"/>
              <a:t> </a:t>
            </a:r>
            <a:r>
              <a:rPr lang="en-US" sz="1467" spc="-27" dirty="0" err="1"/>
              <a:t>xxxxxx</a:t>
            </a:r>
            <a:r>
              <a:rPr lang="en-US" sz="1467" spc="-27" dirty="0"/>
              <a:t> xx x </a:t>
            </a:r>
            <a:r>
              <a:rPr lang="en-US" sz="1467" spc="-27" dirty="0" err="1"/>
              <a:t>xxxxxxxxxx</a:t>
            </a:r>
            <a:r>
              <a:rPr lang="en-US" sz="1467" spc="-27" dirty="0"/>
              <a:t> x </a:t>
            </a:r>
            <a:r>
              <a:rPr lang="en-US" sz="1467" spc="-27" dirty="0" err="1"/>
              <a:t>x</a:t>
            </a:r>
            <a:endParaRPr lang="en-US" sz="1467" spc="-27" dirty="0"/>
          </a:p>
        </p:txBody>
      </p:sp>
      <p:sp>
        <p:nvSpPr>
          <p:cNvPr id="175" name="Rectangle 174"/>
          <p:cNvSpPr/>
          <p:nvPr/>
        </p:nvSpPr>
        <p:spPr>
          <a:xfrm>
            <a:off x="5686675" y="2803651"/>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sp>
        <p:nvSpPr>
          <p:cNvPr id="176" name="Rectangle 175"/>
          <p:cNvSpPr/>
          <p:nvPr/>
        </p:nvSpPr>
        <p:spPr>
          <a:xfrm>
            <a:off x="5686675" y="3203189"/>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cxnSp>
        <p:nvCxnSpPr>
          <p:cNvPr id="177" name="Straight Connector 176"/>
          <p:cNvCxnSpPr/>
          <p:nvPr/>
        </p:nvCxnSpPr>
        <p:spPr>
          <a:xfrm flipH="1">
            <a:off x="5414176" y="3093067"/>
            <a:ext cx="281485"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8" name="Left Bracket 177"/>
          <p:cNvSpPr/>
          <p:nvPr/>
        </p:nvSpPr>
        <p:spPr>
          <a:xfrm>
            <a:off x="5610404" y="2691753"/>
            <a:ext cx="85256" cy="802627"/>
          </a:xfrm>
          <a:prstGeom prst="leftBracket">
            <a:avLst>
              <a:gd name="adj" fmla="val 65305"/>
            </a:avLst>
          </a:prstGeom>
          <a:ln w="31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a:p>
        </p:txBody>
      </p:sp>
      <p:cxnSp>
        <p:nvCxnSpPr>
          <p:cNvPr id="179" name="Straight Connector 178"/>
          <p:cNvCxnSpPr/>
          <p:nvPr/>
        </p:nvCxnSpPr>
        <p:spPr>
          <a:xfrm>
            <a:off x="5686675" y="3093067"/>
            <a:ext cx="4655101" cy="0"/>
          </a:xfrm>
          <a:prstGeom prst="line">
            <a:avLst/>
          </a:prstGeom>
          <a:ln w="317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5686675" y="2691753"/>
            <a:ext cx="4401101" cy="0"/>
          </a:xfrm>
          <a:prstGeom prst="line">
            <a:avLst/>
          </a:prstGeom>
          <a:ln w="317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5686675" y="3494380"/>
            <a:ext cx="4655101" cy="0"/>
          </a:xfrm>
          <a:prstGeom prst="line">
            <a:avLst/>
          </a:prstGeom>
          <a:ln w="317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82" name="Rectangle 181"/>
          <p:cNvSpPr/>
          <p:nvPr/>
        </p:nvSpPr>
        <p:spPr>
          <a:xfrm>
            <a:off x="5686675" y="1130676"/>
            <a:ext cx="5120639" cy="308674"/>
          </a:xfrm>
          <a:prstGeom prst="rect">
            <a:avLst/>
          </a:prstGeom>
        </p:spPr>
        <p:txBody>
          <a:bodyPr wrap="square" lIns="121920" rIns="121920" bIns="60960">
            <a:spAutoFit/>
          </a:bodyPr>
          <a:lstStyle/>
          <a:p>
            <a:pPr>
              <a:lnSpc>
                <a:spcPct val="89000"/>
              </a:lnSpc>
            </a:pPr>
            <a:r>
              <a:rPr lang="en-US" sz="1467" spc="-27" dirty="0" err="1"/>
              <a:t>Xxxxxxxxxx</a:t>
            </a:r>
            <a:r>
              <a:rPr lang="en-US" sz="1467" spc="-27" dirty="0"/>
              <a:t> </a:t>
            </a:r>
            <a:r>
              <a:rPr lang="en-US" sz="1467" spc="-27" dirty="0" err="1"/>
              <a:t>xxxxxx</a:t>
            </a:r>
            <a:r>
              <a:rPr lang="en-US" sz="1467" spc="-27" dirty="0"/>
              <a:t> xx x </a:t>
            </a:r>
            <a:r>
              <a:rPr lang="en-US" sz="1467" spc="-27" dirty="0" err="1"/>
              <a:t>xxxxxxxxxx</a:t>
            </a:r>
            <a:r>
              <a:rPr lang="en-US" sz="1467" spc="-27" dirty="0"/>
              <a:t> x </a:t>
            </a:r>
            <a:r>
              <a:rPr lang="en-US" sz="1467" spc="-27" dirty="0" err="1"/>
              <a:t>x</a:t>
            </a:r>
            <a:endParaRPr lang="en-US" sz="1467" spc="-27" dirty="0"/>
          </a:p>
        </p:txBody>
      </p:sp>
      <p:sp>
        <p:nvSpPr>
          <p:cNvPr id="183" name="Rectangle 182"/>
          <p:cNvSpPr/>
          <p:nvPr/>
        </p:nvSpPr>
        <p:spPr>
          <a:xfrm>
            <a:off x="5686675" y="1530215"/>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sp>
        <p:nvSpPr>
          <p:cNvPr id="184" name="Rectangle 183"/>
          <p:cNvSpPr/>
          <p:nvPr/>
        </p:nvSpPr>
        <p:spPr>
          <a:xfrm>
            <a:off x="5686675" y="1929753"/>
            <a:ext cx="5120639" cy="308674"/>
          </a:xfrm>
          <a:prstGeom prst="rect">
            <a:avLst/>
          </a:prstGeom>
        </p:spPr>
        <p:txBody>
          <a:bodyPr wrap="square" lIns="121920" rIns="121920" bIns="60960">
            <a:spAutoFit/>
          </a:bodyPr>
          <a:lstStyle/>
          <a:p>
            <a:pPr>
              <a:lnSpc>
                <a:spcPct val="89000"/>
              </a:lnSpc>
            </a:pPr>
            <a:r>
              <a:rPr lang="en-US" sz="1467" spc="-27" dirty="0" err="1"/>
              <a:t>Xxxx</a:t>
            </a:r>
            <a:r>
              <a:rPr lang="en-US" sz="1467" spc="-27" dirty="0"/>
              <a:t> x xxx x </a:t>
            </a:r>
            <a:r>
              <a:rPr lang="en-US" sz="1467" spc="-27" dirty="0" err="1"/>
              <a:t>xxxxx</a:t>
            </a:r>
            <a:r>
              <a:rPr lang="en-US" sz="1467" spc="-27" dirty="0"/>
              <a:t> xx </a:t>
            </a:r>
            <a:r>
              <a:rPr lang="en-US" sz="1467" spc="-27" dirty="0" err="1"/>
              <a:t>xxxxxxxx</a:t>
            </a:r>
            <a:r>
              <a:rPr lang="en-US" sz="1467" spc="-27" dirty="0"/>
              <a:t> x xxx </a:t>
            </a:r>
            <a:r>
              <a:rPr lang="en-US" sz="1467" spc="-27" dirty="0" err="1"/>
              <a:t>xxxxxxx</a:t>
            </a:r>
            <a:endParaRPr lang="en-US" sz="1467" spc="-27" dirty="0"/>
          </a:p>
        </p:txBody>
      </p:sp>
      <p:cxnSp>
        <p:nvCxnSpPr>
          <p:cNvPr id="185" name="Straight Connector 184"/>
          <p:cNvCxnSpPr/>
          <p:nvPr/>
        </p:nvCxnSpPr>
        <p:spPr>
          <a:xfrm flipH="1">
            <a:off x="5414176" y="1819631"/>
            <a:ext cx="281485"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86" name="Left Bracket 185"/>
          <p:cNvSpPr/>
          <p:nvPr/>
        </p:nvSpPr>
        <p:spPr>
          <a:xfrm>
            <a:off x="5610404" y="1418317"/>
            <a:ext cx="85256" cy="802627"/>
          </a:xfrm>
          <a:prstGeom prst="leftBracket">
            <a:avLst>
              <a:gd name="adj" fmla="val 65305"/>
            </a:avLst>
          </a:prstGeom>
          <a:ln w="31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a:p>
        </p:txBody>
      </p:sp>
      <p:cxnSp>
        <p:nvCxnSpPr>
          <p:cNvPr id="187" name="Straight Connector 186"/>
          <p:cNvCxnSpPr/>
          <p:nvPr/>
        </p:nvCxnSpPr>
        <p:spPr>
          <a:xfrm>
            <a:off x="5686675" y="1819631"/>
            <a:ext cx="4655101"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5686675" y="1418317"/>
            <a:ext cx="4401101"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5686675" y="2220944"/>
            <a:ext cx="4655101"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12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xxxxxxxx</a:t>
            </a:r>
            <a:r>
              <a:rPr lang="en-US" dirty="0"/>
              <a:t> x</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a:t>
            </a:r>
            <a:r>
              <a:rPr lang="en-US" sz="1867" dirty="0">
                <a:solidFill>
                  <a:srgbClr val="FFFFFF"/>
                </a:solidFill>
              </a:rPr>
              <a:t> </a:t>
            </a:r>
            <a:br>
              <a:rPr lang="en-US" sz="1867" dirty="0">
                <a:solidFill>
                  <a:srgbClr val="FFFFFF"/>
                </a:solidFill>
              </a:rPr>
            </a:br>
            <a:r>
              <a:rPr lang="en-US" sz="1867" dirty="0" err="1">
                <a:solidFill>
                  <a:srgbClr val="FFFFFF"/>
                </a:solidFill>
              </a:rPr>
              <a:t>xxxx</a:t>
            </a:r>
            <a:endParaRPr lang="en-US" sz="1867" dirty="0">
              <a:solidFill>
                <a:srgbClr val="FFFFFF"/>
              </a:solidFill>
            </a:endParaRPr>
          </a:p>
        </p:txBody>
      </p:sp>
      <p:sp>
        <p:nvSpPr>
          <p:cNvPr id="24" name="Rounded Rectangle 23"/>
          <p:cNvSpPr/>
          <p:nvPr/>
        </p:nvSpPr>
        <p:spPr>
          <a:xfrm>
            <a:off x="3352801" y="2076655"/>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a:t>
            </a:r>
            <a:r>
              <a:rPr lang="en-US" sz="1867" dirty="0">
                <a:solidFill>
                  <a:srgbClr val="FFFFFF"/>
                </a:solidFill>
              </a:rPr>
              <a:t> x</a:t>
            </a:r>
          </a:p>
        </p:txBody>
      </p:sp>
      <p:sp>
        <p:nvSpPr>
          <p:cNvPr id="25" name="Rounded Rectangle 24"/>
          <p:cNvSpPr/>
          <p:nvPr/>
        </p:nvSpPr>
        <p:spPr>
          <a:xfrm>
            <a:off x="3355250" y="312652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a:t>
            </a:r>
            <a:endParaRPr lang="en-US" sz="1867" dirty="0">
              <a:solidFill>
                <a:srgbClr val="FFFFFF"/>
              </a:solidFill>
            </a:endParaRPr>
          </a:p>
        </p:txBody>
      </p:sp>
      <p:sp>
        <p:nvSpPr>
          <p:cNvPr id="26" name="Rounded Rectangle 25"/>
          <p:cNvSpPr/>
          <p:nvPr/>
        </p:nvSpPr>
        <p:spPr>
          <a:xfrm>
            <a:off x="3355250" y="4176388"/>
            <a:ext cx="2055316" cy="515784"/>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Xxxxxxxxx</a:t>
            </a:r>
            <a:endParaRPr lang="en-US" sz="1867" dirty="0">
              <a:solidFill>
                <a:srgbClr val="FFFFFF"/>
              </a:solidFill>
            </a:endParaRPr>
          </a:p>
        </p:txBody>
      </p:sp>
      <p:sp>
        <p:nvSpPr>
          <p:cNvPr id="27" name="Rounded Rectangle 26"/>
          <p:cNvSpPr/>
          <p:nvPr/>
        </p:nvSpPr>
        <p:spPr>
          <a:xfrm>
            <a:off x="3352801" y="5226255"/>
            <a:ext cx="2055316" cy="515784"/>
          </a:xfrm>
          <a:prstGeom prst="roundRect">
            <a:avLst>
              <a:gd name="adj" fmla="val 50000"/>
            </a:avLst>
          </a:pr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err="1">
                <a:solidFill>
                  <a:srgbClr val="FFFFFF"/>
                </a:solidFill>
              </a:rPr>
              <a:t>Xxxxxxxx</a:t>
            </a:r>
            <a:endParaRPr lang="en-US" sz="1867" dirty="0">
              <a:solidFill>
                <a:srgbClr val="FFFFFF"/>
              </a:solidFill>
            </a:endParaRPr>
          </a:p>
        </p:txBody>
      </p:sp>
      <p:sp>
        <p:nvSpPr>
          <p:cNvPr id="9" name="Rectangle 8"/>
          <p:cNvSpPr/>
          <p:nvPr/>
        </p:nvSpPr>
        <p:spPr>
          <a:xfrm>
            <a:off x="6426567" y="1327242"/>
            <a:ext cx="5286059" cy="345607"/>
          </a:xfrm>
          <a:prstGeom prst="rect">
            <a:avLst/>
          </a:prstGeom>
        </p:spPr>
        <p:txBody>
          <a:bodyPr wrap="square" lIns="243840" rIns="243840" bIns="97536">
            <a:spAutoFit/>
          </a:bodyPr>
          <a:lstStyle/>
          <a:p>
            <a:pPr>
              <a:lnSpc>
                <a:spcPct val="89000"/>
              </a:lnSpc>
            </a:pPr>
            <a:r>
              <a:rPr lang="en-US" sz="1467" dirty="0" err="1"/>
              <a:t>Xxxxxxxxxx</a:t>
            </a:r>
            <a:r>
              <a:rPr lang="en-US" sz="1467" dirty="0"/>
              <a:t> </a:t>
            </a:r>
            <a:r>
              <a:rPr lang="en-US" sz="1467" dirty="0" err="1"/>
              <a:t>xxxxxx</a:t>
            </a:r>
            <a:r>
              <a:rPr lang="en-US" sz="1467" dirty="0"/>
              <a:t> xx x </a:t>
            </a:r>
            <a:r>
              <a:rPr lang="en-US" sz="1467" dirty="0" err="1"/>
              <a:t>xxxxxxxxxx</a:t>
            </a:r>
            <a:r>
              <a:rPr lang="en-US" sz="1467" dirty="0"/>
              <a:t> x </a:t>
            </a:r>
            <a:r>
              <a:rPr lang="en-US" sz="1467" dirty="0" err="1"/>
              <a:t>x</a:t>
            </a:r>
            <a:endParaRPr lang="en-US" sz="1467" dirty="0"/>
          </a:p>
        </p:txBody>
      </p:sp>
      <p:sp>
        <p:nvSpPr>
          <p:cNvPr id="10" name="Rectangle 9"/>
          <p:cNvSpPr/>
          <p:nvPr/>
        </p:nvSpPr>
        <p:spPr>
          <a:xfrm>
            <a:off x="6426567" y="1931054"/>
            <a:ext cx="5286059" cy="345607"/>
          </a:xfrm>
          <a:prstGeom prst="rect">
            <a:avLst/>
          </a:prstGeom>
        </p:spPr>
        <p:txBody>
          <a:bodyPr wrap="square" lIns="243840" rIns="243840" bIns="97536">
            <a:spAutoFit/>
          </a:bodyPr>
          <a:lstStyle/>
          <a:p>
            <a:pPr>
              <a:lnSpc>
                <a:spcPct val="89000"/>
              </a:lnSpc>
            </a:pPr>
            <a:r>
              <a:rPr lang="en-US" sz="1467" dirty="0" err="1"/>
              <a:t>Xxxx</a:t>
            </a:r>
            <a:r>
              <a:rPr lang="en-US" sz="1467" dirty="0"/>
              <a:t> x xxx x </a:t>
            </a:r>
            <a:r>
              <a:rPr lang="en-US" sz="1467" dirty="0" err="1"/>
              <a:t>xxxxx</a:t>
            </a:r>
            <a:r>
              <a:rPr lang="en-US" sz="1467" dirty="0"/>
              <a:t> xx </a:t>
            </a:r>
            <a:r>
              <a:rPr lang="en-US" sz="1467" dirty="0" err="1"/>
              <a:t>xxxxxxxx</a:t>
            </a:r>
            <a:r>
              <a:rPr lang="en-US" sz="1467" dirty="0"/>
              <a:t> x xxx </a:t>
            </a:r>
            <a:r>
              <a:rPr lang="en-US" sz="1467" dirty="0" err="1"/>
              <a:t>xxxxxxx</a:t>
            </a:r>
            <a:endParaRPr lang="en-US" sz="1467" dirty="0"/>
          </a:p>
        </p:txBody>
      </p:sp>
      <p:cxnSp>
        <p:nvCxnSpPr>
          <p:cNvPr id="12" name="Elbow Connector 11"/>
          <p:cNvCxnSpPr>
            <a:stCxn id="24" idx="3"/>
          </p:cNvCxnSpPr>
          <p:nvPr/>
        </p:nvCxnSpPr>
        <p:spPr>
          <a:xfrm flipV="1">
            <a:off x="5408116" y="1486471"/>
            <a:ext cx="612051" cy="848076"/>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24" idx="3"/>
          </p:cNvCxnSpPr>
          <p:nvPr/>
        </p:nvCxnSpPr>
        <p:spPr>
          <a:xfrm flipV="1">
            <a:off x="5408116" y="2079776"/>
            <a:ext cx="612051" cy="254771"/>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426565" y="2763188"/>
            <a:ext cx="5286059" cy="345607"/>
          </a:xfrm>
          <a:prstGeom prst="rect">
            <a:avLst/>
          </a:prstGeom>
        </p:spPr>
        <p:txBody>
          <a:bodyPr wrap="square" lIns="243840" rIns="243840" bIns="97536">
            <a:spAutoFit/>
          </a:bodyPr>
          <a:lstStyle/>
          <a:p>
            <a:pPr>
              <a:lnSpc>
                <a:spcPct val="89000"/>
              </a:lnSpc>
            </a:pPr>
            <a:r>
              <a:rPr lang="en-US" sz="1467" dirty="0"/>
              <a:t>Xx xxx </a:t>
            </a:r>
            <a:r>
              <a:rPr lang="en-US" sz="1467" dirty="0" err="1"/>
              <a:t>xxxxxxxxxxxxxxxx</a:t>
            </a:r>
            <a:r>
              <a:rPr lang="en-US" sz="1467" dirty="0"/>
              <a:t> </a:t>
            </a:r>
            <a:r>
              <a:rPr lang="en-US" sz="1467" dirty="0" err="1"/>
              <a:t>xxxxx</a:t>
            </a:r>
            <a:r>
              <a:rPr lang="en-US" sz="1467" dirty="0"/>
              <a:t> xxx</a:t>
            </a:r>
          </a:p>
        </p:txBody>
      </p:sp>
      <p:sp>
        <p:nvSpPr>
          <p:cNvPr id="34" name="Rectangle 33"/>
          <p:cNvSpPr/>
          <p:nvPr/>
        </p:nvSpPr>
        <p:spPr>
          <a:xfrm>
            <a:off x="6426567" y="3359242"/>
            <a:ext cx="5286059" cy="345607"/>
          </a:xfrm>
          <a:prstGeom prst="rect">
            <a:avLst/>
          </a:prstGeom>
        </p:spPr>
        <p:txBody>
          <a:bodyPr wrap="square" lIns="243840" rIns="243840" bIns="97536">
            <a:spAutoFit/>
          </a:bodyPr>
          <a:lstStyle/>
          <a:p>
            <a:pPr>
              <a:lnSpc>
                <a:spcPct val="89000"/>
              </a:lnSpc>
            </a:pPr>
            <a:r>
              <a:rPr lang="en-US" sz="1467" dirty="0" err="1"/>
              <a:t>Xxxxxxxxxxx</a:t>
            </a:r>
            <a:r>
              <a:rPr lang="en-US" sz="1467" dirty="0"/>
              <a:t> </a:t>
            </a:r>
            <a:r>
              <a:rPr lang="en-US" sz="1467" dirty="0" err="1"/>
              <a:t>xxxxxxxx</a:t>
            </a:r>
            <a:r>
              <a:rPr lang="en-US" sz="1467" dirty="0"/>
              <a:t> x </a:t>
            </a:r>
          </a:p>
        </p:txBody>
      </p:sp>
      <p:cxnSp>
        <p:nvCxnSpPr>
          <p:cNvPr id="35" name="Elbow Connector 34"/>
          <p:cNvCxnSpPr>
            <a:stCxn id="25" idx="3"/>
          </p:cNvCxnSpPr>
          <p:nvPr/>
        </p:nvCxnSpPr>
        <p:spPr>
          <a:xfrm flipV="1">
            <a:off x="5410566" y="2935965"/>
            <a:ext cx="609601" cy="448449"/>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25" idx="3"/>
          </p:cNvCxnSpPr>
          <p:nvPr/>
        </p:nvCxnSpPr>
        <p:spPr>
          <a:xfrm>
            <a:off x="5410566" y="3384413"/>
            <a:ext cx="609601" cy="144856"/>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426567" y="4077215"/>
            <a:ext cx="5286059" cy="345607"/>
          </a:xfrm>
          <a:prstGeom prst="rect">
            <a:avLst/>
          </a:prstGeom>
        </p:spPr>
        <p:txBody>
          <a:bodyPr wrap="square" lIns="243840" rIns="243840" bIns="97536">
            <a:spAutoFit/>
          </a:bodyPr>
          <a:lstStyle/>
          <a:p>
            <a:pPr>
              <a:lnSpc>
                <a:spcPct val="89000"/>
              </a:lnSpc>
            </a:pPr>
            <a:r>
              <a:rPr lang="en-US" sz="1467" dirty="0"/>
              <a:t>X </a:t>
            </a:r>
            <a:r>
              <a:rPr lang="en-US" sz="1467" dirty="0" err="1"/>
              <a:t>x</a:t>
            </a:r>
            <a:r>
              <a:rPr lang="en-US" sz="1467" dirty="0"/>
              <a:t> </a:t>
            </a:r>
            <a:r>
              <a:rPr lang="en-US" sz="1467" dirty="0" err="1"/>
              <a:t>xxxxxxxx</a:t>
            </a:r>
            <a:r>
              <a:rPr lang="en-US" sz="1467" dirty="0"/>
              <a:t> </a:t>
            </a:r>
            <a:r>
              <a:rPr lang="en-US" sz="1467" dirty="0" err="1"/>
              <a:t>xxxxxxxxx</a:t>
            </a:r>
            <a:r>
              <a:rPr lang="en-US" sz="1467" dirty="0"/>
              <a:t> </a:t>
            </a:r>
            <a:r>
              <a:rPr lang="en-US" sz="1467" dirty="0" err="1"/>
              <a:t>xxxxx</a:t>
            </a:r>
            <a:r>
              <a:rPr lang="en-US" sz="1467" dirty="0"/>
              <a:t> </a:t>
            </a:r>
            <a:r>
              <a:rPr lang="en-US" sz="1467" dirty="0" err="1"/>
              <a:t>xxxxxx</a:t>
            </a:r>
            <a:r>
              <a:rPr lang="en-US" sz="1467" dirty="0"/>
              <a:t> </a:t>
            </a:r>
            <a:r>
              <a:rPr lang="en-US" sz="1467" dirty="0" err="1"/>
              <a:t>xxxx</a:t>
            </a:r>
            <a:endParaRPr lang="en-US" sz="1467" dirty="0"/>
          </a:p>
        </p:txBody>
      </p:sp>
      <p:sp>
        <p:nvSpPr>
          <p:cNvPr id="38" name="Rectangle 37"/>
          <p:cNvSpPr/>
          <p:nvPr/>
        </p:nvSpPr>
        <p:spPr>
          <a:xfrm>
            <a:off x="6426567" y="4686815"/>
            <a:ext cx="5286059" cy="345607"/>
          </a:xfrm>
          <a:prstGeom prst="rect">
            <a:avLst/>
          </a:prstGeom>
        </p:spPr>
        <p:txBody>
          <a:bodyPr wrap="square" lIns="243840" rIns="243840" bIns="97536">
            <a:spAutoFit/>
          </a:bodyPr>
          <a:lstStyle/>
          <a:p>
            <a:pPr>
              <a:lnSpc>
                <a:spcPct val="89000"/>
              </a:lnSpc>
            </a:pPr>
            <a:r>
              <a:rPr lang="en-US" sz="1467" dirty="0"/>
              <a:t>Xx </a:t>
            </a:r>
            <a:r>
              <a:rPr lang="en-US" sz="1467" dirty="0" err="1"/>
              <a:t>xxxx</a:t>
            </a:r>
            <a:r>
              <a:rPr lang="en-US" sz="1467" dirty="0"/>
              <a:t> </a:t>
            </a:r>
            <a:r>
              <a:rPr lang="en-US" sz="1467" dirty="0" err="1"/>
              <a:t>xxxxx</a:t>
            </a:r>
            <a:r>
              <a:rPr lang="en-US" sz="1467" dirty="0"/>
              <a:t> xx xxx xx </a:t>
            </a:r>
            <a:r>
              <a:rPr lang="en-US" sz="1467" dirty="0" err="1"/>
              <a:t>xxxxxxxx</a:t>
            </a:r>
            <a:r>
              <a:rPr lang="en-US" sz="1467" dirty="0"/>
              <a:t> </a:t>
            </a:r>
            <a:r>
              <a:rPr lang="en-US" sz="1467" dirty="0" err="1"/>
              <a:t>xxxxxx</a:t>
            </a:r>
            <a:endParaRPr lang="en-US" sz="1467" dirty="0"/>
          </a:p>
        </p:txBody>
      </p:sp>
      <p:cxnSp>
        <p:nvCxnSpPr>
          <p:cNvPr id="39" name="Elbow Connector 38"/>
          <p:cNvCxnSpPr>
            <a:stCxn id="26" idx="3"/>
          </p:cNvCxnSpPr>
          <p:nvPr/>
        </p:nvCxnSpPr>
        <p:spPr>
          <a:xfrm flipV="1">
            <a:off x="5410566" y="4249992"/>
            <a:ext cx="609601" cy="184289"/>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3"/>
          </p:cNvCxnSpPr>
          <p:nvPr/>
        </p:nvCxnSpPr>
        <p:spPr>
          <a:xfrm>
            <a:off x="5410566" y="4434280"/>
            <a:ext cx="609601" cy="409016"/>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426567" y="5404788"/>
            <a:ext cx="5286059" cy="345607"/>
          </a:xfrm>
          <a:prstGeom prst="rect">
            <a:avLst/>
          </a:prstGeom>
        </p:spPr>
        <p:txBody>
          <a:bodyPr wrap="square" lIns="243840" rIns="243840" bIns="97536">
            <a:spAutoFit/>
          </a:bodyPr>
          <a:lstStyle/>
          <a:p>
            <a:pPr>
              <a:lnSpc>
                <a:spcPct val="89000"/>
              </a:lnSpc>
            </a:pPr>
            <a:r>
              <a:rPr lang="en-US" sz="1467" dirty="0"/>
              <a:t>Xxx xx </a:t>
            </a:r>
            <a:r>
              <a:rPr lang="en-US" sz="1467" dirty="0" err="1"/>
              <a:t>xxxxxxxx</a:t>
            </a:r>
            <a:r>
              <a:rPr lang="en-US" sz="1467" dirty="0"/>
              <a:t> x </a:t>
            </a:r>
            <a:r>
              <a:rPr lang="en-US" sz="1467" dirty="0" err="1"/>
              <a:t>xxxxxxxx</a:t>
            </a:r>
            <a:r>
              <a:rPr lang="en-US" sz="1467" dirty="0"/>
              <a:t> </a:t>
            </a:r>
            <a:r>
              <a:rPr lang="en-US" sz="1467" dirty="0" err="1"/>
              <a:t>xxxxx</a:t>
            </a:r>
            <a:r>
              <a:rPr lang="en-US" sz="1467" dirty="0"/>
              <a:t> x </a:t>
            </a:r>
            <a:r>
              <a:rPr lang="en-US" sz="1467" dirty="0" err="1"/>
              <a:t>x</a:t>
            </a:r>
            <a:endParaRPr lang="en-US" sz="1467" dirty="0"/>
          </a:p>
        </p:txBody>
      </p:sp>
      <p:sp>
        <p:nvSpPr>
          <p:cNvPr id="42" name="Rectangle 41"/>
          <p:cNvSpPr/>
          <p:nvPr/>
        </p:nvSpPr>
        <p:spPr>
          <a:xfrm>
            <a:off x="6426567" y="5976134"/>
            <a:ext cx="5286059" cy="345607"/>
          </a:xfrm>
          <a:prstGeom prst="rect">
            <a:avLst/>
          </a:prstGeom>
        </p:spPr>
        <p:txBody>
          <a:bodyPr wrap="square" lIns="243840" rIns="243840" bIns="97536">
            <a:spAutoFit/>
          </a:bodyPr>
          <a:lstStyle/>
          <a:p>
            <a:pPr>
              <a:lnSpc>
                <a:spcPct val="89000"/>
              </a:lnSpc>
            </a:pPr>
            <a:r>
              <a:rPr lang="en-US" sz="1467" dirty="0" err="1"/>
              <a:t>Xxxx</a:t>
            </a:r>
            <a:r>
              <a:rPr lang="en-US" sz="1467" dirty="0"/>
              <a:t> </a:t>
            </a:r>
            <a:r>
              <a:rPr lang="en-US" sz="1467" dirty="0" err="1"/>
              <a:t>xxxx</a:t>
            </a:r>
            <a:r>
              <a:rPr lang="en-US" sz="1467" dirty="0"/>
              <a:t> x xxx x</a:t>
            </a:r>
          </a:p>
        </p:txBody>
      </p:sp>
      <p:cxnSp>
        <p:nvCxnSpPr>
          <p:cNvPr id="43" name="Elbow Connector 42"/>
          <p:cNvCxnSpPr>
            <a:stCxn id="27" idx="3"/>
          </p:cNvCxnSpPr>
          <p:nvPr/>
        </p:nvCxnSpPr>
        <p:spPr>
          <a:xfrm>
            <a:off x="5408116" y="5484147"/>
            <a:ext cx="612051" cy="79871"/>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27" idx="3"/>
          </p:cNvCxnSpPr>
          <p:nvPr/>
        </p:nvCxnSpPr>
        <p:spPr>
          <a:xfrm>
            <a:off x="5408116" y="5484147"/>
            <a:ext cx="612051" cy="673176"/>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3" idx="2"/>
            <a:endCxn id="24" idx="1"/>
          </p:cNvCxnSpPr>
          <p:nvPr/>
        </p:nvCxnSpPr>
        <p:spPr>
          <a:xfrm flipV="1">
            <a:off x="2713704" y="2334547"/>
            <a:ext cx="639096" cy="1574800"/>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23" idx="2"/>
            <a:endCxn id="25" idx="1"/>
          </p:cNvCxnSpPr>
          <p:nvPr/>
        </p:nvCxnSpPr>
        <p:spPr>
          <a:xfrm flipV="1">
            <a:off x="2713705" y="3384414"/>
            <a:ext cx="641545" cy="524933"/>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3" idx="2"/>
            <a:endCxn id="26" idx="1"/>
          </p:cNvCxnSpPr>
          <p:nvPr/>
        </p:nvCxnSpPr>
        <p:spPr>
          <a:xfrm>
            <a:off x="2713705" y="3909347"/>
            <a:ext cx="641545" cy="524933"/>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2"/>
            <a:endCxn id="27" idx="1"/>
          </p:cNvCxnSpPr>
          <p:nvPr/>
        </p:nvCxnSpPr>
        <p:spPr>
          <a:xfrm>
            <a:off x="2713704" y="3909347"/>
            <a:ext cx="639096" cy="1574800"/>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Freeform 44"/>
          <p:cNvSpPr/>
          <p:nvPr/>
        </p:nvSpPr>
        <p:spPr>
          <a:xfrm rot="10800000" flipV="1">
            <a:off x="6020167" y="126839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6" name="Freeform 45"/>
          <p:cNvSpPr/>
          <p:nvPr/>
        </p:nvSpPr>
        <p:spPr>
          <a:xfrm rot="10800000" flipV="1">
            <a:off x="6020167" y="186170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7" name="Freeform 46"/>
          <p:cNvSpPr/>
          <p:nvPr/>
        </p:nvSpPr>
        <p:spPr>
          <a:xfrm rot="10800000" flipV="1">
            <a:off x="6020167" y="2717888"/>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8" name="Freeform 47"/>
          <p:cNvSpPr/>
          <p:nvPr/>
        </p:nvSpPr>
        <p:spPr>
          <a:xfrm rot="10800000" flipV="1">
            <a:off x="6020167" y="331119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9" name="Freeform 48"/>
          <p:cNvSpPr/>
          <p:nvPr/>
        </p:nvSpPr>
        <p:spPr>
          <a:xfrm rot="10800000" flipV="1">
            <a:off x="6020167" y="403191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0" name="Freeform 49"/>
          <p:cNvSpPr/>
          <p:nvPr/>
        </p:nvSpPr>
        <p:spPr>
          <a:xfrm rot="10800000" flipV="1">
            <a:off x="6020167" y="462522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2" name="Freeform 51"/>
          <p:cNvSpPr/>
          <p:nvPr/>
        </p:nvSpPr>
        <p:spPr>
          <a:xfrm rot="10800000" flipV="1">
            <a:off x="6020167" y="5345941"/>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3" name="Freeform 52"/>
          <p:cNvSpPr/>
          <p:nvPr/>
        </p:nvSpPr>
        <p:spPr>
          <a:xfrm rot="10800000" flipV="1">
            <a:off x="6020167" y="593924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Tree>
    <p:extLst>
      <p:ext uri="{BB962C8B-B14F-4D97-AF65-F5344CB8AC3E}">
        <p14:creationId xmlns:p14="http://schemas.microsoft.com/office/powerpoint/2010/main" val="2740136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a:t>
            </a:r>
            <a:r>
              <a:rPr lang="en-US" dirty="0" err="1"/>
              <a:t>xxxxxxxxxx</a:t>
            </a:r>
            <a:r>
              <a:rPr lang="en-US" dirty="0"/>
              <a:t> xx</a:t>
            </a:r>
          </a:p>
        </p:txBody>
      </p:sp>
      <p:sp>
        <p:nvSpPr>
          <p:cNvPr id="3" name="Text Placeholder 2"/>
          <p:cNvSpPr>
            <a:spLocks noGrp="1"/>
          </p:cNvSpPr>
          <p:nvPr>
            <p:ph type="body" sz="quarter" idx="10"/>
          </p:nvPr>
        </p:nvSpPr>
        <p:spPr/>
        <p:txBody>
          <a:bodyPr/>
          <a:lstStyle/>
          <a:p>
            <a:r>
              <a:rPr lang="en-US" dirty="0" err="1"/>
              <a:t>Xxxxxxxxxxx</a:t>
            </a:r>
            <a:r>
              <a:rPr lang="en-US" dirty="0"/>
              <a:t> x </a:t>
            </a:r>
            <a:r>
              <a:rPr lang="en-US" dirty="0" err="1"/>
              <a:t>xxxxxxx</a:t>
            </a:r>
            <a:r>
              <a:rPr lang="en-US" dirty="0"/>
              <a:t> </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77206784"/>
              </p:ext>
            </p:extLst>
          </p:nvPr>
        </p:nvGraphicFramePr>
        <p:xfrm>
          <a:off x="1091444" y="1682750"/>
          <a:ext cx="5470525" cy="3941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6782867" y="3187425"/>
            <a:ext cx="4560507" cy="2167516"/>
          </a:xfrm>
          <a:prstGeom prst="rect">
            <a:avLst/>
          </a:prstGeom>
          <a:noFill/>
        </p:spPr>
        <p:txBody>
          <a:bodyPr wrap="square" rtlCol="0">
            <a:spAutoFit/>
          </a:bodyPr>
          <a:lstStyle/>
          <a:p>
            <a:pPr>
              <a:lnSpc>
                <a:spcPts val="2800"/>
              </a:lnSpc>
            </a:pPr>
            <a:r>
              <a:rPr lang="en-US" sz="4000" spc="-40" dirty="0"/>
              <a:t>$40 </a:t>
            </a:r>
            <a:endParaRPr lang="en-US" sz="1000" spc="-40" dirty="0"/>
          </a:p>
          <a:p>
            <a:pPr>
              <a:lnSpc>
                <a:spcPts val="2800"/>
              </a:lnSpc>
            </a:pPr>
            <a:r>
              <a:rPr lang="en-US" dirty="0"/>
              <a:t> </a:t>
            </a:r>
            <a:r>
              <a:rPr lang="en-US" dirty="0" err="1"/>
              <a:t>xxxxx</a:t>
            </a:r>
            <a:r>
              <a:rPr lang="en-US" dirty="0"/>
              <a:t> </a:t>
            </a:r>
            <a:r>
              <a:rPr lang="en-US" dirty="0" err="1"/>
              <a:t>xxxxxxx</a:t>
            </a:r>
            <a:r>
              <a:rPr lang="en-US" dirty="0"/>
              <a:t> xxx x 2018</a:t>
            </a:r>
          </a:p>
          <a:p>
            <a:pPr>
              <a:lnSpc>
                <a:spcPct val="97000"/>
              </a:lnSpc>
              <a:spcBef>
                <a:spcPts val="1067"/>
              </a:spcBef>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 </a:t>
            </a:r>
            <a:r>
              <a:rPr lang="en-US" sz="1200" dirty="0" err="1"/>
              <a:t>Xxxx</a:t>
            </a:r>
            <a:r>
              <a:rPr lang="en-US" sz="1200" dirty="0"/>
              <a:t> x </a:t>
            </a:r>
            <a:r>
              <a:rPr lang="en-US" sz="1200" dirty="0" err="1"/>
              <a:t>xxxxx</a:t>
            </a:r>
            <a:r>
              <a:rPr lang="en-US" sz="1200" dirty="0"/>
              <a:t> </a:t>
            </a:r>
            <a:r>
              <a:rPr lang="en-US" sz="1200" dirty="0" err="1"/>
              <a:t>xxxxx</a:t>
            </a:r>
            <a:r>
              <a:rPr lang="en-US" sz="1200" dirty="0"/>
              <a:t> x xxx </a:t>
            </a:r>
            <a:r>
              <a:rPr lang="en-US" sz="1200" dirty="0" err="1"/>
              <a:t>xxx</a:t>
            </a:r>
            <a:r>
              <a:rPr lang="en-US" sz="1200" dirty="0"/>
              <a:t> Xx </a:t>
            </a:r>
            <a:r>
              <a:rPr lang="en-US" sz="1200" dirty="0" err="1"/>
              <a:t>xxxx</a:t>
            </a:r>
            <a:r>
              <a:rPr lang="en-US" sz="1200" dirty="0"/>
              <a:t> x </a:t>
            </a:r>
            <a:r>
              <a:rPr lang="en-US" sz="1200" dirty="0" err="1"/>
              <a:t>xxxxxxxxx</a:t>
            </a:r>
            <a:r>
              <a:rPr lang="en-US" sz="1200" dirty="0"/>
              <a:t> </a:t>
            </a:r>
            <a:r>
              <a:rPr lang="en-US" sz="1200" dirty="0" err="1"/>
              <a:t>xxxx</a:t>
            </a:r>
            <a:r>
              <a:rPr lang="en-US" sz="1200" dirty="0"/>
              <a:t> </a:t>
            </a:r>
            <a:r>
              <a:rPr lang="en-US" sz="1200" dirty="0" err="1"/>
              <a:t>xxxxx</a:t>
            </a:r>
            <a:r>
              <a:rPr lang="en-US" sz="1200" dirty="0"/>
              <a:t> Xx </a:t>
            </a:r>
            <a:r>
              <a:rPr lang="en-US" sz="1200" dirty="0" err="1"/>
              <a:t>xxxxxxx</a:t>
            </a:r>
            <a:r>
              <a:rPr lang="en-US" sz="1200" dirty="0"/>
              <a:t> xx </a:t>
            </a:r>
            <a:r>
              <a:rPr lang="en-US" sz="1200" dirty="0" err="1"/>
              <a:t>xxxxx</a:t>
            </a:r>
            <a:r>
              <a:rPr lang="en-US" sz="1200" dirty="0"/>
              <a:t> xx </a:t>
            </a:r>
            <a:r>
              <a:rPr lang="en-US" sz="1200" dirty="0" err="1"/>
              <a:t>xxxxxxxxx</a:t>
            </a:r>
            <a:r>
              <a:rPr lang="en-US" sz="1200" dirty="0"/>
              <a:t> xx xxx </a:t>
            </a:r>
            <a:r>
              <a:rPr lang="en-US" sz="1200" dirty="0" err="1"/>
              <a:t>xxx</a:t>
            </a:r>
            <a:r>
              <a:rPr lang="en-US" sz="1200" dirty="0"/>
              <a:t> </a:t>
            </a:r>
            <a:r>
              <a:rPr lang="en-US" sz="1200" dirty="0" err="1"/>
              <a:t>xxx</a:t>
            </a:r>
            <a:r>
              <a:rPr lang="en-US" sz="1200" dirty="0"/>
              <a:t> </a:t>
            </a:r>
            <a:r>
              <a:rPr lang="en-US" sz="1200" dirty="0" err="1"/>
              <a:t>xxxx</a:t>
            </a:r>
            <a:r>
              <a:rPr lang="en-US" sz="1200" dirty="0"/>
              <a:t> </a:t>
            </a:r>
          </a:p>
          <a:p>
            <a:pPr>
              <a:lnSpc>
                <a:spcPct val="97000"/>
              </a:lnSpc>
              <a:spcBef>
                <a:spcPts val="1067"/>
              </a:spcBef>
            </a:pPr>
            <a:r>
              <a:rPr lang="en-US" sz="1200" dirty="0" err="1"/>
              <a:t>Xxxxx</a:t>
            </a:r>
            <a:r>
              <a:rPr lang="en-US" sz="1200" dirty="0"/>
              <a:t> </a:t>
            </a:r>
            <a:r>
              <a:rPr lang="en-US" sz="1200" dirty="0" err="1"/>
              <a:t>xxxxx</a:t>
            </a:r>
            <a:r>
              <a:rPr lang="en-US" sz="1200" dirty="0"/>
              <a:t> </a:t>
            </a:r>
            <a:r>
              <a:rPr lang="en-US" sz="1200" dirty="0" err="1"/>
              <a:t>xxxxx</a:t>
            </a:r>
            <a:r>
              <a:rPr lang="en-US" sz="1200" dirty="0"/>
              <a:t> </a:t>
            </a:r>
            <a:r>
              <a:rPr lang="en-US" sz="1200" dirty="0" err="1"/>
              <a:t>xxxxxx</a:t>
            </a:r>
            <a:r>
              <a:rPr lang="en-US" sz="1200" dirty="0"/>
              <a:t> xx </a:t>
            </a:r>
            <a:r>
              <a:rPr lang="en-US" sz="1200" dirty="0" err="1"/>
              <a:t>xxxxxxxxx</a:t>
            </a:r>
            <a:r>
              <a:rPr lang="en-US" sz="1200" dirty="0"/>
              <a:t> </a:t>
            </a:r>
            <a:r>
              <a:rPr lang="en-US" sz="1200" dirty="0" err="1"/>
              <a:t>xxxxxxxx</a:t>
            </a:r>
            <a:r>
              <a:rPr lang="en-US" sz="1200" dirty="0"/>
              <a:t> </a:t>
            </a:r>
            <a:r>
              <a:rPr lang="en-US" sz="1200" dirty="0" err="1"/>
              <a:t>xxxxxx</a:t>
            </a:r>
            <a:r>
              <a:rPr lang="en-US" sz="1200" dirty="0"/>
              <a:t> </a:t>
            </a:r>
            <a:r>
              <a:rPr lang="en-US" sz="1200" dirty="0" err="1"/>
              <a:t>xxxxxxxxxx</a:t>
            </a:r>
            <a:r>
              <a:rPr lang="en-US" sz="1200" dirty="0"/>
              <a:t> x Xxx x; </a:t>
            </a:r>
            <a:r>
              <a:rPr lang="en-US" sz="1200" dirty="0" err="1"/>
              <a:t>Xxxxx</a:t>
            </a:r>
            <a:r>
              <a:rPr lang="en-US" sz="1200" dirty="0"/>
              <a:t> xxx </a:t>
            </a:r>
            <a:r>
              <a:rPr lang="en-US" sz="1200" dirty="0" err="1"/>
              <a:t>xxxxx</a:t>
            </a:r>
            <a:r>
              <a:rPr lang="en-US" sz="1200" dirty="0"/>
              <a:t> x xxx </a:t>
            </a:r>
            <a:r>
              <a:rPr lang="en-US" sz="1200" dirty="0" err="1"/>
              <a:t>xxxxxxxxxxxxxx</a:t>
            </a:r>
            <a:r>
              <a:rPr lang="en-US" sz="1200" dirty="0"/>
              <a:t> </a:t>
            </a:r>
            <a:r>
              <a:rPr lang="en-US" sz="1200" dirty="0" err="1"/>
              <a:t>xxxxxxxx</a:t>
            </a:r>
            <a:r>
              <a:rPr lang="en-US" sz="1200" dirty="0"/>
              <a:t> </a:t>
            </a:r>
            <a:r>
              <a:rPr lang="en-US" sz="1200" dirty="0" err="1"/>
              <a:t>xxxx</a:t>
            </a:r>
            <a:r>
              <a:rPr lang="en-US" sz="1200" dirty="0"/>
              <a:t> </a:t>
            </a:r>
            <a:r>
              <a:rPr lang="en-US" sz="1200" dirty="0" err="1"/>
              <a:t>Xxxx</a:t>
            </a:r>
            <a:r>
              <a:rPr lang="en-US" sz="1200" dirty="0"/>
              <a:t> xx </a:t>
            </a:r>
            <a:r>
              <a:rPr lang="en-US" sz="1200" dirty="0" err="1"/>
              <a:t>xxxxxx</a:t>
            </a:r>
            <a:r>
              <a:rPr lang="en-US" sz="1200" dirty="0"/>
              <a:t> </a:t>
            </a:r>
            <a:r>
              <a:rPr lang="en-US" sz="1200" dirty="0" err="1"/>
              <a:t>xxxx</a:t>
            </a:r>
            <a:r>
              <a:rPr lang="en-US" sz="1200" dirty="0"/>
              <a:t> Xxx xx </a:t>
            </a:r>
            <a:r>
              <a:rPr lang="en-US" sz="1200" dirty="0" err="1"/>
              <a:t>xxxxxxx</a:t>
            </a:r>
            <a:r>
              <a:rPr lang="en-US" sz="1200" dirty="0"/>
              <a:t> xxx xx xxx </a:t>
            </a:r>
            <a:r>
              <a:rPr lang="en-US" sz="1200" dirty="0" err="1"/>
              <a:t>xxxxx</a:t>
            </a:r>
            <a:r>
              <a:rPr lang="en-US" sz="1200" dirty="0"/>
              <a:t> x </a:t>
            </a:r>
            <a:r>
              <a:rPr lang="en-US" sz="1200" dirty="0" err="1"/>
              <a:t>xxxx</a:t>
            </a:r>
            <a:r>
              <a:rPr lang="en-US" sz="1200" dirty="0"/>
              <a:t> x </a:t>
            </a:r>
            <a:r>
              <a:rPr lang="en-US" sz="1200" dirty="0" err="1"/>
              <a:t>xxxxxxx</a:t>
            </a:r>
            <a:r>
              <a:rPr lang="en-US" sz="1200" dirty="0"/>
              <a:t> xx </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02063" y="2344605"/>
            <a:ext cx="637059" cy="62123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1970" y="3610359"/>
            <a:ext cx="597245" cy="504568"/>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30388" y="4654533"/>
            <a:ext cx="580408" cy="580408"/>
          </a:xfrm>
          <a:prstGeom prst="rect">
            <a:avLst/>
          </a:prstGeom>
        </p:spPr>
      </p:pic>
    </p:spTree>
    <p:extLst>
      <p:ext uri="{BB962C8B-B14F-4D97-AF65-F5344CB8AC3E}">
        <p14:creationId xmlns:p14="http://schemas.microsoft.com/office/powerpoint/2010/main" val="26241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6">
                                            <p:graphicEl>
                                              <a:dgm id="{ECF623A0-DEA5-4327-AAA2-FE30DA796F53}"/>
                                            </p:graphicEl>
                                          </p:spTgt>
                                        </p:tgtEl>
                                        <p:attrNameLst>
                                          <p:attrName>style.visibility</p:attrName>
                                        </p:attrNameLst>
                                      </p:cBhvr>
                                      <p:to>
                                        <p:strVal val="visible"/>
                                      </p:to>
                                    </p:set>
                                    <p:animEffect transition="in" filter="fade">
                                      <p:cBhvr>
                                        <p:cTn id="7" dur="500"/>
                                        <p:tgtEl>
                                          <p:spTgt spid="6">
                                            <p:graphicEl>
                                              <a:dgm id="{ECF623A0-DEA5-4327-AAA2-FE30DA796F53}"/>
                                            </p:graphicEl>
                                          </p:spTgt>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graphicEl>
                                              <a:dgm id="{3B4D60DC-3880-4788-95C0-C5331C7B8E49}"/>
                                            </p:graphicEl>
                                          </p:spTgt>
                                        </p:tgtEl>
                                        <p:attrNameLst>
                                          <p:attrName>style.visibility</p:attrName>
                                        </p:attrNameLst>
                                      </p:cBhvr>
                                      <p:to>
                                        <p:strVal val="visible"/>
                                      </p:to>
                                    </p:set>
                                    <p:animEffect transition="in" filter="fade">
                                      <p:cBhvr>
                                        <p:cTn id="10" dur="500"/>
                                        <p:tgtEl>
                                          <p:spTgt spid="6">
                                            <p:graphicEl>
                                              <a:dgm id="{3B4D60DC-3880-4788-95C0-C5331C7B8E4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58F179C7-16A8-432B-BA8B-1B820D98D9A2}"/>
                                            </p:graphicEl>
                                          </p:spTgt>
                                        </p:tgtEl>
                                        <p:attrNameLst>
                                          <p:attrName>style.visibility</p:attrName>
                                        </p:attrNameLst>
                                      </p:cBhvr>
                                      <p:to>
                                        <p:strVal val="visible"/>
                                      </p:to>
                                    </p:set>
                                    <p:animEffect transition="in" filter="fade">
                                      <p:cBhvr>
                                        <p:cTn id="13" dur="500"/>
                                        <p:tgtEl>
                                          <p:spTgt spid="6">
                                            <p:graphicEl>
                                              <a:dgm id="{58F179C7-16A8-432B-BA8B-1B820D98D9A2}"/>
                                            </p:graphicEl>
                                          </p:spTgt>
                                        </p:tgtEl>
                                      </p:cBhvr>
                                    </p:animEffect>
                                  </p:childTnLst>
                                </p:cTn>
                              </p:par>
                              <p:par>
                                <p:cTn id="14" presetID="10" presetClass="entr" presetSubtype="0" fill="hold" nodeType="withEffect">
                                  <p:stCondLst>
                                    <p:cond delay="2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8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9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6"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08576" y="3907656"/>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8576" y="4770355"/>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t>Xxxx</a:t>
            </a:r>
            <a:r>
              <a:rPr lang="en-US" dirty="0"/>
              <a:t> </a:t>
            </a:r>
            <a:r>
              <a:rPr lang="en-US" dirty="0" err="1"/>
              <a:t>xxxxxx</a:t>
            </a:r>
            <a:r>
              <a:rPr lang="en-US" dirty="0"/>
              <a:t> xx </a:t>
            </a:r>
          </a:p>
        </p:txBody>
      </p:sp>
      <p:sp>
        <p:nvSpPr>
          <p:cNvPr id="3" name="Text Placeholder 2"/>
          <p:cNvSpPr>
            <a:spLocks noGrp="1"/>
          </p:cNvSpPr>
          <p:nvPr>
            <p:ph type="body" sz="quarter" idx="10"/>
          </p:nvPr>
        </p:nvSpPr>
        <p:spPr/>
        <p:txBody>
          <a:bodyPr/>
          <a:lstStyle/>
          <a:p>
            <a:r>
              <a:rPr lang="en-US" dirty="0"/>
              <a:t>Xx xxx </a:t>
            </a:r>
            <a:r>
              <a:rPr lang="en-US" dirty="0" err="1"/>
              <a:t>xxxx</a:t>
            </a:r>
            <a:r>
              <a:rPr lang="en-US" dirty="0"/>
              <a:t> </a:t>
            </a:r>
            <a:r>
              <a:rPr lang="en-US" dirty="0" err="1"/>
              <a:t>xxxxxxxx</a:t>
            </a:r>
            <a:r>
              <a:rPr lang="en-US" dirty="0"/>
              <a:t> xx x</a:t>
            </a:r>
          </a:p>
        </p:txBody>
      </p:sp>
      <p:sp>
        <p:nvSpPr>
          <p:cNvPr id="16" name="TextBox 15"/>
          <p:cNvSpPr txBox="1"/>
          <p:nvPr/>
        </p:nvSpPr>
        <p:spPr>
          <a:xfrm>
            <a:off x="5413249" y="2560803"/>
            <a:ext cx="5803900" cy="480131"/>
          </a:xfrm>
          <a:prstGeom prst="rect">
            <a:avLst/>
          </a:prstGeom>
          <a:noFill/>
        </p:spPr>
        <p:txBody>
          <a:bodyPr wrap="square" rtlCol="0">
            <a:spAutoFit/>
          </a:bodyPr>
          <a:lstStyle/>
          <a:p>
            <a:pPr algn="r">
              <a:lnSpc>
                <a:spcPct val="90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x </a:t>
            </a:r>
            <a:r>
              <a:rPr lang="en-US" sz="1400" dirty="0" err="1"/>
              <a:t>xxxxx</a:t>
            </a:r>
            <a:r>
              <a:rPr lang="en-US" sz="1400" dirty="0"/>
              <a:t> </a:t>
            </a:r>
            <a:r>
              <a:rPr lang="en-US" sz="1400" dirty="0" err="1"/>
              <a:t>xxxxx</a:t>
            </a:r>
            <a:r>
              <a:rPr lang="en-US" sz="1400" dirty="0"/>
              <a:t> x xxx </a:t>
            </a:r>
            <a:r>
              <a:rPr lang="en-US" sz="1400" dirty="0" err="1"/>
              <a:t>xxx</a:t>
            </a:r>
            <a:r>
              <a:rPr lang="en-US" sz="1400" dirty="0"/>
              <a:t> Xx </a:t>
            </a:r>
            <a:r>
              <a:rPr lang="en-US" sz="1400" dirty="0" err="1"/>
              <a:t>xxxx</a:t>
            </a:r>
            <a:r>
              <a:rPr lang="en-US" sz="1400" dirty="0"/>
              <a:t> x </a:t>
            </a:r>
            <a:r>
              <a:rPr lang="en-US" sz="1400" dirty="0" err="1"/>
              <a:t>xxxxxxxxx</a:t>
            </a:r>
            <a:r>
              <a:rPr lang="en-US" sz="1400" dirty="0"/>
              <a:t> </a:t>
            </a:r>
            <a:r>
              <a:rPr lang="en-US" sz="1400" dirty="0" err="1"/>
              <a:t>xxxx</a:t>
            </a:r>
            <a:r>
              <a:rPr lang="en-US" sz="1400" dirty="0"/>
              <a:t> </a:t>
            </a:r>
            <a:r>
              <a:rPr lang="en-US" sz="1400" dirty="0" err="1"/>
              <a:t>xxxxx</a:t>
            </a:r>
            <a:r>
              <a:rPr lang="en-US" sz="1400" dirty="0"/>
              <a:t> </a:t>
            </a:r>
          </a:p>
        </p:txBody>
      </p:sp>
      <p:sp>
        <p:nvSpPr>
          <p:cNvPr id="9" name="TextBox 8"/>
          <p:cNvSpPr txBox="1"/>
          <p:nvPr/>
        </p:nvSpPr>
        <p:spPr>
          <a:xfrm>
            <a:off x="6022849" y="3405185"/>
            <a:ext cx="5194300" cy="480131"/>
          </a:xfrm>
          <a:prstGeom prst="rect">
            <a:avLst/>
          </a:prstGeom>
          <a:noFill/>
        </p:spPr>
        <p:txBody>
          <a:bodyPr wrap="square" rtlCol="0">
            <a:spAutoFit/>
          </a:bodyPr>
          <a:lstStyle/>
          <a:p>
            <a:pPr algn="r">
              <a:lnSpc>
                <a:spcPct val="90000"/>
              </a:lnSpc>
            </a:pPr>
            <a:r>
              <a:rPr lang="en-US" sz="1400" dirty="0" err="1"/>
              <a:t>Xxxxx</a:t>
            </a:r>
            <a:r>
              <a:rPr lang="en-US" sz="1400" dirty="0"/>
              <a:t> </a:t>
            </a:r>
            <a:r>
              <a:rPr lang="en-US" sz="1400" dirty="0" err="1"/>
              <a:t>xxxxx</a:t>
            </a:r>
            <a:r>
              <a:rPr lang="en-US" sz="1400" dirty="0"/>
              <a:t> </a:t>
            </a:r>
            <a:r>
              <a:rPr lang="en-US" sz="1400" dirty="0" err="1"/>
              <a:t>xxxxx</a:t>
            </a:r>
            <a:r>
              <a:rPr lang="en-US" sz="1400" dirty="0"/>
              <a:t> </a:t>
            </a:r>
            <a:r>
              <a:rPr lang="en-US" sz="1400" dirty="0" err="1"/>
              <a:t>xxxxxx</a:t>
            </a:r>
            <a:r>
              <a:rPr lang="en-US" sz="1400" dirty="0"/>
              <a:t> xx </a:t>
            </a:r>
            <a:r>
              <a:rPr lang="en-US" sz="1400" dirty="0" err="1"/>
              <a:t>xxxxxxxxx</a:t>
            </a:r>
            <a:r>
              <a:rPr lang="en-US" sz="1400" dirty="0"/>
              <a:t> </a:t>
            </a:r>
            <a:r>
              <a:rPr lang="en-US" sz="1400" dirty="0" err="1"/>
              <a:t>xxxxxxxx</a:t>
            </a:r>
            <a:r>
              <a:rPr lang="en-US" sz="1400" dirty="0"/>
              <a:t> </a:t>
            </a:r>
            <a:r>
              <a:rPr lang="en-US" sz="1400" dirty="0" err="1"/>
              <a:t>xxxxxx</a:t>
            </a:r>
            <a:r>
              <a:rPr lang="en-US" sz="1400" dirty="0"/>
              <a:t> </a:t>
            </a:r>
            <a:r>
              <a:rPr lang="en-US" sz="1400" dirty="0" err="1"/>
              <a:t>xxxxxxxxxx</a:t>
            </a:r>
            <a:r>
              <a:rPr lang="en-US" sz="1400" dirty="0"/>
              <a:t> x Xxx x; </a:t>
            </a:r>
            <a:r>
              <a:rPr lang="en-US" sz="1400" dirty="0" err="1"/>
              <a:t>Xxxxx</a:t>
            </a:r>
            <a:r>
              <a:rPr lang="en-US" sz="1400" dirty="0"/>
              <a:t> xxx </a:t>
            </a:r>
            <a:r>
              <a:rPr lang="en-US" sz="1400" dirty="0" err="1"/>
              <a:t>xxxxx</a:t>
            </a:r>
            <a:r>
              <a:rPr lang="en-US" sz="1400" dirty="0"/>
              <a:t> x xxx </a:t>
            </a:r>
            <a:r>
              <a:rPr lang="en-US" sz="1400" dirty="0" err="1"/>
              <a:t>xxx</a:t>
            </a:r>
            <a:endParaRPr lang="en-US" sz="1400" dirty="0"/>
          </a:p>
        </p:txBody>
      </p:sp>
      <p:sp>
        <p:nvSpPr>
          <p:cNvPr id="10" name="TextBox 9"/>
          <p:cNvSpPr txBox="1"/>
          <p:nvPr/>
        </p:nvSpPr>
        <p:spPr>
          <a:xfrm>
            <a:off x="6811265" y="4267883"/>
            <a:ext cx="4405884" cy="480131"/>
          </a:xfrm>
          <a:prstGeom prst="rect">
            <a:avLst/>
          </a:prstGeom>
          <a:noFill/>
        </p:spPr>
        <p:txBody>
          <a:bodyPr wrap="square" rtlCol="0">
            <a:spAutoFit/>
          </a:bodyPr>
          <a:lstStyle/>
          <a:p>
            <a:pPr algn="r">
              <a:lnSpc>
                <a:spcPct val="90000"/>
              </a:lnSpc>
            </a:pPr>
            <a:r>
              <a:rPr lang="en-US" sz="1400" dirty="0"/>
              <a:t>Xxx </a:t>
            </a:r>
            <a:r>
              <a:rPr lang="en-US" sz="1400" dirty="0" err="1"/>
              <a:t>xxxxxxxxx</a:t>
            </a:r>
            <a:r>
              <a:rPr lang="en-US" sz="1400" dirty="0"/>
              <a:t> </a:t>
            </a:r>
            <a:r>
              <a:rPr lang="en-US" sz="1400" dirty="0" err="1"/>
              <a:t>xxxxxxxx</a:t>
            </a:r>
            <a:r>
              <a:rPr lang="en-US" sz="1400" dirty="0"/>
              <a:t> </a:t>
            </a:r>
            <a:r>
              <a:rPr lang="en-US" sz="1400" dirty="0" err="1"/>
              <a:t>xxxx</a:t>
            </a:r>
            <a:r>
              <a:rPr lang="en-US" sz="1400" dirty="0"/>
              <a:t> </a:t>
            </a:r>
            <a:r>
              <a:rPr lang="en-US" sz="1400" dirty="0" err="1"/>
              <a:t>Xxxx</a:t>
            </a:r>
            <a:r>
              <a:rPr lang="en-US" sz="1400" dirty="0"/>
              <a:t> xx </a:t>
            </a:r>
            <a:r>
              <a:rPr lang="en-US" sz="1400" dirty="0" err="1"/>
              <a:t>xxxxxx</a:t>
            </a:r>
            <a:r>
              <a:rPr lang="en-US" sz="1400" dirty="0"/>
              <a:t> </a:t>
            </a:r>
            <a:r>
              <a:rPr lang="en-US" sz="1400" dirty="0" err="1"/>
              <a:t>xxxx</a:t>
            </a:r>
            <a:r>
              <a:rPr lang="en-US" sz="1400" dirty="0"/>
              <a:t> Xxx xx </a:t>
            </a:r>
            <a:r>
              <a:rPr lang="en-US" sz="1400" dirty="0" err="1"/>
              <a:t>xxxxxxx</a:t>
            </a:r>
            <a:r>
              <a:rPr lang="en-US" sz="1400" dirty="0"/>
              <a:t> xxx xx xxx xx </a:t>
            </a:r>
          </a:p>
        </p:txBody>
      </p:sp>
      <p:sp>
        <p:nvSpPr>
          <p:cNvPr id="11" name="TextBox 10"/>
          <p:cNvSpPr txBox="1"/>
          <p:nvPr/>
        </p:nvSpPr>
        <p:spPr>
          <a:xfrm>
            <a:off x="7209537" y="5109387"/>
            <a:ext cx="4007612" cy="480131"/>
          </a:xfrm>
          <a:prstGeom prst="rect">
            <a:avLst/>
          </a:prstGeom>
          <a:noFill/>
        </p:spPr>
        <p:txBody>
          <a:bodyPr wrap="square" rtlCol="0">
            <a:spAutoFit/>
          </a:bodyPr>
          <a:lstStyle/>
          <a:p>
            <a:pPr algn="r">
              <a:lnSpc>
                <a:spcPct val="90000"/>
              </a:lnSpc>
            </a:pPr>
            <a:r>
              <a:rPr lang="en-US" sz="1400" dirty="0"/>
              <a:t>Xx </a:t>
            </a:r>
            <a:r>
              <a:rPr lang="en-US" sz="1400" dirty="0" err="1"/>
              <a:t>xxxxxxx</a:t>
            </a:r>
            <a:r>
              <a:rPr lang="en-US" sz="1400" dirty="0"/>
              <a:t> </a:t>
            </a:r>
            <a:r>
              <a:rPr lang="en-US" sz="1400" dirty="0" err="1"/>
              <a:t>xxxxxxxxxx</a:t>
            </a:r>
            <a:r>
              <a:rPr lang="en-US" sz="1400" dirty="0"/>
              <a:t> x xxx </a:t>
            </a:r>
            <a:r>
              <a:rPr lang="en-US" sz="1400" dirty="0" err="1"/>
              <a:t>xxx</a:t>
            </a:r>
            <a:r>
              <a:rPr lang="en-US" sz="1400" dirty="0"/>
              <a:t> </a:t>
            </a:r>
            <a:r>
              <a:rPr lang="en-US" sz="1400" dirty="0" err="1"/>
              <a:t>xxxx</a:t>
            </a:r>
            <a:r>
              <a:rPr lang="en-US" sz="1400" dirty="0"/>
              <a:t> </a:t>
            </a:r>
            <a:r>
              <a:rPr lang="en-US" sz="1400" dirty="0" err="1"/>
              <a:t>Xxxxx</a:t>
            </a:r>
            <a:r>
              <a:rPr lang="en-US" sz="1400" dirty="0"/>
              <a:t> </a:t>
            </a:r>
            <a:r>
              <a:rPr lang="en-US" sz="1400" dirty="0" err="1"/>
              <a:t>xxxxxxxxx</a:t>
            </a:r>
            <a:r>
              <a:rPr lang="en-US" sz="1400" dirty="0"/>
              <a:t> xxx </a:t>
            </a:r>
            <a:r>
              <a:rPr lang="en-US" sz="1400" dirty="0" err="1"/>
              <a:t>xxx</a:t>
            </a:r>
            <a:r>
              <a:rPr lang="en-US" sz="1400" dirty="0"/>
              <a:t> </a:t>
            </a:r>
            <a:r>
              <a:rPr lang="en-US" sz="1400" dirty="0" err="1"/>
              <a:t>xxxxxx</a:t>
            </a:r>
            <a:endParaRPr lang="en-US" sz="1400" dirty="0"/>
          </a:p>
        </p:txBody>
      </p:sp>
      <p:graphicFrame>
        <p:nvGraphicFramePr>
          <p:cNvPr id="14" name="Content Placeholder 5"/>
          <p:cNvGraphicFramePr>
            <a:graphicFrameLocks/>
          </p:cNvGraphicFramePr>
          <p:nvPr>
            <p:extLst>
              <p:ext uri="{D42A27DB-BD31-4B8C-83A1-F6EECF244321}">
                <p14:modId xmlns:p14="http://schemas.microsoft.com/office/powerpoint/2010/main" val="395526829"/>
              </p:ext>
            </p:extLst>
          </p:nvPr>
        </p:nvGraphicFramePr>
        <p:xfrm>
          <a:off x="1487488" y="1681912"/>
          <a:ext cx="5472608" cy="39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937635" y="2305301"/>
            <a:ext cx="595035" cy="523220"/>
          </a:xfrm>
          <a:prstGeom prst="rect">
            <a:avLst/>
          </a:prstGeom>
        </p:spPr>
        <p:txBody>
          <a:bodyPr wrap="none">
            <a:spAutoFit/>
          </a:bodyPr>
          <a:lstStyle/>
          <a:p>
            <a:pPr lvl="0" algn="ctr"/>
            <a:r>
              <a:rPr lang="en-US" sz="2800" dirty="0">
                <a:solidFill>
                  <a:srgbClr val="FFFFFF"/>
                </a:solidFill>
              </a:rPr>
              <a:t>01</a:t>
            </a:r>
          </a:p>
        </p:txBody>
      </p:sp>
      <p:sp>
        <p:nvSpPr>
          <p:cNvPr id="13" name="Rectangle 12"/>
          <p:cNvSpPr/>
          <p:nvPr/>
        </p:nvSpPr>
        <p:spPr>
          <a:xfrm>
            <a:off x="3937635" y="3167220"/>
            <a:ext cx="595035" cy="523220"/>
          </a:xfrm>
          <a:prstGeom prst="rect">
            <a:avLst/>
          </a:prstGeom>
        </p:spPr>
        <p:txBody>
          <a:bodyPr wrap="none">
            <a:spAutoFit/>
          </a:bodyPr>
          <a:lstStyle/>
          <a:p>
            <a:pPr lvl="0" algn="ctr"/>
            <a:r>
              <a:rPr lang="en-US" sz="2800" dirty="0">
                <a:solidFill>
                  <a:srgbClr val="FFFFFF"/>
                </a:solidFill>
              </a:rPr>
              <a:t>02</a:t>
            </a:r>
          </a:p>
        </p:txBody>
      </p:sp>
      <p:sp>
        <p:nvSpPr>
          <p:cNvPr id="19" name="Rectangle 18"/>
          <p:cNvSpPr/>
          <p:nvPr/>
        </p:nvSpPr>
        <p:spPr>
          <a:xfrm>
            <a:off x="3937635" y="4006273"/>
            <a:ext cx="595035" cy="523220"/>
          </a:xfrm>
          <a:prstGeom prst="rect">
            <a:avLst/>
          </a:prstGeom>
        </p:spPr>
        <p:txBody>
          <a:bodyPr wrap="none">
            <a:spAutoFit/>
          </a:bodyPr>
          <a:lstStyle/>
          <a:p>
            <a:pPr lvl="0" algn="ctr"/>
            <a:r>
              <a:rPr lang="en-US" sz="2800" dirty="0">
                <a:solidFill>
                  <a:srgbClr val="FFFFFF"/>
                </a:solidFill>
              </a:rPr>
              <a:t>03</a:t>
            </a:r>
          </a:p>
        </p:txBody>
      </p:sp>
      <p:sp>
        <p:nvSpPr>
          <p:cNvPr id="20" name="Rectangle 19"/>
          <p:cNvSpPr/>
          <p:nvPr/>
        </p:nvSpPr>
        <p:spPr>
          <a:xfrm>
            <a:off x="3937635" y="4868192"/>
            <a:ext cx="595035" cy="523220"/>
          </a:xfrm>
          <a:prstGeom prst="rect">
            <a:avLst/>
          </a:prstGeom>
        </p:spPr>
        <p:txBody>
          <a:bodyPr wrap="none">
            <a:spAutoFit/>
          </a:bodyPr>
          <a:lstStyle/>
          <a:p>
            <a:pPr lvl="0" algn="ctr"/>
            <a:r>
              <a:rPr lang="en-US" sz="2800" dirty="0">
                <a:solidFill>
                  <a:srgbClr val="FFFFFF"/>
                </a:solidFill>
              </a:rPr>
              <a:t>04</a:t>
            </a:r>
          </a:p>
        </p:txBody>
      </p:sp>
    </p:spTree>
    <p:extLst>
      <p:ext uri="{BB962C8B-B14F-4D97-AF65-F5344CB8AC3E}">
        <p14:creationId xmlns:p14="http://schemas.microsoft.com/office/powerpoint/2010/main" val="336711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Xxxxxxxxxxxxx</a:t>
            </a:r>
            <a:r>
              <a:rPr lang="en-US" dirty="0"/>
              <a:t> xxx </a:t>
            </a:r>
          </a:p>
        </p:txBody>
      </p:sp>
      <p:sp>
        <p:nvSpPr>
          <p:cNvPr id="3" name="Text Placeholder 2"/>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4" name="Rectangle 3"/>
          <p:cNvSpPr/>
          <p:nvPr/>
        </p:nvSpPr>
        <p:spPr>
          <a:xfrm>
            <a:off x="5068342" y="1700808"/>
            <a:ext cx="2055316" cy="515784"/>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00" dirty="0" err="1">
                <a:solidFill>
                  <a:srgbClr val="FFFFFF"/>
                </a:solidFill>
              </a:rPr>
              <a:t>Xxxx</a:t>
            </a:r>
            <a:r>
              <a:rPr lang="en-US" sz="1800" dirty="0">
                <a:solidFill>
                  <a:srgbClr val="FFFFFF"/>
                </a:solidFill>
              </a:rPr>
              <a:t> X </a:t>
            </a:r>
            <a:r>
              <a:rPr lang="en-US" sz="1800" dirty="0" err="1">
                <a:solidFill>
                  <a:srgbClr val="FFFFFF"/>
                </a:solidFill>
              </a:rPr>
              <a:t>x</a:t>
            </a:r>
            <a:endParaRPr lang="en-US" sz="1800" dirty="0">
              <a:solidFill>
                <a:srgbClr val="FFFFFF"/>
              </a:solidFill>
            </a:endParaRPr>
          </a:p>
        </p:txBody>
      </p:sp>
      <p:sp>
        <p:nvSpPr>
          <p:cNvPr id="5" name="Rectangle 4"/>
          <p:cNvSpPr/>
          <p:nvPr/>
        </p:nvSpPr>
        <p:spPr>
          <a:xfrm>
            <a:off x="1407595" y="2794911"/>
            <a:ext cx="2180927" cy="515784"/>
          </a:xfrm>
          <a:prstGeom prst="rect">
            <a:avLst/>
          </a:pr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00" dirty="0" err="1">
                <a:solidFill>
                  <a:srgbClr val="FFFFFF"/>
                </a:solidFill>
              </a:rPr>
              <a:t>Xxxx</a:t>
            </a:r>
            <a:r>
              <a:rPr lang="en-US" sz="1800" dirty="0">
                <a:solidFill>
                  <a:srgbClr val="FFFFFF"/>
                </a:solidFill>
              </a:rPr>
              <a:t> Xxx X</a:t>
            </a:r>
          </a:p>
        </p:txBody>
      </p:sp>
      <p:sp>
        <p:nvSpPr>
          <p:cNvPr id="6" name="Rectangle 5"/>
          <p:cNvSpPr/>
          <p:nvPr/>
        </p:nvSpPr>
        <p:spPr>
          <a:xfrm>
            <a:off x="3806223" y="2794911"/>
            <a:ext cx="2180927" cy="515784"/>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00" dirty="0" err="1">
                <a:solidFill>
                  <a:srgbClr val="FFFFFF"/>
                </a:solidFill>
              </a:rPr>
              <a:t>Xxxx</a:t>
            </a:r>
            <a:r>
              <a:rPr lang="en-US" sz="1800" dirty="0">
                <a:solidFill>
                  <a:srgbClr val="FFFFFF"/>
                </a:solidFill>
              </a:rPr>
              <a:t> Xxx X</a:t>
            </a:r>
          </a:p>
        </p:txBody>
      </p:sp>
      <p:sp>
        <p:nvSpPr>
          <p:cNvPr id="7" name="Rectangle 6"/>
          <p:cNvSpPr/>
          <p:nvPr/>
        </p:nvSpPr>
        <p:spPr>
          <a:xfrm>
            <a:off x="6204850" y="2794911"/>
            <a:ext cx="2180927" cy="515784"/>
          </a:xfrm>
          <a:prstGeom prst="rect">
            <a:avLst/>
          </a:pr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00" dirty="0" err="1">
                <a:solidFill>
                  <a:srgbClr val="FFFFFF"/>
                </a:solidFill>
              </a:rPr>
              <a:t>Xxxx</a:t>
            </a:r>
            <a:r>
              <a:rPr lang="en-US" sz="1800" dirty="0">
                <a:solidFill>
                  <a:srgbClr val="FFFFFF"/>
                </a:solidFill>
              </a:rPr>
              <a:t> Xxx X</a:t>
            </a:r>
          </a:p>
        </p:txBody>
      </p:sp>
      <p:sp>
        <p:nvSpPr>
          <p:cNvPr id="8" name="Rectangle 7"/>
          <p:cNvSpPr/>
          <p:nvPr/>
        </p:nvSpPr>
        <p:spPr>
          <a:xfrm>
            <a:off x="1407596" y="3310401"/>
            <a:ext cx="2180927" cy="2232414"/>
          </a:xfrm>
          <a:prstGeom prst="rect">
            <a:avLst/>
          </a:prstGeom>
          <a:solidFill>
            <a:schemeClr val="accent2">
              <a:alpha val="20000"/>
            </a:schemeClr>
          </a:solidFill>
        </p:spPr>
        <p:txBody>
          <a:bodyPr wrap="square" lIns="182880" tIns="182880" rIns="182880" bIns="182880">
            <a:noAutofit/>
          </a:bodyPr>
          <a:lstStyle/>
          <a:p>
            <a:pP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 X </a:t>
            </a:r>
            <a:r>
              <a:rPr lang="en-US" sz="1200" dirty="0" err="1"/>
              <a:t>x</a:t>
            </a:r>
            <a:r>
              <a:rPr lang="en-US" sz="1200" dirty="0"/>
              <a:t> </a:t>
            </a:r>
            <a:r>
              <a:rPr lang="en-US" sz="1200" dirty="0" err="1"/>
              <a:t>xxxx</a:t>
            </a:r>
            <a:r>
              <a:rPr lang="en-US" sz="1200" dirty="0"/>
              <a:t> x </a:t>
            </a:r>
            <a:r>
              <a:rPr lang="en-US" sz="1200" dirty="0" err="1"/>
              <a:t>xxxx</a:t>
            </a:r>
            <a:r>
              <a:rPr lang="en-US" sz="1200" dirty="0"/>
              <a:t> </a:t>
            </a:r>
            <a:r>
              <a:rPr lang="en-US" sz="1200" dirty="0" err="1"/>
              <a:t>Xxxx</a:t>
            </a:r>
            <a:r>
              <a:rPr lang="en-US" sz="1200" dirty="0"/>
              <a:t> xx </a:t>
            </a:r>
            <a:r>
              <a:rPr lang="en-US" sz="1200" dirty="0" err="1"/>
              <a:t>xxxxx</a:t>
            </a:r>
            <a:r>
              <a:rPr lang="en-US" sz="1200" dirty="0"/>
              <a:t> xxx xx </a:t>
            </a:r>
            <a:r>
              <a:rPr lang="en-US" sz="1200" dirty="0" err="1"/>
              <a:t>xxxxxxxxx</a:t>
            </a:r>
            <a:r>
              <a:rPr lang="en-US" sz="1200" dirty="0"/>
              <a:t> xx </a:t>
            </a:r>
            <a:r>
              <a:rPr lang="en-US" sz="1200" dirty="0" err="1"/>
              <a:t>Xxxxxxxxxx</a:t>
            </a:r>
            <a:r>
              <a:rPr lang="en-US" sz="1200" dirty="0"/>
              <a:t> xx </a:t>
            </a:r>
            <a:r>
              <a:rPr lang="en-US" sz="1200" dirty="0" err="1"/>
              <a:t>xxxxxxxxxxxx</a:t>
            </a:r>
            <a:r>
              <a:rPr lang="en-US" sz="1200" dirty="0"/>
              <a:t> x </a:t>
            </a:r>
            <a:r>
              <a:rPr lang="en-US" sz="1200" dirty="0" err="1"/>
              <a:t>xxxxx</a:t>
            </a:r>
            <a:r>
              <a:rPr lang="en-US" sz="1200" dirty="0"/>
              <a:t> xx </a:t>
            </a:r>
            <a:r>
              <a:rPr lang="en-US" sz="1200" dirty="0" err="1"/>
              <a:t>xxxxxx</a:t>
            </a:r>
            <a:r>
              <a:rPr lang="en-US" sz="1200" dirty="0"/>
              <a:t> </a:t>
            </a:r>
            <a:r>
              <a:rPr lang="en-US" sz="1200" dirty="0" err="1"/>
              <a:t>Xxxxx</a:t>
            </a:r>
            <a:r>
              <a:rPr lang="en-US" sz="1200" dirty="0"/>
              <a:t> </a:t>
            </a:r>
            <a:r>
              <a:rPr lang="en-US" sz="1200" dirty="0" err="1"/>
              <a:t>xxxx</a:t>
            </a:r>
            <a:r>
              <a:rPr lang="en-US" sz="1200" dirty="0"/>
              <a:t> </a:t>
            </a:r>
            <a:r>
              <a:rPr lang="en-US" sz="1200" dirty="0" err="1"/>
              <a:t>xxxxxx</a:t>
            </a:r>
            <a:r>
              <a:rPr lang="en-US" sz="1200" dirty="0"/>
              <a:t> </a:t>
            </a:r>
            <a:r>
              <a:rPr lang="en-US" sz="1200" dirty="0" err="1"/>
              <a:t>xxxxxxxxx</a:t>
            </a:r>
            <a:r>
              <a:rPr lang="en-US" sz="1200" dirty="0"/>
              <a:t> xx </a:t>
            </a:r>
            <a:r>
              <a:rPr lang="en-US" sz="1200" dirty="0" err="1"/>
              <a:t>xxxxxxxxxxxxxxxx</a:t>
            </a:r>
            <a:r>
              <a:rPr lang="en-US" sz="1200" dirty="0"/>
              <a:t> </a:t>
            </a:r>
          </a:p>
        </p:txBody>
      </p:sp>
      <p:sp>
        <p:nvSpPr>
          <p:cNvPr id="9" name="Rectangle 8"/>
          <p:cNvSpPr/>
          <p:nvPr/>
        </p:nvSpPr>
        <p:spPr>
          <a:xfrm>
            <a:off x="8603478" y="2794911"/>
            <a:ext cx="2180927" cy="515784"/>
          </a:xfrm>
          <a:prstGeom prst="rect">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00" dirty="0" err="1">
                <a:solidFill>
                  <a:srgbClr val="FFFFFF"/>
                </a:solidFill>
              </a:rPr>
              <a:t>Xxxx</a:t>
            </a:r>
            <a:r>
              <a:rPr lang="en-US" sz="1800" dirty="0">
                <a:solidFill>
                  <a:srgbClr val="FFFFFF"/>
                </a:solidFill>
              </a:rPr>
              <a:t> Xxx X</a:t>
            </a:r>
          </a:p>
        </p:txBody>
      </p:sp>
      <p:sp>
        <p:nvSpPr>
          <p:cNvPr id="11" name="Rectangle 10"/>
          <p:cNvSpPr/>
          <p:nvPr/>
        </p:nvSpPr>
        <p:spPr>
          <a:xfrm>
            <a:off x="3803236" y="3310401"/>
            <a:ext cx="2180927" cy="2232414"/>
          </a:xfrm>
          <a:prstGeom prst="rect">
            <a:avLst/>
          </a:prstGeom>
          <a:solidFill>
            <a:schemeClr val="accent3">
              <a:alpha val="20000"/>
            </a:schemeClr>
          </a:solidFill>
        </p:spPr>
        <p:txBody>
          <a:bodyPr wrap="square" lIns="182880" tIns="182880" rIns="182880" bIns="182880">
            <a:noAutofit/>
          </a:bodyPr>
          <a:lstStyle/>
          <a:p>
            <a:pPr>
              <a:lnSpc>
                <a:spcPct val="89000"/>
              </a:lnSpc>
            </a:pPr>
            <a:r>
              <a:rPr lang="en-US" sz="1200" dirty="0" err="1"/>
              <a:t>Xxxxxx</a:t>
            </a:r>
            <a:r>
              <a:rPr lang="en-US" sz="1200" dirty="0"/>
              <a:t> </a:t>
            </a:r>
            <a:r>
              <a:rPr lang="en-US" sz="1200" dirty="0" err="1"/>
              <a:t>xxxxx</a:t>
            </a:r>
            <a:r>
              <a:rPr lang="en-US" sz="1200" dirty="0"/>
              <a:t> </a:t>
            </a:r>
            <a:r>
              <a:rPr lang="en-US" sz="1200" dirty="0" err="1"/>
              <a:t>xxxx</a:t>
            </a:r>
            <a:r>
              <a:rPr lang="en-US" sz="1200" dirty="0"/>
              <a:t> x </a:t>
            </a:r>
            <a:r>
              <a:rPr lang="en-US" sz="1200" dirty="0" err="1"/>
              <a:t>xxxxx</a:t>
            </a:r>
            <a:r>
              <a:rPr lang="en-US" sz="1200" dirty="0"/>
              <a:t> </a:t>
            </a:r>
            <a:r>
              <a:rPr lang="en-US" sz="1200" dirty="0" err="1"/>
              <a:t>xxxxxx</a:t>
            </a:r>
            <a:r>
              <a:rPr lang="en-US" sz="1200" dirty="0"/>
              <a:t> x xxx </a:t>
            </a:r>
            <a:r>
              <a:rPr lang="en-US" sz="1200" dirty="0" err="1"/>
              <a:t>xxxxxxx</a:t>
            </a:r>
            <a:r>
              <a:rPr lang="en-US" sz="1200" dirty="0"/>
              <a:t> x </a:t>
            </a:r>
            <a:r>
              <a:rPr lang="en-US" sz="1200" dirty="0" err="1"/>
              <a:t>xxxxxx</a:t>
            </a:r>
            <a:r>
              <a:rPr lang="en-US" sz="1200" dirty="0"/>
              <a:t> x xx </a:t>
            </a:r>
            <a:r>
              <a:rPr lang="en-US" sz="1200" dirty="0" err="1"/>
              <a:t>Xxxxx</a:t>
            </a:r>
            <a:r>
              <a:rPr lang="en-US" sz="1200" dirty="0"/>
              <a:t> </a:t>
            </a:r>
            <a:r>
              <a:rPr lang="en-US" sz="1200" dirty="0" err="1"/>
              <a:t>xxxxxxxxxxxxx</a:t>
            </a:r>
            <a:r>
              <a:rPr lang="en-US" sz="1200" dirty="0"/>
              <a:t> </a:t>
            </a:r>
            <a:r>
              <a:rPr lang="en-US" sz="1200" dirty="0" err="1"/>
              <a:t>Xxxxxxxxxxx</a:t>
            </a:r>
            <a:r>
              <a:rPr lang="en-US" sz="1200" dirty="0"/>
              <a:t> </a:t>
            </a:r>
            <a:r>
              <a:rPr lang="en-US" sz="1200" dirty="0" err="1"/>
              <a:t>xxxxx</a:t>
            </a:r>
            <a:r>
              <a:rPr lang="en-US" sz="1200" dirty="0"/>
              <a:t> xx xxx xx xxx </a:t>
            </a:r>
            <a:r>
              <a:rPr lang="en-US" sz="1200" dirty="0" err="1"/>
              <a:t>xxxxxx</a:t>
            </a:r>
            <a:r>
              <a:rPr lang="en-US" sz="1200" dirty="0"/>
              <a:t> x Xx xxx </a:t>
            </a:r>
            <a:r>
              <a:rPr lang="en-US" sz="1200" dirty="0" err="1"/>
              <a:t>xxx</a:t>
            </a:r>
            <a:r>
              <a:rPr lang="en-US" sz="1200" dirty="0"/>
              <a:t> </a:t>
            </a:r>
            <a:r>
              <a:rPr lang="en-US" sz="1200" dirty="0" err="1"/>
              <a:t>xxx</a:t>
            </a:r>
            <a:r>
              <a:rPr lang="en-US" sz="1200" dirty="0"/>
              <a:t> </a:t>
            </a:r>
            <a:r>
              <a:rPr lang="en-US" sz="1200" dirty="0" err="1"/>
              <a:t>xxx</a:t>
            </a:r>
            <a:r>
              <a:rPr lang="en-US" sz="1200" dirty="0"/>
              <a:t> x </a:t>
            </a:r>
            <a:r>
              <a:rPr lang="en-US" sz="1200" dirty="0" err="1"/>
              <a:t>xxxx</a:t>
            </a:r>
            <a:r>
              <a:rPr lang="en-US" sz="1200" dirty="0"/>
              <a:t> xxx xx </a:t>
            </a:r>
            <a:r>
              <a:rPr lang="en-US" sz="1200" dirty="0" err="1"/>
              <a:t>xxxxx</a:t>
            </a:r>
            <a:r>
              <a:rPr lang="en-US" sz="1200" dirty="0"/>
              <a:t> x xxx </a:t>
            </a:r>
            <a:r>
              <a:rPr lang="en-US" sz="1200" dirty="0" err="1"/>
              <a:t>xxx</a:t>
            </a:r>
            <a:r>
              <a:rPr lang="en-US" sz="1200" dirty="0"/>
              <a:t> </a:t>
            </a:r>
            <a:r>
              <a:rPr lang="en-US" sz="1200" dirty="0" err="1"/>
              <a:t>xxxxx</a:t>
            </a:r>
            <a:r>
              <a:rPr lang="en-US" sz="1200" dirty="0"/>
              <a:t> </a:t>
            </a:r>
            <a:r>
              <a:rPr lang="en-US" sz="1200" dirty="0" err="1"/>
              <a:t>xxxxx</a:t>
            </a:r>
            <a:r>
              <a:rPr lang="en-US" sz="1200" dirty="0"/>
              <a:t> </a:t>
            </a:r>
            <a:r>
              <a:rPr lang="en-US" sz="1200" dirty="0" err="1"/>
              <a:t>xxxxxxxx</a:t>
            </a:r>
            <a:r>
              <a:rPr lang="en-US" sz="1200" dirty="0"/>
              <a:t> </a:t>
            </a:r>
            <a:r>
              <a:rPr lang="en-US" sz="1200" dirty="0" err="1"/>
              <a:t>xxxx</a:t>
            </a:r>
            <a:endParaRPr lang="en-US" sz="1200" dirty="0"/>
          </a:p>
        </p:txBody>
      </p:sp>
      <p:sp>
        <p:nvSpPr>
          <p:cNvPr id="12" name="Rectangle 11"/>
          <p:cNvSpPr/>
          <p:nvPr/>
        </p:nvSpPr>
        <p:spPr>
          <a:xfrm>
            <a:off x="6198876" y="3310401"/>
            <a:ext cx="2180927" cy="2232414"/>
          </a:xfrm>
          <a:prstGeom prst="rect">
            <a:avLst/>
          </a:prstGeom>
          <a:solidFill>
            <a:schemeClr val="accent4">
              <a:alpha val="20000"/>
            </a:schemeClr>
          </a:solidFill>
        </p:spPr>
        <p:txBody>
          <a:bodyPr wrap="square" lIns="182880" tIns="182880" rIns="182880" bIns="182880">
            <a:noAutofit/>
          </a:bodyPr>
          <a:lstStyle/>
          <a:p>
            <a:pPr>
              <a:lnSpc>
                <a:spcPct val="89000"/>
              </a:lnSpc>
            </a:pPr>
            <a:r>
              <a:rPr lang="en-US" sz="1200" dirty="0"/>
              <a:t>x </a:t>
            </a:r>
            <a:r>
              <a:rPr lang="en-US" sz="1200" dirty="0" err="1"/>
              <a:t>x</a:t>
            </a:r>
            <a:r>
              <a:rPr lang="en-US" sz="1200" dirty="0"/>
              <a:t> </a:t>
            </a:r>
            <a:r>
              <a:rPr lang="en-US" sz="1200" dirty="0" err="1"/>
              <a:t>xxxxxxx</a:t>
            </a:r>
            <a:r>
              <a:rPr lang="en-US" sz="1200" dirty="0"/>
              <a:t> x </a:t>
            </a:r>
            <a:r>
              <a:rPr lang="en-US" sz="1200" dirty="0" err="1"/>
              <a:t>xxxx</a:t>
            </a:r>
            <a:r>
              <a:rPr lang="en-US" sz="1200" dirty="0"/>
              <a:t> </a:t>
            </a:r>
            <a:r>
              <a:rPr lang="en-US" sz="1200" dirty="0" err="1"/>
              <a:t>xxxxx</a:t>
            </a:r>
            <a:r>
              <a:rPr lang="en-US" sz="1200" dirty="0"/>
              <a:t> </a:t>
            </a:r>
            <a:r>
              <a:rPr lang="en-US" sz="1200" dirty="0" err="1"/>
              <a:t>xxxxxx</a:t>
            </a:r>
            <a:r>
              <a:rPr lang="en-US" sz="1200" dirty="0"/>
              <a:t> xxx xx </a:t>
            </a:r>
            <a:r>
              <a:rPr lang="en-US" sz="1200" dirty="0" err="1"/>
              <a:t>xxxxx</a:t>
            </a:r>
            <a:r>
              <a:rPr lang="en-US" sz="1200" dirty="0"/>
              <a:t> xx </a:t>
            </a:r>
            <a:r>
              <a:rPr lang="en-US" sz="1200" dirty="0" err="1"/>
              <a:t>xxxx</a:t>
            </a:r>
            <a:r>
              <a:rPr lang="en-US" sz="1200" dirty="0"/>
              <a:t> </a:t>
            </a:r>
            <a:r>
              <a:rPr lang="en-US" sz="1200" dirty="0" err="1"/>
              <a:t>xxxxxxxx</a:t>
            </a:r>
            <a:r>
              <a:rPr lang="en-US" sz="1200" dirty="0"/>
              <a:t> </a:t>
            </a:r>
            <a:r>
              <a:rPr lang="en-US" sz="1200" dirty="0" err="1"/>
              <a:t>xxxxx</a:t>
            </a:r>
            <a:r>
              <a:rPr lang="en-US" sz="1200" dirty="0"/>
              <a:t> xxx </a:t>
            </a:r>
            <a:r>
              <a:rPr lang="en-US" sz="1200" dirty="0" err="1"/>
              <a:t>Xxxxxxx</a:t>
            </a:r>
            <a:r>
              <a:rPr lang="en-US" sz="1200" dirty="0"/>
              <a:t> </a:t>
            </a:r>
            <a:r>
              <a:rPr lang="en-US" sz="1200" dirty="0" err="1"/>
              <a:t>xxxxxxxxxx</a:t>
            </a:r>
            <a:r>
              <a:rPr lang="en-US" sz="1200" dirty="0"/>
              <a:t> Xxx </a:t>
            </a:r>
            <a:r>
              <a:rPr lang="en-US" sz="1200" dirty="0" err="1"/>
              <a:t>xxxxxxxxx</a:t>
            </a:r>
            <a:r>
              <a:rPr lang="en-US" sz="1200" dirty="0"/>
              <a:t> </a:t>
            </a:r>
            <a:r>
              <a:rPr lang="en-US" sz="1200" dirty="0" err="1"/>
              <a:t>xxxx</a:t>
            </a:r>
            <a:r>
              <a:rPr lang="en-US" sz="1200" dirty="0"/>
              <a:t> </a:t>
            </a:r>
            <a:r>
              <a:rPr lang="en-US" sz="1200" dirty="0" err="1"/>
              <a:t>Xxxxx</a:t>
            </a:r>
            <a:r>
              <a:rPr lang="en-US" sz="1200" dirty="0"/>
              <a:t> </a:t>
            </a:r>
            <a:r>
              <a:rPr lang="en-US" sz="1200" dirty="0" err="1"/>
              <a:t>xxxx</a:t>
            </a:r>
            <a:r>
              <a:rPr lang="en-US" sz="1200" dirty="0"/>
              <a:t> </a:t>
            </a:r>
            <a:r>
              <a:rPr lang="en-US" sz="1200" dirty="0" err="1"/>
              <a:t>xxxxx</a:t>
            </a:r>
            <a:r>
              <a:rPr lang="en-US" sz="1200" dirty="0"/>
              <a:t> x </a:t>
            </a:r>
            <a:r>
              <a:rPr lang="en-US" sz="1200" dirty="0" err="1"/>
              <a:t>xxxxx</a:t>
            </a:r>
            <a:r>
              <a:rPr lang="en-US" sz="1200" dirty="0"/>
              <a:t> x </a:t>
            </a:r>
            <a:r>
              <a:rPr lang="en-US" sz="1200" dirty="0" err="1"/>
              <a:t>xxxxxxxx</a:t>
            </a:r>
            <a:r>
              <a:rPr lang="en-US" sz="1200" dirty="0"/>
              <a:t> xx </a:t>
            </a:r>
            <a:r>
              <a:rPr lang="en-US" sz="1200" dirty="0" err="1"/>
              <a:t>xxxxxxxx</a:t>
            </a:r>
            <a:r>
              <a:rPr lang="en-US" sz="1200" dirty="0"/>
              <a:t> xxx </a:t>
            </a:r>
            <a:r>
              <a:rPr lang="en-US" sz="1200" dirty="0" err="1"/>
              <a:t>xxxx</a:t>
            </a:r>
            <a:r>
              <a:rPr lang="en-US" sz="1200" dirty="0"/>
              <a:t> xxx </a:t>
            </a:r>
            <a:r>
              <a:rPr lang="en-US" sz="1200" dirty="0" err="1"/>
              <a:t>xxx</a:t>
            </a:r>
            <a:r>
              <a:rPr lang="en-US" sz="1200" dirty="0"/>
              <a:t> x </a:t>
            </a:r>
            <a:r>
              <a:rPr lang="en-US" sz="1200" dirty="0" err="1"/>
              <a:t>xxxx</a:t>
            </a:r>
            <a:r>
              <a:rPr lang="en-US" sz="1200" dirty="0"/>
              <a:t> </a:t>
            </a:r>
          </a:p>
        </p:txBody>
      </p:sp>
      <p:sp>
        <p:nvSpPr>
          <p:cNvPr id="13" name="Rectangle 12"/>
          <p:cNvSpPr/>
          <p:nvPr/>
        </p:nvSpPr>
        <p:spPr>
          <a:xfrm>
            <a:off x="8594516" y="3310401"/>
            <a:ext cx="2180927" cy="2232414"/>
          </a:xfrm>
          <a:prstGeom prst="rect">
            <a:avLst/>
          </a:prstGeom>
          <a:solidFill>
            <a:schemeClr val="accent5">
              <a:alpha val="20000"/>
            </a:schemeClr>
          </a:solidFill>
        </p:spPr>
        <p:txBody>
          <a:bodyPr wrap="square" lIns="182880" tIns="182880" rIns="182880" bIns="182880">
            <a:noAutofit/>
          </a:bodyPr>
          <a:lstStyle/>
          <a:p>
            <a:pPr>
              <a:lnSpc>
                <a:spcPct val="89000"/>
              </a:lnSpc>
            </a:pPr>
            <a:r>
              <a:rPr lang="en-US" sz="1200" dirty="0"/>
              <a:t>Xx </a:t>
            </a:r>
            <a:r>
              <a:rPr lang="en-US" sz="1200" dirty="0" err="1"/>
              <a:t>xxxxxxx</a:t>
            </a:r>
            <a:r>
              <a:rPr lang="en-US" sz="1200" dirty="0"/>
              <a:t> </a:t>
            </a:r>
            <a:r>
              <a:rPr lang="en-US" sz="1200" dirty="0" err="1"/>
              <a:t>xxxx</a:t>
            </a:r>
            <a:r>
              <a:rPr lang="en-US" sz="1200" dirty="0"/>
              <a:t> </a:t>
            </a:r>
            <a:r>
              <a:rPr lang="en-US" sz="1200" dirty="0" err="1"/>
              <a:t>xxxxxx</a:t>
            </a:r>
            <a:r>
              <a:rPr lang="en-US" sz="1200" dirty="0"/>
              <a:t> Xx xxx xx </a:t>
            </a:r>
            <a:r>
              <a:rPr lang="en-US" sz="1200" dirty="0" err="1"/>
              <a:t>xxxxxx</a:t>
            </a:r>
            <a:r>
              <a:rPr lang="en-US" sz="1200" dirty="0"/>
              <a:t> x xxx x xxx </a:t>
            </a:r>
            <a:r>
              <a:rPr lang="en-US" sz="1200" dirty="0" err="1"/>
              <a:t>xxx</a:t>
            </a:r>
            <a:r>
              <a:rPr lang="en-US" sz="1200" dirty="0"/>
              <a:t> xx </a:t>
            </a:r>
            <a:r>
              <a:rPr lang="en-US" sz="1200" dirty="0" err="1"/>
              <a:t>Xxxxx</a:t>
            </a:r>
            <a:r>
              <a:rPr lang="en-US" sz="1200" dirty="0"/>
              <a:t> </a:t>
            </a:r>
            <a:r>
              <a:rPr lang="en-US" sz="1200" dirty="0" err="1"/>
              <a:t>xxxxxxx</a:t>
            </a:r>
            <a:r>
              <a:rPr lang="en-US" sz="1200" dirty="0"/>
              <a:t> </a:t>
            </a:r>
            <a:r>
              <a:rPr lang="en-US" sz="1200" dirty="0" err="1"/>
              <a:t>Xxxxx</a:t>
            </a:r>
            <a:r>
              <a:rPr lang="en-US" sz="1200" dirty="0"/>
              <a:t> </a:t>
            </a:r>
            <a:r>
              <a:rPr lang="en-US" sz="1200" dirty="0" err="1"/>
              <a:t>xxxxx</a:t>
            </a:r>
            <a:r>
              <a:rPr lang="en-US" sz="1200" dirty="0"/>
              <a:t> </a:t>
            </a:r>
            <a:r>
              <a:rPr lang="en-US" sz="1200" dirty="0" err="1"/>
              <a:t>xxxxxxx</a:t>
            </a:r>
            <a:r>
              <a:rPr lang="en-US" sz="1200" dirty="0"/>
              <a:t> xx </a:t>
            </a:r>
            <a:r>
              <a:rPr lang="en-US" sz="1200" dirty="0" err="1"/>
              <a:t>xx</a:t>
            </a:r>
            <a:r>
              <a:rPr lang="en-US" sz="1200" dirty="0"/>
              <a:t> x </a:t>
            </a:r>
            <a:r>
              <a:rPr lang="en-US" sz="1200" dirty="0" err="1"/>
              <a:t>xxxxxx</a:t>
            </a:r>
            <a:r>
              <a:rPr lang="en-US" sz="1200" dirty="0"/>
              <a:t> </a:t>
            </a:r>
            <a:r>
              <a:rPr lang="en-US" sz="1200" dirty="0" err="1"/>
              <a:t>xxxx</a:t>
            </a:r>
            <a:r>
              <a:rPr lang="en-US" sz="1200" dirty="0"/>
              <a:t> </a:t>
            </a:r>
            <a:r>
              <a:rPr lang="en-US" sz="1200" dirty="0" err="1"/>
              <a:t>xxxxx</a:t>
            </a:r>
            <a:r>
              <a:rPr lang="en-US" sz="1200" dirty="0"/>
              <a:t> xx </a:t>
            </a:r>
            <a:r>
              <a:rPr lang="en-US" sz="1200" dirty="0" err="1"/>
              <a:t>xxxxxx</a:t>
            </a:r>
            <a:r>
              <a:rPr lang="en-US" sz="1200" dirty="0"/>
              <a:t> xx </a:t>
            </a:r>
            <a:r>
              <a:rPr lang="en-US" sz="1200" dirty="0" err="1"/>
              <a:t>Xxxx</a:t>
            </a:r>
            <a:r>
              <a:rPr lang="en-US" sz="1200" dirty="0"/>
              <a:t> xx </a:t>
            </a:r>
            <a:r>
              <a:rPr lang="en-US" sz="1200" dirty="0" err="1"/>
              <a:t>xxxxxxx</a:t>
            </a:r>
            <a:r>
              <a:rPr lang="en-US" sz="1200" dirty="0"/>
              <a:t> x </a:t>
            </a:r>
            <a:r>
              <a:rPr lang="en-US" sz="1200" dirty="0" err="1"/>
              <a:t>xxxxxxx</a:t>
            </a:r>
            <a:r>
              <a:rPr lang="en-US" sz="1200" dirty="0"/>
              <a:t> </a:t>
            </a:r>
            <a:r>
              <a:rPr lang="en-US" sz="1200" dirty="0" err="1"/>
              <a:t>xxxxxxxx</a:t>
            </a:r>
            <a:r>
              <a:rPr lang="en-US" sz="1200" dirty="0"/>
              <a:t> </a:t>
            </a:r>
            <a:r>
              <a:rPr lang="en-US" sz="1200" dirty="0" err="1"/>
              <a:t>xxxxxxxx</a:t>
            </a:r>
            <a:r>
              <a:rPr lang="en-US" sz="1200" dirty="0"/>
              <a:t> </a:t>
            </a:r>
            <a:r>
              <a:rPr lang="en-US" sz="1200" dirty="0" err="1"/>
              <a:t>xxxx</a:t>
            </a:r>
            <a:r>
              <a:rPr lang="en-US" sz="1200" dirty="0"/>
              <a:t> </a:t>
            </a:r>
            <a:r>
              <a:rPr lang="en-US" sz="1200" dirty="0" err="1"/>
              <a:t>xxxx</a:t>
            </a:r>
            <a:r>
              <a:rPr lang="en-US" sz="1200" dirty="0"/>
              <a:t> x xx</a:t>
            </a:r>
          </a:p>
        </p:txBody>
      </p:sp>
      <p:cxnSp>
        <p:nvCxnSpPr>
          <p:cNvPr id="15" name="Elbow Connector 14"/>
          <p:cNvCxnSpPr>
            <a:stCxn id="4" idx="2"/>
            <a:endCxn id="5" idx="0"/>
          </p:cNvCxnSpPr>
          <p:nvPr/>
        </p:nvCxnSpPr>
        <p:spPr>
          <a:xfrm rot="5400000">
            <a:off x="4007871" y="706781"/>
            <a:ext cx="578319" cy="3597941"/>
          </a:xfrm>
          <a:prstGeom prst="bentConnector3">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2"/>
            <a:endCxn id="9" idx="0"/>
          </p:cNvCxnSpPr>
          <p:nvPr/>
        </p:nvCxnSpPr>
        <p:spPr>
          <a:xfrm rot="16200000" flipH="1">
            <a:off x="7605812" y="706780"/>
            <a:ext cx="578319" cy="3597942"/>
          </a:xfrm>
          <a:prstGeom prst="bentConnector3">
            <a:avLst>
              <a:gd name="adj1" fmla="val 50000"/>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4" idx="2"/>
            <a:endCxn id="7" idx="0"/>
          </p:cNvCxnSpPr>
          <p:nvPr/>
        </p:nvCxnSpPr>
        <p:spPr>
          <a:xfrm rot="16200000" flipH="1">
            <a:off x="6406498" y="1906094"/>
            <a:ext cx="578319" cy="1199314"/>
          </a:xfrm>
          <a:prstGeom prst="bentConnector3">
            <a:avLst>
              <a:gd name="adj1" fmla="val 50000"/>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 idx="2"/>
            <a:endCxn id="6" idx="0"/>
          </p:cNvCxnSpPr>
          <p:nvPr/>
        </p:nvCxnSpPr>
        <p:spPr>
          <a:xfrm rot="5400000">
            <a:off x="5207185" y="1906095"/>
            <a:ext cx="578319" cy="1199313"/>
          </a:xfrm>
          <a:prstGeom prst="bentConnector3">
            <a:avLst>
              <a:gd name="adj1" fmla="val 50000"/>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2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65" y="1334965"/>
            <a:ext cx="6349206" cy="4203174"/>
          </a:xfrm>
          <a:prstGeom prst="rect">
            <a:avLst/>
          </a:prstGeom>
        </p:spPr>
      </p:pic>
      <p:grpSp>
        <p:nvGrpSpPr>
          <p:cNvPr id="2" name="Group 1"/>
          <p:cNvGrpSpPr/>
          <p:nvPr/>
        </p:nvGrpSpPr>
        <p:grpSpPr>
          <a:xfrm>
            <a:off x="6966808" y="764704"/>
            <a:ext cx="3759200" cy="5343696"/>
            <a:chOff x="6966808" y="188640"/>
            <a:chExt cx="3759200" cy="5343696"/>
          </a:xfrm>
        </p:grpSpPr>
        <p:sp>
          <p:nvSpPr>
            <p:cNvPr id="7" name="Rectangle 6"/>
            <p:cNvSpPr/>
            <p:nvPr/>
          </p:nvSpPr>
          <p:spPr>
            <a:xfrm>
              <a:off x="6966808" y="1592796"/>
              <a:ext cx="3759200" cy="3939540"/>
            </a:xfrm>
            <a:prstGeom prst="rect">
              <a:avLst/>
            </a:prstGeom>
          </p:spPr>
          <p:txBody>
            <a:bodyPr wrap="square">
              <a:spAutoFit/>
            </a:bodyPr>
            <a:lstStyle/>
            <a:p>
              <a:pPr>
                <a:lnSpc>
                  <a:spcPct val="150000"/>
                </a:lnSpc>
                <a:spcBef>
                  <a:spcPts val="1200"/>
                </a:spcBef>
              </a:pPr>
              <a:r>
                <a:rPr lang="en-US" sz="1600" dirty="0">
                  <a:hlinkClick r:id="rId2"/>
                </a:rPr>
                <a:t>You Exec</a:t>
              </a:r>
              <a:r>
                <a:rPr lang="en-US" sz="1600" dirty="0"/>
                <a:t> editors interview Fortune 100 executives &amp; read 100s of editorials ― and only email you the insights and resources that will help you develop your career. All, in a brief report so you can stay ahead of the curve.</a:t>
              </a:r>
            </a:p>
            <a:p>
              <a:pPr>
                <a:lnSpc>
                  <a:spcPct val="150000"/>
                </a:lnSpc>
                <a:spcBef>
                  <a:spcPts val="1200"/>
                </a:spcBef>
              </a:pPr>
              <a:r>
                <a:rPr lang="en-US" sz="1600" dirty="0"/>
                <a:t>When you join our </a:t>
              </a:r>
              <a:r>
                <a:rPr lang="en-US" sz="1600" dirty="0">
                  <a:hlinkClick r:id="rId4"/>
                </a:rPr>
                <a:t>Plus</a:t>
              </a:r>
              <a:r>
                <a:rPr lang="en-US" sz="1600" dirty="0"/>
                <a:t> subscription you will receive exclusive resources and insights to propel your career even further.</a:t>
              </a:r>
            </a:p>
          </p:txBody>
        </p:sp>
        <p:pic>
          <p:nvPicPr>
            <p:cNvPr id="8" name="Picture 7">
              <a:hlinkClick r:id="rId2"/>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9085" y="188640"/>
              <a:ext cx="3434647" cy="987709"/>
            </a:xfrm>
            <a:prstGeom prst="rect">
              <a:avLst/>
            </a:prstGeom>
          </p:spPr>
        </p:pic>
      </p:grpSp>
    </p:spTree>
    <p:extLst>
      <p:ext uri="{BB962C8B-B14F-4D97-AF65-F5344CB8AC3E}">
        <p14:creationId xmlns:p14="http://schemas.microsoft.com/office/powerpoint/2010/main" val="4159043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xx xxx </a:t>
            </a:r>
            <a:r>
              <a:rPr lang="en-US" dirty="0" err="1"/>
              <a:t>xxxxxxxxxx</a:t>
            </a:r>
            <a:r>
              <a:rPr lang="en-US" dirty="0"/>
              <a:t> </a:t>
            </a:r>
            <a:r>
              <a:rPr lang="en-US" dirty="0" err="1"/>
              <a:t>xxxx</a:t>
            </a:r>
            <a:endParaRPr lang="en-US" dirty="0"/>
          </a:p>
        </p:txBody>
      </p:sp>
      <p:sp>
        <p:nvSpPr>
          <p:cNvPr id="4" name="Oval 3"/>
          <p:cNvSpPr/>
          <p:nvPr/>
        </p:nvSpPr>
        <p:spPr>
          <a:xfrm>
            <a:off x="1150965" y="1617152"/>
            <a:ext cx="2256737" cy="2256737"/>
          </a:xfrm>
          <a:prstGeom prst="ellipse">
            <a:avLst/>
          </a:prstGeom>
          <a:solidFill>
            <a:schemeClr val="accent1">
              <a:alpha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 name="Oval 4"/>
          <p:cNvSpPr/>
          <p:nvPr/>
        </p:nvSpPr>
        <p:spPr>
          <a:xfrm>
            <a:off x="3059298" y="1617152"/>
            <a:ext cx="2256737" cy="2256737"/>
          </a:xfrm>
          <a:prstGeom prst="ellipse">
            <a:avLst/>
          </a:prstGeom>
          <a:solidFill>
            <a:schemeClr val="accent3">
              <a:alpha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Oval 5"/>
          <p:cNvSpPr/>
          <p:nvPr/>
        </p:nvSpPr>
        <p:spPr>
          <a:xfrm>
            <a:off x="6875965" y="1617152"/>
            <a:ext cx="2256737" cy="2256737"/>
          </a:xfrm>
          <a:prstGeom prst="ellipse">
            <a:avLst/>
          </a:prstGeom>
          <a:solidFill>
            <a:schemeClr val="accent6">
              <a:alpha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7" name="Oval 6"/>
          <p:cNvSpPr/>
          <p:nvPr/>
        </p:nvSpPr>
        <p:spPr>
          <a:xfrm>
            <a:off x="4967632" y="1617152"/>
            <a:ext cx="2256737" cy="2256737"/>
          </a:xfrm>
          <a:prstGeom prst="ellipse">
            <a:avLst/>
          </a:prstGeom>
          <a:solidFill>
            <a:schemeClr val="accent5">
              <a:alpha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8" name="Oval 7"/>
          <p:cNvSpPr/>
          <p:nvPr/>
        </p:nvSpPr>
        <p:spPr>
          <a:xfrm>
            <a:off x="8784300" y="1617152"/>
            <a:ext cx="2256737" cy="2256737"/>
          </a:xfrm>
          <a:prstGeom prst="ellipse">
            <a:avLst/>
          </a:prstGeom>
          <a:solidFill>
            <a:schemeClr val="bg2">
              <a:alpha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14" name="Group 13"/>
          <p:cNvGrpSpPr/>
          <p:nvPr/>
        </p:nvGrpSpPr>
        <p:grpSpPr>
          <a:xfrm>
            <a:off x="3797664" y="1941003"/>
            <a:ext cx="780005" cy="911499"/>
            <a:chOff x="-3751263" y="3960813"/>
            <a:chExt cx="1243013" cy="1452563"/>
          </a:xfrm>
          <a:solidFill>
            <a:srgbClr val="FFFFFF"/>
          </a:solidFill>
        </p:grpSpPr>
        <p:sp>
          <p:nvSpPr>
            <p:cNvPr id="9" name="Freeform 8"/>
            <p:cNvSpPr>
              <a:spLocks noEditPoints="1"/>
            </p:cNvSpPr>
            <p:nvPr/>
          </p:nvSpPr>
          <p:spPr bwMode="auto">
            <a:xfrm>
              <a:off x="-3751263" y="3960813"/>
              <a:ext cx="1243013" cy="1452563"/>
            </a:xfrm>
            <a:custGeom>
              <a:avLst/>
              <a:gdLst>
                <a:gd name="T0" fmla="*/ 98 w 209"/>
                <a:gd name="T1" fmla="*/ 244 h 244"/>
                <a:gd name="T2" fmla="*/ 37 w 209"/>
                <a:gd name="T3" fmla="*/ 228 h 244"/>
                <a:gd name="T4" fmla="*/ 36 w 209"/>
                <a:gd name="T5" fmla="*/ 225 h 244"/>
                <a:gd name="T6" fmla="*/ 40 w 209"/>
                <a:gd name="T7" fmla="*/ 154 h 244"/>
                <a:gd name="T8" fmla="*/ 31 w 209"/>
                <a:gd name="T9" fmla="*/ 143 h 244"/>
                <a:gd name="T10" fmla="*/ 0 w 209"/>
                <a:gd name="T11" fmla="*/ 83 h 244"/>
                <a:gd name="T12" fmla="*/ 96 w 209"/>
                <a:gd name="T13" fmla="*/ 0 h 244"/>
                <a:gd name="T14" fmla="*/ 168 w 209"/>
                <a:gd name="T15" fmla="*/ 27 h 244"/>
                <a:gd name="T16" fmla="*/ 186 w 209"/>
                <a:gd name="T17" fmla="*/ 58 h 244"/>
                <a:gd name="T18" fmla="*/ 189 w 209"/>
                <a:gd name="T19" fmla="*/ 78 h 244"/>
                <a:gd name="T20" fmla="*/ 186 w 209"/>
                <a:gd name="T21" fmla="*/ 91 h 244"/>
                <a:gd name="T22" fmla="*/ 185 w 209"/>
                <a:gd name="T23" fmla="*/ 93 h 244"/>
                <a:gd name="T24" fmla="*/ 202 w 209"/>
                <a:gd name="T25" fmla="*/ 124 h 244"/>
                <a:gd name="T26" fmla="*/ 208 w 209"/>
                <a:gd name="T27" fmla="*/ 135 h 244"/>
                <a:gd name="T28" fmla="*/ 204 w 209"/>
                <a:gd name="T29" fmla="*/ 143 h 244"/>
                <a:gd name="T30" fmla="*/ 194 w 209"/>
                <a:gd name="T31" fmla="*/ 146 h 244"/>
                <a:gd name="T32" fmla="*/ 194 w 209"/>
                <a:gd name="T33" fmla="*/ 151 h 244"/>
                <a:gd name="T34" fmla="*/ 194 w 209"/>
                <a:gd name="T35" fmla="*/ 152 h 244"/>
                <a:gd name="T36" fmla="*/ 196 w 209"/>
                <a:gd name="T37" fmla="*/ 158 h 244"/>
                <a:gd name="T38" fmla="*/ 192 w 209"/>
                <a:gd name="T39" fmla="*/ 164 h 244"/>
                <a:gd name="T40" fmla="*/ 193 w 209"/>
                <a:gd name="T41" fmla="*/ 168 h 244"/>
                <a:gd name="T42" fmla="*/ 191 w 209"/>
                <a:gd name="T43" fmla="*/ 173 h 244"/>
                <a:gd name="T44" fmla="*/ 188 w 209"/>
                <a:gd name="T45" fmla="*/ 179 h 244"/>
                <a:gd name="T46" fmla="*/ 188 w 209"/>
                <a:gd name="T47" fmla="*/ 181 h 244"/>
                <a:gd name="T48" fmla="*/ 188 w 209"/>
                <a:gd name="T49" fmla="*/ 194 h 244"/>
                <a:gd name="T50" fmla="*/ 173 w 209"/>
                <a:gd name="T51" fmla="*/ 205 h 244"/>
                <a:gd name="T52" fmla="*/ 172 w 209"/>
                <a:gd name="T53" fmla="*/ 205 h 244"/>
                <a:gd name="T54" fmla="*/ 131 w 209"/>
                <a:gd name="T55" fmla="*/ 197 h 244"/>
                <a:gd name="T56" fmla="*/ 129 w 209"/>
                <a:gd name="T57" fmla="*/ 238 h 244"/>
                <a:gd name="T58" fmla="*/ 127 w 209"/>
                <a:gd name="T59" fmla="*/ 240 h 244"/>
                <a:gd name="T60" fmla="*/ 98 w 209"/>
                <a:gd name="T61" fmla="*/ 244 h 244"/>
                <a:gd name="T62" fmla="*/ 41 w 209"/>
                <a:gd name="T63" fmla="*/ 225 h 244"/>
                <a:gd name="T64" fmla="*/ 124 w 209"/>
                <a:gd name="T65" fmla="*/ 236 h 244"/>
                <a:gd name="T66" fmla="*/ 127 w 209"/>
                <a:gd name="T67" fmla="*/ 192 h 244"/>
                <a:gd name="T68" fmla="*/ 130 w 209"/>
                <a:gd name="T69" fmla="*/ 192 h 244"/>
                <a:gd name="T70" fmla="*/ 172 w 209"/>
                <a:gd name="T71" fmla="*/ 200 h 244"/>
                <a:gd name="T72" fmla="*/ 173 w 209"/>
                <a:gd name="T73" fmla="*/ 200 h 244"/>
                <a:gd name="T74" fmla="*/ 184 w 209"/>
                <a:gd name="T75" fmla="*/ 193 h 244"/>
                <a:gd name="T76" fmla="*/ 184 w 209"/>
                <a:gd name="T77" fmla="*/ 181 h 244"/>
                <a:gd name="T78" fmla="*/ 184 w 209"/>
                <a:gd name="T79" fmla="*/ 177 h 244"/>
                <a:gd name="T80" fmla="*/ 187 w 209"/>
                <a:gd name="T81" fmla="*/ 171 h 244"/>
                <a:gd name="T82" fmla="*/ 188 w 209"/>
                <a:gd name="T83" fmla="*/ 168 h 244"/>
                <a:gd name="T84" fmla="*/ 187 w 209"/>
                <a:gd name="T85" fmla="*/ 164 h 244"/>
                <a:gd name="T86" fmla="*/ 188 w 209"/>
                <a:gd name="T87" fmla="*/ 161 h 244"/>
                <a:gd name="T88" fmla="*/ 191 w 209"/>
                <a:gd name="T89" fmla="*/ 157 h 244"/>
                <a:gd name="T90" fmla="*/ 190 w 209"/>
                <a:gd name="T91" fmla="*/ 154 h 244"/>
                <a:gd name="T92" fmla="*/ 189 w 209"/>
                <a:gd name="T93" fmla="*/ 152 h 244"/>
                <a:gd name="T94" fmla="*/ 190 w 209"/>
                <a:gd name="T95" fmla="*/ 144 h 244"/>
                <a:gd name="T96" fmla="*/ 192 w 209"/>
                <a:gd name="T97" fmla="*/ 142 h 244"/>
                <a:gd name="T98" fmla="*/ 201 w 209"/>
                <a:gd name="T99" fmla="*/ 139 h 244"/>
                <a:gd name="T100" fmla="*/ 204 w 209"/>
                <a:gd name="T101" fmla="*/ 136 h 244"/>
                <a:gd name="T102" fmla="*/ 198 w 209"/>
                <a:gd name="T103" fmla="*/ 127 h 244"/>
                <a:gd name="T104" fmla="*/ 181 w 209"/>
                <a:gd name="T105" fmla="*/ 94 h 244"/>
                <a:gd name="T106" fmla="*/ 182 w 209"/>
                <a:gd name="T107" fmla="*/ 89 h 244"/>
                <a:gd name="T108" fmla="*/ 184 w 209"/>
                <a:gd name="T109" fmla="*/ 78 h 244"/>
                <a:gd name="T110" fmla="*/ 182 w 209"/>
                <a:gd name="T111" fmla="*/ 59 h 244"/>
                <a:gd name="T112" fmla="*/ 165 w 209"/>
                <a:gd name="T113" fmla="*/ 30 h 244"/>
                <a:gd name="T114" fmla="*/ 96 w 209"/>
                <a:gd name="T115" fmla="*/ 4 h 244"/>
                <a:gd name="T116" fmla="*/ 24 w 209"/>
                <a:gd name="T117" fmla="*/ 28 h 244"/>
                <a:gd name="T118" fmla="*/ 5 w 209"/>
                <a:gd name="T119" fmla="*/ 83 h 244"/>
                <a:gd name="T120" fmla="*/ 34 w 209"/>
                <a:gd name="T121" fmla="*/ 140 h 244"/>
                <a:gd name="T122" fmla="*/ 44 w 209"/>
                <a:gd name="T123" fmla="*/ 152 h 244"/>
                <a:gd name="T124" fmla="*/ 41 w 209"/>
                <a:gd name="T125" fmla="*/ 22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 h="244">
                  <a:moveTo>
                    <a:pt x="98" y="244"/>
                  </a:moveTo>
                  <a:cubicBezTo>
                    <a:pt x="77" y="244"/>
                    <a:pt x="56" y="238"/>
                    <a:pt x="37" y="228"/>
                  </a:cubicBezTo>
                  <a:cubicBezTo>
                    <a:pt x="36" y="228"/>
                    <a:pt x="36" y="227"/>
                    <a:pt x="36" y="225"/>
                  </a:cubicBezTo>
                  <a:cubicBezTo>
                    <a:pt x="41" y="213"/>
                    <a:pt x="48" y="187"/>
                    <a:pt x="40" y="154"/>
                  </a:cubicBezTo>
                  <a:cubicBezTo>
                    <a:pt x="39" y="151"/>
                    <a:pt x="35" y="147"/>
                    <a:pt x="31" y="143"/>
                  </a:cubicBezTo>
                  <a:cubicBezTo>
                    <a:pt x="19" y="132"/>
                    <a:pt x="0" y="115"/>
                    <a:pt x="0" y="83"/>
                  </a:cubicBezTo>
                  <a:cubicBezTo>
                    <a:pt x="0" y="28"/>
                    <a:pt x="33" y="0"/>
                    <a:pt x="96" y="0"/>
                  </a:cubicBezTo>
                  <a:cubicBezTo>
                    <a:pt x="127" y="0"/>
                    <a:pt x="151" y="9"/>
                    <a:pt x="168" y="27"/>
                  </a:cubicBezTo>
                  <a:cubicBezTo>
                    <a:pt x="181" y="41"/>
                    <a:pt x="185" y="56"/>
                    <a:pt x="186" y="58"/>
                  </a:cubicBezTo>
                  <a:cubicBezTo>
                    <a:pt x="187" y="64"/>
                    <a:pt x="189" y="72"/>
                    <a:pt x="189" y="78"/>
                  </a:cubicBezTo>
                  <a:cubicBezTo>
                    <a:pt x="189" y="82"/>
                    <a:pt x="187" y="87"/>
                    <a:pt x="186" y="91"/>
                  </a:cubicBezTo>
                  <a:cubicBezTo>
                    <a:pt x="186" y="92"/>
                    <a:pt x="185" y="93"/>
                    <a:pt x="185" y="93"/>
                  </a:cubicBezTo>
                  <a:cubicBezTo>
                    <a:pt x="186" y="97"/>
                    <a:pt x="197" y="115"/>
                    <a:pt x="202" y="124"/>
                  </a:cubicBezTo>
                  <a:cubicBezTo>
                    <a:pt x="208" y="134"/>
                    <a:pt x="208" y="134"/>
                    <a:pt x="208" y="135"/>
                  </a:cubicBezTo>
                  <a:cubicBezTo>
                    <a:pt x="209" y="137"/>
                    <a:pt x="206" y="142"/>
                    <a:pt x="204" y="143"/>
                  </a:cubicBezTo>
                  <a:cubicBezTo>
                    <a:pt x="202" y="144"/>
                    <a:pt x="197" y="145"/>
                    <a:pt x="194" y="146"/>
                  </a:cubicBezTo>
                  <a:cubicBezTo>
                    <a:pt x="194" y="148"/>
                    <a:pt x="194" y="150"/>
                    <a:pt x="194" y="151"/>
                  </a:cubicBezTo>
                  <a:cubicBezTo>
                    <a:pt x="194" y="151"/>
                    <a:pt x="194" y="151"/>
                    <a:pt x="194" y="152"/>
                  </a:cubicBezTo>
                  <a:cubicBezTo>
                    <a:pt x="195" y="154"/>
                    <a:pt x="196" y="156"/>
                    <a:pt x="196" y="158"/>
                  </a:cubicBezTo>
                  <a:cubicBezTo>
                    <a:pt x="196" y="160"/>
                    <a:pt x="194" y="162"/>
                    <a:pt x="192" y="164"/>
                  </a:cubicBezTo>
                  <a:cubicBezTo>
                    <a:pt x="192" y="165"/>
                    <a:pt x="193" y="167"/>
                    <a:pt x="193" y="168"/>
                  </a:cubicBezTo>
                  <a:cubicBezTo>
                    <a:pt x="193" y="169"/>
                    <a:pt x="192" y="171"/>
                    <a:pt x="191" y="173"/>
                  </a:cubicBezTo>
                  <a:cubicBezTo>
                    <a:pt x="190" y="175"/>
                    <a:pt x="189" y="177"/>
                    <a:pt x="188" y="179"/>
                  </a:cubicBezTo>
                  <a:cubicBezTo>
                    <a:pt x="188" y="179"/>
                    <a:pt x="188" y="180"/>
                    <a:pt x="188" y="181"/>
                  </a:cubicBezTo>
                  <a:cubicBezTo>
                    <a:pt x="189" y="184"/>
                    <a:pt x="189" y="188"/>
                    <a:pt x="188" y="194"/>
                  </a:cubicBezTo>
                  <a:cubicBezTo>
                    <a:pt x="186" y="205"/>
                    <a:pt x="176" y="205"/>
                    <a:pt x="173" y="205"/>
                  </a:cubicBezTo>
                  <a:cubicBezTo>
                    <a:pt x="172" y="205"/>
                    <a:pt x="172" y="205"/>
                    <a:pt x="172" y="205"/>
                  </a:cubicBezTo>
                  <a:cubicBezTo>
                    <a:pt x="167" y="205"/>
                    <a:pt x="139" y="199"/>
                    <a:pt x="131" y="197"/>
                  </a:cubicBezTo>
                  <a:cubicBezTo>
                    <a:pt x="130" y="202"/>
                    <a:pt x="129" y="217"/>
                    <a:pt x="129" y="238"/>
                  </a:cubicBezTo>
                  <a:cubicBezTo>
                    <a:pt x="129" y="239"/>
                    <a:pt x="128" y="240"/>
                    <a:pt x="127" y="240"/>
                  </a:cubicBezTo>
                  <a:cubicBezTo>
                    <a:pt x="118" y="243"/>
                    <a:pt x="108" y="244"/>
                    <a:pt x="98" y="244"/>
                  </a:cubicBezTo>
                  <a:close/>
                  <a:moveTo>
                    <a:pt x="41" y="225"/>
                  </a:moveTo>
                  <a:cubicBezTo>
                    <a:pt x="67" y="238"/>
                    <a:pt x="96" y="242"/>
                    <a:pt x="124" y="236"/>
                  </a:cubicBezTo>
                  <a:cubicBezTo>
                    <a:pt x="124" y="223"/>
                    <a:pt x="124" y="195"/>
                    <a:pt x="127" y="192"/>
                  </a:cubicBezTo>
                  <a:cubicBezTo>
                    <a:pt x="128" y="192"/>
                    <a:pt x="129" y="191"/>
                    <a:pt x="130" y="192"/>
                  </a:cubicBezTo>
                  <a:cubicBezTo>
                    <a:pt x="135" y="193"/>
                    <a:pt x="167" y="200"/>
                    <a:pt x="172" y="200"/>
                  </a:cubicBezTo>
                  <a:cubicBezTo>
                    <a:pt x="172" y="200"/>
                    <a:pt x="172" y="200"/>
                    <a:pt x="173" y="200"/>
                  </a:cubicBezTo>
                  <a:cubicBezTo>
                    <a:pt x="178" y="200"/>
                    <a:pt x="182" y="199"/>
                    <a:pt x="184" y="193"/>
                  </a:cubicBezTo>
                  <a:cubicBezTo>
                    <a:pt x="185" y="188"/>
                    <a:pt x="184" y="184"/>
                    <a:pt x="184" y="181"/>
                  </a:cubicBezTo>
                  <a:cubicBezTo>
                    <a:pt x="184" y="179"/>
                    <a:pt x="183" y="178"/>
                    <a:pt x="184" y="177"/>
                  </a:cubicBezTo>
                  <a:cubicBezTo>
                    <a:pt x="184" y="175"/>
                    <a:pt x="186" y="173"/>
                    <a:pt x="187" y="171"/>
                  </a:cubicBezTo>
                  <a:cubicBezTo>
                    <a:pt x="187" y="170"/>
                    <a:pt x="188" y="168"/>
                    <a:pt x="188" y="168"/>
                  </a:cubicBezTo>
                  <a:cubicBezTo>
                    <a:pt x="188" y="167"/>
                    <a:pt x="188" y="165"/>
                    <a:pt x="187" y="164"/>
                  </a:cubicBezTo>
                  <a:cubicBezTo>
                    <a:pt x="187" y="163"/>
                    <a:pt x="187" y="162"/>
                    <a:pt x="188" y="161"/>
                  </a:cubicBezTo>
                  <a:cubicBezTo>
                    <a:pt x="189" y="160"/>
                    <a:pt x="191" y="158"/>
                    <a:pt x="191" y="157"/>
                  </a:cubicBezTo>
                  <a:cubicBezTo>
                    <a:pt x="191" y="157"/>
                    <a:pt x="191" y="156"/>
                    <a:pt x="190" y="154"/>
                  </a:cubicBezTo>
                  <a:cubicBezTo>
                    <a:pt x="190" y="153"/>
                    <a:pt x="189" y="153"/>
                    <a:pt x="189" y="152"/>
                  </a:cubicBezTo>
                  <a:cubicBezTo>
                    <a:pt x="189" y="152"/>
                    <a:pt x="189" y="151"/>
                    <a:pt x="190" y="144"/>
                  </a:cubicBezTo>
                  <a:cubicBezTo>
                    <a:pt x="190" y="143"/>
                    <a:pt x="191" y="142"/>
                    <a:pt x="192" y="142"/>
                  </a:cubicBezTo>
                  <a:cubicBezTo>
                    <a:pt x="196" y="141"/>
                    <a:pt x="200" y="140"/>
                    <a:pt x="201" y="139"/>
                  </a:cubicBezTo>
                  <a:cubicBezTo>
                    <a:pt x="202" y="139"/>
                    <a:pt x="203" y="137"/>
                    <a:pt x="204" y="136"/>
                  </a:cubicBezTo>
                  <a:cubicBezTo>
                    <a:pt x="203" y="134"/>
                    <a:pt x="201" y="130"/>
                    <a:pt x="198" y="127"/>
                  </a:cubicBezTo>
                  <a:cubicBezTo>
                    <a:pt x="189" y="111"/>
                    <a:pt x="181" y="98"/>
                    <a:pt x="181" y="94"/>
                  </a:cubicBezTo>
                  <a:cubicBezTo>
                    <a:pt x="181" y="93"/>
                    <a:pt x="181" y="92"/>
                    <a:pt x="182" y="89"/>
                  </a:cubicBezTo>
                  <a:cubicBezTo>
                    <a:pt x="183" y="86"/>
                    <a:pt x="184" y="82"/>
                    <a:pt x="184" y="78"/>
                  </a:cubicBezTo>
                  <a:cubicBezTo>
                    <a:pt x="184" y="73"/>
                    <a:pt x="183" y="64"/>
                    <a:pt x="182" y="59"/>
                  </a:cubicBezTo>
                  <a:cubicBezTo>
                    <a:pt x="181" y="58"/>
                    <a:pt x="177" y="44"/>
                    <a:pt x="165" y="30"/>
                  </a:cubicBezTo>
                  <a:cubicBezTo>
                    <a:pt x="149" y="13"/>
                    <a:pt x="126" y="4"/>
                    <a:pt x="96" y="4"/>
                  </a:cubicBezTo>
                  <a:cubicBezTo>
                    <a:pt x="63" y="4"/>
                    <a:pt x="39" y="12"/>
                    <a:pt x="24" y="28"/>
                  </a:cubicBezTo>
                  <a:cubicBezTo>
                    <a:pt x="11" y="41"/>
                    <a:pt x="5" y="59"/>
                    <a:pt x="5" y="83"/>
                  </a:cubicBezTo>
                  <a:cubicBezTo>
                    <a:pt x="5" y="113"/>
                    <a:pt x="22" y="129"/>
                    <a:pt x="34" y="140"/>
                  </a:cubicBezTo>
                  <a:cubicBezTo>
                    <a:pt x="39" y="145"/>
                    <a:pt x="43" y="149"/>
                    <a:pt x="44" y="152"/>
                  </a:cubicBezTo>
                  <a:cubicBezTo>
                    <a:pt x="53" y="185"/>
                    <a:pt x="46" y="211"/>
                    <a:pt x="41" y="2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noEditPoints="1"/>
            </p:cNvSpPr>
            <p:nvPr/>
          </p:nvSpPr>
          <p:spPr bwMode="auto">
            <a:xfrm>
              <a:off x="-3597275" y="4084638"/>
              <a:ext cx="796925" cy="661988"/>
            </a:xfrm>
            <a:custGeom>
              <a:avLst/>
              <a:gdLst>
                <a:gd name="T0" fmla="*/ 40 w 134"/>
                <a:gd name="T1" fmla="*/ 111 h 111"/>
                <a:gd name="T2" fmla="*/ 22 w 134"/>
                <a:gd name="T3" fmla="*/ 102 h 111"/>
                <a:gd name="T4" fmla="*/ 14 w 134"/>
                <a:gd name="T5" fmla="*/ 87 h 111"/>
                <a:gd name="T6" fmla="*/ 0 w 134"/>
                <a:gd name="T7" fmla="*/ 60 h 111"/>
                <a:gd name="T8" fmla="*/ 70 w 134"/>
                <a:gd name="T9" fmla="*/ 0 h 111"/>
                <a:gd name="T10" fmla="*/ 115 w 134"/>
                <a:gd name="T11" fmla="*/ 16 h 111"/>
                <a:gd name="T12" fmla="*/ 134 w 134"/>
                <a:gd name="T13" fmla="*/ 47 h 111"/>
                <a:gd name="T14" fmla="*/ 104 w 134"/>
                <a:gd name="T15" fmla="*/ 68 h 111"/>
                <a:gd name="T16" fmla="*/ 94 w 134"/>
                <a:gd name="T17" fmla="*/ 68 h 111"/>
                <a:gd name="T18" fmla="*/ 78 w 134"/>
                <a:gd name="T19" fmla="*/ 79 h 111"/>
                <a:gd name="T20" fmla="*/ 73 w 134"/>
                <a:gd name="T21" fmla="*/ 79 h 111"/>
                <a:gd name="T22" fmla="*/ 71 w 134"/>
                <a:gd name="T23" fmla="*/ 87 h 111"/>
                <a:gd name="T24" fmla="*/ 54 w 134"/>
                <a:gd name="T25" fmla="*/ 98 h 111"/>
                <a:gd name="T26" fmla="*/ 40 w 134"/>
                <a:gd name="T27" fmla="*/ 111 h 111"/>
                <a:gd name="T28" fmla="*/ 70 w 134"/>
                <a:gd name="T29" fmla="*/ 5 h 111"/>
                <a:gd name="T30" fmla="*/ 5 w 134"/>
                <a:gd name="T31" fmla="*/ 60 h 111"/>
                <a:gd name="T32" fmla="*/ 17 w 134"/>
                <a:gd name="T33" fmla="*/ 83 h 111"/>
                <a:gd name="T34" fmla="*/ 19 w 134"/>
                <a:gd name="T35" fmla="*/ 85 h 111"/>
                <a:gd name="T36" fmla="*/ 25 w 134"/>
                <a:gd name="T37" fmla="*/ 99 h 111"/>
                <a:gd name="T38" fmla="*/ 40 w 134"/>
                <a:gd name="T39" fmla="*/ 106 h 111"/>
                <a:gd name="T40" fmla="*/ 50 w 134"/>
                <a:gd name="T41" fmla="*/ 96 h 111"/>
                <a:gd name="T42" fmla="*/ 52 w 134"/>
                <a:gd name="T43" fmla="*/ 94 h 111"/>
                <a:gd name="T44" fmla="*/ 67 w 134"/>
                <a:gd name="T45" fmla="*/ 85 h 111"/>
                <a:gd name="T46" fmla="*/ 68 w 134"/>
                <a:gd name="T47" fmla="*/ 76 h 111"/>
                <a:gd name="T48" fmla="*/ 69 w 134"/>
                <a:gd name="T49" fmla="*/ 73 h 111"/>
                <a:gd name="T50" fmla="*/ 71 w 134"/>
                <a:gd name="T51" fmla="*/ 73 h 111"/>
                <a:gd name="T52" fmla="*/ 78 w 134"/>
                <a:gd name="T53" fmla="*/ 74 h 111"/>
                <a:gd name="T54" fmla="*/ 89 w 134"/>
                <a:gd name="T55" fmla="*/ 65 h 111"/>
                <a:gd name="T56" fmla="*/ 92 w 134"/>
                <a:gd name="T57" fmla="*/ 63 h 111"/>
                <a:gd name="T58" fmla="*/ 104 w 134"/>
                <a:gd name="T59" fmla="*/ 63 h 111"/>
                <a:gd name="T60" fmla="*/ 129 w 134"/>
                <a:gd name="T61" fmla="*/ 47 h 111"/>
                <a:gd name="T62" fmla="*/ 112 w 134"/>
                <a:gd name="T63" fmla="*/ 19 h 111"/>
                <a:gd name="T64" fmla="*/ 70 w 134"/>
                <a:gd name="T6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11">
                  <a:moveTo>
                    <a:pt x="40" y="111"/>
                  </a:moveTo>
                  <a:cubicBezTo>
                    <a:pt x="34" y="111"/>
                    <a:pt x="27" y="108"/>
                    <a:pt x="22" y="102"/>
                  </a:cubicBezTo>
                  <a:cubicBezTo>
                    <a:pt x="19" y="99"/>
                    <a:pt x="15" y="92"/>
                    <a:pt x="14" y="87"/>
                  </a:cubicBezTo>
                  <a:cubicBezTo>
                    <a:pt x="9" y="86"/>
                    <a:pt x="0" y="80"/>
                    <a:pt x="0" y="60"/>
                  </a:cubicBezTo>
                  <a:cubicBezTo>
                    <a:pt x="0" y="22"/>
                    <a:pt x="25" y="0"/>
                    <a:pt x="70" y="0"/>
                  </a:cubicBezTo>
                  <a:cubicBezTo>
                    <a:pt x="86" y="0"/>
                    <a:pt x="102" y="6"/>
                    <a:pt x="115" y="16"/>
                  </a:cubicBezTo>
                  <a:cubicBezTo>
                    <a:pt x="127" y="25"/>
                    <a:pt x="134" y="37"/>
                    <a:pt x="134" y="47"/>
                  </a:cubicBezTo>
                  <a:cubicBezTo>
                    <a:pt x="134" y="66"/>
                    <a:pt x="117" y="68"/>
                    <a:pt x="104" y="68"/>
                  </a:cubicBezTo>
                  <a:cubicBezTo>
                    <a:pt x="101" y="68"/>
                    <a:pt x="97" y="68"/>
                    <a:pt x="94" y="68"/>
                  </a:cubicBezTo>
                  <a:cubicBezTo>
                    <a:pt x="92" y="73"/>
                    <a:pt x="86" y="79"/>
                    <a:pt x="78" y="79"/>
                  </a:cubicBezTo>
                  <a:cubicBezTo>
                    <a:pt x="76" y="79"/>
                    <a:pt x="75" y="79"/>
                    <a:pt x="73" y="79"/>
                  </a:cubicBezTo>
                  <a:cubicBezTo>
                    <a:pt x="73" y="81"/>
                    <a:pt x="73" y="84"/>
                    <a:pt x="71" y="87"/>
                  </a:cubicBezTo>
                  <a:cubicBezTo>
                    <a:pt x="68" y="92"/>
                    <a:pt x="62" y="97"/>
                    <a:pt x="54" y="98"/>
                  </a:cubicBezTo>
                  <a:cubicBezTo>
                    <a:pt x="52" y="106"/>
                    <a:pt x="47" y="111"/>
                    <a:pt x="40" y="111"/>
                  </a:cubicBezTo>
                  <a:close/>
                  <a:moveTo>
                    <a:pt x="70" y="5"/>
                  </a:moveTo>
                  <a:cubicBezTo>
                    <a:pt x="13" y="5"/>
                    <a:pt x="5" y="39"/>
                    <a:pt x="5" y="60"/>
                  </a:cubicBezTo>
                  <a:cubicBezTo>
                    <a:pt x="5" y="80"/>
                    <a:pt x="14" y="82"/>
                    <a:pt x="17" y="83"/>
                  </a:cubicBezTo>
                  <a:cubicBezTo>
                    <a:pt x="18" y="83"/>
                    <a:pt x="19" y="84"/>
                    <a:pt x="19" y="85"/>
                  </a:cubicBezTo>
                  <a:cubicBezTo>
                    <a:pt x="19" y="88"/>
                    <a:pt x="22" y="96"/>
                    <a:pt x="25" y="99"/>
                  </a:cubicBezTo>
                  <a:cubicBezTo>
                    <a:pt x="30" y="104"/>
                    <a:pt x="35" y="106"/>
                    <a:pt x="40" y="106"/>
                  </a:cubicBezTo>
                  <a:cubicBezTo>
                    <a:pt x="46" y="106"/>
                    <a:pt x="49" y="101"/>
                    <a:pt x="50" y="96"/>
                  </a:cubicBezTo>
                  <a:cubicBezTo>
                    <a:pt x="50" y="95"/>
                    <a:pt x="51" y="94"/>
                    <a:pt x="52" y="94"/>
                  </a:cubicBezTo>
                  <a:cubicBezTo>
                    <a:pt x="58" y="94"/>
                    <a:pt x="64" y="89"/>
                    <a:pt x="67" y="85"/>
                  </a:cubicBezTo>
                  <a:cubicBezTo>
                    <a:pt x="69" y="81"/>
                    <a:pt x="69" y="78"/>
                    <a:pt x="68" y="76"/>
                  </a:cubicBezTo>
                  <a:cubicBezTo>
                    <a:pt x="68" y="75"/>
                    <a:pt x="68" y="74"/>
                    <a:pt x="69" y="73"/>
                  </a:cubicBezTo>
                  <a:cubicBezTo>
                    <a:pt x="69" y="73"/>
                    <a:pt x="70" y="73"/>
                    <a:pt x="71" y="73"/>
                  </a:cubicBezTo>
                  <a:cubicBezTo>
                    <a:pt x="74" y="74"/>
                    <a:pt x="76" y="74"/>
                    <a:pt x="78" y="74"/>
                  </a:cubicBezTo>
                  <a:cubicBezTo>
                    <a:pt x="85" y="74"/>
                    <a:pt x="89" y="69"/>
                    <a:pt x="89" y="65"/>
                  </a:cubicBezTo>
                  <a:cubicBezTo>
                    <a:pt x="90" y="64"/>
                    <a:pt x="91" y="63"/>
                    <a:pt x="92" y="63"/>
                  </a:cubicBezTo>
                  <a:cubicBezTo>
                    <a:pt x="97" y="63"/>
                    <a:pt x="100" y="63"/>
                    <a:pt x="104" y="63"/>
                  </a:cubicBezTo>
                  <a:cubicBezTo>
                    <a:pt x="122" y="63"/>
                    <a:pt x="129" y="58"/>
                    <a:pt x="129" y="47"/>
                  </a:cubicBezTo>
                  <a:cubicBezTo>
                    <a:pt x="129" y="38"/>
                    <a:pt x="123" y="28"/>
                    <a:pt x="112" y="19"/>
                  </a:cubicBezTo>
                  <a:cubicBezTo>
                    <a:pt x="100" y="10"/>
                    <a:pt x="85" y="5"/>
                    <a:pt x="70"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5" name="Group 14"/>
          <p:cNvGrpSpPr/>
          <p:nvPr/>
        </p:nvGrpSpPr>
        <p:grpSpPr>
          <a:xfrm>
            <a:off x="2016864" y="1945835"/>
            <a:ext cx="451907" cy="901835"/>
            <a:chOff x="10664825" y="1703388"/>
            <a:chExt cx="725488" cy="1447800"/>
          </a:xfrm>
          <a:solidFill>
            <a:srgbClr val="FFFFFF"/>
          </a:solidFill>
        </p:grpSpPr>
        <p:sp>
          <p:nvSpPr>
            <p:cNvPr id="11" name="Freeform 10"/>
            <p:cNvSpPr>
              <a:spLocks noEditPoints="1"/>
            </p:cNvSpPr>
            <p:nvPr/>
          </p:nvSpPr>
          <p:spPr bwMode="auto">
            <a:xfrm>
              <a:off x="10890250" y="1703388"/>
              <a:ext cx="273050" cy="274638"/>
            </a:xfrm>
            <a:custGeom>
              <a:avLst/>
              <a:gdLst>
                <a:gd name="T0" fmla="*/ 23 w 46"/>
                <a:gd name="T1" fmla="*/ 46 h 46"/>
                <a:gd name="T2" fmla="*/ 46 w 46"/>
                <a:gd name="T3" fmla="*/ 23 h 46"/>
                <a:gd name="T4" fmla="*/ 23 w 46"/>
                <a:gd name="T5" fmla="*/ 0 h 46"/>
                <a:gd name="T6" fmla="*/ 0 w 46"/>
                <a:gd name="T7" fmla="*/ 23 h 46"/>
                <a:gd name="T8" fmla="*/ 23 w 46"/>
                <a:gd name="T9" fmla="*/ 46 h 46"/>
                <a:gd name="T10" fmla="*/ 23 w 46"/>
                <a:gd name="T11" fmla="*/ 5 h 46"/>
                <a:gd name="T12" fmla="*/ 41 w 46"/>
                <a:gd name="T13" fmla="*/ 23 h 46"/>
                <a:gd name="T14" fmla="*/ 23 w 46"/>
                <a:gd name="T15" fmla="*/ 42 h 46"/>
                <a:gd name="T16" fmla="*/ 4 w 46"/>
                <a:gd name="T17" fmla="*/ 23 h 46"/>
                <a:gd name="T18" fmla="*/ 23 w 46"/>
                <a:gd name="T1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5"/>
                  </a:moveTo>
                  <a:cubicBezTo>
                    <a:pt x="33" y="5"/>
                    <a:pt x="41" y="13"/>
                    <a:pt x="41" y="23"/>
                  </a:cubicBezTo>
                  <a:cubicBezTo>
                    <a:pt x="41" y="33"/>
                    <a:pt x="33" y="42"/>
                    <a:pt x="23" y="42"/>
                  </a:cubicBezTo>
                  <a:cubicBezTo>
                    <a:pt x="13" y="42"/>
                    <a:pt x="4" y="33"/>
                    <a:pt x="4" y="23"/>
                  </a:cubicBezTo>
                  <a:cubicBezTo>
                    <a:pt x="4" y="13"/>
                    <a:pt x="13" y="5"/>
                    <a:pt x="23"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noEditPoints="1"/>
            </p:cNvSpPr>
            <p:nvPr/>
          </p:nvSpPr>
          <p:spPr bwMode="auto">
            <a:xfrm>
              <a:off x="10664825" y="2008188"/>
              <a:ext cx="725488" cy="1143000"/>
            </a:xfrm>
            <a:custGeom>
              <a:avLst/>
              <a:gdLst>
                <a:gd name="T0" fmla="*/ 120 w 122"/>
                <a:gd name="T1" fmla="*/ 85 h 192"/>
                <a:gd name="T2" fmla="*/ 97 w 122"/>
                <a:gd name="T3" fmla="*/ 15 h 192"/>
                <a:gd name="T4" fmla="*/ 25 w 122"/>
                <a:gd name="T5" fmla="*/ 15 h 192"/>
                <a:gd name="T6" fmla="*/ 1 w 122"/>
                <a:gd name="T7" fmla="*/ 85 h 192"/>
                <a:gd name="T8" fmla="*/ 7 w 122"/>
                <a:gd name="T9" fmla="*/ 95 h 192"/>
                <a:gd name="T10" fmla="*/ 18 w 122"/>
                <a:gd name="T11" fmla="*/ 91 h 192"/>
                <a:gd name="T12" fmla="*/ 19 w 122"/>
                <a:gd name="T13" fmla="*/ 126 h 192"/>
                <a:gd name="T14" fmla="*/ 22 w 122"/>
                <a:gd name="T15" fmla="*/ 129 h 192"/>
                <a:gd name="T16" fmla="*/ 31 w 122"/>
                <a:gd name="T17" fmla="*/ 182 h 192"/>
                <a:gd name="T18" fmla="*/ 42 w 122"/>
                <a:gd name="T19" fmla="*/ 192 h 192"/>
                <a:gd name="T20" fmla="*/ 60 w 122"/>
                <a:gd name="T21" fmla="*/ 129 h 192"/>
                <a:gd name="T22" fmla="*/ 68 w 122"/>
                <a:gd name="T23" fmla="*/ 183 h 192"/>
                <a:gd name="T24" fmla="*/ 79 w 122"/>
                <a:gd name="T25" fmla="*/ 192 h 192"/>
                <a:gd name="T26" fmla="*/ 90 w 122"/>
                <a:gd name="T27" fmla="*/ 182 h 192"/>
                <a:gd name="T28" fmla="*/ 100 w 122"/>
                <a:gd name="T29" fmla="*/ 129 h 192"/>
                <a:gd name="T30" fmla="*/ 102 w 122"/>
                <a:gd name="T31" fmla="*/ 127 h 192"/>
                <a:gd name="T32" fmla="*/ 91 w 122"/>
                <a:gd name="T33" fmla="*/ 62 h 192"/>
                <a:gd name="T34" fmla="*/ 111 w 122"/>
                <a:gd name="T35" fmla="*/ 96 h 192"/>
                <a:gd name="T36" fmla="*/ 115 w 122"/>
                <a:gd name="T37" fmla="*/ 95 h 192"/>
                <a:gd name="T38" fmla="*/ 113 w 122"/>
                <a:gd name="T39" fmla="*/ 91 h 192"/>
                <a:gd name="T40" fmla="*/ 111 w 122"/>
                <a:gd name="T41" fmla="*/ 91 h 192"/>
                <a:gd name="T42" fmla="*/ 88 w 122"/>
                <a:gd name="T43" fmla="*/ 42 h 192"/>
                <a:gd name="T44" fmla="*/ 83 w 122"/>
                <a:gd name="T45" fmla="*/ 43 h 192"/>
                <a:gd name="T46" fmla="*/ 86 w 122"/>
                <a:gd name="T47" fmla="*/ 124 h 192"/>
                <a:gd name="T48" fmla="*/ 84 w 122"/>
                <a:gd name="T49" fmla="*/ 127 h 192"/>
                <a:gd name="T50" fmla="*/ 85 w 122"/>
                <a:gd name="T51" fmla="*/ 174 h 192"/>
                <a:gd name="T52" fmla="*/ 85 w 122"/>
                <a:gd name="T53" fmla="*/ 182 h 192"/>
                <a:gd name="T54" fmla="*/ 79 w 122"/>
                <a:gd name="T55" fmla="*/ 190 h 192"/>
                <a:gd name="T56" fmla="*/ 73 w 122"/>
                <a:gd name="T57" fmla="*/ 182 h 192"/>
                <a:gd name="T58" fmla="*/ 64 w 122"/>
                <a:gd name="T59" fmla="*/ 124 h 192"/>
                <a:gd name="T60" fmla="*/ 55 w 122"/>
                <a:gd name="T61" fmla="*/ 127 h 192"/>
                <a:gd name="T62" fmla="*/ 42 w 122"/>
                <a:gd name="T63" fmla="*/ 187 h 192"/>
                <a:gd name="T64" fmla="*/ 36 w 122"/>
                <a:gd name="T65" fmla="*/ 182 h 192"/>
                <a:gd name="T66" fmla="*/ 36 w 122"/>
                <a:gd name="T67" fmla="*/ 174 h 192"/>
                <a:gd name="T68" fmla="*/ 38 w 122"/>
                <a:gd name="T69" fmla="*/ 127 h 192"/>
                <a:gd name="T70" fmla="*/ 35 w 122"/>
                <a:gd name="T71" fmla="*/ 124 h 192"/>
                <a:gd name="T72" fmla="*/ 38 w 122"/>
                <a:gd name="T73" fmla="*/ 43 h 192"/>
                <a:gd name="T74" fmla="*/ 34 w 122"/>
                <a:gd name="T75" fmla="*/ 42 h 192"/>
                <a:gd name="T76" fmla="*/ 10 w 122"/>
                <a:gd name="T77" fmla="*/ 91 h 192"/>
                <a:gd name="T78" fmla="*/ 5 w 122"/>
                <a:gd name="T79" fmla="*/ 86 h 192"/>
                <a:gd name="T80" fmla="*/ 6 w 122"/>
                <a:gd name="T81" fmla="*/ 84 h 192"/>
                <a:gd name="T82" fmla="*/ 29 w 122"/>
                <a:gd name="T83" fmla="*/ 17 h 192"/>
                <a:gd name="T84" fmla="*/ 93 w 122"/>
                <a:gd name="T85" fmla="*/ 17 h 192"/>
                <a:gd name="T86" fmla="*/ 115 w 122"/>
                <a:gd name="T87" fmla="*/ 84 h 192"/>
                <a:gd name="T88" fmla="*/ 116 w 122"/>
                <a:gd name="T89" fmla="*/ 8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192">
                  <a:moveTo>
                    <a:pt x="121" y="85"/>
                  </a:moveTo>
                  <a:cubicBezTo>
                    <a:pt x="121" y="85"/>
                    <a:pt x="121" y="85"/>
                    <a:pt x="120" y="85"/>
                  </a:cubicBezTo>
                  <a:cubicBezTo>
                    <a:pt x="120" y="84"/>
                    <a:pt x="119" y="81"/>
                    <a:pt x="118" y="76"/>
                  </a:cubicBezTo>
                  <a:cubicBezTo>
                    <a:pt x="112" y="59"/>
                    <a:pt x="100" y="22"/>
                    <a:pt x="97" y="15"/>
                  </a:cubicBezTo>
                  <a:cubicBezTo>
                    <a:pt x="92" y="5"/>
                    <a:pt x="81" y="0"/>
                    <a:pt x="61" y="0"/>
                  </a:cubicBezTo>
                  <a:cubicBezTo>
                    <a:pt x="40" y="0"/>
                    <a:pt x="30" y="5"/>
                    <a:pt x="25" y="15"/>
                  </a:cubicBezTo>
                  <a:cubicBezTo>
                    <a:pt x="22" y="22"/>
                    <a:pt x="9" y="59"/>
                    <a:pt x="4" y="76"/>
                  </a:cubicBezTo>
                  <a:cubicBezTo>
                    <a:pt x="2" y="81"/>
                    <a:pt x="1" y="84"/>
                    <a:pt x="1" y="85"/>
                  </a:cubicBezTo>
                  <a:cubicBezTo>
                    <a:pt x="1" y="85"/>
                    <a:pt x="1" y="85"/>
                    <a:pt x="1" y="85"/>
                  </a:cubicBezTo>
                  <a:cubicBezTo>
                    <a:pt x="0" y="89"/>
                    <a:pt x="2" y="94"/>
                    <a:pt x="7" y="95"/>
                  </a:cubicBezTo>
                  <a:cubicBezTo>
                    <a:pt x="8" y="96"/>
                    <a:pt x="9" y="96"/>
                    <a:pt x="10" y="96"/>
                  </a:cubicBezTo>
                  <a:cubicBezTo>
                    <a:pt x="14" y="96"/>
                    <a:pt x="17" y="94"/>
                    <a:pt x="18" y="91"/>
                  </a:cubicBezTo>
                  <a:cubicBezTo>
                    <a:pt x="30" y="62"/>
                    <a:pt x="30" y="62"/>
                    <a:pt x="30" y="62"/>
                  </a:cubicBezTo>
                  <a:cubicBezTo>
                    <a:pt x="19" y="126"/>
                    <a:pt x="19" y="126"/>
                    <a:pt x="19" y="126"/>
                  </a:cubicBezTo>
                  <a:cubicBezTo>
                    <a:pt x="19" y="127"/>
                    <a:pt x="20" y="128"/>
                    <a:pt x="20" y="128"/>
                  </a:cubicBezTo>
                  <a:cubicBezTo>
                    <a:pt x="20" y="129"/>
                    <a:pt x="21" y="129"/>
                    <a:pt x="22" y="129"/>
                  </a:cubicBezTo>
                  <a:cubicBezTo>
                    <a:pt x="33" y="129"/>
                    <a:pt x="33" y="129"/>
                    <a:pt x="33" y="129"/>
                  </a:cubicBezTo>
                  <a:cubicBezTo>
                    <a:pt x="32" y="145"/>
                    <a:pt x="31" y="180"/>
                    <a:pt x="31" y="182"/>
                  </a:cubicBezTo>
                  <a:cubicBezTo>
                    <a:pt x="31" y="182"/>
                    <a:pt x="31" y="183"/>
                    <a:pt x="31" y="183"/>
                  </a:cubicBezTo>
                  <a:cubicBezTo>
                    <a:pt x="32" y="188"/>
                    <a:pt x="37" y="192"/>
                    <a:pt x="42" y="192"/>
                  </a:cubicBezTo>
                  <a:cubicBezTo>
                    <a:pt x="48" y="192"/>
                    <a:pt x="53" y="188"/>
                    <a:pt x="53" y="183"/>
                  </a:cubicBezTo>
                  <a:cubicBezTo>
                    <a:pt x="60" y="129"/>
                    <a:pt x="60" y="129"/>
                    <a:pt x="60" y="129"/>
                  </a:cubicBezTo>
                  <a:cubicBezTo>
                    <a:pt x="62" y="129"/>
                    <a:pt x="62" y="129"/>
                    <a:pt x="62" y="129"/>
                  </a:cubicBezTo>
                  <a:cubicBezTo>
                    <a:pt x="68" y="183"/>
                    <a:pt x="68" y="183"/>
                    <a:pt x="68" y="183"/>
                  </a:cubicBezTo>
                  <a:cubicBezTo>
                    <a:pt x="68" y="188"/>
                    <a:pt x="73" y="192"/>
                    <a:pt x="79" y="192"/>
                  </a:cubicBezTo>
                  <a:cubicBezTo>
                    <a:pt x="79" y="192"/>
                    <a:pt x="79" y="192"/>
                    <a:pt x="79" y="192"/>
                  </a:cubicBezTo>
                  <a:cubicBezTo>
                    <a:pt x="85" y="192"/>
                    <a:pt x="90" y="188"/>
                    <a:pt x="90" y="183"/>
                  </a:cubicBezTo>
                  <a:cubicBezTo>
                    <a:pt x="90" y="183"/>
                    <a:pt x="90" y="182"/>
                    <a:pt x="90" y="182"/>
                  </a:cubicBezTo>
                  <a:cubicBezTo>
                    <a:pt x="90" y="180"/>
                    <a:pt x="89" y="145"/>
                    <a:pt x="89" y="129"/>
                  </a:cubicBezTo>
                  <a:cubicBezTo>
                    <a:pt x="100" y="129"/>
                    <a:pt x="100" y="129"/>
                    <a:pt x="100" y="129"/>
                  </a:cubicBezTo>
                  <a:cubicBezTo>
                    <a:pt x="100" y="129"/>
                    <a:pt x="100" y="129"/>
                    <a:pt x="100" y="129"/>
                  </a:cubicBezTo>
                  <a:cubicBezTo>
                    <a:pt x="101" y="129"/>
                    <a:pt x="102" y="128"/>
                    <a:pt x="102" y="127"/>
                  </a:cubicBezTo>
                  <a:cubicBezTo>
                    <a:pt x="102" y="127"/>
                    <a:pt x="102" y="126"/>
                    <a:pt x="102" y="126"/>
                  </a:cubicBezTo>
                  <a:cubicBezTo>
                    <a:pt x="91" y="62"/>
                    <a:pt x="91" y="62"/>
                    <a:pt x="91" y="62"/>
                  </a:cubicBezTo>
                  <a:cubicBezTo>
                    <a:pt x="104" y="91"/>
                    <a:pt x="104" y="91"/>
                    <a:pt x="104" y="91"/>
                  </a:cubicBezTo>
                  <a:cubicBezTo>
                    <a:pt x="105" y="94"/>
                    <a:pt x="108" y="96"/>
                    <a:pt x="111" y="96"/>
                  </a:cubicBezTo>
                  <a:cubicBezTo>
                    <a:pt x="111" y="96"/>
                    <a:pt x="111" y="96"/>
                    <a:pt x="111" y="96"/>
                  </a:cubicBezTo>
                  <a:cubicBezTo>
                    <a:pt x="112" y="96"/>
                    <a:pt x="114" y="96"/>
                    <a:pt x="115" y="95"/>
                  </a:cubicBezTo>
                  <a:cubicBezTo>
                    <a:pt x="119" y="94"/>
                    <a:pt x="122" y="89"/>
                    <a:pt x="121" y="85"/>
                  </a:cubicBezTo>
                  <a:close/>
                  <a:moveTo>
                    <a:pt x="113" y="91"/>
                  </a:moveTo>
                  <a:cubicBezTo>
                    <a:pt x="112" y="91"/>
                    <a:pt x="112" y="91"/>
                    <a:pt x="111" y="91"/>
                  </a:cubicBezTo>
                  <a:cubicBezTo>
                    <a:pt x="111" y="91"/>
                    <a:pt x="111" y="91"/>
                    <a:pt x="111" y="91"/>
                  </a:cubicBezTo>
                  <a:cubicBezTo>
                    <a:pt x="110" y="91"/>
                    <a:pt x="108" y="91"/>
                    <a:pt x="108" y="89"/>
                  </a:cubicBezTo>
                  <a:cubicBezTo>
                    <a:pt x="88" y="42"/>
                    <a:pt x="88" y="42"/>
                    <a:pt x="88" y="42"/>
                  </a:cubicBezTo>
                  <a:cubicBezTo>
                    <a:pt x="87" y="41"/>
                    <a:pt x="86" y="40"/>
                    <a:pt x="85" y="41"/>
                  </a:cubicBezTo>
                  <a:cubicBezTo>
                    <a:pt x="84" y="41"/>
                    <a:pt x="83" y="42"/>
                    <a:pt x="83" y="43"/>
                  </a:cubicBezTo>
                  <a:cubicBezTo>
                    <a:pt x="97" y="124"/>
                    <a:pt x="97" y="124"/>
                    <a:pt x="97" y="124"/>
                  </a:cubicBezTo>
                  <a:cubicBezTo>
                    <a:pt x="86" y="124"/>
                    <a:pt x="86" y="124"/>
                    <a:pt x="86" y="124"/>
                  </a:cubicBezTo>
                  <a:cubicBezTo>
                    <a:pt x="86" y="124"/>
                    <a:pt x="85" y="125"/>
                    <a:pt x="84" y="125"/>
                  </a:cubicBezTo>
                  <a:cubicBezTo>
                    <a:pt x="84" y="126"/>
                    <a:pt x="84" y="126"/>
                    <a:pt x="84" y="127"/>
                  </a:cubicBezTo>
                  <a:cubicBezTo>
                    <a:pt x="84" y="127"/>
                    <a:pt x="84" y="141"/>
                    <a:pt x="85" y="155"/>
                  </a:cubicBezTo>
                  <a:cubicBezTo>
                    <a:pt x="85" y="162"/>
                    <a:pt x="85" y="169"/>
                    <a:pt x="85" y="174"/>
                  </a:cubicBezTo>
                  <a:cubicBezTo>
                    <a:pt x="85" y="179"/>
                    <a:pt x="85" y="181"/>
                    <a:pt x="85" y="182"/>
                  </a:cubicBezTo>
                  <a:cubicBezTo>
                    <a:pt x="85" y="182"/>
                    <a:pt x="85" y="182"/>
                    <a:pt x="85" y="182"/>
                  </a:cubicBezTo>
                  <a:cubicBezTo>
                    <a:pt x="85" y="185"/>
                    <a:pt x="82" y="187"/>
                    <a:pt x="79" y="187"/>
                  </a:cubicBezTo>
                  <a:cubicBezTo>
                    <a:pt x="79" y="190"/>
                    <a:pt x="79" y="190"/>
                    <a:pt x="79" y="190"/>
                  </a:cubicBezTo>
                  <a:cubicBezTo>
                    <a:pt x="79" y="187"/>
                    <a:pt x="79" y="187"/>
                    <a:pt x="79" y="187"/>
                  </a:cubicBezTo>
                  <a:cubicBezTo>
                    <a:pt x="76" y="187"/>
                    <a:pt x="73" y="185"/>
                    <a:pt x="73" y="182"/>
                  </a:cubicBezTo>
                  <a:cubicBezTo>
                    <a:pt x="66" y="127"/>
                    <a:pt x="66" y="127"/>
                    <a:pt x="66" y="127"/>
                  </a:cubicBezTo>
                  <a:cubicBezTo>
                    <a:pt x="66" y="125"/>
                    <a:pt x="65" y="124"/>
                    <a:pt x="64" y="124"/>
                  </a:cubicBezTo>
                  <a:cubicBezTo>
                    <a:pt x="58" y="124"/>
                    <a:pt x="58" y="124"/>
                    <a:pt x="58" y="124"/>
                  </a:cubicBezTo>
                  <a:cubicBezTo>
                    <a:pt x="56" y="124"/>
                    <a:pt x="55" y="125"/>
                    <a:pt x="55" y="127"/>
                  </a:cubicBezTo>
                  <a:cubicBezTo>
                    <a:pt x="49" y="182"/>
                    <a:pt x="49" y="182"/>
                    <a:pt x="49" y="182"/>
                  </a:cubicBezTo>
                  <a:cubicBezTo>
                    <a:pt x="49" y="185"/>
                    <a:pt x="46" y="187"/>
                    <a:pt x="42" y="187"/>
                  </a:cubicBezTo>
                  <a:cubicBezTo>
                    <a:pt x="39" y="187"/>
                    <a:pt x="36" y="185"/>
                    <a:pt x="36" y="182"/>
                  </a:cubicBezTo>
                  <a:cubicBezTo>
                    <a:pt x="36" y="182"/>
                    <a:pt x="36" y="182"/>
                    <a:pt x="36" y="182"/>
                  </a:cubicBezTo>
                  <a:cubicBezTo>
                    <a:pt x="36" y="182"/>
                    <a:pt x="36" y="181"/>
                    <a:pt x="36" y="180"/>
                  </a:cubicBezTo>
                  <a:cubicBezTo>
                    <a:pt x="36" y="179"/>
                    <a:pt x="36" y="176"/>
                    <a:pt x="36" y="174"/>
                  </a:cubicBezTo>
                  <a:cubicBezTo>
                    <a:pt x="36" y="169"/>
                    <a:pt x="37" y="162"/>
                    <a:pt x="37" y="155"/>
                  </a:cubicBezTo>
                  <a:cubicBezTo>
                    <a:pt x="37" y="141"/>
                    <a:pt x="38" y="127"/>
                    <a:pt x="38" y="127"/>
                  </a:cubicBezTo>
                  <a:cubicBezTo>
                    <a:pt x="38" y="126"/>
                    <a:pt x="37" y="126"/>
                    <a:pt x="37" y="125"/>
                  </a:cubicBezTo>
                  <a:cubicBezTo>
                    <a:pt x="36" y="125"/>
                    <a:pt x="36" y="124"/>
                    <a:pt x="35" y="124"/>
                  </a:cubicBezTo>
                  <a:cubicBezTo>
                    <a:pt x="24" y="124"/>
                    <a:pt x="24" y="124"/>
                    <a:pt x="24" y="124"/>
                  </a:cubicBezTo>
                  <a:cubicBezTo>
                    <a:pt x="38" y="43"/>
                    <a:pt x="38" y="43"/>
                    <a:pt x="38" y="43"/>
                  </a:cubicBezTo>
                  <a:cubicBezTo>
                    <a:pt x="38" y="42"/>
                    <a:pt x="38" y="41"/>
                    <a:pt x="36" y="41"/>
                  </a:cubicBezTo>
                  <a:cubicBezTo>
                    <a:pt x="35" y="40"/>
                    <a:pt x="34" y="41"/>
                    <a:pt x="34" y="42"/>
                  </a:cubicBezTo>
                  <a:cubicBezTo>
                    <a:pt x="14" y="89"/>
                    <a:pt x="14" y="89"/>
                    <a:pt x="14" y="89"/>
                  </a:cubicBezTo>
                  <a:cubicBezTo>
                    <a:pt x="13" y="91"/>
                    <a:pt x="12" y="91"/>
                    <a:pt x="10" y="91"/>
                  </a:cubicBezTo>
                  <a:cubicBezTo>
                    <a:pt x="9" y="91"/>
                    <a:pt x="9" y="91"/>
                    <a:pt x="8" y="91"/>
                  </a:cubicBezTo>
                  <a:cubicBezTo>
                    <a:pt x="6" y="90"/>
                    <a:pt x="5" y="88"/>
                    <a:pt x="5" y="86"/>
                  </a:cubicBezTo>
                  <a:cubicBezTo>
                    <a:pt x="5" y="86"/>
                    <a:pt x="5" y="86"/>
                    <a:pt x="5" y="86"/>
                  </a:cubicBezTo>
                  <a:cubicBezTo>
                    <a:pt x="6" y="86"/>
                    <a:pt x="6" y="85"/>
                    <a:pt x="6" y="84"/>
                  </a:cubicBezTo>
                  <a:cubicBezTo>
                    <a:pt x="7" y="83"/>
                    <a:pt x="7" y="81"/>
                    <a:pt x="8" y="78"/>
                  </a:cubicBezTo>
                  <a:cubicBezTo>
                    <a:pt x="13" y="62"/>
                    <a:pt x="26" y="23"/>
                    <a:pt x="29" y="17"/>
                  </a:cubicBezTo>
                  <a:cubicBezTo>
                    <a:pt x="32" y="11"/>
                    <a:pt x="38" y="5"/>
                    <a:pt x="61" y="5"/>
                  </a:cubicBezTo>
                  <a:cubicBezTo>
                    <a:pt x="84" y="5"/>
                    <a:pt x="90" y="11"/>
                    <a:pt x="93" y="17"/>
                  </a:cubicBezTo>
                  <a:cubicBezTo>
                    <a:pt x="96" y="23"/>
                    <a:pt x="108" y="62"/>
                    <a:pt x="113" y="78"/>
                  </a:cubicBezTo>
                  <a:cubicBezTo>
                    <a:pt x="114" y="80"/>
                    <a:pt x="115" y="83"/>
                    <a:pt x="115" y="84"/>
                  </a:cubicBezTo>
                  <a:cubicBezTo>
                    <a:pt x="116" y="85"/>
                    <a:pt x="116" y="86"/>
                    <a:pt x="116" y="86"/>
                  </a:cubicBezTo>
                  <a:cubicBezTo>
                    <a:pt x="116" y="86"/>
                    <a:pt x="116" y="86"/>
                    <a:pt x="116" y="86"/>
                  </a:cubicBezTo>
                  <a:cubicBezTo>
                    <a:pt x="117" y="88"/>
                    <a:pt x="115" y="90"/>
                    <a:pt x="113" y="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noEditPoints="1"/>
            </p:cNvSpPr>
            <p:nvPr/>
          </p:nvSpPr>
          <p:spPr bwMode="auto">
            <a:xfrm>
              <a:off x="10926762" y="2090738"/>
              <a:ext cx="195263" cy="285750"/>
            </a:xfrm>
            <a:custGeom>
              <a:avLst/>
              <a:gdLst>
                <a:gd name="T0" fmla="*/ 27 w 33"/>
                <a:gd name="T1" fmla="*/ 0 h 48"/>
                <a:gd name="T2" fmla="*/ 21 w 33"/>
                <a:gd name="T3" fmla="*/ 6 h 48"/>
                <a:gd name="T4" fmla="*/ 25 w 33"/>
                <a:gd name="T5" fmla="*/ 11 h 48"/>
                <a:gd name="T6" fmla="*/ 17 w 33"/>
                <a:gd name="T7" fmla="*/ 22 h 48"/>
                <a:gd name="T8" fmla="*/ 9 w 33"/>
                <a:gd name="T9" fmla="*/ 11 h 48"/>
                <a:gd name="T10" fmla="*/ 13 w 33"/>
                <a:gd name="T11" fmla="*/ 6 h 48"/>
                <a:gd name="T12" fmla="*/ 6 w 33"/>
                <a:gd name="T13" fmla="*/ 0 h 48"/>
                <a:gd name="T14" fmla="*/ 0 w 33"/>
                <a:gd name="T15" fmla="*/ 6 h 48"/>
                <a:gd name="T16" fmla="*/ 4 w 33"/>
                <a:gd name="T17" fmla="*/ 11 h 48"/>
                <a:gd name="T18" fmla="*/ 14 w 33"/>
                <a:gd name="T19" fmla="*/ 26 h 48"/>
                <a:gd name="T20" fmla="*/ 14 w 33"/>
                <a:gd name="T21" fmla="*/ 37 h 48"/>
                <a:gd name="T22" fmla="*/ 11 w 33"/>
                <a:gd name="T23" fmla="*/ 42 h 48"/>
                <a:gd name="T24" fmla="*/ 17 w 33"/>
                <a:gd name="T25" fmla="*/ 48 h 48"/>
                <a:gd name="T26" fmla="*/ 23 w 33"/>
                <a:gd name="T27" fmla="*/ 42 h 48"/>
                <a:gd name="T28" fmla="*/ 19 w 33"/>
                <a:gd name="T29" fmla="*/ 37 h 48"/>
                <a:gd name="T30" fmla="*/ 19 w 33"/>
                <a:gd name="T31" fmla="*/ 26 h 48"/>
                <a:gd name="T32" fmla="*/ 29 w 33"/>
                <a:gd name="T33" fmla="*/ 11 h 48"/>
                <a:gd name="T34" fmla="*/ 33 w 33"/>
                <a:gd name="T35" fmla="*/ 6 h 48"/>
                <a:gd name="T36" fmla="*/ 27 w 33"/>
                <a:gd name="T37" fmla="*/ 0 h 48"/>
                <a:gd name="T38" fmla="*/ 6 w 33"/>
                <a:gd name="T39" fmla="*/ 4 h 48"/>
                <a:gd name="T40" fmla="*/ 8 w 33"/>
                <a:gd name="T41" fmla="*/ 6 h 48"/>
                <a:gd name="T42" fmla="*/ 6 w 33"/>
                <a:gd name="T43" fmla="*/ 7 h 48"/>
                <a:gd name="T44" fmla="*/ 5 w 33"/>
                <a:gd name="T45" fmla="*/ 6 h 48"/>
                <a:gd name="T46" fmla="*/ 6 w 33"/>
                <a:gd name="T47" fmla="*/ 4 h 48"/>
                <a:gd name="T48" fmla="*/ 17 w 33"/>
                <a:gd name="T49" fmla="*/ 44 h 48"/>
                <a:gd name="T50" fmla="*/ 15 w 33"/>
                <a:gd name="T51" fmla="*/ 42 h 48"/>
                <a:gd name="T52" fmla="*/ 17 w 33"/>
                <a:gd name="T53" fmla="*/ 41 h 48"/>
                <a:gd name="T54" fmla="*/ 18 w 33"/>
                <a:gd name="T55" fmla="*/ 42 h 48"/>
                <a:gd name="T56" fmla="*/ 17 w 33"/>
                <a:gd name="T57" fmla="*/ 44 h 48"/>
                <a:gd name="T58" fmla="*/ 27 w 33"/>
                <a:gd name="T59" fmla="*/ 4 h 48"/>
                <a:gd name="T60" fmla="*/ 28 w 33"/>
                <a:gd name="T61" fmla="*/ 6 h 48"/>
                <a:gd name="T62" fmla="*/ 27 w 33"/>
                <a:gd name="T63" fmla="*/ 7 h 48"/>
                <a:gd name="T64" fmla="*/ 26 w 33"/>
                <a:gd name="T65" fmla="*/ 6 h 48"/>
                <a:gd name="T66" fmla="*/ 27 w 33"/>
                <a:gd name="T6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48">
                  <a:moveTo>
                    <a:pt x="27" y="0"/>
                  </a:moveTo>
                  <a:cubicBezTo>
                    <a:pt x="24" y="0"/>
                    <a:pt x="21" y="2"/>
                    <a:pt x="21" y="6"/>
                  </a:cubicBezTo>
                  <a:cubicBezTo>
                    <a:pt x="21" y="8"/>
                    <a:pt x="22" y="10"/>
                    <a:pt x="25" y="11"/>
                  </a:cubicBezTo>
                  <a:cubicBezTo>
                    <a:pt x="24" y="17"/>
                    <a:pt x="21" y="22"/>
                    <a:pt x="17" y="22"/>
                  </a:cubicBezTo>
                  <a:cubicBezTo>
                    <a:pt x="13" y="22"/>
                    <a:pt x="9" y="17"/>
                    <a:pt x="9" y="11"/>
                  </a:cubicBezTo>
                  <a:cubicBezTo>
                    <a:pt x="11" y="10"/>
                    <a:pt x="13" y="8"/>
                    <a:pt x="13" y="6"/>
                  </a:cubicBezTo>
                  <a:cubicBezTo>
                    <a:pt x="13" y="2"/>
                    <a:pt x="10" y="0"/>
                    <a:pt x="6" y="0"/>
                  </a:cubicBezTo>
                  <a:cubicBezTo>
                    <a:pt x="3" y="0"/>
                    <a:pt x="0" y="2"/>
                    <a:pt x="0" y="6"/>
                  </a:cubicBezTo>
                  <a:cubicBezTo>
                    <a:pt x="0" y="8"/>
                    <a:pt x="2" y="10"/>
                    <a:pt x="4" y="11"/>
                  </a:cubicBezTo>
                  <a:cubicBezTo>
                    <a:pt x="5" y="19"/>
                    <a:pt x="9" y="25"/>
                    <a:pt x="14" y="26"/>
                  </a:cubicBezTo>
                  <a:cubicBezTo>
                    <a:pt x="14" y="37"/>
                    <a:pt x="14" y="37"/>
                    <a:pt x="14" y="37"/>
                  </a:cubicBezTo>
                  <a:cubicBezTo>
                    <a:pt x="12" y="38"/>
                    <a:pt x="11" y="40"/>
                    <a:pt x="11" y="42"/>
                  </a:cubicBezTo>
                  <a:cubicBezTo>
                    <a:pt x="11" y="46"/>
                    <a:pt x="13" y="48"/>
                    <a:pt x="17" y="48"/>
                  </a:cubicBezTo>
                  <a:cubicBezTo>
                    <a:pt x="20" y="48"/>
                    <a:pt x="23" y="46"/>
                    <a:pt x="23" y="42"/>
                  </a:cubicBezTo>
                  <a:cubicBezTo>
                    <a:pt x="23" y="40"/>
                    <a:pt x="21" y="38"/>
                    <a:pt x="19" y="37"/>
                  </a:cubicBezTo>
                  <a:cubicBezTo>
                    <a:pt x="19" y="26"/>
                    <a:pt x="19" y="26"/>
                    <a:pt x="19" y="26"/>
                  </a:cubicBezTo>
                  <a:cubicBezTo>
                    <a:pt x="25" y="25"/>
                    <a:pt x="29" y="19"/>
                    <a:pt x="29" y="11"/>
                  </a:cubicBezTo>
                  <a:cubicBezTo>
                    <a:pt x="31" y="10"/>
                    <a:pt x="33" y="8"/>
                    <a:pt x="33" y="6"/>
                  </a:cubicBezTo>
                  <a:cubicBezTo>
                    <a:pt x="33" y="2"/>
                    <a:pt x="30" y="0"/>
                    <a:pt x="27" y="0"/>
                  </a:cubicBezTo>
                  <a:close/>
                  <a:moveTo>
                    <a:pt x="6" y="4"/>
                  </a:moveTo>
                  <a:cubicBezTo>
                    <a:pt x="7" y="4"/>
                    <a:pt x="8" y="5"/>
                    <a:pt x="8" y="6"/>
                  </a:cubicBezTo>
                  <a:cubicBezTo>
                    <a:pt x="8" y="7"/>
                    <a:pt x="7" y="7"/>
                    <a:pt x="6" y="7"/>
                  </a:cubicBezTo>
                  <a:cubicBezTo>
                    <a:pt x="6" y="7"/>
                    <a:pt x="5" y="7"/>
                    <a:pt x="5" y="6"/>
                  </a:cubicBezTo>
                  <a:cubicBezTo>
                    <a:pt x="5" y="5"/>
                    <a:pt x="6" y="4"/>
                    <a:pt x="6" y="4"/>
                  </a:cubicBezTo>
                  <a:close/>
                  <a:moveTo>
                    <a:pt x="17" y="44"/>
                  </a:moveTo>
                  <a:cubicBezTo>
                    <a:pt x="16" y="44"/>
                    <a:pt x="15" y="43"/>
                    <a:pt x="15" y="42"/>
                  </a:cubicBezTo>
                  <a:cubicBezTo>
                    <a:pt x="15" y="42"/>
                    <a:pt x="16" y="41"/>
                    <a:pt x="17" y="41"/>
                  </a:cubicBezTo>
                  <a:cubicBezTo>
                    <a:pt x="17" y="41"/>
                    <a:pt x="18" y="42"/>
                    <a:pt x="18" y="42"/>
                  </a:cubicBezTo>
                  <a:cubicBezTo>
                    <a:pt x="18" y="43"/>
                    <a:pt x="17" y="44"/>
                    <a:pt x="17" y="44"/>
                  </a:cubicBezTo>
                  <a:close/>
                  <a:moveTo>
                    <a:pt x="27" y="4"/>
                  </a:moveTo>
                  <a:cubicBezTo>
                    <a:pt x="28" y="4"/>
                    <a:pt x="28" y="5"/>
                    <a:pt x="28" y="6"/>
                  </a:cubicBezTo>
                  <a:cubicBezTo>
                    <a:pt x="28" y="7"/>
                    <a:pt x="28" y="7"/>
                    <a:pt x="27" y="7"/>
                  </a:cubicBezTo>
                  <a:cubicBezTo>
                    <a:pt x="26" y="7"/>
                    <a:pt x="26" y="7"/>
                    <a:pt x="26" y="6"/>
                  </a:cubicBezTo>
                  <a:cubicBezTo>
                    <a:pt x="26" y="5"/>
                    <a:pt x="26" y="4"/>
                    <a:pt x="2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3" name="Group 22"/>
          <p:cNvGrpSpPr>
            <a:grpSpLocks noChangeAspect="1"/>
          </p:cNvGrpSpPr>
          <p:nvPr/>
        </p:nvGrpSpPr>
        <p:grpSpPr bwMode="auto">
          <a:xfrm>
            <a:off x="5675975" y="1994903"/>
            <a:ext cx="840051" cy="803699"/>
            <a:chOff x="3156" y="841"/>
            <a:chExt cx="208" cy="199"/>
          </a:xfrm>
          <a:solidFill>
            <a:srgbClr val="FFFFFF"/>
          </a:solidFill>
        </p:grpSpPr>
        <p:sp>
          <p:nvSpPr>
            <p:cNvPr id="24" name="Freeform 5"/>
            <p:cNvSpPr>
              <a:spLocks noEditPoints="1"/>
            </p:cNvSpPr>
            <p:nvPr/>
          </p:nvSpPr>
          <p:spPr bwMode="auto">
            <a:xfrm>
              <a:off x="3156" y="841"/>
              <a:ext cx="208" cy="199"/>
            </a:xfrm>
            <a:custGeom>
              <a:avLst/>
              <a:gdLst>
                <a:gd name="T0" fmla="*/ 604 w 638"/>
                <a:gd name="T1" fmla="*/ 449 h 612"/>
                <a:gd name="T2" fmla="*/ 594 w 638"/>
                <a:gd name="T3" fmla="*/ 449 h 612"/>
                <a:gd name="T4" fmla="*/ 543 w 638"/>
                <a:gd name="T5" fmla="*/ 205 h 612"/>
                <a:gd name="T6" fmla="*/ 514 w 638"/>
                <a:gd name="T7" fmla="*/ 183 h 612"/>
                <a:gd name="T8" fmla="*/ 494 w 638"/>
                <a:gd name="T9" fmla="*/ 183 h 612"/>
                <a:gd name="T10" fmla="*/ 494 w 638"/>
                <a:gd name="T11" fmla="*/ 131 h 612"/>
                <a:gd name="T12" fmla="*/ 522 w 638"/>
                <a:gd name="T13" fmla="*/ 131 h 612"/>
                <a:gd name="T14" fmla="*/ 554 w 638"/>
                <a:gd name="T15" fmla="*/ 99 h 612"/>
                <a:gd name="T16" fmla="*/ 554 w 638"/>
                <a:gd name="T17" fmla="*/ 32 h 612"/>
                <a:gd name="T18" fmla="*/ 522 w 638"/>
                <a:gd name="T19" fmla="*/ 0 h 612"/>
                <a:gd name="T20" fmla="*/ 269 w 638"/>
                <a:gd name="T21" fmla="*/ 0 h 612"/>
                <a:gd name="T22" fmla="*/ 237 w 638"/>
                <a:gd name="T23" fmla="*/ 32 h 612"/>
                <a:gd name="T24" fmla="*/ 237 w 638"/>
                <a:gd name="T25" fmla="*/ 99 h 612"/>
                <a:gd name="T26" fmla="*/ 269 w 638"/>
                <a:gd name="T27" fmla="*/ 131 h 612"/>
                <a:gd name="T28" fmla="*/ 433 w 638"/>
                <a:gd name="T29" fmla="*/ 131 h 612"/>
                <a:gd name="T30" fmla="*/ 433 w 638"/>
                <a:gd name="T31" fmla="*/ 183 h 612"/>
                <a:gd name="T32" fmla="*/ 124 w 638"/>
                <a:gd name="T33" fmla="*/ 183 h 612"/>
                <a:gd name="T34" fmla="*/ 95 w 638"/>
                <a:gd name="T35" fmla="*/ 205 h 612"/>
                <a:gd name="T36" fmla="*/ 44 w 638"/>
                <a:gd name="T37" fmla="*/ 449 h 612"/>
                <a:gd name="T38" fmla="*/ 35 w 638"/>
                <a:gd name="T39" fmla="*/ 449 h 612"/>
                <a:gd name="T40" fmla="*/ 0 w 638"/>
                <a:gd name="T41" fmla="*/ 484 h 612"/>
                <a:gd name="T42" fmla="*/ 0 w 638"/>
                <a:gd name="T43" fmla="*/ 578 h 612"/>
                <a:gd name="T44" fmla="*/ 35 w 638"/>
                <a:gd name="T45" fmla="*/ 612 h 612"/>
                <a:gd name="T46" fmla="*/ 604 w 638"/>
                <a:gd name="T47" fmla="*/ 612 h 612"/>
                <a:gd name="T48" fmla="*/ 638 w 638"/>
                <a:gd name="T49" fmla="*/ 578 h 612"/>
                <a:gd name="T50" fmla="*/ 638 w 638"/>
                <a:gd name="T51" fmla="*/ 484 h 612"/>
                <a:gd name="T52" fmla="*/ 604 w 638"/>
                <a:gd name="T53" fmla="*/ 449 h 612"/>
                <a:gd name="T54" fmla="*/ 251 w 638"/>
                <a:gd name="T55" fmla="*/ 99 h 612"/>
                <a:gd name="T56" fmla="*/ 251 w 638"/>
                <a:gd name="T57" fmla="*/ 32 h 612"/>
                <a:gd name="T58" fmla="*/ 269 w 638"/>
                <a:gd name="T59" fmla="*/ 14 h 612"/>
                <a:gd name="T60" fmla="*/ 522 w 638"/>
                <a:gd name="T61" fmla="*/ 14 h 612"/>
                <a:gd name="T62" fmla="*/ 540 w 638"/>
                <a:gd name="T63" fmla="*/ 32 h 612"/>
                <a:gd name="T64" fmla="*/ 540 w 638"/>
                <a:gd name="T65" fmla="*/ 99 h 612"/>
                <a:gd name="T66" fmla="*/ 522 w 638"/>
                <a:gd name="T67" fmla="*/ 117 h 612"/>
                <a:gd name="T68" fmla="*/ 269 w 638"/>
                <a:gd name="T69" fmla="*/ 117 h 612"/>
                <a:gd name="T70" fmla="*/ 251 w 638"/>
                <a:gd name="T71" fmla="*/ 99 h 612"/>
                <a:gd name="T72" fmla="*/ 447 w 638"/>
                <a:gd name="T73" fmla="*/ 131 h 612"/>
                <a:gd name="T74" fmla="*/ 480 w 638"/>
                <a:gd name="T75" fmla="*/ 131 h 612"/>
                <a:gd name="T76" fmla="*/ 480 w 638"/>
                <a:gd name="T77" fmla="*/ 183 h 612"/>
                <a:gd name="T78" fmla="*/ 447 w 638"/>
                <a:gd name="T79" fmla="*/ 183 h 612"/>
                <a:gd name="T80" fmla="*/ 447 w 638"/>
                <a:gd name="T81" fmla="*/ 131 h 612"/>
                <a:gd name="T82" fmla="*/ 624 w 638"/>
                <a:gd name="T83" fmla="*/ 578 h 612"/>
                <a:gd name="T84" fmla="*/ 604 w 638"/>
                <a:gd name="T85" fmla="*/ 598 h 612"/>
                <a:gd name="T86" fmla="*/ 35 w 638"/>
                <a:gd name="T87" fmla="*/ 598 h 612"/>
                <a:gd name="T88" fmla="*/ 14 w 638"/>
                <a:gd name="T89" fmla="*/ 578 h 612"/>
                <a:gd name="T90" fmla="*/ 14 w 638"/>
                <a:gd name="T91" fmla="*/ 484 h 612"/>
                <a:gd name="T92" fmla="*/ 35 w 638"/>
                <a:gd name="T93" fmla="*/ 463 h 612"/>
                <a:gd name="T94" fmla="*/ 50 w 638"/>
                <a:gd name="T95" fmla="*/ 463 h 612"/>
                <a:gd name="T96" fmla="*/ 57 w 638"/>
                <a:gd name="T97" fmla="*/ 458 h 612"/>
                <a:gd name="T98" fmla="*/ 109 w 638"/>
                <a:gd name="T99" fmla="*/ 208 h 612"/>
                <a:gd name="T100" fmla="*/ 124 w 638"/>
                <a:gd name="T101" fmla="*/ 197 h 612"/>
                <a:gd name="T102" fmla="*/ 514 w 638"/>
                <a:gd name="T103" fmla="*/ 197 h 612"/>
                <a:gd name="T104" fmla="*/ 529 w 638"/>
                <a:gd name="T105" fmla="*/ 208 h 612"/>
                <a:gd name="T106" fmla="*/ 581 w 638"/>
                <a:gd name="T107" fmla="*/ 458 h 612"/>
                <a:gd name="T108" fmla="*/ 588 w 638"/>
                <a:gd name="T109" fmla="*/ 463 h 612"/>
                <a:gd name="T110" fmla="*/ 604 w 638"/>
                <a:gd name="T111" fmla="*/ 463 h 612"/>
                <a:gd name="T112" fmla="*/ 624 w 638"/>
                <a:gd name="T113" fmla="*/ 484 h 612"/>
                <a:gd name="T114" fmla="*/ 624 w 638"/>
                <a:gd name="T115" fmla="*/ 57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
            <p:cNvSpPr>
              <a:spLocks noEditPoints="1"/>
            </p:cNvSpPr>
            <p:nvPr/>
          </p:nvSpPr>
          <p:spPr bwMode="auto">
            <a:xfrm>
              <a:off x="3252" y="913"/>
              <a:ext cx="77" cy="51"/>
            </a:xfrm>
            <a:custGeom>
              <a:avLst/>
              <a:gdLst>
                <a:gd name="T0" fmla="*/ 17 w 234"/>
                <a:gd name="T1" fmla="*/ 155 h 155"/>
                <a:gd name="T2" fmla="*/ 218 w 234"/>
                <a:gd name="T3" fmla="*/ 155 h 155"/>
                <a:gd name="T4" fmla="*/ 230 w 234"/>
                <a:gd name="T5" fmla="*/ 150 h 155"/>
                <a:gd name="T6" fmla="*/ 233 w 234"/>
                <a:gd name="T7" fmla="*/ 137 h 155"/>
                <a:gd name="T8" fmla="*/ 214 w 234"/>
                <a:gd name="T9" fmla="*/ 14 h 155"/>
                <a:gd name="T10" fmla="*/ 197 w 234"/>
                <a:gd name="T11" fmla="*/ 0 h 155"/>
                <a:gd name="T12" fmla="*/ 18 w 234"/>
                <a:gd name="T13" fmla="*/ 0 h 155"/>
                <a:gd name="T14" fmla="*/ 2 w 234"/>
                <a:gd name="T15" fmla="*/ 15 h 155"/>
                <a:gd name="T16" fmla="*/ 1 w 234"/>
                <a:gd name="T17" fmla="*/ 138 h 155"/>
                <a:gd name="T18" fmla="*/ 5 w 234"/>
                <a:gd name="T19" fmla="*/ 150 h 155"/>
                <a:gd name="T20" fmla="*/ 17 w 234"/>
                <a:gd name="T21" fmla="*/ 155 h 155"/>
                <a:gd name="T22" fmla="*/ 16 w 234"/>
                <a:gd name="T23" fmla="*/ 15 h 155"/>
                <a:gd name="T24" fmla="*/ 18 w 234"/>
                <a:gd name="T25" fmla="*/ 14 h 155"/>
                <a:gd name="T26" fmla="*/ 197 w 234"/>
                <a:gd name="T27" fmla="*/ 14 h 155"/>
                <a:gd name="T28" fmla="*/ 200 w 234"/>
                <a:gd name="T29" fmla="*/ 16 h 155"/>
                <a:gd name="T30" fmla="*/ 220 w 234"/>
                <a:gd name="T31" fmla="*/ 139 h 155"/>
                <a:gd name="T32" fmla="*/ 219 w 234"/>
                <a:gd name="T33" fmla="*/ 140 h 155"/>
                <a:gd name="T34" fmla="*/ 218 w 234"/>
                <a:gd name="T35" fmla="*/ 141 h 155"/>
                <a:gd name="T36" fmla="*/ 17 w 234"/>
                <a:gd name="T37" fmla="*/ 141 h 155"/>
                <a:gd name="T38" fmla="*/ 15 w 234"/>
                <a:gd name="T39" fmla="*/ 140 h 155"/>
                <a:gd name="T40" fmla="*/ 15 w 234"/>
                <a:gd name="T41" fmla="*/ 138 h 155"/>
                <a:gd name="T42" fmla="*/ 16 w 234"/>
                <a:gd name="T4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 h="155">
                  <a:moveTo>
                    <a:pt x="17" y="155"/>
                  </a:moveTo>
                  <a:cubicBezTo>
                    <a:pt x="218" y="155"/>
                    <a:pt x="218" y="155"/>
                    <a:pt x="218" y="155"/>
                  </a:cubicBezTo>
                  <a:cubicBezTo>
                    <a:pt x="223" y="155"/>
                    <a:pt x="227" y="153"/>
                    <a:pt x="230" y="150"/>
                  </a:cubicBezTo>
                  <a:cubicBezTo>
                    <a:pt x="233" y="146"/>
                    <a:pt x="234" y="142"/>
                    <a:pt x="233" y="137"/>
                  </a:cubicBezTo>
                  <a:cubicBezTo>
                    <a:pt x="214" y="14"/>
                    <a:pt x="214" y="14"/>
                    <a:pt x="214" y="14"/>
                  </a:cubicBezTo>
                  <a:cubicBezTo>
                    <a:pt x="213" y="6"/>
                    <a:pt x="205" y="0"/>
                    <a:pt x="197" y="0"/>
                  </a:cubicBezTo>
                  <a:cubicBezTo>
                    <a:pt x="18" y="0"/>
                    <a:pt x="18" y="0"/>
                    <a:pt x="18" y="0"/>
                  </a:cubicBezTo>
                  <a:cubicBezTo>
                    <a:pt x="9" y="0"/>
                    <a:pt x="2" y="7"/>
                    <a:pt x="2" y="15"/>
                  </a:cubicBezTo>
                  <a:cubicBezTo>
                    <a:pt x="1" y="138"/>
                    <a:pt x="1" y="138"/>
                    <a:pt x="1" y="138"/>
                  </a:cubicBezTo>
                  <a:cubicBezTo>
                    <a:pt x="0" y="142"/>
                    <a:pt x="2" y="147"/>
                    <a:pt x="5" y="150"/>
                  </a:cubicBezTo>
                  <a:cubicBezTo>
                    <a:pt x="8" y="153"/>
                    <a:pt x="13" y="155"/>
                    <a:pt x="17" y="155"/>
                  </a:cubicBezTo>
                  <a:close/>
                  <a:moveTo>
                    <a:pt x="16" y="15"/>
                  </a:moveTo>
                  <a:cubicBezTo>
                    <a:pt x="16" y="15"/>
                    <a:pt x="17" y="14"/>
                    <a:pt x="18" y="14"/>
                  </a:cubicBezTo>
                  <a:cubicBezTo>
                    <a:pt x="197" y="14"/>
                    <a:pt x="197" y="14"/>
                    <a:pt x="197" y="14"/>
                  </a:cubicBezTo>
                  <a:cubicBezTo>
                    <a:pt x="199" y="14"/>
                    <a:pt x="200" y="16"/>
                    <a:pt x="200" y="16"/>
                  </a:cubicBezTo>
                  <a:cubicBezTo>
                    <a:pt x="220" y="139"/>
                    <a:pt x="220" y="139"/>
                    <a:pt x="220" y="139"/>
                  </a:cubicBezTo>
                  <a:cubicBezTo>
                    <a:pt x="220" y="140"/>
                    <a:pt x="220" y="140"/>
                    <a:pt x="219" y="140"/>
                  </a:cubicBezTo>
                  <a:cubicBezTo>
                    <a:pt x="219" y="141"/>
                    <a:pt x="219" y="141"/>
                    <a:pt x="218" y="141"/>
                  </a:cubicBezTo>
                  <a:cubicBezTo>
                    <a:pt x="17" y="141"/>
                    <a:pt x="17" y="141"/>
                    <a:pt x="17" y="141"/>
                  </a:cubicBezTo>
                  <a:cubicBezTo>
                    <a:pt x="16" y="141"/>
                    <a:pt x="16" y="140"/>
                    <a:pt x="15" y="140"/>
                  </a:cubicBezTo>
                  <a:cubicBezTo>
                    <a:pt x="15" y="140"/>
                    <a:pt x="15" y="139"/>
                    <a:pt x="15" y="138"/>
                  </a:cubicBezTo>
                  <a:lnTo>
                    <a:pt x="16"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7"/>
            <p:cNvSpPr>
              <a:spLocks noEditPoints="1"/>
            </p:cNvSpPr>
            <p:nvPr/>
          </p:nvSpPr>
          <p:spPr bwMode="auto">
            <a:xfrm>
              <a:off x="3196" y="913"/>
              <a:ext cx="48" cy="22"/>
            </a:xfrm>
            <a:custGeom>
              <a:avLst/>
              <a:gdLst>
                <a:gd name="T0" fmla="*/ 15 w 147"/>
                <a:gd name="T1" fmla="*/ 66 h 66"/>
                <a:gd name="T2" fmla="*/ 129 w 147"/>
                <a:gd name="T3" fmla="*/ 66 h 66"/>
                <a:gd name="T4" fmla="*/ 145 w 147"/>
                <a:gd name="T5" fmla="*/ 51 h 66"/>
                <a:gd name="T6" fmla="*/ 147 w 147"/>
                <a:gd name="T7" fmla="*/ 16 h 66"/>
                <a:gd name="T8" fmla="*/ 143 w 147"/>
                <a:gd name="T9" fmla="*/ 5 h 66"/>
                <a:gd name="T10" fmla="*/ 132 w 147"/>
                <a:gd name="T11" fmla="*/ 0 h 66"/>
                <a:gd name="T12" fmla="*/ 23 w 147"/>
                <a:gd name="T13" fmla="*/ 0 h 66"/>
                <a:gd name="T14" fmla="*/ 6 w 147"/>
                <a:gd name="T15" fmla="*/ 14 h 66"/>
                <a:gd name="T16" fmla="*/ 1 w 147"/>
                <a:gd name="T17" fmla="*/ 49 h 66"/>
                <a:gd name="T18" fmla="*/ 4 w 147"/>
                <a:gd name="T19" fmla="*/ 61 h 66"/>
                <a:gd name="T20" fmla="*/ 15 w 147"/>
                <a:gd name="T21" fmla="*/ 66 h 66"/>
                <a:gd name="T22" fmla="*/ 20 w 147"/>
                <a:gd name="T23" fmla="*/ 16 h 66"/>
                <a:gd name="T24" fmla="*/ 23 w 147"/>
                <a:gd name="T25" fmla="*/ 14 h 66"/>
                <a:gd name="T26" fmla="*/ 132 w 147"/>
                <a:gd name="T27" fmla="*/ 14 h 66"/>
                <a:gd name="T28" fmla="*/ 133 w 147"/>
                <a:gd name="T29" fmla="*/ 15 h 66"/>
                <a:gd name="T30" fmla="*/ 131 w 147"/>
                <a:gd name="T31" fmla="*/ 50 h 66"/>
                <a:gd name="T32" fmla="*/ 129 w 147"/>
                <a:gd name="T33" fmla="*/ 52 h 66"/>
                <a:gd name="T34" fmla="*/ 15 w 147"/>
                <a:gd name="T35" fmla="*/ 52 h 66"/>
                <a:gd name="T36" fmla="*/ 14 w 147"/>
                <a:gd name="T37" fmla="*/ 51 h 66"/>
                <a:gd name="T38" fmla="*/ 20 w 147"/>
                <a:gd name="T3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66">
                  <a:moveTo>
                    <a:pt x="15" y="66"/>
                  </a:moveTo>
                  <a:cubicBezTo>
                    <a:pt x="129" y="66"/>
                    <a:pt x="129" y="66"/>
                    <a:pt x="129" y="66"/>
                  </a:cubicBezTo>
                  <a:cubicBezTo>
                    <a:pt x="138" y="66"/>
                    <a:pt x="145" y="59"/>
                    <a:pt x="145" y="51"/>
                  </a:cubicBezTo>
                  <a:cubicBezTo>
                    <a:pt x="147" y="16"/>
                    <a:pt x="147" y="16"/>
                    <a:pt x="147" y="16"/>
                  </a:cubicBezTo>
                  <a:cubicBezTo>
                    <a:pt x="147" y="12"/>
                    <a:pt x="146" y="8"/>
                    <a:pt x="143" y="5"/>
                  </a:cubicBezTo>
                  <a:cubicBezTo>
                    <a:pt x="140" y="2"/>
                    <a:pt x="136" y="0"/>
                    <a:pt x="132" y="0"/>
                  </a:cubicBezTo>
                  <a:cubicBezTo>
                    <a:pt x="23" y="0"/>
                    <a:pt x="23" y="0"/>
                    <a:pt x="23" y="0"/>
                  </a:cubicBezTo>
                  <a:cubicBezTo>
                    <a:pt x="15" y="0"/>
                    <a:pt x="7" y="6"/>
                    <a:pt x="6" y="14"/>
                  </a:cubicBezTo>
                  <a:cubicBezTo>
                    <a:pt x="1" y="49"/>
                    <a:pt x="1" y="49"/>
                    <a:pt x="1" y="49"/>
                  </a:cubicBezTo>
                  <a:cubicBezTo>
                    <a:pt x="0" y="53"/>
                    <a:pt x="1" y="57"/>
                    <a:pt x="4" y="61"/>
                  </a:cubicBezTo>
                  <a:cubicBezTo>
                    <a:pt x="7" y="64"/>
                    <a:pt x="11" y="66"/>
                    <a:pt x="15" y="66"/>
                  </a:cubicBezTo>
                  <a:close/>
                  <a:moveTo>
                    <a:pt x="20" y="16"/>
                  </a:moveTo>
                  <a:cubicBezTo>
                    <a:pt x="20" y="16"/>
                    <a:pt x="21" y="14"/>
                    <a:pt x="23" y="14"/>
                  </a:cubicBezTo>
                  <a:cubicBezTo>
                    <a:pt x="132" y="14"/>
                    <a:pt x="132" y="14"/>
                    <a:pt x="132" y="14"/>
                  </a:cubicBezTo>
                  <a:cubicBezTo>
                    <a:pt x="133" y="14"/>
                    <a:pt x="133" y="15"/>
                    <a:pt x="133" y="15"/>
                  </a:cubicBezTo>
                  <a:cubicBezTo>
                    <a:pt x="131" y="50"/>
                    <a:pt x="131" y="50"/>
                    <a:pt x="131" y="50"/>
                  </a:cubicBezTo>
                  <a:cubicBezTo>
                    <a:pt x="131" y="51"/>
                    <a:pt x="130" y="52"/>
                    <a:pt x="129" y="52"/>
                  </a:cubicBezTo>
                  <a:cubicBezTo>
                    <a:pt x="15" y="52"/>
                    <a:pt x="15" y="52"/>
                    <a:pt x="15" y="52"/>
                  </a:cubicBezTo>
                  <a:cubicBezTo>
                    <a:pt x="15" y="52"/>
                    <a:pt x="14" y="51"/>
                    <a:pt x="14" y="51"/>
                  </a:cubicBezTo>
                  <a:lnTo>
                    <a:pt x="2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8"/>
            <p:cNvSpPr>
              <a:spLocks/>
            </p:cNvSpPr>
            <p:nvPr/>
          </p:nvSpPr>
          <p:spPr bwMode="auto">
            <a:xfrm>
              <a:off x="3173" y="1005"/>
              <a:ext cx="175" cy="4"/>
            </a:xfrm>
            <a:custGeom>
              <a:avLst/>
              <a:gdLst>
                <a:gd name="T0" fmla="*/ 530 w 537"/>
                <a:gd name="T1" fmla="*/ 0 h 14"/>
                <a:gd name="T2" fmla="*/ 7 w 537"/>
                <a:gd name="T3" fmla="*/ 0 h 14"/>
                <a:gd name="T4" fmla="*/ 0 w 537"/>
                <a:gd name="T5" fmla="*/ 7 h 14"/>
                <a:gd name="T6" fmla="*/ 7 w 537"/>
                <a:gd name="T7" fmla="*/ 14 h 14"/>
                <a:gd name="T8" fmla="*/ 530 w 537"/>
                <a:gd name="T9" fmla="*/ 14 h 14"/>
                <a:gd name="T10" fmla="*/ 537 w 537"/>
                <a:gd name="T11" fmla="*/ 7 h 14"/>
                <a:gd name="T12" fmla="*/ 530 w 53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37" h="14">
                  <a:moveTo>
                    <a:pt x="530" y="0"/>
                  </a:moveTo>
                  <a:cubicBezTo>
                    <a:pt x="7" y="0"/>
                    <a:pt x="7" y="0"/>
                    <a:pt x="7" y="0"/>
                  </a:cubicBezTo>
                  <a:cubicBezTo>
                    <a:pt x="3" y="0"/>
                    <a:pt x="0" y="3"/>
                    <a:pt x="0" y="7"/>
                  </a:cubicBezTo>
                  <a:cubicBezTo>
                    <a:pt x="0" y="11"/>
                    <a:pt x="3" y="14"/>
                    <a:pt x="7" y="14"/>
                  </a:cubicBezTo>
                  <a:cubicBezTo>
                    <a:pt x="530" y="14"/>
                    <a:pt x="530" y="14"/>
                    <a:pt x="530" y="14"/>
                  </a:cubicBezTo>
                  <a:cubicBezTo>
                    <a:pt x="533" y="14"/>
                    <a:pt x="537" y="11"/>
                    <a:pt x="537" y="7"/>
                  </a:cubicBezTo>
                  <a:cubicBezTo>
                    <a:pt x="537" y="3"/>
                    <a:pt x="533" y="0"/>
                    <a:pt x="53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9"/>
            <p:cNvSpPr>
              <a:spLocks/>
            </p:cNvSpPr>
            <p:nvPr/>
          </p:nvSpPr>
          <p:spPr bwMode="auto">
            <a:xfrm>
              <a:off x="3254" y="865"/>
              <a:ext cx="69" cy="5"/>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1"/>
                    <a:pt x="4" y="14"/>
                    <a:pt x="7" y="14"/>
                  </a:cubicBezTo>
                  <a:cubicBezTo>
                    <a:pt x="205" y="14"/>
                    <a:pt x="205" y="14"/>
                    <a:pt x="205" y="14"/>
                  </a:cubicBezTo>
                  <a:cubicBezTo>
                    <a:pt x="208" y="14"/>
                    <a:pt x="212" y="11"/>
                    <a:pt x="212" y="7"/>
                  </a:cubicBezTo>
                  <a:cubicBezTo>
                    <a:pt x="212" y="3"/>
                    <a:pt x="208" y="0"/>
                    <a:pt x="2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10"/>
            <p:cNvSpPr>
              <a:spLocks/>
            </p:cNvSpPr>
            <p:nvPr/>
          </p:nvSpPr>
          <p:spPr bwMode="auto">
            <a:xfrm>
              <a:off x="3254" y="855"/>
              <a:ext cx="69" cy="4"/>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0"/>
                    <a:pt x="4" y="14"/>
                    <a:pt x="7" y="14"/>
                  </a:cubicBezTo>
                  <a:cubicBezTo>
                    <a:pt x="205" y="14"/>
                    <a:pt x="205" y="14"/>
                    <a:pt x="205" y="14"/>
                  </a:cubicBezTo>
                  <a:cubicBezTo>
                    <a:pt x="208" y="14"/>
                    <a:pt x="212" y="10"/>
                    <a:pt x="212" y="7"/>
                  </a:cubicBezTo>
                  <a:cubicBezTo>
                    <a:pt x="212" y="3"/>
                    <a:pt x="208" y="0"/>
                    <a:pt x="2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0" name="Rectangle 29"/>
          <p:cNvSpPr/>
          <p:nvPr/>
        </p:nvSpPr>
        <p:spPr>
          <a:xfrm>
            <a:off x="1342987"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38" name="Rectangle 37"/>
          <p:cNvSpPr/>
          <p:nvPr/>
        </p:nvSpPr>
        <p:spPr>
          <a:xfrm>
            <a:off x="3286959"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39" name="Rectangle 38"/>
          <p:cNvSpPr/>
          <p:nvPr/>
        </p:nvSpPr>
        <p:spPr>
          <a:xfrm>
            <a:off x="5150112"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0" name="Rectangle 39"/>
          <p:cNvSpPr/>
          <p:nvPr/>
        </p:nvSpPr>
        <p:spPr>
          <a:xfrm>
            <a:off x="7094084"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2" name="Rectangle 41"/>
          <p:cNvSpPr/>
          <p:nvPr/>
        </p:nvSpPr>
        <p:spPr>
          <a:xfrm>
            <a:off x="8997344"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3" name="Rectangle 42"/>
          <p:cNvSpPr/>
          <p:nvPr/>
        </p:nvSpPr>
        <p:spPr>
          <a:xfrm>
            <a:off x="1342987"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a:t>Xx </a:t>
            </a:r>
            <a:r>
              <a:rPr lang="fr-FR" sz="1467" dirty="0" err="1"/>
              <a:t>xxxxx</a:t>
            </a:r>
            <a:r>
              <a:rPr lang="fr-FR" sz="1467" dirty="0"/>
              <a:t> xx </a:t>
            </a:r>
            <a:r>
              <a:rPr lang="fr-FR" sz="1467" dirty="0" err="1"/>
              <a:t>xx</a:t>
            </a:r>
            <a:r>
              <a:rPr lang="fr-FR" sz="1467" dirty="0"/>
              <a:t> </a:t>
            </a:r>
            <a:r>
              <a:rPr lang="fr-FR" sz="1467" dirty="0" err="1"/>
              <a:t>xx</a:t>
            </a:r>
            <a:r>
              <a:rPr lang="fr-FR" sz="1467" dirty="0"/>
              <a:t> xxx </a:t>
            </a:r>
            <a:r>
              <a:rPr lang="fr-FR" sz="1467" dirty="0" err="1"/>
              <a:t>xxxxxxx</a:t>
            </a:r>
            <a:r>
              <a:rPr lang="fr-FR" sz="1467" dirty="0"/>
              <a:t> </a:t>
            </a:r>
            <a:r>
              <a:rPr lang="fr-FR" sz="1467" dirty="0" err="1"/>
              <a:t>xxxxxx</a:t>
            </a:r>
            <a:endParaRPr lang="en-US" sz="1467" dirty="0"/>
          </a:p>
        </p:txBody>
      </p:sp>
      <p:sp>
        <p:nvSpPr>
          <p:cNvPr id="44" name="Rectangle 43"/>
          <p:cNvSpPr/>
          <p:nvPr/>
        </p:nvSpPr>
        <p:spPr>
          <a:xfrm>
            <a:off x="3286959"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en-US" sz="1467" dirty="0" err="1"/>
              <a:t>Xxxxx</a:t>
            </a:r>
            <a:r>
              <a:rPr lang="en-US" sz="1467" dirty="0"/>
              <a:t> </a:t>
            </a:r>
            <a:r>
              <a:rPr lang="en-US" sz="1467" dirty="0" err="1"/>
              <a:t>xxxx</a:t>
            </a:r>
            <a:r>
              <a:rPr lang="en-US" sz="1467" dirty="0"/>
              <a:t> </a:t>
            </a:r>
            <a:r>
              <a:rPr lang="en-US" sz="1467" dirty="0" err="1"/>
              <a:t>xxxxxx</a:t>
            </a:r>
            <a:r>
              <a:rPr lang="en-US" sz="1467" dirty="0"/>
              <a:t> x </a:t>
            </a:r>
            <a:r>
              <a:rPr lang="en-US" sz="1467" dirty="0" err="1"/>
              <a:t>xxxx</a:t>
            </a:r>
            <a:r>
              <a:rPr lang="en-US" sz="1467" dirty="0"/>
              <a:t> </a:t>
            </a:r>
            <a:r>
              <a:rPr lang="en-US" sz="1467" dirty="0" err="1"/>
              <a:t>xxxx</a:t>
            </a:r>
            <a:r>
              <a:rPr lang="en-US" sz="1467" dirty="0"/>
              <a:t> x xxx x x</a:t>
            </a:r>
          </a:p>
        </p:txBody>
      </p:sp>
      <p:sp>
        <p:nvSpPr>
          <p:cNvPr id="45" name="Rectangle 44"/>
          <p:cNvSpPr/>
          <p:nvPr/>
        </p:nvSpPr>
        <p:spPr>
          <a:xfrm>
            <a:off x="5150112" y="4005065"/>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a:t>X </a:t>
            </a:r>
            <a:r>
              <a:rPr lang="fr-FR" sz="1467" dirty="0" err="1"/>
              <a:t>x</a:t>
            </a:r>
            <a:r>
              <a:rPr lang="fr-FR" sz="1467" dirty="0"/>
              <a:t> xxx </a:t>
            </a:r>
            <a:r>
              <a:rPr lang="fr-FR" sz="1467" dirty="0" err="1"/>
              <a:t>xxx</a:t>
            </a:r>
            <a:r>
              <a:rPr lang="fr-FR" sz="1467" dirty="0"/>
              <a:t> </a:t>
            </a:r>
            <a:r>
              <a:rPr lang="fr-FR" sz="1467" dirty="0" err="1"/>
              <a:t>xxxx</a:t>
            </a:r>
            <a:r>
              <a:rPr lang="fr-FR" sz="1467" dirty="0"/>
              <a:t> </a:t>
            </a:r>
            <a:r>
              <a:rPr lang="fr-FR" sz="1467" dirty="0" err="1"/>
              <a:t>xxxx</a:t>
            </a:r>
            <a:r>
              <a:rPr lang="fr-FR" sz="1467" dirty="0"/>
              <a:t> </a:t>
            </a:r>
            <a:r>
              <a:rPr lang="fr-FR" sz="1467" dirty="0" err="1"/>
              <a:t>xxxxxx</a:t>
            </a:r>
            <a:r>
              <a:rPr lang="fr-FR" sz="1467" dirty="0"/>
              <a:t> xxx x </a:t>
            </a:r>
            <a:r>
              <a:rPr lang="fr-FR" sz="1467" dirty="0" err="1"/>
              <a:t>xxxxxxx</a:t>
            </a:r>
            <a:r>
              <a:rPr lang="fr-FR" sz="1467" dirty="0"/>
              <a:t> </a:t>
            </a:r>
            <a:endParaRPr lang="en-US" sz="1467" dirty="0"/>
          </a:p>
        </p:txBody>
      </p:sp>
      <p:sp>
        <p:nvSpPr>
          <p:cNvPr id="46" name="Rectangle 45"/>
          <p:cNvSpPr/>
          <p:nvPr/>
        </p:nvSpPr>
        <p:spPr>
          <a:xfrm>
            <a:off x="7094084" y="4005065"/>
            <a:ext cx="1872693" cy="1047594"/>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err="1"/>
              <a:t>Xxxxxx</a:t>
            </a:r>
            <a:r>
              <a:rPr lang="fr-FR" sz="1467" dirty="0"/>
              <a:t> </a:t>
            </a:r>
            <a:r>
              <a:rPr lang="fr-FR" sz="1467" dirty="0" err="1"/>
              <a:t>xxxxx</a:t>
            </a:r>
            <a:r>
              <a:rPr lang="fr-FR" sz="1467" dirty="0"/>
              <a:t> </a:t>
            </a:r>
            <a:r>
              <a:rPr lang="fr-FR" sz="1467" dirty="0" err="1"/>
              <a:t>xxxxxxxxxxxx</a:t>
            </a:r>
            <a:r>
              <a:rPr lang="fr-FR" sz="1467" dirty="0"/>
              <a:t> </a:t>
            </a:r>
            <a:r>
              <a:rPr lang="fr-FR" sz="1467" dirty="0" err="1"/>
              <a:t>xxxxxxxx</a:t>
            </a:r>
            <a:r>
              <a:rPr lang="fr-FR" sz="1467" dirty="0"/>
              <a:t> </a:t>
            </a:r>
            <a:endParaRPr lang="en-US" sz="1467" dirty="0"/>
          </a:p>
        </p:txBody>
      </p:sp>
      <p:sp>
        <p:nvSpPr>
          <p:cNvPr id="47" name="Rectangle 46"/>
          <p:cNvSpPr/>
          <p:nvPr/>
        </p:nvSpPr>
        <p:spPr>
          <a:xfrm>
            <a:off x="8997344"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en-US" sz="1467" dirty="0" err="1"/>
              <a:t>Xxxxxxxx</a:t>
            </a:r>
            <a:r>
              <a:rPr lang="en-US" sz="1467" dirty="0"/>
              <a:t> x </a:t>
            </a:r>
            <a:r>
              <a:rPr lang="en-US" sz="1467" dirty="0" err="1"/>
              <a:t>xxxxxx</a:t>
            </a:r>
            <a:r>
              <a:rPr lang="en-US" sz="1467" dirty="0"/>
              <a:t> xxx </a:t>
            </a:r>
            <a:r>
              <a:rPr lang="en-US" sz="1467" dirty="0" err="1"/>
              <a:t>xxx</a:t>
            </a:r>
            <a:r>
              <a:rPr lang="en-US" sz="1467" dirty="0"/>
              <a:t> </a:t>
            </a:r>
            <a:r>
              <a:rPr lang="en-US" sz="1467" dirty="0" err="1"/>
              <a:t>xxx</a:t>
            </a:r>
            <a:r>
              <a:rPr lang="en-US" sz="1467" dirty="0"/>
              <a:t> x xx</a:t>
            </a:r>
          </a:p>
        </p:txBody>
      </p:sp>
      <p:sp>
        <p:nvSpPr>
          <p:cNvPr id="35" name="Rectangle 34"/>
          <p:cNvSpPr/>
          <p:nvPr/>
        </p:nvSpPr>
        <p:spPr>
          <a:xfrm>
            <a:off x="1342987" y="5301208"/>
            <a:ext cx="9527051" cy="675185"/>
          </a:xfrm>
          <a:prstGeom prst="rect">
            <a:avLst/>
          </a:prstGeom>
          <a:solidFill>
            <a:schemeClr val="tx1">
              <a:alpha val="20000"/>
            </a:schemeClr>
          </a:solidFill>
        </p:spPr>
        <p:txBody>
          <a:bodyPr wrap="square" lIns="243840" tIns="121920" rIns="243840" bIns="121920">
            <a:spAutoFit/>
          </a:bodyPr>
          <a:lstStyle/>
          <a:p>
            <a:pPr algn="ct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a:t>
            </a:r>
            <a:r>
              <a:rPr lang="en-US" sz="1467" dirty="0"/>
              <a:t> x </a:t>
            </a:r>
            <a:r>
              <a:rPr lang="en-US" sz="1467" dirty="0" err="1"/>
              <a:t>xxxxxx</a:t>
            </a:r>
            <a:r>
              <a:rPr lang="en-US" sz="1467" dirty="0"/>
              <a:t> xxx x xxx </a:t>
            </a:r>
            <a:r>
              <a:rPr lang="en-US" sz="1467" dirty="0" err="1"/>
              <a:t>Xxx</a:t>
            </a:r>
            <a:r>
              <a:rPr lang="en-US" sz="1467" dirty="0"/>
              <a:t> x </a:t>
            </a:r>
            <a:r>
              <a:rPr lang="en-US" sz="1467" dirty="0" err="1"/>
              <a:t>xxxxxx</a:t>
            </a:r>
            <a:r>
              <a:rPr lang="en-US" sz="1467" dirty="0"/>
              <a:t> </a:t>
            </a:r>
            <a:r>
              <a:rPr lang="en-US" sz="1467" dirty="0" err="1"/>
              <a:t>xxxxxx</a:t>
            </a:r>
            <a:r>
              <a:rPr lang="en-US" sz="1467" dirty="0"/>
              <a:t> </a:t>
            </a:r>
            <a:r>
              <a:rPr lang="en-US" sz="1467" dirty="0" err="1"/>
              <a:t>xxxxxxxx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xx </a:t>
            </a:r>
            <a:r>
              <a:rPr lang="en-US" sz="1467" dirty="0" err="1"/>
              <a:t>Xx</a:t>
            </a:r>
            <a:r>
              <a:rPr lang="en-US" sz="1467" dirty="0"/>
              <a:t> xxx </a:t>
            </a:r>
            <a:r>
              <a:rPr lang="en-US" sz="1467" dirty="0" err="1"/>
              <a:t>xxxxxxxxxxxx</a:t>
            </a:r>
            <a:r>
              <a:rPr lang="en-US" sz="1467" dirty="0"/>
              <a:t> xx </a:t>
            </a:r>
            <a:r>
              <a:rPr lang="en-US" sz="1467" dirty="0" err="1"/>
              <a:t>xxxxxx</a:t>
            </a:r>
            <a:r>
              <a:rPr lang="en-US" sz="1467" dirty="0"/>
              <a:t> Xxx </a:t>
            </a:r>
            <a:r>
              <a:rPr lang="en-US" sz="1467" dirty="0" err="1"/>
              <a:t>xxxx</a:t>
            </a:r>
            <a:r>
              <a:rPr lang="en-US" sz="1467" dirty="0"/>
              <a:t> </a:t>
            </a:r>
            <a:r>
              <a:rPr lang="en-US" sz="1467" dirty="0" err="1"/>
              <a:t>xxxxx</a:t>
            </a:r>
            <a:r>
              <a:rPr lang="en-US" sz="1467" dirty="0"/>
              <a:t> xxx x xx </a:t>
            </a:r>
          </a:p>
        </p:txBody>
      </p:sp>
      <p:sp>
        <p:nvSpPr>
          <p:cNvPr id="17" name="Freeform 5"/>
          <p:cNvSpPr>
            <a:spLocks noEditPoints="1"/>
          </p:cNvSpPr>
          <p:nvPr/>
        </p:nvSpPr>
        <p:spPr bwMode="auto">
          <a:xfrm>
            <a:off x="7691975" y="1930401"/>
            <a:ext cx="626535" cy="935568"/>
          </a:xfrm>
          <a:custGeom>
            <a:avLst/>
            <a:gdLst>
              <a:gd name="T0" fmla="*/ 309 w 385"/>
              <a:gd name="T1" fmla="*/ 309 h 577"/>
              <a:gd name="T2" fmla="*/ 243 w 385"/>
              <a:gd name="T3" fmla="*/ 111 h 577"/>
              <a:gd name="T4" fmla="*/ 200 w 385"/>
              <a:gd name="T5" fmla="*/ 7 h 577"/>
              <a:gd name="T6" fmla="*/ 186 w 385"/>
              <a:gd name="T7" fmla="*/ 7 h 577"/>
              <a:gd name="T8" fmla="*/ 143 w 385"/>
              <a:gd name="T9" fmla="*/ 111 h 577"/>
              <a:gd name="T10" fmla="*/ 76 w 385"/>
              <a:gd name="T11" fmla="*/ 309 h 577"/>
              <a:gd name="T12" fmla="*/ 0 w 385"/>
              <a:gd name="T13" fmla="*/ 316 h 577"/>
              <a:gd name="T14" fmla="*/ 70 w 385"/>
              <a:gd name="T15" fmla="*/ 323 h 577"/>
              <a:gd name="T16" fmla="*/ 15 w 385"/>
              <a:gd name="T17" fmla="*/ 475 h 577"/>
              <a:gd name="T18" fmla="*/ 36 w 385"/>
              <a:gd name="T19" fmla="*/ 570 h 577"/>
              <a:gd name="T20" fmla="*/ 50 w 385"/>
              <a:gd name="T21" fmla="*/ 570 h 577"/>
              <a:gd name="T22" fmla="*/ 127 w 385"/>
              <a:gd name="T23" fmla="*/ 323 h 577"/>
              <a:gd name="T24" fmla="*/ 186 w 385"/>
              <a:gd name="T25" fmla="*/ 359 h 577"/>
              <a:gd name="T26" fmla="*/ 200 w 385"/>
              <a:gd name="T27" fmla="*/ 359 h 577"/>
              <a:gd name="T28" fmla="*/ 258 w 385"/>
              <a:gd name="T29" fmla="*/ 323 h 577"/>
              <a:gd name="T30" fmla="*/ 334 w 385"/>
              <a:gd name="T31" fmla="*/ 570 h 577"/>
              <a:gd name="T32" fmla="*/ 348 w 385"/>
              <a:gd name="T33" fmla="*/ 570 h 577"/>
              <a:gd name="T34" fmla="*/ 370 w 385"/>
              <a:gd name="T35" fmla="*/ 475 h 577"/>
              <a:gd name="T36" fmla="*/ 314 w 385"/>
              <a:gd name="T37" fmla="*/ 323 h 577"/>
              <a:gd name="T38" fmla="*/ 385 w 385"/>
              <a:gd name="T39" fmla="*/ 316 h 577"/>
              <a:gd name="T40" fmla="*/ 193 w 385"/>
              <a:gd name="T41" fmla="*/ 75 h 577"/>
              <a:gd name="T42" fmla="*/ 200 w 385"/>
              <a:gd name="T43" fmla="*/ 146 h 577"/>
              <a:gd name="T44" fmla="*/ 193 w 385"/>
              <a:gd name="T45" fmla="*/ 147 h 577"/>
              <a:gd name="T46" fmla="*/ 193 w 385"/>
              <a:gd name="T47" fmla="*/ 75 h 577"/>
              <a:gd name="T48" fmla="*/ 175 w 385"/>
              <a:gd name="T49" fmla="*/ 158 h 577"/>
              <a:gd name="T50" fmla="*/ 29 w 385"/>
              <a:gd name="T51" fmla="*/ 472 h 577"/>
              <a:gd name="T52" fmla="*/ 200 w 385"/>
              <a:gd name="T53" fmla="*/ 309 h 577"/>
              <a:gd name="T54" fmla="*/ 193 w 385"/>
              <a:gd name="T55" fmla="*/ 267 h 577"/>
              <a:gd name="T56" fmla="*/ 186 w 385"/>
              <a:gd name="T57" fmla="*/ 309 h 577"/>
              <a:gd name="T58" fmla="*/ 188 w 385"/>
              <a:gd name="T59" fmla="*/ 161 h 577"/>
              <a:gd name="T60" fmla="*/ 197 w 385"/>
              <a:gd name="T61" fmla="*/ 161 h 577"/>
              <a:gd name="T62" fmla="*/ 200 w 385"/>
              <a:gd name="T63" fmla="*/ 309 h 577"/>
              <a:gd name="T64" fmla="*/ 210 w 385"/>
              <a:gd name="T65" fmla="*/ 158 h 577"/>
              <a:gd name="T66" fmla="*/ 298 w 385"/>
              <a:gd name="T67" fmla="*/ 319 h 577"/>
              <a:gd name="T68" fmla="*/ 356 w 385"/>
              <a:gd name="T69" fmla="*/ 472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5" h="577">
                <a:moveTo>
                  <a:pt x="378" y="309"/>
                </a:moveTo>
                <a:cubicBezTo>
                  <a:pt x="309" y="309"/>
                  <a:pt x="309" y="309"/>
                  <a:pt x="309" y="309"/>
                </a:cubicBezTo>
                <a:cubicBezTo>
                  <a:pt x="240" y="128"/>
                  <a:pt x="240" y="128"/>
                  <a:pt x="240" y="128"/>
                </a:cubicBezTo>
                <a:cubicBezTo>
                  <a:pt x="242" y="123"/>
                  <a:pt x="243" y="117"/>
                  <a:pt x="243" y="111"/>
                </a:cubicBezTo>
                <a:cubicBezTo>
                  <a:pt x="243" y="86"/>
                  <a:pt x="224" y="65"/>
                  <a:pt x="200" y="61"/>
                </a:cubicBezTo>
                <a:cubicBezTo>
                  <a:pt x="200" y="7"/>
                  <a:pt x="200" y="7"/>
                  <a:pt x="200" y="7"/>
                </a:cubicBezTo>
                <a:cubicBezTo>
                  <a:pt x="200" y="3"/>
                  <a:pt x="197" y="0"/>
                  <a:pt x="193" y="0"/>
                </a:cubicBezTo>
                <a:cubicBezTo>
                  <a:pt x="189" y="0"/>
                  <a:pt x="186" y="3"/>
                  <a:pt x="186" y="7"/>
                </a:cubicBezTo>
                <a:cubicBezTo>
                  <a:pt x="186" y="61"/>
                  <a:pt x="186" y="61"/>
                  <a:pt x="186" y="61"/>
                </a:cubicBezTo>
                <a:cubicBezTo>
                  <a:pt x="161" y="65"/>
                  <a:pt x="143" y="86"/>
                  <a:pt x="143" y="111"/>
                </a:cubicBezTo>
                <a:cubicBezTo>
                  <a:pt x="143" y="117"/>
                  <a:pt x="144" y="122"/>
                  <a:pt x="145" y="127"/>
                </a:cubicBezTo>
                <a:cubicBezTo>
                  <a:pt x="76" y="309"/>
                  <a:pt x="76" y="309"/>
                  <a:pt x="76" y="309"/>
                </a:cubicBezTo>
                <a:cubicBezTo>
                  <a:pt x="7" y="309"/>
                  <a:pt x="7" y="309"/>
                  <a:pt x="7" y="309"/>
                </a:cubicBezTo>
                <a:cubicBezTo>
                  <a:pt x="3" y="309"/>
                  <a:pt x="0" y="313"/>
                  <a:pt x="0" y="316"/>
                </a:cubicBezTo>
                <a:cubicBezTo>
                  <a:pt x="0" y="320"/>
                  <a:pt x="3" y="323"/>
                  <a:pt x="7" y="323"/>
                </a:cubicBezTo>
                <a:cubicBezTo>
                  <a:pt x="70" y="323"/>
                  <a:pt x="70" y="323"/>
                  <a:pt x="70" y="323"/>
                </a:cubicBezTo>
                <a:cubicBezTo>
                  <a:pt x="15" y="470"/>
                  <a:pt x="15" y="470"/>
                  <a:pt x="15" y="470"/>
                </a:cubicBezTo>
                <a:cubicBezTo>
                  <a:pt x="14" y="471"/>
                  <a:pt x="14" y="473"/>
                  <a:pt x="15" y="475"/>
                </a:cubicBezTo>
                <a:cubicBezTo>
                  <a:pt x="36" y="524"/>
                  <a:pt x="36" y="524"/>
                  <a:pt x="36" y="524"/>
                </a:cubicBezTo>
                <a:cubicBezTo>
                  <a:pt x="36" y="570"/>
                  <a:pt x="36" y="570"/>
                  <a:pt x="36" y="570"/>
                </a:cubicBezTo>
                <a:cubicBezTo>
                  <a:pt x="36" y="574"/>
                  <a:pt x="40" y="577"/>
                  <a:pt x="43" y="577"/>
                </a:cubicBezTo>
                <a:cubicBezTo>
                  <a:pt x="47" y="577"/>
                  <a:pt x="50" y="574"/>
                  <a:pt x="50" y="570"/>
                </a:cubicBezTo>
                <a:cubicBezTo>
                  <a:pt x="50" y="523"/>
                  <a:pt x="50" y="523"/>
                  <a:pt x="50" y="523"/>
                </a:cubicBezTo>
                <a:cubicBezTo>
                  <a:pt x="127" y="323"/>
                  <a:pt x="127" y="323"/>
                  <a:pt x="127" y="323"/>
                </a:cubicBezTo>
                <a:cubicBezTo>
                  <a:pt x="186" y="323"/>
                  <a:pt x="186" y="323"/>
                  <a:pt x="186" y="323"/>
                </a:cubicBezTo>
                <a:cubicBezTo>
                  <a:pt x="186" y="359"/>
                  <a:pt x="186" y="359"/>
                  <a:pt x="186" y="359"/>
                </a:cubicBezTo>
                <a:cubicBezTo>
                  <a:pt x="186" y="363"/>
                  <a:pt x="189" y="366"/>
                  <a:pt x="193" y="366"/>
                </a:cubicBezTo>
                <a:cubicBezTo>
                  <a:pt x="197" y="366"/>
                  <a:pt x="200" y="363"/>
                  <a:pt x="200" y="359"/>
                </a:cubicBezTo>
                <a:cubicBezTo>
                  <a:pt x="200" y="323"/>
                  <a:pt x="200" y="323"/>
                  <a:pt x="200" y="323"/>
                </a:cubicBezTo>
                <a:cubicBezTo>
                  <a:pt x="258" y="323"/>
                  <a:pt x="258" y="323"/>
                  <a:pt x="258" y="323"/>
                </a:cubicBezTo>
                <a:cubicBezTo>
                  <a:pt x="334" y="523"/>
                  <a:pt x="334" y="523"/>
                  <a:pt x="334" y="523"/>
                </a:cubicBezTo>
                <a:cubicBezTo>
                  <a:pt x="334" y="570"/>
                  <a:pt x="334" y="570"/>
                  <a:pt x="334" y="570"/>
                </a:cubicBezTo>
                <a:cubicBezTo>
                  <a:pt x="334" y="574"/>
                  <a:pt x="337" y="577"/>
                  <a:pt x="341" y="577"/>
                </a:cubicBezTo>
                <a:cubicBezTo>
                  <a:pt x="345" y="577"/>
                  <a:pt x="348" y="574"/>
                  <a:pt x="348" y="570"/>
                </a:cubicBezTo>
                <a:cubicBezTo>
                  <a:pt x="348" y="524"/>
                  <a:pt x="348" y="524"/>
                  <a:pt x="348" y="524"/>
                </a:cubicBezTo>
                <a:cubicBezTo>
                  <a:pt x="370" y="475"/>
                  <a:pt x="370" y="475"/>
                  <a:pt x="370" y="475"/>
                </a:cubicBezTo>
                <a:cubicBezTo>
                  <a:pt x="371" y="473"/>
                  <a:pt x="371" y="471"/>
                  <a:pt x="370" y="470"/>
                </a:cubicBezTo>
                <a:cubicBezTo>
                  <a:pt x="314" y="323"/>
                  <a:pt x="314" y="323"/>
                  <a:pt x="314" y="323"/>
                </a:cubicBezTo>
                <a:cubicBezTo>
                  <a:pt x="378" y="323"/>
                  <a:pt x="378" y="323"/>
                  <a:pt x="378" y="323"/>
                </a:cubicBezTo>
                <a:cubicBezTo>
                  <a:pt x="382" y="323"/>
                  <a:pt x="385" y="320"/>
                  <a:pt x="385" y="316"/>
                </a:cubicBezTo>
                <a:cubicBezTo>
                  <a:pt x="385" y="313"/>
                  <a:pt x="382" y="309"/>
                  <a:pt x="378" y="309"/>
                </a:cubicBezTo>
                <a:close/>
                <a:moveTo>
                  <a:pt x="193" y="75"/>
                </a:moveTo>
                <a:cubicBezTo>
                  <a:pt x="213" y="75"/>
                  <a:pt x="229" y="91"/>
                  <a:pt x="229" y="111"/>
                </a:cubicBezTo>
                <a:cubicBezTo>
                  <a:pt x="229" y="129"/>
                  <a:pt x="217" y="143"/>
                  <a:pt x="200" y="146"/>
                </a:cubicBezTo>
                <a:cubicBezTo>
                  <a:pt x="200" y="146"/>
                  <a:pt x="200" y="146"/>
                  <a:pt x="200" y="146"/>
                </a:cubicBezTo>
                <a:cubicBezTo>
                  <a:pt x="198" y="147"/>
                  <a:pt x="195" y="147"/>
                  <a:pt x="193" y="147"/>
                </a:cubicBezTo>
                <a:cubicBezTo>
                  <a:pt x="173" y="147"/>
                  <a:pt x="157" y="131"/>
                  <a:pt x="157" y="111"/>
                </a:cubicBezTo>
                <a:cubicBezTo>
                  <a:pt x="157" y="91"/>
                  <a:pt x="173" y="75"/>
                  <a:pt x="193" y="75"/>
                </a:cubicBezTo>
                <a:close/>
                <a:moveTo>
                  <a:pt x="154" y="143"/>
                </a:moveTo>
                <a:cubicBezTo>
                  <a:pt x="160" y="150"/>
                  <a:pt x="167" y="155"/>
                  <a:pt x="175" y="158"/>
                </a:cubicBezTo>
                <a:cubicBezTo>
                  <a:pt x="43" y="504"/>
                  <a:pt x="43" y="504"/>
                  <a:pt x="43" y="504"/>
                </a:cubicBezTo>
                <a:cubicBezTo>
                  <a:pt x="29" y="472"/>
                  <a:pt x="29" y="472"/>
                  <a:pt x="29" y="472"/>
                </a:cubicBezTo>
                <a:lnTo>
                  <a:pt x="154" y="143"/>
                </a:lnTo>
                <a:close/>
                <a:moveTo>
                  <a:pt x="200" y="309"/>
                </a:moveTo>
                <a:cubicBezTo>
                  <a:pt x="200" y="274"/>
                  <a:pt x="200" y="274"/>
                  <a:pt x="200" y="274"/>
                </a:cubicBezTo>
                <a:cubicBezTo>
                  <a:pt x="200" y="271"/>
                  <a:pt x="197" y="267"/>
                  <a:pt x="193" y="267"/>
                </a:cubicBezTo>
                <a:cubicBezTo>
                  <a:pt x="189" y="267"/>
                  <a:pt x="186" y="271"/>
                  <a:pt x="186" y="274"/>
                </a:cubicBezTo>
                <a:cubicBezTo>
                  <a:pt x="186" y="309"/>
                  <a:pt x="186" y="309"/>
                  <a:pt x="186" y="309"/>
                </a:cubicBezTo>
                <a:cubicBezTo>
                  <a:pt x="132" y="309"/>
                  <a:pt x="132" y="309"/>
                  <a:pt x="132" y="309"/>
                </a:cubicBezTo>
                <a:cubicBezTo>
                  <a:pt x="188" y="161"/>
                  <a:pt x="188" y="161"/>
                  <a:pt x="188" y="161"/>
                </a:cubicBezTo>
                <a:cubicBezTo>
                  <a:pt x="190" y="161"/>
                  <a:pt x="191" y="161"/>
                  <a:pt x="193" y="161"/>
                </a:cubicBezTo>
                <a:cubicBezTo>
                  <a:pt x="194" y="161"/>
                  <a:pt x="195" y="161"/>
                  <a:pt x="197" y="161"/>
                </a:cubicBezTo>
                <a:cubicBezTo>
                  <a:pt x="253" y="309"/>
                  <a:pt x="253" y="309"/>
                  <a:pt x="253" y="309"/>
                </a:cubicBezTo>
                <a:lnTo>
                  <a:pt x="200" y="309"/>
                </a:lnTo>
                <a:close/>
                <a:moveTo>
                  <a:pt x="342" y="504"/>
                </a:moveTo>
                <a:cubicBezTo>
                  <a:pt x="210" y="158"/>
                  <a:pt x="210" y="158"/>
                  <a:pt x="210" y="158"/>
                </a:cubicBezTo>
                <a:cubicBezTo>
                  <a:pt x="218" y="155"/>
                  <a:pt x="225" y="150"/>
                  <a:pt x="231" y="144"/>
                </a:cubicBezTo>
                <a:cubicBezTo>
                  <a:pt x="298" y="319"/>
                  <a:pt x="298" y="319"/>
                  <a:pt x="298" y="319"/>
                </a:cubicBezTo>
                <a:cubicBezTo>
                  <a:pt x="298" y="319"/>
                  <a:pt x="298" y="319"/>
                  <a:pt x="298" y="319"/>
                </a:cubicBezTo>
                <a:cubicBezTo>
                  <a:pt x="356" y="472"/>
                  <a:pt x="356" y="472"/>
                  <a:pt x="356" y="472"/>
                </a:cubicBezTo>
                <a:lnTo>
                  <a:pt x="342" y="50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2" name="Freeform 9"/>
          <p:cNvSpPr>
            <a:spLocks noEditPoints="1"/>
          </p:cNvSpPr>
          <p:nvPr/>
        </p:nvSpPr>
        <p:spPr bwMode="auto">
          <a:xfrm>
            <a:off x="9385307" y="2091266"/>
            <a:ext cx="1051984" cy="609599"/>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80"/>
                  <a:pt x="180" y="155"/>
                  <a:pt x="150" y="155"/>
                </a:cubicBezTo>
                <a:cubicBezTo>
                  <a:pt x="119" y="155"/>
                  <a:pt x="95" y="180"/>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6015793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1111">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1111">
                                          <p:cBhvr additive="base">
                                            <p:cTn id="7" dur="900" fill="hold"/>
                                            <p:tgtEl>
                                              <p:spTgt spid="4"/>
                                            </p:tgtEl>
                                            <p:attrNameLst>
                                              <p:attrName>ppt_x</p:attrName>
                                            </p:attrNameLst>
                                          </p:cBhvr>
                                          <p:tavLst>
                                            <p:tav tm="0">
                                              <p:val>
                                                <p:strVal val="1+#ppt_w/2"/>
                                              </p:val>
                                            </p:tav>
                                            <p:tav tm="100000">
                                              <p:val>
                                                <p:strVal val="#ppt_x"/>
                                              </p:val>
                                            </p:tav>
                                          </p:tavLst>
                                        </p:anim>
                                        <p:anim calcmode="lin" valueType="num" p14:bounceEnd="61111">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1111">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14:bounceEnd="61111">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61111">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1111">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14:bounceEnd="61111">
                                          <p:cBhvr additive="base">
                                            <p:cTn id="15" dur="1100" fill="hold"/>
                                            <p:tgtEl>
                                              <p:spTgt spid="7"/>
                                            </p:tgtEl>
                                            <p:attrNameLst>
                                              <p:attrName>ppt_x</p:attrName>
                                            </p:attrNameLst>
                                          </p:cBhvr>
                                          <p:tavLst>
                                            <p:tav tm="0">
                                              <p:val>
                                                <p:strVal val="1+#ppt_w/2"/>
                                              </p:val>
                                            </p:tav>
                                            <p:tav tm="100000">
                                              <p:val>
                                                <p:strVal val="#ppt_x"/>
                                              </p:val>
                                            </p:tav>
                                          </p:tavLst>
                                        </p:anim>
                                        <p:anim calcmode="lin" valueType="num" p14:bounceEnd="61111">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1111">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14:bounceEnd="61111">
                                          <p:cBhvr additive="base">
                                            <p:cTn id="19" dur="1200" fill="hold"/>
                                            <p:tgtEl>
                                              <p:spTgt spid="6"/>
                                            </p:tgtEl>
                                            <p:attrNameLst>
                                              <p:attrName>ppt_x</p:attrName>
                                            </p:attrNameLst>
                                          </p:cBhvr>
                                          <p:tavLst>
                                            <p:tav tm="0">
                                              <p:val>
                                                <p:strVal val="1+#ppt_w/2"/>
                                              </p:val>
                                            </p:tav>
                                            <p:tav tm="100000">
                                              <p:val>
                                                <p:strVal val="#ppt_x"/>
                                              </p:val>
                                            </p:tav>
                                          </p:tavLst>
                                        </p:anim>
                                        <p:anim calcmode="lin" valueType="num" p14:bounceEnd="61111">
                                          <p:cBhvr additive="base">
                                            <p:cTn id="20" dur="12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1111">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14:bounceEnd="61111">
                                          <p:cBhvr additive="base">
                                            <p:cTn id="23" dur="1200" fill="hold"/>
                                            <p:tgtEl>
                                              <p:spTgt spid="8"/>
                                            </p:tgtEl>
                                            <p:attrNameLst>
                                              <p:attrName>ppt_x</p:attrName>
                                            </p:attrNameLst>
                                          </p:cBhvr>
                                          <p:tavLst>
                                            <p:tav tm="0">
                                              <p:val>
                                                <p:strVal val="1+#ppt_w/2"/>
                                              </p:val>
                                            </p:tav>
                                            <p:tav tm="100000">
                                              <p:val>
                                                <p:strVal val="#ppt_x"/>
                                              </p:val>
                                            </p:tav>
                                          </p:tavLst>
                                        </p:anim>
                                        <p:anim calcmode="lin" valueType="num" p14:bounceEnd="61111">
                                          <p:cBhvr additive="base">
                                            <p:cTn id="24" dur="1200" fill="hold"/>
                                            <p:tgtEl>
                                              <p:spTgt spid="8"/>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6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9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12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12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4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2" presetClass="entr" presetSubtype="8" decel="73684" fill="hold" grpId="0" nodeType="withEffect">
                                      <p:stCondLst>
                                        <p:cond delay="120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950" fill="hold"/>
                                            <p:tgtEl>
                                              <p:spTgt spid="35"/>
                                            </p:tgtEl>
                                            <p:attrNameLst>
                                              <p:attrName>ppt_x</p:attrName>
                                            </p:attrNameLst>
                                          </p:cBhvr>
                                          <p:tavLst>
                                            <p:tav tm="0">
                                              <p:val>
                                                <p:strVal val="0-#ppt_w/2"/>
                                              </p:val>
                                            </p:tav>
                                            <p:tav tm="100000">
                                              <p:val>
                                                <p:strVal val="#ppt_x"/>
                                              </p:val>
                                            </p:tav>
                                          </p:tavLst>
                                        </p:anim>
                                        <p:anim calcmode="lin" valueType="num">
                                          <p:cBhvr additive="base">
                                            <p:cTn id="73" dur="9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0" grpId="0"/>
          <p:bldP spid="38" grpId="0"/>
          <p:bldP spid="39" grpId="0"/>
          <p:bldP spid="40" grpId="0"/>
          <p:bldP spid="42" grpId="0"/>
          <p:bldP spid="43" grpId="0"/>
          <p:bldP spid="44" grpId="0"/>
          <p:bldP spid="45" grpId="0"/>
          <p:bldP spid="46" grpId="0"/>
          <p:bldP spid="47" grpId="0"/>
          <p:bldP spid="35" grpId="0" animBg="1"/>
          <p:bldP spid="17"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1+#ppt_w/2"/>
                                              </p:val>
                                            </p:tav>
                                            <p:tav tm="100000">
                                              <p:val>
                                                <p:strVal val="#ppt_x"/>
                                              </p:val>
                                            </p:tav>
                                          </p:tavLst>
                                        </p:anim>
                                        <p:anim calcmode="lin" valueType="num">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100" fill="hold"/>
                                            <p:tgtEl>
                                              <p:spTgt spid="7"/>
                                            </p:tgtEl>
                                            <p:attrNameLst>
                                              <p:attrName>ppt_x</p:attrName>
                                            </p:attrNameLst>
                                          </p:cBhvr>
                                          <p:tavLst>
                                            <p:tav tm="0">
                                              <p:val>
                                                <p:strVal val="1+#ppt_w/2"/>
                                              </p:val>
                                            </p:tav>
                                            <p:tav tm="100000">
                                              <p:val>
                                                <p:strVal val="#ppt_x"/>
                                              </p:val>
                                            </p:tav>
                                          </p:tavLst>
                                        </p:anim>
                                        <p:anim calcmode="lin" valueType="num">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200" fill="hold"/>
                                            <p:tgtEl>
                                              <p:spTgt spid="6"/>
                                            </p:tgtEl>
                                            <p:attrNameLst>
                                              <p:attrName>ppt_x</p:attrName>
                                            </p:attrNameLst>
                                          </p:cBhvr>
                                          <p:tavLst>
                                            <p:tav tm="0">
                                              <p:val>
                                                <p:strVal val="1+#ppt_w/2"/>
                                              </p:val>
                                            </p:tav>
                                            <p:tav tm="100000">
                                              <p:val>
                                                <p:strVal val="#ppt_x"/>
                                              </p:val>
                                            </p:tav>
                                          </p:tavLst>
                                        </p:anim>
                                        <p:anim calcmode="lin" valueType="num">
                                          <p:cBhvr additive="base">
                                            <p:cTn id="20" dur="12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200" fill="hold"/>
                                            <p:tgtEl>
                                              <p:spTgt spid="8"/>
                                            </p:tgtEl>
                                            <p:attrNameLst>
                                              <p:attrName>ppt_x</p:attrName>
                                            </p:attrNameLst>
                                          </p:cBhvr>
                                          <p:tavLst>
                                            <p:tav tm="0">
                                              <p:val>
                                                <p:strVal val="1+#ppt_w/2"/>
                                              </p:val>
                                            </p:tav>
                                            <p:tav tm="100000">
                                              <p:val>
                                                <p:strVal val="#ppt_x"/>
                                              </p:val>
                                            </p:tav>
                                          </p:tavLst>
                                        </p:anim>
                                        <p:anim calcmode="lin" valueType="num">
                                          <p:cBhvr additive="base">
                                            <p:cTn id="24" dur="1200" fill="hold"/>
                                            <p:tgtEl>
                                              <p:spTgt spid="8"/>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6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9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12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12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4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2" presetClass="entr" presetSubtype="8" decel="73684" fill="hold" grpId="0" nodeType="withEffect">
                                      <p:stCondLst>
                                        <p:cond delay="120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950" fill="hold"/>
                                            <p:tgtEl>
                                              <p:spTgt spid="35"/>
                                            </p:tgtEl>
                                            <p:attrNameLst>
                                              <p:attrName>ppt_x</p:attrName>
                                            </p:attrNameLst>
                                          </p:cBhvr>
                                          <p:tavLst>
                                            <p:tav tm="0">
                                              <p:val>
                                                <p:strVal val="0-#ppt_w/2"/>
                                              </p:val>
                                            </p:tav>
                                            <p:tav tm="100000">
                                              <p:val>
                                                <p:strVal val="#ppt_x"/>
                                              </p:val>
                                            </p:tav>
                                          </p:tavLst>
                                        </p:anim>
                                        <p:anim calcmode="lin" valueType="num">
                                          <p:cBhvr additive="base">
                                            <p:cTn id="73" dur="9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0" grpId="0"/>
          <p:bldP spid="38" grpId="0"/>
          <p:bldP spid="39" grpId="0"/>
          <p:bldP spid="40" grpId="0"/>
          <p:bldP spid="42" grpId="0"/>
          <p:bldP spid="43" grpId="0"/>
          <p:bldP spid="44" grpId="0"/>
          <p:bldP spid="45" grpId="0"/>
          <p:bldP spid="46" grpId="0"/>
          <p:bldP spid="47" grpId="0"/>
          <p:bldP spid="35" grpId="0" animBg="1"/>
          <p:bldP spid="17" grpId="0" animBg="1"/>
          <p:bldP spid="22" grpId="0"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x xx </a:t>
            </a:r>
            <a:r>
              <a:rPr lang="en-US" dirty="0" err="1"/>
              <a:t>Xx</a:t>
            </a:r>
            <a:r>
              <a:rPr lang="en-US" dirty="0"/>
              <a:t> </a:t>
            </a:r>
            <a:r>
              <a:rPr lang="en-US" dirty="0" err="1"/>
              <a:t>xx</a:t>
            </a:r>
            <a:r>
              <a:rPr lang="en-US" dirty="0"/>
              <a:t> </a:t>
            </a:r>
            <a:r>
              <a:rPr lang="en-US" dirty="0" err="1"/>
              <a:t>xxxxxxx</a:t>
            </a:r>
            <a:r>
              <a:rPr lang="en-US" dirty="0"/>
              <a:t> </a:t>
            </a:r>
            <a:r>
              <a:rPr lang="en-US" dirty="0" err="1"/>
              <a:t>xxxxxxxxx</a:t>
            </a:r>
            <a:r>
              <a:rPr lang="en-US" dirty="0"/>
              <a:t> </a:t>
            </a:r>
          </a:p>
        </p:txBody>
      </p:sp>
      <p:sp>
        <p:nvSpPr>
          <p:cNvPr id="54" name="Text Placeholder 53"/>
          <p:cNvSpPr>
            <a:spLocks noGrp="1"/>
          </p:cNvSpPr>
          <p:nvPr>
            <p:ph type="body" sz="quarter" idx="10"/>
          </p:nvPr>
        </p:nvSpPr>
        <p:spPr/>
        <p:txBody>
          <a:bodyPr/>
          <a:lstStyle/>
          <a:p>
            <a:r>
              <a:rPr lang="en-US" dirty="0"/>
              <a:t>Xx </a:t>
            </a:r>
            <a:r>
              <a:rPr lang="en-US" dirty="0" err="1"/>
              <a:t>xxxxxx</a:t>
            </a:r>
            <a:r>
              <a:rPr lang="en-US" dirty="0"/>
              <a:t> x ’x </a:t>
            </a:r>
            <a:r>
              <a:rPr lang="en-US" dirty="0" err="1"/>
              <a:t>xxxx</a:t>
            </a:r>
            <a:r>
              <a:rPr lang="en-US" dirty="0"/>
              <a:t> xx</a:t>
            </a:r>
          </a:p>
        </p:txBody>
      </p:sp>
      <p:sp>
        <p:nvSpPr>
          <p:cNvPr id="3" name="Oval 2"/>
          <p:cNvSpPr/>
          <p:nvPr/>
        </p:nvSpPr>
        <p:spPr>
          <a:xfrm>
            <a:off x="3698334" y="3144451"/>
            <a:ext cx="2580253" cy="2580251"/>
          </a:xfrm>
          <a:prstGeom prst="ellipse">
            <a:avLst/>
          </a:prstGeom>
          <a:solidFill>
            <a:schemeClr val="accent1">
              <a:alpha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 name="Oval 3"/>
          <p:cNvSpPr/>
          <p:nvPr/>
        </p:nvSpPr>
        <p:spPr>
          <a:xfrm>
            <a:off x="4721696" y="1551404"/>
            <a:ext cx="2580253" cy="2580251"/>
          </a:xfrm>
          <a:prstGeom prst="ellipse">
            <a:avLst/>
          </a:prstGeom>
          <a:solidFill>
            <a:schemeClr val="accent5">
              <a:alpha val="6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 name="Oval 4"/>
          <p:cNvSpPr/>
          <p:nvPr/>
        </p:nvSpPr>
        <p:spPr>
          <a:xfrm>
            <a:off x="5739690" y="3144451"/>
            <a:ext cx="2580253" cy="2580251"/>
          </a:xfrm>
          <a:prstGeom prst="ellipse">
            <a:avLst/>
          </a:prstGeom>
          <a:solidFill>
            <a:schemeClr val="bg2">
              <a:alpha val="6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Rectangle 5"/>
          <p:cNvSpPr/>
          <p:nvPr/>
        </p:nvSpPr>
        <p:spPr>
          <a:xfrm>
            <a:off x="3839056" y="4266452"/>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7" name="Rectangle 6"/>
          <p:cNvSpPr/>
          <p:nvPr/>
        </p:nvSpPr>
        <p:spPr>
          <a:xfrm>
            <a:off x="5075476" y="2515341"/>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8" name="Rectangle 7"/>
          <p:cNvSpPr/>
          <p:nvPr/>
        </p:nvSpPr>
        <p:spPr>
          <a:xfrm>
            <a:off x="6286875" y="4266452"/>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9" name="Rectangle 8"/>
          <p:cNvSpPr/>
          <p:nvPr/>
        </p:nvSpPr>
        <p:spPr>
          <a:xfrm>
            <a:off x="-212427" y="4109873"/>
            <a:ext cx="2640293" cy="618631"/>
          </a:xfrm>
          <a:prstGeom prst="rect">
            <a:avLst/>
          </a:prstGeom>
        </p:spPr>
        <p:txBody>
          <a:bodyPr wrap="square">
            <a:spAutoFit/>
          </a:bodyPr>
          <a:lstStyle/>
          <a:p>
            <a:pPr algn="r">
              <a:lnSpc>
                <a:spcPct val="95000"/>
              </a:lnSpc>
            </a:pPr>
            <a:r>
              <a:rPr lang="en-US" sz="2133" dirty="0"/>
              <a:t>Xxx </a:t>
            </a:r>
            <a:r>
              <a:rPr lang="en-US" sz="2133" dirty="0" err="1"/>
              <a:t>Xxx</a:t>
            </a:r>
            <a:r>
              <a:rPr lang="en-US" sz="2133" dirty="0"/>
              <a:t> x</a:t>
            </a:r>
          </a:p>
          <a:p>
            <a:pPr algn="r">
              <a:lnSpc>
                <a:spcPct val="95000"/>
              </a:lnSpc>
            </a:pPr>
            <a:r>
              <a:rPr lang="fr-FR" sz="1467" dirty="0"/>
              <a:t>Xx </a:t>
            </a:r>
            <a:r>
              <a:rPr lang="fr-FR" sz="1467" dirty="0" err="1"/>
              <a:t>xxxxx</a:t>
            </a:r>
            <a:r>
              <a:rPr lang="fr-FR" sz="1467" dirty="0"/>
              <a:t> x </a:t>
            </a:r>
            <a:r>
              <a:rPr lang="fr-FR" sz="1467" dirty="0" err="1"/>
              <a:t>x</a:t>
            </a:r>
            <a:endParaRPr lang="en-US" sz="1467" dirty="0"/>
          </a:p>
        </p:txBody>
      </p:sp>
      <p:sp>
        <p:nvSpPr>
          <p:cNvPr id="10" name="Rectangle 9"/>
          <p:cNvSpPr/>
          <p:nvPr/>
        </p:nvSpPr>
        <p:spPr>
          <a:xfrm>
            <a:off x="327493" y="1911242"/>
            <a:ext cx="3176220" cy="618631"/>
          </a:xfrm>
          <a:prstGeom prst="rect">
            <a:avLst/>
          </a:prstGeom>
        </p:spPr>
        <p:txBody>
          <a:bodyPr wrap="square">
            <a:spAutoFit/>
          </a:bodyPr>
          <a:lstStyle/>
          <a:p>
            <a:pPr algn="r">
              <a:lnSpc>
                <a:spcPct val="95000"/>
              </a:lnSpc>
            </a:pPr>
            <a:r>
              <a:rPr lang="en-US" sz="2133" dirty="0"/>
              <a:t>Xxx </a:t>
            </a:r>
            <a:r>
              <a:rPr lang="en-US" sz="2133" dirty="0" err="1"/>
              <a:t>Xxx</a:t>
            </a:r>
            <a:r>
              <a:rPr lang="en-US" sz="2133" dirty="0"/>
              <a:t> x</a:t>
            </a:r>
          </a:p>
          <a:p>
            <a:pPr algn="r">
              <a:lnSpc>
                <a:spcPct val="95000"/>
              </a:lnSpc>
            </a:pPr>
            <a:r>
              <a:rPr lang="fr-FR" sz="1467" dirty="0"/>
              <a:t>X </a:t>
            </a:r>
            <a:r>
              <a:rPr lang="fr-FR" sz="1467" dirty="0" err="1"/>
              <a:t>x</a:t>
            </a:r>
            <a:r>
              <a:rPr lang="fr-FR" sz="1467" dirty="0"/>
              <a:t> xxx </a:t>
            </a:r>
            <a:r>
              <a:rPr lang="fr-FR" sz="1467" dirty="0" err="1"/>
              <a:t>xxx</a:t>
            </a:r>
            <a:r>
              <a:rPr lang="fr-FR" sz="1467" dirty="0"/>
              <a:t> </a:t>
            </a:r>
            <a:r>
              <a:rPr lang="fr-FR" sz="1467" dirty="0" err="1"/>
              <a:t>xxxx</a:t>
            </a:r>
            <a:r>
              <a:rPr lang="fr-FR" sz="1467" dirty="0"/>
              <a:t> </a:t>
            </a:r>
            <a:r>
              <a:rPr lang="fr-FR" sz="1467" dirty="0" err="1"/>
              <a:t>xxxx</a:t>
            </a:r>
            <a:endParaRPr lang="en-US" sz="1467" dirty="0"/>
          </a:p>
        </p:txBody>
      </p:sp>
      <p:sp>
        <p:nvSpPr>
          <p:cNvPr id="11" name="Rectangle 10"/>
          <p:cNvSpPr/>
          <p:nvPr/>
        </p:nvSpPr>
        <p:spPr>
          <a:xfrm>
            <a:off x="9685139" y="4109873"/>
            <a:ext cx="2788995" cy="618631"/>
          </a:xfrm>
          <a:prstGeom prst="rect">
            <a:avLst/>
          </a:prstGeom>
        </p:spPr>
        <p:txBody>
          <a:bodyPr wrap="square">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Xxxxxxxx</a:t>
            </a:r>
            <a:r>
              <a:rPr lang="en-US" sz="1467" dirty="0"/>
              <a:t> x xxx xx</a:t>
            </a:r>
          </a:p>
        </p:txBody>
      </p:sp>
      <p:grpSp>
        <p:nvGrpSpPr>
          <p:cNvPr id="22" name="Group 21"/>
          <p:cNvGrpSpPr/>
          <p:nvPr/>
        </p:nvGrpSpPr>
        <p:grpSpPr>
          <a:xfrm>
            <a:off x="8620037" y="3901560"/>
            <a:ext cx="1060424" cy="1066032"/>
            <a:chOff x="776288" y="2444750"/>
            <a:chExt cx="600075" cy="603250"/>
          </a:xfrm>
        </p:grpSpPr>
        <p:sp>
          <p:nvSpPr>
            <p:cNvPr id="23" name="Oval 22"/>
            <p:cNvSpPr>
              <a:spLocks noChangeArrowheads="1"/>
            </p:cNvSpPr>
            <p:nvPr/>
          </p:nvSpPr>
          <p:spPr bwMode="auto">
            <a:xfrm>
              <a:off x="776288" y="2444750"/>
              <a:ext cx="600075" cy="603250"/>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4" name="Group 23"/>
            <p:cNvGrpSpPr/>
            <p:nvPr/>
          </p:nvGrpSpPr>
          <p:grpSpPr>
            <a:xfrm>
              <a:off x="862013" y="2624931"/>
              <a:ext cx="430213" cy="242888"/>
              <a:chOff x="862013" y="2847975"/>
              <a:chExt cx="430213" cy="242888"/>
            </a:xfrm>
          </p:grpSpPr>
          <p:sp>
            <p:nvSpPr>
              <p:cNvPr id="25" name="Freeform 24"/>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9" name="Group 28"/>
          <p:cNvGrpSpPr/>
          <p:nvPr/>
        </p:nvGrpSpPr>
        <p:grpSpPr>
          <a:xfrm>
            <a:off x="3484383" y="1704331"/>
            <a:ext cx="1060424" cy="1063229"/>
            <a:chOff x="0" y="2445544"/>
            <a:chExt cx="600075" cy="601663"/>
          </a:xfrm>
        </p:grpSpPr>
        <p:sp>
          <p:nvSpPr>
            <p:cNvPr id="30" name="Oval 29"/>
            <p:cNvSpPr>
              <a:spLocks noChangeArrowheads="1"/>
            </p:cNvSpPr>
            <p:nvPr/>
          </p:nvSpPr>
          <p:spPr bwMode="auto">
            <a:xfrm>
              <a:off x="0" y="2445544"/>
              <a:ext cx="600075" cy="601663"/>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1" name="Group 30"/>
            <p:cNvGrpSpPr/>
            <p:nvPr/>
          </p:nvGrpSpPr>
          <p:grpSpPr>
            <a:xfrm>
              <a:off x="119063" y="2594769"/>
              <a:ext cx="361950" cy="303213"/>
              <a:chOff x="119063" y="2792413"/>
              <a:chExt cx="361950" cy="303213"/>
            </a:xfrm>
          </p:grpSpPr>
          <p:sp>
            <p:nvSpPr>
              <p:cNvPr id="32" name="Freeform 31"/>
              <p:cNvSpPr>
                <a:spLocks noEditPoints="1"/>
              </p:cNvSpPr>
              <p:nvPr/>
            </p:nvSpPr>
            <p:spPr bwMode="auto">
              <a:xfrm>
                <a:off x="119063" y="2792413"/>
                <a:ext cx="361950" cy="303213"/>
              </a:xfrm>
              <a:custGeom>
                <a:avLst/>
                <a:gdLst>
                  <a:gd name="T0" fmla="*/ 212 w 214"/>
                  <a:gd name="T1" fmla="*/ 51 h 179"/>
                  <a:gd name="T2" fmla="*/ 162 w 214"/>
                  <a:gd name="T3" fmla="*/ 38 h 179"/>
                  <a:gd name="T4" fmla="*/ 163 w 214"/>
                  <a:gd name="T5" fmla="*/ 30 h 179"/>
                  <a:gd name="T6" fmla="*/ 133 w 214"/>
                  <a:gd name="T7" fmla="*/ 0 h 179"/>
                  <a:gd name="T8" fmla="*/ 103 w 214"/>
                  <a:gd name="T9" fmla="*/ 30 h 179"/>
                  <a:gd name="T10" fmla="*/ 105 w 214"/>
                  <a:gd name="T11" fmla="*/ 42 h 179"/>
                  <a:gd name="T12" fmla="*/ 72 w 214"/>
                  <a:gd name="T13" fmla="*/ 51 h 179"/>
                  <a:gd name="T14" fmla="*/ 3 w 214"/>
                  <a:gd name="T15" fmla="*/ 33 h 179"/>
                  <a:gd name="T16" fmla="*/ 1 w 214"/>
                  <a:gd name="T17" fmla="*/ 33 h 179"/>
                  <a:gd name="T18" fmla="*/ 0 w 214"/>
                  <a:gd name="T19" fmla="*/ 35 h 179"/>
                  <a:gd name="T20" fmla="*/ 0 w 214"/>
                  <a:gd name="T21" fmla="*/ 159 h 179"/>
                  <a:gd name="T22" fmla="*/ 2 w 214"/>
                  <a:gd name="T23" fmla="*/ 161 h 179"/>
                  <a:gd name="T24" fmla="*/ 72 w 214"/>
                  <a:gd name="T25" fmla="*/ 179 h 179"/>
                  <a:gd name="T26" fmla="*/ 72 w 214"/>
                  <a:gd name="T27" fmla="*/ 179 h 179"/>
                  <a:gd name="T28" fmla="*/ 72 w 214"/>
                  <a:gd name="T29" fmla="*/ 179 h 179"/>
                  <a:gd name="T30" fmla="*/ 72 w 214"/>
                  <a:gd name="T31" fmla="*/ 179 h 179"/>
                  <a:gd name="T32" fmla="*/ 73 w 214"/>
                  <a:gd name="T33" fmla="*/ 179 h 179"/>
                  <a:gd name="T34" fmla="*/ 142 w 214"/>
                  <a:gd name="T35" fmla="*/ 161 h 179"/>
                  <a:gd name="T36" fmla="*/ 211 w 214"/>
                  <a:gd name="T37" fmla="*/ 179 h 179"/>
                  <a:gd name="T38" fmla="*/ 212 w 214"/>
                  <a:gd name="T39" fmla="*/ 179 h 179"/>
                  <a:gd name="T40" fmla="*/ 213 w 214"/>
                  <a:gd name="T41" fmla="*/ 178 h 179"/>
                  <a:gd name="T42" fmla="*/ 214 w 214"/>
                  <a:gd name="T43" fmla="*/ 176 h 179"/>
                  <a:gd name="T44" fmla="*/ 214 w 214"/>
                  <a:gd name="T45" fmla="*/ 53 h 179"/>
                  <a:gd name="T46" fmla="*/ 212 w 214"/>
                  <a:gd name="T47" fmla="*/ 51 h 179"/>
                  <a:gd name="T48" fmla="*/ 133 w 214"/>
                  <a:gd name="T49" fmla="*/ 5 h 179"/>
                  <a:gd name="T50" fmla="*/ 159 w 214"/>
                  <a:gd name="T51" fmla="*/ 30 h 179"/>
                  <a:gd name="T52" fmla="*/ 157 w 214"/>
                  <a:gd name="T53" fmla="*/ 39 h 179"/>
                  <a:gd name="T54" fmla="*/ 157 w 214"/>
                  <a:gd name="T55" fmla="*/ 39 h 179"/>
                  <a:gd name="T56" fmla="*/ 157 w 214"/>
                  <a:gd name="T57" fmla="*/ 39 h 179"/>
                  <a:gd name="T58" fmla="*/ 133 w 214"/>
                  <a:gd name="T59" fmla="*/ 75 h 179"/>
                  <a:gd name="T60" fmla="*/ 108 w 214"/>
                  <a:gd name="T61" fmla="*/ 30 h 179"/>
                  <a:gd name="T62" fmla="*/ 133 w 214"/>
                  <a:gd name="T63" fmla="*/ 5 h 179"/>
                  <a:gd name="T64" fmla="*/ 5 w 214"/>
                  <a:gd name="T65" fmla="*/ 38 h 179"/>
                  <a:gd name="T66" fmla="*/ 70 w 214"/>
                  <a:gd name="T67" fmla="*/ 55 h 179"/>
                  <a:gd name="T68" fmla="*/ 70 w 214"/>
                  <a:gd name="T69" fmla="*/ 173 h 179"/>
                  <a:gd name="T70" fmla="*/ 5 w 214"/>
                  <a:gd name="T71" fmla="*/ 157 h 179"/>
                  <a:gd name="T72" fmla="*/ 5 w 214"/>
                  <a:gd name="T73" fmla="*/ 38 h 179"/>
                  <a:gd name="T74" fmla="*/ 75 w 214"/>
                  <a:gd name="T75" fmla="*/ 55 h 179"/>
                  <a:gd name="T76" fmla="*/ 107 w 214"/>
                  <a:gd name="T77" fmla="*/ 47 h 179"/>
                  <a:gd name="T78" fmla="*/ 133 w 214"/>
                  <a:gd name="T79" fmla="*/ 79 h 179"/>
                  <a:gd name="T80" fmla="*/ 140 w 214"/>
                  <a:gd name="T81" fmla="*/ 77 h 179"/>
                  <a:gd name="T82" fmla="*/ 140 w 214"/>
                  <a:gd name="T83" fmla="*/ 157 h 179"/>
                  <a:gd name="T84" fmla="*/ 75 w 214"/>
                  <a:gd name="T85" fmla="*/ 173 h 179"/>
                  <a:gd name="T86" fmla="*/ 75 w 214"/>
                  <a:gd name="T87" fmla="*/ 55 h 179"/>
                  <a:gd name="T88" fmla="*/ 209 w 214"/>
                  <a:gd name="T89" fmla="*/ 173 h 179"/>
                  <a:gd name="T90" fmla="*/ 144 w 214"/>
                  <a:gd name="T91" fmla="*/ 157 h 179"/>
                  <a:gd name="T92" fmla="*/ 144 w 214"/>
                  <a:gd name="T93" fmla="*/ 73 h 179"/>
                  <a:gd name="T94" fmla="*/ 161 w 214"/>
                  <a:gd name="T95" fmla="*/ 43 h 179"/>
                  <a:gd name="T96" fmla="*/ 209 w 214"/>
                  <a:gd name="T97" fmla="*/ 55 h 179"/>
                  <a:gd name="T98" fmla="*/ 209 w 214"/>
                  <a:gd name="T99" fmla="*/ 1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179">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2"/>
              <p:cNvSpPr>
                <a:spLocks noEditPoints="1"/>
              </p:cNvSpPr>
              <p:nvPr/>
            </p:nvSpPr>
            <p:spPr bwMode="auto">
              <a:xfrm>
                <a:off x="317500" y="2817813"/>
                <a:ext cx="53975" cy="52388"/>
              </a:xfrm>
              <a:custGeom>
                <a:avLst/>
                <a:gdLst>
                  <a:gd name="T0" fmla="*/ 32 w 32"/>
                  <a:gd name="T1" fmla="*/ 15 h 31"/>
                  <a:gd name="T2" fmla="*/ 16 w 32"/>
                  <a:gd name="T3" fmla="*/ 0 h 31"/>
                  <a:gd name="T4" fmla="*/ 0 w 32"/>
                  <a:gd name="T5" fmla="*/ 15 h 31"/>
                  <a:gd name="T6" fmla="*/ 16 w 32"/>
                  <a:gd name="T7" fmla="*/ 31 h 31"/>
                  <a:gd name="T8" fmla="*/ 32 w 32"/>
                  <a:gd name="T9" fmla="*/ 15 h 31"/>
                  <a:gd name="T10" fmla="*/ 5 w 32"/>
                  <a:gd name="T11" fmla="*/ 15 h 31"/>
                  <a:gd name="T12" fmla="*/ 16 w 32"/>
                  <a:gd name="T13" fmla="*/ 4 h 31"/>
                  <a:gd name="T14" fmla="*/ 27 w 32"/>
                  <a:gd name="T15" fmla="*/ 15 h 31"/>
                  <a:gd name="T16" fmla="*/ 16 w 32"/>
                  <a:gd name="T17" fmla="*/ 27 h 31"/>
                  <a:gd name="T18" fmla="*/ 5 w 32"/>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4" name="Group 33"/>
          <p:cNvGrpSpPr/>
          <p:nvPr/>
        </p:nvGrpSpPr>
        <p:grpSpPr>
          <a:xfrm>
            <a:off x="2437591" y="3902962"/>
            <a:ext cx="1060424" cy="1063229"/>
            <a:chOff x="-776288" y="2445544"/>
            <a:chExt cx="600075" cy="601663"/>
          </a:xfrm>
        </p:grpSpPr>
        <p:sp>
          <p:nvSpPr>
            <p:cNvPr id="35" name="Oval 34"/>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606426" y="2534444"/>
              <a:ext cx="260350" cy="423863"/>
              <a:chOff x="2832100" y="2760663"/>
              <a:chExt cx="260350" cy="423863"/>
            </a:xfrm>
          </p:grpSpPr>
          <p:sp>
            <p:nvSpPr>
              <p:cNvPr id="37" name="Freeform 36"/>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7"/>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43" name="Straight Connector 42"/>
          <p:cNvCxnSpPr>
            <a:stCxn id="5" idx="6"/>
            <a:endCxn id="23" idx="2"/>
          </p:cNvCxnSpPr>
          <p:nvPr/>
        </p:nvCxnSpPr>
        <p:spPr>
          <a:xfrm>
            <a:off x="8319943" y="4434576"/>
            <a:ext cx="3000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3" idx="2"/>
          </p:cNvCxnSpPr>
          <p:nvPr/>
        </p:nvCxnSpPr>
        <p:spPr>
          <a:xfrm>
            <a:off x="3498015" y="4434576"/>
            <a:ext cx="200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11824" y="2372883"/>
            <a:ext cx="263579" cy="9601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1949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1111">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1111">
                                          <p:cBhvr additive="base">
                                            <p:cTn id="7" dur="900" fill="hold"/>
                                            <p:tgtEl>
                                              <p:spTgt spid="3"/>
                                            </p:tgtEl>
                                            <p:attrNameLst>
                                              <p:attrName>ppt_x</p:attrName>
                                            </p:attrNameLst>
                                          </p:cBhvr>
                                          <p:tavLst>
                                            <p:tav tm="0">
                                              <p:val>
                                                <p:strVal val="0-#ppt_w/2"/>
                                              </p:val>
                                            </p:tav>
                                            <p:tav tm="100000">
                                              <p:val>
                                                <p:strVal val="#ppt_x"/>
                                              </p:val>
                                            </p:tav>
                                          </p:tavLst>
                                        </p:anim>
                                        <p:anim calcmode="lin" valueType="num" p14:bounceEnd="61111">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1111">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14:bounceEnd="61111">
                                          <p:cBhvr additive="base">
                                            <p:cTn id="11" dur="1100" fill="hold"/>
                                            <p:tgtEl>
                                              <p:spTgt spid="4"/>
                                            </p:tgtEl>
                                            <p:attrNameLst>
                                              <p:attrName>ppt_x</p:attrName>
                                            </p:attrNameLst>
                                          </p:cBhvr>
                                          <p:tavLst>
                                            <p:tav tm="0">
                                              <p:val>
                                                <p:strVal val="1+#ppt_w/2"/>
                                              </p:val>
                                            </p:tav>
                                            <p:tav tm="100000">
                                              <p:val>
                                                <p:strVal val="#ppt_x"/>
                                              </p:val>
                                            </p:tav>
                                          </p:tavLst>
                                        </p:anim>
                                        <p:anim calcmode="lin" valueType="num" p14:bounceEnd="61111">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1111">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14:bounceEnd="61111">
                                          <p:cBhvr additive="base">
                                            <p:cTn id="15" dur="1200" fill="hold"/>
                                            <p:tgtEl>
                                              <p:spTgt spid="5"/>
                                            </p:tgtEl>
                                            <p:attrNameLst>
                                              <p:attrName>ppt_x</p:attrName>
                                            </p:attrNameLst>
                                          </p:cBhvr>
                                          <p:tavLst>
                                            <p:tav tm="0">
                                              <p:val>
                                                <p:strVal val="1+#ppt_w/2"/>
                                              </p:val>
                                            </p:tav>
                                            <p:tav tm="100000">
                                              <p:val>
                                                <p:strVal val="#ppt_x"/>
                                              </p:val>
                                            </p:tav>
                                          </p:tavLst>
                                        </p:anim>
                                        <p:anim calcmode="lin" valueType="num" p14:bounceEnd="61111">
                                          <p:cBhvr additive="base">
                                            <p:cTn id="16" dur="12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8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9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9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10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11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900" fill="hold"/>
                                            <p:tgtEl>
                                              <p:spTgt spid="3"/>
                                            </p:tgtEl>
                                            <p:attrNameLst>
                                              <p:attrName>ppt_x</p:attrName>
                                            </p:attrNameLst>
                                          </p:cBhvr>
                                          <p:tavLst>
                                            <p:tav tm="0">
                                              <p:val>
                                                <p:strVal val="0-#ppt_w/2"/>
                                              </p:val>
                                            </p:tav>
                                            <p:tav tm="100000">
                                              <p:val>
                                                <p:strVal val="#ppt_x"/>
                                              </p:val>
                                            </p:tav>
                                          </p:tavLst>
                                        </p:anim>
                                        <p:anim calcmode="lin" valueType="num">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100" fill="hold"/>
                                            <p:tgtEl>
                                              <p:spTgt spid="4"/>
                                            </p:tgtEl>
                                            <p:attrNameLst>
                                              <p:attrName>ppt_x</p:attrName>
                                            </p:attrNameLst>
                                          </p:cBhvr>
                                          <p:tavLst>
                                            <p:tav tm="0">
                                              <p:val>
                                                <p:strVal val="1+#ppt_w/2"/>
                                              </p:val>
                                            </p:tav>
                                            <p:tav tm="100000">
                                              <p:val>
                                                <p:strVal val="#ppt_x"/>
                                              </p:val>
                                            </p:tav>
                                          </p:tavLst>
                                        </p:anim>
                                        <p:anim calcmode="lin" valueType="num">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00" fill="hold"/>
                                            <p:tgtEl>
                                              <p:spTgt spid="5"/>
                                            </p:tgtEl>
                                            <p:attrNameLst>
                                              <p:attrName>ppt_x</p:attrName>
                                            </p:attrNameLst>
                                          </p:cBhvr>
                                          <p:tavLst>
                                            <p:tav tm="0">
                                              <p:val>
                                                <p:strVal val="1+#ppt_w/2"/>
                                              </p:val>
                                            </p:tav>
                                            <p:tav tm="100000">
                                              <p:val>
                                                <p:strVal val="#ppt_x"/>
                                              </p:val>
                                            </p:tav>
                                          </p:tavLst>
                                        </p:anim>
                                        <p:anim calcmode="lin" valueType="num">
                                          <p:cBhvr additive="base">
                                            <p:cTn id="16" dur="12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
                                            <p:tgtEl>
                                              <p:spTgt spid="13"/>
                                            </p:tgtEl>
                                          </p:cBhvr>
                                        </p:animEffect>
                                      </p:childTnLst>
                                    </p:cTn>
                                  </p:par>
                                  <p:par>
                                    <p:cTn id="38" presetID="22" presetClass="entr" presetSubtype="4" fill="hold" nodeType="withEffect">
                                      <p:stCondLst>
                                        <p:cond delay="150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200"/>
                                            <p:tgtEl>
                                              <p:spTgt spid="14"/>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00"/>
                                            <p:tgtEl>
                                              <p:spTgt spid="12"/>
                                            </p:tgtEl>
                                          </p:cBhvr>
                                        </p:animEffect>
                                      </p:childTnLst>
                                    </p:cTn>
                                  </p:par>
                                  <p:par>
                                    <p:cTn id="44" presetID="10" presetClass="entr" presetSubtype="0" fill="hold" nodeType="withEffect">
                                      <p:stCondLst>
                                        <p:cond delay="8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nodeType="withEffect">
                                      <p:stCondLst>
                                        <p:cond delay="9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9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10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10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11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P spid="12" grpId="0" animBg="1"/>
          <p:bldP spid="13" grpId="0"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x xx </a:t>
            </a:r>
            <a:r>
              <a:rPr lang="en-US" dirty="0" err="1"/>
              <a:t>Xx</a:t>
            </a:r>
            <a:r>
              <a:rPr lang="en-US" dirty="0"/>
              <a:t> </a:t>
            </a:r>
            <a:r>
              <a:rPr lang="en-US" dirty="0" err="1"/>
              <a:t>xx</a:t>
            </a:r>
            <a:r>
              <a:rPr lang="en-US" dirty="0"/>
              <a:t> </a:t>
            </a:r>
            <a:r>
              <a:rPr lang="en-US" dirty="0" err="1"/>
              <a:t>xxxxx</a:t>
            </a:r>
            <a:r>
              <a:rPr lang="en-US" dirty="0"/>
              <a:t> </a:t>
            </a:r>
            <a:r>
              <a:rPr lang="en-US" dirty="0" err="1"/>
              <a:t>xxxx</a:t>
            </a:r>
            <a:r>
              <a:rPr lang="en-US" dirty="0"/>
              <a:t> </a:t>
            </a:r>
            <a:r>
              <a:rPr lang="en-US" dirty="0" err="1"/>
              <a:t>xxxxxxxxx</a:t>
            </a:r>
            <a:r>
              <a:rPr lang="en-US" dirty="0"/>
              <a:t> </a:t>
            </a:r>
          </a:p>
        </p:txBody>
      </p:sp>
      <p:sp>
        <p:nvSpPr>
          <p:cNvPr id="54" name="Text Placeholder 53"/>
          <p:cNvSpPr>
            <a:spLocks noGrp="1"/>
          </p:cNvSpPr>
          <p:nvPr>
            <p:ph type="body" sz="quarter" idx="10"/>
          </p:nvPr>
        </p:nvSpPr>
        <p:spPr/>
        <p:txBody>
          <a:bodyPr/>
          <a:lstStyle/>
          <a:p>
            <a:r>
              <a:rPr lang="en-US" dirty="0"/>
              <a:t>Xx </a:t>
            </a:r>
            <a:r>
              <a:rPr lang="en-US" dirty="0" err="1"/>
              <a:t>xxxxxx</a:t>
            </a:r>
            <a:r>
              <a:rPr lang="en-US" dirty="0"/>
              <a:t> x ’x </a:t>
            </a:r>
            <a:r>
              <a:rPr lang="en-US" dirty="0" err="1"/>
              <a:t>xxxx</a:t>
            </a:r>
            <a:r>
              <a:rPr lang="en-US" dirty="0"/>
              <a:t> xx</a:t>
            </a:r>
          </a:p>
        </p:txBody>
      </p:sp>
      <p:sp>
        <p:nvSpPr>
          <p:cNvPr id="3" name="Oval 2"/>
          <p:cNvSpPr/>
          <p:nvPr/>
        </p:nvSpPr>
        <p:spPr>
          <a:xfrm>
            <a:off x="3799934" y="1988840"/>
            <a:ext cx="2580253" cy="2580251"/>
          </a:xfrm>
          <a:prstGeom prst="ellipse">
            <a:avLst/>
          </a:prstGeom>
          <a:solidFill>
            <a:schemeClr val="accent1">
              <a:alpha val="80000"/>
            </a:schemeClr>
          </a:solidFill>
          <a:ln>
            <a:solidFill>
              <a:schemeClr val="accent1">
                <a:alpha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 name="Oval 3"/>
          <p:cNvSpPr/>
          <p:nvPr/>
        </p:nvSpPr>
        <p:spPr>
          <a:xfrm>
            <a:off x="5638358" y="1988840"/>
            <a:ext cx="2580253" cy="2580251"/>
          </a:xfrm>
          <a:prstGeom prst="ellipse">
            <a:avLst/>
          </a:prstGeom>
          <a:solidFill>
            <a:schemeClr val="accent5">
              <a:alpha val="85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Rectangle 5"/>
          <p:cNvSpPr/>
          <p:nvPr/>
        </p:nvSpPr>
        <p:spPr>
          <a:xfrm>
            <a:off x="3983765" y="2276181"/>
            <a:ext cx="1980312"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7" name="Rectangle 6"/>
          <p:cNvSpPr/>
          <p:nvPr/>
        </p:nvSpPr>
        <p:spPr>
          <a:xfrm>
            <a:off x="6165613" y="2276181"/>
            <a:ext cx="1994616"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9" name="Rectangle 8"/>
          <p:cNvSpPr/>
          <p:nvPr/>
        </p:nvSpPr>
        <p:spPr>
          <a:xfrm>
            <a:off x="509651" y="2433445"/>
            <a:ext cx="3048000" cy="1691040"/>
          </a:xfrm>
          <a:prstGeom prst="rect">
            <a:avLst/>
          </a:prstGeom>
        </p:spPr>
        <p:txBody>
          <a:bodyPr wrap="square" anchor="ctr" anchorCtr="0">
            <a:spAutoFit/>
          </a:bodyPr>
          <a:lstStyle/>
          <a:p>
            <a:pPr algn="r">
              <a:lnSpc>
                <a:spcPct val="95000"/>
              </a:lnSpc>
            </a:pPr>
            <a:r>
              <a:rPr lang="en-US" sz="2133" dirty="0"/>
              <a:t>Xxx </a:t>
            </a:r>
            <a:r>
              <a:rPr lang="en-US" sz="2133" dirty="0" err="1"/>
              <a:t>Xxx</a:t>
            </a:r>
            <a:r>
              <a:rPr lang="en-US" sz="2133" dirty="0"/>
              <a:t> x</a:t>
            </a:r>
          </a:p>
          <a:p>
            <a:pPr algn="r">
              <a:lnSpc>
                <a:spcPct val="95000"/>
              </a:lnSpc>
            </a:pPr>
            <a:r>
              <a:rPr lang="fr-FR" sz="1467" dirty="0" err="1"/>
              <a:t>Xxxxx</a:t>
            </a:r>
            <a:r>
              <a:rPr lang="fr-FR" sz="1467" dirty="0"/>
              <a:t> </a:t>
            </a:r>
            <a:r>
              <a:rPr lang="fr-FR" sz="1467" dirty="0" err="1"/>
              <a:t>xxxxx</a:t>
            </a:r>
            <a:r>
              <a:rPr lang="fr-FR" sz="1467" dirty="0"/>
              <a:t> </a:t>
            </a:r>
            <a:r>
              <a:rPr lang="fr-FR" sz="1467" dirty="0" err="1"/>
              <a:t>xxxxxx</a:t>
            </a:r>
            <a:r>
              <a:rPr lang="fr-FR" sz="1467" dirty="0"/>
              <a:t> xxx xx </a:t>
            </a:r>
            <a:r>
              <a:rPr lang="fr-FR" sz="1467" dirty="0" err="1"/>
              <a:t>xxxxxxxx</a:t>
            </a:r>
            <a:r>
              <a:rPr lang="fr-FR" sz="1467" dirty="0"/>
              <a:t> </a:t>
            </a:r>
            <a:r>
              <a:rPr lang="fr-FR" sz="1467" dirty="0" err="1"/>
              <a:t>xxxxxx</a:t>
            </a:r>
            <a:r>
              <a:rPr lang="fr-FR" sz="1467" dirty="0"/>
              <a:t> x xx </a:t>
            </a:r>
            <a:r>
              <a:rPr lang="fr-FR" sz="1467" dirty="0" err="1"/>
              <a:t>Xxxx</a:t>
            </a:r>
            <a:r>
              <a:rPr lang="fr-FR" sz="1467" dirty="0"/>
              <a:t> x </a:t>
            </a:r>
            <a:r>
              <a:rPr lang="fr-FR" sz="1467" dirty="0" err="1"/>
              <a:t>xxxxxx</a:t>
            </a:r>
            <a:r>
              <a:rPr lang="fr-FR" sz="1467" dirty="0"/>
              <a:t> xxx x xxx </a:t>
            </a:r>
            <a:r>
              <a:rPr lang="fr-FR" sz="1467" dirty="0" err="1"/>
              <a:t>Xxx</a:t>
            </a:r>
            <a:r>
              <a:rPr lang="fr-FR" sz="1467" dirty="0"/>
              <a:t> x </a:t>
            </a:r>
            <a:r>
              <a:rPr lang="fr-FR" sz="1467" dirty="0" err="1"/>
              <a:t>xxxxxx</a:t>
            </a:r>
            <a:r>
              <a:rPr lang="fr-FR" sz="1467" dirty="0"/>
              <a:t> </a:t>
            </a:r>
            <a:r>
              <a:rPr lang="fr-FR" sz="1467" dirty="0" err="1"/>
              <a:t>xxxxxx</a:t>
            </a:r>
            <a:r>
              <a:rPr lang="fr-FR" sz="1467" dirty="0"/>
              <a:t> </a:t>
            </a:r>
            <a:r>
              <a:rPr lang="fr-FR" sz="1467" dirty="0" err="1"/>
              <a:t>xxxxxxxx</a:t>
            </a:r>
            <a:r>
              <a:rPr lang="fr-FR" sz="1467" dirty="0"/>
              <a:t> </a:t>
            </a:r>
            <a:r>
              <a:rPr lang="fr-FR" sz="1467" dirty="0" err="1"/>
              <a:t>Xxxxx</a:t>
            </a:r>
            <a:r>
              <a:rPr lang="fr-FR" sz="1467" dirty="0"/>
              <a:t> </a:t>
            </a:r>
            <a:r>
              <a:rPr lang="fr-FR" sz="1467" dirty="0" err="1"/>
              <a:t>xxxx</a:t>
            </a:r>
            <a:r>
              <a:rPr lang="fr-FR" sz="1467" dirty="0"/>
              <a:t> </a:t>
            </a:r>
            <a:r>
              <a:rPr lang="fr-FR" sz="1467" dirty="0" err="1"/>
              <a:t>xxxx</a:t>
            </a:r>
            <a:r>
              <a:rPr lang="fr-FR" sz="1467" dirty="0"/>
              <a:t> xx </a:t>
            </a:r>
            <a:r>
              <a:rPr lang="fr-FR" sz="1467" dirty="0" err="1"/>
              <a:t>Xx</a:t>
            </a:r>
            <a:r>
              <a:rPr lang="fr-FR" sz="1467" dirty="0"/>
              <a:t> xxx </a:t>
            </a:r>
            <a:r>
              <a:rPr lang="fr-FR" sz="1467" dirty="0" err="1"/>
              <a:t>xxxxxxxxxxxx</a:t>
            </a:r>
            <a:r>
              <a:rPr lang="fr-FR" sz="1467" dirty="0"/>
              <a:t> xx </a:t>
            </a:r>
            <a:r>
              <a:rPr lang="fr-FR" sz="1467" dirty="0" err="1"/>
              <a:t>xxxxxx</a:t>
            </a:r>
            <a:r>
              <a:rPr lang="fr-FR" sz="1467" dirty="0"/>
              <a:t> Xxx </a:t>
            </a:r>
            <a:r>
              <a:rPr lang="fr-FR" sz="1467" dirty="0" err="1"/>
              <a:t>xxxx</a:t>
            </a:r>
            <a:r>
              <a:rPr lang="fr-FR" sz="1467" dirty="0"/>
              <a:t> </a:t>
            </a:r>
            <a:r>
              <a:rPr lang="fr-FR" sz="1467" dirty="0" err="1"/>
              <a:t>xxxxx</a:t>
            </a:r>
            <a:r>
              <a:rPr lang="fr-FR" sz="1467" dirty="0"/>
              <a:t> xxx </a:t>
            </a:r>
            <a:r>
              <a:rPr lang="fr-FR" sz="1467" dirty="0" err="1"/>
              <a:t>xxxxxxxxxx</a:t>
            </a:r>
            <a:r>
              <a:rPr lang="fr-FR" sz="1467" dirty="0"/>
              <a:t> x </a:t>
            </a:r>
            <a:r>
              <a:rPr lang="fr-FR" sz="1467" dirty="0" err="1"/>
              <a:t>xxxx</a:t>
            </a:r>
            <a:r>
              <a:rPr lang="fr-FR" sz="1467" dirty="0"/>
              <a:t> </a:t>
            </a:r>
            <a:endParaRPr lang="en-US" sz="1467" dirty="0"/>
          </a:p>
        </p:txBody>
      </p:sp>
      <p:sp>
        <p:nvSpPr>
          <p:cNvPr id="10" name="Rectangle 9"/>
          <p:cNvSpPr/>
          <p:nvPr/>
        </p:nvSpPr>
        <p:spPr>
          <a:xfrm>
            <a:off x="8541993" y="2540686"/>
            <a:ext cx="3048000" cy="1476558"/>
          </a:xfrm>
          <a:prstGeom prst="rect">
            <a:avLst/>
          </a:prstGeom>
        </p:spPr>
        <p:txBody>
          <a:bodyPr wrap="square" anchor="ctr" anchorCtr="0">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a:t>Xx xxx </a:t>
            </a:r>
            <a:r>
              <a:rPr lang="en-US" sz="1467" dirty="0" err="1"/>
              <a:t>xxx</a:t>
            </a:r>
            <a:r>
              <a:rPr lang="en-US" sz="1467" dirty="0"/>
              <a:t> </a:t>
            </a:r>
            <a:r>
              <a:rPr lang="en-US" sz="1467" dirty="0" err="1"/>
              <a:t>xxxx</a:t>
            </a:r>
            <a:r>
              <a:rPr lang="en-US" sz="1467" dirty="0"/>
              <a:t> </a:t>
            </a:r>
            <a:r>
              <a:rPr lang="en-US" sz="1467" dirty="0" err="1"/>
              <a:t>xxxxxxx</a:t>
            </a:r>
            <a:r>
              <a:rPr lang="en-US" sz="1467" dirty="0"/>
              <a:t> x xx Xxx x xxx xx </a:t>
            </a:r>
            <a:r>
              <a:rPr lang="en-US" sz="1467" dirty="0" err="1"/>
              <a:t>xxxx</a:t>
            </a:r>
            <a:r>
              <a:rPr lang="en-US" sz="1467" dirty="0"/>
              <a:t> </a:t>
            </a:r>
            <a:r>
              <a:rPr lang="en-US" sz="1467" dirty="0" err="1"/>
              <a:t>xxxx</a:t>
            </a:r>
            <a:r>
              <a:rPr lang="en-US" sz="1467" dirty="0"/>
              <a:t> </a:t>
            </a:r>
            <a:r>
              <a:rPr lang="en-US" sz="1467" dirty="0" err="1"/>
              <a:t>xxxxx</a:t>
            </a:r>
            <a:r>
              <a:rPr lang="en-US" sz="1467" dirty="0"/>
              <a:t> xx xxx </a:t>
            </a:r>
            <a:r>
              <a:rPr lang="en-US" sz="1467" dirty="0" err="1"/>
              <a:t>Xxx</a:t>
            </a:r>
            <a:r>
              <a:rPr lang="en-US" sz="1467" dirty="0"/>
              <a:t> </a:t>
            </a:r>
            <a:r>
              <a:rPr lang="en-US" sz="1467" dirty="0" err="1"/>
              <a:t>xxxxxx</a:t>
            </a:r>
            <a:r>
              <a:rPr lang="en-US" sz="1467" dirty="0"/>
              <a:t> </a:t>
            </a:r>
            <a:r>
              <a:rPr lang="en-US" sz="1467" dirty="0" err="1"/>
              <a:t>xxxxxxxxxxxxx</a:t>
            </a:r>
            <a:r>
              <a:rPr lang="en-US" sz="1467" dirty="0"/>
              <a:t> </a:t>
            </a:r>
            <a:r>
              <a:rPr lang="en-US" sz="1467" dirty="0" err="1"/>
              <a:t>xxxxx</a:t>
            </a:r>
            <a:r>
              <a:rPr lang="en-US" sz="1467" dirty="0"/>
              <a:t> x </a:t>
            </a:r>
            <a:r>
              <a:rPr lang="en-US" sz="1467" dirty="0" err="1"/>
              <a:t>xxxxxx</a:t>
            </a:r>
            <a:r>
              <a:rPr lang="en-US" sz="1467" dirty="0"/>
              <a:t> </a:t>
            </a:r>
            <a:r>
              <a:rPr lang="en-US" sz="1467" dirty="0" err="1"/>
              <a:t>xxxxxx</a:t>
            </a:r>
            <a:r>
              <a:rPr lang="en-US" sz="1467" dirty="0"/>
              <a:t> </a:t>
            </a:r>
            <a:r>
              <a:rPr lang="en-US" sz="1467" dirty="0" err="1"/>
              <a:t>xxxxxxxxxxxxxxxx</a:t>
            </a:r>
            <a:r>
              <a:rPr lang="en-US" sz="1467" dirty="0"/>
              <a:t> </a:t>
            </a:r>
            <a:r>
              <a:rPr lang="en-US" sz="1467" dirty="0" err="1"/>
              <a:t>Xxxxxxx</a:t>
            </a:r>
            <a:r>
              <a:rPr lang="en-US" sz="1467" dirty="0"/>
              <a:t> </a:t>
            </a:r>
            <a:r>
              <a:rPr lang="en-US" sz="1467" dirty="0" err="1"/>
              <a:t>xxxxx</a:t>
            </a:r>
            <a:r>
              <a:rPr lang="en-US" sz="1467" dirty="0"/>
              <a:t> </a:t>
            </a:r>
            <a:r>
              <a:rPr lang="en-US" sz="1467" dirty="0" err="1"/>
              <a:t>xxxx</a:t>
            </a:r>
            <a:r>
              <a:rPr lang="en-US" sz="1467" dirty="0"/>
              <a:t> </a:t>
            </a:r>
          </a:p>
        </p:txBody>
      </p:sp>
      <p:grpSp>
        <p:nvGrpSpPr>
          <p:cNvPr id="31" name="Group 30"/>
          <p:cNvGrpSpPr/>
          <p:nvPr/>
        </p:nvGrpSpPr>
        <p:grpSpPr>
          <a:xfrm>
            <a:off x="6700141" y="2861052"/>
            <a:ext cx="1042097" cy="872985"/>
            <a:chOff x="119063" y="2792413"/>
            <a:chExt cx="361950" cy="303213"/>
          </a:xfrm>
        </p:grpSpPr>
        <p:sp>
          <p:nvSpPr>
            <p:cNvPr id="32" name="Freeform 31"/>
            <p:cNvSpPr>
              <a:spLocks noEditPoints="1"/>
            </p:cNvSpPr>
            <p:nvPr/>
          </p:nvSpPr>
          <p:spPr bwMode="auto">
            <a:xfrm>
              <a:off x="119063" y="2792413"/>
              <a:ext cx="361950" cy="303213"/>
            </a:xfrm>
            <a:custGeom>
              <a:avLst/>
              <a:gdLst>
                <a:gd name="T0" fmla="*/ 212 w 214"/>
                <a:gd name="T1" fmla="*/ 51 h 179"/>
                <a:gd name="T2" fmla="*/ 162 w 214"/>
                <a:gd name="T3" fmla="*/ 38 h 179"/>
                <a:gd name="T4" fmla="*/ 163 w 214"/>
                <a:gd name="T5" fmla="*/ 30 h 179"/>
                <a:gd name="T6" fmla="*/ 133 w 214"/>
                <a:gd name="T7" fmla="*/ 0 h 179"/>
                <a:gd name="T8" fmla="*/ 103 w 214"/>
                <a:gd name="T9" fmla="*/ 30 h 179"/>
                <a:gd name="T10" fmla="*/ 105 w 214"/>
                <a:gd name="T11" fmla="*/ 42 h 179"/>
                <a:gd name="T12" fmla="*/ 72 w 214"/>
                <a:gd name="T13" fmla="*/ 51 h 179"/>
                <a:gd name="T14" fmla="*/ 3 w 214"/>
                <a:gd name="T15" fmla="*/ 33 h 179"/>
                <a:gd name="T16" fmla="*/ 1 w 214"/>
                <a:gd name="T17" fmla="*/ 33 h 179"/>
                <a:gd name="T18" fmla="*/ 0 w 214"/>
                <a:gd name="T19" fmla="*/ 35 h 179"/>
                <a:gd name="T20" fmla="*/ 0 w 214"/>
                <a:gd name="T21" fmla="*/ 159 h 179"/>
                <a:gd name="T22" fmla="*/ 2 w 214"/>
                <a:gd name="T23" fmla="*/ 161 h 179"/>
                <a:gd name="T24" fmla="*/ 72 w 214"/>
                <a:gd name="T25" fmla="*/ 179 h 179"/>
                <a:gd name="T26" fmla="*/ 72 w 214"/>
                <a:gd name="T27" fmla="*/ 179 h 179"/>
                <a:gd name="T28" fmla="*/ 72 w 214"/>
                <a:gd name="T29" fmla="*/ 179 h 179"/>
                <a:gd name="T30" fmla="*/ 72 w 214"/>
                <a:gd name="T31" fmla="*/ 179 h 179"/>
                <a:gd name="T32" fmla="*/ 73 w 214"/>
                <a:gd name="T33" fmla="*/ 179 h 179"/>
                <a:gd name="T34" fmla="*/ 142 w 214"/>
                <a:gd name="T35" fmla="*/ 161 h 179"/>
                <a:gd name="T36" fmla="*/ 211 w 214"/>
                <a:gd name="T37" fmla="*/ 179 h 179"/>
                <a:gd name="T38" fmla="*/ 212 w 214"/>
                <a:gd name="T39" fmla="*/ 179 h 179"/>
                <a:gd name="T40" fmla="*/ 213 w 214"/>
                <a:gd name="T41" fmla="*/ 178 h 179"/>
                <a:gd name="T42" fmla="*/ 214 w 214"/>
                <a:gd name="T43" fmla="*/ 176 h 179"/>
                <a:gd name="T44" fmla="*/ 214 w 214"/>
                <a:gd name="T45" fmla="*/ 53 h 179"/>
                <a:gd name="T46" fmla="*/ 212 w 214"/>
                <a:gd name="T47" fmla="*/ 51 h 179"/>
                <a:gd name="T48" fmla="*/ 133 w 214"/>
                <a:gd name="T49" fmla="*/ 5 h 179"/>
                <a:gd name="T50" fmla="*/ 159 w 214"/>
                <a:gd name="T51" fmla="*/ 30 h 179"/>
                <a:gd name="T52" fmla="*/ 157 w 214"/>
                <a:gd name="T53" fmla="*/ 39 h 179"/>
                <a:gd name="T54" fmla="*/ 157 w 214"/>
                <a:gd name="T55" fmla="*/ 39 h 179"/>
                <a:gd name="T56" fmla="*/ 157 w 214"/>
                <a:gd name="T57" fmla="*/ 39 h 179"/>
                <a:gd name="T58" fmla="*/ 133 w 214"/>
                <a:gd name="T59" fmla="*/ 75 h 179"/>
                <a:gd name="T60" fmla="*/ 108 w 214"/>
                <a:gd name="T61" fmla="*/ 30 h 179"/>
                <a:gd name="T62" fmla="*/ 133 w 214"/>
                <a:gd name="T63" fmla="*/ 5 h 179"/>
                <a:gd name="T64" fmla="*/ 5 w 214"/>
                <a:gd name="T65" fmla="*/ 38 h 179"/>
                <a:gd name="T66" fmla="*/ 70 w 214"/>
                <a:gd name="T67" fmla="*/ 55 h 179"/>
                <a:gd name="T68" fmla="*/ 70 w 214"/>
                <a:gd name="T69" fmla="*/ 173 h 179"/>
                <a:gd name="T70" fmla="*/ 5 w 214"/>
                <a:gd name="T71" fmla="*/ 157 h 179"/>
                <a:gd name="T72" fmla="*/ 5 w 214"/>
                <a:gd name="T73" fmla="*/ 38 h 179"/>
                <a:gd name="T74" fmla="*/ 75 w 214"/>
                <a:gd name="T75" fmla="*/ 55 h 179"/>
                <a:gd name="T76" fmla="*/ 107 w 214"/>
                <a:gd name="T77" fmla="*/ 47 h 179"/>
                <a:gd name="T78" fmla="*/ 133 w 214"/>
                <a:gd name="T79" fmla="*/ 79 h 179"/>
                <a:gd name="T80" fmla="*/ 140 w 214"/>
                <a:gd name="T81" fmla="*/ 77 h 179"/>
                <a:gd name="T82" fmla="*/ 140 w 214"/>
                <a:gd name="T83" fmla="*/ 157 h 179"/>
                <a:gd name="T84" fmla="*/ 75 w 214"/>
                <a:gd name="T85" fmla="*/ 173 h 179"/>
                <a:gd name="T86" fmla="*/ 75 w 214"/>
                <a:gd name="T87" fmla="*/ 55 h 179"/>
                <a:gd name="T88" fmla="*/ 209 w 214"/>
                <a:gd name="T89" fmla="*/ 173 h 179"/>
                <a:gd name="T90" fmla="*/ 144 w 214"/>
                <a:gd name="T91" fmla="*/ 157 h 179"/>
                <a:gd name="T92" fmla="*/ 144 w 214"/>
                <a:gd name="T93" fmla="*/ 73 h 179"/>
                <a:gd name="T94" fmla="*/ 161 w 214"/>
                <a:gd name="T95" fmla="*/ 43 h 179"/>
                <a:gd name="T96" fmla="*/ 209 w 214"/>
                <a:gd name="T97" fmla="*/ 55 h 179"/>
                <a:gd name="T98" fmla="*/ 209 w 214"/>
                <a:gd name="T99" fmla="*/ 1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179">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2"/>
            <p:cNvSpPr>
              <a:spLocks noEditPoints="1"/>
            </p:cNvSpPr>
            <p:nvPr/>
          </p:nvSpPr>
          <p:spPr bwMode="auto">
            <a:xfrm>
              <a:off x="317500" y="2817813"/>
              <a:ext cx="53975" cy="52388"/>
            </a:xfrm>
            <a:custGeom>
              <a:avLst/>
              <a:gdLst>
                <a:gd name="T0" fmla="*/ 32 w 32"/>
                <a:gd name="T1" fmla="*/ 15 h 31"/>
                <a:gd name="T2" fmla="*/ 16 w 32"/>
                <a:gd name="T3" fmla="*/ 0 h 31"/>
                <a:gd name="T4" fmla="*/ 0 w 32"/>
                <a:gd name="T5" fmla="*/ 15 h 31"/>
                <a:gd name="T6" fmla="*/ 16 w 32"/>
                <a:gd name="T7" fmla="*/ 31 h 31"/>
                <a:gd name="T8" fmla="*/ 32 w 32"/>
                <a:gd name="T9" fmla="*/ 15 h 31"/>
                <a:gd name="T10" fmla="*/ 5 w 32"/>
                <a:gd name="T11" fmla="*/ 15 h 31"/>
                <a:gd name="T12" fmla="*/ 16 w 32"/>
                <a:gd name="T13" fmla="*/ 4 h 31"/>
                <a:gd name="T14" fmla="*/ 27 w 32"/>
                <a:gd name="T15" fmla="*/ 15 h 31"/>
                <a:gd name="T16" fmla="*/ 16 w 32"/>
                <a:gd name="T17" fmla="*/ 27 h 31"/>
                <a:gd name="T18" fmla="*/ 5 w 32"/>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6" name="Group 35"/>
          <p:cNvGrpSpPr/>
          <p:nvPr/>
        </p:nvGrpSpPr>
        <p:grpSpPr>
          <a:xfrm>
            <a:off x="4664224" y="2799891"/>
            <a:ext cx="654019" cy="1064773"/>
            <a:chOff x="2832100" y="2760663"/>
            <a:chExt cx="260350" cy="423863"/>
          </a:xfrm>
        </p:grpSpPr>
        <p:sp>
          <p:nvSpPr>
            <p:cNvPr id="37" name="Freeform 36"/>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7"/>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4" name="Straight Connector 43"/>
          <p:cNvCxnSpPr>
            <a:stCxn id="9" idx="3"/>
            <a:endCxn id="3" idx="2"/>
          </p:cNvCxnSpPr>
          <p:nvPr/>
        </p:nvCxnSpPr>
        <p:spPr>
          <a:xfrm>
            <a:off x="3557651" y="3278965"/>
            <a:ext cx="242283"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 idx="1"/>
            <a:endCxn id="4" idx="6"/>
          </p:cNvCxnSpPr>
          <p:nvPr/>
        </p:nvCxnSpPr>
        <p:spPr>
          <a:xfrm flipH="1">
            <a:off x="8218611" y="3278965"/>
            <a:ext cx="323382"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8357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1111">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1111">
                                          <p:cBhvr additive="base">
                                            <p:cTn id="7" dur="900" fill="hold"/>
                                            <p:tgtEl>
                                              <p:spTgt spid="3"/>
                                            </p:tgtEl>
                                            <p:attrNameLst>
                                              <p:attrName>ppt_x</p:attrName>
                                            </p:attrNameLst>
                                          </p:cBhvr>
                                          <p:tavLst>
                                            <p:tav tm="0">
                                              <p:val>
                                                <p:strVal val="0-#ppt_w/2"/>
                                              </p:val>
                                            </p:tav>
                                            <p:tav tm="100000">
                                              <p:val>
                                                <p:strVal val="#ppt_x"/>
                                              </p:val>
                                            </p:tav>
                                          </p:tavLst>
                                        </p:anim>
                                        <p:anim calcmode="lin" valueType="num" p14:bounceEnd="61111">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1111">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14:bounceEnd="61111">
                                          <p:cBhvr additive="base">
                                            <p:cTn id="11" dur="1100" fill="hold"/>
                                            <p:tgtEl>
                                              <p:spTgt spid="4"/>
                                            </p:tgtEl>
                                            <p:attrNameLst>
                                              <p:attrName>ppt_x</p:attrName>
                                            </p:attrNameLst>
                                          </p:cBhvr>
                                          <p:tavLst>
                                            <p:tav tm="0">
                                              <p:val>
                                                <p:strVal val="1+#ppt_w/2"/>
                                              </p:val>
                                            </p:tav>
                                            <p:tav tm="100000">
                                              <p:val>
                                                <p:strVal val="#ppt_x"/>
                                              </p:val>
                                            </p:tav>
                                          </p:tavLst>
                                        </p:anim>
                                        <p:anim calcmode="lin" valueType="num" p14:bounceEnd="61111">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8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8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10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1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80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9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900" fill="hold"/>
                                            <p:tgtEl>
                                              <p:spTgt spid="3"/>
                                            </p:tgtEl>
                                            <p:attrNameLst>
                                              <p:attrName>ppt_x</p:attrName>
                                            </p:attrNameLst>
                                          </p:cBhvr>
                                          <p:tavLst>
                                            <p:tav tm="0">
                                              <p:val>
                                                <p:strVal val="0-#ppt_w/2"/>
                                              </p:val>
                                            </p:tav>
                                            <p:tav tm="100000">
                                              <p:val>
                                                <p:strVal val="#ppt_x"/>
                                              </p:val>
                                            </p:tav>
                                          </p:tavLst>
                                        </p:anim>
                                        <p:anim calcmode="lin" valueType="num">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100" fill="hold"/>
                                            <p:tgtEl>
                                              <p:spTgt spid="4"/>
                                            </p:tgtEl>
                                            <p:attrNameLst>
                                              <p:attrName>ppt_x</p:attrName>
                                            </p:attrNameLst>
                                          </p:cBhvr>
                                          <p:tavLst>
                                            <p:tav tm="0">
                                              <p:val>
                                                <p:strVal val="1+#ppt_w/2"/>
                                              </p:val>
                                            </p:tav>
                                            <p:tav tm="100000">
                                              <p:val>
                                                <p:strVal val="#ppt_x"/>
                                              </p:val>
                                            </p:tav>
                                          </p:tavLst>
                                        </p:anim>
                                        <p:anim calcmode="lin" valueType="num">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8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8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10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1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00"/>
                                            <p:tgtEl>
                                              <p:spTgt spid="13"/>
                                            </p:tgtEl>
                                          </p:cBhvr>
                                        </p:animEffect>
                                      </p:childTnLst>
                                    </p:cTn>
                                  </p:par>
                                  <p:par>
                                    <p:cTn id="34" presetID="22" presetClass="entr" presetSubtype="4" fill="hold" nodeType="withEffect">
                                      <p:stCondLst>
                                        <p:cond delay="150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200"/>
                                            <p:tgtEl>
                                              <p:spTgt spid="14"/>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par>
                                    <p:cTn id="40" presetID="10" presetClass="entr" presetSubtype="0" fill="hold" nodeType="withEffect">
                                      <p:stCondLst>
                                        <p:cond delay="8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9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9" grpId="0"/>
          <p:bldP spid="10" grpId="0"/>
          <p:bldP spid="12" grpId="0" animBg="1"/>
          <p:bldP spid="13" grpId="0"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rot="5400000">
            <a:off x="981514" y="2558916"/>
            <a:ext cx="2004740" cy="174351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6" name="Hexagon 5"/>
          <p:cNvSpPr/>
          <p:nvPr/>
        </p:nvSpPr>
        <p:spPr>
          <a:xfrm rot="5400000">
            <a:off x="1895318" y="4118171"/>
            <a:ext cx="2004740" cy="174351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7" name="Hexagon 6"/>
          <p:cNvSpPr/>
          <p:nvPr/>
        </p:nvSpPr>
        <p:spPr>
          <a:xfrm rot="5400000">
            <a:off x="2809122" y="2558916"/>
            <a:ext cx="2004740" cy="1743515"/>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8" name="Hexagon 7"/>
          <p:cNvSpPr/>
          <p:nvPr/>
        </p:nvSpPr>
        <p:spPr>
          <a:xfrm rot="5400000">
            <a:off x="3722926" y="996316"/>
            <a:ext cx="2004740" cy="174351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9" name="Hexagon 8"/>
          <p:cNvSpPr/>
          <p:nvPr/>
        </p:nvSpPr>
        <p:spPr>
          <a:xfrm rot="5400000">
            <a:off x="4636730" y="2558916"/>
            <a:ext cx="2004740" cy="1743515"/>
          </a:xfrm>
          <a:prstGeom prst="hexagon">
            <a:avLst>
              <a:gd name="adj" fmla="val 28802"/>
              <a:gd name="vf" fmla="val 115470"/>
            </a:avLst>
          </a:prstGeom>
          <a:solidFill>
            <a:schemeClr val="accent4"/>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10" name="Hexagon 9"/>
          <p:cNvSpPr/>
          <p:nvPr/>
        </p:nvSpPr>
        <p:spPr>
          <a:xfrm rot="5400000">
            <a:off x="5550534" y="4118171"/>
            <a:ext cx="2004740" cy="174351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11" name="Hexagon 10"/>
          <p:cNvSpPr/>
          <p:nvPr/>
        </p:nvSpPr>
        <p:spPr>
          <a:xfrm rot="5400000">
            <a:off x="6464338" y="2558916"/>
            <a:ext cx="2004740" cy="1743515"/>
          </a:xfrm>
          <a:prstGeom prst="hexagon">
            <a:avLst>
              <a:gd name="adj" fmla="val 28802"/>
              <a:gd name="vf" fmla="val 115470"/>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13" name="Hexagon 12"/>
          <p:cNvSpPr/>
          <p:nvPr/>
        </p:nvSpPr>
        <p:spPr>
          <a:xfrm rot="5400000">
            <a:off x="9205746" y="996316"/>
            <a:ext cx="2004740" cy="1743515"/>
          </a:xfrm>
          <a:prstGeom prst="hexagon">
            <a:avLst>
              <a:gd name="adj" fmla="val 28802"/>
              <a:gd name="vf" fmla="val 115470"/>
            </a:avLst>
          </a:prstGeom>
          <a:solidFill>
            <a:schemeClr val="bg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sp>
        <p:nvSpPr>
          <p:cNvPr id="14" name="Hexagon 13"/>
          <p:cNvSpPr/>
          <p:nvPr/>
        </p:nvSpPr>
        <p:spPr>
          <a:xfrm rot="5400000">
            <a:off x="8291946" y="2558916"/>
            <a:ext cx="2004740" cy="1743515"/>
          </a:xfrm>
          <a:prstGeom prst="hexagon">
            <a:avLst>
              <a:gd name="adj" fmla="val 28802"/>
              <a:gd name="vf" fmla="val 115470"/>
            </a:avLst>
          </a:prstGeom>
          <a:solidFill>
            <a:schemeClr val="bg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sz="2133" dirty="0">
                <a:solidFill>
                  <a:srgbClr val="FFFFFF"/>
                </a:solidFill>
              </a:rPr>
              <a:t>Xxx </a:t>
            </a:r>
            <a:r>
              <a:rPr lang="en-US" sz="2133" dirty="0" err="1">
                <a:solidFill>
                  <a:srgbClr val="FFFFFF"/>
                </a:solidFill>
              </a:rPr>
              <a:t>xxxx</a:t>
            </a:r>
            <a:endParaRPr lang="en-US" sz="2133" dirty="0">
              <a:solidFill>
                <a:srgbClr val="FFFFFF"/>
              </a:solidFill>
            </a:endParaRPr>
          </a:p>
          <a:p>
            <a:pPr algn="ctr" defTabSz="888978">
              <a:lnSpc>
                <a:spcPct val="90000"/>
              </a:lnSpc>
              <a:spcBef>
                <a:spcPct val="0"/>
              </a:spcBef>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a:t>
            </a:r>
          </a:p>
        </p:txBody>
      </p:sp>
      <p:grpSp>
        <p:nvGrpSpPr>
          <p:cNvPr id="16" name="Group 15"/>
          <p:cNvGrpSpPr/>
          <p:nvPr/>
        </p:nvGrpSpPr>
        <p:grpSpPr>
          <a:xfrm>
            <a:off x="1529224" y="2680547"/>
            <a:ext cx="909317" cy="686027"/>
            <a:chOff x="1001712" y="1679575"/>
            <a:chExt cx="1428751" cy="1077913"/>
          </a:xfrm>
        </p:grpSpPr>
        <p:sp>
          <p:nvSpPr>
            <p:cNvPr id="17" name="Freeform 16"/>
            <p:cNvSpPr>
              <a:spLocks noEditPoints="1"/>
            </p:cNvSpPr>
            <p:nvPr/>
          </p:nvSpPr>
          <p:spPr bwMode="auto">
            <a:xfrm>
              <a:off x="1001712" y="2185988"/>
              <a:ext cx="558800" cy="571500"/>
            </a:xfrm>
            <a:custGeom>
              <a:avLst/>
              <a:gdLst>
                <a:gd name="T0" fmla="*/ 68 w 94"/>
                <a:gd name="T1" fmla="*/ 70 h 96"/>
                <a:gd name="T2" fmla="*/ 61 w 94"/>
                <a:gd name="T3" fmla="*/ 54 h 96"/>
                <a:gd name="T4" fmla="*/ 70 w 94"/>
                <a:gd name="T5" fmla="*/ 30 h 96"/>
                <a:gd name="T6" fmla="*/ 47 w 94"/>
                <a:gd name="T7" fmla="*/ 0 h 96"/>
                <a:gd name="T8" fmla="*/ 24 w 94"/>
                <a:gd name="T9" fmla="*/ 30 h 96"/>
                <a:gd name="T10" fmla="*/ 33 w 94"/>
                <a:gd name="T11" fmla="*/ 54 h 96"/>
                <a:gd name="T12" fmla="*/ 26 w 94"/>
                <a:gd name="T13" fmla="*/ 70 h 96"/>
                <a:gd name="T14" fmla="*/ 0 w 94"/>
                <a:gd name="T15" fmla="*/ 94 h 96"/>
                <a:gd name="T16" fmla="*/ 2 w 94"/>
                <a:gd name="T17" fmla="*/ 96 h 96"/>
                <a:gd name="T18" fmla="*/ 92 w 94"/>
                <a:gd name="T19" fmla="*/ 96 h 96"/>
                <a:gd name="T20" fmla="*/ 94 w 94"/>
                <a:gd name="T21" fmla="*/ 94 h 96"/>
                <a:gd name="T22" fmla="*/ 68 w 94"/>
                <a:gd name="T23" fmla="*/ 70 h 96"/>
                <a:gd name="T24" fmla="*/ 47 w 94"/>
                <a:gd name="T25" fmla="*/ 5 h 96"/>
                <a:gd name="T26" fmla="*/ 65 w 94"/>
                <a:gd name="T27" fmla="*/ 30 h 96"/>
                <a:gd name="T28" fmla="*/ 47 w 94"/>
                <a:gd name="T29" fmla="*/ 56 h 96"/>
                <a:gd name="T30" fmla="*/ 28 w 94"/>
                <a:gd name="T31" fmla="*/ 30 h 96"/>
                <a:gd name="T32" fmla="*/ 47 w 94"/>
                <a:gd name="T33" fmla="*/ 5 h 96"/>
                <a:gd name="T34" fmla="*/ 4 w 94"/>
                <a:gd name="T35" fmla="*/ 92 h 96"/>
                <a:gd name="T36" fmla="*/ 27 w 94"/>
                <a:gd name="T37" fmla="*/ 74 h 96"/>
                <a:gd name="T38" fmla="*/ 27 w 94"/>
                <a:gd name="T39" fmla="*/ 74 h 96"/>
                <a:gd name="T40" fmla="*/ 37 w 94"/>
                <a:gd name="T41" fmla="*/ 58 h 96"/>
                <a:gd name="T42" fmla="*/ 47 w 94"/>
                <a:gd name="T43" fmla="*/ 60 h 96"/>
                <a:gd name="T44" fmla="*/ 56 w 94"/>
                <a:gd name="T45" fmla="*/ 57 h 96"/>
                <a:gd name="T46" fmla="*/ 67 w 94"/>
                <a:gd name="T47" fmla="*/ 75 h 96"/>
                <a:gd name="T48" fmla="*/ 67 w 94"/>
                <a:gd name="T49" fmla="*/ 75 h 96"/>
                <a:gd name="T50" fmla="*/ 89 w 94"/>
                <a:gd name="T51" fmla="*/ 92 h 96"/>
                <a:gd name="T52" fmla="*/ 4 w 94"/>
                <a:gd name="T5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6">
                  <a:moveTo>
                    <a:pt x="68" y="70"/>
                  </a:moveTo>
                  <a:cubicBezTo>
                    <a:pt x="63" y="69"/>
                    <a:pt x="61" y="59"/>
                    <a:pt x="61" y="54"/>
                  </a:cubicBezTo>
                  <a:cubicBezTo>
                    <a:pt x="66" y="48"/>
                    <a:pt x="70" y="40"/>
                    <a:pt x="70" y="30"/>
                  </a:cubicBezTo>
                  <a:cubicBezTo>
                    <a:pt x="70" y="12"/>
                    <a:pt x="61" y="0"/>
                    <a:pt x="47" y="0"/>
                  </a:cubicBezTo>
                  <a:cubicBezTo>
                    <a:pt x="33" y="0"/>
                    <a:pt x="24" y="12"/>
                    <a:pt x="24" y="30"/>
                  </a:cubicBezTo>
                  <a:cubicBezTo>
                    <a:pt x="24" y="40"/>
                    <a:pt x="27" y="48"/>
                    <a:pt x="33" y="54"/>
                  </a:cubicBezTo>
                  <a:cubicBezTo>
                    <a:pt x="33" y="61"/>
                    <a:pt x="31" y="68"/>
                    <a:pt x="26" y="70"/>
                  </a:cubicBezTo>
                  <a:cubicBezTo>
                    <a:pt x="4" y="74"/>
                    <a:pt x="0" y="85"/>
                    <a:pt x="0" y="94"/>
                  </a:cubicBezTo>
                  <a:cubicBezTo>
                    <a:pt x="0" y="95"/>
                    <a:pt x="1" y="96"/>
                    <a:pt x="2" y="96"/>
                  </a:cubicBezTo>
                  <a:cubicBezTo>
                    <a:pt x="92" y="96"/>
                    <a:pt x="92" y="96"/>
                    <a:pt x="92" y="96"/>
                  </a:cubicBezTo>
                  <a:cubicBezTo>
                    <a:pt x="93" y="96"/>
                    <a:pt x="94" y="95"/>
                    <a:pt x="94" y="94"/>
                  </a:cubicBezTo>
                  <a:cubicBezTo>
                    <a:pt x="94" y="85"/>
                    <a:pt x="90" y="75"/>
                    <a:pt x="68" y="70"/>
                  </a:cubicBezTo>
                  <a:close/>
                  <a:moveTo>
                    <a:pt x="47" y="5"/>
                  </a:moveTo>
                  <a:cubicBezTo>
                    <a:pt x="51" y="5"/>
                    <a:pt x="65" y="7"/>
                    <a:pt x="65" y="30"/>
                  </a:cubicBezTo>
                  <a:cubicBezTo>
                    <a:pt x="65" y="45"/>
                    <a:pt x="55" y="56"/>
                    <a:pt x="47" y="56"/>
                  </a:cubicBezTo>
                  <a:cubicBezTo>
                    <a:pt x="38" y="56"/>
                    <a:pt x="28" y="45"/>
                    <a:pt x="28" y="30"/>
                  </a:cubicBezTo>
                  <a:cubicBezTo>
                    <a:pt x="28" y="7"/>
                    <a:pt x="42" y="5"/>
                    <a:pt x="47" y="5"/>
                  </a:cubicBezTo>
                  <a:close/>
                  <a:moveTo>
                    <a:pt x="4" y="92"/>
                  </a:moveTo>
                  <a:cubicBezTo>
                    <a:pt x="5" y="83"/>
                    <a:pt x="13" y="77"/>
                    <a:pt x="27" y="74"/>
                  </a:cubicBezTo>
                  <a:cubicBezTo>
                    <a:pt x="27" y="74"/>
                    <a:pt x="27" y="74"/>
                    <a:pt x="27" y="74"/>
                  </a:cubicBezTo>
                  <a:cubicBezTo>
                    <a:pt x="34" y="72"/>
                    <a:pt x="37" y="65"/>
                    <a:pt x="37" y="58"/>
                  </a:cubicBezTo>
                  <a:cubicBezTo>
                    <a:pt x="40" y="59"/>
                    <a:pt x="43" y="60"/>
                    <a:pt x="47" y="60"/>
                  </a:cubicBezTo>
                  <a:cubicBezTo>
                    <a:pt x="50" y="60"/>
                    <a:pt x="53" y="59"/>
                    <a:pt x="56" y="57"/>
                  </a:cubicBezTo>
                  <a:cubicBezTo>
                    <a:pt x="57" y="65"/>
                    <a:pt x="60" y="73"/>
                    <a:pt x="67" y="75"/>
                  </a:cubicBezTo>
                  <a:cubicBezTo>
                    <a:pt x="67" y="75"/>
                    <a:pt x="67" y="75"/>
                    <a:pt x="67" y="75"/>
                  </a:cubicBezTo>
                  <a:cubicBezTo>
                    <a:pt x="81" y="77"/>
                    <a:pt x="88" y="83"/>
                    <a:pt x="89" y="92"/>
                  </a:cubicBezTo>
                  <a:lnTo>
                    <a:pt x="4" y="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7"/>
            <p:cNvSpPr>
              <a:spLocks noEditPoints="1"/>
            </p:cNvSpPr>
            <p:nvPr/>
          </p:nvSpPr>
          <p:spPr bwMode="auto">
            <a:xfrm>
              <a:off x="1870075" y="2185988"/>
              <a:ext cx="560388" cy="571500"/>
            </a:xfrm>
            <a:custGeom>
              <a:avLst/>
              <a:gdLst>
                <a:gd name="T0" fmla="*/ 69 w 94"/>
                <a:gd name="T1" fmla="*/ 70 h 96"/>
                <a:gd name="T2" fmla="*/ 61 w 94"/>
                <a:gd name="T3" fmla="*/ 54 h 96"/>
                <a:gd name="T4" fmla="*/ 70 w 94"/>
                <a:gd name="T5" fmla="*/ 30 h 96"/>
                <a:gd name="T6" fmla="*/ 47 w 94"/>
                <a:gd name="T7" fmla="*/ 0 h 96"/>
                <a:gd name="T8" fmla="*/ 24 w 94"/>
                <a:gd name="T9" fmla="*/ 30 h 96"/>
                <a:gd name="T10" fmla="*/ 33 w 94"/>
                <a:gd name="T11" fmla="*/ 54 h 96"/>
                <a:gd name="T12" fmla="*/ 26 w 94"/>
                <a:gd name="T13" fmla="*/ 70 h 96"/>
                <a:gd name="T14" fmla="*/ 0 w 94"/>
                <a:gd name="T15" fmla="*/ 94 h 96"/>
                <a:gd name="T16" fmla="*/ 2 w 94"/>
                <a:gd name="T17" fmla="*/ 96 h 96"/>
                <a:gd name="T18" fmla="*/ 92 w 94"/>
                <a:gd name="T19" fmla="*/ 96 h 96"/>
                <a:gd name="T20" fmla="*/ 94 w 94"/>
                <a:gd name="T21" fmla="*/ 94 h 96"/>
                <a:gd name="T22" fmla="*/ 69 w 94"/>
                <a:gd name="T23" fmla="*/ 70 h 96"/>
                <a:gd name="T24" fmla="*/ 47 w 94"/>
                <a:gd name="T25" fmla="*/ 5 h 96"/>
                <a:gd name="T26" fmla="*/ 66 w 94"/>
                <a:gd name="T27" fmla="*/ 30 h 96"/>
                <a:gd name="T28" fmla="*/ 47 w 94"/>
                <a:gd name="T29" fmla="*/ 56 h 96"/>
                <a:gd name="T30" fmla="*/ 29 w 94"/>
                <a:gd name="T31" fmla="*/ 30 h 96"/>
                <a:gd name="T32" fmla="*/ 47 w 94"/>
                <a:gd name="T33" fmla="*/ 5 h 96"/>
                <a:gd name="T34" fmla="*/ 5 w 94"/>
                <a:gd name="T35" fmla="*/ 92 h 96"/>
                <a:gd name="T36" fmla="*/ 27 w 94"/>
                <a:gd name="T37" fmla="*/ 74 h 96"/>
                <a:gd name="T38" fmla="*/ 28 w 94"/>
                <a:gd name="T39" fmla="*/ 74 h 96"/>
                <a:gd name="T40" fmla="*/ 38 w 94"/>
                <a:gd name="T41" fmla="*/ 58 h 96"/>
                <a:gd name="T42" fmla="*/ 47 w 94"/>
                <a:gd name="T43" fmla="*/ 60 h 96"/>
                <a:gd name="T44" fmla="*/ 57 w 94"/>
                <a:gd name="T45" fmla="*/ 57 h 96"/>
                <a:gd name="T46" fmla="*/ 68 w 94"/>
                <a:gd name="T47" fmla="*/ 75 h 96"/>
                <a:gd name="T48" fmla="*/ 68 w 94"/>
                <a:gd name="T49" fmla="*/ 75 h 96"/>
                <a:gd name="T50" fmla="*/ 90 w 94"/>
                <a:gd name="T51" fmla="*/ 92 h 96"/>
                <a:gd name="T52" fmla="*/ 5 w 94"/>
                <a:gd name="T5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6">
                  <a:moveTo>
                    <a:pt x="69" y="70"/>
                  </a:moveTo>
                  <a:cubicBezTo>
                    <a:pt x="63" y="69"/>
                    <a:pt x="61" y="59"/>
                    <a:pt x="61" y="54"/>
                  </a:cubicBezTo>
                  <a:cubicBezTo>
                    <a:pt x="67" y="48"/>
                    <a:pt x="70" y="40"/>
                    <a:pt x="70" y="30"/>
                  </a:cubicBezTo>
                  <a:cubicBezTo>
                    <a:pt x="70" y="12"/>
                    <a:pt x="61" y="0"/>
                    <a:pt x="47" y="0"/>
                  </a:cubicBezTo>
                  <a:cubicBezTo>
                    <a:pt x="33" y="0"/>
                    <a:pt x="24" y="12"/>
                    <a:pt x="24" y="30"/>
                  </a:cubicBezTo>
                  <a:cubicBezTo>
                    <a:pt x="24" y="40"/>
                    <a:pt x="28" y="48"/>
                    <a:pt x="33" y="54"/>
                  </a:cubicBezTo>
                  <a:cubicBezTo>
                    <a:pt x="33" y="61"/>
                    <a:pt x="31" y="68"/>
                    <a:pt x="26" y="70"/>
                  </a:cubicBezTo>
                  <a:cubicBezTo>
                    <a:pt x="5" y="74"/>
                    <a:pt x="0" y="85"/>
                    <a:pt x="0" y="94"/>
                  </a:cubicBezTo>
                  <a:cubicBezTo>
                    <a:pt x="0" y="95"/>
                    <a:pt x="1" y="96"/>
                    <a:pt x="2" y="96"/>
                  </a:cubicBezTo>
                  <a:cubicBezTo>
                    <a:pt x="92" y="96"/>
                    <a:pt x="92" y="96"/>
                    <a:pt x="92" y="96"/>
                  </a:cubicBezTo>
                  <a:cubicBezTo>
                    <a:pt x="93" y="96"/>
                    <a:pt x="94" y="95"/>
                    <a:pt x="94" y="94"/>
                  </a:cubicBezTo>
                  <a:cubicBezTo>
                    <a:pt x="94" y="85"/>
                    <a:pt x="90" y="75"/>
                    <a:pt x="69" y="70"/>
                  </a:cubicBezTo>
                  <a:close/>
                  <a:moveTo>
                    <a:pt x="47" y="5"/>
                  </a:moveTo>
                  <a:cubicBezTo>
                    <a:pt x="52" y="5"/>
                    <a:pt x="66" y="7"/>
                    <a:pt x="66" y="30"/>
                  </a:cubicBezTo>
                  <a:cubicBezTo>
                    <a:pt x="66" y="45"/>
                    <a:pt x="56" y="56"/>
                    <a:pt x="47" y="56"/>
                  </a:cubicBezTo>
                  <a:cubicBezTo>
                    <a:pt x="39" y="56"/>
                    <a:pt x="29" y="45"/>
                    <a:pt x="29" y="30"/>
                  </a:cubicBezTo>
                  <a:cubicBezTo>
                    <a:pt x="29" y="7"/>
                    <a:pt x="43" y="5"/>
                    <a:pt x="47" y="5"/>
                  </a:cubicBezTo>
                  <a:close/>
                  <a:moveTo>
                    <a:pt x="5" y="92"/>
                  </a:moveTo>
                  <a:cubicBezTo>
                    <a:pt x="6" y="83"/>
                    <a:pt x="14" y="77"/>
                    <a:pt x="27" y="74"/>
                  </a:cubicBezTo>
                  <a:cubicBezTo>
                    <a:pt x="28" y="74"/>
                    <a:pt x="28" y="74"/>
                    <a:pt x="28" y="74"/>
                  </a:cubicBezTo>
                  <a:cubicBezTo>
                    <a:pt x="34" y="72"/>
                    <a:pt x="37" y="65"/>
                    <a:pt x="38" y="58"/>
                  </a:cubicBezTo>
                  <a:cubicBezTo>
                    <a:pt x="41" y="59"/>
                    <a:pt x="44" y="60"/>
                    <a:pt x="47" y="60"/>
                  </a:cubicBezTo>
                  <a:cubicBezTo>
                    <a:pt x="51" y="60"/>
                    <a:pt x="54" y="59"/>
                    <a:pt x="57" y="57"/>
                  </a:cubicBezTo>
                  <a:cubicBezTo>
                    <a:pt x="58" y="65"/>
                    <a:pt x="61" y="73"/>
                    <a:pt x="68" y="75"/>
                  </a:cubicBezTo>
                  <a:cubicBezTo>
                    <a:pt x="68" y="75"/>
                    <a:pt x="68" y="75"/>
                    <a:pt x="68" y="75"/>
                  </a:cubicBezTo>
                  <a:cubicBezTo>
                    <a:pt x="81" y="77"/>
                    <a:pt x="89" y="83"/>
                    <a:pt x="90" y="92"/>
                  </a:cubicBezTo>
                  <a:lnTo>
                    <a:pt x="5" y="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8"/>
            <p:cNvSpPr>
              <a:spLocks noEditPoints="1"/>
            </p:cNvSpPr>
            <p:nvPr/>
          </p:nvSpPr>
          <p:spPr bwMode="auto">
            <a:xfrm>
              <a:off x="1447800" y="1852613"/>
              <a:ext cx="101600" cy="95250"/>
            </a:xfrm>
            <a:custGeom>
              <a:avLst/>
              <a:gdLst>
                <a:gd name="T0" fmla="*/ 9 w 17"/>
                <a:gd name="T1" fmla="*/ 0 h 16"/>
                <a:gd name="T2" fmla="*/ 0 w 17"/>
                <a:gd name="T3" fmla="*/ 8 h 16"/>
                <a:gd name="T4" fmla="*/ 9 w 17"/>
                <a:gd name="T5" fmla="*/ 16 h 16"/>
                <a:gd name="T6" fmla="*/ 17 w 17"/>
                <a:gd name="T7" fmla="*/ 8 h 16"/>
                <a:gd name="T8" fmla="*/ 9 w 17"/>
                <a:gd name="T9" fmla="*/ 0 h 16"/>
                <a:gd name="T10" fmla="*/ 9 w 17"/>
                <a:gd name="T11" fmla="*/ 12 h 16"/>
                <a:gd name="T12" fmla="*/ 5 w 17"/>
                <a:gd name="T13" fmla="*/ 8 h 16"/>
                <a:gd name="T14" fmla="*/ 9 w 17"/>
                <a:gd name="T15" fmla="*/ 4 h 16"/>
                <a:gd name="T16" fmla="*/ 12 w 17"/>
                <a:gd name="T17" fmla="*/ 8 h 16"/>
                <a:gd name="T18" fmla="*/ 9 w 17"/>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9" y="0"/>
                  </a:moveTo>
                  <a:cubicBezTo>
                    <a:pt x="4" y="0"/>
                    <a:pt x="0" y="3"/>
                    <a:pt x="0" y="8"/>
                  </a:cubicBezTo>
                  <a:cubicBezTo>
                    <a:pt x="0" y="13"/>
                    <a:pt x="4" y="16"/>
                    <a:pt x="9" y="16"/>
                  </a:cubicBezTo>
                  <a:cubicBezTo>
                    <a:pt x="13" y="16"/>
                    <a:pt x="17" y="13"/>
                    <a:pt x="17" y="8"/>
                  </a:cubicBezTo>
                  <a:cubicBezTo>
                    <a:pt x="17" y="3"/>
                    <a:pt x="13" y="0"/>
                    <a:pt x="9" y="0"/>
                  </a:cubicBezTo>
                  <a:close/>
                  <a:moveTo>
                    <a:pt x="9" y="12"/>
                  </a:moveTo>
                  <a:cubicBezTo>
                    <a:pt x="7" y="12"/>
                    <a:pt x="5" y="10"/>
                    <a:pt x="5" y="8"/>
                  </a:cubicBezTo>
                  <a:cubicBezTo>
                    <a:pt x="5" y="6"/>
                    <a:pt x="7" y="4"/>
                    <a:pt x="9" y="4"/>
                  </a:cubicBezTo>
                  <a:cubicBezTo>
                    <a:pt x="11" y="4"/>
                    <a:pt x="12" y="6"/>
                    <a:pt x="12" y="8"/>
                  </a:cubicBezTo>
                  <a:cubicBezTo>
                    <a:pt x="12" y="10"/>
                    <a:pt x="11" y="12"/>
                    <a:pt x="9"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9"/>
            <p:cNvSpPr>
              <a:spLocks noEditPoints="1"/>
            </p:cNvSpPr>
            <p:nvPr/>
          </p:nvSpPr>
          <p:spPr bwMode="auto">
            <a:xfrm>
              <a:off x="1560512" y="1852613"/>
              <a:ext cx="95250" cy="95250"/>
            </a:xfrm>
            <a:custGeom>
              <a:avLst/>
              <a:gdLst>
                <a:gd name="T0" fmla="*/ 8 w 16"/>
                <a:gd name="T1" fmla="*/ 0 h 16"/>
                <a:gd name="T2" fmla="*/ 0 w 16"/>
                <a:gd name="T3" fmla="*/ 8 h 16"/>
                <a:gd name="T4" fmla="*/ 8 w 16"/>
                <a:gd name="T5" fmla="*/ 16 h 16"/>
                <a:gd name="T6" fmla="*/ 16 w 16"/>
                <a:gd name="T7" fmla="*/ 8 h 16"/>
                <a:gd name="T8" fmla="*/ 8 w 16"/>
                <a:gd name="T9" fmla="*/ 0 h 16"/>
                <a:gd name="T10" fmla="*/ 8 w 16"/>
                <a:gd name="T11" fmla="*/ 12 h 16"/>
                <a:gd name="T12" fmla="*/ 4 w 16"/>
                <a:gd name="T13" fmla="*/ 8 h 16"/>
                <a:gd name="T14" fmla="*/ 8 w 16"/>
                <a:gd name="T15" fmla="*/ 4 h 16"/>
                <a:gd name="T16" fmla="*/ 12 w 16"/>
                <a:gd name="T17" fmla="*/ 8 h 16"/>
                <a:gd name="T18" fmla="*/ 8 w 16"/>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0"/>
                  </a:moveTo>
                  <a:cubicBezTo>
                    <a:pt x="3" y="0"/>
                    <a:pt x="0" y="3"/>
                    <a:pt x="0" y="8"/>
                  </a:cubicBezTo>
                  <a:cubicBezTo>
                    <a:pt x="0" y="13"/>
                    <a:pt x="3" y="16"/>
                    <a:pt x="8" y="16"/>
                  </a:cubicBezTo>
                  <a:cubicBezTo>
                    <a:pt x="13" y="16"/>
                    <a:pt x="16" y="13"/>
                    <a:pt x="16" y="8"/>
                  </a:cubicBezTo>
                  <a:cubicBezTo>
                    <a:pt x="16" y="3"/>
                    <a:pt x="13" y="0"/>
                    <a:pt x="8" y="0"/>
                  </a:cubicBezTo>
                  <a:close/>
                  <a:moveTo>
                    <a:pt x="8" y="12"/>
                  </a:moveTo>
                  <a:cubicBezTo>
                    <a:pt x="6" y="12"/>
                    <a:pt x="4" y="10"/>
                    <a:pt x="4" y="8"/>
                  </a:cubicBezTo>
                  <a:cubicBezTo>
                    <a:pt x="4" y="6"/>
                    <a:pt x="6" y="4"/>
                    <a:pt x="8" y="4"/>
                  </a:cubicBezTo>
                  <a:cubicBezTo>
                    <a:pt x="10" y="4"/>
                    <a:pt x="12" y="6"/>
                    <a:pt x="12" y="8"/>
                  </a:cubicBezTo>
                  <a:cubicBezTo>
                    <a:pt x="12" y="10"/>
                    <a:pt x="10" y="12"/>
                    <a:pt x="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0"/>
            <p:cNvSpPr>
              <a:spLocks noEditPoints="1"/>
            </p:cNvSpPr>
            <p:nvPr/>
          </p:nvSpPr>
          <p:spPr bwMode="auto">
            <a:xfrm>
              <a:off x="1668462" y="1852613"/>
              <a:ext cx="101600" cy="95250"/>
            </a:xfrm>
            <a:custGeom>
              <a:avLst/>
              <a:gdLst>
                <a:gd name="T0" fmla="*/ 17 w 17"/>
                <a:gd name="T1" fmla="*/ 8 h 16"/>
                <a:gd name="T2" fmla="*/ 8 w 17"/>
                <a:gd name="T3" fmla="*/ 0 h 16"/>
                <a:gd name="T4" fmla="*/ 0 w 17"/>
                <a:gd name="T5" fmla="*/ 8 h 16"/>
                <a:gd name="T6" fmla="*/ 8 w 17"/>
                <a:gd name="T7" fmla="*/ 16 h 16"/>
                <a:gd name="T8" fmla="*/ 17 w 17"/>
                <a:gd name="T9" fmla="*/ 8 h 16"/>
                <a:gd name="T10" fmla="*/ 8 w 17"/>
                <a:gd name="T11" fmla="*/ 12 h 16"/>
                <a:gd name="T12" fmla="*/ 5 w 17"/>
                <a:gd name="T13" fmla="*/ 8 h 16"/>
                <a:gd name="T14" fmla="*/ 8 w 17"/>
                <a:gd name="T15" fmla="*/ 4 h 16"/>
                <a:gd name="T16" fmla="*/ 12 w 17"/>
                <a:gd name="T17" fmla="*/ 8 h 16"/>
                <a:gd name="T18" fmla="*/ 8 w 17"/>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17" y="8"/>
                  </a:moveTo>
                  <a:cubicBezTo>
                    <a:pt x="17" y="3"/>
                    <a:pt x="13" y="0"/>
                    <a:pt x="8" y="0"/>
                  </a:cubicBezTo>
                  <a:cubicBezTo>
                    <a:pt x="4" y="0"/>
                    <a:pt x="0" y="3"/>
                    <a:pt x="0" y="8"/>
                  </a:cubicBezTo>
                  <a:cubicBezTo>
                    <a:pt x="0" y="13"/>
                    <a:pt x="4" y="16"/>
                    <a:pt x="8" y="16"/>
                  </a:cubicBezTo>
                  <a:cubicBezTo>
                    <a:pt x="13" y="16"/>
                    <a:pt x="17" y="13"/>
                    <a:pt x="17" y="8"/>
                  </a:cubicBezTo>
                  <a:close/>
                  <a:moveTo>
                    <a:pt x="8" y="12"/>
                  </a:moveTo>
                  <a:cubicBezTo>
                    <a:pt x="6" y="12"/>
                    <a:pt x="5" y="10"/>
                    <a:pt x="5" y="8"/>
                  </a:cubicBezTo>
                  <a:cubicBezTo>
                    <a:pt x="5" y="6"/>
                    <a:pt x="6" y="4"/>
                    <a:pt x="8" y="4"/>
                  </a:cubicBezTo>
                  <a:cubicBezTo>
                    <a:pt x="10" y="4"/>
                    <a:pt x="12" y="6"/>
                    <a:pt x="12" y="8"/>
                  </a:cubicBezTo>
                  <a:cubicBezTo>
                    <a:pt x="12" y="10"/>
                    <a:pt x="10" y="12"/>
                    <a:pt x="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1"/>
            <p:cNvSpPr>
              <a:spLocks noEditPoints="1"/>
            </p:cNvSpPr>
            <p:nvPr/>
          </p:nvSpPr>
          <p:spPr bwMode="auto">
            <a:xfrm>
              <a:off x="1727200" y="1954213"/>
              <a:ext cx="95250" cy="101600"/>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2 h 17"/>
                <a:gd name="T12" fmla="*/ 4 w 16"/>
                <a:gd name="T13" fmla="*/ 9 h 17"/>
                <a:gd name="T14" fmla="*/ 8 w 16"/>
                <a:gd name="T15" fmla="*/ 5 h 17"/>
                <a:gd name="T16" fmla="*/ 12 w 16"/>
                <a:gd name="T17" fmla="*/ 9 h 17"/>
                <a:gd name="T18" fmla="*/ 8 w 1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3" y="17"/>
                    <a:pt x="8" y="17"/>
                  </a:cubicBezTo>
                  <a:cubicBezTo>
                    <a:pt x="13" y="17"/>
                    <a:pt x="16" y="13"/>
                    <a:pt x="16" y="9"/>
                  </a:cubicBezTo>
                  <a:cubicBezTo>
                    <a:pt x="16" y="4"/>
                    <a:pt x="13" y="0"/>
                    <a:pt x="8" y="0"/>
                  </a:cubicBezTo>
                  <a:close/>
                  <a:moveTo>
                    <a:pt x="8" y="12"/>
                  </a:moveTo>
                  <a:cubicBezTo>
                    <a:pt x="6" y="12"/>
                    <a:pt x="4" y="11"/>
                    <a:pt x="4" y="9"/>
                  </a:cubicBezTo>
                  <a:cubicBezTo>
                    <a:pt x="4" y="7"/>
                    <a:pt x="6" y="5"/>
                    <a:pt x="8" y="5"/>
                  </a:cubicBezTo>
                  <a:cubicBezTo>
                    <a:pt x="10" y="5"/>
                    <a:pt x="12" y="7"/>
                    <a:pt x="12" y="9"/>
                  </a:cubicBezTo>
                  <a:cubicBezTo>
                    <a:pt x="12" y="11"/>
                    <a:pt x="10" y="12"/>
                    <a:pt x="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22"/>
            <p:cNvSpPr>
              <a:spLocks noEditPoints="1"/>
            </p:cNvSpPr>
            <p:nvPr/>
          </p:nvSpPr>
          <p:spPr bwMode="auto">
            <a:xfrm>
              <a:off x="1835150" y="1954213"/>
              <a:ext cx="101600" cy="101600"/>
            </a:xfrm>
            <a:custGeom>
              <a:avLst/>
              <a:gdLst>
                <a:gd name="T0" fmla="*/ 17 w 17"/>
                <a:gd name="T1" fmla="*/ 9 h 17"/>
                <a:gd name="T2" fmla="*/ 8 w 17"/>
                <a:gd name="T3" fmla="*/ 0 h 17"/>
                <a:gd name="T4" fmla="*/ 0 w 17"/>
                <a:gd name="T5" fmla="*/ 9 h 17"/>
                <a:gd name="T6" fmla="*/ 8 w 17"/>
                <a:gd name="T7" fmla="*/ 17 h 17"/>
                <a:gd name="T8" fmla="*/ 17 w 17"/>
                <a:gd name="T9" fmla="*/ 9 h 17"/>
                <a:gd name="T10" fmla="*/ 8 w 17"/>
                <a:gd name="T11" fmla="*/ 12 h 17"/>
                <a:gd name="T12" fmla="*/ 5 w 17"/>
                <a:gd name="T13" fmla="*/ 9 h 17"/>
                <a:gd name="T14" fmla="*/ 8 w 17"/>
                <a:gd name="T15" fmla="*/ 5 h 17"/>
                <a:gd name="T16" fmla="*/ 12 w 17"/>
                <a:gd name="T17" fmla="*/ 9 h 17"/>
                <a:gd name="T18" fmla="*/ 8 w 17"/>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7" y="9"/>
                  </a:moveTo>
                  <a:cubicBezTo>
                    <a:pt x="17" y="4"/>
                    <a:pt x="13" y="0"/>
                    <a:pt x="8" y="0"/>
                  </a:cubicBezTo>
                  <a:cubicBezTo>
                    <a:pt x="4" y="0"/>
                    <a:pt x="0" y="4"/>
                    <a:pt x="0" y="9"/>
                  </a:cubicBezTo>
                  <a:cubicBezTo>
                    <a:pt x="0" y="13"/>
                    <a:pt x="4" y="17"/>
                    <a:pt x="8" y="17"/>
                  </a:cubicBezTo>
                  <a:cubicBezTo>
                    <a:pt x="13" y="17"/>
                    <a:pt x="17" y="13"/>
                    <a:pt x="17" y="9"/>
                  </a:cubicBezTo>
                  <a:close/>
                  <a:moveTo>
                    <a:pt x="8" y="12"/>
                  </a:moveTo>
                  <a:cubicBezTo>
                    <a:pt x="6" y="12"/>
                    <a:pt x="5" y="11"/>
                    <a:pt x="5" y="9"/>
                  </a:cubicBezTo>
                  <a:cubicBezTo>
                    <a:pt x="5" y="7"/>
                    <a:pt x="6" y="5"/>
                    <a:pt x="8" y="5"/>
                  </a:cubicBezTo>
                  <a:cubicBezTo>
                    <a:pt x="10" y="5"/>
                    <a:pt x="12" y="7"/>
                    <a:pt x="12" y="9"/>
                  </a:cubicBezTo>
                  <a:cubicBezTo>
                    <a:pt x="12" y="11"/>
                    <a:pt x="10" y="12"/>
                    <a:pt x="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3"/>
            <p:cNvSpPr>
              <a:spLocks noEditPoints="1"/>
            </p:cNvSpPr>
            <p:nvPr/>
          </p:nvSpPr>
          <p:spPr bwMode="auto">
            <a:xfrm>
              <a:off x="1941512" y="1954213"/>
              <a:ext cx="101600" cy="101600"/>
            </a:xfrm>
            <a:custGeom>
              <a:avLst/>
              <a:gdLst>
                <a:gd name="T0" fmla="*/ 9 w 17"/>
                <a:gd name="T1" fmla="*/ 17 h 17"/>
                <a:gd name="T2" fmla="*/ 17 w 17"/>
                <a:gd name="T3" fmla="*/ 9 h 17"/>
                <a:gd name="T4" fmla="*/ 9 w 17"/>
                <a:gd name="T5" fmla="*/ 0 h 17"/>
                <a:gd name="T6" fmla="*/ 0 w 17"/>
                <a:gd name="T7" fmla="*/ 9 h 17"/>
                <a:gd name="T8" fmla="*/ 9 w 17"/>
                <a:gd name="T9" fmla="*/ 17 h 17"/>
                <a:gd name="T10" fmla="*/ 9 w 17"/>
                <a:gd name="T11" fmla="*/ 5 h 17"/>
                <a:gd name="T12" fmla="*/ 12 w 17"/>
                <a:gd name="T13" fmla="*/ 9 h 17"/>
                <a:gd name="T14" fmla="*/ 9 w 17"/>
                <a:gd name="T15" fmla="*/ 12 h 17"/>
                <a:gd name="T16" fmla="*/ 5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13" y="17"/>
                    <a:pt x="17" y="13"/>
                    <a:pt x="17" y="9"/>
                  </a:cubicBezTo>
                  <a:cubicBezTo>
                    <a:pt x="17" y="4"/>
                    <a:pt x="13" y="0"/>
                    <a:pt x="9" y="0"/>
                  </a:cubicBezTo>
                  <a:cubicBezTo>
                    <a:pt x="4" y="0"/>
                    <a:pt x="0" y="4"/>
                    <a:pt x="0" y="9"/>
                  </a:cubicBezTo>
                  <a:cubicBezTo>
                    <a:pt x="0" y="13"/>
                    <a:pt x="4" y="17"/>
                    <a:pt x="9" y="17"/>
                  </a:cubicBezTo>
                  <a:close/>
                  <a:moveTo>
                    <a:pt x="9" y="5"/>
                  </a:moveTo>
                  <a:cubicBezTo>
                    <a:pt x="11" y="5"/>
                    <a:pt x="12" y="7"/>
                    <a:pt x="12" y="9"/>
                  </a:cubicBezTo>
                  <a:cubicBezTo>
                    <a:pt x="12" y="11"/>
                    <a:pt x="11" y="12"/>
                    <a:pt x="9" y="12"/>
                  </a:cubicBezTo>
                  <a:cubicBezTo>
                    <a:pt x="7" y="12"/>
                    <a:pt x="5" y="11"/>
                    <a:pt x="5" y="9"/>
                  </a:cubicBezTo>
                  <a:cubicBezTo>
                    <a:pt x="5" y="7"/>
                    <a:pt x="7" y="5"/>
                    <a:pt x="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noEditPoints="1"/>
            </p:cNvSpPr>
            <p:nvPr/>
          </p:nvSpPr>
          <p:spPr bwMode="auto">
            <a:xfrm>
              <a:off x="1358900" y="1679575"/>
              <a:ext cx="755650" cy="642938"/>
            </a:xfrm>
            <a:custGeom>
              <a:avLst/>
              <a:gdLst>
                <a:gd name="T0" fmla="*/ 99 w 127"/>
                <a:gd name="T1" fmla="*/ 107 h 108"/>
                <a:gd name="T2" fmla="*/ 100 w 127"/>
                <a:gd name="T3" fmla="*/ 108 h 108"/>
                <a:gd name="T4" fmla="*/ 102 w 127"/>
                <a:gd name="T5" fmla="*/ 107 h 108"/>
                <a:gd name="T6" fmla="*/ 103 w 127"/>
                <a:gd name="T7" fmla="*/ 104 h 108"/>
                <a:gd name="T8" fmla="*/ 99 w 127"/>
                <a:gd name="T9" fmla="*/ 88 h 108"/>
                <a:gd name="T10" fmla="*/ 127 w 127"/>
                <a:gd name="T11" fmla="*/ 54 h 108"/>
                <a:gd name="T12" fmla="*/ 87 w 127"/>
                <a:gd name="T13" fmla="*/ 19 h 108"/>
                <a:gd name="T14" fmla="*/ 77 w 127"/>
                <a:gd name="T15" fmla="*/ 20 h 108"/>
                <a:gd name="T16" fmla="*/ 41 w 127"/>
                <a:gd name="T17" fmla="*/ 0 h 108"/>
                <a:gd name="T18" fmla="*/ 0 w 127"/>
                <a:gd name="T19" fmla="*/ 36 h 108"/>
                <a:gd name="T20" fmla="*/ 24 w 127"/>
                <a:gd name="T21" fmla="*/ 68 h 108"/>
                <a:gd name="T22" fmla="*/ 16 w 127"/>
                <a:gd name="T23" fmla="*/ 91 h 108"/>
                <a:gd name="T24" fmla="*/ 16 w 127"/>
                <a:gd name="T25" fmla="*/ 94 h 108"/>
                <a:gd name="T26" fmla="*/ 19 w 127"/>
                <a:gd name="T27" fmla="*/ 95 h 108"/>
                <a:gd name="T28" fmla="*/ 43 w 127"/>
                <a:gd name="T29" fmla="*/ 71 h 108"/>
                <a:gd name="T30" fmla="*/ 51 w 127"/>
                <a:gd name="T31" fmla="*/ 70 h 108"/>
                <a:gd name="T32" fmla="*/ 83 w 127"/>
                <a:gd name="T33" fmla="*/ 89 h 108"/>
                <a:gd name="T34" fmla="*/ 99 w 127"/>
                <a:gd name="T35" fmla="*/ 107 h 108"/>
                <a:gd name="T36" fmla="*/ 85 w 127"/>
                <a:gd name="T37" fmla="*/ 85 h 108"/>
                <a:gd name="T38" fmla="*/ 54 w 127"/>
                <a:gd name="T39" fmla="*/ 66 h 108"/>
                <a:gd name="T40" fmla="*/ 52 w 127"/>
                <a:gd name="T41" fmla="*/ 65 h 108"/>
                <a:gd name="T42" fmla="*/ 51 w 127"/>
                <a:gd name="T43" fmla="*/ 65 h 108"/>
                <a:gd name="T44" fmla="*/ 41 w 127"/>
                <a:gd name="T45" fmla="*/ 67 h 108"/>
                <a:gd name="T46" fmla="*/ 39 w 127"/>
                <a:gd name="T47" fmla="*/ 68 h 108"/>
                <a:gd name="T48" fmla="*/ 39 w 127"/>
                <a:gd name="T49" fmla="*/ 69 h 108"/>
                <a:gd name="T50" fmla="*/ 24 w 127"/>
                <a:gd name="T51" fmla="*/ 87 h 108"/>
                <a:gd name="T52" fmla="*/ 29 w 127"/>
                <a:gd name="T53" fmla="*/ 67 h 108"/>
                <a:gd name="T54" fmla="*/ 29 w 127"/>
                <a:gd name="T55" fmla="*/ 67 h 108"/>
                <a:gd name="T56" fmla="*/ 28 w 127"/>
                <a:gd name="T57" fmla="*/ 64 h 108"/>
                <a:gd name="T58" fmla="*/ 5 w 127"/>
                <a:gd name="T59" fmla="*/ 36 h 108"/>
                <a:gd name="T60" fmla="*/ 41 w 127"/>
                <a:gd name="T61" fmla="*/ 5 h 108"/>
                <a:gd name="T62" fmla="*/ 73 w 127"/>
                <a:gd name="T63" fmla="*/ 23 h 108"/>
                <a:gd name="T64" fmla="*/ 76 w 127"/>
                <a:gd name="T65" fmla="*/ 25 h 108"/>
                <a:gd name="T66" fmla="*/ 87 w 127"/>
                <a:gd name="T67" fmla="*/ 23 h 108"/>
                <a:gd name="T68" fmla="*/ 123 w 127"/>
                <a:gd name="T69" fmla="*/ 54 h 108"/>
                <a:gd name="T70" fmla="*/ 96 w 127"/>
                <a:gd name="T71" fmla="*/ 84 h 108"/>
                <a:gd name="T72" fmla="*/ 94 w 127"/>
                <a:gd name="T73" fmla="*/ 86 h 108"/>
                <a:gd name="T74" fmla="*/ 96 w 127"/>
                <a:gd name="T75" fmla="*/ 99 h 108"/>
                <a:gd name="T76" fmla="*/ 87 w 127"/>
                <a:gd name="T77" fmla="*/ 86 h 108"/>
                <a:gd name="T78" fmla="*/ 85 w 127"/>
                <a:gd name="T7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8">
                  <a:moveTo>
                    <a:pt x="99" y="107"/>
                  </a:moveTo>
                  <a:cubicBezTo>
                    <a:pt x="100" y="108"/>
                    <a:pt x="100" y="108"/>
                    <a:pt x="100" y="108"/>
                  </a:cubicBezTo>
                  <a:cubicBezTo>
                    <a:pt x="101" y="108"/>
                    <a:pt x="102" y="108"/>
                    <a:pt x="102" y="107"/>
                  </a:cubicBezTo>
                  <a:cubicBezTo>
                    <a:pt x="103" y="107"/>
                    <a:pt x="103" y="105"/>
                    <a:pt x="103" y="104"/>
                  </a:cubicBezTo>
                  <a:cubicBezTo>
                    <a:pt x="103" y="104"/>
                    <a:pt x="99" y="97"/>
                    <a:pt x="99" y="88"/>
                  </a:cubicBezTo>
                  <a:cubicBezTo>
                    <a:pt x="116" y="84"/>
                    <a:pt x="127" y="70"/>
                    <a:pt x="127" y="54"/>
                  </a:cubicBezTo>
                  <a:cubicBezTo>
                    <a:pt x="127" y="34"/>
                    <a:pt x="109" y="19"/>
                    <a:pt x="87" y="19"/>
                  </a:cubicBezTo>
                  <a:cubicBezTo>
                    <a:pt x="83" y="19"/>
                    <a:pt x="80" y="19"/>
                    <a:pt x="77" y="20"/>
                  </a:cubicBezTo>
                  <a:cubicBezTo>
                    <a:pt x="70" y="8"/>
                    <a:pt x="56" y="0"/>
                    <a:pt x="41" y="0"/>
                  </a:cubicBezTo>
                  <a:cubicBezTo>
                    <a:pt x="18" y="0"/>
                    <a:pt x="0" y="16"/>
                    <a:pt x="0" y="36"/>
                  </a:cubicBezTo>
                  <a:cubicBezTo>
                    <a:pt x="0" y="50"/>
                    <a:pt x="10" y="63"/>
                    <a:pt x="24" y="68"/>
                  </a:cubicBezTo>
                  <a:cubicBezTo>
                    <a:pt x="24" y="81"/>
                    <a:pt x="16" y="91"/>
                    <a:pt x="16" y="91"/>
                  </a:cubicBezTo>
                  <a:cubicBezTo>
                    <a:pt x="15" y="92"/>
                    <a:pt x="15" y="93"/>
                    <a:pt x="16" y="94"/>
                  </a:cubicBezTo>
                  <a:cubicBezTo>
                    <a:pt x="17" y="95"/>
                    <a:pt x="18" y="95"/>
                    <a:pt x="19" y="95"/>
                  </a:cubicBezTo>
                  <a:cubicBezTo>
                    <a:pt x="31" y="89"/>
                    <a:pt x="39" y="82"/>
                    <a:pt x="43" y="71"/>
                  </a:cubicBezTo>
                  <a:cubicBezTo>
                    <a:pt x="45" y="71"/>
                    <a:pt x="48" y="71"/>
                    <a:pt x="51" y="70"/>
                  </a:cubicBezTo>
                  <a:cubicBezTo>
                    <a:pt x="57" y="81"/>
                    <a:pt x="69" y="88"/>
                    <a:pt x="83" y="89"/>
                  </a:cubicBezTo>
                  <a:cubicBezTo>
                    <a:pt x="86" y="96"/>
                    <a:pt x="91" y="102"/>
                    <a:pt x="99" y="107"/>
                  </a:cubicBezTo>
                  <a:close/>
                  <a:moveTo>
                    <a:pt x="85" y="85"/>
                  </a:moveTo>
                  <a:cubicBezTo>
                    <a:pt x="71" y="84"/>
                    <a:pt x="59" y="77"/>
                    <a:pt x="54" y="66"/>
                  </a:cubicBezTo>
                  <a:cubicBezTo>
                    <a:pt x="54" y="66"/>
                    <a:pt x="53" y="65"/>
                    <a:pt x="52" y="65"/>
                  </a:cubicBezTo>
                  <a:cubicBezTo>
                    <a:pt x="52" y="65"/>
                    <a:pt x="51" y="65"/>
                    <a:pt x="51" y="65"/>
                  </a:cubicBezTo>
                  <a:cubicBezTo>
                    <a:pt x="48" y="66"/>
                    <a:pt x="45" y="67"/>
                    <a:pt x="41" y="67"/>
                  </a:cubicBezTo>
                  <a:cubicBezTo>
                    <a:pt x="40" y="67"/>
                    <a:pt x="39" y="67"/>
                    <a:pt x="39" y="68"/>
                  </a:cubicBezTo>
                  <a:cubicBezTo>
                    <a:pt x="39" y="69"/>
                    <a:pt x="39" y="69"/>
                    <a:pt x="39" y="69"/>
                  </a:cubicBezTo>
                  <a:cubicBezTo>
                    <a:pt x="36" y="77"/>
                    <a:pt x="31" y="82"/>
                    <a:pt x="24" y="87"/>
                  </a:cubicBezTo>
                  <a:cubicBezTo>
                    <a:pt x="26" y="82"/>
                    <a:pt x="29" y="75"/>
                    <a:pt x="29" y="67"/>
                  </a:cubicBezTo>
                  <a:cubicBezTo>
                    <a:pt x="29" y="67"/>
                    <a:pt x="29" y="67"/>
                    <a:pt x="29" y="67"/>
                  </a:cubicBezTo>
                  <a:cubicBezTo>
                    <a:pt x="29" y="66"/>
                    <a:pt x="28" y="65"/>
                    <a:pt x="28" y="64"/>
                  </a:cubicBezTo>
                  <a:cubicBezTo>
                    <a:pt x="14" y="60"/>
                    <a:pt x="5" y="48"/>
                    <a:pt x="5" y="36"/>
                  </a:cubicBezTo>
                  <a:cubicBezTo>
                    <a:pt x="5" y="19"/>
                    <a:pt x="21" y="5"/>
                    <a:pt x="41" y="5"/>
                  </a:cubicBezTo>
                  <a:cubicBezTo>
                    <a:pt x="55" y="5"/>
                    <a:pt x="68" y="12"/>
                    <a:pt x="73" y="23"/>
                  </a:cubicBezTo>
                  <a:cubicBezTo>
                    <a:pt x="74" y="24"/>
                    <a:pt x="75" y="25"/>
                    <a:pt x="76" y="25"/>
                  </a:cubicBezTo>
                  <a:cubicBezTo>
                    <a:pt x="80" y="24"/>
                    <a:pt x="83" y="23"/>
                    <a:pt x="87" y="23"/>
                  </a:cubicBezTo>
                  <a:cubicBezTo>
                    <a:pt x="107" y="23"/>
                    <a:pt x="123" y="37"/>
                    <a:pt x="123" y="54"/>
                  </a:cubicBezTo>
                  <a:cubicBezTo>
                    <a:pt x="123" y="68"/>
                    <a:pt x="112" y="81"/>
                    <a:pt x="96" y="84"/>
                  </a:cubicBezTo>
                  <a:cubicBezTo>
                    <a:pt x="95" y="84"/>
                    <a:pt x="94" y="85"/>
                    <a:pt x="94" y="86"/>
                  </a:cubicBezTo>
                  <a:cubicBezTo>
                    <a:pt x="94" y="91"/>
                    <a:pt x="95" y="95"/>
                    <a:pt x="96" y="99"/>
                  </a:cubicBezTo>
                  <a:cubicBezTo>
                    <a:pt x="92" y="95"/>
                    <a:pt x="89" y="91"/>
                    <a:pt x="87" y="86"/>
                  </a:cubicBezTo>
                  <a:cubicBezTo>
                    <a:pt x="86" y="85"/>
                    <a:pt x="86" y="85"/>
                    <a:pt x="85" y="8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26" name="Picture 2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20397" y="1336396"/>
            <a:ext cx="975435" cy="434651"/>
          </a:xfrm>
          <a:prstGeom prst="rect">
            <a:avLst/>
          </a:prstGeom>
          <a:ln w="6350">
            <a:noFill/>
          </a:ln>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0937" y="2832741"/>
            <a:ext cx="706755" cy="498883"/>
          </a:xfrm>
          <a:prstGeom prst="rect">
            <a:avLst/>
          </a:prstGeom>
          <a:ln>
            <a:noFill/>
          </a:ln>
        </p:spPr>
      </p:pic>
      <p:grpSp>
        <p:nvGrpSpPr>
          <p:cNvPr id="28" name="Group 27"/>
          <p:cNvGrpSpPr/>
          <p:nvPr/>
        </p:nvGrpSpPr>
        <p:grpSpPr>
          <a:xfrm>
            <a:off x="4530087" y="1172265"/>
            <a:ext cx="390416" cy="644056"/>
            <a:chOff x="6531329" y="2691707"/>
            <a:chExt cx="444716" cy="733318"/>
          </a:xfrm>
        </p:grpSpPr>
        <p:sp>
          <p:nvSpPr>
            <p:cNvPr id="29"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30"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31"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32"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33"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grpSp>
      <p:grpSp>
        <p:nvGrpSpPr>
          <p:cNvPr id="68" name="Group 8"/>
          <p:cNvGrpSpPr>
            <a:grpSpLocks noChangeAspect="1"/>
          </p:cNvGrpSpPr>
          <p:nvPr/>
        </p:nvGrpSpPr>
        <p:grpSpPr bwMode="auto">
          <a:xfrm>
            <a:off x="6322323" y="4360732"/>
            <a:ext cx="461160" cy="499992"/>
            <a:chOff x="2853" y="1431"/>
            <a:chExt cx="190" cy="206"/>
          </a:xfrm>
        </p:grpSpPr>
        <p:sp>
          <p:nvSpPr>
            <p:cNvPr id="69"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5" name="Group 17"/>
          <p:cNvGrpSpPr>
            <a:grpSpLocks noChangeAspect="1"/>
          </p:cNvGrpSpPr>
          <p:nvPr/>
        </p:nvGrpSpPr>
        <p:grpSpPr bwMode="auto">
          <a:xfrm>
            <a:off x="7180016" y="2780666"/>
            <a:ext cx="573385" cy="585908"/>
            <a:chOff x="3263" y="1117"/>
            <a:chExt cx="229" cy="234"/>
          </a:xfrm>
        </p:grpSpPr>
        <p:sp>
          <p:nvSpPr>
            <p:cNvPr id="76"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3"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5"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6" name="Group 30"/>
          <p:cNvGrpSpPr>
            <a:grpSpLocks noChangeAspect="1"/>
          </p:cNvGrpSpPr>
          <p:nvPr/>
        </p:nvGrpSpPr>
        <p:grpSpPr bwMode="auto">
          <a:xfrm>
            <a:off x="5398613" y="2751238"/>
            <a:ext cx="480975" cy="534415"/>
            <a:chOff x="3714" y="830"/>
            <a:chExt cx="198" cy="220"/>
          </a:xfrm>
        </p:grpSpPr>
        <p:sp>
          <p:nvSpPr>
            <p:cNvPr id="87"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90"/>
          <p:cNvGrpSpPr/>
          <p:nvPr/>
        </p:nvGrpSpPr>
        <p:grpSpPr>
          <a:xfrm>
            <a:off x="3399447" y="2851082"/>
            <a:ext cx="824088" cy="468009"/>
            <a:chOff x="8048185" y="1753515"/>
            <a:chExt cx="1162873" cy="660413"/>
          </a:xfrm>
        </p:grpSpPr>
        <p:sp>
          <p:nvSpPr>
            <p:cNvPr id="92" name="Freeform 205"/>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3" name="Line 207"/>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4" name="Line 208"/>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5" name="Line 209"/>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6" name="Line 210"/>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7" name="Line 211"/>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8" name="Oval 212"/>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9" name="Oval 213"/>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0" name="Oval 214"/>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1" name="Oval 215"/>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5" name="Group 104"/>
          <p:cNvGrpSpPr/>
          <p:nvPr/>
        </p:nvGrpSpPr>
        <p:grpSpPr>
          <a:xfrm rot="5400000">
            <a:off x="6397900" y="3275669"/>
            <a:ext cx="310008" cy="310008"/>
            <a:chOff x="5608915" y="627534"/>
            <a:chExt cx="501448" cy="501448"/>
          </a:xfrm>
        </p:grpSpPr>
        <p:sp>
          <p:nvSpPr>
            <p:cNvPr id="103" name="Oval 102"/>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04" name="Isosceles Triangle 103"/>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sp>
        <p:nvSpPr>
          <p:cNvPr id="107" name="Freeform 21"/>
          <p:cNvSpPr>
            <a:spLocks noEditPoints="1"/>
          </p:cNvSpPr>
          <p:nvPr/>
        </p:nvSpPr>
        <p:spPr bwMode="auto">
          <a:xfrm>
            <a:off x="2609655" y="4342781"/>
            <a:ext cx="576064" cy="575065"/>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solidFill>
              <a:srgbClr val="FFFFFF"/>
            </a:solidFill>
          </a:ln>
          <a:effectLst/>
        </p:spPr>
        <p:txBody>
          <a:bodyPr vert="horz" wrap="square" lIns="121920" tIns="60960" rIns="121920" bIns="60960" numCol="1" anchor="t" anchorCtr="0" compatLnSpc="1">
            <a:prstTxWarp prst="textNoShape">
              <a:avLst/>
            </a:prstTxWarp>
          </a:bodyPr>
          <a:lstStyle/>
          <a:p>
            <a:endParaRPr lang="en-US" sz="3200"/>
          </a:p>
        </p:txBody>
      </p:sp>
      <p:grpSp>
        <p:nvGrpSpPr>
          <p:cNvPr id="108" name="Group 107"/>
          <p:cNvGrpSpPr/>
          <p:nvPr/>
        </p:nvGrpSpPr>
        <p:grpSpPr>
          <a:xfrm rot="16200000">
            <a:off x="8222384" y="3275671"/>
            <a:ext cx="310008" cy="310008"/>
            <a:chOff x="5608915" y="627534"/>
            <a:chExt cx="501448" cy="501448"/>
          </a:xfrm>
        </p:grpSpPr>
        <p:sp>
          <p:nvSpPr>
            <p:cNvPr id="109" name="Oval 108"/>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10" name="Isosceles Triangle 109"/>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11" name="Group 110"/>
          <p:cNvGrpSpPr/>
          <p:nvPr/>
        </p:nvGrpSpPr>
        <p:grpSpPr>
          <a:xfrm rot="1817023">
            <a:off x="6838143" y="4050724"/>
            <a:ext cx="310008" cy="310008"/>
            <a:chOff x="5608915" y="627534"/>
            <a:chExt cx="501448" cy="501448"/>
          </a:xfrm>
        </p:grpSpPr>
        <p:sp>
          <p:nvSpPr>
            <p:cNvPr id="112" name="Oval 111"/>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13" name="Isosceles Triangle 112"/>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14" name="Group 113"/>
          <p:cNvGrpSpPr/>
          <p:nvPr/>
        </p:nvGrpSpPr>
        <p:grpSpPr>
          <a:xfrm rot="1817023">
            <a:off x="3116535" y="4034441"/>
            <a:ext cx="310008" cy="310008"/>
            <a:chOff x="5608915" y="627534"/>
            <a:chExt cx="501448" cy="501448"/>
          </a:xfrm>
        </p:grpSpPr>
        <p:sp>
          <p:nvSpPr>
            <p:cNvPr id="115" name="Oval 114"/>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16" name="Isosceles Triangle 115"/>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20" name="Group 119"/>
          <p:cNvGrpSpPr/>
          <p:nvPr/>
        </p:nvGrpSpPr>
        <p:grpSpPr>
          <a:xfrm rot="5400000">
            <a:off x="4570291" y="3275669"/>
            <a:ext cx="310008" cy="310008"/>
            <a:chOff x="5608915" y="627534"/>
            <a:chExt cx="501448" cy="501448"/>
          </a:xfrm>
        </p:grpSpPr>
        <p:sp>
          <p:nvSpPr>
            <p:cNvPr id="121" name="Oval 120"/>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22" name="Isosceles Triangle 121"/>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23" name="Group 122"/>
          <p:cNvGrpSpPr/>
          <p:nvPr/>
        </p:nvGrpSpPr>
        <p:grpSpPr>
          <a:xfrm rot="5400000">
            <a:off x="2735296" y="3275669"/>
            <a:ext cx="310008" cy="310008"/>
            <a:chOff x="5608915" y="627534"/>
            <a:chExt cx="501448" cy="501448"/>
          </a:xfrm>
        </p:grpSpPr>
        <p:sp>
          <p:nvSpPr>
            <p:cNvPr id="124" name="Oval 123"/>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25" name="Isosceles Triangle 124"/>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26" name="Group 125"/>
          <p:cNvGrpSpPr/>
          <p:nvPr/>
        </p:nvGrpSpPr>
        <p:grpSpPr>
          <a:xfrm rot="9096236">
            <a:off x="5053495" y="2507493"/>
            <a:ext cx="310008" cy="310008"/>
            <a:chOff x="5608915" y="627534"/>
            <a:chExt cx="501448" cy="501448"/>
          </a:xfrm>
        </p:grpSpPr>
        <p:sp>
          <p:nvSpPr>
            <p:cNvPr id="127" name="Oval 126"/>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28" name="Isosceles Triangle 127"/>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129" name="Group 128"/>
          <p:cNvGrpSpPr/>
          <p:nvPr/>
        </p:nvGrpSpPr>
        <p:grpSpPr>
          <a:xfrm rot="12503764" flipH="1">
            <a:off x="9636027" y="2507493"/>
            <a:ext cx="310008" cy="310008"/>
            <a:chOff x="5608915" y="627534"/>
            <a:chExt cx="501448" cy="501448"/>
          </a:xfrm>
        </p:grpSpPr>
        <p:sp>
          <p:nvSpPr>
            <p:cNvPr id="130" name="Oval 129"/>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131" name="Isosceles Triangle 130"/>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spTree>
    <p:extLst>
      <p:ext uri="{BB962C8B-B14F-4D97-AF65-F5344CB8AC3E}">
        <p14:creationId xmlns:p14="http://schemas.microsoft.com/office/powerpoint/2010/main" val="268572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
                                        <p:tgtEl>
                                          <p:spTgt spid="6"/>
                                        </p:tgtEl>
                                      </p:cBhvr>
                                    </p:animEffec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fade">
                                      <p:cBhvr>
                                        <p:cTn id="14" dur="200"/>
                                        <p:tgtEl>
                                          <p:spTgt spid="123"/>
                                        </p:tgtEl>
                                      </p:cBhvr>
                                    </p:animEffect>
                                  </p:childTnLst>
                                </p:cTn>
                              </p:par>
                              <p:par>
                                <p:cTn id="15" presetID="10"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200"/>
                                        <p:tgtEl>
                                          <p:spTgt spid="114"/>
                                        </p:tgtEl>
                                      </p:cBhvr>
                                    </p:animEffect>
                                  </p:childTnLst>
                                </p:cTn>
                              </p:par>
                            </p:childTnLst>
                          </p:cTn>
                        </p:par>
                        <p:par>
                          <p:cTn id="18" fill="hold">
                            <p:stCondLst>
                              <p:cond delay="4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00"/>
                                        <p:tgtEl>
                                          <p:spTgt spid="7"/>
                                        </p:tgtEl>
                                      </p:cBhvr>
                                    </p:animEffect>
                                  </p:childTnLst>
                                </p:cTn>
                              </p:par>
                            </p:childTnLst>
                          </p:cTn>
                        </p:par>
                        <p:par>
                          <p:cTn id="22" fill="hold">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200"/>
                                        <p:tgtEl>
                                          <p:spTgt spid="126"/>
                                        </p:tgtEl>
                                      </p:cBhvr>
                                    </p:animEffect>
                                  </p:childTnLst>
                                </p:cTn>
                              </p:par>
                              <p:par>
                                <p:cTn id="29" presetID="10" presetClass="entr" presetSubtype="0"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200"/>
                                        <p:tgtEl>
                                          <p:spTgt spid="120"/>
                                        </p:tgtEl>
                                      </p:cBhvr>
                                    </p:animEffect>
                                  </p:childTnLst>
                                </p:cTn>
                              </p:par>
                            </p:childTnLst>
                          </p:cTn>
                        </p:par>
                        <p:par>
                          <p:cTn id="32" fill="hold">
                            <p:stCondLst>
                              <p:cond delay="8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00"/>
                                        <p:tgtEl>
                                          <p:spTgt spid="10"/>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200"/>
                                        <p:tgtEl>
                                          <p:spTgt spid="105"/>
                                        </p:tgtEl>
                                      </p:cBhvr>
                                    </p:animEffect>
                                  </p:childTnLst>
                                </p:cTn>
                              </p:par>
                              <p:par>
                                <p:cTn id="44" presetID="10" presetClass="entr" presetSubtype="0" fill="hold" nodeType="with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200"/>
                                        <p:tgtEl>
                                          <p:spTgt spid="111"/>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
                                        <p:tgtEl>
                                          <p:spTgt spid="11"/>
                                        </p:tgtEl>
                                      </p:cBhvr>
                                    </p:animEffect>
                                  </p:childTnLst>
                                </p:cTn>
                              </p:par>
                            </p:childTnLst>
                          </p:cTn>
                        </p:par>
                        <p:par>
                          <p:cTn id="51" fill="hold">
                            <p:stCondLst>
                              <p:cond delay="160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1800"/>
                            </p:stCondLst>
                            <p:childTnLst>
                              <p:par>
                                <p:cTn id="56" presetID="10" presetClass="entr" presetSubtype="0" fill="hold" nodeType="after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200"/>
                                        <p:tgtEl>
                                          <p:spTgt spid="129"/>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200"/>
                                        <p:tgtEl>
                                          <p:spTgt spid="14"/>
                                        </p:tgtEl>
                                      </p:cBhvr>
                                    </p:animEffect>
                                  </p:childTnLst>
                                </p:cTn>
                              </p:par>
                            </p:childTnLst>
                          </p:cTn>
                        </p:par>
                        <p:par>
                          <p:cTn id="63" fill="hold">
                            <p:stCondLst>
                              <p:cond delay="2200"/>
                            </p:stCondLst>
                            <p:childTnLst>
                              <p:par>
                                <p:cTn id="64" presetID="10" presetClass="entr" presetSubtype="0" fill="hold" nodeType="after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2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xxx x </a:t>
            </a:r>
          </a:p>
        </p:txBody>
      </p:sp>
      <p:sp>
        <p:nvSpPr>
          <p:cNvPr id="5" name="Oval 4"/>
          <p:cNvSpPr/>
          <p:nvPr/>
        </p:nvSpPr>
        <p:spPr>
          <a:xfrm rot="5400000">
            <a:off x="3270277" y="1516698"/>
            <a:ext cx="1390504" cy="1380621"/>
          </a:xfrm>
          <a:prstGeom prst="ellipse">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pPr>
            <a:r>
              <a:rPr lang="en-US" sz="2133" dirty="0">
                <a:solidFill>
                  <a:srgbClr val="FFFFFF"/>
                </a:solidFill>
              </a:rPr>
              <a:t> x 1</a:t>
            </a:r>
          </a:p>
        </p:txBody>
      </p:sp>
      <p:sp>
        <p:nvSpPr>
          <p:cNvPr id="6" name="Oval 5"/>
          <p:cNvSpPr/>
          <p:nvPr/>
        </p:nvSpPr>
        <p:spPr>
          <a:xfrm rot="5400000">
            <a:off x="6054587" y="2907202"/>
            <a:ext cx="1390504" cy="1380621"/>
          </a:xfrm>
          <a:prstGeom prst="ellipse">
            <a:avLst/>
          </a:prstGeom>
          <a:solidFill>
            <a:schemeClr val="accent4"/>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pPr>
            <a:r>
              <a:rPr lang="en-US" sz="2133" dirty="0">
                <a:solidFill>
                  <a:srgbClr val="FFFFFF"/>
                </a:solidFill>
              </a:rPr>
              <a:t> x 3</a:t>
            </a:r>
          </a:p>
        </p:txBody>
      </p:sp>
      <p:sp>
        <p:nvSpPr>
          <p:cNvPr id="7" name="Oval 6"/>
          <p:cNvSpPr/>
          <p:nvPr/>
        </p:nvSpPr>
        <p:spPr>
          <a:xfrm rot="5400000">
            <a:off x="7708237" y="1126119"/>
            <a:ext cx="1390504" cy="1380621"/>
          </a:xfrm>
          <a:prstGeom prst="ellipse">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pPr>
            <a:r>
              <a:rPr lang="en-US" sz="2133" dirty="0">
                <a:solidFill>
                  <a:srgbClr val="FFFFFF"/>
                </a:solidFill>
              </a:rPr>
              <a:t> x 4</a:t>
            </a:r>
          </a:p>
        </p:txBody>
      </p:sp>
      <p:sp>
        <p:nvSpPr>
          <p:cNvPr id="8" name="Rectangle 7"/>
          <p:cNvSpPr/>
          <p:nvPr/>
        </p:nvSpPr>
        <p:spPr>
          <a:xfrm>
            <a:off x="1404772" y="1434124"/>
            <a:ext cx="1625600" cy="1405449"/>
          </a:xfrm>
          <a:prstGeom prst="rect">
            <a:avLst/>
          </a:prstGeom>
        </p:spPr>
        <p:txBody>
          <a:bodyPr wrap="square" lIns="0" rIns="0">
            <a:spAutoFit/>
          </a:bodyPr>
          <a:lstStyle/>
          <a:p>
            <a:pPr algn="r"/>
            <a:r>
              <a:rPr lang="en-US" sz="2133" dirty="0"/>
              <a:t>Xx </a:t>
            </a:r>
            <a:r>
              <a:rPr lang="en-US" sz="2133" dirty="0" err="1"/>
              <a:t>xx</a:t>
            </a:r>
            <a:r>
              <a:rPr lang="en-US" sz="2133" dirty="0"/>
              <a:t> x</a:t>
            </a:r>
          </a:p>
          <a:p>
            <a:pPr algn="r"/>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9" name="Rectangle 8"/>
          <p:cNvSpPr/>
          <p:nvPr/>
        </p:nvSpPr>
        <p:spPr>
          <a:xfrm>
            <a:off x="1898783" y="4264132"/>
            <a:ext cx="1625600" cy="1405449"/>
          </a:xfrm>
          <a:prstGeom prst="rect">
            <a:avLst/>
          </a:prstGeom>
        </p:spPr>
        <p:txBody>
          <a:bodyPr wrap="square" lIns="0" rIns="0">
            <a:spAutoFit/>
          </a:bodyPr>
          <a:lstStyle/>
          <a:p>
            <a:pPr algn="r"/>
            <a:r>
              <a:rPr lang="en-US" sz="2133" dirty="0"/>
              <a:t>Xx x xxx</a:t>
            </a:r>
          </a:p>
          <a:p>
            <a:pPr algn="r"/>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10" name="Rectangle 9"/>
          <p:cNvSpPr/>
          <p:nvPr/>
        </p:nvSpPr>
        <p:spPr>
          <a:xfrm>
            <a:off x="5951984" y="4392977"/>
            <a:ext cx="1625600" cy="1405449"/>
          </a:xfrm>
          <a:prstGeom prst="rect">
            <a:avLst/>
          </a:prstGeom>
        </p:spPr>
        <p:txBody>
          <a:bodyPr wrap="square" lIns="0" rIns="0">
            <a:spAutoFit/>
          </a:bodyPr>
          <a:lstStyle/>
          <a:p>
            <a:pPr algn="ctr"/>
            <a:r>
              <a:rPr lang="en-US" sz="2133" dirty="0"/>
              <a:t>Xx x </a:t>
            </a:r>
            <a:r>
              <a:rPr lang="en-US" sz="2133" dirty="0" err="1"/>
              <a:t>xxxxx</a:t>
            </a:r>
            <a:endParaRPr lang="en-US" sz="2133" dirty="0"/>
          </a:p>
          <a:p>
            <a:pPr algn="ctr"/>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11" name="Rectangle 10"/>
          <p:cNvSpPr/>
          <p:nvPr/>
        </p:nvSpPr>
        <p:spPr>
          <a:xfrm>
            <a:off x="9338647" y="1128669"/>
            <a:ext cx="1625600" cy="1405449"/>
          </a:xfrm>
          <a:prstGeom prst="rect">
            <a:avLst/>
          </a:prstGeom>
        </p:spPr>
        <p:txBody>
          <a:bodyPr wrap="square" lIns="0" rIns="0">
            <a:spAutoFit/>
          </a:bodyPr>
          <a:lstStyle/>
          <a:p>
            <a:r>
              <a:rPr lang="en-US" sz="2133" dirty="0"/>
              <a:t>Xx x </a:t>
            </a:r>
            <a:r>
              <a:rPr lang="en-US" sz="2133" dirty="0" err="1"/>
              <a:t>xxxx</a:t>
            </a:r>
            <a:endParaRPr lang="en-US" sz="2133" dirty="0"/>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12" name="Rectangle 11"/>
          <p:cNvSpPr/>
          <p:nvPr/>
        </p:nvSpPr>
        <p:spPr>
          <a:xfrm>
            <a:off x="10137176" y="3436492"/>
            <a:ext cx="1625600" cy="1405449"/>
          </a:xfrm>
          <a:prstGeom prst="rect">
            <a:avLst/>
          </a:prstGeom>
        </p:spPr>
        <p:txBody>
          <a:bodyPr wrap="square" lIns="0" rIns="0">
            <a:spAutoFit/>
          </a:bodyPr>
          <a:lstStyle/>
          <a:p>
            <a:r>
              <a:rPr lang="en-US" sz="2133" dirty="0"/>
              <a:t>Xx </a:t>
            </a:r>
            <a:r>
              <a:rPr lang="en-US" sz="2133" dirty="0" err="1"/>
              <a:t>xxxx</a:t>
            </a:r>
            <a:endParaRPr lang="en-US" sz="2133" dirty="0"/>
          </a:p>
          <a:p>
            <a:r>
              <a:rPr lang="en-US" sz="1600" dirty="0"/>
              <a:t>Xx xxx x </a:t>
            </a:r>
            <a:r>
              <a:rPr lang="en-US" sz="1600" dirty="0" err="1"/>
              <a:t>xxxxxxxxxxxxxxx</a:t>
            </a:r>
            <a:r>
              <a:rPr lang="en-US" sz="1600" dirty="0"/>
              <a:t> x </a:t>
            </a:r>
            <a:r>
              <a:rPr lang="en-US" sz="1600" dirty="0" err="1"/>
              <a:t>xxxxxx</a:t>
            </a:r>
            <a:r>
              <a:rPr lang="en-US" sz="1600" dirty="0"/>
              <a:t> x xxx x xxx xx xxx x</a:t>
            </a:r>
          </a:p>
        </p:txBody>
      </p:sp>
      <p:sp>
        <p:nvSpPr>
          <p:cNvPr id="14" name="Oval 13"/>
          <p:cNvSpPr/>
          <p:nvPr/>
        </p:nvSpPr>
        <p:spPr>
          <a:xfrm rot="5400000">
            <a:off x="3974320" y="4058011"/>
            <a:ext cx="1390504" cy="1380621"/>
          </a:xfrm>
          <a:prstGeom prst="ellipse">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pPr>
            <a:r>
              <a:rPr lang="en-US" sz="2133" dirty="0">
                <a:solidFill>
                  <a:srgbClr val="FFFFFF"/>
                </a:solidFill>
              </a:rPr>
              <a:t> x 2</a:t>
            </a:r>
          </a:p>
        </p:txBody>
      </p:sp>
      <p:sp>
        <p:nvSpPr>
          <p:cNvPr id="15" name="Oval 14"/>
          <p:cNvSpPr/>
          <p:nvPr/>
        </p:nvSpPr>
        <p:spPr>
          <a:xfrm rot="5400000">
            <a:off x="8539331" y="3433942"/>
            <a:ext cx="1390504" cy="1380621"/>
          </a:xfrm>
          <a:prstGeom prst="ellipse">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none" lIns="0" tIns="0" rIns="0" bIns="0" numCol="1" spcCol="1270" anchor="ctr" anchorCtr="0">
            <a:noAutofit/>
          </a:bodyPr>
          <a:lstStyle/>
          <a:p>
            <a:pPr algn="ctr" defTabSz="888978">
              <a:lnSpc>
                <a:spcPct val="90000"/>
              </a:lnSpc>
              <a:spcBef>
                <a:spcPct val="0"/>
              </a:spcBef>
            </a:pPr>
            <a:r>
              <a:rPr lang="en-US" sz="2133" dirty="0">
                <a:solidFill>
                  <a:srgbClr val="FFFFFF"/>
                </a:solidFill>
              </a:rPr>
              <a:t> x 5</a:t>
            </a:r>
          </a:p>
        </p:txBody>
      </p:sp>
      <p:cxnSp>
        <p:nvCxnSpPr>
          <p:cNvPr id="17" name="Curved Connector 16"/>
          <p:cNvCxnSpPr>
            <a:stCxn id="7" idx="6"/>
            <a:endCxn id="6" idx="0"/>
          </p:cNvCxnSpPr>
          <p:nvPr/>
        </p:nvCxnSpPr>
        <p:spPr>
          <a:xfrm rot="5400000">
            <a:off x="7378906" y="2572927"/>
            <a:ext cx="1085831" cy="963340"/>
          </a:xfrm>
          <a:prstGeom prst="curvedConnector2">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2"/>
            <a:endCxn id="5" idx="0"/>
          </p:cNvCxnSpPr>
          <p:nvPr/>
        </p:nvCxnSpPr>
        <p:spPr>
          <a:xfrm rot="16200000" flipV="1">
            <a:off x="5355215" y="1507635"/>
            <a:ext cx="695252" cy="2093999"/>
          </a:xfrm>
          <a:prstGeom prst="curvedConnector2">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7"/>
            <a:endCxn id="14" idx="2"/>
          </p:cNvCxnSpPr>
          <p:nvPr/>
        </p:nvCxnSpPr>
        <p:spPr>
          <a:xfrm>
            <a:off x="4453654" y="2698626"/>
            <a:ext cx="215919" cy="1354444"/>
          </a:xfrm>
          <a:prstGeom prst="curvedConnector2">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4" idx="2"/>
            <a:endCxn id="6" idx="4"/>
          </p:cNvCxnSpPr>
          <p:nvPr/>
        </p:nvCxnSpPr>
        <p:spPr>
          <a:xfrm rot="5400000" flipH="1" flipV="1">
            <a:off x="5136771" y="3130314"/>
            <a:ext cx="455557" cy="1389956"/>
          </a:xfrm>
          <a:prstGeom prst="curvedConnector2">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4" idx="6"/>
            <a:endCxn id="15" idx="6"/>
          </p:cNvCxnSpPr>
          <p:nvPr/>
        </p:nvCxnSpPr>
        <p:spPr>
          <a:xfrm rot="5400000" flipH="1" flipV="1">
            <a:off x="6640043" y="2849033"/>
            <a:ext cx="624069" cy="4565011"/>
          </a:xfrm>
          <a:prstGeom prst="curvedConnector3">
            <a:avLst>
              <a:gd name="adj1" fmla="val -125380"/>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5" idx="3"/>
            <a:endCxn id="7" idx="6"/>
          </p:cNvCxnSpPr>
          <p:nvPr/>
        </p:nvCxnSpPr>
        <p:spPr>
          <a:xfrm rot="10800000">
            <a:off x="8403492" y="2511684"/>
            <a:ext cx="342969" cy="1120953"/>
          </a:xfrm>
          <a:prstGeom prst="curvedConnector2">
            <a:avLst/>
          </a:prstGeom>
          <a:ln w="22225">
            <a:solidFill>
              <a:schemeClr val="tx1">
                <a:alpha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3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12192000" cy="6857999"/>
          </a:xfrm>
          <a:prstGeom prst="rect">
            <a:avLst/>
          </a:prstGeom>
          <a:gradFill flip="none" rotWithShape="1">
            <a:gsLst>
              <a:gs pos="0">
                <a:srgbClr val="44546A">
                  <a:lumMod val="60000"/>
                  <a:lumOff val="40000"/>
                  <a:tint val="66000"/>
                  <a:satMod val="160000"/>
                </a:srgbClr>
              </a:gs>
              <a:gs pos="50000">
                <a:srgbClr val="44546A">
                  <a:lumMod val="60000"/>
                  <a:lumOff val="40000"/>
                  <a:tint val="44500"/>
                  <a:satMod val="160000"/>
                </a:srgbClr>
              </a:gs>
              <a:gs pos="100000">
                <a:srgbClr val="44546A">
                  <a:lumMod val="60000"/>
                  <a:lumOff val="40000"/>
                  <a:tint val="23500"/>
                  <a:satMod val="16000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Freeform 6"/>
          <p:cNvSpPr>
            <a:spLocks/>
          </p:cNvSpPr>
          <p:nvPr/>
        </p:nvSpPr>
        <p:spPr bwMode="auto">
          <a:xfrm>
            <a:off x="2901224" y="2316060"/>
            <a:ext cx="2925368" cy="2914909"/>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chemeClr val="accent5">
              <a:lumMod val="75000"/>
              <a:alpha val="60000"/>
            </a:schemeClr>
          </a:solidFill>
          <a:ln w="19050" cap="rnd">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 name="Freeform 7"/>
          <p:cNvSpPr>
            <a:spLocks/>
          </p:cNvSpPr>
          <p:nvPr/>
        </p:nvSpPr>
        <p:spPr bwMode="auto">
          <a:xfrm>
            <a:off x="1055440" y="3746911"/>
            <a:ext cx="2153776" cy="2141227"/>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chemeClr val="accent5">
              <a:lumMod val="75000"/>
              <a:alpha val="60000"/>
            </a:schemeClr>
          </a:solidFill>
          <a:ln w="19050" cap="rnd">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 name="Freeform 8"/>
          <p:cNvSpPr>
            <a:spLocks/>
          </p:cNvSpPr>
          <p:nvPr/>
        </p:nvSpPr>
        <p:spPr bwMode="auto">
          <a:xfrm>
            <a:off x="5677296" y="3384593"/>
            <a:ext cx="2168411" cy="2141227"/>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lumMod val="75000"/>
              <a:alpha val="60000"/>
            </a:schemeClr>
          </a:solidFill>
          <a:ln w="19050" cap="rnd">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8"/>
          <p:cNvSpPr>
            <a:spLocks/>
          </p:cNvSpPr>
          <p:nvPr/>
        </p:nvSpPr>
        <p:spPr bwMode="auto">
          <a:xfrm>
            <a:off x="7006927" y="1779713"/>
            <a:ext cx="2168411" cy="2141227"/>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lumMod val="75000"/>
              <a:alpha val="60000"/>
            </a:schemeClr>
          </a:solidFill>
          <a:ln w="19050" cap="rnd">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sz="1800"/>
          </a:p>
        </p:txBody>
      </p:sp>
      <p:pic>
        <p:nvPicPr>
          <p:cNvPr id="54" name="Image 53"/>
          <p:cNvPicPr>
            <a:picLocks noChangeAspect="1"/>
          </p:cNvPicPr>
          <p:nvPr/>
        </p:nvPicPr>
        <p:blipFill rotWithShape="1">
          <a:blip r:embed="rId3" cstate="print">
            <a:extLst>
              <a:ext uri="{28A0092B-C50C-407E-A947-70E740481C1C}">
                <a14:useLocalDpi xmlns:a14="http://schemas.microsoft.com/office/drawing/2010/main" val="0"/>
              </a:ext>
            </a:extLst>
          </a:blip>
          <a:srcRect r="3620"/>
          <a:stretch/>
        </p:blipFill>
        <p:spPr>
          <a:xfrm>
            <a:off x="3137628" y="2543802"/>
            <a:ext cx="2503845" cy="24812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Freeform 49"/>
          <p:cNvSpPr>
            <a:spLocks noEditPoints="1"/>
          </p:cNvSpPr>
          <p:nvPr/>
        </p:nvSpPr>
        <p:spPr bwMode="auto">
          <a:xfrm>
            <a:off x="1898730" y="4578053"/>
            <a:ext cx="467196" cy="894066"/>
          </a:xfrm>
          <a:custGeom>
            <a:avLst/>
            <a:gdLst>
              <a:gd name="T0" fmla="*/ 169 w 260"/>
              <a:gd name="T1" fmla="*/ 46 h 489"/>
              <a:gd name="T2" fmla="*/ 77 w 260"/>
              <a:gd name="T3" fmla="*/ 46 h 489"/>
              <a:gd name="T4" fmla="*/ 123 w 260"/>
              <a:gd name="T5" fmla="*/ 10 h 489"/>
              <a:gd name="T6" fmla="*/ 123 w 260"/>
              <a:gd name="T7" fmla="*/ 83 h 489"/>
              <a:gd name="T8" fmla="*/ 123 w 260"/>
              <a:gd name="T9" fmla="*/ 10 h 489"/>
              <a:gd name="T10" fmla="*/ 209 w 260"/>
              <a:gd name="T11" fmla="*/ 286 h 489"/>
              <a:gd name="T12" fmla="*/ 232 w 260"/>
              <a:gd name="T13" fmla="*/ 295 h 489"/>
              <a:gd name="T14" fmla="*/ 244 w 260"/>
              <a:gd name="T15" fmla="*/ 274 h 489"/>
              <a:gd name="T16" fmla="*/ 196 w 260"/>
              <a:gd name="T17" fmla="*/ 133 h 489"/>
              <a:gd name="T18" fmla="*/ 51 w 260"/>
              <a:gd name="T19" fmla="*/ 133 h 489"/>
              <a:gd name="T20" fmla="*/ 3 w 260"/>
              <a:gd name="T21" fmla="*/ 274 h 489"/>
              <a:gd name="T22" fmla="*/ 15 w 260"/>
              <a:gd name="T23" fmla="*/ 295 h 489"/>
              <a:gd name="T24" fmla="*/ 37 w 260"/>
              <a:gd name="T25" fmla="*/ 286 h 489"/>
              <a:gd name="T26" fmla="*/ 64 w 260"/>
              <a:gd name="T27" fmla="*/ 470 h 489"/>
              <a:gd name="T28" fmla="*/ 86 w 260"/>
              <a:gd name="T29" fmla="*/ 489 h 489"/>
              <a:gd name="T30" fmla="*/ 123 w 260"/>
              <a:gd name="T31" fmla="*/ 345 h 489"/>
              <a:gd name="T32" fmla="*/ 160 w 260"/>
              <a:gd name="T33" fmla="*/ 489 h 489"/>
              <a:gd name="T34" fmla="*/ 182 w 260"/>
              <a:gd name="T35" fmla="*/ 471 h 489"/>
              <a:gd name="T36" fmla="*/ 176 w 260"/>
              <a:gd name="T37" fmla="*/ 212 h 489"/>
              <a:gd name="T38" fmla="*/ 169 w 260"/>
              <a:gd name="T39" fmla="*/ 184 h 489"/>
              <a:gd name="T40" fmla="*/ 169 w 260"/>
              <a:gd name="T41" fmla="*/ 330 h 489"/>
              <a:gd name="T42" fmla="*/ 172 w 260"/>
              <a:gd name="T43" fmla="*/ 458 h 489"/>
              <a:gd name="T44" fmla="*/ 173 w 260"/>
              <a:gd name="T45" fmla="*/ 470 h 489"/>
              <a:gd name="T46" fmla="*/ 160 w 260"/>
              <a:gd name="T47" fmla="*/ 485 h 489"/>
              <a:gd name="T48" fmla="*/ 147 w 260"/>
              <a:gd name="T49" fmla="*/ 470 h 489"/>
              <a:gd name="T50" fmla="*/ 123 w 260"/>
              <a:gd name="T51" fmla="*/ 300 h 489"/>
              <a:gd name="T52" fmla="*/ 99 w 260"/>
              <a:gd name="T53" fmla="*/ 470 h 489"/>
              <a:gd name="T54" fmla="*/ 74 w 260"/>
              <a:gd name="T55" fmla="*/ 470 h 489"/>
              <a:gd name="T56" fmla="*/ 74 w 260"/>
              <a:gd name="T57" fmla="*/ 458 h 489"/>
              <a:gd name="T58" fmla="*/ 77 w 260"/>
              <a:gd name="T59" fmla="*/ 330 h 489"/>
              <a:gd name="T60" fmla="*/ 77 w 260"/>
              <a:gd name="T61" fmla="*/ 184 h 489"/>
              <a:gd name="T62" fmla="*/ 28 w 260"/>
              <a:gd name="T63" fmla="*/ 282 h 489"/>
              <a:gd name="T64" fmla="*/ 18 w 260"/>
              <a:gd name="T65" fmla="*/ 286 h 489"/>
              <a:gd name="T66" fmla="*/ 12 w 260"/>
              <a:gd name="T67" fmla="*/ 277 h 489"/>
              <a:gd name="T68" fmla="*/ 17 w 260"/>
              <a:gd name="T69" fmla="*/ 260 h 489"/>
              <a:gd name="T70" fmla="*/ 123 w 260"/>
              <a:gd name="T71" fmla="*/ 113 h 489"/>
              <a:gd name="T72" fmla="*/ 229 w 260"/>
              <a:gd name="T73" fmla="*/ 260 h 489"/>
              <a:gd name="T74" fmla="*/ 235 w 260"/>
              <a:gd name="T75" fmla="*/ 277 h 489"/>
              <a:gd name="T76" fmla="*/ 229 w 260"/>
              <a:gd name="T77" fmla="*/ 286 h 489"/>
              <a:gd name="T78" fmla="*/ 218 w 260"/>
              <a:gd name="T79" fmla="*/ 282 h 489"/>
              <a:gd name="T80" fmla="*/ 244 w 260"/>
              <a:gd name="T81" fmla="*/ 322 h 489"/>
              <a:gd name="T82" fmla="*/ 239 w 260"/>
              <a:gd name="T83" fmla="*/ 308 h 489"/>
              <a:gd name="T84" fmla="*/ 228 w 260"/>
              <a:gd name="T85" fmla="*/ 308 h 489"/>
              <a:gd name="T86" fmla="*/ 223 w 260"/>
              <a:gd name="T87" fmla="*/ 322 h 489"/>
              <a:gd name="T88" fmla="*/ 206 w 260"/>
              <a:gd name="T89" fmla="*/ 424 h 489"/>
              <a:gd name="T90" fmla="*/ 244 w 260"/>
              <a:gd name="T91" fmla="*/ 441 h 489"/>
              <a:gd name="T92" fmla="*/ 260 w 260"/>
              <a:gd name="T93" fmla="*/ 338 h 489"/>
              <a:gd name="T94" fmla="*/ 249 w 260"/>
              <a:gd name="T95" fmla="*/ 424 h 489"/>
              <a:gd name="T96" fmla="*/ 223 w 260"/>
              <a:gd name="T97" fmla="*/ 430 h 489"/>
              <a:gd name="T98" fmla="*/ 217 w 260"/>
              <a:gd name="T99" fmla="*/ 338 h 489"/>
              <a:gd name="T100" fmla="*/ 244 w 260"/>
              <a:gd name="T101" fmla="*/ 332 h 489"/>
              <a:gd name="T102" fmla="*/ 249 w 260"/>
              <a:gd name="T103" fmla="*/ 4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 h="489">
                <a:moveTo>
                  <a:pt x="123" y="93"/>
                </a:moveTo>
                <a:cubicBezTo>
                  <a:pt x="149" y="93"/>
                  <a:pt x="169" y="72"/>
                  <a:pt x="169" y="46"/>
                </a:cubicBezTo>
                <a:cubicBezTo>
                  <a:pt x="169" y="21"/>
                  <a:pt x="149" y="0"/>
                  <a:pt x="123" y="0"/>
                </a:cubicBezTo>
                <a:cubicBezTo>
                  <a:pt x="98" y="0"/>
                  <a:pt x="77" y="21"/>
                  <a:pt x="77" y="46"/>
                </a:cubicBezTo>
                <a:cubicBezTo>
                  <a:pt x="77" y="72"/>
                  <a:pt x="98" y="93"/>
                  <a:pt x="123" y="93"/>
                </a:cubicBezTo>
                <a:close/>
                <a:moveTo>
                  <a:pt x="123" y="10"/>
                </a:moveTo>
                <a:cubicBezTo>
                  <a:pt x="144" y="10"/>
                  <a:pt x="160" y="26"/>
                  <a:pt x="160" y="46"/>
                </a:cubicBezTo>
                <a:cubicBezTo>
                  <a:pt x="160" y="67"/>
                  <a:pt x="144" y="83"/>
                  <a:pt x="123" y="83"/>
                </a:cubicBezTo>
                <a:cubicBezTo>
                  <a:pt x="103" y="83"/>
                  <a:pt x="86" y="67"/>
                  <a:pt x="86" y="46"/>
                </a:cubicBezTo>
                <a:cubicBezTo>
                  <a:pt x="86" y="26"/>
                  <a:pt x="103" y="10"/>
                  <a:pt x="123" y="10"/>
                </a:cubicBezTo>
                <a:close/>
                <a:moveTo>
                  <a:pt x="176" y="212"/>
                </a:moveTo>
                <a:cubicBezTo>
                  <a:pt x="209" y="286"/>
                  <a:pt x="209" y="286"/>
                  <a:pt x="209" y="286"/>
                </a:cubicBezTo>
                <a:cubicBezTo>
                  <a:pt x="212" y="292"/>
                  <a:pt x="218" y="296"/>
                  <a:pt x="225" y="296"/>
                </a:cubicBezTo>
                <a:cubicBezTo>
                  <a:pt x="227" y="296"/>
                  <a:pt x="230" y="296"/>
                  <a:pt x="232" y="295"/>
                </a:cubicBezTo>
                <a:cubicBezTo>
                  <a:pt x="241" y="292"/>
                  <a:pt x="246" y="283"/>
                  <a:pt x="244" y="274"/>
                </a:cubicBezTo>
                <a:cubicBezTo>
                  <a:pt x="244" y="274"/>
                  <a:pt x="244" y="274"/>
                  <a:pt x="244" y="274"/>
                </a:cubicBezTo>
                <a:cubicBezTo>
                  <a:pt x="243" y="273"/>
                  <a:pt x="241" y="266"/>
                  <a:pt x="238" y="257"/>
                </a:cubicBezTo>
                <a:cubicBezTo>
                  <a:pt x="226" y="221"/>
                  <a:pt x="202" y="146"/>
                  <a:pt x="196" y="133"/>
                </a:cubicBezTo>
                <a:cubicBezTo>
                  <a:pt x="186" y="112"/>
                  <a:pt x="164" y="104"/>
                  <a:pt x="123" y="104"/>
                </a:cubicBezTo>
                <a:cubicBezTo>
                  <a:pt x="82" y="104"/>
                  <a:pt x="61" y="112"/>
                  <a:pt x="51" y="133"/>
                </a:cubicBezTo>
                <a:cubicBezTo>
                  <a:pt x="44" y="146"/>
                  <a:pt x="20" y="221"/>
                  <a:pt x="8" y="257"/>
                </a:cubicBezTo>
                <a:cubicBezTo>
                  <a:pt x="6" y="265"/>
                  <a:pt x="3" y="273"/>
                  <a:pt x="3" y="274"/>
                </a:cubicBezTo>
                <a:cubicBezTo>
                  <a:pt x="3" y="274"/>
                  <a:pt x="3" y="274"/>
                  <a:pt x="3" y="274"/>
                </a:cubicBezTo>
                <a:cubicBezTo>
                  <a:pt x="0" y="283"/>
                  <a:pt x="6" y="292"/>
                  <a:pt x="15" y="295"/>
                </a:cubicBezTo>
                <a:cubicBezTo>
                  <a:pt x="17" y="296"/>
                  <a:pt x="19" y="296"/>
                  <a:pt x="21" y="296"/>
                </a:cubicBezTo>
                <a:cubicBezTo>
                  <a:pt x="28" y="296"/>
                  <a:pt x="34" y="292"/>
                  <a:pt x="37" y="286"/>
                </a:cubicBezTo>
                <a:cubicBezTo>
                  <a:pt x="71" y="212"/>
                  <a:pt x="71" y="212"/>
                  <a:pt x="71" y="212"/>
                </a:cubicBezTo>
                <a:cubicBezTo>
                  <a:pt x="68" y="310"/>
                  <a:pt x="65" y="463"/>
                  <a:pt x="64" y="470"/>
                </a:cubicBezTo>
                <a:cubicBezTo>
                  <a:pt x="64" y="470"/>
                  <a:pt x="64" y="470"/>
                  <a:pt x="64" y="471"/>
                </a:cubicBezTo>
                <a:cubicBezTo>
                  <a:pt x="65" y="481"/>
                  <a:pt x="75" y="489"/>
                  <a:pt x="86" y="489"/>
                </a:cubicBezTo>
                <a:cubicBezTo>
                  <a:pt x="98" y="489"/>
                  <a:pt x="108" y="481"/>
                  <a:pt x="108" y="471"/>
                </a:cubicBezTo>
                <a:cubicBezTo>
                  <a:pt x="123" y="345"/>
                  <a:pt x="123" y="345"/>
                  <a:pt x="123" y="345"/>
                </a:cubicBezTo>
                <a:cubicBezTo>
                  <a:pt x="138" y="471"/>
                  <a:pt x="138" y="471"/>
                  <a:pt x="138" y="471"/>
                </a:cubicBezTo>
                <a:cubicBezTo>
                  <a:pt x="139" y="481"/>
                  <a:pt x="149" y="489"/>
                  <a:pt x="160" y="489"/>
                </a:cubicBezTo>
                <a:cubicBezTo>
                  <a:pt x="160" y="489"/>
                  <a:pt x="160" y="489"/>
                  <a:pt x="160" y="489"/>
                </a:cubicBezTo>
                <a:cubicBezTo>
                  <a:pt x="172" y="489"/>
                  <a:pt x="181" y="481"/>
                  <a:pt x="182" y="471"/>
                </a:cubicBezTo>
                <a:cubicBezTo>
                  <a:pt x="182" y="470"/>
                  <a:pt x="182" y="470"/>
                  <a:pt x="182" y="470"/>
                </a:cubicBezTo>
                <a:cubicBezTo>
                  <a:pt x="182" y="463"/>
                  <a:pt x="178" y="310"/>
                  <a:pt x="176" y="212"/>
                </a:cubicBezTo>
                <a:close/>
                <a:moveTo>
                  <a:pt x="175" y="187"/>
                </a:moveTo>
                <a:cubicBezTo>
                  <a:pt x="174" y="185"/>
                  <a:pt x="172" y="184"/>
                  <a:pt x="169" y="184"/>
                </a:cubicBezTo>
                <a:cubicBezTo>
                  <a:pt x="167" y="185"/>
                  <a:pt x="166" y="187"/>
                  <a:pt x="166" y="189"/>
                </a:cubicBezTo>
                <a:cubicBezTo>
                  <a:pt x="166" y="189"/>
                  <a:pt x="167" y="259"/>
                  <a:pt x="169" y="330"/>
                </a:cubicBezTo>
                <a:cubicBezTo>
                  <a:pt x="170" y="365"/>
                  <a:pt x="171" y="400"/>
                  <a:pt x="172" y="426"/>
                </a:cubicBezTo>
                <a:cubicBezTo>
                  <a:pt x="172" y="439"/>
                  <a:pt x="172" y="450"/>
                  <a:pt x="172" y="458"/>
                </a:cubicBezTo>
                <a:cubicBezTo>
                  <a:pt x="173" y="464"/>
                  <a:pt x="173" y="468"/>
                  <a:pt x="173" y="470"/>
                </a:cubicBezTo>
                <a:cubicBezTo>
                  <a:pt x="173" y="470"/>
                  <a:pt x="173" y="470"/>
                  <a:pt x="173" y="470"/>
                </a:cubicBezTo>
                <a:cubicBezTo>
                  <a:pt x="172" y="475"/>
                  <a:pt x="167" y="480"/>
                  <a:pt x="160" y="480"/>
                </a:cubicBezTo>
                <a:cubicBezTo>
                  <a:pt x="160" y="485"/>
                  <a:pt x="160" y="485"/>
                  <a:pt x="160" y="485"/>
                </a:cubicBezTo>
                <a:cubicBezTo>
                  <a:pt x="160" y="480"/>
                  <a:pt x="160" y="480"/>
                  <a:pt x="160" y="480"/>
                </a:cubicBezTo>
                <a:cubicBezTo>
                  <a:pt x="153" y="480"/>
                  <a:pt x="148" y="476"/>
                  <a:pt x="147" y="470"/>
                </a:cubicBezTo>
                <a:cubicBezTo>
                  <a:pt x="128" y="305"/>
                  <a:pt x="128" y="305"/>
                  <a:pt x="128" y="305"/>
                </a:cubicBezTo>
                <a:cubicBezTo>
                  <a:pt x="128" y="302"/>
                  <a:pt x="126" y="300"/>
                  <a:pt x="123" y="300"/>
                </a:cubicBezTo>
                <a:cubicBezTo>
                  <a:pt x="121" y="300"/>
                  <a:pt x="119" y="302"/>
                  <a:pt x="119" y="305"/>
                </a:cubicBezTo>
                <a:cubicBezTo>
                  <a:pt x="99" y="470"/>
                  <a:pt x="99" y="470"/>
                  <a:pt x="99" y="470"/>
                </a:cubicBezTo>
                <a:cubicBezTo>
                  <a:pt x="99" y="476"/>
                  <a:pt x="93" y="480"/>
                  <a:pt x="86" y="480"/>
                </a:cubicBezTo>
                <a:cubicBezTo>
                  <a:pt x="80" y="480"/>
                  <a:pt x="74" y="475"/>
                  <a:pt x="74" y="470"/>
                </a:cubicBezTo>
                <a:cubicBezTo>
                  <a:pt x="74" y="469"/>
                  <a:pt x="74" y="468"/>
                  <a:pt x="74" y="467"/>
                </a:cubicBezTo>
                <a:cubicBezTo>
                  <a:pt x="74" y="465"/>
                  <a:pt x="74" y="462"/>
                  <a:pt x="74" y="458"/>
                </a:cubicBezTo>
                <a:cubicBezTo>
                  <a:pt x="74" y="451"/>
                  <a:pt x="74" y="440"/>
                  <a:pt x="75" y="426"/>
                </a:cubicBezTo>
                <a:cubicBezTo>
                  <a:pt x="75" y="400"/>
                  <a:pt x="76" y="365"/>
                  <a:pt x="77" y="330"/>
                </a:cubicBezTo>
                <a:cubicBezTo>
                  <a:pt x="79" y="259"/>
                  <a:pt x="81" y="189"/>
                  <a:pt x="81" y="189"/>
                </a:cubicBezTo>
                <a:cubicBezTo>
                  <a:pt x="81" y="187"/>
                  <a:pt x="79" y="185"/>
                  <a:pt x="77" y="184"/>
                </a:cubicBezTo>
                <a:cubicBezTo>
                  <a:pt x="75" y="184"/>
                  <a:pt x="73" y="185"/>
                  <a:pt x="72" y="187"/>
                </a:cubicBezTo>
                <a:cubicBezTo>
                  <a:pt x="28" y="282"/>
                  <a:pt x="28" y="282"/>
                  <a:pt x="28" y="282"/>
                </a:cubicBezTo>
                <a:cubicBezTo>
                  <a:pt x="27" y="285"/>
                  <a:pt x="25" y="287"/>
                  <a:pt x="21" y="287"/>
                </a:cubicBezTo>
                <a:cubicBezTo>
                  <a:pt x="20" y="287"/>
                  <a:pt x="19" y="286"/>
                  <a:pt x="18" y="286"/>
                </a:cubicBezTo>
                <a:cubicBezTo>
                  <a:pt x="14" y="285"/>
                  <a:pt x="11" y="280"/>
                  <a:pt x="12" y="277"/>
                </a:cubicBezTo>
                <a:cubicBezTo>
                  <a:pt x="12" y="277"/>
                  <a:pt x="12" y="277"/>
                  <a:pt x="12" y="277"/>
                </a:cubicBezTo>
                <a:cubicBezTo>
                  <a:pt x="12" y="276"/>
                  <a:pt x="13" y="274"/>
                  <a:pt x="13" y="272"/>
                </a:cubicBezTo>
                <a:cubicBezTo>
                  <a:pt x="14" y="269"/>
                  <a:pt x="16" y="265"/>
                  <a:pt x="17" y="260"/>
                </a:cubicBezTo>
                <a:cubicBezTo>
                  <a:pt x="28" y="227"/>
                  <a:pt x="53" y="150"/>
                  <a:pt x="59" y="137"/>
                </a:cubicBezTo>
                <a:cubicBezTo>
                  <a:pt x="65" y="125"/>
                  <a:pt x="77" y="113"/>
                  <a:pt x="123" y="113"/>
                </a:cubicBezTo>
                <a:cubicBezTo>
                  <a:pt x="169" y="113"/>
                  <a:pt x="182" y="125"/>
                  <a:pt x="187" y="137"/>
                </a:cubicBezTo>
                <a:cubicBezTo>
                  <a:pt x="193" y="150"/>
                  <a:pt x="218" y="227"/>
                  <a:pt x="229" y="260"/>
                </a:cubicBezTo>
                <a:cubicBezTo>
                  <a:pt x="231" y="265"/>
                  <a:pt x="232" y="269"/>
                  <a:pt x="233" y="272"/>
                </a:cubicBezTo>
                <a:cubicBezTo>
                  <a:pt x="234" y="274"/>
                  <a:pt x="234" y="276"/>
                  <a:pt x="235" y="277"/>
                </a:cubicBezTo>
                <a:cubicBezTo>
                  <a:pt x="235" y="277"/>
                  <a:pt x="235" y="277"/>
                  <a:pt x="235" y="277"/>
                </a:cubicBezTo>
                <a:cubicBezTo>
                  <a:pt x="236" y="280"/>
                  <a:pt x="233" y="285"/>
                  <a:pt x="229" y="286"/>
                </a:cubicBezTo>
                <a:cubicBezTo>
                  <a:pt x="227" y="286"/>
                  <a:pt x="226" y="287"/>
                  <a:pt x="225" y="287"/>
                </a:cubicBezTo>
                <a:cubicBezTo>
                  <a:pt x="222" y="287"/>
                  <a:pt x="219" y="285"/>
                  <a:pt x="218" y="282"/>
                </a:cubicBezTo>
                <a:lnTo>
                  <a:pt x="175" y="187"/>
                </a:lnTo>
                <a:close/>
                <a:moveTo>
                  <a:pt x="244" y="322"/>
                </a:moveTo>
                <a:cubicBezTo>
                  <a:pt x="239" y="322"/>
                  <a:pt x="239" y="322"/>
                  <a:pt x="239" y="322"/>
                </a:cubicBezTo>
                <a:cubicBezTo>
                  <a:pt x="239" y="308"/>
                  <a:pt x="239" y="308"/>
                  <a:pt x="239" y="308"/>
                </a:cubicBezTo>
                <a:cubicBezTo>
                  <a:pt x="239" y="305"/>
                  <a:pt x="236" y="302"/>
                  <a:pt x="233" y="302"/>
                </a:cubicBezTo>
                <a:cubicBezTo>
                  <a:pt x="230" y="302"/>
                  <a:pt x="228" y="305"/>
                  <a:pt x="228" y="308"/>
                </a:cubicBezTo>
                <a:cubicBezTo>
                  <a:pt x="228" y="322"/>
                  <a:pt x="228" y="322"/>
                  <a:pt x="228" y="322"/>
                </a:cubicBezTo>
                <a:cubicBezTo>
                  <a:pt x="223" y="322"/>
                  <a:pt x="223" y="322"/>
                  <a:pt x="223" y="322"/>
                </a:cubicBezTo>
                <a:cubicBezTo>
                  <a:pt x="214" y="322"/>
                  <a:pt x="206" y="329"/>
                  <a:pt x="206" y="338"/>
                </a:cubicBezTo>
                <a:cubicBezTo>
                  <a:pt x="206" y="424"/>
                  <a:pt x="206" y="424"/>
                  <a:pt x="206" y="424"/>
                </a:cubicBezTo>
                <a:cubicBezTo>
                  <a:pt x="206" y="433"/>
                  <a:pt x="214" y="441"/>
                  <a:pt x="223" y="441"/>
                </a:cubicBezTo>
                <a:cubicBezTo>
                  <a:pt x="244" y="441"/>
                  <a:pt x="244" y="441"/>
                  <a:pt x="244" y="441"/>
                </a:cubicBezTo>
                <a:cubicBezTo>
                  <a:pt x="253" y="441"/>
                  <a:pt x="260" y="433"/>
                  <a:pt x="260" y="424"/>
                </a:cubicBezTo>
                <a:cubicBezTo>
                  <a:pt x="260" y="338"/>
                  <a:pt x="260" y="338"/>
                  <a:pt x="260" y="338"/>
                </a:cubicBezTo>
                <a:cubicBezTo>
                  <a:pt x="260" y="329"/>
                  <a:pt x="253" y="322"/>
                  <a:pt x="244" y="322"/>
                </a:cubicBezTo>
                <a:close/>
                <a:moveTo>
                  <a:pt x="249" y="424"/>
                </a:moveTo>
                <a:cubicBezTo>
                  <a:pt x="249" y="427"/>
                  <a:pt x="247" y="430"/>
                  <a:pt x="244" y="430"/>
                </a:cubicBezTo>
                <a:cubicBezTo>
                  <a:pt x="223" y="430"/>
                  <a:pt x="223" y="430"/>
                  <a:pt x="223" y="430"/>
                </a:cubicBezTo>
                <a:cubicBezTo>
                  <a:pt x="220" y="430"/>
                  <a:pt x="217" y="427"/>
                  <a:pt x="217" y="424"/>
                </a:cubicBezTo>
                <a:cubicBezTo>
                  <a:pt x="217" y="338"/>
                  <a:pt x="217" y="338"/>
                  <a:pt x="217" y="338"/>
                </a:cubicBezTo>
                <a:cubicBezTo>
                  <a:pt x="217" y="335"/>
                  <a:pt x="220" y="332"/>
                  <a:pt x="223" y="332"/>
                </a:cubicBezTo>
                <a:cubicBezTo>
                  <a:pt x="244" y="332"/>
                  <a:pt x="244" y="332"/>
                  <a:pt x="244" y="332"/>
                </a:cubicBezTo>
                <a:cubicBezTo>
                  <a:pt x="247" y="332"/>
                  <a:pt x="249" y="335"/>
                  <a:pt x="249" y="338"/>
                </a:cubicBezTo>
                <a:lnTo>
                  <a:pt x="249" y="42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67" name="Freeform 8"/>
          <p:cNvSpPr>
            <a:spLocks/>
          </p:cNvSpPr>
          <p:nvPr/>
        </p:nvSpPr>
        <p:spPr bwMode="auto">
          <a:xfrm rot="18742194">
            <a:off x="9117040" y="1528739"/>
            <a:ext cx="2168411" cy="2141227"/>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lumMod val="75000"/>
              <a:alpha val="60000"/>
            </a:schemeClr>
          </a:solidFill>
          <a:ln w="19050" cap="rnd">
            <a:solidFill>
              <a:schemeClr val="accent6">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800" b="1">
              <a:ln w="22225">
                <a:solidFill>
                  <a:schemeClr val="tx2"/>
                </a:solidFill>
                <a:prstDash val="solid"/>
              </a:ln>
              <a:solidFill>
                <a:schemeClr val="accent2">
                  <a:lumMod val="40000"/>
                  <a:lumOff val="60000"/>
                </a:schemeClr>
              </a:solidFill>
            </a:endParaRPr>
          </a:p>
        </p:txBody>
      </p:sp>
      <p:sp>
        <p:nvSpPr>
          <p:cNvPr id="69" name="Freeform 43"/>
          <p:cNvSpPr>
            <a:spLocks noEditPoints="1"/>
          </p:cNvSpPr>
          <p:nvPr/>
        </p:nvSpPr>
        <p:spPr bwMode="auto">
          <a:xfrm rot="21544735">
            <a:off x="9711983" y="2412239"/>
            <a:ext cx="896511" cy="887707"/>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79" name="Freeform 17"/>
          <p:cNvSpPr>
            <a:spLocks noEditPoints="1"/>
          </p:cNvSpPr>
          <p:nvPr/>
        </p:nvSpPr>
        <p:spPr bwMode="auto">
          <a:xfrm>
            <a:off x="7808365" y="2725655"/>
            <a:ext cx="653439" cy="811357"/>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0" name="Freeform 23"/>
          <p:cNvSpPr>
            <a:spLocks noEditPoints="1"/>
          </p:cNvSpPr>
          <p:nvPr/>
        </p:nvSpPr>
        <p:spPr bwMode="auto">
          <a:xfrm>
            <a:off x="6337901" y="4172170"/>
            <a:ext cx="868030" cy="742958"/>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8" name="ZoneTexte 17"/>
          <p:cNvSpPr txBox="1"/>
          <p:nvPr/>
        </p:nvSpPr>
        <p:spPr>
          <a:xfrm>
            <a:off x="6270383" y="3837932"/>
            <a:ext cx="982235" cy="307777"/>
          </a:xfrm>
          <a:prstGeom prst="rect">
            <a:avLst/>
          </a:prstGeom>
          <a:noFill/>
        </p:spPr>
        <p:txBody>
          <a:bodyPr wrap="square" rtlCol="0">
            <a:spAutoFit/>
          </a:bodyPr>
          <a:lstStyle/>
          <a:p>
            <a:pPr algn="ctr"/>
            <a:r>
              <a:rPr lang="fr-FR" sz="1400" dirty="0">
                <a:solidFill>
                  <a:srgbClr val="FFFFFF"/>
                </a:solidFill>
              </a:rPr>
              <a:t>Projet</a:t>
            </a:r>
          </a:p>
        </p:txBody>
      </p:sp>
      <p:sp>
        <p:nvSpPr>
          <p:cNvPr id="81" name="ZoneTexte 80"/>
          <p:cNvSpPr txBox="1"/>
          <p:nvPr/>
        </p:nvSpPr>
        <p:spPr>
          <a:xfrm>
            <a:off x="7600014" y="2162286"/>
            <a:ext cx="982235" cy="523220"/>
          </a:xfrm>
          <a:prstGeom prst="rect">
            <a:avLst/>
          </a:prstGeom>
          <a:noFill/>
        </p:spPr>
        <p:txBody>
          <a:bodyPr wrap="square" rtlCol="0">
            <a:spAutoFit/>
          </a:bodyPr>
          <a:lstStyle/>
          <a:p>
            <a:pPr algn="ctr"/>
            <a:r>
              <a:rPr lang="fr-FR" sz="1400" dirty="0" err="1">
                <a:solidFill>
                  <a:srgbClr val="FFFFFF"/>
                </a:solidFill>
              </a:rPr>
              <a:t>Personal</a:t>
            </a:r>
            <a:r>
              <a:rPr lang="fr-FR" sz="1400" dirty="0">
                <a:solidFill>
                  <a:srgbClr val="FFFFFF"/>
                </a:solidFill>
              </a:rPr>
              <a:t> </a:t>
            </a:r>
            <a:r>
              <a:rPr lang="fr-FR" sz="1400" dirty="0" err="1">
                <a:solidFill>
                  <a:srgbClr val="FFFFFF"/>
                </a:solidFill>
              </a:rPr>
              <a:t>Branding</a:t>
            </a:r>
            <a:endParaRPr lang="fr-FR" sz="1400" dirty="0">
              <a:solidFill>
                <a:srgbClr val="FFFFFF"/>
              </a:solidFill>
            </a:endParaRPr>
          </a:p>
        </p:txBody>
      </p:sp>
      <p:sp>
        <p:nvSpPr>
          <p:cNvPr id="82" name="ZoneTexte 81"/>
          <p:cNvSpPr txBox="1"/>
          <p:nvPr/>
        </p:nvSpPr>
        <p:spPr>
          <a:xfrm>
            <a:off x="9624392" y="2052229"/>
            <a:ext cx="982235" cy="307777"/>
          </a:xfrm>
          <a:prstGeom prst="rect">
            <a:avLst/>
          </a:prstGeom>
          <a:noFill/>
        </p:spPr>
        <p:txBody>
          <a:bodyPr wrap="square" rtlCol="0">
            <a:spAutoFit/>
          </a:bodyPr>
          <a:lstStyle/>
          <a:p>
            <a:pPr algn="ctr"/>
            <a:r>
              <a:rPr lang="fr-FR" sz="1400" dirty="0">
                <a:solidFill>
                  <a:srgbClr val="FFFFFF"/>
                </a:solidFill>
              </a:rPr>
              <a:t>Contrat</a:t>
            </a:r>
          </a:p>
        </p:txBody>
      </p:sp>
      <p:pic>
        <p:nvPicPr>
          <p:cNvPr id="1032" name="Picture 8" descr="Résultat de recherche d'images pour &quot;linkedin logo hd&quot;"/>
          <p:cNvPicPr>
            <a:picLocks noChangeAspect="1" noChangeArrowheads="1"/>
          </p:cNvPicPr>
          <p:nvPr/>
        </p:nvPicPr>
        <p:blipFill rotWithShape="1">
          <a:blip r:embed="rId4">
            <a:extLst>
              <a:ext uri="{28A0092B-C50C-407E-A947-70E740481C1C}">
                <a14:useLocalDpi xmlns:a14="http://schemas.microsoft.com/office/drawing/2010/main" val="0"/>
              </a:ext>
            </a:extLst>
          </a:blip>
          <a:srcRect l="3873" t="6066" r="3616" b="5975"/>
          <a:stretch/>
        </p:blipFill>
        <p:spPr bwMode="auto">
          <a:xfrm>
            <a:off x="7921030" y="2852936"/>
            <a:ext cx="189332" cy="180020"/>
          </a:xfrm>
          <a:prstGeom prst="rect">
            <a:avLst/>
          </a:prstGeom>
          <a:noFill/>
          <a:extLst>
            <a:ext uri="{909E8E84-426E-40DD-AFC4-6F175D3DCCD1}">
              <a14:hiddenFill xmlns:a14="http://schemas.microsoft.com/office/drawing/2010/main">
                <a:solidFill>
                  <a:srgbClr val="FFFFFF"/>
                </a:solidFill>
              </a14:hiddenFill>
            </a:ext>
          </a:extLst>
        </p:spPr>
      </p:pic>
      <p:sp>
        <p:nvSpPr>
          <p:cNvPr id="84" name="ZoneTexte 83"/>
          <p:cNvSpPr txBox="1"/>
          <p:nvPr/>
        </p:nvSpPr>
        <p:spPr>
          <a:xfrm>
            <a:off x="1608721" y="4237992"/>
            <a:ext cx="1079823" cy="307777"/>
          </a:xfrm>
          <a:prstGeom prst="rect">
            <a:avLst/>
          </a:prstGeom>
          <a:noFill/>
        </p:spPr>
        <p:txBody>
          <a:bodyPr wrap="square" rtlCol="0">
            <a:spAutoFit/>
          </a:bodyPr>
          <a:lstStyle/>
          <a:p>
            <a:pPr algn="ctr"/>
            <a:r>
              <a:rPr lang="fr-FR" sz="1400" dirty="0">
                <a:solidFill>
                  <a:srgbClr val="FFFFFF"/>
                </a:solidFill>
              </a:rPr>
              <a:t>Bienvenue </a:t>
            </a:r>
          </a:p>
        </p:txBody>
      </p:sp>
      <p:sp>
        <p:nvSpPr>
          <p:cNvPr id="112" name="Rectangle 111"/>
          <p:cNvSpPr/>
          <p:nvPr/>
        </p:nvSpPr>
        <p:spPr>
          <a:xfrm rot="17229588">
            <a:off x="4104002" y="2925452"/>
            <a:ext cx="358081" cy="1627031"/>
          </a:xfrm>
          <a:prstGeom prst="rect">
            <a:avLst/>
          </a:prstGeom>
          <a:solidFill>
            <a:srgbClr val="44546A">
              <a:lumMod val="50000"/>
              <a:alpha val="9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ZoneTexte 10"/>
          <p:cNvSpPr txBox="1"/>
          <p:nvPr/>
        </p:nvSpPr>
        <p:spPr>
          <a:xfrm rot="820464">
            <a:off x="3402171" y="3531536"/>
            <a:ext cx="1983291" cy="461665"/>
          </a:xfrm>
          <a:prstGeom prst="rect">
            <a:avLst/>
          </a:prstGeom>
          <a:noFill/>
        </p:spPr>
        <p:txBody>
          <a:bodyPr wrap="square" rtlCol="0">
            <a:spAutoFit/>
          </a:bodyPr>
          <a:lstStyle/>
          <a:p>
            <a:r>
              <a:rPr lang="fr-FR" b="1" dirty="0">
                <a:solidFill>
                  <a:srgbClr val="FFFFFF"/>
                </a:solidFill>
              </a:rPr>
              <a:t>Job Center</a:t>
            </a:r>
          </a:p>
        </p:txBody>
      </p:sp>
    </p:spTree>
    <p:extLst>
      <p:ext uri="{BB962C8B-B14F-4D97-AF65-F5344CB8AC3E}">
        <p14:creationId xmlns:p14="http://schemas.microsoft.com/office/powerpoint/2010/main" val="34295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3333" decel="50000" fill="hold" grpId="0" nodeType="withEffect">
                                  <p:stCondLst>
                                    <p:cond delay="0"/>
                                  </p:stCondLst>
                                  <p:childTnLst>
                                    <p:animRot by="-27000000">
                                      <p:cBhvr>
                                        <p:cTn id="6" dur="6000" fill="hold"/>
                                        <p:tgtEl>
                                          <p:spTgt spid="5"/>
                                        </p:tgtEl>
                                        <p:attrNameLst>
                                          <p:attrName>r</p:attrName>
                                        </p:attrNameLst>
                                      </p:cBhvr>
                                    </p:animRot>
                                  </p:childTnLst>
                                </p:cTn>
                              </p:par>
                              <p:par>
                                <p:cTn id="7" presetID="8" presetClass="emph" presetSubtype="0" accel="33333" decel="50000" fill="hold" grpId="0" nodeType="withEffect">
                                  <p:stCondLst>
                                    <p:cond delay="0"/>
                                  </p:stCondLst>
                                  <p:childTnLst>
                                    <p:animRot by="21600000">
                                      <p:cBhvr>
                                        <p:cTn id="8" dur="6000" fill="hold"/>
                                        <p:tgtEl>
                                          <p:spTgt spid="4"/>
                                        </p:tgtEl>
                                        <p:attrNameLst>
                                          <p:attrName>r</p:attrName>
                                        </p:attrNameLst>
                                      </p:cBhvr>
                                    </p:animRot>
                                  </p:childTnLst>
                                </p:cTn>
                              </p:par>
                              <p:par>
                                <p:cTn id="9" presetID="8" presetClass="emph" presetSubtype="0" accel="33333" decel="50000" fill="hold" grpId="0" nodeType="withEffect">
                                  <p:stCondLst>
                                    <p:cond delay="0"/>
                                  </p:stCondLst>
                                  <p:childTnLst>
                                    <p:animRot by="-27000000">
                                      <p:cBhvr>
                                        <p:cTn id="10" dur="6000" fill="hold"/>
                                        <p:tgtEl>
                                          <p:spTgt spid="6"/>
                                        </p:tgtEl>
                                        <p:attrNameLst>
                                          <p:attrName>r</p:attrName>
                                        </p:attrNameLst>
                                      </p:cBhvr>
                                    </p:animRot>
                                  </p:childTnLst>
                                </p:cTn>
                              </p:par>
                              <p:par>
                                <p:cTn id="11" presetID="8" presetClass="emph" presetSubtype="0" accel="33333" decel="50000" fill="hold" grpId="0" nodeType="withEffect">
                                  <p:stCondLst>
                                    <p:cond delay="0"/>
                                  </p:stCondLst>
                                  <p:childTnLst>
                                    <p:animRot by="27000000">
                                      <p:cBhvr>
                                        <p:cTn id="12" dur="6000" fill="hold"/>
                                        <p:tgtEl>
                                          <p:spTgt spid="65"/>
                                        </p:tgtEl>
                                        <p:attrNameLst>
                                          <p:attrName>r</p:attrName>
                                        </p:attrNameLst>
                                      </p:cBhvr>
                                    </p:animRot>
                                  </p:childTnLst>
                                </p:cTn>
                              </p:par>
                              <p:par>
                                <p:cTn id="13" presetID="8" presetClass="emph" presetSubtype="0" accel="33333" decel="50000" fill="hold" grpId="0" nodeType="withEffect">
                                  <p:stCondLst>
                                    <p:cond delay="0"/>
                                  </p:stCondLst>
                                  <p:childTnLst>
                                    <p:animRot by="27000000">
                                      <p:cBhvr>
                                        <p:cTn id="14" dur="6000" fill="hold"/>
                                        <p:tgtEl>
                                          <p:spTgt spid="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5" grpId="0" animBg="1"/>
      <p:bldP spid="6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x </a:t>
            </a:r>
            <a:r>
              <a:rPr lang="en-US" dirty="0" err="1"/>
              <a:t>xxxxxxx</a:t>
            </a:r>
            <a:r>
              <a:rPr lang="en-US" dirty="0"/>
              <a:t> x xxx </a:t>
            </a:r>
            <a:r>
              <a:rPr lang="en-US" dirty="0" err="1"/>
              <a:t>xxxxxxx</a:t>
            </a:r>
            <a:r>
              <a:rPr lang="en-US" dirty="0"/>
              <a:t> </a:t>
            </a:r>
            <a:r>
              <a:rPr lang="en-US" dirty="0" err="1"/>
              <a:t>xxxxxx</a:t>
            </a:r>
            <a:r>
              <a:rPr lang="en-US" dirty="0"/>
              <a:t> xx</a:t>
            </a:r>
          </a:p>
        </p:txBody>
      </p:sp>
      <p:sp>
        <p:nvSpPr>
          <p:cNvPr id="3" name="Text Placeholder 2"/>
          <p:cNvSpPr>
            <a:spLocks noGrp="1"/>
          </p:cNvSpPr>
          <p:nvPr>
            <p:ph type="body" sz="quarter" idx="10"/>
          </p:nvPr>
        </p:nvSpPr>
        <p:spPr/>
        <p:txBody>
          <a:bodyPr/>
          <a:lstStyle/>
          <a:p>
            <a:r>
              <a:rPr lang="en-US" dirty="0"/>
              <a:t> </a:t>
            </a:r>
            <a:r>
              <a:rPr lang="en-US" dirty="0" err="1"/>
              <a:t>xxxxx</a:t>
            </a:r>
            <a:r>
              <a:rPr lang="en-US" dirty="0"/>
              <a:t> xx ’x </a:t>
            </a:r>
            <a:r>
              <a:rPr lang="en-US" dirty="0" err="1"/>
              <a:t>x</a:t>
            </a:r>
            <a:r>
              <a:rPr lang="en-US" dirty="0"/>
              <a:t> </a:t>
            </a:r>
            <a:r>
              <a:rPr lang="en-US" dirty="0" err="1"/>
              <a:t>xxxxxxxxxxx</a:t>
            </a:r>
            <a:r>
              <a:rPr lang="en-US" dirty="0"/>
              <a:t> </a:t>
            </a:r>
            <a:r>
              <a:rPr lang="en-US" dirty="0" err="1"/>
              <a:t>xxxxxxx</a:t>
            </a:r>
            <a:r>
              <a:rPr lang="en-US" dirty="0"/>
              <a:t> x</a:t>
            </a:r>
          </a:p>
        </p:txBody>
      </p:sp>
      <p:sp>
        <p:nvSpPr>
          <p:cNvPr id="5" name="Oval 4"/>
          <p:cNvSpPr>
            <a:spLocks noChangeAspect="1"/>
          </p:cNvSpPr>
          <p:nvPr/>
        </p:nvSpPr>
        <p:spPr>
          <a:xfrm flipH="1">
            <a:off x="64631" y="2302696"/>
            <a:ext cx="1012390" cy="1012390"/>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p:cNvSpPr>
            <a:spLocks noChangeAspect="1"/>
          </p:cNvSpPr>
          <p:nvPr/>
        </p:nvSpPr>
        <p:spPr>
          <a:xfrm flipH="1">
            <a:off x="1162525" y="2127073"/>
            <a:ext cx="1229331" cy="1229330"/>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Oval 6"/>
          <p:cNvSpPr>
            <a:spLocks noChangeAspect="1"/>
          </p:cNvSpPr>
          <p:nvPr/>
        </p:nvSpPr>
        <p:spPr>
          <a:xfrm flipH="1">
            <a:off x="2561187" y="1951449"/>
            <a:ext cx="1446271" cy="1446271"/>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Oval 7"/>
          <p:cNvSpPr>
            <a:spLocks noChangeAspect="1"/>
          </p:cNvSpPr>
          <p:nvPr/>
        </p:nvSpPr>
        <p:spPr>
          <a:xfrm flipH="1">
            <a:off x="4200311" y="1775824"/>
            <a:ext cx="1663213" cy="1663212"/>
          </a:xfrm>
          <a:prstGeom prst="ellipse">
            <a:avLst/>
          </a:prstGeom>
          <a:solidFill>
            <a:schemeClr val="accent4">
              <a:alpha val="91000"/>
            </a:schemeClr>
          </a:solidFill>
          <a:ln w="952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p:cNvSpPr>
            <a:spLocks noChangeAspect="1"/>
          </p:cNvSpPr>
          <p:nvPr/>
        </p:nvSpPr>
        <p:spPr>
          <a:xfrm flipH="1">
            <a:off x="6190683" y="1600200"/>
            <a:ext cx="1880154" cy="1880153"/>
          </a:xfrm>
          <a:prstGeom prst="ellipse">
            <a:avLst/>
          </a:prstGeom>
          <a:solidFill>
            <a:schemeClr val="accent5">
              <a:alpha val="91000"/>
            </a:schemeClr>
          </a:solidFill>
          <a:ln w="952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5" name="Group 14"/>
          <p:cNvGrpSpPr/>
          <p:nvPr/>
        </p:nvGrpSpPr>
        <p:grpSpPr>
          <a:xfrm flipH="1">
            <a:off x="6594305" y="2635538"/>
            <a:ext cx="306279" cy="601243"/>
            <a:chOff x="6507864" y="4896553"/>
            <a:chExt cx="501120" cy="788374"/>
          </a:xfrm>
        </p:grpSpPr>
        <p:sp>
          <p:nvSpPr>
            <p:cNvPr id="16" name="Freeform 55"/>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56"/>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p:cNvGrpSpPr/>
          <p:nvPr/>
        </p:nvGrpSpPr>
        <p:grpSpPr>
          <a:xfrm flipH="1">
            <a:off x="4437733" y="2745629"/>
            <a:ext cx="368406" cy="465253"/>
            <a:chOff x="4525886" y="4183659"/>
            <a:chExt cx="558217" cy="564967"/>
          </a:xfrm>
        </p:grpSpPr>
        <p:sp>
          <p:nvSpPr>
            <p:cNvPr id="19" name="Oval 55"/>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3" name="Oval 59"/>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Line 60"/>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9" name="Group 28"/>
          <p:cNvGrpSpPr/>
          <p:nvPr/>
        </p:nvGrpSpPr>
        <p:grpSpPr>
          <a:xfrm flipH="1">
            <a:off x="2774689" y="2661805"/>
            <a:ext cx="304639" cy="568798"/>
            <a:chOff x="1068574" y="2664703"/>
            <a:chExt cx="461594" cy="690703"/>
          </a:xfrm>
        </p:grpSpPr>
        <p:sp>
          <p:nvSpPr>
            <p:cNvPr id="30"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34" name="Freeform 29"/>
          <p:cNvSpPr>
            <a:spLocks/>
          </p:cNvSpPr>
          <p:nvPr/>
        </p:nvSpPr>
        <p:spPr bwMode="auto">
          <a:xfrm flipH="1">
            <a:off x="8292877" y="2660731"/>
            <a:ext cx="646734" cy="510361"/>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35" name="Group 34"/>
          <p:cNvGrpSpPr/>
          <p:nvPr/>
        </p:nvGrpSpPr>
        <p:grpSpPr>
          <a:xfrm flipH="1">
            <a:off x="1184359" y="2752932"/>
            <a:ext cx="354322" cy="456232"/>
            <a:chOff x="4224785" y="1773473"/>
            <a:chExt cx="381476" cy="393651"/>
          </a:xfrm>
        </p:grpSpPr>
        <p:sp>
          <p:nvSpPr>
            <p:cNvPr id="36" name="Rectangle 49"/>
            <p:cNvSpPr>
              <a:spLocks noChangeArrowheads="1"/>
            </p:cNvSpPr>
            <p:nvPr/>
          </p:nvSpPr>
          <p:spPr bwMode="auto">
            <a:xfrm>
              <a:off x="4333778" y="1773473"/>
              <a:ext cx="158852" cy="38264"/>
            </a:xfrm>
            <a:prstGeom prst="rect">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44" name="Rectangle 43"/>
          <p:cNvSpPr/>
          <p:nvPr/>
        </p:nvSpPr>
        <p:spPr>
          <a:xfrm>
            <a:off x="3387058"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46" name="Straight Arrow Connector 45"/>
          <p:cNvCxnSpPr/>
          <p:nvPr/>
        </p:nvCxnSpPr>
        <p:spPr>
          <a:xfrm>
            <a:off x="3387057" y="4117473"/>
            <a:ext cx="0" cy="668857"/>
          </a:xfrm>
          <a:prstGeom prst="straightConnector1">
            <a:avLst/>
          </a:prstGeom>
          <a:ln w="9525" cmpd="sng">
            <a:tailEnd type="oval" w="lg" len="lg"/>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887246"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48" name="Straight Arrow Connector 47"/>
          <p:cNvCxnSpPr/>
          <p:nvPr/>
        </p:nvCxnSpPr>
        <p:spPr>
          <a:xfrm flipH="1">
            <a:off x="1882616" y="3941850"/>
            <a:ext cx="13981" cy="777327"/>
          </a:xfrm>
          <a:prstGeom prst="straightConnector1">
            <a:avLst/>
          </a:prstGeom>
          <a:ln w="9525" cmpd="sng">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78282" y="4293098"/>
            <a:ext cx="2" cy="560386"/>
          </a:xfrm>
          <a:prstGeom prst="straightConnector1">
            <a:avLst/>
          </a:prstGeom>
          <a:ln w="9525" cmpd="sng">
            <a:solidFill>
              <a:schemeClr val="accent3"/>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5178282"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53" name="Straight Arrow Connector 52"/>
          <p:cNvCxnSpPr/>
          <p:nvPr/>
        </p:nvCxnSpPr>
        <p:spPr>
          <a:xfrm flipH="1">
            <a:off x="7209972" y="4468721"/>
            <a:ext cx="2" cy="451916"/>
          </a:xfrm>
          <a:prstGeom prst="straightConnector1">
            <a:avLst/>
          </a:prstGeom>
          <a:ln w="9525" cmpd="sng">
            <a:solidFill>
              <a:schemeClr val="accent4"/>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226408"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55" name="Straight Arrow Connector 54"/>
          <p:cNvCxnSpPr/>
          <p:nvPr/>
        </p:nvCxnSpPr>
        <p:spPr>
          <a:xfrm flipH="1">
            <a:off x="9592908" y="4644345"/>
            <a:ext cx="2" cy="343446"/>
          </a:xfrm>
          <a:prstGeom prst="straightConnector1">
            <a:avLst/>
          </a:prstGeom>
          <a:ln w="9525" cmpd="sng">
            <a:solidFill>
              <a:schemeClr val="accent5"/>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9592907"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Tree>
    <p:extLst>
      <p:ext uri="{BB962C8B-B14F-4D97-AF65-F5344CB8AC3E}">
        <p14:creationId xmlns:p14="http://schemas.microsoft.com/office/powerpoint/2010/main" val="29399009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667">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6667">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66667">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4545">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14:bounceEnd="54545">
                                          <p:cBhvr additive="base">
                                            <p:cTn id="15" dur="600" fill="hold"/>
                                            <p:tgtEl>
                                              <p:spTgt spid="7"/>
                                            </p:tgtEl>
                                            <p:attrNameLst>
                                              <p:attrName>ppt_x</p:attrName>
                                            </p:attrNameLst>
                                          </p:cBhvr>
                                          <p:tavLst>
                                            <p:tav tm="0">
                                              <p:val>
                                                <p:strVal val="0-#ppt_w/2"/>
                                              </p:val>
                                            </p:tav>
                                            <p:tav tm="100000">
                                              <p:val>
                                                <p:strVal val="#ppt_x"/>
                                              </p:val>
                                            </p:tav>
                                          </p:tavLst>
                                        </p:anim>
                                        <p:anim calcmode="lin" valueType="num" p14:bounceEnd="54545">
                                          <p:cBhvr additive="base">
                                            <p:cTn id="16" dur="6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7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0" dur="7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6154">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14:bounceEnd="46154">
                                          <p:cBhvr additive="base">
                                            <p:cTn id="23" dur="800" fill="hold"/>
                                            <p:tgtEl>
                                              <p:spTgt spid="9"/>
                                            </p:tgtEl>
                                            <p:attrNameLst>
                                              <p:attrName>ppt_x</p:attrName>
                                            </p:attrNameLst>
                                          </p:cBhvr>
                                          <p:tavLst>
                                            <p:tav tm="0">
                                              <p:val>
                                                <p:strVal val="0-#ppt_w/2"/>
                                              </p:val>
                                            </p:tav>
                                            <p:tav tm="100000">
                                              <p:val>
                                                <p:strVal val="#ppt_x"/>
                                              </p:val>
                                            </p:tav>
                                          </p:tavLst>
                                        </p:anim>
                                        <p:anim calcmode="lin" valueType="num" p14:bounceEnd="46154">
                                          <p:cBhvr additive="base">
                                            <p:cTn id="24" dur="8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7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9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11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13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22" presetClass="entr" presetSubtype="1" fill="hold" nodeType="withEffect">
                                      <p:stCondLst>
                                        <p:cond delay="80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par>
                                    <p:cTn id="46" presetID="22" presetClass="entr" presetSubtype="1" fill="hold" nodeType="withEffect">
                                      <p:stCondLst>
                                        <p:cond delay="120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par>
                                    <p:cTn id="49" presetID="22" presetClass="entr" presetSubtype="1" fill="hold" nodeType="withEffect">
                                      <p:stCondLst>
                                        <p:cond delay="140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1" fill="hold" nodeType="withEffect">
                                      <p:stCondLst>
                                        <p:cond delay="1600"/>
                                      </p:stCondLst>
                                      <p:childTnLst>
                                        <p:set>
                                          <p:cBhvr>
                                            <p:cTn id="53" dur="1" fill="hold">
                                              <p:stCondLst>
                                                <p:cond delay="0"/>
                                              </p:stCondLst>
                                            </p:cTn>
                                            <p:tgtEl>
                                              <p:spTgt spid="55"/>
                                            </p:tgtEl>
                                            <p:attrNameLst>
                                              <p:attrName>style.visibility</p:attrName>
                                            </p:attrNameLst>
                                          </p:cBhvr>
                                          <p:to>
                                            <p:strVal val="visible"/>
                                          </p:to>
                                        </p:set>
                                        <p:animEffect transition="in" filter="wipe(up)">
                                          <p:cBhvr>
                                            <p:cTn id="54" dur="500"/>
                                            <p:tgtEl>
                                              <p:spTgt spid="55"/>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4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180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4" grpId="0" animBg="1"/>
          <p:bldP spid="44" grpId="0"/>
          <p:bldP spid="47" grpId="0"/>
          <p:bldP spid="51" grpId="0"/>
          <p:bldP spid="54"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600" fill="hold"/>
                                            <p:tgtEl>
                                              <p:spTgt spid="7"/>
                                            </p:tgtEl>
                                            <p:attrNameLst>
                                              <p:attrName>ppt_x</p:attrName>
                                            </p:attrNameLst>
                                          </p:cBhvr>
                                          <p:tavLst>
                                            <p:tav tm="0">
                                              <p:val>
                                                <p:strVal val="0-#ppt_w/2"/>
                                              </p:val>
                                            </p:tav>
                                            <p:tav tm="100000">
                                              <p:val>
                                                <p:strVal val="#ppt_x"/>
                                              </p:val>
                                            </p:tav>
                                          </p:tavLst>
                                        </p:anim>
                                        <p:anim calcmode="lin" valueType="num">
                                          <p:cBhvr additive="base">
                                            <p:cTn id="16" dur="6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00" fill="hold"/>
                                            <p:tgtEl>
                                              <p:spTgt spid="8"/>
                                            </p:tgtEl>
                                            <p:attrNameLst>
                                              <p:attrName>ppt_x</p:attrName>
                                            </p:attrNameLst>
                                          </p:cBhvr>
                                          <p:tavLst>
                                            <p:tav tm="0">
                                              <p:val>
                                                <p:strVal val="0-#ppt_w/2"/>
                                              </p:val>
                                            </p:tav>
                                            <p:tav tm="100000">
                                              <p:val>
                                                <p:strVal val="#ppt_x"/>
                                              </p:val>
                                            </p:tav>
                                          </p:tavLst>
                                        </p:anim>
                                        <p:anim calcmode="lin" valueType="num">
                                          <p:cBhvr additive="base">
                                            <p:cTn id="20" dur="7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800" fill="hold"/>
                                            <p:tgtEl>
                                              <p:spTgt spid="9"/>
                                            </p:tgtEl>
                                            <p:attrNameLst>
                                              <p:attrName>ppt_x</p:attrName>
                                            </p:attrNameLst>
                                          </p:cBhvr>
                                          <p:tavLst>
                                            <p:tav tm="0">
                                              <p:val>
                                                <p:strVal val="0-#ppt_w/2"/>
                                              </p:val>
                                            </p:tav>
                                            <p:tav tm="100000">
                                              <p:val>
                                                <p:strVal val="#ppt_x"/>
                                              </p:val>
                                            </p:tav>
                                          </p:tavLst>
                                        </p:anim>
                                        <p:anim calcmode="lin" valueType="num">
                                          <p:cBhvr additive="base">
                                            <p:cTn id="24" dur="8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7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9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11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13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22" presetClass="entr" presetSubtype="1" fill="hold" nodeType="withEffect">
                                      <p:stCondLst>
                                        <p:cond delay="80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par>
                                    <p:cTn id="46" presetID="22" presetClass="entr" presetSubtype="1" fill="hold" nodeType="withEffect">
                                      <p:stCondLst>
                                        <p:cond delay="120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par>
                                    <p:cTn id="49" presetID="22" presetClass="entr" presetSubtype="1" fill="hold" nodeType="withEffect">
                                      <p:stCondLst>
                                        <p:cond delay="140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1" fill="hold" nodeType="withEffect">
                                      <p:stCondLst>
                                        <p:cond delay="1600"/>
                                      </p:stCondLst>
                                      <p:childTnLst>
                                        <p:set>
                                          <p:cBhvr>
                                            <p:cTn id="53" dur="1" fill="hold">
                                              <p:stCondLst>
                                                <p:cond delay="0"/>
                                              </p:stCondLst>
                                            </p:cTn>
                                            <p:tgtEl>
                                              <p:spTgt spid="55"/>
                                            </p:tgtEl>
                                            <p:attrNameLst>
                                              <p:attrName>style.visibility</p:attrName>
                                            </p:attrNameLst>
                                          </p:cBhvr>
                                          <p:to>
                                            <p:strVal val="visible"/>
                                          </p:to>
                                        </p:set>
                                        <p:animEffect transition="in" filter="wipe(up)">
                                          <p:cBhvr>
                                            <p:cTn id="54" dur="500"/>
                                            <p:tgtEl>
                                              <p:spTgt spid="55"/>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4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180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4" grpId="0" animBg="1"/>
          <p:bldP spid="44" grpId="0"/>
          <p:bldP spid="47" grpId="0"/>
          <p:bldP spid="51" grpId="0"/>
          <p:bldP spid="54" grpId="0"/>
          <p:bldP spid="56" grpId="0"/>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a:t>
            </a:r>
            <a:r>
              <a:rPr lang="en-US" dirty="0" err="1"/>
              <a:t>xx</a:t>
            </a:r>
            <a:r>
              <a:rPr lang="en-US" dirty="0"/>
              <a:t> </a:t>
            </a:r>
            <a:r>
              <a:rPr lang="en-US" dirty="0" err="1"/>
              <a:t>xxxxxxxxx</a:t>
            </a:r>
            <a:r>
              <a:rPr lang="en-US" dirty="0"/>
              <a:t> </a:t>
            </a:r>
            <a:r>
              <a:rPr lang="en-US" dirty="0" err="1"/>
              <a:t>xxxxx</a:t>
            </a:r>
            <a:endParaRPr lang="en-US" dirty="0"/>
          </a:p>
        </p:txBody>
      </p:sp>
      <p:sp>
        <p:nvSpPr>
          <p:cNvPr id="4" name="Text Placeholder 3"/>
          <p:cNvSpPr>
            <a:spLocks noGrp="1"/>
          </p:cNvSpPr>
          <p:nvPr>
            <p:ph type="body" sz="quarter" idx="10"/>
          </p:nvPr>
        </p:nvSpPr>
        <p:spPr/>
        <p:txBody>
          <a:bodyPr/>
          <a:lstStyle/>
          <a:p>
            <a:r>
              <a:rPr lang="en-US" dirty="0" err="1"/>
              <a:t>Xxxx</a:t>
            </a:r>
            <a:r>
              <a:rPr lang="en-US" dirty="0"/>
              <a:t> xxx </a:t>
            </a:r>
            <a:r>
              <a:rPr lang="en-US" dirty="0" err="1"/>
              <a:t>xxxx</a:t>
            </a:r>
            <a:r>
              <a:rPr lang="en-US" dirty="0"/>
              <a:t> xxx x </a:t>
            </a:r>
            <a:r>
              <a:rPr lang="en-US" dirty="0" err="1"/>
              <a:t>xxxx</a:t>
            </a:r>
            <a:r>
              <a:rPr lang="en-US" dirty="0"/>
              <a:t> </a:t>
            </a:r>
            <a:r>
              <a:rPr lang="en-US" dirty="0" err="1"/>
              <a:t>xxxx</a:t>
            </a:r>
            <a:endParaRPr lang="en-US" dirty="0"/>
          </a:p>
        </p:txBody>
      </p:sp>
      <p:sp>
        <p:nvSpPr>
          <p:cNvPr id="6" name="Oval 5"/>
          <p:cNvSpPr/>
          <p:nvPr/>
        </p:nvSpPr>
        <p:spPr>
          <a:xfrm>
            <a:off x="1232919" y="1970467"/>
            <a:ext cx="1152128" cy="1152128"/>
          </a:xfrm>
          <a:prstGeom prst="ellipse">
            <a:avLst/>
          </a:prstGeom>
          <a:solidFill>
            <a:schemeClr val="accent1">
              <a:alpha val="69804"/>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01</a:t>
            </a:r>
          </a:p>
        </p:txBody>
      </p:sp>
      <p:sp>
        <p:nvSpPr>
          <p:cNvPr id="7" name="Oval 6"/>
          <p:cNvSpPr/>
          <p:nvPr/>
        </p:nvSpPr>
        <p:spPr>
          <a:xfrm>
            <a:off x="3464792" y="3122595"/>
            <a:ext cx="1152128" cy="1152128"/>
          </a:xfrm>
          <a:prstGeom prst="ellipse">
            <a:avLst/>
          </a:prstGeom>
          <a:solidFill>
            <a:schemeClr val="accent2"/>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02</a:t>
            </a:r>
          </a:p>
        </p:txBody>
      </p:sp>
      <p:sp>
        <p:nvSpPr>
          <p:cNvPr id="8" name="Oval 7"/>
          <p:cNvSpPr/>
          <p:nvPr/>
        </p:nvSpPr>
        <p:spPr>
          <a:xfrm>
            <a:off x="5696665" y="1970467"/>
            <a:ext cx="1152128" cy="1152128"/>
          </a:xfrm>
          <a:prstGeom prst="ellipse">
            <a:avLst/>
          </a:prstGeom>
          <a:solidFill>
            <a:schemeClr val="accent3">
              <a:alpha val="69804"/>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03</a:t>
            </a:r>
          </a:p>
        </p:txBody>
      </p:sp>
      <p:sp>
        <p:nvSpPr>
          <p:cNvPr id="9" name="Oval 8"/>
          <p:cNvSpPr/>
          <p:nvPr/>
        </p:nvSpPr>
        <p:spPr>
          <a:xfrm>
            <a:off x="7928539" y="3122595"/>
            <a:ext cx="1152128" cy="1152128"/>
          </a:xfrm>
          <a:prstGeom prst="ellipse">
            <a:avLst/>
          </a:prstGeom>
          <a:solidFill>
            <a:schemeClr val="tx2">
              <a:alpha val="69804"/>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04</a:t>
            </a:r>
          </a:p>
        </p:txBody>
      </p:sp>
      <p:cxnSp>
        <p:nvCxnSpPr>
          <p:cNvPr id="11" name="Straight Connector 10"/>
          <p:cNvCxnSpPr/>
          <p:nvPr/>
        </p:nvCxnSpPr>
        <p:spPr>
          <a:xfrm>
            <a:off x="2334855" y="2775295"/>
            <a:ext cx="1182624" cy="6705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96107" y="2772417"/>
            <a:ext cx="1182624" cy="67056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550273" y="2772417"/>
            <a:ext cx="1182624" cy="6705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684131" y="2302095"/>
            <a:ext cx="678108" cy="6781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Oval 14"/>
          <p:cNvSpPr/>
          <p:nvPr/>
        </p:nvSpPr>
        <p:spPr>
          <a:xfrm>
            <a:off x="892965" y="3240821"/>
            <a:ext cx="678108" cy="6781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15"/>
          <p:cNvSpPr/>
          <p:nvPr/>
        </p:nvSpPr>
        <p:spPr>
          <a:xfrm>
            <a:off x="3127639" y="2329699"/>
            <a:ext cx="678108" cy="6781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5382546" y="3240229"/>
            <a:ext cx="678108" cy="6781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586047" y="3233428"/>
            <a:ext cx="2092747" cy="633122"/>
          </a:xfrm>
          <a:prstGeom prst="rect">
            <a:avLst/>
          </a:prstGeom>
        </p:spPr>
        <p:txBody>
          <a:bodyPr wrap="square">
            <a:spAutoFit/>
          </a:bodyPr>
          <a:lstStyle/>
          <a:p>
            <a:pPr>
              <a:lnSpc>
                <a:spcPct val="85000"/>
              </a:lnSpc>
            </a:pPr>
            <a:r>
              <a:rPr lang="en-US" sz="2667" dirty="0"/>
              <a:t>3%</a:t>
            </a:r>
          </a:p>
          <a:p>
            <a:pPr>
              <a:lnSpc>
                <a:spcPct val="85000"/>
              </a:lnSpc>
            </a:pPr>
            <a:r>
              <a:rPr lang="en-US" sz="1467" dirty="0"/>
              <a:t>Xx </a:t>
            </a:r>
            <a:r>
              <a:rPr lang="en-US" sz="1467" dirty="0" err="1"/>
              <a:t>xxxxx</a:t>
            </a:r>
            <a:endParaRPr lang="en-US" sz="1467" dirty="0"/>
          </a:p>
        </p:txBody>
      </p:sp>
      <p:sp>
        <p:nvSpPr>
          <p:cNvPr id="20" name="Rectangle 19"/>
          <p:cNvSpPr/>
          <p:nvPr/>
        </p:nvSpPr>
        <p:spPr>
          <a:xfrm>
            <a:off x="3797092" y="2313427"/>
            <a:ext cx="2092747" cy="633122"/>
          </a:xfrm>
          <a:prstGeom prst="rect">
            <a:avLst/>
          </a:prstGeom>
        </p:spPr>
        <p:txBody>
          <a:bodyPr wrap="square">
            <a:spAutoFit/>
          </a:bodyPr>
          <a:lstStyle/>
          <a:p>
            <a:pPr>
              <a:lnSpc>
                <a:spcPct val="85000"/>
              </a:lnSpc>
            </a:pPr>
            <a:r>
              <a:rPr lang="en-US" sz="2667" dirty="0"/>
              <a:t>35%</a:t>
            </a:r>
          </a:p>
          <a:p>
            <a:pPr>
              <a:lnSpc>
                <a:spcPct val="85000"/>
              </a:lnSpc>
            </a:pPr>
            <a:r>
              <a:rPr lang="en-US" sz="1467" dirty="0"/>
              <a:t>Xxx xx </a:t>
            </a:r>
            <a:r>
              <a:rPr lang="en-US" sz="1467" dirty="0" err="1"/>
              <a:t>xxxxx</a:t>
            </a:r>
            <a:endParaRPr lang="en-US" sz="1467" dirty="0"/>
          </a:p>
        </p:txBody>
      </p:sp>
      <p:sp>
        <p:nvSpPr>
          <p:cNvPr id="21" name="Rectangle 20"/>
          <p:cNvSpPr/>
          <p:nvPr/>
        </p:nvSpPr>
        <p:spPr>
          <a:xfrm>
            <a:off x="6063244" y="3237937"/>
            <a:ext cx="2092747" cy="633122"/>
          </a:xfrm>
          <a:prstGeom prst="rect">
            <a:avLst/>
          </a:prstGeom>
        </p:spPr>
        <p:txBody>
          <a:bodyPr wrap="square">
            <a:spAutoFit/>
          </a:bodyPr>
          <a:lstStyle/>
          <a:p>
            <a:pPr>
              <a:lnSpc>
                <a:spcPct val="85000"/>
              </a:lnSpc>
            </a:pPr>
            <a:r>
              <a:rPr lang="en-US" sz="2667" dirty="0"/>
              <a:t>10%</a:t>
            </a:r>
          </a:p>
          <a:p>
            <a:pPr>
              <a:lnSpc>
                <a:spcPct val="85000"/>
              </a:lnSpc>
            </a:pPr>
            <a:r>
              <a:rPr lang="en-US" sz="1467" dirty="0" err="1"/>
              <a:t>Xxxx</a:t>
            </a:r>
            <a:r>
              <a:rPr lang="en-US" sz="1467" dirty="0"/>
              <a:t> x</a:t>
            </a:r>
          </a:p>
        </p:txBody>
      </p:sp>
      <p:sp>
        <p:nvSpPr>
          <p:cNvPr id="22" name="Rectangle 21"/>
          <p:cNvSpPr/>
          <p:nvPr/>
        </p:nvSpPr>
        <p:spPr>
          <a:xfrm>
            <a:off x="8377649" y="2300181"/>
            <a:ext cx="2092747" cy="633122"/>
          </a:xfrm>
          <a:prstGeom prst="rect">
            <a:avLst/>
          </a:prstGeom>
        </p:spPr>
        <p:txBody>
          <a:bodyPr wrap="square">
            <a:spAutoFit/>
          </a:bodyPr>
          <a:lstStyle/>
          <a:p>
            <a:pPr>
              <a:lnSpc>
                <a:spcPct val="85000"/>
              </a:lnSpc>
            </a:pPr>
            <a:r>
              <a:rPr lang="en-US" sz="2667" dirty="0"/>
              <a:t>50%</a:t>
            </a:r>
          </a:p>
          <a:p>
            <a:pPr>
              <a:lnSpc>
                <a:spcPct val="85000"/>
              </a:lnSpc>
            </a:pPr>
            <a:r>
              <a:rPr lang="en-US" sz="1467" dirty="0"/>
              <a:t>Xxx x xx </a:t>
            </a:r>
          </a:p>
        </p:txBody>
      </p:sp>
      <p:grpSp>
        <p:nvGrpSpPr>
          <p:cNvPr id="24" name="Group 4"/>
          <p:cNvGrpSpPr>
            <a:grpSpLocks noChangeAspect="1"/>
          </p:cNvGrpSpPr>
          <p:nvPr/>
        </p:nvGrpSpPr>
        <p:grpSpPr bwMode="auto">
          <a:xfrm>
            <a:off x="7856335" y="2415364"/>
            <a:ext cx="347133" cy="448733"/>
            <a:chOff x="4312" y="2365"/>
            <a:chExt cx="164" cy="212"/>
          </a:xfrm>
        </p:grpSpPr>
        <p:sp>
          <p:nvSpPr>
            <p:cNvPr id="25" name="Freeform 5"/>
            <p:cNvSpPr>
              <a:spLocks/>
            </p:cNvSpPr>
            <p:nvPr/>
          </p:nvSpPr>
          <p:spPr bwMode="auto">
            <a:xfrm>
              <a:off x="4312" y="2365"/>
              <a:ext cx="164" cy="75"/>
            </a:xfrm>
            <a:custGeom>
              <a:avLst/>
              <a:gdLst>
                <a:gd name="T0" fmla="*/ 1609 w 1609"/>
                <a:gd name="T1" fmla="*/ 371 h 742"/>
                <a:gd name="T2" fmla="*/ 1609 w 1609"/>
                <a:gd name="T3" fmla="*/ 371 h 742"/>
                <a:gd name="T4" fmla="*/ 804 w 1609"/>
                <a:gd name="T5" fmla="*/ 742 h 742"/>
                <a:gd name="T6" fmla="*/ 0 w 1609"/>
                <a:gd name="T7" fmla="*/ 371 h 742"/>
                <a:gd name="T8" fmla="*/ 804 w 1609"/>
                <a:gd name="T9" fmla="*/ 0 h 742"/>
                <a:gd name="T10" fmla="*/ 1609 w 1609"/>
                <a:gd name="T11" fmla="*/ 371 h 742"/>
                <a:gd name="T12" fmla="*/ 1609 w 1609"/>
                <a:gd name="T13" fmla="*/ 371 h 742"/>
              </a:gdLst>
              <a:ahLst/>
              <a:cxnLst>
                <a:cxn ang="0">
                  <a:pos x="T0" y="T1"/>
                </a:cxn>
                <a:cxn ang="0">
                  <a:pos x="T2" y="T3"/>
                </a:cxn>
                <a:cxn ang="0">
                  <a:pos x="T4" y="T5"/>
                </a:cxn>
                <a:cxn ang="0">
                  <a:pos x="T6" y="T7"/>
                </a:cxn>
                <a:cxn ang="0">
                  <a:pos x="T8" y="T9"/>
                </a:cxn>
                <a:cxn ang="0">
                  <a:pos x="T10" y="T11"/>
                </a:cxn>
                <a:cxn ang="0">
                  <a:pos x="T12" y="T13"/>
                </a:cxn>
              </a:cxnLst>
              <a:rect l="0" t="0" r="r" b="b"/>
              <a:pathLst>
                <a:path w="1609" h="742">
                  <a:moveTo>
                    <a:pt x="1609" y="371"/>
                  </a:moveTo>
                  <a:lnTo>
                    <a:pt x="1609" y="371"/>
                  </a:lnTo>
                  <a:cubicBezTo>
                    <a:pt x="1609" y="576"/>
                    <a:pt x="1249" y="742"/>
                    <a:pt x="804" y="742"/>
                  </a:cubicBezTo>
                  <a:cubicBezTo>
                    <a:pt x="360" y="742"/>
                    <a:pt x="0" y="576"/>
                    <a:pt x="0" y="371"/>
                  </a:cubicBezTo>
                  <a:cubicBezTo>
                    <a:pt x="0" y="166"/>
                    <a:pt x="360" y="0"/>
                    <a:pt x="804" y="0"/>
                  </a:cubicBezTo>
                  <a:cubicBezTo>
                    <a:pt x="1249" y="0"/>
                    <a:pt x="1609" y="166"/>
                    <a:pt x="1609" y="371"/>
                  </a:cubicBezTo>
                  <a:lnTo>
                    <a:pt x="1609" y="371"/>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
            <p:cNvSpPr>
              <a:spLocks/>
            </p:cNvSpPr>
            <p:nvPr/>
          </p:nvSpPr>
          <p:spPr bwMode="auto">
            <a:xfrm>
              <a:off x="4312" y="2418"/>
              <a:ext cx="42" cy="85"/>
            </a:xfrm>
            <a:custGeom>
              <a:avLst/>
              <a:gdLst>
                <a:gd name="T0" fmla="*/ 410 w 410"/>
                <a:gd name="T1" fmla="*/ 843 h 843"/>
                <a:gd name="T2" fmla="*/ 410 w 410"/>
                <a:gd name="T3" fmla="*/ 843 h 843"/>
                <a:gd name="T4" fmla="*/ 0 w 410"/>
                <a:gd name="T5" fmla="*/ 520 h 843"/>
                <a:gd name="T6" fmla="*/ 73 w 410"/>
                <a:gd name="T7" fmla="*/ 360 h 843"/>
                <a:gd name="T8" fmla="*/ 73 w 410"/>
                <a:gd name="T9" fmla="*/ 0 h 843"/>
              </a:gdLst>
              <a:ahLst/>
              <a:cxnLst>
                <a:cxn ang="0">
                  <a:pos x="T0" y="T1"/>
                </a:cxn>
                <a:cxn ang="0">
                  <a:pos x="T2" y="T3"/>
                </a:cxn>
                <a:cxn ang="0">
                  <a:pos x="T4" y="T5"/>
                </a:cxn>
                <a:cxn ang="0">
                  <a:pos x="T6" y="T7"/>
                </a:cxn>
                <a:cxn ang="0">
                  <a:pos x="T8" y="T9"/>
                </a:cxn>
              </a:cxnLst>
              <a:rect l="0" t="0" r="r" b="b"/>
              <a:pathLst>
                <a:path w="410" h="843">
                  <a:moveTo>
                    <a:pt x="410" y="843"/>
                  </a:moveTo>
                  <a:lnTo>
                    <a:pt x="410" y="843"/>
                  </a:lnTo>
                  <a:cubicBezTo>
                    <a:pt x="165" y="779"/>
                    <a:pt x="0" y="658"/>
                    <a:pt x="0" y="520"/>
                  </a:cubicBezTo>
                  <a:cubicBezTo>
                    <a:pt x="0" y="465"/>
                    <a:pt x="26" y="406"/>
                    <a:pt x="73" y="360"/>
                  </a:cubicBezTo>
                  <a:lnTo>
                    <a:pt x="73" y="0"/>
                  </a:ln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7"/>
            <p:cNvSpPr>
              <a:spLocks/>
            </p:cNvSpPr>
            <p:nvPr/>
          </p:nvSpPr>
          <p:spPr bwMode="auto">
            <a:xfrm>
              <a:off x="4435" y="2418"/>
              <a:ext cx="41" cy="85"/>
            </a:xfrm>
            <a:custGeom>
              <a:avLst/>
              <a:gdLst>
                <a:gd name="T0" fmla="*/ 334 w 407"/>
                <a:gd name="T1" fmla="*/ 0 h 843"/>
                <a:gd name="T2" fmla="*/ 334 w 407"/>
                <a:gd name="T3" fmla="*/ 0 h 843"/>
                <a:gd name="T4" fmla="*/ 334 w 407"/>
                <a:gd name="T5" fmla="*/ 362 h 843"/>
                <a:gd name="T6" fmla="*/ 407 w 407"/>
                <a:gd name="T7" fmla="*/ 520 h 843"/>
                <a:gd name="T8" fmla="*/ 0 w 407"/>
                <a:gd name="T9" fmla="*/ 843 h 843"/>
              </a:gdLst>
              <a:ahLst/>
              <a:cxnLst>
                <a:cxn ang="0">
                  <a:pos x="T0" y="T1"/>
                </a:cxn>
                <a:cxn ang="0">
                  <a:pos x="T2" y="T3"/>
                </a:cxn>
                <a:cxn ang="0">
                  <a:pos x="T4" y="T5"/>
                </a:cxn>
                <a:cxn ang="0">
                  <a:pos x="T6" y="T7"/>
                </a:cxn>
                <a:cxn ang="0">
                  <a:pos x="T8" y="T9"/>
                </a:cxn>
              </a:cxnLst>
              <a:rect l="0" t="0" r="r" b="b"/>
              <a:pathLst>
                <a:path w="407" h="843">
                  <a:moveTo>
                    <a:pt x="334" y="0"/>
                  </a:moveTo>
                  <a:lnTo>
                    <a:pt x="334" y="0"/>
                  </a:lnTo>
                  <a:lnTo>
                    <a:pt x="334" y="362"/>
                  </a:lnTo>
                  <a:cubicBezTo>
                    <a:pt x="383" y="410"/>
                    <a:pt x="407" y="463"/>
                    <a:pt x="407" y="520"/>
                  </a:cubicBezTo>
                  <a:cubicBezTo>
                    <a:pt x="407" y="658"/>
                    <a:pt x="243" y="779"/>
                    <a:pt x="0" y="843"/>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8"/>
            <p:cNvSpPr>
              <a:spLocks/>
            </p:cNvSpPr>
            <p:nvPr/>
          </p:nvSpPr>
          <p:spPr bwMode="auto">
            <a:xfrm>
              <a:off x="4312" y="2486"/>
              <a:ext cx="164" cy="91"/>
            </a:xfrm>
            <a:custGeom>
              <a:avLst/>
              <a:gdLst>
                <a:gd name="T0" fmla="*/ 1536 w 1609"/>
                <a:gd name="T1" fmla="*/ 0 h 890"/>
                <a:gd name="T2" fmla="*/ 1536 w 1609"/>
                <a:gd name="T3" fmla="*/ 0 h 890"/>
                <a:gd name="T4" fmla="*/ 1536 w 1609"/>
                <a:gd name="T5" fmla="*/ 361 h 890"/>
                <a:gd name="T6" fmla="*/ 1609 w 1609"/>
                <a:gd name="T7" fmla="*/ 519 h 890"/>
                <a:gd name="T8" fmla="*/ 804 w 1609"/>
                <a:gd name="T9" fmla="*/ 890 h 890"/>
                <a:gd name="T10" fmla="*/ 0 w 1609"/>
                <a:gd name="T11" fmla="*/ 519 h 890"/>
                <a:gd name="T12" fmla="*/ 73 w 1609"/>
                <a:gd name="T13" fmla="*/ 359 h 890"/>
                <a:gd name="T14" fmla="*/ 73 w 1609"/>
                <a:gd name="T15" fmla="*/ 0 h 8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9" h="890">
                  <a:moveTo>
                    <a:pt x="1536" y="0"/>
                  </a:moveTo>
                  <a:lnTo>
                    <a:pt x="1536" y="0"/>
                  </a:lnTo>
                  <a:lnTo>
                    <a:pt x="1536" y="361"/>
                  </a:lnTo>
                  <a:cubicBezTo>
                    <a:pt x="1585" y="409"/>
                    <a:pt x="1609" y="462"/>
                    <a:pt x="1609" y="519"/>
                  </a:cubicBezTo>
                  <a:cubicBezTo>
                    <a:pt x="1609" y="724"/>
                    <a:pt x="1249" y="890"/>
                    <a:pt x="804" y="890"/>
                  </a:cubicBezTo>
                  <a:cubicBezTo>
                    <a:pt x="360" y="890"/>
                    <a:pt x="0" y="724"/>
                    <a:pt x="0" y="519"/>
                  </a:cubicBezTo>
                  <a:cubicBezTo>
                    <a:pt x="0" y="464"/>
                    <a:pt x="26" y="406"/>
                    <a:pt x="73" y="359"/>
                  </a:cubicBezTo>
                  <a:lnTo>
                    <a:pt x="73" y="0"/>
                  </a:ln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9"/>
            <p:cNvSpPr>
              <a:spLocks/>
            </p:cNvSpPr>
            <p:nvPr/>
          </p:nvSpPr>
          <p:spPr bwMode="auto">
            <a:xfrm>
              <a:off x="4345" y="2396"/>
              <a:ext cx="27" cy="12"/>
            </a:xfrm>
            <a:custGeom>
              <a:avLst/>
              <a:gdLst>
                <a:gd name="T0" fmla="*/ 265 w 265"/>
                <a:gd name="T1" fmla="*/ 61 h 122"/>
                <a:gd name="T2" fmla="*/ 265 w 265"/>
                <a:gd name="T3" fmla="*/ 61 h 122"/>
                <a:gd name="T4" fmla="*/ 133 w 265"/>
                <a:gd name="T5" fmla="*/ 122 h 122"/>
                <a:gd name="T6" fmla="*/ 0 w 265"/>
                <a:gd name="T7" fmla="*/ 61 h 122"/>
                <a:gd name="T8" fmla="*/ 133 w 265"/>
                <a:gd name="T9" fmla="*/ 0 h 122"/>
                <a:gd name="T10" fmla="*/ 265 w 265"/>
                <a:gd name="T11" fmla="*/ 61 h 122"/>
                <a:gd name="T12" fmla="*/ 265 w 265"/>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65" h="122">
                  <a:moveTo>
                    <a:pt x="265" y="61"/>
                  </a:moveTo>
                  <a:lnTo>
                    <a:pt x="265" y="61"/>
                  </a:lnTo>
                  <a:cubicBezTo>
                    <a:pt x="265" y="95"/>
                    <a:pt x="206" y="122"/>
                    <a:pt x="133" y="122"/>
                  </a:cubicBezTo>
                  <a:cubicBezTo>
                    <a:pt x="59" y="122"/>
                    <a:pt x="0" y="95"/>
                    <a:pt x="0" y="61"/>
                  </a:cubicBezTo>
                  <a:cubicBezTo>
                    <a:pt x="0" y="27"/>
                    <a:pt x="59" y="0"/>
                    <a:pt x="133" y="0"/>
                  </a:cubicBezTo>
                  <a:cubicBezTo>
                    <a:pt x="206" y="0"/>
                    <a:pt x="265" y="27"/>
                    <a:pt x="265" y="61"/>
                  </a:cubicBezTo>
                  <a:lnTo>
                    <a:pt x="265" y="61"/>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0"/>
            <p:cNvSpPr>
              <a:spLocks/>
            </p:cNvSpPr>
            <p:nvPr/>
          </p:nvSpPr>
          <p:spPr bwMode="auto">
            <a:xfrm>
              <a:off x="4368" y="2466"/>
              <a:ext cx="53" cy="69"/>
            </a:xfrm>
            <a:custGeom>
              <a:avLst/>
              <a:gdLst>
                <a:gd name="T0" fmla="*/ 519 w 519"/>
                <a:gd name="T1" fmla="*/ 414 h 674"/>
                <a:gd name="T2" fmla="*/ 519 w 519"/>
                <a:gd name="T3" fmla="*/ 414 h 674"/>
                <a:gd name="T4" fmla="*/ 259 w 519"/>
                <a:gd name="T5" fmla="*/ 674 h 674"/>
                <a:gd name="T6" fmla="*/ 0 w 519"/>
                <a:gd name="T7" fmla="*/ 414 h 674"/>
                <a:gd name="T8" fmla="*/ 259 w 519"/>
                <a:gd name="T9" fmla="*/ 0 h 674"/>
                <a:gd name="T10" fmla="*/ 519 w 519"/>
                <a:gd name="T11" fmla="*/ 414 h 674"/>
                <a:gd name="T12" fmla="*/ 519 w 519"/>
                <a:gd name="T13" fmla="*/ 414 h 674"/>
              </a:gdLst>
              <a:ahLst/>
              <a:cxnLst>
                <a:cxn ang="0">
                  <a:pos x="T0" y="T1"/>
                </a:cxn>
                <a:cxn ang="0">
                  <a:pos x="T2" y="T3"/>
                </a:cxn>
                <a:cxn ang="0">
                  <a:pos x="T4" y="T5"/>
                </a:cxn>
                <a:cxn ang="0">
                  <a:pos x="T6" y="T7"/>
                </a:cxn>
                <a:cxn ang="0">
                  <a:pos x="T8" y="T9"/>
                </a:cxn>
                <a:cxn ang="0">
                  <a:pos x="T10" y="T11"/>
                </a:cxn>
                <a:cxn ang="0">
                  <a:pos x="T12" y="T13"/>
                </a:cxn>
              </a:cxnLst>
              <a:rect l="0" t="0" r="r" b="b"/>
              <a:pathLst>
                <a:path w="519" h="674">
                  <a:moveTo>
                    <a:pt x="519" y="414"/>
                  </a:moveTo>
                  <a:lnTo>
                    <a:pt x="519" y="414"/>
                  </a:lnTo>
                  <a:cubicBezTo>
                    <a:pt x="519" y="557"/>
                    <a:pt x="403" y="674"/>
                    <a:pt x="259" y="674"/>
                  </a:cubicBezTo>
                  <a:cubicBezTo>
                    <a:pt x="116" y="674"/>
                    <a:pt x="0" y="557"/>
                    <a:pt x="0" y="414"/>
                  </a:cubicBezTo>
                  <a:cubicBezTo>
                    <a:pt x="0" y="270"/>
                    <a:pt x="212" y="0"/>
                    <a:pt x="259" y="0"/>
                  </a:cubicBezTo>
                  <a:cubicBezTo>
                    <a:pt x="307" y="0"/>
                    <a:pt x="519" y="270"/>
                    <a:pt x="519" y="414"/>
                  </a:cubicBezTo>
                  <a:lnTo>
                    <a:pt x="519" y="414"/>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39" name="Freeform 24"/>
          <p:cNvSpPr>
            <a:spLocks/>
          </p:cNvSpPr>
          <p:nvPr/>
        </p:nvSpPr>
        <p:spPr bwMode="auto">
          <a:xfrm>
            <a:off x="5569549" y="3366471"/>
            <a:ext cx="304800" cy="427567"/>
          </a:xfrm>
          <a:custGeom>
            <a:avLst/>
            <a:gdLst>
              <a:gd name="T0" fmla="*/ 670 w 1623"/>
              <a:gd name="T1" fmla="*/ 2276 h 2276"/>
              <a:gd name="T2" fmla="*/ 670 w 1623"/>
              <a:gd name="T3" fmla="*/ 2276 h 2276"/>
              <a:gd name="T4" fmla="*/ 0 w 1623"/>
              <a:gd name="T5" fmla="*/ 1490 h 2276"/>
              <a:gd name="T6" fmla="*/ 431 w 1623"/>
              <a:gd name="T7" fmla="*/ 673 h 2276"/>
              <a:gd name="T8" fmla="*/ 634 w 1623"/>
              <a:gd name="T9" fmla="*/ 0 h 2276"/>
              <a:gd name="T10" fmla="*/ 1623 w 1623"/>
              <a:gd name="T11" fmla="*/ 1342 h 2276"/>
              <a:gd name="T12" fmla="*/ 993 w 1623"/>
              <a:gd name="T13" fmla="*/ 2260 h 2276"/>
              <a:gd name="T14" fmla="*/ 1093 w 1623"/>
              <a:gd name="T15" fmla="*/ 1875 h 2276"/>
              <a:gd name="T16" fmla="*/ 828 w 1623"/>
              <a:gd name="T17" fmla="*/ 1464 h 2276"/>
              <a:gd name="T18" fmla="*/ 544 w 1623"/>
              <a:gd name="T19" fmla="*/ 2011 h 2276"/>
              <a:gd name="T20" fmla="*/ 670 w 1623"/>
              <a:gd name="T21" fmla="*/ 2276 h 2276"/>
              <a:gd name="T22" fmla="*/ 670 w 1623"/>
              <a:gd name="T23" fmla="*/ 227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3" h="2276">
                <a:moveTo>
                  <a:pt x="670" y="2276"/>
                </a:moveTo>
                <a:lnTo>
                  <a:pt x="670" y="2276"/>
                </a:lnTo>
                <a:cubicBezTo>
                  <a:pt x="297" y="2158"/>
                  <a:pt x="0" y="1859"/>
                  <a:pt x="0" y="1490"/>
                </a:cubicBezTo>
                <a:cubicBezTo>
                  <a:pt x="0" y="1120"/>
                  <a:pt x="283" y="956"/>
                  <a:pt x="431" y="673"/>
                </a:cubicBezTo>
                <a:cubicBezTo>
                  <a:pt x="579" y="389"/>
                  <a:pt x="621" y="99"/>
                  <a:pt x="634" y="0"/>
                </a:cubicBezTo>
                <a:cubicBezTo>
                  <a:pt x="962" y="182"/>
                  <a:pt x="1623" y="796"/>
                  <a:pt x="1623" y="1342"/>
                </a:cubicBezTo>
                <a:cubicBezTo>
                  <a:pt x="1623" y="1863"/>
                  <a:pt x="1257" y="2187"/>
                  <a:pt x="993" y="2260"/>
                </a:cubicBezTo>
                <a:cubicBezTo>
                  <a:pt x="1044" y="2149"/>
                  <a:pt x="1093" y="1981"/>
                  <a:pt x="1093" y="1875"/>
                </a:cubicBezTo>
                <a:cubicBezTo>
                  <a:pt x="1093" y="1736"/>
                  <a:pt x="1017" y="1600"/>
                  <a:pt x="828" y="1464"/>
                </a:cubicBezTo>
                <a:cubicBezTo>
                  <a:pt x="756" y="1741"/>
                  <a:pt x="544" y="1840"/>
                  <a:pt x="544" y="2011"/>
                </a:cubicBezTo>
                <a:cubicBezTo>
                  <a:pt x="544" y="2117"/>
                  <a:pt x="640" y="2246"/>
                  <a:pt x="670" y="2276"/>
                </a:cubicBezTo>
                <a:lnTo>
                  <a:pt x="670" y="2276"/>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40" name="Group 39"/>
          <p:cNvGrpSpPr/>
          <p:nvPr/>
        </p:nvGrpSpPr>
        <p:grpSpPr>
          <a:xfrm>
            <a:off x="3255376" y="2442781"/>
            <a:ext cx="421216" cy="421216"/>
            <a:chOff x="6811963" y="1992313"/>
            <a:chExt cx="315912" cy="315912"/>
          </a:xfrm>
        </p:grpSpPr>
        <p:sp>
          <p:nvSpPr>
            <p:cNvPr id="41" name="Freeform 28"/>
            <p:cNvSpPr>
              <a:spLocks/>
            </p:cNvSpPr>
            <p:nvPr/>
          </p:nvSpPr>
          <p:spPr bwMode="auto">
            <a:xfrm>
              <a:off x="6811963" y="2163763"/>
              <a:ext cx="173038" cy="142875"/>
            </a:xfrm>
            <a:custGeom>
              <a:avLst/>
              <a:gdLst>
                <a:gd name="T0" fmla="*/ 1293 w 1293"/>
                <a:gd name="T1" fmla="*/ 1062 h 1067"/>
                <a:gd name="T2" fmla="*/ 1293 w 1293"/>
                <a:gd name="T3" fmla="*/ 1062 h 1067"/>
                <a:gd name="T4" fmla="*/ 1161 w 1293"/>
                <a:gd name="T5" fmla="*/ 0 h 1067"/>
                <a:gd name="T6" fmla="*/ 135 w 1293"/>
                <a:gd name="T7" fmla="*/ 0 h 1067"/>
                <a:gd name="T8" fmla="*/ 0 w 1293"/>
                <a:gd name="T9" fmla="*/ 1067 h 1067"/>
              </a:gdLst>
              <a:ahLst/>
              <a:cxnLst>
                <a:cxn ang="0">
                  <a:pos x="T0" y="T1"/>
                </a:cxn>
                <a:cxn ang="0">
                  <a:pos x="T2" y="T3"/>
                </a:cxn>
                <a:cxn ang="0">
                  <a:pos x="T4" y="T5"/>
                </a:cxn>
                <a:cxn ang="0">
                  <a:pos x="T6" y="T7"/>
                </a:cxn>
                <a:cxn ang="0">
                  <a:pos x="T8" y="T9"/>
                </a:cxn>
              </a:cxnLst>
              <a:rect l="0" t="0" r="r" b="b"/>
              <a:pathLst>
                <a:path w="1293" h="1067">
                  <a:moveTo>
                    <a:pt x="1293" y="1062"/>
                  </a:moveTo>
                  <a:lnTo>
                    <a:pt x="1293" y="1062"/>
                  </a:lnTo>
                  <a:cubicBezTo>
                    <a:pt x="1108" y="802"/>
                    <a:pt x="1074" y="391"/>
                    <a:pt x="1161" y="0"/>
                  </a:cubicBezTo>
                  <a:lnTo>
                    <a:pt x="135" y="0"/>
                  </a:lnTo>
                  <a:cubicBezTo>
                    <a:pt x="222" y="391"/>
                    <a:pt x="185" y="807"/>
                    <a:pt x="0" y="1067"/>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29"/>
            <p:cNvSpPr>
              <a:spLocks/>
            </p:cNvSpPr>
            <p:nvPr/>
          </p:nvSpPr>
          <p:spPr bwMode="auto">
            <a:xfrm>
              <a:off x="6985000" y="2197100"/>
              <a:ext cx="142875" cy="111125"/>
            </a:xfrm>
            <a:custGeom>
              <a:avLst/>
              <a:gdLst>
                <a:gd name="T0" fmla="*/ 1068 w 1068"/>
                <a:gd name="T1" fmla="*/ 835 h 835"/>
                <a:gd name="T2" fmla="*/ 1068 w 1068"/>
                <a:gd name="T3" fmla="*/ 835 h 835"/>
                <a:gd name="T4" fmla="*/ 1048 w 1068"/>
                <a:gd name="T5" fmla="*/ 0 h 835"/>
                <a:gd name="T6" fmla="*/ 47 w 1068"/>
                <a:gd name="T7" fmla="*/ 0 h 835"/>
                <a:gd name="T8" fmla="*/ 0 w 1068"/>
                <a:gd name="T9" fmla="*/ 820 h 835"/>
              </a:gdLst>
              <a:ahLst/>
              <a:cxnLst>
                <a:cxn ang="0">
                  <a:pos x="T0" y="T1"/>
                </a:cxn>
                <a:cxn ang="0">
                  <a:pos x="T2" y="T3"/>
                </a:cxn>
                <a:cxn ang="0">
                  <a:pos x="T4" y="T5"/>
                </a:cxn>
                <a:cxn ang="0">
                  <a:pos x="T6" y="T7"/>
                </a:cxn>
                <a:cxn ang="0">
                  <a:pos x="T8" y="T9"/>
                </a:cxn>
              </a:cxnLst>
              <a:rect l="0" t="0" r="r" b="b"/>
              <a:pathLst>
                <a:path w="1068" h="835">
                  <a:moveTo>
                    <a:pt x="1068" y="835"/>
                  </a:moveTo>
                  <a:lnTo>
                    <a:pt x="1068" y="835"/>
                  </a:lnTo>
                  <a:cubicBezTo>
                    <a:pt x="988" y="592"/>
                    <a:pt x="984" y="290"/>
                    <a:pt x="1048" y="0"/>
                  </a:cubicBezTo>
                  <a:lnTo>
                    <a:pt x="47" y="0"/>
                  </a:lnTo>
                  <a:cubicBezTo>
                    <a:pt x="125" y="279"/>
                    <a:pt x="109" y="575"/>
                    <a:pt x="0" y="82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30"/>
            <p:cNvSpPr>
              <a:spLocks/>
            </p:cNvSpPr>
            <p:nvPr/>
          </p:nvSpPr>
          <p:spPr bwMode="auto">
            <a:xfrm>
              <a:off x="6851650" y="1992313"/>
              <a:ext cx="217488" cy="150813"/>
            </a:xfrm>
            <a:custGeom>
              <a:avLst/>
              <a:gdLst>
                <a:gd name="T0" fmla="*/ 0 w 1625"/>
                <a:gd name="T1" fmla="*/ 1132 h 1132"/>
                <a:gd name="T2" fmla="*/ 0 w 1625"/>
                <a:gd name="T3" fmla="*/ 1132 h 1132"/>
                <a:gd name="T4" fmla="*/ 336 w 1625"/>
                <a:gd name="T5" fmla="*/ 748 h 1132"/>
                <a:gd name="T6" fmla="*/ 321 w 1625"/>
                <a:gd name="T7" fmla="*/ 664 h 1132"/>
                <a:gd name="T8" fmla="*/ 659 w 1625"/>
                <a:gd name="T9" fmla="*/ 329 h 1132"/>
                <a:gd name="T10" fmla="*/ 1243 w 1625"/>
                <a:gd name="T11" fmla="*/ 72 h 1132"/>
                <a:gd name="T12" fmla="*/ 1409 w 1625"/>
                <a:gd name="T13" fmla="*/ 163 h 1132"/>
                <a:gd name="T14" fmla="*/ 1561 w 1625"/>
                <a:gd name="T15" fmla="*/ 692 h 1132"/>
                <a:gd name="T16" fmla="*/ 937 w 1625"/>
                <a:gd name="T17" fmla="*/ 1001 h 1132"/>
                <a:gd name="T18" fmla="*/ 806 w 1625"/>
                <a:gd name="T19"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5" h="1132">
                  <a:moveTo>
                    <a:pt x="0" y="1132"/>
                  </a:moveTo>
                  <a:lnTo>
                    <a:pt x="0" y="1132"/>
                  </a:lnTo>
                  <a:cubicBezTo>
                    <a:pt x="0" y="880"/>
                    <a:pt x="145" y="748"/>
                    <a:pt x="336" y="748"/>
                  </a:cubicBezTo>
                  <a:cubicBezTo>
                    <a:pt x="329" y="721"/>
                    <a:pt x="321" y="693"/>
                    <a:pt x="321" y="664"/>
                  </a:cubicBezTo>
                  <a:cubicBezTo>
                    <a:pt x="321" y="479"/>
                    <a:pt x="474" y="329"/>
                    <a:pt x="659" y="329"/>
                  </a:cubicBezTo>
                  <a:cubicBezTo>
                    <a:pt x="749" y="69"/>
                    <a:pt x="1017" y="0"/>
                    <a:pt x="1243" y="72"/>
                  </a:cubicBezTo>
                  <a:cubicBezTo>
                    <a:pt x="1306" y="92"/>
                    <a:pt x="1362" y="123"/>
                    <a:pt x="1409" y="163"/>
                  </a:cubicBezTo>
                  <a:cubicBezTo>
                    <a:pt x="1558" y="288"/>
                    <a:pt x="1625" y="496"/>
                    <a:pt x="1561" y="692"/>
                  </a:cubicBezTo>
                  <a:cubicBezTo>
                    <a:pt x="1477" y="951"/>
                    <a:pt x="1197" y="1085"/>
                    <a:pt x="937" y="1001"/>
                  </a:cubicBezTo>
                  <a:cubicBezTo>
                    <a:pt x="937" y="1074"/>
                    <a:pt x="879" y="1132"/>
                    <a:pt x="806" y="1132"/>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4" name="Group 33"/>
          <p:cNvGrpSpPr>
            <a:grpSpLocks noChangeAspect="1"/>
          </p:cNvGrpSpPr>
          <p:nvPr/>
        </p:nvGrpSpPr>
        <p:grpSpPr bwMode="auto">
          <a:xfrm>
            <a:off x="984718" y="3326371"/>
            <a:ext cx="484717" cy="505884"/>
            <a:chOff x="4274" y="832"/>
            <a:chExt cx="229" cy="239"/>
          </a:xfrm>
        </p:grpSpPr>
        <p:sp>
          <p:nvSpPr>
            <p:cNvPr id="45" name="Freeform 34"/>
            <p:cNvSpPr>
              <a:spLocks/>
            </p:cNvSpPr>
            <p:nvPr/>
          </p:nvSpPr>
          <p:spPr bwMode="auto">
            <a:xfrm>
              <a:off x="4365" y="934"/>
              <a:ext cx="44" cy="44"/>
            </a:xfrm>
            <a:custGeom>
              <a:avLst/>
              <a:gdLst>
                <a:gd name="T0" fmla="*/ 461 w 461"/>
                <a:gd name="T1" fmla="*/ 231 h 461"/>
                <a:gd name="T2" fmla="*/ 461 w 461"/>
                <a:gd name="T3" fmla="*/ 231 h 461"/>
                <a:gd name="T4" fmla="*/ 231 w 461"/>
                <a:gd name="T5" fmla="*/ 461 h 461"/>
                <a:gd name="T6" fmla="*/ 0 w 461"/>
                <a:gd name="T7" fmla="*/ 231 h 461"/>
                <a:gd name="T8" fmla="*/ 231 w 461"/>
                <a:gd name="T9" fmla="*/ 0 h 461"/>
                <a:gd name="T10" fmla="*/ 461 w 461"/>
                <a:gd name="T11" fmla="*/ 231 h 461"/>
                <a:gd name="T12" fmla="*/ 461 w 461"/>
                <a:gd name="T13" fmla="*/ 231 h 461"/>
              </a:gdLst>
              <a:ahLst/>
              <a:cxnLst>
                <a:cxn ang="0">
                  <a:pos x="T0" y="T1"/>
                </a:cxn>
                <a:cxn ang="0">
                  <a:pos x="T2" y="T3"/>
                </a:cxn>
                <a:cxn ang="0">
                  <a:pos x="T4" y="T5"/>
                </a:cxn>
                <a:cxn ang="0">
                  <a:pos x="T6" y="T7"/>
                </a:cxn>
                <a:cxn ang="0">
                  <a:pos x="T8" y="T9"/>
                </a:cxn>
                <a:cxn ang="0">
                  <a:pos x="T10" y="T11"/>
                </a:cxn>
                <a:cxn ang="0">
                  <a:pos x="T12" y="T13"/>
                </a:cxn>
              </a:cxnLst>
              <a:rect l="0" t="0" r="r" b="b"/>
              <a:pathLst>
                <a:path w="461" h="461">
                  <a:moveTo>
                    <a:pt x="461" y="231"/>
                  </a:moveTo>
                  <a:lnTo>
                    <a:pt x="461" y="231"/>
                  </a:lnTo>
                  <a:cubicBezTo>
                    <a:pt x="461" y="358"/>
                    <a:pt x="358" y="461"/>
                    <a:pt x="231" y="461"/>
                  </a:cubicBezTo>
                  <a:cubicBezTo>
                    <a:pt x="104" y="461"/>
                    <a:pt x="0" y="358"/>
                    <a:pt x="0" y="231"/>
                  </a:cubicBezTo>
                  <a:cubicBezTo>
                    <a:pt x="0" y="103"/>
                    <a:pt x="104" y="0"/>
                    <a:pt x="231" y="0"/>
                  </a:cubicBezTo>
                  <a:cubicBezTo>
                    <a:pt x="358" y="0"/>
                    <a:pt x="461" y="103"/>
                    <a:pt x="461" y="231"/>
                  </a:cubicBezTo>
                  <a:lnTo>
                    <a:pt x="461" y="231"/>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35"/>
            <p:cNvSpPr>
              <a:spLocks/>
            </p:cNvSpPr>
            <p:nvPr/>
          </p:nvSpPr>
          <p:spPr bwMode="auto">
            <a:xfrm>
              <a:off x="4365" y="832"/>
              <a:ext cx="44" cy="108"/>
            </a:xfrm>
            <a:custGeom>
              <a:avLst/>
              <a:gdLst>
                <a:gd name="T0" fmla="*/ 74 w 461"/>
                <a:gd name="T1" fmla="*/ 1113 h 1113"/>
                <a:gd name="T2" fmla="*/ 74 w 461"/>
                <a:gd name="T3" fmla="*/ 1113 h 1113"/>
                <a:gd name="T4" fmla="*/ 0 w 461"/>
                <a:gd name="T5" fmla="*/ 642 h 1113"/>
                <a:gd name="T6" fmla="*/ 231 w 461"/>
                <a:gd name="T7" fmla="*/ 0 h 1113"/>
                <a:gd name="T8" fmla="*/ 461 w 461"/>
                <a:gd name="T9" fmla="*/ 642 h 1113"/>
                <a:gd name="T10" fmla="*/ 387 w 461"/>
                <a:gd name="T11" fmla="*/ 1113 h 1113"/>
              </a:gdLst>
              <a:ahLst/>
              <a:cxnLst>
                <a:cxn ang="0">
                  <a:pos x="T0" y="T1"/>
                </a:cxn>
                <a:cxn ang="0">
                  <a:pos x="T2" y="T3"/>
                </a:cxn>
                <a:cxn ang="0">
                  <a:pos x="T4" y="T5"/>
                </a:cxn>
                <a:cxn ang="0">
                  <a:pos x="T6" y="T7"/>
                </a:cxn>
                <a:cxn ang="0">
                  <a:pos x="T8" y="T9"/>
                </a:cxn>
                <a:cxn ang="0">
                  <a:pos x="T10" y="T11"/>
                </a:cxn>
              </a:cxnLst>
              <a:rect l="0" t="0" r="r" b="b"/>
              <a:pathLst>
                <a:path w="461" h="1113">
                  <a:moveTo>
                    <a:pt x="74" y="1113"/>
                  </a:moveTo>
                  <a:lnTo>
                    <a:pt x="74" y="1113"/>
                  </a:lnTo>
                  <a:cubicBezTo>
                    <a:pt x="29" y="995"/>
                    <a:pt x="0" y="828"/>
                    <a:pt x="0" y="642"/>
                  </a:cubicBezTo>
                  <a:cubicBezTo>
                    <a:pt x="0" y="287"/>
                    <a:pt x="104" y="0"/>
                    <a:pt x="231" y="0"/>
                  </a:cubicBezTo>
                  <a:cubicBezTo>
                    <a:pt x="358" y="0"/>
                    <a:pt x="461" y="287"/>
                    <a:pt x="461" y="642"/>
                  </a:cubicBezTo>
                  <a:cubicBezTo>
                    <a:pt x="461" y="828"/>
                    <a:pt x="433" y="995"/>
                    <a:pt x="387" y="1113"/>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36"/>
            <p:cNvSpPr>
              <a:spLocks/>
            </p:cNvSpPr>
            <p:nvPr/>
          </p:nvSpPr>
          <p:spPr bwMode="auto">
            <a:xfrm>
              <a:off x="4274" y="951"/>
              <a:ext cx="107" cy="77"/>
            </a:xfrm>
            <a:custGeom>
              <a:avLst/>
              <a:gdLst>
                <a:gd name="T0" fmla="*/ 1104 w 1104"/>
                <a:gd name="T1" fmla="*/ 271 h 802"/>
                <a:gd name="T2" fmla="*/ 1104 w 1104"/>
                <a:gd name="T3" fmla="*/ 271 h 802"/>
                <a:gd name="T4" fmla="*/ 734 w 1104"/>
                <a:gd name="T5" fmla="*/ 570 h 802"/>
                <a:gd name="T6" fmla="*/ 63 w 1104"/>
                <a:gd name="T7" fmla="*/ 691 h 802"/>
                <a:gd name="T8" fmla="*/ 503 w 1104"/>
                <a:gd name="T9" fmla="*/ 171 h 802"/>
                <a:gd name="T10" fmla="*/ 948 w 1104"/>
                <a:gd name="T11" fmla="*/ 0 h 802"/>
              </a:gdLst>
              <a:ahLst/>
              <a:cxnLst>
                <a:cxn ang="0">
                  <a:pos x="T0" y="T1"/>
                </a:cxn>
                <a:cxn ang="0">
                  <a:pos x="T2" y="T3"/>
                </a:cxn>
                <a:cxn ang="0">
                  <a:pos x="T4" y="T5"/>
                </a:cxn>
                <a:cxn ang="0">
                  <a:pos x="T6" y="T7"/>
                </a:cxn>
                <a:cxn ang="0">
                  <a:pos x="T8" y="T9"/>
                </a:cxn>
                <a:cxn ang="0">
                  <a:pos x="T10" y="T11"/>
                </a:cxn>
              </a:cxnLst>
              <a:rect l="0" t="0" r="r" b="b"/>
              <a:pathLst>
                <a:path w="1104" h="802">
                  <a:moveTo>
                    <a:pt x="1104" y="271"/>
                  </a:moveTo>
                  <a:lnTo>
                    <a:pt x="1104" y="271"/>
                  </a:lnTo>
                  <a:cubicBezTo>
                    <a:pt x="1026" y="369"/>
                    <a:pt x="895" y="477"/>
                    <a:pt x="734" y="570"/>
                  </a:cubicBezTo>
                  <a:cubicBezTo>
                    <a:pt x="427" y="747"/>
                    <a:pt x="126" y="802"/>
                    <a:pt x="63" y="691"/>
                  </a:cubicBezTo>
                  <a:cubicBezTo>
                    <a:pt x="0" y="581"/>
                    <a:pt x="196" y="348"/>
                    <a:pt x="503" y="171"/>
                  </a:cubicBezTo>
                  <a:cubicBezTo>
                    <a:pt x="664" y="78"/>
                    <a:pt x="824" y="19"/>
                    <a:pt x="948" y="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37"/>
            <p:cNvSpPr>
              <a:spLocks/>
            </p:cNvSpPr>
            <p:nvPr/>
          </p:nvSpPr>
          <p:spPr bwMode="auto">
            <a:xfrm>
              <a:off x="4394" y="951"/>
              <a:ext cx="106" cy="77"/>
            </a:xfrm>
            <a:custGeom>
              <a:avLst/>
              <a:gdLst>
                <a:gd name="T0" fmla="*/ 156 w 1105"/>
                <a:gd name="T1" fmla="*/ 0 h 802"/>
                <a:gd name="T2" fmla="*/ 156 w 1105"/>
                <a:gd name="T3" fmla="*/ 0 h 802"/>
                <a:gd name="T4" fmla="*/ 601 w 1105"/>
                <a:gd name="T5" fmla="*/ 171 h 802"/>
                <a:gd name="T6" fmla="*/ 1042 w 1105"/>
                <a:gd name="T7" fmla="*/ 691 h 802"/>
                <a:gd name="T8" fmla="*/ 371 w 1105"/>
                <a:gd name="T9" fmla="*/ 570 h 802"/>
                <a:gd name="T10" fmla="*/ 0 w 1105"/>
                <a:gd name="T11" fmla="*/ 271 h 802"/>
              </a:gdLst>
              <a:ahLst/>
              <a:cxnLst>
                <a:cxn ang="0">
                  <a:pos x="T0" y="T1"/>
                </a:cxn>
                <a:cxn ang="0">
                  <a:pos x="T2" y="T3"/>
                </a:cxn>
                <a:cxn ang="0">
                  <a:pos x="T4" y="T5"/>
                </a:cxn>
                <a:cxn ang="0">
                  <a:pos x="T6" y="T7"/>
                </a:cxn>
                <a:cxn ang="0">
                  <a:pos x="T8" y="T9"/>
                </a:cxn>
                <a:cxn ang="0">
                  <a:pos x="T10" y="T11"/>
                </a:cxn>
              </a:cxnLst>
              <a:rect l="0" t="0" r="r" b="b"/>
              <a:pathLst>
                <a:path w="1105" h="802">
                  <a:moveTo>
                    <a:pt x="156" y="0"/>
                  </a:moveTo>
                  <a:lnTo>
                    <a:pt x="156" y="0"/>
                  </a:lnTo>
                  <a:cubicBezTo>
                    <a:pt x="281" y="19"/>
                    <a:pt x="440" y="78"/>
                    <a:pt x="601" y="171"/>
                  </a:cubicBezTo>
                  <a:cubicBezTo>
                    <a:pt x="908" y="348"/>
                    <a:pt x="1105" y="581"/>
                    <a:pt x="1042" y="691"/>
                  </a:cubicBezTo>
                  <a:cubicBezTo>
                    <a:pt x="978" y="802"/>
                    <a:pt x="678" y="747"/>
                    <a:pt x="371" y="570"/>
                  </a:cubicBezTo>
                  <a:cubicBezTo>
                    <a:pt x="210" y="477"/>
                    <a:pt x="79" y="369"/>
                    <a:pt x="0" y="271"/>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38"/>
            <p:cNvSpPr>
              <a:spLocks/>
            </p:cNvSpPr>
            <p:nvPr/>
          </p:nvSpPr>
          <p:spPr bwMode="auto">
            <a:xfrm>
              <a:off x="4337" y="1023"/>
              <a:ext cx="29" cy="14"/>
            </a:xfrm>
            <a:custGeom>
              <a:avLst/>
              <a:gdLst>
                <a:gd name="T0" fmla="*/ 298 w 298"/>
                <a:gd name="T1" fmla="*/ 142 h 142"/>
                <a:gd name="T2" fmla="*/ 298 w 298"/>
                <a:gd name="T3" fmla="*/ 142 h 142"/>
                <a:gd name="T4" fmla="*/ 0 w 298"/>
                <a:gd name="T5" fmla="*/ 0 h 142"/>
              </a:gdLst>
              <a:ahLst/>
              <a:cxnLst>
                <a:cxn ang="0">
                  <a:pos x="T0" y="T1"/>
                </a:cxn>
                <a:cxn ang="0">
                  <a:pos x="T2" y="T3"/>
                </a:cxn>
                <a:cxn ang="0">
                  <a:pos x="T4" y="T5"/>
                </a:cxn>
              </a:cxnLst>
              <a:rect l="0" t="0" r="r" b="b"/>
              <a:pathLst>
                <a:path w="298" h="142">
                  <a:moveTo>
                    <a:pt x="298" y="142"/>
                  </a:moveTo>
                  <a:lnTo>
                    <a:pt x="298" y="142"/>
                  </a:lnTo>
                  <a:cubicBezTo>
                    <a:pt x="189" y="114"/>
                    <a:pt x="88" y="65"/>
                    <a:pt x="0" y="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39"/>
            <p:cNvSpPr>
              <a:spLocks/>
            </p:cNvSpPr>
            <p:nvPr/>
          </p:nvSpPr>
          <p:spPr bwMode="auto">
            <a:xfrm>
              <a:off x="4468" y="934"/>
              <a:ext cx="3" cy="31"/>
            </a:xfrm>
            <a:custGeom>
              <a:avLst/>
              <a:gdLst>
                <a:gd name="T0" fmla="*/ 0 w 31"/>
                <a:gd name="T1" fmla="*/ 0 h 329"/>
                <a:gd name="T2" fmla="*/ 0 w 31"/>
                <a:gd name="T3" fmla="*/ 0 h 329"/>
                <a:gd name="T4" fmla="*/ 31 w 31"/>
                <a:gd name="T5" fmla="*/ 231 h 329"/>
                <a:gd name="T6" fmla="*/ 26 w 31"/>
                <a:gd name="T7" fmla="*/ 329 h 329"/>
              </a:gdLst>
              <a:ahLst/>
              <a:cxnLst>
                <a:cxn ang="0">
                  <a:pos x="T0" y="T1"/>
                </a:cxn>
                <a:cxn ang="0">
                  <a:pos x="T2" y="T3"/>
                </a:cxn>
                <a:cxn ang="0">
                  <a:pos x="T4" y="T5"/>
                </a:cxn>
                <a:cxn ang="0">
                  <a:pos x="T6" y="T7"/>
                </a:cxn>
              </a:cxnLst>
              <a:rect l="0" t="0" r="r" b="b"/>
              <a:pathLst>
                <a:path w="31" h="329">
                  <a:moveTo>
                    <a:pt x="0" y="0"/>
                  </a:moveTo>
                  <a:lnTo>
                    <a:pt x="0" y="0"/>
                  </a:lnTo>
                  <a:cubicBezTo>
                    <a:pt x="21" y="73"/>
                    <a:pt x="31" y="151"/>
                    <a:pt x="31" y="231"/>
                  </a:cubicBezTo>
                  <a:cubicBezTo>
                    <a:pt x="31" y="264"/>
                    <a:pt x="29" y="297"/>
                    <a:pt x="26" y="329"/>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40"/>
            <p:cNvSpPr>
              <a:spLocks/>
            </p:cNvSpPr>
            <p:nvPr/>
          </p:nvSpPr>
          <p:spPr bwMode="auto">
            <a:xfrm>
              <a:off x="4328" y="879"/>
              <a:ext cx="26" cy="18"/>
            </a:xfrm>
            <a:custGeom>
              <a:avLst/>
              <a:gdLst>
                <a:gd name="T0" fmla="*/ 0 w 272"/>
                <a:gd name="T1" fmla="*/ 187 h 187"/>
                <a:gd name="T2" fmla="*/ 0 w 272"/>
                <a:gd name="T3" fmla="*/ 187 h 187"/>
                <a:gd name="T4" fmla="*/ 272 w 272"/>
                <a:gd name="T5" fmla="*/ 0 h 187"/>
              </a:gdLst>
              <a:ahLst/>
              <a:cxnLst>
                <a:cxn ang="0">
                  <a:pos x="T0" y="T1"/>
                </a:cxn>
                <a:cxn ang="0">
                  <a:pos x="T2" y="T3"/>
                </a:cxn>
                <a:cxn ang="0">
                  <a:pos x="T4" y="T5"/>
                </a:cxn>
              </a:cxnLst>
              <a:rect l="0" t="0" r="r" b="b"/>
              <a:pathLst>
                <a:path w="272" h="187">
                  <a:moveTo>
                    <a:pt x="0" y="187"/>
                  </a:moveTo>
                  <a:lnTo>
                    <a:pt x="0" y="187"/>
                  </a:lnTo>
                  <a:cubicBezTo>
                    <a:pt x="78" y="108"/>
                    <a:pt x="170" y="45"/>
                    <a:pt x="272" y="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41"/>
            <p:cNvSpPr>
              <a:spLocks/>
            </p:cNvSpPr>
            <p:nvPr/>
          </p:nvSpPr>
          <p:spPr bwMode="auto">
            <a:xfrm>
              <a:off x="4293" y="843"/>
              <a:ext cx="69" cy="46"/>
            </a:xfrm>
            <a:custGeom>
              <a:avLst/>
              <a:gdLst>
                <a:gd name="T0" fmla="*/ 0 w 711"/>
                <a:gd name="T1" fmla="*/ 473 h 473"/>
                <a:gd name="T2" fmla="*/ 0 w 711"/>
                <a:gd name="T3" fmla="*/ 473 h 473"/>
                <a:gd name="T4" fmla="*/ 711 w 711"/>
                <a:gd name="T5" fmla="*/ 0 h 473"/>
              </a:gdLst>
              <a:ahLst/>
              <a:cxnLst>
                <a:cxn ang="0">
                  <a:pos x="T0" y="T1"/>
                </a:cxn>
                <a:cxn ang="0">
                  <a:pos x="T2" y="T3"/>
                </a:cxn>
                <a:cxn ang="0">
                  <a:pos x="T4" y="T5"/>
                </a:cxn>
              </a:cxnLst>
              <a:rect l="0" t="0" r="r" b="b"/>
              <a:pathLst>
                <a:path w="711" h="473">
                  <a:moveTo>
                    <a:pt x="0" y="473"/>
                  </a:moveTo>
                  <a:lnTo>
                    <a:pt x="0" y="473"/>
                  </a:lnTo>
                  <a:cubicBezTo>
                    <a:pt x="169" y="238"/>
                    <a:pt x="420" y="66"/>
                    <a:pt x="711" y="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42"/>
            <p:cNvSpPr>
              <a:spLocks/>
            </p:cNvSpPr>
            <p:nvPr/>
          </p:nvSpPr>
          <p:spPr bwMode="auto">
            <a:xfrm>
              <a:off x="4302" y="1034"/>
              <a:ext cx="74" cy="37"/>
            </a:xfrm>
            <a:custGeom>
              <a:avLst/>
              <a:gdLst>
                <a:gd name="T0" fmla="*/ 766 w 766"/>
                <a:gd name="T1" fmla="*/ 380 h 380"/>
                <a:gd name="T2" fmla="*/ 766 w 766"/>
                <a:gd name="T3" fmla="*/ 380 h 380"/>
                <a:gd name="T4" fmla="*/ 0 w 766"/>
                <a:gd name="T5" fmla="*/ 0 h 380"/>
              </a:gdLst>
              <a:ahLst/>
              <a:cxnLst>
                <a:cxn ang="0">
                  <a:pos x="T0" y="T1"/>
                </a:cxn>
                <a:cxn ang="0">
                  <a:pos x="T2" y="T3"/>
                </a:cxn>
                <a:cxn ang="0">
                  <a:pos x="T4" y="T5"/>
                </a:cxn>
              </a:cxnLst>
              <a:rect l="0" t="0" r="r" b="b"/>
              <a:pathLst>
                <a:path w="766" h="380">
                  <a:moveTo>
                    <a:pt x="766" y="380"/>
                  </a:moveTo>
                  <a:lnTo>
                    <a:pt x="766" y="380"/>
                  </a:lnTo>
                  <a:cubicBezTo>
                    <a:pt x="464" y="351"/>
                    <a:pt x="195" y="211"/>
                    <a:pt x="0" y="0"/>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43"/>
            <p:cNvSpPr>
              <a:spLocks/>
            </p:cNvSpPr>
            <p:nvPr/>
          </p:nvSpPr>
          <p:spPr bwMode="auto">
            <a:xfrm>
              <a:off x="4492" y="908"/>
              <a:ext cx="11" cy="82"/>
            </a:xfrm>
            <a:custGeom>
              <a:avLst/>
              <a:gdLst>
                <a:gd name="T0" fmla="*/ 0 w 108"/>
                <a:gd name="T1" fmla="*/ 0 h 854"/>
                <a:gd name="T2" fmla="*/ 0 w 108"/>
                <a:gd name="T3" fmla="*/ 0 h 854"/>
                <a:gd name="T4" fmla="*/ 108 w 108"/>
                <a:gd name="T5" fmla="*/ 498 h 854"/>
                <a:gd name="T6" fmla="*/ 54 w 108"/>
                <a:gd name="T7" fmla="*/ 854 h 854"/>
              </a:gdLst>
              <a:ahLst/>
              <a:cxnLst>
                <a:cxn ang="0">
                  <a:pos x="T0" y="T1"/>
                </a:cxn>
                <a:cxn ang="0">
                  <a:pos x="T2" y="T3"/>
                </a:cxn>
                <a:cxn ang="0">
                  <a:pos x="T4" y="T5"/>
                </a:cxn>
                <a:cxn ang="0">
                  <a:pos x="T6" y="T7"/>
                </a:cxn>
              </a:cxnLst>
              <a:rect l="0" t="0" r="r" b="b"/>
              <a:pathLst>
                <a:path w="108" h="854">
                  <a:moveTo>
                    <a:pt x="0" y="0"/>
                  </a:moveTo>
                  <a:lnTo>
                    <a:pt x="0" y="0"/>
                  </a:lnTo>
                  <a:cubicBezTo>
                    <a:pt x="69" y="152"/>
                    <a:pt x="108" y="320"/>
                    <a:pt x="108" y="498"/>
                  </a:cubicBezTo>
                  <a:cubicBezTo>
                    <a:pt x="108" y="622"/>
                    <a:pt x="89" y="741"/>
                    <a:pt x="54" y="854"/>
                  </a:cubicBezTo>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62" name="Straight Connector 61"/>
          <p:cNvCxnSpPr/>
          <p:nvPr/>
        </p:nvCxnSpPr>
        <p:spPr>
          <a:xfrm flipV="1">
            <a:off x="5887323" y="3070184"/>
            <a:ext cx="121920" cy="2318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413475" y="3070184"/>
            <a:ext cx="121920" cy="231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3634139" y="2948947"/>
            <a:ext cx="121920" cy="231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8152305" y="2948947"/>
            <a:ext cx="121920" cy="2318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0197836" y="1970467"/>
            <a:ext cx="1152128" cy="1152128"/>
          </a:xfrm>
          <a:prstGeom prst="ellipse">
            <a:avLst/>
          </a:prstGeom>
          <a:solidFill>
            <a:schemeClr val="accent5">
              <a:alpha val="69804"/>
            </a:schemeClr>
          </a:solid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05</a:t>
            </a:r>
          </a:p>
        </p:txBody>
      </p:sp>
      <p:cxnSp>
        <p:nvCxnSpPr>
          <p:cNvPr id="76" name="Straight Connector 75"/>
          <p:cNvCxnSpPr/>
          <p:nvPr/>
        </p:nvCxnSpPr>
        <p:spPr>
          <a:xfrm flipH="1">
            <a:off x="9051444" y="2772417"/>
            <a:ext cx="1182624" cy="67056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9883717" y="3240229"/>
            <a:ext cx="678108" cy="6781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Rectangle 77"/>
          <p:cNvSpPr/>
          <p:nvPr/>
        </p:nvSpPr>
        <p:spPr>
          <a:xfrm>
            <a:off x="10564415" y="3237937"/>
            <a:ext cx="2092747" cy="633122"/>
          </a:xfrm>
          <a:prstGeom prst="rect">
            <a:avLst/>
          </a:prstGeom>
        </p:spPr>
        <p:txBody>
          <a:bodyPr wrap="square">
            <a:spAutoFit/>
          </a:bodyPr>
          <a:lstStyle/>
          <a:p>
            <a:pPr>
              <a:lnSpc>
                <a:spcPct val="85000"/>
              </a:lnSpc>
            </a:pPr>
            <a:r>
              <a:rPr lang="en-US" sz="2667" dirty="0"/>
              <a:t>10%</a:t>
            </a:r>
          </a:p>
          <a:p>
            <a:pPr>
              <a:lnSpc>
                <a:spcPct val="85000"/>
              </a:lnSpc>
            </a:pPr>
            <a:r>
              <a:rPr lang="en-US" sz="1467" dirty="0" err="1"/>
              <a:t>Xxxx</a:t>
            </a:r>
            <a:r>
              <a:rPr lang="en-US" sz="1467" dirty="0"/>
              <a:t> x</a:t>
            </a:r>
          </a:p>
        </p:txBody>
      </p:sp>
      <p:sp>
        <p:nvSpPr>
          <p:cNvPr id="79" name="Freeform 24"/>
          <p:cNvSpPr>
            <a:spLocks/>
          </p:cNvSpPr>
          <p:nvPr/>
        </p:nvSpPr>
        <p:spPr bwMode="auto">
          <a:xfrm>
            <a:off x="10070720" y="3366471"/>
            <a:ext cx="304800" cy="427567"/>
          </a:xfrm>
          <a:custGeom>
            <a:avLst/>
            <a:gdLst>
              <a:gd name="T0" fmla="*/ 670 w 1623"/>
              <a:gd name="T1" fmla="*/ 2276 h 2276"/>
              <a:gd name="T2" fmla="*/ 670 w 1623"/>
              <a:gd name="T3" fmla="*/ 2276 h 2276"/>
              <a:gd name="T4" fmla="*/ 0 w 1623"/>
              <a:gd name="T5" fmla="*/ 1490 h 2276"/>
              <a:gd name="T6" fmla="*/ 431 w 1623"/>
              <a:gd name="T7" fmla="*/ 673 h 2276"/>
              <a:gd name="T8" fmla="*/ 634 w 1623"/>
              <a:gd name="T9" fmla="*/ 0 h 2276"/>
              <a:gd name="T10" fmla="*/ 1623 w 1623"/>
              <a:gd name="T11" fmla="*/ 1342 h 2276"/>
              <a:gd name="T12" fmla="*/ 993 w 1623"/>
              <a:gd name="T13" fmla="*/ 2260 h 2276"/>
              <a:gd name="T14" fmla="*/ 1093 w 1623"/>
              <a:gd name="T15" fmla="*/ 1875 h 2276"/>
              <a:gd name="T16" fmla="*/ 828 w 1623"/>
              <a:gd name="T17" fmla="*/ 1464 h 2276"/>
              <a:gd name="T18" fmla="*/ 544 w 1623"/>
              <a:gd name="T19" fmla="*/ 2011 h 2276"/>
              <a:gd name="T20" fmla="*/ 670 w 1623"/>
              <a:gd name="T21" fmla="*/ 2276 h 2276"/>
              <a:gd name="T22" fmla="*/ 670 w 1623"/>
              <a:gd name="T23" fmla="*/ 227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3" h="2276">
                <a:moveTo>
                  <a:pt x="670" y="2276"/>
                </a:moveTo>
                <a:lnTo>
                  <a:pt x="670" y="2276"/>
                </a:lnTo>
                <a:cubicBezTo>
                  <a:pt x="297" y="2158"/>
                  <a:pt x="0" y="1859"/>
                  <a:pt x="0" y="1490"/>
                </a:cubicBezTo>
                <a:cubicBezTo>
                  <a:pt x="0" y="1120"/>
                  <a:pt x="283" y="956"/>
                  <a:pt x="431" y="673"/>
                </a:cubicBezTo>
                <a:cubicBezTo>
                  <a:pt x="579" y="389"/>
                  <a:pt x="621" y="99"/>
                  <a:pt x="634" y="0"/>
                </a:cubicBezTo>
                <a:cubicBezTo>
                  <a:pt x="962" y="182"/>
                  <a:pt x="1623" y="796"/>
                  <a:pt x="1623" y="1342"/>
                </a:cubicBezTo>
                <a:cubicBezTo>
                  <a:pt x="1623" y="1863"/>
                  <a:pt x="1257" y="2187"/>
                  <a:pt x="993" y="2260"/>
                </a:cubicBezTo>
                <a:cubicBezTo>
                  <a:pt x="1044" y="2149"/>
                  <a:pt x="1093" y="1981"/>
                  <a:pt x="1093" y="1875"/>
                </a:cubicBezTo>
                <a:cubicBezTo>
                  <a:pt x="1093" y="1736"/>
                  <a:pt x="1017" y="1600"/>
                  <a:pt x="828" y="1464"/>
                </a:cubicBezTo>
                <a:cubicBezTo>
                  <a:pt x="756" y="1741"/>
                  <a:pt x="544" y="1840"/>
                  <a:pt x="544" y="2011"/>
                </a:cubicBezTo>
                <a:cubicBezTo>
                  <a:pt x="544" y="2117"/>
                  <a:pt x="640" y="2246"/>
                  <a:pt x="670" y="2276"/>
                </a:cubicBezTo>
                <a:lnTo>
                  <a:pt x="670" y="2276"/>
                </a:lnTo>
                <a:close/>
              </a:path>
            </a:pathLst>
          </a:custGeom>
          <a:noFill/>
          <a:ln w="9525"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cxnSp>
        <p:nvCxnSpPr>
          <p:cNvPr id="80" name="Straight Connector 79"/>
          <p:cNvCxnSpPr/>
          <p:nvPr/>
        </p:nvCxnSpPr>
        <p:spPr>
          <a:xfrm flipV="1">
            <a:off x="10388493" y="3070184"/>
            <a:ext cx="121920" cy="23184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82772"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6" name="Rectangle 55"/>
          <p:cNvSpPr/>
          <p:nvPr/>
        </p:nvSpPr>
        <p:spPr>
          <a:xfrm>
            <a:off x="3485892"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7" name="Rectangle 56"/>
          <p:cNvSpPr/>
          <p:nvPr/>
        </p:nvSpPr>
        <p:spPr>
          <a:xfrm>
            <a:off x="7945236"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8" name="Rectangle 57"/>
          <p:cNvSpPr/>
          <p:nvPr/>
        </p:nvSpPr>
        <p:spPr>
          <a:xfrm>
            <a:off x="5696666" y="4719056"/>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9" name="Rectangle 58"/>
          <p:cNvSpPr/>
          <p:nvPr/>
        </p:nvSpPr>
        <p:spPr>
          <a:xfrm>
            <a:off x="10234069" y="4669219"/>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3102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childTnLst>
                                </p:cTn>
                              </p:par>
                            </p:childTnLst>
                          </p:cTn>
                        </p:par>
                        <p:par>
                          <p:cTn id="8" fill="hold">
                            <p:stCondLst>
                              <p:cond delay="100"/>
                            </p:stCondLst>
                            <p:childTnLst>
                              <p:par>
                                <p:cTn id="9" presetID="22" presetClass="entr" presetSubtype="1"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up)">
                                      <p:cBhvr>
                                        <p:cTn id="11" dur="100"/>
                                        <p:tgtEl>
                                          <p:spTgt spid="66"/>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100"/>
                                        <p:tgtEl>
                                          <p:spTgt spid="11"/>
                                        </p:tgtEl>
                                      </p:cBhvr>
                                    </p:animEffect>
                                  </p:childTnLst>
                                </p:cTn>
                              </p:par>
                            </p:childTnLst>
                          </p:cTn>
                        </p:par>
                        <p:par>
                          <p:cTn id="30" fill="hold">
                            <p:stCondLst>
                              <p:cond delay="1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
                                        <p:tgtEl>
                                          <p:spTgt spid="7"/>
                                        </p:tgtEl>
                                      </p:cBhvr>
                                    </p:animEffect>
                                  </p:childTnLst>
                                </p:cTn>
                              </p:par>
                            </p:childTnLst>
                          </p:cTn>
                        </p:par>
                        <p:par>
                          <p:cTn id="34" fill="hold">
                            <p:stCondLst>
                              <p:cond delay="200"/>
                            </p:stCondLst>
                            <p:childTnLst>
                              <p:par>
                                <p:cTn id="35" presetID="22" presetClass="entr" presetSubtype="4"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100"/>
                                        <p:tgtEl>
                                          <p:spTgt spid="67"/>
                                        </p:tgtEl>
                                      </p:cBhvr>
                                    </p:animEffect>
                                  </p:childTnLst>
                                </p:cTn>
                              </p:par>
                            </p:childTnLst>
                          </p:cTn>
                        </p:par>
                        <p:par>
                          <p:cTn id="38" fill="hold">
                            <p:stCondLst>
                              <p:cond delay="3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100"/>
                                        <p:tgtEl>
                                          <p:spTgt spid="13"/>
                                        </p:tgtEl>
                                      </p:cBhvr>
                                    </p:animEffect>
                                  </p:childTnLst>
                                </p:cTn>
                              </p:par>
                            </p:childTnLst>
                          </p:cTn>
                        </p:par>
                        <p:par>
                          <p:cTn id="56" fill="hold">
                            <p:stCondLst>
                              <p:cond delay="1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
                                        <p:tgtEl>
                                          <p:spTgt spid="8"/>
                                        </p:tgtEl>
                                      </p:cBhvr>
                                    </p:animEffect>
                                  </p:childTnLst>
                                </p:cTn>
                              </p:par>
                            </p:childTnLst>
                          </p:cTn>
                        </p:par>
                        <p:par>
                          <p:cTn id="60" fill="hold">
                            <p:stCondLst>
                              <p:cond delay="200"/>
                            </p:stCondLst>
                            <p:childTnLst>
                              <p:par>
                                <p:cTn id="61" presetID="22" presetClass="entr" presetSubtype="1"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up)">
                                      <p:cBhvr>
                                        <p:cTn id="63" dur="100"/>
                                        <p:tgtEl>
                                          <p:spTgt spid="62"/>
                                        </p:tgtEl>
                                      </p:cBhvr>
                                    </p:animEffect>
                                  </p:childTnLst>
                                </p:cTn>
                              </p:par>
                            </p:childTnLst>
                          </p:cTn>
                        </p:par>
                        <p:par>
                          <p:cTn id="64" fill="hold">
                            <p:stCondLst>
                              <p:cond delay="3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100"/>
                                        <p:tgtEl>
                                          <p:spTgt spid="5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100"/>
                                        <p:tgtEl>
                                          <p:spTgt spid="12"/>
                                        </p:tgtEl>
                                      </p:cBhvr>
                                    </p:animEffect>
                                  </p:childTnLst>
                                </p:cTn>
                              </p:par>
                            </p:childTnLst>
                          </p:cTn>
                        </p:par>
                        <p:par>
                          <p:cTn id="82" fill="hold">
                            <p:stCondLst>
                              <p:cond delay="100"/>
                            </p:stCondLst>
                            <p:childTnLst>
                              <p:par>
                                <p:cTn id="83" presetID="10" presetClass="entr" presetSubtype="0" fill="hold" grpId="0" nodeType="after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100"/>
                                        <p:tgtEl>
                                          <p:spTgt spid="9"/>
                                        </p:tgtEl>
                                      </p:cBhvr>
                                    </p:animEffect>
                                  </p:childTnLst>
                                </p:cTn>
                              </p:par>
                            </p:childTnLst>
                          </p:cTn>
                        </p:par>
                        <p:par>
                          <p:cTn id="86" fill="hold">
                            <p:stCondLst>
                              <p:cond delay="200"/>
                            </p:stCondLst>
                            <p:childTnLst>
                              <p:par>
                                <p:cTn id="87" presetID="22" presetClass="entr" presetSubtype="4" fill="hold" nodeType="after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wipe(down)">
                                      <p:cBhvr>
                                        <p:cTn id="89" dur="100"/>
                                        <p:tgtEl>
                                          <p:spTgt spid="68"/>
                                        </p:tgtEl>
                                      </p:cBhvr>
                                    </p:animEffect>
                                  </p:childTnLst>
                                </p:cTn>
                              </p:par>
                            </p:childTnLst>
                          </p:cTn>
                        </p:par>
                        <p:par>
                          <p:cTn id="90" fill="hold">
                            <p:stCondLst>
                              <p:cond delay="300"/>
                            </p:stCondLst>
                            <p:childTnLst>
                              <p:par>
                                <p:cTn id="91" presetID="10"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100"/>
                                        <p:tgtEl>
                                          <p:spTgt spid="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
                                        <p:tgtEl>
                                          <p:spTgt spid="22"/>
                                        </p:tgtEl>
                                      </p:cBhvr>
                                    </p:animEffect>
                                  </p:childTnLst>
                                </p:cTn>
                              </p:par>
                              <p:par>
                                <p:cTn id="97" presetID="10"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
                                        <p:tgtEl>
                                          <p:spTgt spid="2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100"/>
                                        <p:tgtEl>
                                          <p:spTgt spid="76"/>
                                        </p:tgtEl>
                                      </p:cBhvr>
                                    </p:animEffect>
                                  </p:childTnLst>
                                </p:cTn>
                              </p:par>
                            </p:childTnLst>
                          </p:cTn>
                        </p:par>
                        <p:par>
                          <p:cTn id="108" fill="hold">
                            <p:stCondLst>
                              <p:cond delay="100"/>
                            </p:stCondLst>
                            <p:childTnLst>
                              <p:par>
                                <p:cTn id="109" presetID="10" presetClass="entr" presetSubtype="0" fill="hold" grpId="0" nodeType="after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100"/>
                                        <p:tgtEl>
                                          <p:spTgt spid="75"/>
                                        </p:tgtEl>
                                      </p:cBhvr>
                                    </p:animEffect>
                                  </p:childTnLst>
                                </p:cTn>
                              </p:par>
                            </p:childTnLst>
                          </p:cTn>
                        </p:par>
                        <p:par>
                          <p:cTn id="112" fill="hold">
                            <p:stCondLst>
                              <p:cond delay="200"/>
                            </p:stCondLst>
                            <p:childTnLst>
                              <p:par>
                                <p:cTn id="113" presetID="22" presetClass="entr" presetSubtype="4" fill="hold" nodeType="after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down)">
                                      <p:cBhvr>
                                        <p:cTn id="115" dur="100"/>
                                        <p:tgtEl>
                                          <p:spTgt spid="80"/>
                                        </p:tgtEl>
                                      </p:cBhvr>
                                    </p:animEffect>
                                  </p:childTnLst>
                                </p:cTn>
                              </p:par>
                            </p:childTnLst>
                          </p:cTn>
                        </p:par>
                        <p:par>
                          <p:cTn id="116" fill="hold">
                            <p:stCondLst>
                              <p:cond delay="300"/>
                            </p:stCondLst>
                            <p:childTnLst>
                              <p:par>
                                <p:cTn id="117" presetID="10" presetClass="entr" presetSubtype="0" fill="hold" grpId="0" nodeType="after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fade">
                                      <p:cBhvr>
                                        <p:cTn id="122" dur="1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100"/>
                                        <p:tgtEl>
                                          <p:spTgt spid="7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1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7" grpId="0" animBg="1"/>
      <p:bldP spid="19" grpId="0"/>
      <p:bldP spid="20" grpId="0"/>
      <p:bldP spid="21" grpId="0"/>
      <p:bldP spid="22" grpId="0"/>
      <p:bldP spid="39" grpId="0" animBg="1"/>
      <p:bldP spid="75" grpId="0" animBg="1"/>
      <p:bldP spid="77" grpId="0" animBg="1"/>
      <p:bldP spid="78" grpId="0"/>
      <p:bldP spid="79" grpId="0" animBg="1"/>
      <p:bldP spid="55" grpId="0"/>
      <p:bldP spid="56" grpId="0"/>
      <p:bldP spid="57" grpId="0"/>
      <p:bldP spid="58"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 </a:t>
            </a:r>
            <a:r>
              <a:rPr lang="en-US" dirty="0" err="1"/>
              <a:t>xxxx</a:t>
            </a:r>
            <a:r>
              <a:rPr lang="en-US" dirty="0"/>
              <a:t> </a:t>
            </a:r>
            <a:r>
              <a:rPr lang="en-US" dirty="0" err="1"/>
              <a:t>xxxx</a:t>
            </a:r>
            <a:r>
              <a:rPr lang="en-US" dirty="0"/>
              <a:t> xx </a:t>
            </a:r>
          </a:p>
        </p:txBody>
      </p:sp>
      <p:sp>
        <p:nvSpPr>
          <p:cNvPr id="3" name="Text Placeholder 2"/>
          <p:cNvSpPr>
            <a:spLocks noGrp="1"/>
          </p:cNvSpPr>
          <p:nvPr>
            <p:ph type="body" sz="quarter" idx="10"/>
          </p:nvPr>
        </p:nvSpPr>
        <p:spPr/>
        <p:txBody>
          <a:bodyPr/>
          <a:lstStyle/>
          <a:p>
            <a:r>
              <a:rPr lang="en-US" dirty="0"/>
              <a:t>x </a:t>
            </a:r>
            <a:r>
              <a:rPr lang="en-US" dirty="0" err="1"/>
              <a:t>xxxxxx</a:t>
            </a:r>
            <a:r>
              <a:rPr lang="en-US" dirty="0"/>
              <a:t> x </a:t>
            </a:r>
            <a:r>
              <a:rPr lang="en-US" dirty="0" err="1"/>
              <a:t>xxxx</a:t>
            </a:r>
            <a:r>
              <a:rPr lang="en-US" dirty="0"/>
              <a:t> xxx x xx </a:t>
            </a:r>
            <a:r>
              <a:rPr lang="en-US" dirty="0" err="1"/>
              <a:t>xxxxxx</a:t>
            </a:r>
            <a:r>
              <a:rPr lang="en-US" dirty="0"/>
              <a:t> </a:t>
            </a:r>
            <a:r>
              <a:rPr lang="en-US" dirty="0" err="1"/>
              <a:t>xxxxxxx</a:t>
            </a:r>
            <a:r>
              <a:rPr lang="en-US" dirty="0"/>
              <a:t> </a:t>
            </a:r>
          </a:p>
        </p:txBody>
      </p:sp>
      <p:sp>
        <p:nvSpPr>
          <p:cNvPr id="5" name="Freeform 6"/>
          <p:cNvSpPr>
            <a:spLocks/>
          </p:cNvSpPr>
          <p:nvPr/>
        </p:nvSpPr>
        <p:spPr bwMode="auto">
          <a:xfrm rot="547283">
            <a:off x="445652" y="1532103"/>
            <a:ext cx="2671552" cy="2462832"/>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rot="585448">
            <a:off x="2727399" y="1549816"/>
            <a:ext cx="2764896" cy="245538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7" name="Freeform 8"/>
          <p:cNvSpPr>
            <a:spLocks/>
          </p:cNvSpPr>
          <p:nvPr/>
        </p:nvSpPr>
        <p:spPr bwMode="auto">
          <a:xfrm rot="21064990" flipH="1">
            <a:off x="5163546" y="1512939"/>
            <a:ext cx="2555077" cy="2740389"/>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8" name="Freeform 9"/>
          <p:cNvSpPr>
            <a:spLocks/>
          </p:cNvSpPr>
          <p:nvPr/>
        </p:nvSpPr>
        <p:spPr bwMode="auto">
          <a:xfrm rot="20266849">
            <a:off x="9521516" y="1644071"/>
            <a:ext cx="2586019" cy="2174355"/>
          </a:xfrm>
          <a:custGeom>
            <a:avLst/>
            <a:gdLst>
              <a:gd name="T0" fmla="*/ 232 w 458"/>
              <a:gd name="T1" fmla="*/ 0 h 408"/>
              <a:gd name="T2" fmla="*/ 15 w 458"/>
              <a:gd name="T3" fmla="*/ 178 h 408"/>
              <a:gd name="T4" fmla="*/ 62 w 458"/>
              <a:gd name="T5" fmla="*/ 315 h 408"/>
              <a:gd name="T6" fmla="*/ 0 w 458"/>
              <a:gd name="T7" fmla="*/ 377 h 408"/>
              <a:gd name="T8" fmla="*/ 113 w 458"/>
              <a:gd name="T9" fmla="*/ 367 h 408"/>
              <a:gd name="T10" fmla="*/ 232 w 458"/>
              <a:gd name="T11" fmla="*/ 408 h 408"/>
              <a:gd name="T12" fmla="*/ 458 w 458"/>
              <a:gd name="T13" fmla="*/ 225 h 408"/>
              <a:gd name="T14" fmla="*/ 232 w 458"/>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408">
                <a:moveTo>
                  <a:pt x="232" y="0"/>
                </a:moveTo>
                <a:cubicBezTo>
                  <a:pt x="111" y="0"/>
                  <a:pt x="15" y="65"/>
                  <a:pt x="15" y="178"/>
                </a:cubicBezTo>
                <a:cubicBezTo>
                  <a:pt x="15" y="226"/>
                  <a:pt x="33" y="275"/>
                  <a:pt x="62" y="315"/>
                </a:cubicBezTo>
                <a:cubicBezTo>
                  <a:pt x="45" y="340"/>
                  <a:pt x="22" y="363"/>
                  <a:pt x="0" y="377"/>
                </a:cubicBezTo>
                <a:cubicBezTo>
                  <a:pt x="31" y="382"/>
                  <a:pt x="77" y="375"/>
                  <a:pt x="113" y="367"/>
                </a:cubicBezTo>
                <a:cubicBezTo>
                  <a:pt x="147" y="392"/>
                  <a:pt x="188" y="408"/>
                  <a:pt x="232" y="408"/>
                </a:cubicBezTo>
                <a:cubicBezTo>
                  <a:pt x="353" y="408"/>
                  <a:pt x="458" y="337"/>
                  <a:pt x="458" y="225"/>
                </a:cubicBezTo>
                <a:cubicBezTo>
                  <a:pt x="458" y="112"/>
                  <a:pt x="353" y="0"/>
                  <a:pt x="232" y="0"/>
                </a:cubicBezTo>
                <a:close/>
              </a:path>
            </a:pathLst>
          </a:custGeom>
          <a:gradFill flip="none" rotWithShape="1">
            <a:gsLst>
              <a:gs pos="0">
                <a:schemeClr val="bg2">
                  <a:alpha val="75000"/>
                </a:schemeClr>
              </a:gs>
              <a:gs pos="100000">
                <a:schemeClr val="bg2">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 name="Freeform 10"/>
          <p:cNvSpPr>
            <a:spLocks/>
          </p:cNvSpPr>
          <p:nvPr/>
        </p:nvSpPr>
        <p:spPr bwMode="auto">
          <a:xfrm rot="373509">
            <a:off x="7282316" y="1603351"/>
            <a:ext cx="2563576" cy="2708368"/>
          </a:xfrm>
          <a:custGeom>
            <a:avLst/>
            <a:gdLst>
              <a:gd name="T0" fmla="*/ 203 w 405"/>
              <a:gd name="T1" fmla="*/ 0 h 461"/>
              <a:gd name="T2" fmla="*/ 0 w 405"/>
              <a:gd name="T3" fmla="*/ 189 h 461"/>
              <a:gd name="T4" fmla="*/ 118 w 405"/>
              <a:gd name="T5" fmla="*/ 361 h 461"/>
              <a:gd name="T6" fmla="*/ 108 w 405"/>
              <a:gd name="T7" fmla="*/ 461 h 461"/>
              <a:gd name="T8" fmla="*/ 197 w 405"/>
              <a:gd name="T9" fmla="*/ 378 h 461"/>
              <a:gd name="T10" fmla="*/ 203 w 405"/>
              <a:gd name="T11" fmla="*/ 378 h 461"/>
              <a:gd name="T12" fmla="*/ 405 w 405"/>
              <a:gd name="T13" fmla="*/ 189 h 461"/>
              <a:gd name="T14" fmla="*/ 203 w 405"/>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461">
                <a:moveTo>
                  <a:pt x="203" y="0"/>
                </a:moveTo>
                <a:cubicBezTo>
                  <a:pt x="91" y="0"/>
                  <a:pt x="0" y="85"/>
                  <a:pt x="0" y="189"/>
                </a:cubicBezTo>
                <a:cubicBezTo>
                  <a:pt x="0" y="265"/>
                  <a:pt x="49" y="331"/>
                  <a:pt x="118" y="361"/>
                </a:cubicBezTo>
                <a:cubicBezTo>
                  <a:pt x="121" y="394"/>
                  <a:pt x="117" y="431"/>
                  <a:pt x="108" y="461"/>
                </a:cubicBezTo>
                <a:cubicBezTo>
                  <a:pt x="137" y="445"/>
                  <a:pt x="172" y="407"/>
                  <a:pt x="197" y="378"/>
                </a:cubicBezTo>
                <a:cubicBezTo>
                  <a:pt x="199" y="378"/>
                  <a:pt x="201" y="378"/>
                  <a:pt x="203" y="378"/>
                </a:cubicBezTo>
                <a:cubicBezTo>
                  <a:pt x="314" y="378"/>
                  <a:pt x="405" y="293"/>
                  <a:pt x="405" y="189"/>
                </a:cubicBezTo>
                <a:cubicBezTo>
                  <a:pt x="405" y="85"/>
                  <a:pt x="314" y="0"/>
                  <a:pt x="203" y="0"/>
                </a:cubicBezTo>
                <a:close/>
              </a:path>
            </a:pathLst>
          </a:custGeom>
          <a:gradFill flip="none" rotWithShape="1">
            <a:gsLst>
              <a:gs pos="0">
                <a:schemeClr val="accent6">
                  <a:alpha val="75000"/>
                </a:schemeClr>
              </a:gs>
              <a:gs pos="100000">
                <a:schemeClr val="accent6">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2" name="TextBox 11"/>
          <p:cNvSpPr txBox="1"/>
          <p:nvPr/>
        </p:nvSpPr>
        <p:spPr>
          <a:xfrm>
            <a:off x="3109765" y="2051305"/>
            <a:ext cx="2149051" cy="1097865"/>
          </a:xfrm>
          <a:prstGeom prst="rect">
            <a:avLst/>
          </a:prstGeom>
          <a:noFill/>
        </p:spPr>
        <p:txBody>
          <a:bodyPr wrap="square" rtlCol="0">
            <a:spAutoFit/>
          </a:bodyPr>
          <a:lstStyle/>
          <a:p>
            <a:r>
              <a:rPr lang="en-US" sz="2133" dirty="0">
                <a:solidFill>
                  <a:srgbClr val="FFFFFF"/>
                </a:solidFill>
              </a:rPr>
              <a:t> XXX </a:t>
            </a:r>
          </a:p>
          <a:p>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 </a:t>
            </a:r>
            <a:r>
              <a:rPr lang="en-US" sz="1467" dirty="0" err="1">
                <a:solidFill>
                  <a:srgbClr val="FFFFFF"/>
                </a:solidFill>
              </a:rPr>
              <a:t>xxxxxxxx</a:t>
            </a:r>
            <a:r>
              <a:rPr lang="en-US" sz="1467" dirty="0">
                <a:solidFill>
                  <a:srgbClr val="FFFFFF"/>
                </a:solidFill>
              </a:rPr>
              <a:t> </a:t>
            </a:r>
            <a:r>
              <a:rPr lang="en-US" sz="1467" dirty="0" err="1">
                <a:solidFill>
                  <a:srgbClr val="FFFFFF"/>
                </a:solidFill>
              </a:rPr>
              <a:t>xxxxxx</a:t>
            </a:r>
            <a:r>
              <a:rPr lang="en-US" sz="1467" dirty="0">
                <a:solidFill>
                  <a:srgbClr val="FFFFFF"/>
                </a:solidFill>
              </a:rPr>
              <a:t> </a:t>
            </a:r>
            <a:r>
              <a:rPr lang="en-US" sz="1467" dirty="0" err="1">
                <a:solidFill>
                  <a:srgbClr val="FFFFFF"/>
                </a:solidFill>
              </a:rPr>
              <a:t>xxxxxxxxxx</a:t>
            </a:r>
            <a:r>
              <a:rPr lang="en-US" sz="1467" dirty="0">
                <a:solidFill>
                  <a:srgbClr val="FFFFFF"/>
                </a:solidFill>
              </a:rPr>
              <a:t> xx</a:t>
            </a:r>
          </a:p>
        </p:txBody>
      </p:sp>
      <p:sp>
        <p:nvSpPr>
          <p:cNvPr id="15" name="TextBox 14"/>
          <p:cNvSpPr txBox="1"/>
          <p:nvPr/>
        </p:nvSpPr>
        <p:spPr>
          <a:xfrm>
            <a:off x="729520" y="2051305"/>
            <a:ext cx="2172176" cy="1097865"/>
          </a:xfrm>
          <a:prstGeom prst="rect">
            <a:avLst/>
          </a:prstGeom>
          <a:noFill/>
        </p:spPr>
        <p:txBody>
          <a:bodyPr wrap="square" rtlCol="0">
            <a:spAutoFit/>
          </a:bodyPr>
          <a:lstStyle/>
          <a:p>
            <a:r>
              <a:rPr lang="en-US" sz="2133" dirty="0">
                <a:solidFill>
                  <a:srgbClr val="FFFFFF"/>
                </a:solidFill>
              </a:rPr>
              <a:t> XXX </a:t>
            </a:r>
          </a:p>
          <a:p>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 </a:t>
            </a:r>
            <a:r>
              <a:rPr lang="en-US" sz="1467" dirty="0" err="1">
                <a:solidFill>
                  <a:srgbClr val="FFFFFF"/>
                </a:solidFill>
              </a:rPr>
              <a:t>xxxxxxxx</a:t>
            </a:r>
            <a:r>
              <a:rPr lang="en-US" sz="1467" dirty="0">
                <a:solidFill>
                  <a:srgbClr val="FFFFFF"/>
                </a:solidFill>
              </a:rPr>
              <a:t> </a:t>
            </a:r>
            <a:r>
              <a:rPr lang="en-US" sz="1467" dirty="0" err="1">
                <a:solidFill>
                  <a:srgbClr val="FFFFFF"/>
                </a:solidFill>
              </a:rPr>
              <a:t>xxxxxx</a:t>
            </a:r>
            <a:r>
              <a:rPr lang="en-US" sz="1467" dirty="0">
                <a:solidFill>
                  <a:srgbClr val="FFFFFF"/>
                </a:solidFill>
              </a:rPr>
              <a:t> </a:t>
            </a:r>
            <a:r>
              <a:rPr lang="en-US" sz="1467" dirty="0" err="1">
                <a:solidFill>
                  <a:srgbClr val="FFFFFF"/>
                </a:solidFill>
              </a:rPr>
              <a:t>xxxxxxxxxx</a:t>
            </a:r>
            <a:r>
              <a:rPr lang="en-US" sz="1467" dirty="0">
                <a:solidFill>
                  <a:srgbClr val="FFFFFF"/>
                </a:solidFill>
              </a:rPr>
              <a:t> xx</a:t>
            </a:r>
          </a:p>
        </p:txBody>
      </p:sp>
      <p:sp>
        <p:nvSpPr>
          <p:cNvPr id="18" name="TextBox 17"/>
          <p:cNvSpPr txBox="1"/>
          <p:nvPr/>
        </p:nvSpPr>
        <p:spPr>
          <a:xfrm>
            <a:off x="5348893" y="2051305"/>
            <a:ext cx="2112611" cy="1097865"/>
          </a:xfrm>
          <a:prstGeom prst="rect">
            <a:avLst/>
          </a:prstGeom>
          <a:noFill/>
        </p:spPr>
        <p:txBody>
          <a:bodyPr wrap="square" rtlCol="0">
            <a:spAutoFit/>
          </a:bodyPr>
          <a:lstStyle/>
          <a:p>
            <a:r>
              <a:rPr lang="en-US" sz="2133" dirty="0">
                <a:solidFill>
                  <a:srgbClr val="FFFFFF"/>
                </a:solidFill>
              </a:rPr>
              <a:t> XXX </a:t>
            </a:r>
          </a:p>
          <a:p>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 </a:t>
            </a:r>
            <a:r>
              <a:rPr lang="en-US" sz="1467" dirty="0" err="1">
                <a:solidFill>
                  <a:srgbClr val="FFFFFF"/>
                </a:solidFill>
              </a:rPr>
              <a:t>xxxxxxxx</a:t>
            </a:r>
            <a:r>
              <a:rPr lang="en-US" sz="1467" dirty="0">
                <a:solidFill>
                  <a:srgbClr val="FFFFFF"/>
                </a:solidFill>
              </a:rPr>
              <a:t> </a:t>
            </a:r>
            <a:r>
              <a:rPr lang="en-US" sz="1467" dirty="0" err="1">
                <a:solidFill>
                  <a:srgbClr val="FFFFFF"/>
                </a:solidFill>
              </a:rPr>
              <a:t>xxxxxx</a:t>
            </a:r>
            <a:r>
              <a:rPr lang="en-US" sz="1467" dirty="0">
                <a:solidFill>
                  <a:srgbClr val="FFFFFF"/>
                </a:solidFill>
              </a:rPr>
              <a:t> </a:t>
            </a:r>
            <a:r>
              <a:rPr lang="en-US" sz="1467" dirty="0" err="1">
                <a:solidFill>
                  <a:srgbClr val="FFFFFF"/>
                </a:solidFill>
              </a:rPr>
              <a:t>xxxxxxxxxx</a:t>
            </a:r>
            <a:endParaRPr lang="en-US" sz="1467" dirty="0">
              <a:solidFill>
                <a:srgbClr val="FFFFFF"/>
              </a:solidFill>
            </a:endParaRPr>
          </a:p>
        </p:txBody>
      </p:sp>
      <p:sp>
        <p:nvSpPr>
          <p:cNvPr id="21" name="TextBox 20"/>
          <p:cNvSpPr txBox="1"/>
          <p:nvPr/>
        </p:nvSpPr>
        <p:spPr>
          <a:xfrm>
            <a:off x="7589520" y="2051305"/>
            <a:ext cx="2103593" cy="1097865"/>
          </a:xfrm>
          <a:prstGeom prst="rect">
            <a:avLst/>
          </a:prstGeom>
          <a:noFill/>
        </p:spPr>
        <p:txBody>
          <a:bodyPr wrap="square" rtlCol="0">
            <a:spAutoFit/>
          </a:bodyPr>
          <a:lstStyle/>
          <a:p>
            <a:r>
              <a:rPr lang="en-US" sz="2133" dirty="0">
                <a:solidFill>
                  <a:srgbClr val="FFFFFF"/>
                </a:solidFill>
              </a:rPr>
              <a:t> XXX </a:t>
            </a:r>
          </a:p>
          <a:p>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 </a:t>
            </a:r>
            <a:r>
              <a:rPr lang="en-US" sz="1467" dirty="0" err="1">
                <a:solidFill>
                  <a:srgbClr val="FFFFFF"/>
                </a:solidFill>
              </a:rPr>
              <a:t>xxxxxxxx</a:t>
            </a:r>
            <a:r>
              <a:rPr lang="en-US" sz="1467" dirty="0">
                <a:solidFill>
                  <a:srgbClr val="FFFFFF"/>
                </a:solidFill>
              </a:rPr>
              <a:t> </a:t>
            </a:r>
            <a:r>
              <a:rPr lang="en-US" sz="1467" dirty="0" err="1">
                <a:solidFill>
                  <a:srgbClr val="FFFFFF"/>
                </a:solidFill>
              </a:rPr>
              <a:t>xxxxxx</a:t>
            </a:r>
            <a:r>
              <a:rPr lang="en-US" sz="1467" dirty="0">
                <a:solidFill>
                  <a:srgbClr val="FFFFFF"/>
                </a:solidFill>
              </a:rPr>
              <a:t> </a:t>
            </a:r>
            <a:r>
              <a:rPr lang="en-US" sz="1467" dirty="0" err="1">
                <a:solidFill>
                  <a:srgbClr val="FFFFFF"/>
                </a:solidFill>
              </a:rPr>
              <a:t>xxxxxxxxxx</a:t>
            </a:r>
            <a:r>
              <a:rPr lang="en-US" sz="1467" dirty="0">
                <a:solidFill>
                  <a:srgbClr val="FFFFFF"/>
                </a:solidFill>
              </a:rPr>
              <a:t> </a:t>
            </a:r>
          </a:p>
        </p:txBody>
      </p:sp>
      <p:sp>
        <p:nvSpPr>
          <p:cNvPr id="24" name="TextBox 23"/>
          <p:cNvSpPr txBox="1"/>
          <p:nvPr/>
        </p:nvSpPr>
        <p:spPr>
          <a:xfrm>
            <a:off x="9931349" y="2051305"/>
            <a:ext cx="2122475" cy="1097865"/>
          </a:xfrm>
          <a:prstGeom prst="rect">
            <a:avLst/>
          </a:prstGeom>
          <a:noFill/>
        </p:spPr>
        <p:txBody>
          <a:bodyPr wrap="square" rtlCol="0">
            <a:spAutoFit/>
          </a:bodyPr>
          <a:lstStyle/>
          <a:p>
            <a:r>
              <a:rPr lang="en-US" sz="2133" dirty="0">
                <a:solidFill>
                  <a:srgbClr val="FFFFFF"/>
                </a:solidFill>
              </a:rPr>
              <a:t> XXX </a:t>
            </a:r>
          </a:p>
          <a:p>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 </a:t>
            </a:r>
            <a:r>
              <a:rPr lang="en-US" sz="1467" dirty="0" err="1">
                <a:solidFill>
                  <a:srgbClr val="FFFFFF"/>
                </a:solidFill>
              </a:rPr>
              <a:t>xxxxxxxx</a:t>
            </a:r>
            <a:r>
              <a:rPr lang="en-US" sz="1467" dirty="0">
                <a:solidFill>
                  <a:srgbClr val="FFFFFF"/>
                </a:solidFill>
              </a:rPr>
              <a:t> </a:t>
            </a:r>
            <a:r>
              <a:rPr lang="en-US" sz="1467" dirty="0" err="1">
                <a:solidFill>
                  <a:srgbClr val="FFFFFF"/>
                </a:solidFill>
              </a:rPr>
              <a:t>xxxxxx</a:t>
            </a:r>
            <a:r>
              <a:rPr lang="en-US" sz="1467" dirty="0">
                <a:solidFill>
                  <a:srgbClr val="FFFFFF"/>
                </a:solidFill>
              </a:rPr>
              <a:t> </a:t>
            </a:r>
            <a:r>
              <a:rPr lang="en-US" sz="1467" dirty="0" err="1">
                <a:solidFill>
                  <a:srgbClr val="FFFFFF"/>
                </a:solidFill>
              </a:rPr>
              <a:t>xxxxxxxxxx</a:t>
            </a:r>
            <a:r>
              <a:rPr lang="en-US" sz="1467" dirty="0">
                <a:solidFill>
                  <a:srgbClr val="FFFFFF"/>
                </a:solidFill>
              </a:rPr>
              <a:t> </a:t>
            </a:r>
          </a:p>
        </p:txBody>
      </p:sp>
      <p:grpSp>
        <p:nvGrpSpPr>
          <p:cNvPr id="26" name="Group 4"/>
          <p:cNvGrpSpPr>
            <a:grpSpLocks noChangeAspect="1"/>
          </p:cNvGrpSpPr>
          <p:nvPr/>
        </p:nvGrpSpPr>
        <p:grpSpPr bwMode="auto">
          <a:xfrm>
            <a:off x="2526191" y="4343401"/>
            <a:ext cx="885021" cy="1756833"/>
            <a:chOff x="1506" y="3505"/>
            <a:chExt cx="871" cy="1729"/>
          </a:xfrm>
          <a:solidFill>
            <a:schemeClr val="accent1"/>
          </a:solidFill>
        </p:grpSpPr>
        <p:sp>
          <p:nvSpPr>
            <p:cNvPr id="28"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4"/>
          <p:cNvGrpSpPr>
            <a:grpSpLocks noChangeAspect="1"/>
          </p:cNvGrpSpPr>
          <p:nvPr/>
        </p:nvGrpSpPr>
        <p:grpSpPr bwMode="auto">
          <a:xfrm>
            <a:off x="4728879" y="4343401"/>
            <a:ext cx="885021" cy="1756833"/>
            <a:chOff x="1506" y="3505"/>
            <a:chExt cx="871" cy="1729"/>
          </a:xfrm>
          <a:solidFill>
            <a:schemeClr val="accent4"/>
          </a:solidFill>
        </p:grpSpPr>
        <p:sp>
          <p:nvSpPr>
            <p:cNvPr id="3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3" name="Group 4"/>
          <p:cNvGrpSpPr>
            <a:grpSpLocks noChangeAspect="1"/>
          </p:cNvGrpSpPr>
          <p:nvPr/>
        </p:nvGrpSpPr>
        <p:grpSpPr bwMode="auto">
          <a:xfrm>
            <a:off x="5830223" y="4343401"/>
            <a:ext cx="885021" cy="1756833"/>
            <a:chOff x="1506" y="3505"/>
            <a:chExt cx="871" cy="1729"/>
          </a:xfrm>
          <a:solidFill>
            <a:schemeClr val="accent5"/>
          </a:solidFill>
        </p:grpSpPr>
        <p:sp>
          <p:nvSpPr>
            <p:cNvPr id="3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6" name="Group 4"/>
          <p:cNvGrpSpPr>
            <a:grpSpLocks noChangeAspect="1"/>
          </p:cNvGrpSpPr>
          <p:nvPr/>
        </p:nvGrpSpPr>
        <p:grpSpPr bwMode="auto">
          <a:xfrm>
            <a:off x="6931567" y="4343401"/>
            <a:ext cx="885021" cy="1756833"/>
            <a:chOff x="1506" y="3505"/>
            <a:chExt cx="871" cy="1729"/>
          </a:xfrm>
          <a:solidFill>
            <a:schemeClr val="accent6"/>
          </a:solidFill>
        </p:grpSpPr>
        <p:sp>
          <p:nvSpPr>
            <p:cNvPr id="37"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9" name="Group 4"/>
          <p:cNvGrpSpPr>
            <a:grpSpLocks noChangeAspect="1"/>
          </p:cNvGrpSpPr>
          <p:nvPr/>
        </p:nvGrpSpPr>
        <p:grpSpPr bwMode="auto">
          <a:xfrm>
            <a:off x="9134255" y="4343401"/>
            <a:ext cx="885021" cy="1756833"/>
            <a:chOff x="1506" y="3505"/>
            <a:chExt cx="871" cy="1729"/>
          </a:xfrm>
          <a:solidFill>
            <a:schemeClr val="bg2"/>
          </a:solidFill>
        </p:grpSpPr>
        <p:sp>
          <p:nvSpPr>
            <p:cNvPr id="40"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2" name="Group 4"/>
          <p:cNvGrpSpPr>
            <a:grpSpLocks noChangeAspect="1"/>
          </p:cNvGrpSpPr>
          <p:nvPr/>
        </p:nvGrpSpPr>
        <p:grpSpPr bwMode="auto">
          <a:xfrm>
            <a:off x="8032911" y="4343401"/>
            <a:ext cx="885021" cy="1756833"/>
            <a:chOff x="1506" y="3505"/>
            <a:chExt cx="871" cy="1729"/>
          </a:xfrm>
          <a:solidFill>
            <a:schemeClr val="tx2"/>
          </a:solidFill>
        </p:grpSpPr>
        <p:sp>
          <p:nvSpPr>
            <p:cNvPr id="43"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5" name="Group 4"/>
          <p:cNvGrpSpPr>
            <a:grpSpLocks noChangeAspect="1"/>
          </p:cNvGrpSpPr>
          <p:nvPr/>
        </p:nvGrpSpPr>
        <p:grpSpPr bwMode="auto">
          <a:xfrm>
            <a:off x="3627535" y="4343401"/>
            <a:ext cx="885021" cy="1756833"/>
            <a:chOff x="1506" y="3505"/>
            <a:chExt cx="871" cy="1729"/>
          </a:xfrm>
          <a:solidFill>
            <a:schemeClr val="accent2"/>
          </a:solidFill>
        </p:grpSpPr>
        <p:sp>
          <p:nvSpPr>
            <p:cNvPr id="46"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149123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8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3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13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3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18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3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3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20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3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3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p:bldP spid="15" grpId="0"/>
      <p:bldP spid="18" grpId="0"/>
      <p:bldP spid="21" grpId="0"/>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exagon 18"/>
          <p:cNvSpPr/>
          <p:nvPr/>
        </p:nvSpPr>
        <p:spPr>
          <a:xfrm rot="5400000">
            <a:off x="7868497" y="411649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2" name="Trapezoid 31"/>
          <p:cNvSpPr/>
          <p:nvPr/>
        </p:nvSpPr>
        <p:spPr>
          <a:xfrm rot="19800000">
            <a:off x="7886186" y="4238323"/>
            <a:ext cx="1260245" cy="164947"/>
          </a:xfrm>
          <a:prstGeom prst="trapezoid">
            <a:avLst>
              <a:gd name="adj" fmla="val 5803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Hexagon 33"/>
          <p:cNvSpPr/>
          <p:nvPr/>
        </p:nvSpPr>
        <p:spPr>
          <a:xfrm rot="5400000">
            <a:off x="5973970" y="411649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3" name="Trapezoid 32"/>
          <p:cNvSpPr/>
          <p:nvPr/>
        </p:nvSpPr>
        <p:spPr>
          <a:xfrm rot="1800000">
            <a:off x="6832768" y="4236432"/>
            <a:ext cx="1260245" cy="164947"/>
          </a:xfrm>
          <a:prstGeom prst="trapezoid">
            <a:avLst>
              <a:gd name="adj" fmla="val 5803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Hexagon 34"/>
          <p:cNvSpPr/>
          <p:nvPr/>
        </p:nvSpPr>
        <p:spPr>
          <a:xfrm rot="5400000">
            <a:off x="7868497" y="816471"/>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6" name="Trapezoid 35"/>
          <p:cNvSpPr/>
          <p:nvPr/>
        </p:nvSpPr>
        <p:spPr>
          <a:xfrm rot="12600000" flipH="1">
            <a:off x="7886186" y="2397543"/>
            <a:ext cx="1260245" cy="164947"/>
          </a:xfrm>
          <a:prstGeom prst="trapezoid">
            <a:avLst>
              <a:gd name="adj" fmla="val 580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Hexagon 36"/>
          <p:cNvSpPr/>
          <p:nvPr/>
        </p:nvSpPr>
        <p:spPr>
          <a:xfrm rot="5400000">
            <a:off x="5973970" y="816471"/>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8" name="Trapezoid 37"/>
          <p:cNvSpPr/>
          <p:nvPr/>
        </p:nvSpPr>
        <p:spPr>
          <a:xfrm rot="9000000" flipH="1">
            <a:off x="6832768" y="2395651"/>
            <a:ext cx="1260245" cy="164947"/>
          </a:xfrm>
          <a:prstGeom prst="trapezoid">
            <a:avLst>
              <a:gd name="adj" fmla="val 580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Hexagon 39"/>
          <p:cNvSpPr/>
          <p:nvPr/>
        </p:nvSpPr>
        <p:spPr>
          <a:xfrm rot="5400000">
            <a:off x="8801171" y="246248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41" name="Trapezoid 40"/>
          <p:cNvSpPr/>
          <p:nvPr/>
        </p:nvSpPr>
        <p:spPr>
          <a:xfrm rot="16200000" flipH="1">
            <a:off x="8396259" y="3312660"/>
            <a:ext cx="1260245" cy="164947"/>
          </a:xfrm>
          <a:prstGeom prst="trapezoid">
            <a:avLst>
              <a:gd name="adj" fmla="val 5803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Hexagon 41"/>
          <p:cNvSpPr/>
          <p:nvPr/>
        </p:nvSpPr>
        <p:spPr>
          <a:xfrm rot="5400000">
            <a:off x="5040145" y="246648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43" name="Trapezoid 42"/>
          <p:cNvSpPr/>
          <p:nvPr/>
        </p:nvSpPr>
        <p:spPr>
          <a:xfrm rot="5400000" flipH="1">
            <a:off x="6323995" y="3312660"/>
            <a:ext cx="1260245" cy="164947"/>
          </a:xfrm>
          <a:prstGeom prst="trapezoid">
            <a:avLst>
              <a:gd name="adj" fmla="val 5803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Hexagon 56"/>
          <p:cNvSpPr/>
          <p:nvPr/>
        </p:nvSpPr>
        <p:spPr>
          <a:xfrm rot="5400000">
            <a:off x="5733644" y="882045"/>
            <a:ext cx="765549" cy="66579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06</a:t>
            </a:r>
          </a:p>
        </p:txBody>
      </p:sp>
      <p:sp>
        <p:nvSpPr>
          <p:cNvPr id="59" name="Hexagon 58"/>
          <p:cNvSpPr/>
          <p:nvPr/>
        </p:nvSpPr>
        <p:spPr>
          <a:xfrm rot="5400000">
            <a:off x="9474426" y="878023"/>
            <a:ext cx="765549" cy="66579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01</a:t>
            </a:r>
          </a:p>
        </p:txBody>
      </p:sp>
      <p:sp>
        <p:nvSpPr>
          <p:cNvPr id="60" name="Hexagon 59"/>
          <p:cNvSpPr/>
          <p:nvPr/>
        </p:nvSpPr>
        <p:spPr>
          <a:xfrm rot="5400000">
            <a:off x="10411852" y="2524217"/>
            <a:ext cx="765549" cy="66579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02</a:t>
            </a:r>
          </a:p>
        </p:txBody>
      </p:sp>
      <p:sp>
        <p:nvSpPr>
          <p:cNvPr id="61" name="Hexagon 60"/>
          <p:cNvSpPr/>
          <p:nvPr/>
        </p:nvSpPr>
        <p:spPr>
          <a:xfrm rot="5400000">
            <a:off x="9480150" y="5247903"/>
            <a:ext cx="765549" cy="66579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03</a:t>
            </a:r>
          </a:p>
        </p:txBody>
      </p:sp>
      <p:sp>
        <p:nvSpPr>
          <p:cNvPr id="62" name="Hexagon 61"/>
          <p:cNvSpPr/>
          <p:nvPr/>
        </p:nvSpPr>
        <p:spPr>
          <a:xfrm rot="5400000">
            <a:off x="5733644" y="5247903"/>
            <a:ext cx="765549" cy="66579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04</a:t>
            </a:r>
          </a:p>
        </p:txBody>
      </p:sp>
      <p:sp>
        <p:nvSpPr>
          <p:cNvPr id="63" name="Hexagon 62"/>
          <p:cNvSpPr/>
          <p:nvPr/>
        </p:nvSpPr>
        <p:spPr>
          <a:xfrm rot="5400000">
            <a:off x="4800115" y="2524219"/>
            <a:ext cx="765549" cy="66579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05</a:t>
            </a:r>
          </a:p>
        </p:txBody>
      </p:sp>
      <p:sp>
        <p:nvSpPr>
          <p:cNvPr id="65" name="Hexagon 64"/>
          <p:cNvSpPr/>
          <p:nvPr/>
        </p:nvSpPr>
        <p:spPr>
          <a:xfrm rot="5400000">
            <a:off x="869630" y="2557820"/>
            <a:ext cx="687167" cy="59762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6" name="Hexagon 65"/>
          <p:cNvSpPr/>
          <p:nvPr/>
        </p:nvSpPr>
        <p:spPr>
          <a:xfrm rot="5400000">
            <a:off x="869630" y="3642998"/>
            <a:ext cx="687167" cy="59762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7" name="Hexagon 66"/>
          <p:cNvSpPr/>
          <p:nvPr/>
        </p:nvSpPr>
        <p:spPr>
          <a:xfrm rot="5400000">
            <a:off x="1177177" y="3100409"/>
            <a:ext cx="687167" cy="59762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8" name="Hexagon 67"/>
          <p:cNvSpPr/>
          <p:nvPr/>
        </p:nvSpPr>
        <p:spPr>
          <a:xfrm rot="5400000">
            <a:off x="1177177" y="4185588"/>
            <a:ext cx="687167" cy="59762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9" name="Rectangle 68"/>
          <p:cNvSpPr/>
          <p:nvPr/>
        </p:nvSpPr>
        <p:spPr>
          <a:xfrm>
            <a:off x="1594970" y="2708746"/>
            <a:ext cx="1225015" cy="338554"/>
          </a:xfrm>
          <a:prstGeom prst="rect">
            <a:avLst/>
          </a:prstGeom>
        </p:spPr>
        <p:txBody>
          <a:bodyPr wrap="none">
            <a:spAutoFit/>
          </a:bodyPr>
          <a:lstStyle/>
          <a:p>
            <a:r>
              <a:rPr lang="en-US" sz="1600" dirty="0"/>
              <a:t>X xx xxx X </a:t>
            </a:r>
            <a:r>
              <a:rPr lang="en-US" sz="1600" dirty="0" err="1"/>
              <a:t>x</a:t>
            </a:r>
            <a:endParaRPr lang="en-US" sz="1600" dirty="0"/>
          </a:p>
        </p:txBody>
      </p:sp>
      <p:sp>
        <p:nvSpPr>
          <p:cNvPr id="70" name="Rectangle 69"/>
          <p:cNvSpPr/>
          <p:nvPr/>
        </p:nvSpPr>
        <p:spPr>
          <a:xfrm>
            <a:off x="1902517" y="3249412"/>
            <a:ext cx="1263487" cy="338554"/>
          </a:xfrm>
          <a:prstGeom prst="rect">
            <a:avLst/>
          </a:prstGeom>
        </p:spPr>
        <p:txBody>
          <a:bodyPr wrap="none">
            <a:spAutoFit/>
          </a:bodyPr>
          <a:lstStyle/>
          <a:p>
            <a:r>
              <a:rPr lang="en-US" sz="1600" dirty="0"/>
              <a:t>X xx xxx Xxx</a:t>
            </a:r>
          </a:p>
        </p:txBody>
      </p:sp>
      <p:sp>
        <p:nvSpPr>
          <p:cNvPr id="71" name="Rectangle 70"/>
          <p:cNvSpPr/>
          <p:nvPr/>
        </p:nvSpPr>
        <p:spPr>
          <a:xfrm>
            <a:off x="1594970" y="3790079"/>
            <a:ext cx="1473480" cy="338554"/>
          </a:xfrm>
          <a:prstGeom prst="rect">
            <a:avLst/>
          </a:prstGeom>
        </p:spPr>
        <p:txBody>
          <a:bodyPr wrap="none">
            <a:spAutoFit/>
          </a:bodyPr>
          <a:lstStyle/>
          <a:p>
            <a:r>
              <a:rPr lang="en-US" sz="1600" dirty="0"/>
              <a:t>X xx xxx </a:t>
            </a:r>
            <a:r>
              <a:rPr lang="en-US" sz="1600" dirty="0" err="1"/>
              <a:t>Xxxxx</a:t>
            </a:r>
            <a:endParaRPr lang="en-US" sz="1600" dirty="0"/>
          </a:p>
        </p:txBody>
      </p:sp>
      <p:sp>
        <p:nvSpPr>
          <p:cNvPr id="72" name="Rectangle 71"/>
          <p:cNvSpPr/>
          <p:nvPr/>
        </p:nvSpPr>
        <p:spPr>
          <a:xfrm>
            <a:off x="1902516" y="4330746"/>
            <a:ext cx="1358064" cy="338554"/>
          </a:xfrm>
          <a:prstGeom prst="rect">
            <a:avLst/>
          </a:prstGeom>
        </p:spPr>
        <p:txBody>
          <a:bodyPr wrap="none">
            <a:spAutoFit/>
          </a:bodyPr>
          <a:lstStyle/>
          <a:p>
            <a:r>
              <a:rPr lang="en-US" sz="1600" dirty="0"/>
              <a:t>X xx xxx </a:t>
            </a:r>
            <a:r>
              <a:rPr lang="en-US" sz="1600" dirty="0" err="1"/>
              <a:t>Xxxx</a:t>
            </a:r>
            <a:endParaRPr lang="en-US" sz="1600" dirty="0"/>
          </a:p>
        </p:txBody>
      </p:sp>
      <p:sp>
        <p:nvSpPr>
          <p:cNvPr id="73" name="Hexagon 72"/>
          <p:cNvSpPr/>
          <p:nvPr/>
        </p:nvSpPr>
        <p:spPr>
          <a:xfrm rot="5400000">
            <a:off x="869630" y="4728177"/>
            <a:ext cx="687167" cy="59762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74" name="Hexagon 73"/>
          <p:cNvSpPr/>
          <p:nvPr/>
        </p:nvSpPr>
        <p:spPr>
          <a:xfrm rot="5400000">
            <a:off x="1177177" y="5270765"/>
            <a:ext cx="687167" cy="59762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75" name="Rectangle 74"/>
          <p:cNvSpPr/>
          <p:nvPr/>
        </p:nvSpPr>
        <p:spPr>
          <a:xfrm>
            <a:off x="1594969" y="4871412"/>
            <a:ext cx="1316386" cy="338554"/>
          </a:xfrm>
          <a:prstGeom prst="rect">
            <a:avLst/>
          </a:prstGeom>
        </p:spPr>
        <p:txBody>
          <a:bodyPr wrap="none">
            <a:spAutoFit/>
          </a:bodyPr>
          <a:lstStyle/>
          <a:p>
            <a:r>
              <a:rPr lang="en-US" sz="1600" dirty="0"/>
              <a:t>X xx xxx Xx x</a:t>
            </a:r>
          </a:p>
        </p:txBody>
      </p:sp>
      <p:sp>
        <p:nvSpPr>
          <p:cNvPr id="76" name="Rectangle 75"/>
          <p:cNvSpPr/>
          <p:nvPr/>
        </p:nvSpPr>
        <p:spPr>
          <a:xfrm>
            <a:off x="1902516" y="5412080"/>
            <a:ext cx="1258678" cy="338554"/>
          </a:xfrm>
          <a:prstGeom prst="rect">
            <a:avLst/>
          </a:prstGeom>
        </p:spPr>
        <p:txBody>
          <a:bodyPr wrap="none">
            <a:spAutoFit/>
          </a:bodyPr>
          <a:lstStyle/>
          <a:p>
            <a:r>
              <a:rPr lang="en-US" sz="1600" dirty="0"/>
              <a:t>X xx xxx </a:t>
            </a:r>
            <a:r>
              <a:rPr lang="en-US" sz="1600" dirty="0" err="1"/>
              <a:t>Xxx</a:t>
            </a:r>
            <a:endParaRPr lang="en-US" sz="1600" dirty="0"/>
          </a:p>
        </p:txBody>
      </p:sp>
      <p:sp>
        <p:nvSpPr>
          <p:cNvPr id="79" name="Title 78"/>
          <p:cNvSpPr>
            <a:spLocks noGrp="1"/>
          </p:cNvSpPr>
          <p:nvPr>
            <p:ph type="title"/>
          </p:nvPr>
        </p:nvSpPr>
        <p:spPr/>
        <p:txBody>
          <a:bodyPr/>
          <a:lstStyle/>
          <a:p>
            <a:pPr algn="l"/>
            <a:r>
              <a:rPr lang="en-US" dirty="0"/>
              <a:t>Xxx x </a:t>
            </a:r>
            <a:r>
              <a:rPr lang="en-US" dirty="0" err="1"/>
              <a:t>xxxx</a:t>
            </a:r>
            <a:r>
              <a:rPr lang="en-US" dirty="0"/>
              <a:t> </a:t>
            </a:r>
            <a:r>
              <a:rPr lang="en-US" dirty="0" err="1"/>
              <a:t>xxxx</a:t>
            </a:r>
            <a:endParaRPr lang="en-US" dirty="0"/>
          </a:p>
        </p:txBody>
      </p:sp>
      <p:sp>
        <p:nvSpPr>
          <p:cNvPr id="80" name="Text Placeholder 79"/>
          <p:cNvSpPr>
            <a:spLocks noGrp="1"/>
          </p:cNvSpPr>
          <p:nvPr>
            <p:ph type="body" sz="quarter" idx="10"/>
          </p:nvPr>
        </p:nvSpPr>
        <p:spPr/>
        <p:txBody>
          <a:bodyPr/>
          <a:lstStyle/>
          <a:p>
            <a:pPr algn="l"/>
            <a:r>
              <a:rPr lang="en-US" dirty="0" err="1"/>
              <a:t>Xxxx</a:t>
            </a:r>
            <a:r>
              <a:rPr lang="en-US" dirty="0"/>
              <a:t> xxx </a:t>
            </a:r>
            <a:r>
              <a:rPr lang="en-US" dirty="0" err="1"/>
              <a:t>xxx</a:t>
            </a:r>
            <a:r>
              <a:rPr lang="en-US" dirty="0"/>
              <a:t> </a:t>
            </a:r>
          </a:p>
        </p:txBody>
      </p:sp>
      <p:sp>
        <p:nvSpPr>
          <p:cNvPr id="81" name="Freeform 147"/>
          <p:cNvSpPr>
            <a:spLocks noEditPoints="1"/>
          </p:cNvSpPr>
          <p:nvPr/>
        </p:nvSpPr>
        <p:spPr bwMode="auto">
          <a:xfrm>
            <a:off x="5921463" y="2692080"/>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2" name="Freeform 41"/>
          <p:cNvSpPr>
            <a:spLocks noEditPoints="1"/>
          </p:cNvSpPr>
          <p:nvPr/>
        </p:nvSpPr>
        <p:spPr bwMode="auto">
          <a:xfrm>
            <a:off x="6865407" y="4380368"/>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3" name="Freeform 17"/>
          <p:cNvSpPr>
            <a:spLocks noEditPoints="1"/>
          </p:cNvSpPr>
          <p:nvPr/>
        </p:nvSpPr>
        <p:spPr bwMode="auto">
          <a:xfrm>
            <a:off x="6815870" y="1024451"/>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4" name="Freeform 33"/>
          <p:cNvSpPr>
            <a:spLocks noEditPoints="1"/>
          </p:cNvSpPr>
          <p:nvPr/>
        </p:nvSpPr>
        <p:spPr bwMode="auto">
          <a:xfrm>
            <a:off x="7439670" y="2823783"/>
            <a:ext cx="1108277" cy="1180949"/>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5" name="Freeform 33"/>
          <p:cNvSpPr>
            <a:spLocks noEditPoints="1"/>
          </p:cNvSpPr>
          <p:nvPr/>
        </p:nvSpPr>
        <p:spPr bwMode="auto">
          <a:xfrm>
            <a:off x="8709637" y="4356947"/>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7" name="Freeform 21"/>
          <p:cNvSpPr>
            <a:spLocks noEditPoints="1"/>
          </p:cNvSpPr>
          <p:nvPr/>
        </p:nvSpPr>
        <p:spPr bwMode="auto">
          <a:xfrm>
            <a:off x="9601460" y="2695623"/>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1" name="Freeform 21"/>
          <p:cNvSpPr>
            <a:spLocks noEditPoints="1"/>
          </p:cNvSpPr>
          <p:nvPr/>
        </p:nvSpPr>
        <p:spPr bwMode="auto">
          <a:xfrm>
            <a:off x="1305052" y="3220754"/>
            <a:ext cx="431417" cy="356933"/>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2" name="Freeform 33"/>
          <p:cNvSpPr>
            <a:spLocks noEditPoints="1"/>
          </p:cNvSpPr>
          <p:nvPr/>
        </p:nvSpPr>
        <p:spPr bwMode="auto">
          <a:xfrm>
            <a:off x="1030447" y="3759045"/>
            <a:ext cx="365532" cy="365532"/>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3" name="Freeform 41"/>
          <p:cNvSpPr>
            <a:spLocks noEditPoints="1"/>
          </p:cNvSpPr>
          <p:nvPr/>
        </p:nvSpPr>
        <p:spPr bwMode="auto">
          <a:xfrm>
            <a:off x="1378552" y="4312072"/>
            <a:ext cx="284417" cy="344657"/>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147"/>
          <p:cNvSpPr>
            <a:spLocks noEditPoints="1"/>
          </p:cNvSpPr>
          <p:nvPr/>
        </p:nvSpPr>
        <p:spPr bwMode="auto">
          <a:xfrm>
            <a:off x="1062844" y="4837051"/>
            <a:ext cx="300736" cy="37987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6" name="Freeform 17"/>
          <p:cNvSpPr>
            <a:spLocks noEditPoints="1"/>
          </p:cNvSpPr>
          <p:nvPr/>
        </p:nvSpPr>
        <p:spPr bwMode="auto">
          <a:xfrm>
            <a:off x="1338604" y="5391216"/>
            <a:ext cx="364309" cy="356720"/>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9" name="Freeform 17"/>
          <p:cNvSpPr>
            <a:spLocks noEditPoints="1"/>
          </p:cNvSpPr>
          <p:nvPr/>
        </p:nvSpPr>
        <p:spPr bwMode="auto">
          <a:xfrm>
            <a:off x="1037986" y="2685056"/>
            <a:ext cx="350453" cy="343149"/>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1" name="Freeform 17"/>
          <p:cNvSpPr>
            <a:spLocks noEditPoints="1"/>
          </p:cNvSpPr>
          <p:nvPr/>
        </p:nvSpPr>
        <p:spPr bwMode="auto">
          <a:xfrm>
            <a:off x="8728573" y="10473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33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
                                        <p:tgtEl>
                                          <p:spTgt spid="59"/>
                                        </p:tgtEl>
                                      </p:cBhvr>
                                    </p:animEffect>
                                  </p:childTnLst>
                                </p:cTn>
                              </p:par>
                            </p:childTnLst>
                          </p:cTn>
                        </p:par>
                        <p:par>
                          <p:cTn id="17" fill="hold">
                            <p:stCondLst>
                              <p:cond delay="1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1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
                                        <p:tgtEl>
                                          <p:spTgt spid="87"/>
                                        </p:tgtEl>
                                      </p:cBhvr>
                                    </p:animEffect>
                                  </p:childTnLst>
                                </p:cTn>
                              </p:par>
                            </p:childTnLst>
                          </p:cTn>
                        </p:par>
                        <p:par>
                          <p:cTn id="30" fill="hold">
                            <p:stCondLst>
                              <p:cond delay="2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
                                        <p:tgtEl>
                                          <p:spTgt spid="85"/>
                                        </p:tgtEl>
                                      </p:cBhvr>
                                    </p:animEffect>
                                  </p:childTnLst>
                                </p:cTn>
                              </p:par>
                            </p:childTnLst>
                          </p:cTn>
                        </p:par>
                        <p:par>
                          <p:cTn id="43" fill="hold">
                            <p:stCondLst>
                              <p:cond delay="3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1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
                                        <p:tgtEl>
                                          <p:spTgt spid="82"/>
                                        </p:tgtEl>
                                      </p:cBhvr>
                                    </p:animEffect>
                                  </p:childTnLst>
                                </p:cTn>
                              </p:par>
                            </p:childTnLst>
                          </p:cTn>
                        </p:par>
                        <p:par>
                          <p:cTn id="56" fill="hold">
                            <p:stCondLst>
                              <p:cond delay="4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1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
                                        <p:tgtEl>
                                          <p:spTgt spid="81"/>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1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1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1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100"/>
                                        <p:tgtEl>
                                          <p:spTgt spid="84"/>
                                        </p:tgtEl>
                                      </p:cBhvr>
                                    </p:animEffect>
                                  </p:childTnLst>
                                </p:cTn>
                              </p:par>
                            </p:childTnLst>
                          </p:cTn>
                        </p:par>
                        <p:par>
                          <p:cTn id="85" fill="hold">
                            <p:stCondLst>
                              <p:cond delay="600"/>
                            </p:stCondLst>
                            <p:childTnLst>
                              <p:par>
                                <p:cTn id="86" presetID="10" presetClass="entr" presetSubtype="0" fill="hold" grpId="0"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100"/>
                                        <p:tgtEl>
                                          <p:spTgt spid="6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fade">
                                      <p:cBhvr>
                                        <p:cTn id="91" dur="100"/>
                                        <p:tgtEl>
                                          <p:spTgt spid="9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100"/>
                                        <p:tgtEl>
                                          <p:spTgt spid="69"/>
                                        </p:tgtEl>
                                      </p:cBhvr>
                                    </p:animEffect>
                                  </p:childTnLst>
                                </p:cTn>
                              </p:par>
                            </p:childTnLst>
                          </p:cTn>
                        </p:par>
                        <p:par>
                          <p:cTn id="95" fill="hold">
                            <p:stCondLst>
                              <p:cond delay="700"/>
                            </p:stCondLst>
                            <p:childTnLst>
                              <p:par>
                                <p:cTn id="96" presetID="10" presetClass="entr" presetSubtype="0" fill="hold" grpId="0" nodeType="after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100"/>
                                        <p:tgtEl>
                                          <p:spTgt spid="6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100"/>
                                        <p:tgtEl>
                                          <p:spTgt spid="7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100"/>
                                        <p:tgtEl>
                                          <p:spTgt spid="91"/>
                                        </p:tgtEl>
                                      </p:cBhvr>
                                    </p:animEffect>
                                  </p:childTnLst>
                                </p:cTn>
                              </p:par>
                            </p:childTnLst>
                          </p:cTn>
                        </p:par>
                        <p:par>
                          <p:cTn id="105" fill="hold">
                            <p:stCondLst>
                              <p:cond delay="800"/>
                            </p:stCondLst>
                            <p:childTnLst>
                              <p:par>
                                <p:cTn id="106" presetID="10" presetClass="entr" presetSubtype="0" fill="hold" grpId="0" nodeType="after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fade">
                                      <p:cBhvr>
                                        <p:cTn id="108" dur="100"/>
                                        <p:tgtEl>
                                          <p:spTgt spid="6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1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100"/>
                                        <p:tgtEl>
                                          <p:spTgt spid="92"/>
                                        </p:tgtEl>
                                      </p:cBhvr>
                                    </p:animEffect>
                                  </p:childTnLst>
                                </p:cTn>
                              </p:par>
                            </p:childTnLst>
                          </p:cTn>
                        </p:par>
                        <p:par>
                          <p:cTn id="115" fill="hold">
                            <p:stCondLst>
                              <p:cond delay="900"/>
                            </p:stCondLst>
                            <p:childTnLst>
                              <p:par>
                                <p:cTn id="116" presetID="10" presetClass="entr" presetSubtype="0" fill="hold" grpId="0" nodeType="after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1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fade">
                                      <p:cBhvr>
                                        <p:cTn id="121" dur="100"/>
                                        <p:tgtEl>
                                          <p:spTgt spid="7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3"/>
                                        </p:tgtEl>
                                        <p:attrNameLst>
                                          <p:attrName>style.visibility</p:attrName>
                                        </p:attrNameLst>
                                      </p:cBhvr>
                                      <p:to>
                                        <p:strVal val="visible"/>
                                      </p:to>
                                    </p:set>
                                    <p:animEffect transition="in" filter="fade">
                                      <p:cBhvr>
                                        <p:cTn id="124" dur="100"/>
                                        <p:tgtEl>
                                          <p:spTgt spid="93"/>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100"/>
                                        <p:tgtEl>
                                          <p:spTgt spid="7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100"/>
                                        <p:tgtEl>
                                          <p:spTgt spid="7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5"/>
                                        </p:tgtEl>
                                        <p:attrNameLst>
                                          <p:attrName>style.visibility</p:attrName>
                                        </p:attrNameLst>
                                      </p:cBhvr>
                                      <p:to>
                                        <p:strVal val="visible"/>
                                      </p:to>
                                    </p:set>
                                    <p:animEffect transition="in" filter="fade">
                                      <p:cBhvr>
                                        <p:cTn id="134" dur="100"/>
                                        <p:tgtEl>
                                          <p:spTgt spid="95"/>
                                        </p:tgtEl>
                                      </p:cBhvr>
                                    </p:animEffect>
                                  </p:childTnLst>
                                </p:cTn>
                              </p:par>
                            </p:childTnLst>
                          </p:cTn>
                        </p:par>
                        <p:par>
                          <p:cTn id="135" fill="hold">
                            <p:stCondLst>
                              <p:cond delay="1100"/>
                            </p:stCondLst>
                            <p:childTnLst>
                              <p:par>
                                <p:cTn id="136" presetID="10" presetClass="entr" presetSubtype="0" fill="hold" grpId="0" nodeType="after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100"/>
                                        <p:tgtEl>
                                          <p:spTgt spid="7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fade">
                                      <p:cBhvr>
                                        <p:cTn id="141" dur="100"/>
                                        <p:tgtEl>
                                          <p:spTgt spid="7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1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P spid="34" grpId="0" animBg="1"/>
      <p:bldP spid="33" grpId="0" animBg="1"/>
      <p:bldP spid="35" grpId="0" animBg="1"/>
      <p:bldP spid="36" grpId="0" animBg="1"/>
      <p:bldP spid="37" grpId="0" animBg="1"/>
      <p:bldP spid="38" grpId="0" animBg="1"/>
      <p:bldP spid="40" grpId="0" animBg="1"/>
      <p:bldP spid="41" grpId="0" animBg="1"/>
      <p:bldP spid="42" grpId="0" animBg="1"/>
      <p:bldP spid="43" grpId="0" animBg="1"/>
      <p:bldP spid="57" grpId="0" animBg="1"/>
      <p:bldP spid="59" grpId="0" animBg="1"/>
      <p:bldP spid="60" grpId="0" animBg="1"/>
      <p:bldP spid="61" grpId="0" animBg="1"/>
      <p:bldP spid="62" grpId="0" animBg="1"/>
      <p:bldP spid="63" grpId="0" animBg="1"/>
      <p:bldP spid="65" grpId="0" animBg="1"/>
      <p:bldP spid="66" grpId="0" animBg="1"/>
      <p:bldP spid="67" grpId="0" animBg="1"/>
      <p:bldP spid="68" grpId="0" animBg="1"/>
      <p:bldP spid="69" grpId="0"/>
      <p:bldP spid="70" grpId="0"/>
      <p:bldP spid="71" grpId="0"/>
      <p:bldP spid="72" grpId="0"/>
      <p:bldP spid="73" grpId="0" animBg="1"/>
      <p:bldP spid="74" grpId="0" animBg="1"/>
      <p:bldP spid="75" grpId="0"/>
      <p:bldP spid="76" grpId="0"/>
      <p:bldP spid="81" grpId="0" animBg="1"/>
      <p:bldP spid="82" grpId="0" animBg="1"/>
      <p:bldP spid="83" grpId="0" animBg="1"/>
      <p:bldP spid="84" grpId="0" animBg="1"/>
      <p:bldP spid="85" grpId="0" animBg="1"/>
      <p:bldP spid="87" grpId="0" animBg="1"/>
      <p:bldP spid="91" grpId="0" animBg="1"/>
      <p:bldP spid="92" grpId="0" animBg="1"/>
      <p:bldP spid="93" grpId="0" animBg="1"/>
      <p:bldP spid="95" grpId="0" animBg="1"/>
      <p:bldP spid="96" grpId="0" animBg="1"/>
      <p:bldP spid="99" grpId="0" animBg="1"/>
      <p:bldP spid="1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51588" y="384847"/>
            <a:ext cx="2980273" cy="1569660"/>
          </a:xfrm>
          <a:prstGeom prst="rect">
            <a:avLst/>
          </a:prstGeom>
          <a:noFill/>
        </p:spPr>
        <p:txBody>
          <a:bodyPr wrap="square" rtlCol="0">
            <a:spAutoFit/>
          </a:bodyPr>
          <a:lstStyle/>
          <a:p>
            <a:r>
              <a:rPr lang="en-US" sz="9600" dirty="0"/>
              <a:t>10x</a:t>
            </a:r>
          </a:p>
        </p:txBody>
      </p:sp>
      <p:sp>
        <p:nvSpPr>
          <p:cNvPr id="20" name="TextBox 19"/>
          <p:cNvSpPr txBox="1"/>
          <p:nvPr/>
        </p:nvSpPr>
        <p:spPr>
          <a:xfrm>
            <a:off x="5300134" y="812413"/>
            <a:ext cx="3996273" cy="666786"/>
          </a:xfrm>
          <a:prstGeom prst="rect">
            <a:avLst/>
          </a:prstGeom>
          <a:noFill/>
        </p:spPr>
        <p:txBody>
          <a:bodyPr wrap="square" rtlCol="0">
            <a:spAutoFit/>
          </a:bodyPr>
          <a:lstStyle/>
          <a:p>
            <a:pPr algn="r"/>
            <a:r>
              <a:rPr lang="en-US" sz="2133" dirty="0"/>
              <a:t>Resources</a:t>
            </a:r>
          </a:p>
          <a:p>
            <a:pPr algn="r"/>
            <a:r>
              <a:rPr lang="en-US" sz="1600" dirty="0"/>
              <a:t>Content to stand out</a:t>
            </a:r>
          </a:p>
        </p:txBody>
      </p:sp>
      <p:sp>
        <p:nvSpPr>
          <p:cNvPr id="21" name="TextBox 20"/>
          <p:cNvSpPr txBox="1"/>
          <p:nvPr/>
        </p:nvSpPr>
        <p:spPr>
          <a:xfrm>
            <a:off x="5300134" y="2196713"/>
            <a:ext cx="2814013" cy="666786"/>
          </a:xfrm>
          <a:prstGeom prst="rect">
            <a:avLst/>
          </a:prstGeom>
          <a:noFill/>
        </p:spPr>
        <p:txBody>
          <a:bodyPr wrap="square" rtlCol="0">
            <a:spAutoFit/>
          </a:bodyPr>
          <a:lstStyle/>
          <a:p>
            <a:pPr algn="r"/>
            <a:r>
              <a:rPr lang="en-US" sz="2133" dirty="0"/>
              <a:t>Interviews</a:t>
            </a:r>
          </a:p>
          <a:p>
            <a:pPr algn="r"/>
            <a:r>
              <a:rPr lang="en-US" sz="1600" dirty="0"/>
              <a:t>Exclusive understanding</a:t>
            </a:r>
          </a:p>
        </p:txBody>
      </p:sp>
      <p:sp>
        <p:nvSpPr>
          <p:cNvPr id="22" name="TextBox 21"/>
          <p:cNvSpPr txBox="1"/>
          <p:nvPr/>
        </p:nvSpPr>
        <p:spPr>
          <a:xfrm>
            <a:off x="4918367" y="3445547"/>
            <a:ext cx="2032000" cy="666786"/>
          </a:xfrm>
          <a:prstGeom prst="rect">
            <a:avLst/>
          </a:prstGeom>
          <a:noFill/>
        </p:spPr>
        <p:txBody>
          <a:bodyPr wrap="square" rtlCol="0">
            <a:spAutoFit/>
          </a:bodyPr>
          <a:lstStyle/>
          <a:p>
            <a:pPr algn="r"/>
            <a:r>
              <a:rPr lang="en-US" sz="2133" dirty="0"/>
              <a:t>Insights</a:t>
            </a:r>
          </a:p>
          <a:p>
            <a:pPr algn="r"/>
            <a:r>
              <a:rPr lang="en-US" sz="1600" dirty="0"/>
              <a:t>Knowledge is power</a:t>
            </a:r>
          </a:p>
        </p:txBody>
      </p:sp>
      <p:sp>
        <p:nvSpPr>
          <p:cNvPr id="23" name="TextBox 22"/>
          <p:cNvSpPr txBox="1"/>
          <p:nvPr/>
        </p:nvSpPr>
        <p:spPr>
          <a:xfrm>
            <a:off x="3769980" y="4694381"/>
            <a:ext cx="2032000" cy="666786"/>
          </a:xfrm>
          <a:prstGeom prst="rect">
            <a:avLst/>
          </a:prstGeom>
          <a:noFill/>
        </p:spPr>
        <p:txBody>
          <a:bodyPr wrap="square" rtlCol="0">
            <a:spAutoFit/>
          </a:bodyPr>
          <a:lstStyle/>
          <a:p>
            <a:pPr algn="r"/>
            <a:r>
              <a:rPr lang="en-US" sz="2133" dirty="0"/>
              <a:t>Articles</a:t>
            </a:r>
          </a:p>
          <a:p>
            <a:pPr algn="r"/>
            <a:r>
              <a:rPr lang="en-US" sz="1600" dirty="0"/>
              <a:t>Weekly summaries</a:t>
            </a:r>
          </a:p>
        </p:txBody>
      </p:sp>
      <p:sp>
        <p:nvSpPr>
          <p:cNvPr id="27" name="Rounded Rectangle 26"/>
          <p:cNvSpPr/>
          <p:nvPr/>
        </p:nvSpPr>
        <p:spPr>
          <a:xfrm>
            <a:off x="9619223" y="787400"/>
            <a:ext cx="504064" cy="7721600"/>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p:cNvSpPr/>
          <p:nvPr/>
        </p:nvSpPr>
        <p:spPr>
          <a:xfrm>
            <a:off x="9364133" y="787403"/>
            <a:ext cx="1034473" cy="103447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41" name="Group 40"/>
          <p:cNvGrpSpPr/>
          <p:nvPr/>
        </p:nvGrpSpPr>
        <p:grpSpPr>
          <a:xfrm>
            <a:off x="8199325" y="2074333"/>
            <a:ext cx="1034473" cy="6841067"/>
            <a:chOff x="6406152" y="1314448"/>
            <a:chExt cx="822960" cy="5442303"/>
          </a:xfrm>
          <a:solidFill>
            <a:schemeClr val="accent5"/>
          </a:solidFill>
        </p:grpSpPr>
        <p:sp>
          <p:nvSpPr>
            <p:cNvPr id="42" name="Rounded Rectangle 41"/>
            <p:cNvSpPr/>
            <p:nvPr/>
          </p:nvSpPr>
          <p:spPr>
            <a:xfrm>
              <a:off x="6609085" y="1314448"/>
              <a:ext cx="401001" cy="544230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Oval 42"/>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45" name="Rounded Rectangle 44"/>
          <p:cNvSpPr/>
          <p:nvPr/>
        </p:nvSpPr>
        <p:spPr>
          <a:xfrm>
            <a:off x="7289607" y="3361267"/>
            <a:ext cx="504064" cy="6275663"/>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Oval 45"/>
          <p:cNvSpPr/>
          <p:nvPr/>
        </p:nvSpPr>
        <p:spPr>
          <a:xfrm>
            <a:off x="7034517" y="3361270"/>
            <a:ext cx="1034473" cy="103447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47" name="Group 46"/>
          <p:cNvGrpSpPr/>
          <p:nvPr/>
        </p:nvGrpSpPr>
        <p:grpSpPr>
          <a:xfrm>
            <a:off x="5869709" y="4648201"/>
            <a:ext cx="1034473" cy="6275663"/>
            <a:chOff x="6406152" y="1314448"/>
            <a:chExt cx="822960" cy="4992505"/>
          </a:xfrm>
          <a:solidFill>
            <a:schemeClr val="accent1"/>
          </a:solidFill>
        </p:grpSpPr>
        <p:sp>
          <p:nvSpPr>
            <p:cNvPr id="48" name="Rounded Rectangle 47"/>
            <p:cNvSpPr/>
            <p:nvPr/>
          </p:nvSpPr>
          <p:spPr>
            <a:xfrm>
              <a:off x="6609085" y="1314448"/>
              <a:ext cx="401001" cy="499250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Oval 48"/>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54" name="TextBox 53"/>
          <p:cNvSpPr txBox="1"/>
          <p:nvPr/>
        </p:nvSpPr>
        <p:spPr>
          <a:xfrm>
            <a:off x="1351587" y="1640988"/>
            <a:ext cx="3673228" cy="420564"/>
          </a:xfrm>
          <a:prstGeom prst="rect">
            <a:avLst/>
          </a:prstGeom>
          <a:noFill/>
        </p:spPr>
        <p:txBody>
          <a:bodyPr wrap="square" rtlCol="0">
            <a:spAutoFit/>
          </a:bodyPr>
          <a:lstStyle/>
          <a:p>
            <a:r>
              <a:rPr lang="en-US" sz="2133" b="1" dirty="0"/>
              <a:t>GROWTH Y/Y SINCE 2014</a:t>
            </a:r>
          </a:p>
        </p:txBody>
      </p:sp>
      <p:sp>
        <p:nvSpPr>
          <p:cNvPr id="58" name="TextBox 57"/>
          <p:cNvSpPr txBox="1"/>
          <p:nvPr/>
        </p:nvSpPr>
        <p:spPr>
          <a:xfrm>
            <a:off x="1351587" y="2112047"/>
            <a:ext cx="3423613" cy="830997"/>
          </a:xfrm>
          <a:prstGeom prst="rect">
            <a:avLst/>
          </a:prstGeom>
          <a:noFill/>
        </p:spPr>
        <p:txBody>
          <a:bodyPr wrap="square" rtlCol="0">
            <a:spAutoFit/>
          </a:bodyPr>
          <a:lstStyle/>
          <a:p>
            <a:r>
              <a:rPr lang="en-US" sz="1600" dirty="0">
                <a:hlinkClick r:id="rId2"/>
              </a:rPr>
              <a:t>You Exec</a:t>
            </a:r>
            <a:r>
              <a:rPr lang="en-US" sz="1600" dirty="0"/>
              <a:t> has helped thousands of professionals to master the skills necessary to become an executive.</a:t>
            </a:r>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26"/>
          <p:cNvSpPr>
            <a:spLocks noEditPoints="1"/>
          </p:cNvSpPr>
          <p:nvPr/>
        </p:nvSpPr>
        <p:spPr bwMode="auto">
          <a:xfrm>
            <a:off x="8320781" y="2179201"/>
            <a:ext cx="725159" cy="733508"/>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49"/>
          <p:cNvSpPr>
            <a:spLocks noEditPoints="1"/>
          </p:cNvSpPr>
          <p:nvPr/>
        </p:nvSpPr>
        <p:spPr bwMode="auto">
          <a:xfrm>
            <a:off x="7311822" y="3584784"/>
            <a:ext cx="481849" cy="58744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17"/>
          <p:cNvSpPr>
            <a:spLocks noEditPoints="1"/>
          </p:cNvSpPr>
          <p:nvPr/>
        </p:nvSpPr>
        <p:spPr bwMode="auto">
          <a:xfrm>
            <a:off x="6132004" y="4833156"/>
            <a:ext cx="541989" cy="629729"/>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70" name="Picture 69">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923647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2070340" y="2555308"/>
            <a:ext cx="855909" cy="116029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3759201" y="3270033"/>
            <a:ext cx="830356" cy="548640"/>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490542" y="3232480"/>
            <a:ext cx="1202900" cy="938784"/>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 </a:t>
            </a:r>
            <a:r>
              <a:rPr lang="en-US" dirty="0" err="1"/>
              <a:t>Xxxx</a:t>
            </a:r>
            <a:r>
              <a:rPr lang="en-US" dirty="0"/>
              <a:t> x </a:t>
            </a:r>
            <a:r>
              <a:rPr lang="en-US" dirty="0" err="1"/>
              <a:t>xxxx</a:t>
            </a:r>
            <a:r>
              <a:rPr lang="en-US" dirty="0"/>
              <a:t> </a:t>
            </a:r>
            <a:r>
              <a:rPr lang="en-US" dirty="0" err="1"/>
              <a:t>xxxxxx</a:t>
            </a:r>
            <a:r>
              <a:rPr lang="en-US" dirty="0"/>
              <a:t> x xxx</a:t>
            </a:r>
          </a:p>
        </p:txBody>
      </p:sp>
      <p:sp>
        <p:nvSpPr>
          <p:cNvPr id="3" name="Text Placeholder 2"/>
          <p:cNvSpPr>
            <a:spLocks noGrp="1"/>
          </p:cNvSpPr>
          <p:nvPr>
            <p:ph type="body" sz="quarter" idx="10"/>
          </p:nvPr>
        </p:nvSpPr>
        <p:spPr/>
        <p:txBody>
          <a:bodyPr/>
          <a:lstStyle/>
          <a:p>
            <a:r>
              <a:rPr lang="en-US" dirty="0"/>
              <a:t>Xx </a:t>
            </a:r>
            <a:r>
              <a:rPr lang="en-US" dirty="0" err="1"/>
              <a:t>xx</a:t>
            </a:r>
            <a:r>
              <a:rPr lang="en-US" dirty="0"/>
              <a:t> xxx </a:t>
            </a:r>
            <a:r>
              <a:rPr lang="en-US" dirty="0" err="1"/>
              <a:t>xxxx</a:t>
            </a:r>
            <a:r>
              <a:rPr lang="en-US" dirty="0"/>
              <a:t> </a:t>
            </a:r>
            <a:r>
              <a:rPr lang="en-US" dirty="0" err="1"/>
              <a:t>xxxx</a:t>
            </a:r>
            <a:r>
              <a:rPr lang="en-US" dirty="0"/>
              <a:t> </a:t>
            </a:r>
            <a:r>
              <a:rPr lang="en-US" dirty="0" err="1"/>
              <a:t>xxxxx</a:t>
            </a:r>
            <a:endParaRPr lang="en-US" dirty="0"/>
          </a:p>
        </p:txBody>
      </p:sp>
      <p:sp>
        <p:nvSpPr>
          <p:cNvPr id="8" name="TextBox 7"/>
          <p:cNvSpPr txBox="1"/>
          <p:nvPr/>
        </p:nvSpPr>
        <p:spPr>
          <a:xfrm>
            <a:off x="2235200" y="4694195"/>
            <a:ext cx="2133600" cy="666786"/>
          </a:xfrm>
          <a:prstGeom prst="rect">
            <a:avLst/>
          </a:prstGeom>
          <a:noFill/>
        </p:spPr>
        <p:txBody>
          <a:bodyPr wrap="square" rtlCol="0">
            <a:spAutoFit/>
          </a:bodyPr>
          <a:lstStyle/>
          <a:p>
            <a:pPr algn="ctr"/>
            <a:r>
              <a:rPr lang="en-US" sz="2133" dirty="0" err="1"/>
              <a:t>Xxxx</a:t>
            </a:r>
            <a:r>
              <a:rPr lang="en-US" sz="2133" dirty="0"/>
              <a:t> xxx</a:t>
            </a:r>
          </a:p>
          <a:p>
            <a:pPr algn="ctr"/>
            <a:r>
              <a:rPr lang="en-US" sz="1600" dirty="0"/>
              <a:t>2 xxx x</a:t>
            </a:r>
          </a:p>
        </p:txBody>
      </p:sp>
      <p:sp>
        <p:nvSpPr>
          <p:cNvPr id="9" name="TextBox 8"/>
          <p:cNvSpPr txBox="1"/>
          <p:nvPr/>
        </p:nvSpPr>
        <p:spPr>
          <a:xfrm>
            <a:off x="3962400" y="3485357"/>
            <a:ext cx="2133600" cy="666786"/>
          </a:xfrm>
          <a:prstGeom prst="rect">
            <a:avLst/>
          </a:prstGeom>
          <a:noFill/>
        </p:spPr>
        <p:txBody>
          <a:bodyPr wrap="square" rtlCol="0">
            <a:spAutoFit/>
          </a:bodyPr>
          <a:lstStyle/>
          <a:p>
            <a:pPr algn="ctr"/>
            <a:r>
              <a:rPr lang="en-US" sz="2133" dirty="0" err="1"/>
              <a:t>Xxxxxxxxx</a:t>
            </a:r>
            <a:endParaRPr lang="en-US" sz="2133" dirty="0"/>
          </a:p>
          <a:p>
            <a:pPr algn="ctr"/>
            <a:r>
              <a:rPr lang="en-US" sz="1600" dirty="0"/>
              <a:t>6 xxx x </a:t>
            </a:r>
          </a:p>
        </p:txBody>
      </p:sp>
      <p:sp>
        <p:nvSpPr>
          <p:cNvPr id="10" name="TextBox 9"/>
          <p:cNvSpPr txBox="1"/>
          <p:nvPr/>
        </p:nvSpPr>
        <p:spPr>
          <a:xfrm>
            <a:off x="6079064" y="5097384"/>
            <a:ext cx="2133600" cy="666786"/>
          </a:xfrm>
          <a:prstGeom prst="rect">
            <a:avLst/>
          </a:prstGeom>
          <a:noFill/>
        </p:spPr>
        <p:txBody>
          <a:bodyPr wrap="square" rtlCol="0">
            <a:spAutoFit/>
          </a:bodyPr>
          <a:lstStyle/>
          <a:p>
            <a:pPr algn="ctr"/>
            <a:r>
              <a:rPr lang="en-US" sz="2133" dirty="0"/>
              <a:t>X xx </a:t>
            </a:r>
            <a:r>
              <a:rPr lang="en-US" sz="2133" dirty="0" err="1"/>
              <a:t>xxxxx</a:t>
            </a:r>
            <a:endParaRPr lang="en-US" sz="2133" dirty="0"/>
          </a:p>
          <a:p>
            <a:pPr algn="ctr"/>
            <a:r>
              <a:rPr lang="en-US" sz="1600" dirty="0"/>
              <a:t>8 xxx x</a:t>
            </a:r>
          </a:p>
        </p:txBody>
      </p:sp>
      <p:sp>
        <p:nvSpPr>
          <p:cNvPr id="11" name="TextBox 10"/>
          <p:cNvSpPr txBox="1"/>
          <p:nvPr/>
        </p:nvSpPr>
        <p:spPr>
          <a:xfrm>
            <a:off x="7924800" y="3458237"/>
            <a:ext cx="2133600" cy="666786"/>
          </a:xfrm>
          <a:prstGeom prst="rect">
            <a:avLst/>
          </a:prstGeom>
          <a:noFill/>
        </p:spPr>
        <p:txBody>
          <a:bodyPr wrap="square" rtlCol="0">
            <a:spAutoFit/>
          </a:bodyPr>
          <a:lstStyle/>
          <a:p>
            <a:pPr algn="ctr"/>
            <a:r>
              <a:rPr lang="en-US" sz="2133" dirty="0"/>
              <a:t>X </a:t>
            </a:r>
            <a:r>
              <a:rPr lang="en-US" sz="2133" dirty="0" err="1"/>
              <a:t>x</a:t>
            </a:r>
            <a:r>
              <a:rPr lang="en-US" sz="2133" dirty="0"/>
              <a:t> xxx </a:t>
            </a:r>
            <a:endParaRPr lang="en-US" sz="3200" dirty="0"/>
          </a:p>
          <a:p>
            <a:pPr algn="ctr"/>
            <a:r>
              <a:rPr lang="en-US" sz="1600" dirty="0"/>
              <a:t>12 xxx x</a:t>
            </a:r>
          </a:p>
        </p:txBody>
      </p:sp>
      <p:sp>
        <p:nvSpPr>
          <p:cNvPr id="12" name="TextBox 11"/>
          <p:cNvSpPr txBox="1"/>
          <p:nvPr/>
        </p:nvSpPr>
        <p:spPr>
          <a:xfrm>
            <a:off x="9753600" y="2658984"/>
            <a:ext cx="2133600" cy="666786"/>
          </a:xfrm>
          <a:prstGeom prst="rect">
            <a:avLst/>
          </a:prstGeom>
          <a:noFill/>
        </p:spPr>
        <p:txBody>
          <a:bodyPr wrap="square" rtlCol="0">
            <a:spAutoFit/>
          </a:bodyPr>
          <a:lstStyle/>
          <a:p>
            <a:pPr algn="ctr"/>
            <a:r>
              <a:rPr lang="en-US" sz="2133" dirty="0"/>
              <a:t>Xx x xx</a:t>
            </a:r>
            <a:endParaRPr lang="en-US" sz="3200" dirty="0"/>
          </a:p>
          <a:p>
            <a:pPr algn="ctr"/>
            <a:r>
              <a:rPr lang="en-US" sz="1600" dirty="0"/>
              <a:t>1 xxx </a:t>
            </a:r>
          </a:p>
        </p:txBody>
      </p:sp>
      <p:sp>
        <p:nvSpPr>
          <p:cNvPr id="13" name="TextBox 12"/>
          <p:cNvSpPr txBox="1"/>
          <p:nvPr/>
        </p:nvSpPr>
        <p:spPr>
          <a:xfrm>
            <a:off x="490396" y="2711389"/>
            <a:ext cx="2133600" cy="666786"/>
          </a:xfrm>
          <a:prstGeom prst="rect">
            <a:avLst/>
          </a:prstGeom>
          <a:noFill/>
        </p:spPr>
        <p:txBody>
          <a:bodyPr wrap="square" rtlCol="0">
            <a:spAutoFit/>
          </a:bodyPr>
          <a:lstStyle/>
          <a:p>
            <a:pPr algn="ctr"/>
            <a:r>
              <a:rPr lang="en-US" sz="2133" dirty="0"/>
              <a:t> </a:t>
            </a:r>
            <a:r>
              <a:rPr lang="en-US" sz="2133" dirty="0" err="1"/>
              <a:t>xxxx</a:t>
            </a:r>
            <a:r>
              <a:rPr lang="en-US" sz="2133" dirty="0"/>
              <a:t> xxx </a:t>
            </a:r>
          </a:p>
          <a:p>
            <a:pPr algn="ctr"/>
            <a:r>
              <a:rPr lang="en-US" sz="1600" dirty="0"/>
              <a:t>35 xxx x</a:t>
            </a:r>
          </a:p>
        </p:txBody>
      </p:sp>
      <p:grpSp>
        <p:nvGrpSpPr>
          <p:cNvPr id="22" name="Group 21"/>
          <p:cNvGrpSpPr/>
          <p:nvPr/>
        </p:nvGrpSpPr>
        <p:grpSpPr>
          <a:xfrm>
            <a:off x="1153054" y="1505736"/>
            <a:ext cx="1189285" cy="1189285"/>
            <a:chOff x="6270997" y="2567237"/>
            <a:chExt cx="964115" cy="963693"/>
          </a:xfrm>
        </p:grpSpPr>
        <p:sp>
          <p:nvSpPr>
            <p:cNvPr id="23" name="Oval 94"/>
            <p:cNvSpPr>
              <a:spLocks noChangeArrowheads="1"/>
            </p:cNvSpPr>
            <p:nvPr/>
          </p:nvSpPr>
          <p:spPr bwMode="auto">
            <a:xfrm>
              <a:off x="6270997" y="2567237"/>
              <a:ext cx="964115" cy="963693"/>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4" name="Group 23"/>
            <p:cNvGrpSpPr/>
            <p:nvPr/>
          </p:nvGrpSpPr>
          <p:grpSpPr>
            <a:xfrm>
              <a:off x="6554124" y="2729295"/>
              <a:ext cx="399126" cy="658142"/>
              <a:chOff x="6531329" y="2691707"/>
              <a:chExt cx="444716" cy="733318"/>
            </a:xfrm>
          </p:grpSpPr>
          <p:sp>
            <p:nvSpPr>
              <p:cNvPr id="25"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7" name="Group 36"/>
          <p:cNvGrpSpPr/>
          <p:nvPr/>
        </p:nvGrpSpPr>
        <p:grpSpPr>
          <a:xfrm>
            <a:off x="2707358" y="3502088"/>
            <a:ext cx="1189285" cy="1189285"/>
            <a:chOff x="990600" y="2876550"/>
            <a:chExt cx="1097280" cy="1097280"/>
          </a:xfrm>
        </p:grpSpPr>
        <p:sp>
          <p:nvSpPr>
            <p:cNvPr id="38" name="Oval 94"/>
            <p:cNvSpPr>
              <a:spLocks noChangeArrowheads="1"/>
            </p:cNvSpPr>
            <p:nvPr/>
          </p:nvSpPr>
          <p:spPr bwMode="auto">
            <a:xfrm>
              <a:off x="990600" y="2876550"/>
              <a:ext cx="1097280" cy="1097280"/>
            </a:xfrm>
            <a:prstGeom prst="ellipse">
              <a:avLst/>
            </a:pr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9613" y="3247117"/>
              <a:ext cx="799254" cy="356146"/>
            </a:xfrm>
            <a:prstGeom prst="rect">
              <a:avLst/>
            </a:prstGeom>
          </p:spPr>
        </p:pic>
      </p:grpSp>
      <p:grpSp>
        <p:nvGrpSpPr>
          <p:cNvPr id="40" name="Group 39"/>
          <p:cNvGrpSpPr/>
          <p:nvPr/>
        </p:nvGrpSpPr>
        <p:grpSpPr>
          <a:xfrm>
            <a:off x="4434558" y="2293251"/>
            <a:ext cx="1189285" cy="1189285"/>
            <a:chOff x="2535767" y="2876550"/>
            <a:chExt cx="1097280" cy="1097280"/>
          </a:xfrm>
        </p:grpSpPr>
        <p:sp>
          <p:nvSpPr>
            <p:cNvPr id="41" name="Oval 94"/>
            <p:cNvSpPr>
              <a:spLocks noChangeArrowheads="1"/>
            </p:cNvSpPr>
            <p:nvPr/>
          </p:nvSpPr>
          <p:spPr bwMode="auto">
            <a:xfrm>
              <a:off x="2535767" y="2876550"/>
              <a:ext cx="1097280" cy="1097280"/>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0650" y="2981703"/>
              <a:ext cx="639516" cy="811690"/>
            </a:xfrm>
            <a:prstGeom prst="rect">
              <a:avLst/>
            </a:prstGeom>
          </p:spPr>
        </p:pic>
      </p:grpSp>
      <p:grpSp>
        <p:nvGrpSpPr>
          <p:cNvPr id="43" name="Group 42"/>
          <p:cNvGrpSpPr/>
          <p:nvPr/>
        </p:nvGrpSpPr>
        <p:grpSpPr>
          <a:xfrm>
            <a:off x="6551222" y="3925598"/>
            <a:ext cx="1189285" cy="1189285"/>
            <a:chOff x="3911600" y="2876550"/>
            <a:chExt cx="1097280" cy="1097280"/>
          </a:xfrm>
        </p:grpSpPr>
        <p:sp>
          <p:nvSpPr>
            <p:cNvPr id="44" name="Oval 94"/>
            <p:cNvSpPr>
              <a:spLocks noChangeArrowheads="1"/>
            </p:cNvSpPr>
            <p:nvPr/>
          </p:nvSpPr>
          <p:spPr bwMode="auto">
            <a:xfrm>
              <a:off x="3911600" y="2876550"/>
              <a:ext cx="1097280" cy="1097280"/>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5038" y="3147907"/>
              <a:ext cx="730404" cy="554566"/>
            </a:xfrm>
            <a:prstGeom prst="rect">
              <a:avLst/>
            </a:prstGeom>
          </p:spPr>
        </p:pic>
      </p:grpSp>
      <p:grpSp>
        <p:nvGrpSpPr>
          <p:cNvPr id="53" name="Group 52"/>
          <p:cNvGrpSpPr/>
          <p:nvPr/>
        </p:nvGrpSpPr>
        <p:grpSpPr>
          <a:xfrm>
            <a:off x="10225758" y="1439784"/>
            <a:ext cx="1189285" cy="1189285"/>
            <a:chOff x="7669318" y="2038350"/>
            <a:chExt cx="891964" cy="891964"/>
          </a:xfrm>
        </p:grpSpPr>
        <p:sp>
          <p:nvSpPr>
            <p:cNvPr id="31" name="Oval 12"/>
            <p:cNvSpPr>
              <a:spLocks noChangeArrowheads="1"/>
            </p:cNvSpPr>
            <p:nvPr/>
          </p:nvSpPr>
          <p:spPr bwMode="auto">
            <a:xfrm>
              <a:off x="7669318" y="2038350"/>
              <a:ext cx="891964" cy="891964"/>
            </a:xfrm>
            <a:prstGeom prst="ellipse">
              <a:avLst/>
            </a:prstGeom>
            <a:solidFill>
              <a:schemeClr val="accent6"/>
            </a:solidFill>
            <a:ln w="9525">
              <a:noFill/>
              <a:round/>
              <a:headEnd/>
              <a:tailEnd/>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447" y="2295237"/>
              <a:ext cx="665470" cy="378190"/>
            </a:xfrm>
            <a:prstGeom prst="rect">
              <a:avLst/>
            </a:prstGeom>
          </p:spPr>
        </p:pic>
      </p:grpSp>
      <p:grpSp>
        <p:nvGrpSpPr>
          <p:cNvPr id="52" name="Group 51"/>
          <p:cNvGrpSpPr/>
          <p:nvPr/>
        </p:nvGrpSpPr>
        <p:grpSpPr>
          <a:xfrm>
            <a:off x="8396958" y="2252584"/>
            <a:ext cx="1189285" cy="1189285"/>
            <a:chOff x="6019800" y="1352550"/>
            <a:chExt cx="891964" cy="891964"/>
          </a:xfrm>
        </p:grpSpPr>
        <p:sp>
          <p:nvSpPr>
            <p:cNvPr id="47" name="Oval 94"/>
            <p:cNvSpPr>
              <a:spLocks noChangeArrowheads="1"/>
            </p:cNvSpPr>
            <p:nvPr/>
          </p:nvSpPr>
          <p:spPr bwMode="auto">
            <a:xfrm>
              <a:off x="6019800" y="1352550"/>
              <a:ext cx="891964" cy="891964"/>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pic>
          <p:nvPicPr>
            <p:cNvPr id="51" name="Picture 5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74317" y="1592792"/>
              <a:ext cx="582930" cy="411480"/>
            </a:xfrm>
            <a:prstGeom prst="rect">
              <a:avLst/>
            </a:prstGeom>
          </p:spPr>
        </p:pic>
      </p:grpSp>
      <p:cxnSp>
        <p:nvCxnSpPr>
          <p:cNvPr id="63" name="Straight Connector 62"/>
          <p:cNvCxnSpPr>
            <a:stCxn id="44" idx="7"/>
            <a:endCxn id="47" idx="3"/>
          </p:cNvCxnSpPr>
          <p:nvPr/>
        </p:nvCxnSpPr>
        <p:spPr>
          <a:xfrm flipV="1">
            <a:off x="7566340" y="3267703"/>
            <a:ext cx="1004784" cy="832061"/>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9561428" y="2296887"/>
            <a:ext cx="763969" cy="362296"/>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01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200"/>
                                        <p:tgtEl>
                                          <p:spTgt spid="55"/>
                                        </p:tgtEl>
                                      </p:cBhvr>
                                    </p:animEffect>
                                  </p:childTnLst>
                                </p:cTn>
                              </p:par>
                            </p:childTnLst>
                          </p:cTn>
                        </p:par>
                        <p:par>
                          <p:cTn id="16" fill="hold">
                            <p:stCondLst>
                              <p:cond delay="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200"/>
                                        <p:tgtEl>
                                          <p:spTgt spid="58"/>
                                        </p:tgtEl>
                                      </p:cBhvr>
                                    </p:animEffect>
                                  </p:childTnLst>
                                </p:cTn>
                              </p:par>
                            </p:childTnLst>
                          </p:cTn>
                        </p:par>
                        <p:par>
                          <p:cTn id="28" fill="hold">
                            <p:stCondLst>
                              <p:cond delay="2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2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200"/>
                                        <p:tgtEl>
                                          <p:spTgt spid="61"/>
                                        </p:tgtEl>
                                      </p:cBhvr>
                                    </p:animEffect>
                                  </p:childTnLst>
                                </p:cTn>
                              </p:par>
                            </p:childTnLst>
                          </p:cTn>
                        </p:par>
                        <p:par>
                          <p:cTn id="40" fill="hold">
                            <p:stCondLst>
                              <p:cond delay="2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2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left)">
                                      <p:cBhvr>
                                        <p:cTn id="51" dur="200"/>
                                        <p:tgtEl>
                                          <p:spTgt spid="63"/>
                                        </p:tgtEl>
                                      </p:cBhvr>
                                    </p:animEffect>
                                  </p:childTnLst>
                                </p:cTn>
                              </p:par>
                            </p:childTnLst>
                          </p:cTn>
                        </p:par>
                        <p:par>
                          <p:cTn id="52" fill="hold">
                            <p:stCondLst>
                              <p:cond delay="200"/>
                            </p:stCondLst>
                            <p:childTnLst>
                              <p:par>
                                <p:cTn id="53" presetID="10" presetClass="entr" presetSubtype="0" fill="hold"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2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2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200"/>
                                        <p:tgtEl>
                                          <p:spTgt spid="67"/>
                                        </p:tgtEl>
                                      </p:cBhvr>
                                    </p:animEffect>
                                  </p:childTnLst>
                                </p:cTn>
                              </p:par>
                            </p:childTnLst>
                          </p:cTn>
                        </p:par>
                        <p:par>
                          <p:cTn id="64" fill="hold">
                            <p:stCondLst>
                              <p:cond delay="200"/>
                            </p:stCondLst>
                            <p:childTnLst>
                              <p:par>
                                <p:cTn id="65" presetID="10" presetClass="entr" presetSubtype="0"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2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a:t>Xx xxx x xxx </a:t>
            </a:r>
            <a:r>
              <a:rPr lang="en-US" dirty="0" err="1"/>
              <a:t>xxxx</a:t>
            </a:r>
            <a:endParaRPr lang="en-US" dirty="0"/>
          </a:p>
        </p:txBody>
      </p:sp>
      <p:sp>
        <p:nvSpPr>
          <p:cNvPr id="4" name="Oval 3"/>
          <p:cNvSpPr/>
          <p:nvPr/>
        </p:nvSpPr>
        <p:spPr>
          <a:xfrm>
            <a:off x="2908321" y="4241800"/>
            <a:ext cx="422979" cy="42297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2</a:t>
            </a:r>
          </a:p>
        </p:txBody>
      </p:sp>
      <p:sp>
        <p:nvSpPr>
          <p:cNvPr id="5" name="Oval 4"/>
          <p:cNvSpPr/>
          <p:nvPr/>
        </p:nvSpPr>
        <p:spPr>
          <a:xfrm>
            <a:off x="4357099" y="4241800"/>
            <a:ext cx="422979" cy="4229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3</a:t>
            </a:r>
          </a:p>
        </p:txBody>
      </p:sp>
      <p:sp>
        <p:nvSpPr>
          <p:cNvPr id="6" name="Oval 5"/>
          <p:cNvSpPr/>
          <p:nvPr/>
        </p:nvSpPr>
        <p:spPr>
          <a:xfrm>
            <a:off x="1459544" y="4241800"/>
            <a:ext cx="422979" cy="42297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1</a:t>
            </a:r>
          </a:p>
        </p:txBody>
      </p:sp>
      <p:sp>
        <p:nvSpPr>
          <p:cNvPr id="7" name="Oval 6"/>
          <p:cNvSpPr/>
          <p:nvPr/>
        </p:nvSpPr>
        <p:spPr>
          <a:xfrm>
            <a:off x="5805876" y="4241800"/>
            <a:ext cx="422979" cy="42297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4</a:t>
            </a:r>
          </a:p>
        </p:txBody>
      </p:sp>
      <p:sp>
        <p:nvSpPr>
          <p:cNvPr id="8" name="Oval 7"/>
          <p:cNvSpPr/>
          <p:nvPr/>
        </p:nvSpPr>
        <p:spPr>
          <a:xfrm>
            <a:off x="7254653" y="4241800"/>
            <a:ext cx="422979" cy="42297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5</a:t>
            </a:r>
          </a:p>
        </p:txBody>
      </p:sp>
      <p:sp>
        <p:nvSpPr>
          <p:cNvPr id="9" name="Oval 8"/>
          <p:cNvSpPr/>
          <p:nvPr/>
        </p:nvSpPr>
        <p:spPr>
          <a:xfrm>
            <a:off x="8703431" y="4241800"/>
            <a:ext cx="422979" cy="4229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6</a:t>
            </a:r>
          </a:p>
        </p:txBody>
      </p:sp>
      <p:sp>
        <p:nvSpPr>
          <p:cNvPr id="10" name="Oval 9"/>
          <p:cNvSpPr/>
          <p:nvPr/>
        </p:nvSpPr>
        <p:spPr>
          <a:xfrm>
            <a:off x="10152208" y="4241800"/>
            <a:ext cx="422979" cy="42297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7</a:t>
            </a:r>
          </a:p>
        </p:txBody>
      </p:sp>
      <p:sp>
        <p:nvSpPr>
          <p:cNvPr id="11" name="Oval 10"/>
          <p:cNvSpPr/>
          <p:nvPr/>
        </p:nvSpPr>
        <p:spPr>
          <a:xfrm>
            <a:off x="1580979" y="2920692"/>
            <a:ext cx="180109" cy="18010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13" name="Straight Connector 12"/>
          <p:cNvCxnSpPr>
            <a:stCxn id="6" idx="0"/>
            <a:endCxn id="11" idx="4"/>
          </p:cNvCxnSpPr>
          <p:nvPr/>
        </p:nvCxnSpPr>
        <p:spPr>
          <a:xfrm flipV="1">
            <a:off x="1671033" y="3100802"/>
            <a:ext cx="0" cy="1140999"/>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029756" y="3655291"/>
            <a:ext cx="180109" cy="18010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16" name="Straight Connector 15"/>
          <p:cNvCxnSpPr>
            <a:stCxn id="4" idx="0"/>
            <a:endCxn id="15" idx="4"/>
          </p:cNvCxnSpPr>
          <p:nvPr/>
        </p:nvCxnSpPr>
        <p:spPr>
          <a:xfrm flipV="1">
            <a:off x="3119811" y="3835400"/>
            <a:ext cx="0" cy="4064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478534" y="2920692"/>
            <a:ext cx="180109" cy="18010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2" name="Oval 21"/>
          <p:cNvSpPr/>
          <p:nvPr/>
        </p:nvSpPr>
        <p:spPr>
          <a:xfrm>
            <a:off x="5927311" y="3756891"/>
            <a:ext cx="180109" cy="18010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3" name="Oval 22"/>
          <p:cNvSpPr/>
          <p:nvPr/>
        </p:nvSpPr>
        <p:spPr>
          <a:xfrm>
            <a:off x="7376088" y="2740891"/>
            <a:ext cx="180109" cy="18010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4" name="Oval 23"/>
          <p:cNvSpPr/>
          <p:nvPr/>
        </p:nvSpPr>
        <p:spPr>
          <a:xfrm>
            <a:off x="8824866" y="3553691"/>
            <a:ext cx="180109" cy="18010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5" name="Oval 24"/>
          <p:cNvSpPr/>
          <p:nvPr/>
        </p:nvSpPr>
        <p:spPr>
          <a:xfrm>
            <a:off x="10273643" y="2623660"/>
            <a:ext cx="180109" cy="18010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26" name="Straight Connector 25"/>
          <p:cNvCxnSpPr>
            <a:stCxn id="5" idx="0"/>
            <a:endCxn id="21" idx="4"/>
          </p:cNvCxnSpPr>
          <p:nvPr/>
        </p:nvCxnSpPr>
        <p:spPr>
          <a:xfrm flipV="1">
            <a:off x="4568588" y="3100802"/>
            <a:ext cx="0" cy="1140999"/>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 idx="0"/>
            <a:endCxn id="22" idx="4"/>
          </p:cNvCxnSpPr>
          <p:nvPr/>
        </p:nvCxnSpPr>
        <p:spPr>
          <a:xfrm flipV="1">
            <a:off x="6017365" y="3937000"/>
            <a:ext cx="0" cy="304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8" idx="0"/>
            <a:endCxn id="23" idx="4"/>
          </p:cNvCxnSpPr>
          <p:nvPr/>
        </p:nvCxnSpPr>
        <p:spPr>
          <a:xfrm flipV="1">
            <a:off x="7466143" y="2921000"/>
            <a:ext cx="0" cy="1320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9" idx="0"/>
            <a:endCxn id="24" idx="4"/>
          </p:cNvCxnSpPr>
          <p:nvPr/>
        </p:nvCxnSpPr>
        <p:spPr>
          <a:xfrm flipV="1">
            <a:off x="8914920" y="3733800"/>
            <a:ext cx="0" cy="5080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0"/>
            <a:endCxn id="25" idx="4"/>
          </p:cNvCxnSpPr>
          <p:nvPr/>
        </p:nvCxnSpPr>
        <p:spPr>
          <a:xfrm flipV="1">
            <a:off x="10363697" y="2803770"/>
            <a:ext cx="0" cy="1438031"/>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822463" y="1169596"/>
            <a:ext cx="1687555" cy="168755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9" name="Oval 48"/>
          <p:cNvSpPr/>
          <p:nvPr/>
        </p:nvSpPr>
        <p:spPr>
          <a:xfrm>
            <a:off x="2537809" y="2437903"/>
            <a:ext cx="1128755" cy="11287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0" name="Oval 49"/>
          <p:cNvSpPr/>
          <p:nvPr/>
        </p:nvSpPr>
        <p:spPr>
          <a:xfrm>
            <a:off x="4004211" y="1701800"/>
            <a:ext cx="1128755" cy="112875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1" name="Oval 50"/>
          <p:cNvSpPr/>
          <p:nvPr/>
        </p:nvSpPr>
        <p:spPr>
          <a:xfrm>
            <a:off x="5268415" y="2185786"/>
            <a:ext cx="1497901" cy="1497901"/>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2" name="Oval 51"/>
          <p:cNvSpPr/>
          <p:nvPr/>
        </p:nvSpPr>
        <p:spPr>
          <a:xfrm>
            <a:off x="6901765" y="1549092"/>
            <a:ext cx="1128755" cy="112875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3" name="Oval 52"/>
          <p:cNvSpPr/>
          <p:nvPr/>
        </p:nvSpPr>
        <p:spPr>
          <a:xfrm>
            <a:off x="8157520" y="1969039"/>
            <a:ext cx="1514800" cy="15148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4" name="Oval 53"/>
          <p:cNvSpPr/>
          <p:nvPr/>
        </p:nvSpPr>
        <p:spPr>
          <a:xfrm>
            <a:off x="9628293" y="1078653"/>
            <a:ext cx="1470808" cy="14708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6" name="TextBox 55"/>
          <p:cNvSpPr txBox="1"/>
          <p:nvPr/>
        </p:nvSpPr>
        <p:spPr>
          <a:xfrm>
            <a:off x="91721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7" name="TextBox 56"/>
          <p:cNvSpPr txBox="1"/>
          <p:nvPr/>
        </p:nvSpPr>
        <p:spPr>
          <a:xfrm>
            <a:off x="2353160"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8" name="TextBox 57"/>
          <p:cNvSpPr txBox="1"/>
          <p:nvPr/>
        </p:nvSpPr>
        <p:spPr>
          <a:xfrm>
            <a:off x="3829747"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9" name="TextBox 58"/>
          <p:cNvSpPr txBox="1"/>
          <p:nvPr/>
        </p:nvSpPr>
        <p:spPr>
          <a:xfrm>
            <a:off x="526569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0" name="TextBox 59"/>
          <p:cNvSpPr txBox="1"/>
          <p:nvPr/>
        </p:nvSpPr>
        <p:spPr>
          <a:xfrm>
            <a:off x="6715187"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1" name="TextBox 60"/>
          <p:cNvSpPr txBox="1"/>
          <p:nvPr/>
        </p:nvSpPr>
        <p:spPr>
          <a:xfrm>
            <a:off x="815113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2" name="TextBox 61"/>
          <p:cNvSpPr txBox="1"/>
          <p:nvPr/>
        </p:nvSpPr>
        <p:spPr>
          <a:xfrm>
            <a:off x="9627720"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4" name="Freeform 147"/>
          <p:cNvSpPr>
            <a:spLocks noEditPoints="1"/>
          </p:cNvSpPr>
          <p:nvPr/>
        </p:nvSpPr>
        <p:spPr bwMode="auto">
          <a:xfrm>
            <a:off x="5702427" y="2525047"/>
            <a:ext cx="637413" cy="805152"/>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5" name="Freeform 41"/>
          <p:cNvSpPr>
            <a:spLocks noEditPoints="1"/>
          </p:cNvSpPr>
          <p:nvPr/>
        </p:nvSpPr>
        <p:spPr bwMode="auto">
          <a:xfrm>
            <a:off x="4260427" y="1921653"/>
            <a:ext cx="602827" cy="730507"/>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6" name="Freeform 17"/>
          <p:cNvSpPr>
            <a:spLocks noEditPoints="1"/>
          </p:cNvSpPr>
          <p:nvPr/>
        </p:nvSpPr>
        <p:spPr bwMode="auto">
          <a:xfrm>
            <a:off x="7080063" y="1735432"/>
            <a:ext cx="772160" cy="756075"/>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7" name="Freeform 33"/>
          <p:cNvSpPr>
            <a:spLocks noEditPoints="1"/>
          </p:cNvSpPr>
          <p:nvPr/>
        </p:nvSpPr>
        <p:spPr bwMode="auto">
          <a:xfrm>
            <a:off x="9898453" y="1318307"/>
            <a:ext cx="930488" cy="991501"/>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8" name="Freeform 33"/>
          <p:cNvSpPr>
            <a:spLocks noEditPoints="1"/>
          </p:cNvSpPr>
          <p:nvPr/>
        </p:nvSpPr>
        <p:spPr bwMode="auto">
          <a:xfrm>
            <a:off x="1154854" y="1501987"/>
            <a:ext cx="1022773" cy="1022773"/>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9" name="Freeform 37"/>
          <p:cNvSpPr>
            <a:spLocks noEditPoints="1"/>
          </p:cNvSpPr>
          <p:nvPr/>
        </p:nvSpPr>
        <p:spPr bwMode="auto">
          <a:xfrm>
            <a:off x="2836449" y="2676314"/>
            <a:ext cx="531479" cy="651935"/>
          </a:xfrm>
          <a:custGeom>
            <a:avLst/>
            <a:gdLst>
              <a:gd name="T0" fmla="*/ 2 w 802"/>
              <a:gd name="T1" fmla="*/ 942 h 986"/>
              <a:gd name="T2" fmla="*/ 9 w 802"/>
              <a:gd name="T3" fmla="*/ 970 h 986"/>
              <a:gd name="T4" fmla="*/ 48 w 802"/>
              <a:gd name="T5" fmla="*/ 980 h 986"/>
              <a:gd name="T6" fmla="*/ 194 w 802"/>
              <a:gd name="T7" fmla="*/ 916 h 986"/>
              <a:gd name="T8" fmla="*/ 27 w 802"/>
              <a:gd name="T9" fmla="*/ 785 h 986"/>
              <a:gd name="T10" fmla="*/ 2 w 802"/>
              <a:gd name="T11" fmla="*/ 942 h 986"/>
              <a:gd name="T12" fmla="*/ 145 w 802"/>
              <a:gd name="T13" fmla="*/ 910 h 986"/>
              <a:gd name="T14" fmla="*/ 38 w 802"/>
              <a:gd name="T15" fmla="*/ 956 h 986"/>
              <a:gd name="T16" fmla="*/ 29 w 802"/>
              <a:gd name="T17" fmla="*/ 954 h 986"/>
              <a:gd name="T18" fmla="*/ 27 w 802"/>
              <a:gd name="T19" fmla="*/ 946 h 986"/>
              <a:gd name="T20" fmla="*/ 45 w 802"/>
              <a:gd name="T21" fmla="*/ 831 h 986"/>
              <a:gd name="T22" fmla="*/ 145 w 802"/>
              <a:gd name="T23" fmla="*/ 910 h 986"/>
              <a:gd name="T24" fmla="*/ 801 w 802"/>
              <a:gd name="T25" fmla="*/ 101 h 986"/>
              <a:gd name="T26" fmla="*/ 794 w 802"/>
              <a:gd name="T27" fmla="*/ 89 h 986"/>
              <a:gd name="T28" fmla="*/ 687 w 802"/>
              <a:gd name="T29" fmla="*/ 4 h 986"/>
              <a:gd name="T30" fmla="*/ 675 w 802"/>
              <a:gd name="T31" fmla="*/ 0 h 986"/>
              <a:gd name="T32" fmla="*/ 660 w 802"/>
              <a:gd name="T33" fmla="*/ 7 h 986"/>
              <a:gd name="T34" fmla="*/ 574 w 802"/>
              <a:gd name="T35" fmla="*/ 116 h 986"/>
              <a:gd name="T36" fmla="*/ 570 w 802"/>
              <a:gd name="T37" fmla="*/ 130 h 986"/>
              <a:gd name="T38" fmla="*/ 577 w 802"/>
              <a:gd name="T39" fmla="*/ 142 h 986"/>
              <a:gd name="T40" fmla="*/ 684 w 802"/>
              <a:gd name="T41" fmla="*/ 227 h 986"/>
              <a:gd name="T42" fmla="*/ 696 w 802"/>
              <a:gd name="T43" fmla="*/ 231 h 986"/>
              <a:gd name="T44" fmla="*/ 710 w 802"/>
              <a:gd name="T45" fmla="*/ 225 h 986"/>
              <a:gd name="T46" fmla="*/ 797 w 802"/>
              <a:gd name="T47" fmla="*/ 115 h 986"/>
              <a:gd name="T48" fmla="*/ 801 w 802"/>
              <a:gd name="T49" fmla="*/ 101 h 986"/>
              <a:gd name="T50" fmla="*/ 695 w 802"/>
              <a:gd name="T51" fmla="*/ 204 h 986"/>
              <a:gd name="T52" fmla="*/ 598 w 802"/>
              <a:gd name="T53" fmla="*/ 127 h 986"/>
              <a:gd name="T54" fmla="*/ 676 w 802"/>
              <a:gd name="T55" fmla="*/ 27 h 986"/>
              <a:gd name="T56" fmla="*/ 773 w 802"/>
              <a:gd name="T57" fmla="*/ 104 h 986"/>
              <a:gd name="T58" fmla="*/ 695 w 802"/>
              <a:gd name="T59" fmla="*/ 204 h 986"/>
              <a:gd name="T60" fmla="*/ 37 w 802"/>
              <a:gd name="T61" fmla="*/ 774 h 986"/>
              <a:gd name="T62" fmla="*/ 201 w 802"/>
              <a:gd name="T63" fmla="*/ 903 h 986"/>
              <a:gd name="T64" fmla="*/ 698 w 802"/>
              <a:gd name="T65" fmla="*/ 269 h 986"/>
              <a:gd name="T66" fmla="*/ 534 w 802"/>
              <a:gd name="T67" fmla="*/ 140 h 986"/>
              <a:gd name="T68" fmla="*/ 37 w 802"/>
              <a:gd name="T69" fmla="*/ 774 h 986"/>
              <a:gd name="T70" fmla="*/ 608 w 802"/>
              <a:gd name="T71" fmla="*/ 231 h 986"/>
              <a:gd name="T72" fmla="*/ 460 w 802"/>
              <a:gd name="T73" fmla="*/ 423 h 986"/>
              <a:gd name="T74" fmla="*/ 438 w 802"/>
              <a:gd name="T75" fmla="*/ 406 h 986"/>
              <a:gd name="T76" fmla="*/ 587 w 802"/>
              <a:gd name="T77" fmla="*/ 214 h 986"/>
              <a:gd name="T78" fmla="*/ 608 w 802"/>
              <a:gd name="T79" fmla="*/ 231 h 986"/>
              <a:gd name="T80" fmla="*/ 568 w 802"/>
              <a:gd name="T81" fmla="*/ 199 h 986"/>
              <a:gd name="T82" fmla="*/ 403 w 802"/>
              <a:gd name="T83" fmla="*/ 411 h 986"/>
              <a:gd name="T84" fmla="*/ 465 w 802"/>
              <a:gd name="T85" fmla="*/ 459 h 986"/>
              <a:gd name="T86" fmla="*/ 628 w 802"/>
              <a:gd name="T87" fmla="*/ 246 h 986"/>
              <a:gd name="T88" fmla="*/ 663 w 802"/>
              <a:gd name="T89" fmla="*/ 273 h 986"/>
              <a:gd name="T90" fmla="*/ 197 w 802"/>
              <a:gd name="T91" fmla="*/ 867 h 986"/>
              <a:gd name="T92" fmla="*/ 72 w 802"/>
              <a:gd name="T93" fmla="*/ 770 h 986"/>
              <a:gd name="T94" fmla="*/ 538 w 802"/>
              <a:gd name="T95" fmla="*/ 176 h 986"/>
              <a:gd name="T96" fmla="*/ 568 w 802"/>
              <a:gd name="T97" fmla="*/ 19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2" h="986">
                <a:moveTo>
                  <a:pt x="2" y="942"/>
                </a:moveTo>
                <a:cubicBezTo>
                  <a:pt x="0" y="952"/>
                  <a:pt x="3" y="962"/>
                  <a:pt x="9" y="970"/>
                </a:cubicBezTo>
                <a:cubicBezTo>
                  <a:pt x="21" y="986"/>
                  <a:pt x="40" y="983"/>
                  <a:pt x="48" y="980"/>
                </a:cubicBezTo>
                <a:cubicBezTo>
                  <a:pt x="194" y="916"/>
                  <a:pt x="194" y="916"/>
                  <a:pt x="194" y="916"/>
                </a:cubicBezTo>
                <a:cubicBezTo>
                  <a:pt x="27" y="785"/>
                  <a:pt x="27" y="785"/>
                  <a:pt x="27" y="785"/>
                </a:cubicBezTo>
                <a:lnTo>
                  <a:pt x="2" y="942"/>
                </a:lnTo>
                <a:close/>
                <a:moveTo>
                  <a:pt x="145" y="910"/>
                </a:moveTo>
                <a:cubicBezTo>
                  <a:pt x="38" y="956"/>
                  <a:pt x="38" y="956"/>
                  <a:pt x="38" y="956"/>
                </a:cubicBezTo>
                <a:cubicBezTo>
                  <a:pt x="37" y="957"/>
                  <a:pt x="33" y="958"/>
                  <a:pt x="29" y="954"/>
                </a:cubicBezTo>
                <a:cubicBezTo>
                  <a:pt x="27" y="952"/>
                  <a:pt x="26" y="950"/>
                  <a:pt x="27" y="946"/>
                </a:cubicBezTo>
                <a:cubicBezTo>
                  <a:pt x="45" y="831"/>
                  <a:pt x="45" y="831"/>
                  <a:pt x="45" y="831"/>
                </a:cubicBezTo>
                <a:lnTo>
                  <a:pt x="145" y="910"/>
                </a:lnTo>
                <a:close/>
                <a:moveTo>
                  <a:pt x="801" y="101"/>
                </a:moveTo>
                <a:cubicBezTo>
                  <a:pt x="801" y="96"/>
                  <a:pt x="798" y="92"/>
                  <a:pt x="794" y="89"/>
                </a:cubicBezTo>
                <a:cubicBezTo>
                  <a:pt x="687" y="4"/>
                  <a:pt x="687" y="4"/>
                  <a:pt x="687" y="4"/>
                </a:cubicBezTo>
                <a:cubicBezTo>
                  <a:pt x="684" y="1"/>
                  <a:pt x="679" y="0"/>
                  <a:pt x="675" y="0"/>
                </a:cubicBezTo>
                <a:cubicBezTo>
                  <a:pt x="669" y="0"/>
                  <a:pt x="664" y="2"/>
                  <a:pt x="660" y="7"/>
                </a:cubicBezTo>
                <a:cubicBezTo>
                  <a:pt x="574" y="116"/>
                  <a:pt x="574" y="116"/>
                  <a:pt x="574" y="116"/>
                </a:cubicBezTo>
                <a:cubicBezTo>
                  <a:pt x="571" y="120"/>
                  <a:pt x="569" y="125"/>
                  <a:pt x="570" y="130"/>
                </a:cubicBezTo>
                <a:cubicBezTo>
                  <a:pt x="570" y="135"/>
                  <a:pt x="573" y="139"/>
                  <a:pt x="577" y="142"/>
                </a:cubicBezTo>
                <a:cubicBezTo>
                  <a:pt x="684" y="227"/>
                  <a:pt x="684" y="227"/>
                  <a:pt x="684" y="227"/>
                </a:cubicBezTo>
                <a:cubicBezTo>
                  <a:pt x="687" y="230"/>
                  <a:pt x="691" y="231"/>
                  <a:pt x="696" y="231"/>
                </a:cubicBezTo>
                <a:cubicBezTo>
                  <a:pt x="701" y="231"/>
                  <a:pt x="707" y="229"/>
                  <a:pt x="710" y="225"/>
                </a:cubicBezTo>
                <a:cubicBezTo>
                  <a:pt x="797" y="115"/>
                  <a:pt x="797" y="115"/>
                  <a:pt x="797" y="115"/>
                </a:cubicBezTo>
                <a:cubicBezTo>
                  <a:pt x="800" y="112"/>
                  <a:pt x="802" y="107"/>
                  <a:pt x="801" y="101"/>
                </a:cubicBezTo>
                <a:close/>
                <a:moveTo>
                  <a:pt x="695" y="204"/>
                </a:moveTo>
                <a:cubicBezTo>
                  <a:pt x="598" y="127"/>
                  <a:pt x="598" y="127"/>
                  <a:pt x="598" y="127"/>
                </a:cubicBezTo>
                <a:cubicBezTo>
                  <a:pt x="676" y="27"/>
                  <a:pt x="676" y="27"/>
                  <a:pt x="676" y="27"/>
                </a:cubicBezTo>
                <a:cubicBezTo>
                  <a:pt x="773" y="104"/>
                  <a:pt x="773" y="104"/>
                  <a:pt x="773" y="104"/>
                </a:cubicBezTo>
                <a:lnTo>
                  <a:pt x="695" y="204"/>
                </a:lnTo>
                <a:close/>
                <a:moveTo>
                  <a:pt x="37" y="774"/>
                </a:moveTo>
                <a:cubicBezTo>
                  <a:pt x="201" y="903"/>
                  <a:pt x="201" y="903"/>
                  <a:pt x="201" y="903"/>
                </a:cubicBezTo>
                <a:cubicBezTo>
                  <a:pt x="698" y="269"/>
                  <a:pt x="698" y="269"/>
                  <a:pt x="698" y="269"/>
                </a:cubicBezTo>
                <a:cubicBezTo>
                  <a:pt x="534" y="140"/>
                  <a:pt x="534" y="140"/>
                  <a:pt x="534" y="140"/>
                </a:cubicBezTo>
                <a:lnTo>
                  <a:pt x="37" y="774"/>
                </a:lnTo>
                <a:close/>
                <a:moveTo>
                  <a:pt x="608" y="231"/>
                </a:moveTo>
                <a:cubicBezTo>
                  <a:pt x="460" y="423"/>
                  <a:pt x="460" y="423"/>
                  <a:pt x="460" y="423"/>
                </a:cubicBezTo>
                <a:cubicBezTo>
                  <a:pt x="438" y="406"/>
                  <a:pt x="438" y="406"/>
                  <a:pt x="438" y="406"/>
                </a:cubicBezTo>
                <a:cubicBezTo>
                  <a:pt x="587" y="214"/>
                  <a:pt x="587" y="214"/>
                  <a:pt x="587" y="214"/>
                </a:cubicBezTo>
                <a:lnTo>
                  <a:pt x="608" y="231"/>
                </a:lnTo>
                <a:close/>
                <a:moveTo>
                  <a:pt x="568" y="199"/>
                </a:moveTo>
                <a:cubicBezTo>
                  <a:pt x="403" y="411"/>
                  <a:pt x="403" y="411"/>
                  <a:pt x="403" y="411"/>
                </a:cubicBezTo>
                <a:cubicBezTo>
                  <a:pt x="465" y="459"/>
                  <a:pt x="465" y="459"/>
                  <a:pt x="465" y="459"/>
                </a:cubicBezTo>
                <a:cubicBezTo>
                  <a:pt x="628" y="246"/>
                  <a:pt x="628" y="246"/>
                  <a:pt x="628" y="246"/>
                </a:cubicBezTo>
                <a:cubicBezTo>
                  <a:pt x="663" y="273"/>
                  <a:pt x="663" y="273"/>
                  <a:pt x="663" y="273"/>
                </a:cubicBezTo>
                <a:cubicBezTo>
                  <a:pt x="197" y="867"/>
                  <a:pt x="197" y="867"/>
                  <a:pt x="197" y="867"/>
                </a:cubicBezTo>
                <a:cubicBezTo>
                  <a:pt x="72" y="770"/>
                  <a:pt x="72" y="770"/>
                  <a:pt x="72" y="770"/>
                </a:cubicBezTo>
                <a:cubicBezTo>
                  <a:pt x="538" y="176"/>
                  <a:pt x="538" y="176"/>
                  <a:pt x="538" y="176"/>
                </a:cubicBezTo>
                <a:lnTo>
                  <a:pt x="568" y="19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0" name="Freeform 21"/>
          <p:cNvSpPr>
            <a:spLocks noEditPoints="1"/>
          </p:cNvSpPr>
          <p:nvPr/>
        </p:nvSpPr>
        <p:spPr bwMode="auto">
          <a:xfrm>
            <a:off x="8457720" y="2348176"/>
            <a:ext cx="914400" cy="756529"/>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7800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200"/>
                                        <p:tgtEl>
                                          <p:spTgt spid="56"/>
                                        </p:tgtEl>
                                      </p:cBhvr>
                                    </p:animEffect>
                                  </p:childTnLst>
                                </p:cTn>
                              </p:par>
                            </p:childTnLst>
                          </p:cTn>
                        </p:par>
                        <p:par>
                          <p:cTn id="11" fill="hold">
                            <p:stCondLst>
                              <p:cond delay="20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200"/>
                                        <p:tgtEl>
                                          <p:spTgt spid="13"/>
                                        </p:tgtEl>
                                      </p:cBhvr>
                                    </p:animEffect>
                                  </p:childTnLst>
                                </p:cTn>
                              </p:par>
                            </p:childTnLst>
                          </p:cTn>
                        </p:par>
                        <p:par>
                          <p:cTn id="15" fill="hold">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2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2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2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childTnLst>
                          </p:cTn>
                        </p:par>
                        <p:par>
                          <p:cTn id="33" fill="hold">
                            <p:stCondLst>
                              <p:cond delay="200"/>
                            </p:stCondLst>
                            <p:childTnLst>
                              <p:par>
                                <p:cTn id="34" presetID="22" presetClass="entr" presetSubtype="4"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200"/>
                                        <p:tgtEl>
                                          <p:spTgt spid="16"/>
                                        </p:tgtEl>
                                      </p:cBhvr>
                                    </p:animEffect>
                                  </p:childTnLst>
                                </p:cTn>
                              </p:par>
                            </p:childTnLst>
                          </p:cTn>
                        </p:par>
                        <p:par>
                          <p:cTn id="37" fill="hold">
                            <p:stCondLst>
                              <p:cond delay="4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2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2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200"/>
                                        <p:tgtEl>
                                          <p:spTgt spid="5"/>
                                        </p:tgtEl>
                                      </p:cBhvr>
                                    </p:animEffect>
                                  </p:childTnLst>
                                </p:cTn>
                              </p:par>
                            </p:childTnLst>
                          </p:cTn>
                        </p:par>
                        <p:par>
                          <p:cTn id="55" fill="hold">
                            <p:stCondLst>
                              <p:cond delay="200"/>
                            </p:stCondLst>
                            <p:childTnLst>
                              <p:par>
                                <p:cTn id="56" presetID="22" presetClass="entr" presetSubtype="4"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200"/>
                                        <p:tgtEl>
                                          <p:spTgt spid="26"/>
                                        </p:tgtEl>
                                      </p:cBhvr>
                                    </p:animEffect>
                                  </p:childTnLst>
                                </p:cTn>
                              </p:par>
                            </p:childTnLst>
                          </p:cTn>
                        </p:par>
                        <p:par>
                          <p:cTn id="59" fill="hold">
                            <p:stCondLst>
                              <p:cond delay="4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2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200"/>
                                        <p:tgtEl>
                                          <p:spTgt spid="6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200"/>
                                        <p:tgtEl>
                                          <p:spTgt spid="59"/>
                                        </p:tgtEl>
                                      </p:cBhvr>
                                    </p:animEffect>
                                  </p:childTnLst>
                                </p:cTn>
                              </p:par>
                            </p:childTnLst>
                          </p:cTn>
                        </p:par>
                        <p:par>
                          <p:cTn id="77" fill="hold">
                            <p:stCondLst>
                              <p:cond delay="200"/>
                            </p:stCondLst>
                            <p:childTnLst>
                              <p:par>
                                <p:cTn id="78" presetID="22" presetClass="entr" presetSubtype="4"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200"/>
                                        <p:tgtEl>
                                          <p:spTgt spid="29"/>
                                        </p:tgtEl>
                                      </p:cBhvr>
                                    </p:animEffect>
                                  </p:childTnLst>
                                </p:cTn>
                              </p:par>
                            </p:childTnLst>
                          </p:cTn>
                        </p:par>
                        <p:par>
                          <p:cTn id="81" fill="hold">
                            <p:stCondLst>
                              <p:cond delay="400"/>
                            </p:stCondLst>
                            <p:childTnLst>
                              <p:par>
                                <p:cTn id="82" presetID="10"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2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200"/>
                                        <p:tgtEl>
                                          <p:spTgt spid="5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200"/>
                                        <p:tgtEl>
                                          <p:spTgt spid="6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200"/>
                                        <p:tgtEl>
                                          <p:spTgt spid="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fade">
                                      <p:cBhvr>
                                        <p:cTn id="98" dur="200"/>
                                        <p:tgtEl>
                                          <p:spTgt spid="60"/>
                                        </p:tgtEl>
                                      </p:cBhvr>
                                    </p:animEffect>
                                  </p:childTnLst>
                                </p:cTn>
                              </p:par>
                            </p:childTnLst>
                          </p:cTn>
                        </p:par>
                        <p:par>
                          <p:cTn id="99" fill="hold">
                            <p:stCondLst>
                              <p:cond delay="200"/>
                            </p:stCondLst>
                            <p:childTnLst>
                              <p:par>
                                <p:cTn id="100" presetID="22" presetClass="entr" presetSubtype="4"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down)">
                                      <p:cBhvr>
                                        <p:cTn id="102" dur="200"/>
                                        <p:tgtEl>
                                          <p:spTgt spid="30"/>
                                        </p:tgtEl>
                                      </p:cBhvr>
                                    </p:animEffect>
                                  </p:childTnLst>
                                </p:cTn>
                              </p:par>
                            </p:childTnLst>
                          </p:cTn>
                        </p:par>
                        <p:par>
                          <p:cTn id="103" fill="hold">
                            <p:stCondLst>
                              <p:cond delay="4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
                                        <p:tgtEl>
                                          <p:spTgt spid="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200"/>
                                        <p:tgtEl>
                                          <p:spTgt spid="5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2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200"/>
                                        <p:tgtEl>
                                          <p:spTgt spid="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200"/>
                                        <p:tgtEl>
                                          <p:spTgt spid="61"/>
                                        </p:tgtEl>
                                      </p:cBhvr>
                                    </p:animEffect>
                                  </p:childTnLst>
                                </p:cTn>
                              </p:par>
                            </p:childTnLst>
                          </p:cTn>
                        </p:par>
                        <p:par>
                          <p:cTn id="121" fill="hold">
                            <p:stCondLst>
                              <p:cond delay="200"/>
                            </p:stCondLst>
                            <p:childTnLst>
                              <p:par>
                                <p:cTn id="122" presetID="22" presetClass="entr" presetSubtype="4" fill="hold" nodeType="after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wipe(down)">
                                      <p:cBhvr>
                                        <p:cTn id="124" dur="200"/>
                                        <p:tgtEl>
                                          <p:spTgt spid="31"/>
                                        </p:tgtEl>
                                      </p:cBhvr>
                                    </p:animEffect>
                                  </p:childTnLst>
                                </p:cTn>
                              </p:par>
                            </p:childTnLst>
                          </p:cTn>
                        </p:par>
                        <p:par>
                          <p:cTn id="125" fill="hold">
                            <p:stCondLst>
                              <p:cond delay="400"/>
                            </p:stCondLst>
                            <p:childTnLst>
                              <p:par>
                                <p:cTn id="126" presetID="10" presetClass="entr" presetSubtype="0" fill="hold" grpId="0" nodeType="after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200"/>
                                        <p:tgtEl>
                                          <p:spTgt spid="2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200"/>
                                        <p:tgtEl>
                                          <p:spTgt spid="5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animEffect transition="in" filter="fade">
                                      <p:cBhvr>
                                        <p:cTn id="134" dur="200"/>
                                        <p:tgtEl>
                                          <p:spTgt spid="7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fade">
                                      <p:cBhvr>
                                        <p:cTn id="139" dur="200"/>
                                        <p:tgtEl>
                                          <p:spTgt spid="1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200"/>
                                        <p:tgtEl>
                                          <p:spTgt spid="62"/>
                                        </p:tgtEl>
                                      </p:cBhvr>
                                    </p:animEffect>
                                  </p:childTnLst>
                                </p:cTn>
                              </p:par>
                            </p:childTnLst>
                          </p:cTn>
                        </p:par>
                        <p:par>
                          <p:cTn id="143" fill="hold">
                            <p:stCondLst>
                              <p:cond delay="200"/>
                            </p:stCondLst>
                            <p:childTnLst>
                              <p:par>
                                <p:cTn id="144" presetID="22" presetClass="entr" presetSubtype="4" fill="hold" nodeType="afterEffect">
                                  <p:stCondLst>
                                    <p:cond delay="0"/>
                                  </p:stCondLst>
                                  <p:childTnLst>
                                    <p:set>
                                      <p:cBhvr>
                                        <p:cTn id="145" dur="1" fill="hold">
                                          <p:stCondLst>
                                            <p:cond delay="0"/>
                                          </p:stCondLst>
                                        </p:cTn>
                                        <p:tgtEl>
                                          <p:spTgt spid="32"/>
                                        </p:tgtEl>
                                        <p:attrNameLst>
                                          <p:attrName>style.visibility</p:attrName>
                                        </p:attrNameLst>
                                      </p:cBhvr>
                                      <p:to>
                                        <p:strVal val="visible"/>
                                      </p:to>
                                    </p:set>
                                    <p:animEffect transition="in" filter="wipe(down)">
                                      <p:cBhvr>
                                        <p:cTn id="146" dur="200"/>
                                        <p:tgtEl>
                                          <p:spTgt spid="32"/>
                                        </p:tgtEl>
                                      </p:cBhvr>
                                    </p:animEffect>
                                  </p:childTnLst>
                                </p:cTn>
                              </p:par>
                            </p:childTnLst>
                          </p:cTn>
                        </p:par>
                        <p:par>
                          <p:cTn id="147" fill="hold">
                            <p:stCondLst>
                              <p:cond delay="400"/>
                            </p:stCondLst>
                            <p:childTnLst>
                              <p:par>
                                <p:cTn id="148" presetID="10" presetClass="entr" presetSubtype="0" fill="hold" grpId="0" nodeType="afterEffect">
                                  <p:stCondLst>
                                    <p:cond delay="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200"/>
                                        <p:tgtEl>
                                          <p:spTgt spid="2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fade">
                                      <p:cBhvr>
                                        <p:cTn id="153" dur="200"/>
                                        <p:tgtEl>
                                          <p:spTgt spid="5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2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5" grpId="0" animBg="1"/>
      <p:bldP spid="21" grpId="0" animBg="1"/>
      <p:bldP spid="22" grpId="0" animBg="1"/>
      <p:bldP spid="23" grpId="0" animBg="1"/>
      <p:bldP spid="24" grpId="0" animBg="1"/>
      <p:bldP spid="25" grpId="0" animBg="1"/>
      <p:bldP spid="48" grpId="0" animBg="1"/>
      <p:bldP spid="49" grpId="0" animBg="1"/>
      <p:bldP spid="50" grpId="0" animBg="1"/>
      <p:bldP spid="51" grpId="0" animBg="1"/>
      <p:bldP spid="52" grpId="0" animBg="1"/>
      <p:bldP spid="53" grpId="0" animBg="1"/>
      <p:bldP spid="54" grpId="0" animBg="1"/>
      <p:bldP spid="56" grpId="0"/>
      <p:bldP spid="57" grpId="0"/>
      <p:bldP spid="58" grpId="0"/>
      <p:bldP spid="59" grpId="0"/>
      <p:bldP spid="60" grpId="0"/>
      <p:bldP spid="61" grpId="0"/>
      <p:bldP spid="62" grpId="0"/>
      <p:bldP spid="64" grpId="0" animBg="1"/>
      <p:bldP spid="65" grpId="0" animBg="1"/>
      <p:bldP spid="66" grpId="0" animBg="1"/>
      <p:bldP spid="67" grpId="0" animBg="1"/>
      <p:bldP spid="68" grpId="0" animBg="1"/>
      <p:bldP spid="69" grpId="0" animBg="1"/>
      <p:bldP spid="7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Xxxxxxxxxxxxxxxx</a:t>
            </a:r>
            <a:r>
              <a:rPr lang="en-US" dirty="0"/>
              <a:t> x xxx x </a:t>
            </a:r>
            <a:r>
              <a:rPr lang="en-US" dirty="0" err="1"/>
              <a:t>xxxxxxx</a:t>
            </a:r>
            <a:r>
              <a:rPr lang="en-US" dirty="0"/>
              <a:t> xx</a:t>
            </a:r>
          </a:p>
        </p:txBody>
      </p:sp>
      <p:graphicFrame>
        <p:nvGraphicFramePr>
          <p:cNvPr id="18" name="Diagram 17"/>
          <p:cNvGraphicFramePr/>
          <p:nvPr>
            <p:extLst>
              <p:ext uri="{D42A27DB-BD31-4B8C-83A1-F6EECF244321}">
                <p14:modId xmlns:p14="http://schemas.microsoft.com/office/powerpoint/2010/main" val="921406861"/>
              </p:ext>
            </p:extLst>
          </p:nvPr>
        </p:nvGraphicFramePr>
        <p:xfrm>
          <a:off x="3810000" y="1295400"/>
          <a:ext cx="4572000" cy="4639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8229601" y="2127872"/>
            <a:ext cx="740908" cy="420564"/>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Xxx </a:t>
            </a:r>
          </a:p>
        </p:txBody>
      </p:sp>
      <p:sp>
        <p:nvSpPr>
          <p:cNvPr id="20" name="TextBox 19"/>
          <p:cNvSpPr txBox="1"/>
          <p:nvPr/>
        </p:nvSpPr>
        <p:spPr>
          <a:xfrm>
            <a:off x="8229600" y="2448216"/>
            <a:ext cx="2743200" cy="584775"/>
          </a:xfrm>
          <a:prstGeom prst="rect">
            <a:avLst/>
          </a:prstGeom>
          <a:noFill/>
        </p:spPr>
        <p:txBody>
          <a:bodyPr wrap="square" rtlCol="0">
            <a:spAutoFit/>
          </a:bodyPr>
          <a:lstStyle/>
          <a:p>
            <a:r>
              <a:rPr lang="en-US" sz="1600" dirty="0">
                <a:solidFill>
                  <a:schemeClr val="tx1">
                    <a:lumMod val="60000"/>
                    <a:lumOff val="40000"/>
                  </a:schemeClr>
                </a:solidFill>
              </a:rPr>
              <a:t>Xx xxx x </a:t>
            </a:r>
            <a:r>
              <a:rPr lang="en-US" sz="1600" dirty="0" err="1">
                <a:solidFill>
                  <a:schemeClr val="tx1">
                    <a:lumMod val="60000"/>
                    <a:lumOff val="40000"/>
                  </a:schemeClr>
                </a:solidFill>
              </a:rPr>
              <a:t>xxxxxxxxxxxxxxx</a:t>
            </a:r>
            <a:r>
              <a:rPr lang="en-US" sz="1600" dirty="0">
                <a:solidFill>
                  <a:schemeClr val="tx1">
                    <a:lumMod val="60000"/>
                    <a:lumOff val="40000"/>
                  </a:schemeClr>
                </a:solidFill>
              </a:rPr>
              <a:t> x </a:t>
            </a:r>
            <a:r>
              <a:rPr lang="en-US" sz="1600" dirty="0" err="1">
                <a:solidFill>
                  <a:schemeClr val="tx1">
                    <a:lumMod val="60000"/>
                    <a:lumOff val="40000"/>
                  </a:schemeClr>
                </a:solidFill>
              </a:rPr>
              <a:t>xxxxxx</a:t>
            </a:r>
            <a:r>
              <a:rPr lang="en-US" sz="1600" dirty="0">
                <a:solidFill>
                  <a:schemeClr val="tx1">
                    <a:lumMod val="60000"/>
                    <a:lumOff val="40000"/>
                  </a:schemeClr>
                </a:solidFill>
              </a:rPr>
              <a:t> x xxx x xxx xx xxx x </a:t>
            </a:r>
          </a:p>
        </p:txBody>
      </p:sp>
      <p:sp>
        <p:nvSpPr>
          <p:cNvPr id="21" name="TextBox 20"/>
          <p:cNvSpPr txBox="1"/>
          <p:nvPr/>
        </p:nvSpPr>
        <p:spPr>
          <a:xfrm>
            <a:off x="8229600" y="4340639"/>
            <a:ext cx="1164101" cy="420564"/>
          </a:xfrm>
          <a:prstGeom prst="rect">
            <a:avLst/>
          </a:prstGeom>
          <a:noFill/>
        </p:spPr>
        <p:txBody>
          <a:bodyPr wrap="none" rtlCol="0">
            <a:spAutoFit/>
          </a:bodyPr>
          <a:lstStyle/>
          <a:p>
            <a:r>
              <a:rPr lang="en-US" sz="2133" b="1" dirty="0" err="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xxxxx</a:t>
            </a: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x</a:t>
            </a:r>
          </a:p>
        </p:txBody>
      </p:sp>
      <p:sp>
        <p:nvSpPr>
          <p:cNvPr id="22" name="TextBox 21"/>
          <p:cNvSpPr txBox="1"/>
          <p:nvPr/>
        </p:nvSpPr>
        <p:spPr>
          <a:xfrm>
            <a:off x="8229600" y="4659553"/>
            <a:ext cx="2844800" cy="584775"/>
          </a:xfrm>
          <a:prstGeom prst="rect">
            <a:avLst/>
          </a:prstGeom>
          <a:noFill/>
        </p:spPr>
        <p:txBody>
          <a:bodyPr wrap="square" rtlCol="0">
            <a:spAutoFit/>
          </a:bodyPr>
          <a:lstStyle/>
          <a:p>
            <a:r>
              <a:rPr lang="en-US" sz="1600" dirty="0">
                <a:solidFill>
                  <a:schemeClr val="tx1">
                    <a:lumMod val="60000"/>
                    <a:lumOff val="40000"/>
                  </a:schemeClr>
                </a:solidFill>
              </a:rPr>
              <a:t>Xx </a:t>
            </a:r>
            <a:r>
              <a:rPr lang="en-US" sz="1600" dirty="0" err="1">
                <a:solidFill>
                  <a:schemeClr val="tx1">
                    <a:lumMod val="60000"/>
                    <a:lumOff val="40000"/>
                  </a:schemeClr>
                </a:solidFill>
              </a:rPr>
              <a:t>xxxxxx</a:t>
            </a:r>
            <a:r>
              <a:rPr lang="en-US" sz="1600" dirty="0">
                <a:solidFill>
                  <a:schemeClr val="tx1">
                    <a:lumMod val="60000"/>
                    <a:lumOff val="40000"/>
                  </a:schemeClr>
                </a:solidFill>
              </a:rPr>
              <a:t> x </a:t>
            </a:r>
            <a:r>
              <a:rPr lang="en-US" sz="1600" dirty="0" err="1">
                <a:solidFill>
                  <a:schemeClr val="tx1">
                    <a:lumMod val="60000"/>
                    <a:lumOff val="40000"/>
                  </a:schemeClr>
                </a:solidFill>
              </a:rPr>
              <a:t>xxxx</a:t>
            </a:r>
            <a:r>
              <a:rPr lang="en-US" sz="1600" dirty="0">
                <a:solidFill>
                  <a:schemeClr val="tx1">
                    <a:lumMod val="60000"/>
                    <a:lumOff val="40000"/>
                  </a:schemeClr>
                </a:solidFill>
              </a:rPr>
              <a:t> x </a:t>
            </a:r>
            <a:r>
              <a:rPr lang="en-US" sz="1600" dirty="0" err="1">
                <a:solidFill>
                  <a:schemeClr val="tx1">
                    <a:lumMod val="60000"/>
                    <a:lumOff val="40000"/>
                  </a:schemeClr>
                </a:solidFill>
              </a:rPr>
              <a:t>xxxxx</a:t>
            </a:r>
            <a:r>
              <a:rPr lang="en-US" sz="1600" dirty="0">
                <a:solidFill>
                  <a:schemeClr val="tx1">
                    <a:lumMod val="60000"/>
                    <a:lumOff val="40000"/>
                  </a:schemeClr>
                </a:solidFill>
              </a:rPr>
              <a:t> </a:t>
            </a:r>
            <a:r>
              <a:rPr lang="en-US" sz="1600" dirty="0" err="1">
                <a:solidFill>
                  <a:schemeClr val="tx1">
                    <a:lumMod val="60000"/>
                    <a:lumOff val="40000"/>
                  </a:schemeClr>
                </a:solidFill>
              </a:rPr>
              <a:t>xxxxx</a:t>
            </a:r>
            <a:r>
              <a:rPr lang="en-US" sz="1600" dirty="0">
                <a:solidFill>
                  <a:schemeClr val="tx1">
                    <a:lumMod val="60000"/>
                    <a:lumOff val="40000"/>
                  </a:schemeClr>
                </a:solidFill>
              </a:rPr>
              <a:t> </a:t>
            </a:r>
            <a:r>
              <a:rPr lang="en-US" sz="1600" dirty="0" err="1">
                <a:solidFill>
                  <a:schemeClr val="tx1">
                    <a:lumMod val="60000"/>
                    <a:lumOff val="40000"/>
                  </a:schemeClr>
                </a:solidFill>
              </a:rPr>
              <a:t>xxxxxxxx</a:t>
            </a:r>
            <a:r>
              <a:rPr lang="en-US" sz="1600" dirty="0">
                <a:solidFill>
                  <a:schemeClr val="tx1">
                    <a:lumMod val="60000"/>
                    <a:lumOff val="40000"/>
                  </a:schemeClr>
                </a:solidFill>
              </a:rPr>
              <a:t> x </a:t>
            </a:r>
            <a:r>
              <a:rPr lang="en-US" sz="1600" dirty="0" err="1">
                <a:solidFill>
                  <a:schemeClr val="tx1">
                    <a:lumMod val="60000"/>
                    <a:lumOff val="40000"/>
                  </a:schemeClr>
                </a:solidFill>
              </a:rPr>
              <a:t>xxxx</a:t>
            </a:r>
            <a:r>
              <a:rPr lang="en-US" sz="1600" dirty="0">
                <a:solidFill>
                  <a:schemeClr val="tx1">
                    <a:lumMod val="60000"/>
                    <a:lumOff val="40000"/>
                  </a:schemeClr>
                </a:solidFill>
              </a:rPr>
              <a:t> </a:t>
            </a:r>
            <a:r>
              <a:rPr lang="en-US" sz="1600" dirty="0" err="1">
                <a:solidFill>
                  <a:schemeClr val="tx1">
                    <a:lumMod val="60000"/>
                    <a:lumOff val="40000"/>
                  </a:schemeClr>
                </a:solidFill>
              </a:rPr>
              <a:t>xxxxx</a:t>
            </a:r>
            <a:endParaRPr lang="en-US" sz="1600" dirty="0">
              <a:solidFill>
                <a:schemeClr val="tx1">
                  <a:lumMod val="60000"/>
                  <a:lumOff val="40000"/>
                </a:schemeClr>
              </a:solidFill>
            </a:endParaRPr>
          </a:p>
        </p:txBody>
      </p:sp>
      <p:sp>
        <p:nvSpPr>
          <p:cNvPr id="23" name="TextBox 22"/>
          <p:cNvSpPr txBox="1"/>
          <p:nvPr/>
        </p:nvSpPr>
        <p:spPr>
          <a:xfrm>
            <a:off x="3183050" y="2127872"/>
            <a:ext cx="677751" cy="420564"/>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Xxx</a:t>
            </a:r>
          </a:p>
        </p:txBody>
      </p:sp>
      <p:sp>
        <p:nvSpPr>
          <p:cNvPr id="24" name="TextBox 23"/>
          <p:cNvSpPr txBox="1"/>
          <p:nvPr/>
        </p:nvSpPr>
        <p:spPr>
          <a:xfrm>
            <a:off x="1117600" y="2448216"/>
            <a:ext cx="2743200" cy="584775"/>
          </a:xfrm>
          <a:prstGeom prst="rect">
            <a:avLst/>
          </a:prstGeom>
          <a:noFill/>
        </p:spPr>
        <p:txBody>
          <a:bodyPr wrap="square" rtlCol="0">
            <a:spAutoFit/>
          </a:bodyPr>
          <a:lstStyle/>
          <a:p>
            <a:pPr algn="r"/>
            <a:r>
              <a:rPr lang="en-US" sz="1600" dirty="0">
                <a:solidFill>
                  <a:schemeClr val="tx1">
                    <a:lumMod val="60000"/>
                    <a:lumOff val="40000"/>
                  </a:schemeClr>
                </a:solidFill>
              </a:rPr>
              <a:t>Xx xxx x </a:t>
            </a:r>
            <a:r>
              <a:rPr lang="en-US" sz="1600" dirty="0" err="1">
                <a:solidFill>
                  <a:schemeClr val="tx1">
                    <a:lumMod val="60000"/>
                    <a:lumOff val="40000"/>
                  </a:schemeClr>
                </a:solidFill>
              </a:rPr>
              <a:t>xxxxxxxxxxxxxxx</a:t>
            </a:r>
            <a:r>
              <a:rPr lang="en-US" sz="1600" dirty="0">
                <a:solidFill>
                  <a:schemeClr val="tx1">
                    <a:lumMod val="60000"/>
                    <a:lumOff val="40000"/>
                  </a:schemeClr>
                </a:solidFill>
              </a:rPr>
              <a:t> x </a:t>
            </a:r>
            <a:r>
              <a:rPr lang="en-US" sz="1600" dirty="0" err="1">
                <a:solidFill>
                  <a:schemeClr val="tx1">
                    <a:lumMod val="60000"/>
                    <a:lumOff val="40000"/>
                  </a:schemeClr>
                </a:solidFill>
              </a:rPr>
              <a:t>xxxxxx</a:t>
            </a:r>
            <a:r>
              <a:rPr lang="en-US" sz="1600" dirty="0">
                <a:solidFill>
                  <a:schemeClr val="tx1">
                    <a:lumMod val="60000"/>
                    <a:lumOff val="40000"/>
                  </a:schemeClr>
                </a:solidFill>
              </a:rPr>
              <a:t> x xxx x xxx xx xxx x </a:t>
            </a:r>
          </a:p>
        </p:txBody>
      </p:sp>
      <p:sp>
        <p:nvSpPr>
          <p:cNvPr id="25" name="TextBox 24"/>
          <p:cNvSpPr txBox="1"/>
          <p:nvPr/>
        </p:nvSpPr>
        <p:spPr>
          <a:xfrm>
            <a:off x="3044551" y="4340639"/>
            <a:ext cx="816249" cy="420564"/>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Xx x </a:t>
            </a:r>
          </a:p>
        </p:txBody>
      </p:sp>
      <p:sp>
        <p:nvSpPr>
          <p:cNvPr id="26" name="TextBox 25"/>
          <p:cNvSpPr txBox="1"/>
          <p:nvPr/>
        </p:nvSpPr>
        <p:spPr>
          <a:xfrm>
            <a:off x="1016000" y="4659553"/>
            <a:ext cx="2844800" cy="584775"/>
          </a:xfrm>
          <a:prstGeom prst="rect">
            <a:avLst/>
          </a:prstGeom>
          <a:noFill/>
        </p:spPr>
        <p:txBody>
          <a:bodyPr wrap="square" rtlCol="0">
            <a:spAutoFit/>
          </a:bodyPr>
          <a:lstStyle/>
          <a:p>
            <a:pPr algn="r"/>
            <a:r>
              <a:rPr lang="en-US" sz="1600" dirty="0">
                <a:solidFill>
                  <a:schemeClr val="tx1">
                    <a:lumMod val="60000"/>
                    <a:lumOff val="40000"/>
                  </a:schemeClr>
                </a:solidFill>
              </a:rPr>
              <a:t>Xx </a:t>
            </a:r>
            <a:r>
              <a:rPr lang="en-US" sz="1600" dirty="0" err="1">
                <a:solidFill>
                  <a:schemeClr val="tx1">
                    <a:lumMod val="60000"/>
                    <a:lumOff val="40000"/>
                  </a:schemeClr>
                </a:solidFill>
              </a:rPr>
              <a:t>xxxxxx</a:t>
            </a:r>
            <a:r>
              <a:rPr lang="en-US" sz="1600" dirty="0">
                <a:solidFill>
                  <a:schemeClr val="tx1">
                    <a:lumMod val="60000"/>
                    <a:lumOff val="40000"/>
                  </a:schemeClr>
                </a:solidFill>
              </a:rPr>
              <a:t> x </a:t>
            </a:r>
            <a:r>
              <a:rPr lang="en-US" sz="1600" dirty="0" err="1">
                <a:solidFill>
                  <a:schemeClr val="tx1">
                    <a:lumMod val="60000"/>
                    <a:lumOff val="40000"/>
                  </a:schemeClr>
                </a:solidFill>
              </a:rPr>
              <a:t>xxxx</a:t>
            </a:r>
            <a:r>
              <a:rPr lang="en-US" sz="1600" dirty="0">
                <a:solidFill>
                  <a:schemeClr val="tx1">
                    <a:lumMod val="60000"/>
                    <a:lumOff val="40000"/>
                  </a:schemeClr>
                </a:solidFill>
              </a:rPr>
              <a:t> x </a:t>
            </a:r>
            <a:r>
              <a:rPr lang="en-US" sz="1600" dirty="0" err="1">
                <a:solidFill>
                  <a:schemeClr val="tx1">
                    <a:lumMod val="60000"/>
                    <a:lumOff val="40000"/>
                  </a:schemeClr>
                </a:solidFill>
              </a:rPr>
              <a:t>xxxxx</a:t>
            </a:r>
            <a:r>
              <a:rPr lang="en-US" sz="1600" dirty="0">
                <a:solidFill>
                  <a:schemeClr val="tx1">
                    <a:lumMod val="60000"/>
                    <a:lumOff val="40000"/>
                  </a:schemeClr>
                </a:solidFill>
              </a:rPr>
              <a:t> </a:t>
            </a:r>
            <a:r>
              <a:rPr lang="en-US" sz="1600" dirty="0" err="1">
                <a:solidFill>
                  <a:schemeClr val="tx1">
                    <a:lumMod val="60000"/>
                    <a:lumOff val="40000"/>
                  </a:schemeClr>
                </a:solidFill>
              </a:rPr>
              <a:t>xxxxx</a:t>
            </a:r>
            <a:r>
              <a:rPr lang="en-US" sz="1600" dirty="0">
                <a:solidFill>
                  <a:schemeClr val="tx1">
                    <a:lumMod val="60000"/>
                    <a:lumOff val="40000"/>
                  </a:schemeClr>
                </a:solidFill>
              </a:rPr>
              <a:t> </a:t>
            </a:r>
            <a:r>
              <a:rPr lang="en-US" sz="1600" dirty="0" err="1">
                <a:solidFill>
                  <a:schemeClr val="tx1">
                    <a:lumMod val="60000"/>
                    <a:lumOff val="40000"/>
                  </a:schemeClr>
                </a:solidFill>
              </a:rPr>
              <a:t>xxxxxxxx</a:t>
            </a:r>
            <a:r>
              <a:rPr lang="en-US" sz="1600" dirty="0">
                <a:solidFill>
                  <a:schemeClr val="tx1">
                    <a:lumMod val="60000"/>
                    <a:lumOff val="40000"/>
                  </a:schemeClr>
                </a:solidFill>
              </a:rPr>
              <a:t> x </a:t>
            </a:r>
            <a:r>
              <a:rPr lang="en-US" sz="1600" dirty="0" err="1">
                <a:solidFill>
                  <a:schemeClr val="tx1">
                    <a:lumMod val="60000"/>
                    <a:lumOff val="40000"/>
                  </a:schemeClr>
                </a:solidFill>
              </a:rPr>
              <a:t>xxxx</a:t>
            </a:r>
            <a:r>
              <a:rPr lang="en-US" sz="1600" dirty="0">
                <a:solidFill>
                  <a:schemeClr val="tx1">
                    <a:lumMod val="60000"/>
                    <a:lumOff val="40000"/>
                  </a:schemeClr>
                </a:solidFill>
              </a:rPr>
              <a:t> </a:t>
            </a:r>
            <a:r>
              <a:rPr lang="en-US" sz="1600" dirty="0" err="1">
                <a:solidFill>
                  <a:schemeClr val="tx1">
                    <a:lumMod val="60000"/>
                    <a:lumOff val="40000"/>
                  </a:schemeClr>
                </a:solidFill>
              </a:rPr>
              <a:t>xxxxx</a:t>
            </a:r>
            <a:endParaRPr lang="en-US" sz="1600" dirty="0">
              <a:solidFill>
                <a:schemeClr val="tx1">
                  <a:lumMod val="60000"/>
                  <a:lumOff val="40000"/>
                </a:schemeClr>
              </a:solidFill>
            </a:endParaRPr>
          </a:p>
        </p:txBody>
      </p:sp>
      <p:sp>
        <p:nvSpPr>
          <p:cNvPr id="27" name="Freeform 17"/>
          <p:cNvSpPr>
            <a:spLocks noEditPoints="1"/>
          </p:cNvSpPr>
          <p:nvPr/>
        </p:nvSpPr>
        <p:spPr bwMode="auto">
          <a:xfrm>
            <a:off x="4684237" y="1939108"/>
            <a:ext cx="713888" cy="659352"/>
          </a:xfrm>
          <a:custGeom>
            <a:avLst/>
            <a:gdLst>
              <a:gd name="T0" fmla="*/ 647 w 800"/>
              <a:gd name="T1" fmla="*/ 0 h 740"/>
              <a:gd name="T2" fmla="*/ 147 w 800"/>
              <a:gd name="T3" fmla="*/ 0 h 740"/>
              <a:gd name="T4" fmla="*/ 0 w 800"/>
              <a:gd name="T5" fmla="*/ 153 h 740"/>
              <a:gd name="T6" fmla="*/ 130 w 800"/>
              <a:gd name="T7" fmla="*/ 304 h 740"/>
              <a:gd name="T8" fmla="*/ 368 w 800"/>
              <a:gd name="T9" fmla="*/ 537 h 740"/>
              <a:gd name="T10" fmla="*/ 243 w 800"/>
              <a:gd name="T11" fmla="*/ 701 h 740"/>
              <a:gd name="T12" fmla="*/ 224 w 800"/>
              <a:gd name="T13" fmla="*/ 721 h 740"/>
              <a:gd name="T14" fmla="*/ 243 w 800"/>
              <a:gd name="T15" fmla="*/ 740 h 740"/>
              <a:gd name="T16" fmla="*/ 551 w 800"/>
              <a:gd name="T17" fmla="*/ 740 h 740"/>
              <a:gd name="T18" fmla="*/ 570 w 800"/>
              <a:gd name="T19" fmla="*/ 721 h 740"/>
              <a:gd name="T20" fmla="*/ 551 w 800"/>
              <a:gd name="T21" fmla="*/ 701 h 740"/>
              <a:gd name="T22" fmla="*/ 425 w 800"/>
              <a:gd name="T23" fmla="*/ 537 h 740"/>
              <a:gd name="T24" fmla="*/ 663 w 800"/>
              <a:gd name="T25" fmla="*/ 305 h 740"/>
              <a:gd name="T26" fmla="*/ 800 w 800"/>
              <a:gd name="T27" fmla="*/ 153 h 740"/>
              <a:gd name="T28" fmla="*/ 647 w 800"/>
              <a:gd name="T29" fmla="*/ 0 h 740"/>
              <a:gd name="T30" fmla="*/ 127 w 800"/>
              <a:gd name="T31" fmla="*/ 265 h 740"/>
              <a:gd name="T32" fmla="*/ 38 w 800"/>
              <a:gd name="T33" fmla="*/ 153 h 740"/>
              <a:gd name="T34" fmla="*/ 127 w 800"/>
              <a:gd name="T35" fmla="*/ 40 h 740"/>
              <a:gd name="T36" fmla="*/ 127 w 800"/>
              <a:gd name="T37" fmla="*/ 265 h 740"/>
              <a:gd name="T38" fmla="*/ 482 w 800"/>
              <a:gd name="T39" fmla="*/ 701 h 740"/>
              <a:gd name="T40" fmla="*/ 312 w 800"/>
              <a:gd name="T41" fmla="*/ 701 h 740"/>
              <a:gd name="T42" fmla="*/ 397 w 800"/>
              <a:gd name="T43" fmla="*/ 567 h 740"/>
              <a:gd name="T44" fmla="*/ 482 w 800"/>
              <a:gd name="T45" fmla="*/ 701 h 740"/>
              <a:gd name="T46" fmla="*/ 628 w 800"/>
              <a:gd name="T47" fmla="*/ 269 h 740"/>
              <a:gd name="T48" fmla="*/ 397 w 800"/>
              <a:gd name="T49" fmla="*/ 500 h 740"/>
              <a:gd name="T50" fmla="*/ 166 w 800"/>
              <a:gd name="T51" fmla="*/ 269 h 740"/>
              <a:gd name="T52" fmla="*/ 166 w 800"/>
              <a:gd name="T53" fmla="*/ 38 h 740"/>
              <a:gd name="T54" fmla="*/ 628 w 800"/>
              <a:gd name="T55" fmla="*/ 38 h 740"/>
              <a:gd name="T56" fmla="*/ 628 w 800"/>
              <a:gd name="T57" fmla="*/ 269 h 740"/>
              <a:gd name="T58" fmla="*/ 666 w 800"/>
              <a:gd name="T59" fmla="*/ 266 h 740"/>
              <a:gd name="T60" fmla="*/ 666 w 800"/>
              <a:gd name="T61" fmla="*/ 40 h 740"/>
              <a:gd name="T62" fmla="*/ 761 w 800"/>
              <a:gd name="T63" fmla="*/ 153 h 740"/>
              <a:gd name="T64" fmla="*/ 666 w 800"/>
              <a:gd name="T65" fmla="*/ 266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40">
                <a:moveTo>
                  <a:pt x="647" y="0"/>
                </a:moveTo>
                <a:cubicBezTo>
                  <a:pt x="147" y="0"/>
                  <a:pt x="147" y="0"/>
                  <a:pt x="147" y="0"/>
                </a:cubicBezTo>
                <a:cubicBezTo>
                  <a:pt x="66" y="0"/>
                  <a:pt x="0" y="69"/>
                  <a:pt x="0" y="153"/>
                </a:cubicBezTo>
                <a:cubicBezTo>
                  <a:pt x="0" y="231"/>
                  <a:pt x="57" y="296"/>
                  <a:pt x="130" y="304"/>
                </a:cubicBezTo>
                <a:cubicBezTo>
                  <a:pt x="146" y="427"/>
                  <a:pt x="245" y="524"/>
                  <a:pt x="368" y="537"/>
                </a:cubicBezTo>
                <a:cubicBezTo>
                  <a:pt x="334" y="612"/>
                  <a:pt x="279" y="701"/>
                  <a:pt x="243" y="701"/>
                </a:cubicBezTo>
                <a:cubicBezTo>
                  <a:pt x="232" y="701"/>
                  <a:pt x="224" y="710"/>
                  <a:pt x="224" y="721"/>
                </a:cubicBezTo>
                <a:cubicBezTo>
                  <a:pt x="224" y="731"/>
                  <a:pt x="232" y="740"/>
                  <a:pt x="243" y="740"/>
                </a:cubicBezTo>
                <a:cubicBezTo>
                  <a:pt x="551" y="740"/>
                  <a:pt x="551" y="740"/>
                  <a:pt x="551" y="740"/>
                </a:cubicBezTo>
                <a:cubicBezTo>
                  <a:pt x="561" y="740"/>
                  <a:pt x="570" y="731"/>
                  <a:pt x="570" y="721"/>
                </a:cubicBezTo>
                <a:cubicBezTo>
                  <a:pt x="570" y="710"/>
                  <a:pt x="561" y="701"/>
                  <a:pt x="551" y="701"/>
                </a:cubicBezTo>
                <a:cubicBezTo>
                  <a:pt x="515" y="701"/>
                  <a:pt x="460" y="612"/>
                  <a:pt x="425" y="537"/>
                </a:cubicBezTo>
                <a:cubicBezTo>
                  <a:pt x="549" y="524"/>
                  <a:pt x="647" y="427"/>
                  <a:pt x="663" y="305"/>
                </a:cubicBezTo>
                <a:cubicBezTo>
                  <a:pt x="740" y="297"/>
                  <a:pt x="800" y="232"/>
                  <a:pt x="800" y="153"/>
                </a:cubicBezTo>
                <a:cubicBezTo>
                  <a:pt x="800" y="69"/>
                  <a:pt x="731" y="0"/>
                  <a:pt x="647" y="0"/>
                </a:cubicBezTo>
                <a:close/>
                <a:moveTo>
                  <a:pt x="127" y="265"/>
                </a:moveTo>
                <a:cubicBezTo>
                  <a:pt x="77" y="256"/>
                  <a:pt x="38" y="209"/>
                  <a:pt x="38" y="153"/>
                </a:cubicBezTo>
                <a:cubicBezTo>
                  <a:pt x="38" y="97"/>
                  <a:pt x="77" y="50"/>
                  <a:pt x="127" y="40"/>
                </a:cubicBezTo>
                <a:lnTo>
                  <a:pt x="127" y="265"/>
                </a:lnTo>
                <a:close/>
                <a:moveTo>
                  <a:pt x="482" y="701"/>
                </a:moveTo>
                <a:cubicBezTo>
                  <a:pt x="312" y="701"/>
                  <a:pt x="312" y="701"/>
                  <a:pt x="312" y="701"/>
                </a:cubicBezTo>
                <a:cubicBezTo>
                  <a:pt x="347" y="664"/>
                  <a:pt x="378" y="607"/>
                  <a:pt x="397" y="567"/>
                </a:cubicBezTo>
                <a:cubicBezTo>
                  <a:pt x="416" y="607"/>
                  <a:pt x="447" y="664"/>
                  <a:pt x="482" y="701"/>
                </a:cubicBezTo>
                <a:close/>
                <a:moveTo>
                  <a:pt x="628" y="269"/>
                </a:moveTo>
                <a:cubicBezTo>
                  <a:pt x="628" y="397"/>
                  <a:pt x="524" y="500"/>
                  <a:pt x="397" y="500"/>
                </a:cubicBezTo>
                <a:cubicBezTo>
                  <a:pt x="270" y="500"/>
                  <a:pt x="166" y="397"/>
                  <a:pt x="166" y="269"/>
                </a:cubicBezTo>
                <a:cubicBezTo>
                  <a:pt x="166" y="38"/>
                  <a:pt x="166" y="38"/>
                  <a:pt x="166" y="38"/>
                </a:cubicBezTo>
                <a:cubicBezTo>
                  <a:pt x="628" y="38"/>
                  <a:pt x="628" y="38"/>
                  <a:pt x="628" y="38"/>
                </a:cubicBezTo>
                <a:lnTo>
                  <a:pt x="628" y="269"/>
                </a:lnTo>
                <a:close/>
                <a:moveTo>
                  <a:pt x="666" y="266"/>
                </a:moveTo>
                <a:cubicBezTo>
                  <a:pt x="666" y="40"/>
                  <a:pt x="666" y="40"/>
                  <a:pt x="666" y="40"/>
                </a:cubicBezTo>
                <a:cubicBezTo>
                  <a:pt x="720" y="49"/>
                  <a:pt x="761" y="96"/>
                  <a:pt x="761" y="153"/>
                </a:cubicBezTo>
                <a:cubicBezTo>
                  <a:pt x="761" y="210"/>
                  <a:pt x="720" y="257"/>
                  <a:pt x="666" y="266"/>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Freeform 135"/>
          <p:cNvSpPr>
            <a:spLocks noEditPoints="1"/>
          </p:cNvSpPr>
          <p:nvPr/>
        </p:nvSpPr>
        <p:spPr bwMode="auto">
          <a:xfrm>
            <a:off x="6908800" y="1849641"/>
            <a:ext cx="702021" cy="748820"/>
          </a:xfrm>
          <a:custGeom>
            <a:avLst/>
            <a:gdLst>
              <a:gd name="T0" fmla="*/ 749 w 813"/>
              <a:gd name="T1" fmla="*/ 15 h 866"/>
              <a:gd name="T2" fmla="*/ 664 w 813"/>
              <a:gd name="T3" fmla="*/ 19 h 866"/>
              <a:gd name="T4" fmla="*/ 640 w 813"/>
              <a:gd name="T5" fmla="*/ 2 h 866"/>
              <a:gd name="T6" fmla="*/ 354 w 813"/>
              <a:gd name="T7" fmla="*/ 410 h 866"/>
              <a:gd name="T8" fmla="*/ 308 w 813"/>
              <a:gd name="T9" fmla="*/ 481 h 866"/>
              <a:gd name="T10" fmla="*/ 334 w 813"/>
              <a:gd name="T11" fmla="*/ 481 h 866"/>
              <a:gd name="T12" fmla="*/ 431 w 813"/>
              <a:gd name="T13" fmla="*/ 449 h 866"/>
              <a:gd name="T14" fmla="*/ 636 w 813"/>
              <a:gd name="T15" fmla="*/ 336 h 866"/>
              <a:gd name="T16" fmla="*/ 492 w 813"/>
              <a:gd name="T17" fmla="*/ 324 h 866"/>
              <a:gd name="T18" fmla="*/ 691 w 813"/>
              <a:gd name="T19" fmla="*/ 287 h 866"/>
              <a:gd name="T20" fmla="*/ 691 w 813"/>
              <a:gd name="T21" fmla="*/ 251 h 866"/>
              <a:gd name="T22" fmla="*/ 600 w 813"/>
              <a:gd name="T23" fmla="*/ 215 h 866"/>
              <a:gd name="T24" fmla="*/ 761 w 813"/>
              <a:gd name="T25" fmla="*/ 206 h 866"/>
              <a:gd name="T26" fmla="*/ 565 w 813"/>
              <a:gd name="T27" fmla="*/ 360 h 866"/>
              <a:gd name="T28" fmla="*/ 455 w 813"/>
              <a:gd name="T29" fmla="*/ 360 h 866"/>
              <a:gd name="T30" fmla="*/ 628 w 813"/>
              <a:gd name="T31" fmla="*/ 136 h 866"/>
              <a:gd name="T32" fmla="*/ 578 w 813"/>
              <a:gd name="T33" fmla="*/ 186 h 866"/>
              <a:gd name="T34" fmla="*/ 506 w 813"/>
              <a:gd name="T35" fmla="*/ 258 h 866"/>
              <a:gd name="T36" fmla="*/ 433 w 813"/>
              <a:gd name="T37" fmla="*/ 331 h 866"/>
              <a:gd name="T38" fmla="*/ 493 w 813"/>
              <a:gd name="T39" fmla="*/ 143 h 866"/>
              <a:gd name="T40" fmla="*/ 628 w 813"/>
              <a:gd name="T41" fmla="*/ 136 h 866"/>
              <a:gd name="T42" fmla="*/ 636 w 813"/>
              <a:gd name="T43" fmla="*/ 179 h 866"/>
              <a:gd name="T44" fmla="*/ 735 w 813"/>
              <a:gd name="T45" fmla="*/ 179 h 866"/>
              <a:gd name="T46" fmla="*/ 331 w 813"/>
              <a:gd name="T47" fmla="*/ 631 h 866"/>
              <a:gd name="T48" fmla="*/ 367 w 813"/>
              <a:gd name="T49" fmla="*/ 523 h 866"/>
              <a:gd name="T50" fmla="*/ 150 w 813"/>
              <a:gd name="T51" fmla="*/ 631 h 866"/>
              <a:gd name="T52" fmla="*/ 186 w 813"/>
              <a:gd name="T53" fmla="*/ 652 h 866"/>
              <a:gd name="T54" fmla="*/ 0 w 813"/>
              <a:gd name="T55" fmla="*/ 866 h 866"/>
              <a:gd name="T56" fmla="*/ 511 w 813"/>
              <a:gd name="T57" fmla="*/ 847 h 866"/>
              <a:gd name="T58" fmla="*/ 40 w 813"/>
              <a:gd name="T59" fmla="*/ 830 h 866"/>
              <a:gd name="T60" fmla="*/ 222 w 813"/>
              <a:gd name="T61" fmla="*/ 683 h 866"/>
              <a:gd name="T62" fmla="*/ 186 w 813"/>
              <a:gd name="T63" fmla="*/ 595 h 866"/>
              <a:gd name="T64" fmla="*/ 331 w 813"/>
              <a:gd name="T65" fmla="*/ 559 h 866"/>
              <a:gd name="T66" fmla="*/ 295 w 813"/>
              <a:gd name="T67" fmla="*/ 595 h 866"/>
              <a:gd name="T68" fmla="*/ 310 w 813"/>
              <a:gd name="T69" fmla="*/ 685 h 866"/>
              <a:gd name="T70" fmla="*/ 40 w 813"/>
              <a:gd name="T71" fmla="*/ 83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3" h="866">
                <a:moveTo>
                  <a:pt x="774" y="15"/>
                </a:moveTo>
                <a:cubicBezTo>
                  <a:pt x="767" y="8"/>
                  <a:pt x="756" y="8"/>
                  <a:pt x="749" y="15"/>
                </a:cubicBezTo>
                <a:cubicBezTo>
                  <a:pt x="664" y="100"/>
                  <a:pt x="664" y="100"/>
                  <a:pt x="664" y="100"/>
                </a:cubicBezTo>
                <a:cubicBezTo>
                  <a:pt x="664" y="19"/>
                  <a:pt x="664" y="19"/>
                  <a:pt x="664" y="19"/>
                </a:cubicBezTo>
                <a:cubicBezTo>
                  <a:pt x="664" y="14"/>
                  <a:pt x="662" y="8"/>
                  <a:pt x="657" y="5"/>
                </a:cubicBezTo>
                <a:cubicBezTo>
                  <a:pt x="652" y="1"/>
                  <a:pt x="646" y="0"/>
                  <a:pt x="640" y="2"/>
                </a:cubicBezTo>
                <a:cubicBezTo>
                  <a:pt x="584" y="22"/>
                  <a:pt x="522" y="63"/>
                  <a:pt x="467" y="118"/>
                </a:cubicBezTo>
                <a:cubicBezTo>
                  <a:pt x="361" y="224"/>
                  <a:pt x="315" y="347"/>
                  <a:pt x="354" y="410"/>
                </a:cubicBezTo>
                <a:cubicBezTo>
                  <a:pt x="308" y="456"/>
                  <a:pt x="308" y="456"/>
                  <a:pt x="308" y="456"/>
                </a:cubicBezTo>
                <a:cubicBezTo>
                  <a:pt x="301" y="463"/>
                  <a:pt x="301" y="474"/>
                  <a:pt x="308" y="481"/>
                </a:cubicBezTo>
                <a:cubicBezTo>
                  <a:pt x="312" y="485"/>
                  <a:pt x="316" y="487"/>
                  <a:pt x="321" y="487"/>
                </a:cubicBezTo>
                <a:cubicBezTo>
                  <a:pt x="326" y="487"/>
                  <a:pt x="330" y="485"/>
                  <a:pt x="334" y="481"/>
                </a:cubicBezTo>
                <a:cubicBezTo>
                  <a:pt x="379" y="436"/>
                  <a:pt x="379" y="436"/>
                  <a:pt x="379" y="436"/>
                </a:cubicBezTo>
                <a:cubicBezTo>
                  <a:pt x="394" y="445"/>
                  <a:pt x="411" y="449"/>
                  <a:pt x="431" y="449"/>
                </a:cubicBezTo>
                <a:cubicBezTo>
                  <a:pt x="486" y="449"/>
                  <a:pt x="558" y="417"/>
                  <a:pt x="630" y="356"/>
                </a:cubicBezTo>
                <a:cubicBezTo>
                  <a:pt x="636" y="351"/>
                  <a:pt x="638" y="343"/>
                  <a:pt x="636" y="336"/>
                </a:cubicBezTo>
                <a:cubicBezTo>
                  <a:pt x="633" y="328"/>
                  <a:pt x="626" y="324"/>
                  <a:pt x="619" y="324"/>
                </a:cubicBezTo>
                <a:cubicBezTo>
                  <a:pt x="492" y="324"/>
                  <a:pt x="492" y="324"/>
                  <a:pt x="492" y="324"/>
                </a:cubicBezTo>
                <a:cubicBezTo>
                  <a:pt x="528" y="287"/>
                  <a:pt x="528" y="287"/>
                  <a:pt x="528" y="287"/>
                </a:cubicBezTo>
                <a:cubicBezTo>
                  <a:pt x="691" y="287"/>
                  <a:pt x="691" y="287"/>
                  <a:pt x="691" y="287"/>
                </a:cubicBezTo>
                <a:cubicBezTo>
                  <a:pt x="701" y="287"/>
                  <a:pt x="709" y="279"/>
                  <a:pt x="709" y="269"/>
                </a:cubicBezTo>
                <a:cubicBezTo>
                  <a:pt x="709" y="259"/>
                  <a:pt x="701" y="251"/>
                  <a:pt x="691" y="251"/>
                </a:cubicBezTo>
                <a:cubicBezTo>
                  <a:pt x="564" y="251"/>
                  <a:pt x="564" y="251"/>
                  <a:pt x="564" y="251"/>
                </a:cubicBezTo>
                <a:cubicBezTo>
                  <a:pt x="600" y="215"/>
                  <a:pt x="600" y="215"/>
                  <a:pt x="600" y="215"/>
                </a:cubicBezTo>
                <a:cubicBezTo>
                  <a:pt x="745" y="215"/>
                  <a:pt x="745" y="215"/>
                  <a:pt x="745" y="215"/>
                </a:cubicBezTo>
                <a:cubicBezTo>
                  <a:pt x="752" y="215"/>
                  <a:pt x="758" y="212"/>
                  <a:pt x="761" y="206"/>
                </a:cubicBezTo>
                <a:cubicBezTo>
                  <a:pt x="808" y="124"/>
                  <a:pt x="813" y="54"/>
                  <a:pt x="774" y="15"/>
                </a:cubicBezTo>
                <a:close/>
                <a:moveTo>
                  <a:pt x="565" y="360"/>
                </a:moveTo>
                <a:cubicBezTo>
                  <a:pt x="501" y="404"/>
                  <a:pt x="441" y="423"/>
                  <a:pt x="406" y="409"/>
                </a:cubicBezTo>
                <a:cubicBezTo>
                  <a:pt x="455" y="360"/>
                  <a:pt x="455" y="360"/>
                  <a:pt x="455" y="360"/>
                </a:cubicBezTo>
                <a:lnTo>
                  <a:pt x="565" y="360"/>
                </a:lnTo>
                <a:close/>
                <a:moveTo>
                  <a:pt x="628" y="136"/>
                </a:moveTo>
                <a:cubicBezTo>
                  <a:pt x="581" y="183"/>
                  <a:pt x="581" y="183"/>
                  <a:pt x="581" y="183"/>
                </a:cubicBezTo>
                <a:cubicBezTo>
                  <a:pt x="580" y="184"/>
                  <a:pt x="579" y="185"/>
                  <a:pt x="578" y="186"/>
                </a:cubicBezTo>
                <a:cubicBezTo>
                  <a:pt x="509" y="255"/>
                  <a:pt x="509" y="255"/>
                  <a:pt x="509" y="255"/>
                </a:cubicBezTo>
                <a:cubicBezTo>
                  <a:pt x="508" y="256"/>
                  <a:pt x="507" y="257"/>
                  <a:pt x="506" y="258"/>
                </a:cubicBezTo>
                <a:cubicBezTo>
                  <a:pt x="437" y="327"/>
                  <a:pt x="437" y="327"/>
                  <a:pt x="437" y="327"/>
                </a:cubicBezTo>
                <a:cubicBezTo>
                  <a:pt x="435" y="328"/>
                  <a:pt x="434" y="329"/>
                  <a:pt x="433" y="331"/>
                </a:cubicBezTo>
                <a:cubicBezTo>
                  <a:pt x="381" y="383"/>
                  <a:pt x="381" y="383"/>
                  <a:pt x="381" y="383"/>
                </a:cubicBezTo>
                <a:cubicBezTo>
                  <a:pt x="363" y="336"/>
                  <a:pt x="400" y="236"/>
                  <a:pt x="493" y="143"/>
                </a:cubicBezTo>
                <a:cubicBezTo>
                  <a:pt x="535" y="101"/>
                  <a:pt x="584" y="66"/>
                  <a:pt x="628" y="46"/>
                </a:cubicBezTo>
                <a:lnTo>
                  <a:pt x="628" y="136"/>
                </a:lnTo>
                <a:close/>
                <a:moveTo>
                  <a:pt x="735" y="179"/>
                </a:moveTo>
                <a:cubicBezTo>
                  <a:pt x="636" y="179"/>
                  <a:pt x="636" y="179"/>
                  <a:pt x="636" y="179"/>
                </a:cubicBezTo>
                <a:cubicBezTo>
                  <a:pt x="759" y="56"/>
                  <a:pt x="759" y="56"/>
                  <a:pt x="759" y="56"/>
                </a:cubicBezTo>
                <a:cubicBezTo>
                  <a:pt x="771" y="84"/>
                  <a:pt x="762" y="128"/>
                  <a:pt x="735" y="179"/>
                </a:cubicBezTo>
                <a:close/>
                <a:moveTo>
                  <a:pt x="331" y="652"/>
                </a:moveTo>
                <a:cubicBezTo>
                  <a:pt x="331" y="631"/>
                  <a:pt x="331" y="631"/>
                  <a:pt x="331" y="631"/>
                </a:cubicBezTo>
                <a:cubicBezTo>
                  <a:pt x="367" y="631"/>
                  <a:pt x="367" y="631"/>
                  <a:pt x="367" y="631"/>
                </a:cubicBezTo>
                <a:cubicBezTo>
                  <a:pt x="367" y="523"/>
                  <a:pt x="367" y="523"/>
                  <a:pt x="367" y="523"/>
                </a:cubicBezTo>
                <a:cubicBezTo>
                  <a:pt x="150" y="523"/>
                  <a:pt x="150" y="523"/>
                  <a:pt x="150" y="523"/>
                </a:cubicBezTo>
                <a:cubicBezTo>
                  <a:pt x="150" y="631"/>
                  <a:pt x="150" y="631"/>
                  <a:pt x="150" y="631"/>
                </a:cubicBezTo>
                <a:cubicBezTo>
                  <a:pt x="186" y="631"/>
                  <a:pt x="186" y="631"/>
                  <a:pt x="186" y="631"/>
                </a:cubicBezTo>
                <a:cubicBezTo>
                  <a:pt x="186" y="652"/>
                  <a:pt x="186" y="652"/>
                  <a:pt x="186" y="652"/>
                </a:cubicBezTo>
                <a:cubicBezTo>
                  <a:pt x="72" y="671"/>
                  <a:pt x="10" y="737"/>
                  <a:pt x="2" y="847"/>
                </a:cubicBezTo>
                <a:cubicBezTo>
                  <a:pt x="0" y="866"/>
                  <a:pt x="0" y="866"/>
                  <a:pt x="0" y="866"/>
                </a:cubicBezTo>
                <a:cubicBezTo>
                  <a:pt x="512" y="866"/>
                  <a:pt x="512" y="866"/>
                  <a:pt x="512" y="866"/>
                </a:cubicBezTo>
                <a:cubicBezTo>
                  <a:pt x="511" y="847"/>
                  <a:pt x="511" y="847"/>
                  <a:pt x="511" y="847"/>
                </a:cubicBezTo>
                <a:cubicBezTo>
                  <a:pt x="502" y="735"/>
                  <a:pt x="443" y="671"/>
                  <a:pt x="331" y="652"/>
                </a:cubicBezTo>
                <a:close/>
                <a:moveTo>
                  <a:pt x="40" y="830"/>
                </a:moveTo>
                <a:cubicBezTo>
                  <a:pt x="53" y="745"/>
                  <a:pt x="106" y="698"/>
                  <a:pt x="207" y="685"/>
                </a:cubicBezTo>
                <a:cubicBezTo>
                  <a:pt x="222" y="683"/>
                  <a:pt x="222" y="683"/>
                  <a:pt x="222" y="683"/>
                </a:cubicBezTo>
                <a:cubicBezTo>
                  <a:pt x="222" y="595"/>
                  <a:pt x="222" y="595"/>
                  <a:pt x="222" y="595"/>
                </a:cubicBezTo>
                <a:cubicBezTo>
                  <a:pt x="186" y="595"/>
                  <a:pt x="186" y="595"/>
                  <a:pt x="186" y="595"/>
                </a:cubicBezTo>
                <a:cubicBezTo>
                  <a:pt x="186" y="559"/>
                  <a:pt x="186" y="559"/>
                  <a:pt x="186" y="559"/>
                </a:cubicBezTo>
                <a:cubicBezTo>
                  <a:pt x="331" y="559"/>
                  <a:pt x="331" y="559"/>
                  <a:pt x="331" y="559"/>
                </a:cubicBezTo>
                <a:cubicBezTo>
                  <a:pt x="331" y="595"/>
                  <a:pt x="331" y="595"/>
                  <a:pt x="331" y="595"/>
                </a:cubicBezTo>
                <a:cubicBezTo>
                  <a:pt x="295" y="595"/>
                  <a:pt x="295" y="595"/>
                  <a:pt x="295" y="595"/>
                </a:cubicBezTo>
                <a:cubicBezTo>
                  <a:pt x="295" y="683"/>
                  <a:pt x="295" y="683"/>
                  <a:pt x="295" y="683"/>
                </a:cubicBezTo>
                <a:cubicBezTo>
                  <a:pt x="310" y="685"/>
                  <a:pt x="310" y="685"/>
                  <a:pt x="310" y="685"/>
                </a:cubicBezTo>
                <a:cubicBezTo>
                  <a:pt x="409" y="698"/>
                  <a:pt x="460" y="743"/>
                  <a:pt x="472" y="830"/>
                </a:cubicBezTo>
                <a:lnTo>
                  <a:pt x="40" y="83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Freeform 143"/>
          <p:cNvSpPr>
            <a:spLocks noEditPoints="1"/>
          </p:cNvSpPr>
          <p:nvPr/>
        </p:nvSpPr>
        <p:spPr bwMode="auto">
          <a:xfrm>
            <a:off x="4775201" y="4061895"/>
            <a:ext cx="604953" cy="690005"/>
          </a:xfrm>
          <a:custGeom>
            <a:avLst/>
            <a:gdLst>
              <a:gd name="T0" fmla="*/ 671 w 846"/>
              <a:gd name="T1" fmla="*/ 670 h 965"/>
              <a:gd name="T2" fmla="*/ 685 w 846"/>
              <a:gd name="T3" fmla="*/ 51 h 965"/>
              <a:gd name="T4" fmla="*/ 700 w 846"/>
              <a:gd name="T5" fmla="*/ 36 h 965"/>
              <a:gd name="T6" fmla="*/ 700 w 846"/>
              <a:gd name="T7" fmla="*/ 8 h 965"/>
              <a:gd name="T8" fmla="*/ 671 w 846"/>
              <a:gd name="T9" fmla="*/ 8 h 965"/>
              <a:gd name="T10" fmla="*/ 613 w 846"/>
              <a:gd name="T11" fmla="*/ 65 h 965"/>
              <a:gd name="T12" fmla="*/ 613 w 846"/>
              <a:gd name="T13" fmla="*/ 94 h 965"/>
              <a:gd name="T14" fmla="*/ 628 w 846"/>
              <a:gd name="T15" fmla="*/ 100 h 965"/>
              <a:gd name="T16" fmla="*/ 642 w 846"/>
              <a:gd name="T17" fmla="*/ 94 h 965"/>
              <a:gd name="T18" fmla="*/ 656 w 846"/>
              <a:gd name="T19" fmla="*/ 80 h 965"/>
              <a:gd name="T20" fmla="*/ 642 w 846"/>
              <a:gd name="T21" fmla="*/ 642 h 965"/>
              <a:gd name="T22" fmla="*/ 81 w 846"/>
              <a:gd name="T23" fmla="*/ 656 h 965"/>
              <a:gd name="T24" fmla="*/ 95 w 846"/>
              <a:gd name="T25" fmla="*/ 642 h 965"/>
              <a:gd name="T26" fmla="*/ 95 w 846"/>
              <a:gd name="T27" fmla="*/ 613 h 965"/>
              <a:gd name="T28" fmla="*/ 66 w 846"/>
              <a:gd name="T29" fmla="*/ 613 h 965"/>
              <a:gd name="T30" fmla="*/ 8 w 846"/>
              <a:gd name="T31" fmla="*/ 670 h 965"/>
              <a:gd name="T32" fmla="*/ 8 w 846"/>
              <a:gd name="T33" fmla="*/ 699 h 965"/>
              <a:gd name="T34" fmla="*/ 23 w 846"/>
              <a:gd name="T35" fmla="*/ 705 h 965"/>
              <a:gd name="T36" fmla="*/ 37 w 846"/>
              <a:gd name="T37" fmla="*/ 699 h 965"/>
              <a:gd name="T38" fmla="*/ 52 w 846"/>
              <a:gd name="T39" fmla="*/ 684 h 965"/>
              <a:gd name="T40" fmla="*/ 313 w 846"/>
              <a:gd name="T41" fmla="*/ 800 h 965"/>
              <a:gd name="T42" fmla="*/ 313 w 846"/>
              <a:gd name="T43" fmla="*/ 844 h 965"/>
              <a:gd name="T44" fmla="*/ 98 w 846"/>
              <a:gd name="T45" fmla="*/ 928 h 965"/>
              <a:gd name="T46" fmla="*/ 49 w 846"/>
              <a:gd name="T47" fmla="*/ 965 h 965"/>
              <a:gd name="T48" fmla="*/ 659 w 846"/>
              <a:gd name="T49" fmla="*/ 965 h 965"/>
              <a:gd name="T50" fmla="*/ 610 w 846"/>
              <a:gd name="T51" fmla="*/ 928 h 965"/>
              <a:gd name="T52" fmla="*/ 395 w 846"/>
              <a:gd name="T53" fmla="*/ 844 h 965"/>
              <a:gd name="T54" fmla="*/ 395 w 846"/>
              <a:gd name="T55" fmla="*/ 800 h 965"/>
              <a:gd name="T56" fmla="*/ 671 w 846"/>
              <a:gd name="T57" fmla="*/ 670 h 965"/>
              <a:gd name="T58" fmla="*/ 526 w 846"/>
              <a:gd name="T59" fmla="*/ 924 h 965"/>
              <a:gd name="T60" fmla="*/ 182 w 846"/>
              <a:gd name="T61" fmla="*/ 924 h 965"/>
              <a:gd name="T62" fmla="*/ 354 w 846"/>
              <a:gd name="T63" fmla="*/ 883 h 965"/>
              <a:gd name="T64" fmla="*/ 526 w 846"/>
              <a:gd name="T65" fmla="*/ 924 h 965"/>
              <a:gd name="T66" fmla="*/ 354 w 846"/>
              <a:gd name="T67" fmla="*/ 700 h 965"/>
              <a:gd name="T68" fmla="*/ 700 w 846"/>
              <a:gd name="T69" fmla="*/ 353 h 965"/>
              <a:gd name="T70" fmla="*/ 354 w 846"/>
              <a:gd name="T71" fmla="*/ 7 h 965"/>
              <a:gd name="T72" fmla="*/ 8 w 846"/>
              <a:gd name="T73" fmla="*/ 353 h 965"/>
              <a:gd name="T74" fmla="*/ 354 w 846"/>
              <a:gd name="T75" fmla="*/ 700 h 965"/>
              <a:gd name="T76" fmla="*/ 354 w 846"/>
              <a:gd name="T77" fmla="*/ 48 h 965"/>
              <a:gd name="T78" fmla="*/ 660 w 846"/>
              <a:gd name="T79" fmla="*/ 353 h 965"/>
              <a:gd name="T80" fmla="*/ 354 w 846"/>
              <a:gd name="T81" fmla="*/ 659 h 965"/>
              <a:gd name="T82" fmla="*/ 48 w 846"/>
              <a:gd name="T83" fmla="*/ 353 h 965"/>
              <a:gd name="T84" fmla="*/ 354 w 846"/>
              <a:gd name="T85" fmla="*/ 4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6" h="965">
                <a:moveTo>
                  <a:pt x="671" y="670"/>
                </a:moveTo>
                <a:cubicBezTo>
                  <a:pt x="841" y="500"/>
                  <a:pt x="846" y="227"/>
                  <a:pt x="685" y="51"/>
                </a:cubicBezTo>
                <a:cubicBezTo>
                  <a:pt x="700" y="36"/>
                  <a:pt x="700" y="36"/>
                  <a:pt x="700" y="36"/>
                </a:cubicBezTo>
                <a:cubicBezTo>
                  <a:pt x="708" y="28"/>
                  <a:pt x="708" y="15"/>
                  <a:pt x="700" y="8"/>
                </a:cubicBezTo>
                <a:cubicBezTo>
                  <a:pt x="692" y="0"/>
                  <a:pt x="679" y="0"/>
                  <a:pt x="671" y="8"/>
                </a:cubicBezTo>
                <a:cubicBezTo>
                  <a:pt x="613" y="65"/>
                  <a:pt x="613" y="65"/>
                  <a:pt x="613" y="65"/>
                </a:cubicBezTo>
                <a:cubicBezTo>
                  <a:pt x="605" y="73"/>
                  <a:pt x="605" y="86"/>
                  <a:pt x="613" y="94"/>
                </a:cubicBezTo>
                <a:cubicBezTo>
                  <a:pt x="617" y="98"/>
                  <a:pt x="623" y="100"/>
                  <a:pt x="628" y="100"/>
                </a:cubicBezTo>
                <a:cubicBezTo>
                  <a:pt x="633" y="100"/>
                  <a:pt x="638" y="98"/>
                  <a:pt x="642" y="94"/>
                </a:cubicBezTo>
                <a:cubicBezTo>
                  <a:pt x="656" y="80"/>
                  <a:pt x="656" y="80"/>
                  <a:pt x="656" y="80"/>
                </a:cubicBezTo>
                <a:cubicBezTo>
                  <a:pt x="801" y="240"/>
                  <a:pt x="796" y="488"/>
                  <a:pt x="642" y="642"/>
                </a:cubicBezTo>
                <a:cubicBezTo>
                  <a:pt x="488" y="796"/>
                  <a:pt x="240" y="800"/>
                  <a:pt x="81" y="656"/>
                </a:cubicBezTo>
                <a:cubicBezTo>
                  <a:pt x="95" y="642"/>
                  <a:pt x="95" y="642"/>
                  <a:pt x="95" y="642"/>
                </a:cubicBezTo>
                <a:cubicBezTo>
                  <a:pt x="103" y="634"/>
                  <a:pt x="103" y="621"/>
                  <a:pt x="95" y="613"/>
                </a:cubicBezTo>
                <a:cubicBezTo>
                  <a:pt x="87" y="605"/>
                  <a:pt x="74" y="605"/>
                  <a:pt x="66" y="613"/>
                </a:cubicBezTo>
                <a:cubicBezTo>
                  <a:pt x="8" y="670"/>
                  <a:pt x="8" y="670"/>
                  <a:pt x="8" y="670"/>
                </a:cubicBezTo>
                <a:cubicBezTo>
                  <a:pt x="0" y="678"/>
                  <a:pt x="0" y="691"/>
                  <a:pt x="8" y="699"/>
                </a:cubicBezTo>
                <a:cubicBezTo>
                  <a:pt x="12" y="703"/>
                  <a:pt x="17" y="705"/>
                  <a:pt x="23" y="705"/>
                </a:cubicBezTo>
                <a:cubicBezTo>
                  <a:pt x="28" y="705"/>
                  <a:pt x="33" y="703"/>
                  <a:pt x="37" y="699"/>
                </a:cubicBezTo>
                <a:cubicBezTo>
                  <a:pt x="52" y="684"/>
                  <a:pt x="52" y="684"/>
                  <a:pt x="52" y="684"/>
                </a:cubicBezTo>
                <a:cubicBezTo>
                  <a:pt x="126" y="753"/>
                  <a:pt x="219" y="791"/>
                  <a:pt x="313" y="800"/>
                </a:cubicBezTo>
                <a:cubicBezTo>
                  <a:pt x="313" y="844"/>
                  <a:pt x="313" y="844"/>
                  <a:pt x="313" y="844"/>
                </a:cubicBezTo>
                <a:cubicBezTo>
                  <a:pt x="235" y="852"/>
                  <a:pt x="162" y="880"/>
                  <a:pt x="98" y="928"/>
                </a:cubicBezTo>
                <a:cubicBezTo>
                  <a:pt x="49" y="965"/>
                  <a:pt x="49" y="965"/>
                  <a:pt x="49" y="965"/>
                </a:cubicBezTo>
                <a:cubicBezTo>
                  <a:pt x="659" y="965"/>
                  <a:pt x="659" y="965"/>
                  <a:pt x="659" y="965"/>
                </a:cubicBezTo>
                <a:cubicBezTo>
                  <a:pt x="610" y="928"/>
                  <a:pt x="610" y="928"/>
                  <a:pt x="610" y="928"/>
                </a:cubicBezTo>
                <a:cubicBezTo>
                  <a:pt x="546" y="880"/>
                  <a:pt x="473" y="852"/>
                  <a:pt x="395" y="844"/>
                </a:cubicBezTo>
                <a:cubicBezTo>
                  <a:pt x="395" y="800"/>
                  <a:pt x="395" y="800"/>
                  <a:pt x="395" y="800"/>
                </a:cubicBezTo>
                <a:cubicBezTo>
                  <a:pt x="496" y="791"/>
                  <a:pt x="594" y="747"/>
                  <a:pt x="671" y="670"/>
                </a:cubicBezTo>
                <a:close/>
                <a:moveTo>
                  <a:pt x="526" y="924"/>
                </a:moveTo>
                <a:cubicBezTo>
                  <a:pt x="182" y="924"/>
                  <a:pt x="182" y="924"/>
                  <a:pt x="182" y="924"/>
                </a:cubicBezTo>
                <a:cubicBezTo>
                  <a:pt x="235" y="897"/>
                  <a:pt x="293" y="883"/>
                  <a:pt x="354" y="883"/>
                </a:cubicBezTo>
                <a:cubicBezTo>
                  <a:pt x="415" y="883"/>
                  <a:pt x="473" y="897"/>
                  <a:pt x="526" y="924"/>
                </a:cubicBezTo>
                <a:close/>
                <a:moveTo>
                  <a:pt x="354" y="700"/>
                </a:moveTo>
                <a:cubicBezTo>
                  <a:pt x="545" y="700"/>
                  <a:pt x="700" y="544"/>
                  <a:pt x="700" y="353"/>
                </a:cubicBezTo>
                <a:cubicBezTo>
                  <a:pt x="700" y="162"/>
                  <a:pt x="545" y="7"/>
                  <a:pt x="354" y="7"/>
                </a:cubicBezTo>
                <a:cubicBezTo>
                  <a:pt x="163" y="7"/>
                  <a:pt x="8" y="162"/>
                  <a:pt x="8" y="353"/>
                </a:cubicBezTo>
                <a:cubicBezTo>
                  <a:pt x="8" y="544"/>
                  <a:pt x="163" y="700"/>
                  <a:pt x="354" y="700"/>
                </a:cubicBezTo>
                <a:close/>
                <a:moveTo>
                  <a:pt x="354" y="48"/>
                </a:moveTo>
                <a:cubicBezTo>
                  <a:pt x="523" y="48"/>
                  <a:pt x="660" y="185"/>
                  <a:pt x="660" y="353"/>
                </a:cubicBezTo>
                <a:cubicBezTo>
                  <a:pt x="660" y="522"/>
                  <a:pt x="523" y="659"/>
                  <a:pt x="354" y="659"/>
                </a:cubicBezTo>
                <a:cubicBezTo>
                  <a:pt x="185" y="659"/>
                  <a:pt x="48" y="522"/>
                  <a:pt x="48" y="353"/>
                </a:cubicBezTo>
                <a:cubicBezTo>
                  <a:pt x="48" y="185"/>
                  <a:pt x="185" y="48"/>
                  <a:pt x="354"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0" name="Freeform 151"/>
          <p:cNvSpPr>
            <a:spLocks noEditPoints="1"/>
          </p:cNvSpPr>
          <p:nvPr/>
        </p:nvSpPr>
        <p:spPr bwMode="auto">
          <a:xfrm>
            <a:off x="6928300" y="4064001"/>
            <a:ext cx="462253" cy="687900"/>
          </a:xfrm>
          <a:custGeom>
            <a:avLst/>
            <a:gdLst>
              <a:gd name="T0" fmla="*/ 400 w 800"/>
              <a:gd name="T1" fmla="*/ 225 h 1193"/>
              <a:gd name="T2" fmla="*/ 225 w 800"/>
              <a:gd name="T3" fmla="*/ 400 h 1193"/>
              <a:gd name="T4" fmla="*/ 400 w 800"/>
              <a:gd name="T5" fmla="*/ 575 h 1193"/>
              <a:gd name="T6" fmla="*/ 575 w 800"/>
              <a:gd name="T7" fmla="*/ 400 h 1193"/>
              <a:gd name="T8" fmla="*/ 400 w 800"/>
              <a:gd name="T9" fmla="*/ 225 h 1193"/>
              <a:gd name="T10" fmla="*/ 400 w 800"/>
              <a:gd name="T11" fmla="*/ 525 h 1193"/>
              <a:gd name="T12" fmla="*/ 275 w 800"/>
              <a:gd name="T13" fmla="*/ 400 h 1193"/>
              <a:gd name="T14" fmla="*/ 400 w 800"/>
              <a:gd name="T15" fmla="*/ 275 h 1193"/>
              <a:gd name="T16" fmla="*/ 525 w 800"/>
              <a:gd name="T17" fmla="*/ 400 h 1193"/>
              <a:gd name="T18" fmla="*/ 400 w 800"/>
              <a:gd name="T19" fmla="*/ 525 h 1193"/>
              <a:gd name="T20" fmla="*/ 400 w 800"/>
              <a:gd name="T21" fmla="*/ 0 h 1193"/>
              <a:gd name="T22" fmla="*/ 0 w 800"/>
              <a:gd name="T23" fmla="*/ 400 h 1193"/>
              <a:gd name="T24" fmla="*/ 379 w 800"/>
              <a:gd name="T25" fmla="*/ 1164 h 1193"/>
              <a:gd name="T26" fmla="*/ 400 w 800"/>
              <a:gd name="T27" fmla="*/ 1193 h 1193"/>
              <a:gd name="T28" fmla="*/ 420 w 800"/>
              <a:gd name="T29" fmla="*/ 1164 h 1193"/>
              <a:gd name="T30" fmla="*/ 800 w 800"/>
              <a:gd name="T31" fmla="*/ 400 h 1193"/>
              <a:gd name="T32" fmla="*/ 400 w 800"/>
              <a:gd name="T33" fmla="*/ 0 h 1193"/>
              <a:gd name="T34" fmla="*/ 400 w 800"/>
              <a:gd name="T35" fmla="*/ 1105 h 1193"/>
              <a:gd name="T36" fmla="*/ 50 w 800"/>
              <a:gd name="T37" fmla="*/ 400 h 1193"/>
              <a:gd name="T38" fmla="*/ 400 w 800"/>
              <a:gd name="T39" fmla="*/ 50 h 1193"/>
              <a:gd name="T40" fmla="*/ 750 w 800"/>
              <a:gd name="T41" fmla="*/ 400 h 1193"/>
              <a:gd name="T42" fmla="*/ 400 w 800"/>
              <a:gd name="T43" fmla="*/ 1105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1193">
                <a:moveTo>
                  <a:pt x="400" y="225"/>
                </a:moveTo>
                <a:cubicBezTo>
                  <a:pt x="303" y="225"/>
                  <a:pt x="225" y="303"/>
                  <a:pt x="225" y="400"/>
                </a:cubicBezTo>
                <a:cubicBezTo>
                  <a:pt x="225" y="496"/>
                  <a:pt x="303" y="575"/>
                  <a:pt x="400" y="575"/>
                </a:cubicBezTo>
                <a:cubicBezTo>
                  <a:pt x="496" y="575"/>
                  <a:pt x="575" y="496"/>
                  <a:pt x="575" y="400"/>
                </a:cubicBezTo>
                <a:cubicBezTo>
                  <a:pt x="575" y="303"/>
                  <a:pt x="496" y="225"/>
                  <a:pt x="400" y="225"/>
                </a:cubicBezTo>
                <a:close/>
                <a:moveTo>
                  <a:pt x="400" y="525"/>
                </a:moveTo>
                <a:cubicBezTo>
                  <a:pt x="331" y="525"/>
                  <a:pt x="275" y="468"/>
                  <a:pt x="275" y="400"/>
                </a:cubicBezTo>
                <a:cubicBezTo>
                  <a:pt x="275" y="331"/>
                  <a:pt x="331" y="275"/>
                  <a:pt x="400" y="275"/>
                </a:cubicBezTo>
                <a:cubicBezTo>
                  <a:pt x="469" y="275"/>
                  <a:pt x="525" y="331"/>
                  <a:pt x="525" y="400"/>
                </a:cubicBezTo>
                <a:cubicBezTo>
                  <a:pt x="525" y="468"/>
                  <a:pt x="469" y="525"/>
                  <a:pt x="400" y="525"/>
                </a:cubicBezTo>
                <a:close/>
                <a:moveTo>
                  <a:pt x="400" y="0"/>
                </a:moveTo>
                <a:cubicBezTo>
                  <a:pt x="179" y="0"/>
                  <a:pt x="0" y="179"/>
                  <a:pt x="0" y="400"/>
                </a:cubicBezTo>
                <a:cubicBezTo>
                  <a:pt x="0" y="612"/>
                  <a:pt x="364" y="1141"/>
                  <a:pt x="379" y="1164"/>
                </a:cubicBezTo>
                <a:cubicBezTo>
                  <a:pt x="400" y="1193"/>
                  <a:pt x="400" y="1193"/>
                  <a:pt x="400" y="1193"/>
                </a:cubicBezTo>
                <a:cubicBezTo>
                  <a:pt x="420" y="1164"/>
                  <a:pt x="420" y="1164"/>
                  <a:pt x="420" y="1164"/>
                </a:cubicBezTo>
                <a:cubicBezTo>
                  <a:pt x="436" y="1141"/>
                  <a:pt x="800" y="612"/>
                  <a:pt x="800" y="400"/>
                </a:cubicBezTo>
                <a:cubicBezTo>
                  <a:pt x="800" y="179"/>
                  <a:pt x="620" y="0"/>
                  <a:pt x="400" y="0"/>
                </a:cubicBezTo>
                <a:close/>
                <a:moveTo>
                  <a:pt x="400" y="1105"/>
                </a:moveTo>
                <a:cubicBezTo>
                  <a:pt x="322" y="988"/>
                  <a:pt x="50" y="569"/>
                  <a:pt x="50" y="400"/>
                </a:cubicBezTo>
                <a:cubicBezTo>
                  <a:pt x="50" y="207"/>
                  <a:pt x="207" y="50"/>
                  <a:pt x="400" y="50"/>
                </a:cubicBezTo>
                <a:cubicBezTo>
                  <a:pt x="593" y="50"/>
                  <a:pt x="750" y="207"/>
                  <a:pt x="750" y="400"/>
                </a:cubicBezTo>
                <a:cubicBezTo>
                  <a:pt x="750" y="569"/>
                  <a:pt x="478" y="988"/>
                  <a:pt x="400" y="110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383602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dgm id="{CCF46950-3CC7-1647-8986-D66AF0C30036}"/>
                                            </p:graphicEl>
                                          </p:spTgt>
                                        </p:tgtEl>
                                        <p:attrNameLst>
                                          <p:attrName>style.visibility</p:attrName>
                                        </p:attrNameLst>
                                      </p:cBhvr>
                                      <p:to>
                                        <p:strVal val="visible"/>
                                      </p:to>
                                    </p:set>
                                    <p:animEffect transition="in" filter="fade">
                                      <p:cBhvr>
                                        <p:cTn id="7" dur="200"/>
                                        <p:tgtEl>
                                          <p:spTgt spid="18">
                                            <p:graphicEl>
                                              <a:dgm id="{CCF46950-3CC7-1647-8986-D66AF0C30036}"/>
                                            </p:graphic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graphicEl>
                                              <a:dgm id="{4869DAB9-E400-284B-BA17-D97171070EA6}"/>
                                            </p:graphicEl>
                                          </p:spTgt>
                                        </p:tgtEl>
                                        <p:attrNameLst>
                                          <p:attrName>style.visibility</p:attrName>
                                        </p:attrNameLst>
                                      </p:cBhvr>
                                      <p:to>
                                        <p:strVal val="visible"/>
                                      </p:to>
                                    </p:set>
                                    <p:animEffect transition="in" filter="fade">
                                      <p:cBhvr>
                                        <p:cTn id="10" dur="200"/>
                                        <p:tgtEl>
                                          <p:spTgt spid="18">
                                            <p:graphicEl>
                                              <a:dgm id="{4869DAB9-E400-284B-BA17-D97171070EA6}"/>
                                            </p:graphicEl>
                                          </p:spTgt>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8">
                                            <p:graphicEl>
                                              <a:dgm id="{02F97DDD-29D8-7341-870C-A0DFF4162F28}"/>
                                            </p:graphicEl>
                                          </p:spTgt>
                                        </p:tgtEl>
                                        <p:attrNameLst>
                                          <p:attrName>style.visibility</p:attrName>
                                        </p:attrNameLst>
                                      </p:cBhvr>
                                      <p:to>
                                        <p:strVal val="visible"/>
                                      </p:to>
                                    </p:set>
                                    <p:animEffect transition="in" filter="fade">
                                      <p:cBhvr>
                                        <p:cTn id="22" dur="200"/>
                                        <p:tgtEl>
                                          <p:spTgt spid="18">
                                            <p:graphicEl>
                                              <a:dgm id="{02F97DDD-29D8-7341-870C-A0DFF4162F28}"/>
                                            </p:graphic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7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8">
                                            <p:graphicEl>
                                              <a:dgm id="{F28DA34A-3F78-2A49-9D10-DA63C4670857}"/>
                                            </p:graphicEl>
                                          </p:spTgt>
                                        </p:tgtEl>
                                        <p:attrNameLst>
                                          <p:attrName>style.visibility</p:attrName>
                                        </p:attrNameLst>
                                      </p:cBhvr>
                                      <p:to>
                                        <p:strVal val="visible"/>
                                      </p:to>
                                    </p:set>
                                    <p:animEffect transition="in" filter="fade">
                                      <p:cBhvr>
                                        <p:cTn id="34" dur="200"/>
                                        <p:tgtEl>
                                          <p:spTgt spid="18">
                                            <p:graphicEl>
                                              <a:dgm id="{F28DA34A-3F78-2A49-9D10-DA63C4670857}"/>
                                            </p:graphicEl>
                                          </p:spTgt>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18">
                                            <p:graphicEl>
                                              <a:dgm id="{B55C5231-3E17-204C-9BC9-20065CA52065}"/>
                                            </p:graphicEl>
                                          </p:spTgt>
                                        </p:tgtEl>
                                        <p:attrNameLst>
                                          <p:attrName>style.visibility</p:attrName>
                                        </p:attrNameLst>
                                      </p:cBhvr>
                                      <p:to>
                                        <p:strVal val="visible"/>
                                      </p:to>
                                    </p:set>
                                    <p:animEffect transition="in" filter="fade">
                                      <p:cBhvr>
                                        <p:cTn id="46" dur="200"/>
                                        <p:tgtEl>
                                          <p:spTgt spid="18">
                                            <p:graphicEl>
                                              <a:dgm id="{B55C5231-3E17-204C-9BC9-20065CA52065}"/>
                                            </p:graphicEl>
                                          </p:spTgt>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P spid="19" grpId="0"/>
      <p:bldP spid="20" grpId="0"/>
      <p:bldP spid="21" grpId="0"/>
      <p:bldP spid="22" grpId="0"/>
      <p:bldP spid="23" grpId="0"/>
      <p:bldP spid="24" grpId="0"/>
      <p:bldP spid="25" grpId="0"/>
      <p:bldP spid="26" grpId="0"/>
      <p:bldP spid="27" grpId="0" animBg="1"/>
      <p:bldP spid="28" grpId="0" animBg="1"/>
      <p:bldP spid="29" grpId="0" animBg="1"/>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val 6"/>
          <p:cNvSpPr/>
          <p:nvPr/>
        </p:nvSpPr>
        <p:spPr>
          <a:xfrm>
            <a:off x="2070869" y="218847"/>
            <a:ext cx="2208208" cy="2208208"/>
          </a:xfrm>
          <a:prstGeom prst="ellipse">
            <a:avLst/>
          </a:prstGeom>
          <a:solidFill>
            <a:schemeClr val="bg1"/>
          </a:solid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4" name="Oval 13"/>
          <p:cNvSpPr/>
          <p:nvPr/>
        </p:nvSpPr>
        <p:spPr>
          <a:xfrm>
            <a:off x="1540233" y="-311790"/>
            <a:ext cx="3269481" cy="3269481"/>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0" name="Freeform 13"/>
          <p:cNvSpPr>
            <a:spLocks noEditPoints="1"/>
          </p:cNvSpPr>
          <p:nvPr/>
        </p:nvSpPr>
        <p:spPr bwMode="auto">
          <a:xfrm>
            <a:off x="2661178" y="566852"/>
            <a:ext cx="1027591" cy="891608"/>
          </a:xfrm>
          <a:custGeom>
            <a:avLst/>
            <a:gdLst>
              <a:gd name="T0" fmla="*/ 455 w 829"/>
              <a:gd name="T1" fmla="*/ 0 h 719"/>
              <a:gd name="T2" fmla="*/ 38 w 829"/>
              <a:gd name="T3" fmla="*/ 301 h 719"/>
              <a:gd name="T4" fmla="*/ 225 w 829"/>
              <a:gd name="T5" fmla="*/ 275 h 719"/>
              <a:gd name="T6" fmla="*/ 284 w 829"/>
              <a:gd name="T7" fmla="*/ 138 h 719"/>
              <a:gd name="T8" fmla="*/ 570 w 829"/>
              <a:gd name="T9" fmla="*/ 171 h 719"/>
              <a:gd name="T10" fmla="*/ 718 w 829"/>
              <a:gd name="T11" fmla="*/ 338 h 719"/>
              <a:gd name="T12" fmla="*/ 818 w 829"/>
              <a:gd name="T13" fmla="*/ 207 h 719"/>
              <a:gd name="T14" fmla="*/ 612 w 829"/>
              <a:gd name="T15" fmla="*/ 255 h 719"/>
              <a:gd name="T16" fmla="*/ 558 w 829"/>
              <a:gd name="T17" fmla="*/ 117 h 719"/>
              <a:gd name="T18" fmla="*/ 277 w 829"/>
              <a:gd name="T19" fmla="*/ 116 h 719"/>
              <a:gd name="T20" fmla="*/ 217 w 829"/>
              <a:gd name="T21" fmla="*/ 254 h 719"/>
              <a:gd name="T22" fmla="*/ 58 w 829"/>
              <a:gd name="T23" fmla="*/ 292 h 719"/>
              <a:gd name="T24" fmla="*/ 455 w 829"/>
              <a:gd name="T25" fmla="*/ 22 h 719"/>
              <a:gd name="T26" fmla="*/ 765 w 829"/>
              <a:gd name="T27" fmla="*/ 315 h 719"/>
              <a:gd name="T28" fmla="*/ 276 w 829"/>
              <a:gd name="T29" fmla="*/ 574 h 719"/>
              <a:gd name="T30" fmla="*/ 276 w 829"/>
              <a:gd name="T31" fmla="*/ 559 h 719"/>
              <a:gd name="T32" fmla="*/ 312 w 829"/>
              <a:gd name="T33" fmla="*/ 523 h 719"/>
              <a:gd name="T34" fmla="*/ 225 w 829"/>
              <a:gd name="T35" fmla="*/ 667 h 719"/>
              <a:gd name="T36" fmla="*/ 276 w 829"/>
              <a:gd name="T37" fmla="*/ 616 h 719"/>
              <a:gd name="T38" fmla="*/ 276 w 829"/>
              <a:gd name="T39" fmla="*/ 632 h 719"/>
              <a:gd name="T40" fmla="*/ 276 w 829"/>
              <a:gd name="T41" fmla="*/ 327 h 719"/>
              <a:gd name="T42" fmla="*/ 327 w 829"/>
              <a:gd name="T43" fmla="*/ 379 h 719"/>
              <a:gd name="T44" fmla="*/ 240 w 829"/>
              <a:gd name="T45" fmla="*/ 379 h 719"/>
              <a:gd name="T46" fmla="*/ 276 w 829"/>
              <a:gd name="T47" fmla="*/ 414 h 719"/>
              <a:gd name="T48" fmla="*/ 552 w 829"/>
              <a:gd name="T49" fmla="*/ 719 h 719"/>
              <a:gd name="T50" fmla="*/ 552 w 829"/>
              <a:gd name="T51" fmla="*/ 703 h 719"/>
              <a:gd name="T52" fmla="*/ 588 w 829"/>
              <a:gd name="T53" fmla="*/ 667 h 719"/>
              <a:gd name="T54" fmla="*/ 501 w 829"/>
              <a:gd name="T55" fmla="*/ 523 h 719"/>
              <a:gd name="T56" fmla="*/ 552 w 829"/>
              <a:gd name="T57" fmla="*/ 472 h 719"/>
              <a:gd name="T58" fmla="*/ 552 w 829"/>
              <a:gd name="T59" fmla="*/ 487 h 719"/>
              <a:gd name="T60" fmla="*/ 414 w 829"/>
              <a:gd name="T61" fmla="*/ 327 h 719"/>
              <a:gd name="T62" fmla="*/ 465 w 829"/>
              <a:gd name="T63" fmla="*/ 379 h 719"/>
              <a:gd name="T64" fmla="*/ 378 w 829"/>
              <a:gd name="T65" fmla="*/ 379 h 719"/>
              <a:gd name="T66" fmla="*/ 414 w 829"/>
              <a:gd name="T67" fmla="*/ 414 h 719"/>
              <a:gd name="T68" fmla="*/ 414 w 829"/>
              <a:gd name="T69" fmla="*/ 719 h 719"/>
              <a:gd name="T70" fmla="*/ 414 w 829"/>
              <a:gd name="T71" fmla="*/ 703 h 719"/>
              <a:gd name="T72" fmla="*/ 450 w 829"/>
              <a:gd name="T73" fmla="*/ 667 h 719"/>
              <a:gd name="T74" fmla="*/ 363 w 829"/>
              <a:gd name="T75" fmla="*/ 523 h 719"/>
              <a:gd name="T76" fmla="*/ 414 w 829"/>
              <a:gd name="T77" fmla="*/ 472 h 719"/>
              <a:gd name="T78" fmla="*/ 414 w 829"/>
              <a:gd name="T79" fmla="*/ 487 h 719"/>
              <a:gd name="T80" fmla="*/ 552 w 829"/>
              <a:gd name="T81" fmla="*/ 327 h 719"/>
              <a:gd name="T82" fmla="*/ 604 w 829"/>
              <a:gd name="T83" fmla="*/ 379 h 719"/>
              <a:gd name="T84" fmla="*/ 517 w 829"/>
              <a:gd name="T85" fmla="*/ 379 h 719"/>
              <a:gd name="T86" fmla="*/ 552 w 829"/>
              <a:gd name="T87" fmla="*/ 4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9" h="719">
                <a:moveTo>
                  <a:pt x="818" y="207"/>
                </a:moveTo>
                <a:cubicBezTo>
                  <a:pt x="801" y="116"/>
                  <a:pt x="695" y="12"/>
                  <a:pt x="554" y="3"/>
                </a:cubicBezTo>
                <a:cubicBezTo>
                  <a:pt x="525" y="1"/>
                  <a:pt x="491" y="0"/>
                  <a:pt x="455" y="0"/>
                </a:cubicBezTo>
                <a:cubicBezTo>
                  <a:pt x="350" y="0"/>
                  <a:pt x="252" y="8"/>
                  <a:pt x="252" y="8"/>
                </a:cubicBezTo>
                <a:cubicBezTo>
                  <a:pt x="247" y="8"/>
                  <a:pt x="140" y="13"/>
                  <a:pt x="68" y="102"/>
                </a:cubicBezTo>
                <a:cubicBezTo>
                  <a:pt x="0" y="186"/>
                  <a:pt x="20" y="263"/>
                  <a:pt x="38" y="301"/>
                </a:cubicBezTo>
                <a:cubicBezTo>
                  <a:pt x="45" y="316"/>
                  <a:pt x="61" y="326"/>
                  <a:pt x="79" y="326"/>
                </a:cubicBezTo>
                <a:cubicBezTo>
                  <a:pt x="85" y="326"/>
                  <a:pt x="90" y="325"/>
                  <a:pt x="96" y="323"/>
                </a:cubicBezTo>
                <a:cubicBezTo>
                  <a:pt x="225" y="275"/>
                  <a:pt x="225" y="275"/>
                  <a:pt x="225" y="275"/>
                </a:cubicBezTo>
                <a:cubicBezTo>
                  <a:pt x="245" y="268"/>
                  <a:pt x="261" y="245"/>
                  <a:pt x="261" y="224"/>
                </a:cubicBezTo>
                <a:cubicBezTo>
                  <a:pt x="263" y="169"/>
                  <a:pt x="263" y="169"/>
                  <a:pt x="263" y="169"/>
                </a:cubicBezTo>
                <a:cubicBezTo>
                  <a:pt x="263" y="156"/>
                  <a:pt x="273" y="141"/>
                  <a:pt x="284" y="138"/>
                </a:cubicBezTo>
                <a:cubicBezTo>
                  <a:pt x="311" y="129"/>
                  <a:pt x="361" y="118"/>
                  <a:pt x="432" y="122"/>
                </a:cubicBezTo>
                <a:cubicBezTo>
                  <a:pt x="495" y="124"/>
                  <a:pt x="531" y="132"/>
                  <a:pt x="551" y="139"/>
                </a:cubicBezTo>
                <a:cubicBezTo>
                  <a:pt x="562" y="142"/>
                  <a:pt x="570" y="159"/>
                  <a:pt x="570" y="171"/>
                </a:cubicBezTo>
                <a:cubicBezTo>
                  <a:pt x="569" y="221"/>
                  <a:pt x="569" y="221"/>
                  <a:pt x="569" y="221"/>
                </a:cubicBezTo>
                <a:cubicBezTo>
                  <a:pt x="569" y="241"/>
                  <a:pt x="583" y="265"/>
                  <a:pt x="602" y="275"/>
                </a:cubicBezTo>
                <a:cubicBezTo>
                  <a:pt x="718" y="338"/>
                  <a:pt x="718" y="338"/>
                  <a:pt x="718" y="338"/>
                </a:cubicBezTo>
                <a:cubicBezTo>
                  <a:pt x="726" y="342"/>
                  <a:pt x="736" y="344"/>
                  <a:pt x="745" y="344"/>
                </a:cubicBezTo>
                <a:cubicBezTo>
                  <a:pt x="760" y="344"/>
                  <a:pt x="773" y="339"/>
                  <a:pt x="781" y="331"/>
                </a:cubicBezTo>
                <a:cubicBezTo>
                  <a:pt x="804" y="307"/>
                  <a:pt x="829" y="266"/>
                  <a:pt x="818" y="207"/>
                </a:cubicBezTo>
                <a:close/>
                <a:moveTo>
                  <a:pt x="765" y="315"/>
                </a:moveTo>
                <a:cubicBezTo>
                  <a:pt x="759" y="322"/>
                  <a:pt x="739" y="323"/>
                  <a:pt x="729" y="318"/>
                </a:cubicBezTo>
                <a:cubicBezTo>
                  <a:pt x="612" y="255"/>
                  <a:pt x="612" y="255"/>
                  <a:pt x="612" y="255"/>
                </a:cubicBezTo>
                <a:cubicBezTo>
                  <a:pt x="601" y="249"/>
                  <a:pt x="592" y="233"/>
                  <a:pt x="592" y="221"/>
                </a:cubicBezTo>
                <a:cubicBezTo>
                  <a:pt x="593" y="171"/>
                  <a:pt x="593" y="171"/>
                  <a:pt x="593" y="171"/>
                </a:cubicBezTo>
                <a:cubicBezTo>
                  <a:pt x="593" y="151"/>
                  <a:pt x="579" y="124"/>
                  <a:pt x="558" y="117"/>
                </a:cubicBezTo>
                <a:cubicBezTo>
                  <a:pt x="528" y="108"/>
                  <a:pt x="485" y="101"/>
                  <a:pt x="433" y="99"/>
                </a:cubicBezTo>
                <a:cubicBezTo>
                  <a:pt x="424" y="99"/>
                  <a:pt x="416" y="98"/>
                  <a:pt x="408" y="98"/>
                </a:cubicBezTo>
                <a:cubicBezTo>
                  <a:pt x="346" y="98"/>
                  <a:pt x="303" y="108"/>
                  <a:pt x="277" y="116"/>
                </a:cubicBezTo>
                <a:cubicBezTo>
                  <a:pt x="258" y="123"/>
                  <a:pt x="241" y="146"/>
                  <a:pt x="240" y="168"/>
                </a:cubicBezTo>
                <a:cubicBezTo>
                  <a:pt x="239" y="223"/>
                  <a:pt x="239" y="223"/>
                  <a:pt x="239" y="223"/>
                </a:cubicBezTo>
                <a:cubicBezTo>
                  <a:pt x="239" y="235"/>
                  <a:pt x="228" y="250"/>
                  <a:pt x="217" y="254"/>
                </a:cubicBezTo>
                <a:cubicBezTo>
                  <a:pt x="88" y="302"/>
                  <a:pt x="88" y="302"/>
                  <a:pt x="88" y="302"/>
                </a:cubicBezTo>
                <a:cubicBezTo>
                  <a:pt x="85" y="303"/>
                  <a:pt x="82" y="303"/>
                  <a:pt x="79" y="303"/>
                </a:cubicBezTo>
                <a:cubicBezTo>
                  <a:pt x="70" y="303"/>
                  <a:pt x="61" y="299"/>
                  <a:pt x="58" y="292"/>
                </a:cubicBezTo>
                <a:cubicBezTo>
                  <a:pt x="43" y="258"/>
                  <a:pt x="25" y="191"/>
                  <a:pt x="85" y="116"/>
                </a:cubicBezTo>
                <a:cubicBezTo>
                  <a:pt x="151" y="36"/>
                  <a:pt x="252" y="30"/>
                  <a:pt x="253" y="30"/>
                </a:cubicBezTo>
                <a:cubicBezTo>
                  <a:pt x="254" y="30"/>
                  <a:pt x="352" y="22"/>
                  <a:pt x="455" y="22"/>
                </a:cubicBezTo>
                <a:cubicBezTo>
                  <a:pt x="491" y="22"/>
                  <a:pt x="524" y="23"/>
                  <a:pt x="552" y="25"/>
                </a:cubicBezTo>
                <a:cubicBezTo>
                  <a:pt x="679" y="34"/>
                  <a:pt x="780" y="128"/>
                  <a:pt x="796" y="211"/>
                </a:cubicBezTo>
                <a:cubicBezTo>
                  <a:pt x="805" y="261"/>
                  <a:pt x="784" y="295"/>
                  <a:pt x="765" y="315"/>
                </a:cubicBezTo>
                <a:close/>
                <a:moveTo>
                  <a:pt x="276" y="472"/>
                </a:moveTo>
                <a:cubicBezTo>
                  <a:pt x="248" y="472"/>
                  <a:pt x="225" y="495"/>
                  <a:pt x="225" y="523"/>
                </a:cubicBezTo>
                <a:cubicBezTo>
                  <a:pt x="225" y="551"/>
                  <a:pt x="248" y="574"/>
                  <a:pt x="276" y="574"/>
                </a:cubicBezTo>
                <a:cubicBezTo>
                  <a:pt x="304" y="574"/>
                  <a:pt x="327" y="551"/>
                  <a:pt x="327" y="523"/>
                </a:cubicBezTo>
                <a:cubicBezTo>
                  <a:pt x="327" y="495"/>
                  <a:pt x="304" y="472"/>
                  <a:pt x="276" y="472"/>
                </a:cubicBezTo>
                <a:close/>
                <a:moveTo>
                  <a:pt x="276" y="559"/>
                </a:moveTo>
                <a:cubicBezTo>
                  <a:pt x="256" y="559"/>
                  <a:pt x="240" y="543"/>
                  <a:pt x="240" y="523"/>
                </a:cubicBezTo>
                <a:cubicBezTo>
                  <a:pt x="240" y="503"/>
                  <a:pt x="256" y="487"/>
                  <a:pt x="276" y="487"/>
                </a:cubicBezTo>
                <a:cubicBezTo>
                  <a:pt x="296" y="487"/>
                  <a:pt x="312" y="503"/>
                  <a:pt x="312" y="523"/>
                </a:cubicBezTo>
                <a:cubicBezTo>
                  <a:pt x="312" y="543"/>
                  <a:pt x="296" y="559"/>
                  <a:pt x="276" y="559"/>
                </a:cubicBezTo>
                <a:close/>
                <a:moveTo>
                  <a:pt x="276" y="616"/>
                </a:moveTo>
                <a:cubicBezTo>
                  <a:pt x="248" y="616"/>
                  <a:pt x="225" y="639"/>
                  <a:pt x="225" y="667"/>
                </a:cubicBezTo>
                <a:cubicBezTo>
                  <a:pt x="225" y="696"/>
                  <a:pt x="248" y="719"/>
                  <a:pt x="276" y="719"/>
                </a:cubicBezTo>
                <a:cubicBezTo>
                  <a:pt x="304" y="719"/>
                  <a:pt x="327" y="696"/>
                  <a:pt x="327" y="667"/>
                </a:cubicBezTo>
                <a:cubicBezTo>
                  <a:pt x="327" y="639"/>
                  <a:pt x="304" y="616"/>
                  <a:pt x="276" y="616"/>
                </a:cubicBezTo>
                <a:close/>
                <a:moveTo>
                  <a:pt x="276" y="703"/>
                </a:moveTo>
                <a:cubicBezTo>
                  <a:pt x="256" y="703"/>
                  <a:pt x="240" y="687"/>
                  <a:pt x="240" y="667"/>
                </a:cubicBezTo>
                <a:cubicBezTo>
                  <a:pt x="240" y="648"/>
                  <a:pt x="256" y="632"/>
                  <a:pt x="276" y="632"/>
                </a:cubicBezTo>
                <a:cubicBezTo>
                  <a:pt x="296" y="632"/>
                  <a:pt x="312" y="648"/>
                  <a:pt x="312" y="667"/>
                </a:cubicBezTo>
                <a:cubicBezTo>
                  <a:pt x="312" y="687"/>
                  <a:pt x="296" y="703"/>
                  <a:pt x="276" y="703"/>
                </a:cubicBezTo>
                <a:close/>
                <a:moveTo>
                  <a:pt x="276" y="327"/>
                </a:moveTo>
                <a:cubicBezTo>
                  <a:pt x="248" y="327"/>
                  <a:pt x="225" y="350"/>
                  <a:pt x="225" y="379"/>
                </a:cubicBezTo>
                <a:cubicBezTo>
                  <a:pt x="225" y="407"/>
                  <a:pt x="248" y="430"/>
                  <a:pt x="276" y="430"/>
                </a:cubicBezTo>
                <a:cubicBezTo>
                  <a:pt x="304" y="430"/>
                  <a:pt x="327" y="407"/>
                  <a:pt x="327" y="379"/>
                </a:cubicBezTo>
                <a:cubicBezTo>
                  <a:pt x="327" y="350"/>
                  <a:pt x="304" y="327"/>
                  <a:pt x="276" y="327"/>
                </a:cubicBezTo>
                <a:close/>
                <a:moveTo>
                  <a:pt x="276" y="414"/>
                </a:moveTo>
                <a:cubicBezTo>
                  <a:pt x="256" y="414"/>
                  <a:pt x="240" y="398"/>
                  <a:pt x="240" y="379"/>
                </a:cubicBezTo>
                <a:cubicBezTo>
                  <a:pt x="240" y="359"/>
                  <a:pt x="256" y="343"/>
                  <a:pt x="276" y="343"/>
                </a:cubicBezTo>
                <a:cubicBezTo>
                  <a:pt x="296" y="343"/>
                  <a:pt x="312" y="359"/>
                  <a:pt x="312" y="379"/>
                </a:cubicBezTo>
                <a:cubicBezTo>
                  <a:pt x="312" y="398"/>
                  <a:pt x="296" y="414"/>
                  <a:pt x="276" y="414"/>
                </a:cubicBezTo>
                <a:close/>
                <a:moveTo>
                  <a:pt x="552" y="616"/>
                </a:moveTo>
                <a:cubicBezTo>
                  <a:pt x="524" y="616"/>
                  <a:pt x="501" y="639"/>
                  <a:pt x="501" y="667"/>
                </a:cubicBezTo>
                <a:cubicBezTo>
                  <a:pt x="501" y="696"/>
                  <a:pt x="524" y="719"/>
                  <a:pt x="552" y="719"/>
                </a:cubicBezTo>
                <a:cubicBezTo>
                  <a:pt x="581" y="719"/>
                  <a:pt x="604" y="696"/>
                  <a:pt x="604" y="667"/>
                </a:cubicBezTo>
                <a:cubicBezTo>
                  <a:pt x="604" y="639"/>
                  <a:pt x="581" y="616"/>
                  <a:pt x="552" y="616"/>
                </a:cubicBezTo>
                <a:close/>
                <a:moveTo>
                  <a:pt x="552" y="703"/>
                </a:moveTo>
                <a:cubicBezTo>
                  <a:pt x="533" y="703"/>
                  <a:pt x="517" y="687"/>
                  <a:pt x="517" y="667"/>
                </a:cubicBezTo>
                <a:cubicBezTo>
                  <a:pt x="517" y="648"/>
                  <a:pt x="533" y="632"/>
                  <a:pt x="552" y="632"/>
                </a:cubicBezTo>
                <a:cubicBezTo>
                  <a:pt x="572" y="632"/>
                  <a:pt x="588" y="648"/>
                  <a:pt x="588" y="667"/>
                </a:cubicBezTo>
                <a:cubicBezTo>
                  <a:pt x="588" y="687"/>
                  <a:pt x="572" y="703"/>
                  <a:pt x="552" y="703"/>
                </a:cubicBezTo>
                <a:close/>
                <a:moveTo>
                  <a:pt x="552" y="472"/>
                </a:moveTo>
                <a:cubicBezTo>
                  <a:pt x="524" y="472"/>
                  <a:pt x="501" y="495"/>
                  <a:pt x="501" y="523"/>
                </a:cubicBezTo>
                <a:cubicBezTo>
                  <a:pt x="501" y="551"/>
                  <a:pt x="524" y="574"/>
                  <a:pt x="552" y="574"/>
                </a:cubicBezTo>
                <a:cubicBezTo>
                  <a:pt x="581" y="574"/>
                  <a:pt x="604" y="551"/>
                  <a:pt x="604" y="523"/>
                </a:cubicBezTo>
                <a:cubicBezTo>
                  <a:pt x="604" y="495"/>
                  <a:pt x="581" y="472"/>
                  <a:pt x="552" y="472"/>
                </a:cubicBezTo>
                <a:close/>
                <a:moveTo>
                  <a:pt x="552" y="559"/>
                </a:moveTo>
                <a:cubicBezTo>
                  <a:pt x="533" y="559"/>
                  <a:pt x="517" y="543"/>
                  <a:pt x="517" y="523"/>
                </a:cubicBezTo>
                <a:cubicBezTo>
                  <a:pt x="517" y="503"/>
                  <a:pt x="533" y="487"/>
                  <a:pt x="552" y="487"/>
                </a:cubicBezTo>
                <a:cubicBezTo>
                  <a:pt x="572" y="487"/>
                  <a:pt x="588" y="503"/>
                  <a:pt x="588" y="523"/>
                </a:cubicBezTo>
                <a:cubicBezTo>
                  <a:pt x="588" y="543"/>
                  <a:pt x="572" y="559"/>
                  <a:pt x="552" y="559"/>
                </a:cubicBezTo>
                <a:close/>
                <a:moveTo>
                  <a:pt x="414" y="327"/>
                </a:moveTo>
                <a:cubicBezTo>
                  <a:pt x="386" y="327"/>
                  <a:pt x="363" y="350"/>
                  <a:pt x="363" y="379"/>
                </a:cubicBezTo>
                <a:cubicBezTo>
                  <a:pt x="363" y="407"/>
                  <a:pt x="386" y="430"/>
                  <a:pt x="414" y="430"/>
                </a:cubicBezTo>
                <a:cubicBezTo>
                  <a:pt x="442" y="430"/>
                  <a:pt x="465" y="407"/>
                  <a:pt x="465" y="379"/>
                </a:cubicBezTo>
                <a:cubicBezTo>
                  <a:pt x="465" y="350"/>
                  <a:pt x="442" y="327"/>
                  <a:pt x="414" y="327"/>
                </a:cubicBezTo>
                <a:close/>
                <a:moveTo>
                  <a:pt x="414" y="414"/>
                </a:moveTo>
                <a:cubicBezTo>
                  <a:pt x="394" y="414"/>
                  <a:pt x="378" y="398"/>
                  <a:pt x="378" y="379"/>
                </a:cubicBezTo>
                <a:cubicBezTo>
                  <a:pt x="378" y="359"/>
                  <a:pt x="394" y="343"/>
                  <a:pt x="414" y="343"/>
                </a:cubicBezTo>
                <a:cubicBezTo>
                  <a:pt x="434" y="343"/>
                  <a:pt x="450" y="359"/>
                  <a:pt x="450" y="379"/>
                </a:cubicBezTo>
                <a:cubicBezTo>
                  <a:pt x="450" y="398"/>
                  <a:pt x="434" y="414"/>
                  <a:pt x="414" y="414"/>
                </a:cubicBezTo>
                <a:close/>
                <a:moveTo>
                  <a:pt x="414" y="616"/>
                </a:moveTo>
                <a:cubicBezTo>
                  <a:pt x="386" y="616"/>
                  <a:pt x="363" y="639"/>
                  <a:pt x="363" y="667"/>
                </a:cubicBezTo>
                <a:cubicBezTo>
                  <a:pt x="363" y="696"/>
                  <a:pt x="386" y="719"/>
                  <a:pt x="414" y="719"/>
                </a:cubicBezTo>
                <a:cubicBezTo>
                  <a:pt x="442" y="719"/>
                  <a:pt x="465" y="696"/>
                  <a:pt x="465" y="667"/>
                </a:cubicBezTo>
                <a:cubicBezTo>
                  <a:pt x="465" y="639"/>
                  <a:pt x="442" y="616"/>
                  <a:pt x="414" y="616"/>
                </a:cubicBezTo>
                <a:close/>
                <a:moveTo>
                  <a:pt x="414" y="703"/>
                </a:moveTo>
                <a:cubicBezTo>
                  <a:pt x="394" y="703"/>
                  <a:pt x="378" y="687"/>
                  <a:pt x="378" y="667"/>
                </a:cubicBezTo>
                <a:cubicBezTo>
                  <a:pt x="378" y="648"/>
                  <a:pt x="394" y="632"/>
                  <a:pt x="414" y="632"/>
                </a:cubicBezTo>
                <a:cubicBezTo>
                  <a:pt x="434" y="632"/>
                  <a:pt x="450" y="648"/>
                  <a:pt x="450" y="667"/>
                </a:cubicBezTo>
                <a:cubicBezTo>
                  <a:pt x="450" y="687"/>
                  <a:pt x="434" y="703"/>
                  <a:pt x="414" y="703"/>
                </a:cubicBezTo>
                <a:close/>
                <a:moveTo>
                  <a:pt x="414" y="472"/>
                </a:moveTo>
                <a:cubicBezTo>
                  <a:pt x="386" y="472"/>
                  <a:pt x="363" y="495"/>
                  <a:pt x="363" y="523"/>
                </a:cubicBezTo>
                <a:cubicBezTo>
                  <a:pt x="363" y="551"/>
                  <a:pt x="386" y="574"/>
                  <a:pt x="414" y="574"/>
                </a:cubicBezTo>
                <a:cubicBezTo>
                  <a:pt x="442" y="574"/>
                  <a:pt x="465" y="551"/>
                  <a:pt x="465" y="523"/>
                </a:cubicBezTo>
                <a:cubicBezTo>
                  <a:pt x="465" y="495"/>
                  <a:pt x="442" y="472"/>
                  <a:pt x="414" y="472"/>
                </a:cubicBezTo>
                <a:close/>
                <a:moveTo>
                  <a:pt x="414" y="559"/>
                </a:moveTo>
                <a:cubicBezTo>
                  <a:pt x="394" y="559"/>
                  <a:pt x="378" y="543"/>
                  <a:pt x="378" y="523"/>
                </a:cubicBezTo>
                <a:cubicBezTo>
                  <a:pt x="378" y="503"/>
                  <a:pt x="394" y="487"/>
                  <a:pt x="414" y="487"/>
                </a:cubicBezTo>
                <a:cubicBezTo>
                  <a:pt x="434" y="487"/>
                  <a:pt x="450" y="503"/>
                  <a:pt x="450" y="523"/>
                </a:cubicBezTo>
                <a:cubicBezTo>
                  <a:pt x="450" y="543"/>
                  <a:pt x="434" y="559"/>
                  <a:pt x="414" y="559"/>
                </a:cubicBezTo>
                <a:close/>
                <a:moveTo>
                  <a:pt x="552" y="327"/>
                </a:moveTo>
                <a:cubicBezTo>
                  <a:pt x="524" y="327"/>
                  <a:pt x="501" y="350"/>
                  <a:pt x="501" y="379"/>
                </a:cubicBezTo>
                <a:cubicBezTo>
                  <a:pt x="501" y="407"/>
                  <a:pt x="524" y="430"/>
                  <a:pt x="552" y="430"/>
                </a:cubicBezTo>
                <a:cubicBezTo>
                  <a:pt x="581" y="430"/>
                  <a:pt x="604" y="407"/>
                  <a:pt x="604" y="379"/>
                </a:cubicBezTo>
                <a:cubicBezTo>
                  <a:pt x="604" y="350"/>
                  <a:pt x="581" y="327"/>
                  <a:pt x="552" y="327"/>
                </a:cubicBezTo>
                <a:close/>
                <a:moveTo>
                  <a:pt x="552" y="414"/>
                </a:moveTo>
                <a:cubicBezTo>
                  <a:pt x="533" y="414"/>
                  <a:pt x="517" y="398"/>
                  <a:pt x="517" y="379"/>
                </a:cubicBezTo>
                <a:cubicBezTo>
                  <a:pt x="517" y="359"/>
                  <a:pt x="533" y="343"/>
                  <a:pt x="552" y="343"/>
                </a:cubicBezTo>
                <a:cubicBezTo>
                  <a:pt x="572" y="343"/>
                  <a:pt x="588" y="359"/>
                  <a:pt x="588" y="379"/>
                </a:cubicBezTo>
                <a:cubicBezTo>
                  <a:pt x="588" y="398"/>
                  <a:pt x="572" y="414"/>
                  <a:pt x="552" y="414"/>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 name="Oval 4"/>
          <p:cNvSpPr/>
          <p:nvPr/>
        </p:nvSpPr>
        <p:spPr>
          <a:xfrm>
            <a:off x="4321773" y="2058432"/>
            <a:ext cx="3236801" cy="3236803"/>
          </a:xfrm>
          <a:prstGeom prst="ellipse">
            <a:avLst/>
          </a:prstGeom>
          <a:solidFill>
            <a:schemeClr val="bg1"/>
          </a:solidFill>
          <a:ln w="190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 name="Oval 7"/>
          <p:cNvSpPr/>
          <p:nvPr/>
        </p:nvSpPr>
        <p:spPr>
          <a:xfrm>
            <a:off x="1493972" y="3573757"/>
            <a:ext cx="2192201" cy="2192201"/>
          </a:xfrm>
          <a:prstGeom prst="ellipse">
            <a:avLst/>
          </a:prstGeom>
          <a:solidFill>
            <a:schemeClr val="bg1"/>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 name="Oval 9"/>
          <p:cNvSpPr/>
          <p:nvPr/>
        </p:nvSpPr>
        <p:spPr>
          <a:xfrm>
            <a:off x="8185546" y="3657184"/>
            <a:ext cx="2635305" cy="2635307"/>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sp>
        <p:nvSpPr>
          <p:cNvPr id="11" name="Oval 10"/>
          <p:cNvSpPr/>
          <p:nvPr/>
        </p:nvSpPr>
        <p:spPr>
          <a:xfrm>
            <a:off x="3949679" y="1644967"/>
            <a:ext cx="4069445" cy="406944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Oval 11"/>
          <p:cNvSpPr/>
          <p:nvPr/>
        </p:nvSpPr>
        <p:spPr>
          <a:xfrm>
            <a:off x="7797836" y="3269474"/>
            <a:ext cx="3410725" cy="3410727"/>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grpSp>
        <p:nvGrpSpPr>
          <p:cNvPr id="44" name="Group 43"/>
          <p:cNvGrpSpPr/>
          <p:nvPr/>
        </p:nvGrpSpPr>
        <p:grpSpPr>
          <a:xfrm>
            <a:off x="7008503" y="-261861"/>
            <a:ext cx="2937655" cy="2937656"/>
            <a:chOff x="4959559" y="-41419"/>
            <a:chExt cx="1921265" cy="1921266"/>
          </a:xfrm>
        </p:grpSpPr>
        <p:sp>
          <p:nvSpPr>
            <p:cNvPr id="9" name="Oval 8"/>
            <p:cNvSpPr/>
            <p:nvPr/>
          </p:nvSpPr>
          <p:spPr>
            <a:xfrm>
              <a:off x="5238044" y="237066"/>
              <a:ext cx="1364295" cy="1364296"/>
            </a:xfrm>
            <a:prstGeom prst="ellipse">
              <a:avLst/>
            </a:prstGeom>
            <a:solidFill>
              <a:schemeClr val="bg1"/>
            </a:solidFill>
            <a:ln w="190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3" name="Oval 12"/>
            <p:cNvSpPr/>
            <p:nvPr/>
          </p:nvSpPr>
          <p:spPr>
            <a:xfrm>
              <a:off x="4959559" y="-41419"/>
              <a:ext cx="1921265" cy="192126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15" name="Oval 14"/>
          <p:cNvSpPr/>
          <p:nvPr/>
        </p:nvSpPr>
        <p:spPr>
          <a:xfrm>
            <a:off x="1106694" y="3186479"/>
            <a:ext cx="2966756" cy="296675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19" name="Group 18"/>
          <p:cNvGrpSpPr/>
          <p:nvPr/>
        </p:nvGrpSpPr>
        <p:grpSpPr>
          <a:xfrm>
            <a:off x="-101599" y="593638"/>
            <a:ext cx="1614116" cy="1614117"/>
            <a:chOff x="1312261" y="1239862"/>
            <a:chExt cx="1396424" cy="1396425"/>
          </a:xfrm>
        </p:grpSpPr>
        <p:sp>
          <p:nvSpPr>
            <p:cNvPr id="17" name="Oval 16"/>
            <p:cNvSpPr/>
            <p:nvPr/>
          </p:nvSpPr>
          <p:spPr>
            <a:xfrm>
              <a:off x="1613552" y="1541153"/>
              <a:ext cx="793841" cy="793844"/>
            </a:xfrm>
            <a:prstGeom prst="ellipse">
              <a:avLst/>
            </a:prstGeom>
            <a:solidFill>
              <a:schemeClr val="bg2">
                <a:alpha val="20000"/>
              </a:schemeClr>
            </a:solidFill>
            <a:ln w="190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dirty="0"/>
            </a:p>
          </p:txBody>
        </p:sp>
        <p:sp>
          <p:nvSpPr>
            <p:cNvPr id="18" name="Oval 17"/>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3" name="Freeform 33"/>
          <p:cNvSpPr>
            <a:spLocks noEditPoints="1"/>
          </p:cNvSpPr>
          <p:nvPr/>
        </p:nvSpPr>
        <p:spPr bwMode="auto">
          <a:xfrm>
            <a:off x="2224982" y="3812832"/>
            <a:ext cx="698929" cy="732905"/>
          </a:xfrm>
          <a:custGeom>
            <a:avLst/>
            <a:gdLst>
              <a:gd name="T0" fmla="*/ 787 w 800"/>
              <a:gd name="T1" fmla="*/ 260 h 839"/>
              <a:gd name="T2" fmla="*/ 569 w 800"/>
              <a:gd name="T3" fmla="*/ 260 h 839"/>
              <a:gd name="T4" fmla="*/ 556 w 800"/>
              <a:gd name="T5" fmla="*/ 273 h 839"/>
              <a:gd name="T6" fmla="*/ 556 w 800"/>
              <a:gd name="T7" fmla="*/ 827 h 839"/>
              <a:gd name="T8" fmla="*/ 569 w 800"/>
              <a:gd name="T9" fmla="*/ 839 h 839"/>
              <a:gd name="T10" fmla="*/ 787 w 800"/>
              <a:gd name="T11" fmla="*/ 839 h 839"/>
              <a:gd name="T12" fmla="*/ 800 w 800"/>
              <a:gd name="T13" fmla="*/ 827 h 839"/>
              <a:gd name="T14" fmla="*/ 800 w 800"/>
              <a:gd name="T15" fmla="*/ 273 h 839"/>
              <a:gd name="T16" fmla="*/ 787 w 800"/>
              <a:gd name="T17" fmla="*/ 260 h 839"/>
              <a:gd name="T18" fmla="*/ 775 w 800"/>
              <a:gd name="T19" fmla="*/ 814 h 839"/>
              <a:gd name="T20" fmla="*/ 581 w 800"/>
              <a:gd name="T21" fmla="*/ 814 h 839"/>
              <a:gd name="T22" fmla="*/ 581 w 800"/>
              <a:gd name="T23" fmla="*/ 285 h 839"/>
              <a:gd name="T24" fmla="*/ 775 w 800"/>
              <a:gd name="T25" fmla="*/ 285 h 839"/>
              <a:gd name="T26" fmla="*/ 775 w 800"/>
              <a:gd name="T27" fmla="*/ 814 h 839"/>
              <a:gd name="T28" fmla="*/ 509 w 800"/>
              <a:gd name="T29" fmla="*/ 0 h 839"/>
              <a:gd name="T30" fmla="*/ 291 w 800"/>
              <a:gd name="T31" fmla="*/ 0 h 839"/>
              <a:gd name="T32" fmla="*/ 278 w 800"/>
              <a:gd name="T33" fmla="*/ 12 h 839"/>
              <a:gd name="T34" fmla="*/ 278 w 800"/>
              <a:gd name="T35" fmla="*/ 827 h 839"/>
              <a:gd name="T36" fmla="*/ 291 w 800"/>
              <a:gd name="T37" fmla="*/ 839 h 839"/>
              <a:gd name="T38" fmla="*/ 509 w 800"/>
              <a:gd name="T39" fmla="*/ 839 h 839"/>
              <a:gd name="T40" fmla="*/ 521 w 800"/>
              <a:gd name="T41" fmla="*/ 827 h 839"/>
              <a:gd name="T42" fmla="*/ 521 w 800"/>
              <a:gd name="T43" fmla="*/ 12 h 839"/>
              <a:gd name="T44" fmla="*/ 509 w 800"/>
              <a:gd name="T45" fmla="*/ 0 h 839"/>
              <a:gd name="T46" fmla="*/ 497 w 800"/>
              <a:gd name="T47" fmla="*/ 814 h 839"/>
              <a:gd name="T48" fmla="*/ 303 w 800"/>
              <a:gd name="T49" fmla="*/ 814 h 839"/>
              <a:gd name="T50" fmla="*/ 303 w 800"/>
              <a:gd name="T51" fmla="*/ 25 h 839"/>
              <a:gd name="T52" fmla="*/ 497 w 800"/>
              <a:gd name="T53" fmla="*/ 25 h 839"/>
              <a:gd name="T54" fmla="*/ 497 w 800"/>
              <a:gd name="T55" fmla="*/ 814 h 839"/>
              <a:gd name="T56" fmla="*/ 231 w 800"/>
              <a:gd name="T57" fmla="*/ 395 h 839"/>
              <a:gd name="T58" fmla="*/ 12 w 800"/>
              <a:gd name="T59" fmla="*/ 395 h 839"/>
              <a:gd name="T60" fmla="*/ 0 w 800"/>
              <a:gd name="T61" fmla="*/ 408 h 839"/>
              <a:gd name="T62" fmla="*/ 0 w 800"/>
              <a:gd name="T63" fmla="*/ 827 h 839"/>
              <a:gd name="T64" fmla="*/ 12 w 800"/>
              <a:gd name="T65" fmla="*/ 839 h 839"/>
              <a:gd name="T66" fmla="*/ 231 w 800"/>
              <a:gd name="T67" fmla="*/ 839 h 839"/>
              <a:gd name="T68" fmla="*/ 243 w 800"/>
              <a:gd name="T69" fmla="*/ 827 h 839"/>
              <a:gd name="T70" fmla="*/ 243 w 800"/>
              <a:gd name="T71" fmla="*/ 408 h 839"/>
              <a:gd name="T72" fmla="*/ 231 w 800"/>
              <a:gd name="T73" fmla="*/ 395 h 839"/>
              <a:gd name="T74" fmla="*/ 218 w 800"/>
              <a:gd name="T75" fmla="*/ 814 h 839"/>
              <a:gd name="T76" fmla="*/ 25 w 800"/>
              <a:gd name="T77" fmla="*/ 814 h 839"/>
              <a:gd name="T78" fmla="*/ 25 w 800"/>
              <a:gd name="T79" fmla="*/ 420 h 839"/>
              <a:gd name="T80" fmla="*/ 218 w 800"/>
              <a:gd name="T81" fmla="*/ 420 h 839"/>
              <a:gd name="T82" fmla="*/ 218 w 800"/>
              <a:gd name="T83" fmla="*/ 814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839">
                <a:moveTo>
                  <a:pt x="787" y="260"/>
                </a:moveTo>
                <a:cubicBezTo>
                  <a:pt x="569" y="260"/>
                  <a:pt x="569" y="260"/>
                  <a:pt x="569" y="260"/>
                </a:cubicBezTo>
                <a:cubicBezTo>
                  <a:pt x="562" y="260"/>
                  <a:pt x="556" y="266"/>
                  <a:pt x="556" y="273"/>
                </a:cubicBezTo>
                <a:cubicBezTo>
                  <a:pt x="556" y="827"/>
                  <a:pt x="556" y="827"/>
                  <a:pt x="556" y="827"/>
                </a:cubicBezTo>
                <a:cubicBezTo>
                  <a:pt x="556" y="833"/>
                  <a:pt x="562" y="839"/>
                  <a:pt x="569" y="839"/>
                </a:cubicBezTo>
                <a:cubicBezTo>
                  <a:pt x="787" y="839"/>
                  <a:pt x="787" y="839"/>
                  <a:pt x="787" y="839"/>
                </a:cubicBezTo>
                <a:cubicBezTo>
                  <a:pt x="794" y="839"/>
                  <a:pt x="800" y="833"/>
                  <a:pt x="800" y="827"/>
                </a:cubicBezTo>
                <a:cubicBezTo>
                  <a:pt x="800" y="273"/>
                  <a:pt x="800" y="273"/>
                  <a:pt x="800" y="273"/>
                </a:cubicBezTo>
                <a:cubicBezTo>
                  <a:pt x="800" y="266"/>
                  <a:pt x="794" y="260"/>
                  <a:pt x="787" y="260"/>
                </a:cubicBezTo>
                <a:close/>
                <a:moveTo>
                  <a:pt x="775" y="814"/>
                </a:moveTo>
                <a:cubicBezTo>
                  <a:pt x="581" y="814"/>
                  <a:pt x="581" y="814"/>
                  <a:pt x="581" y="814"/>
                </a:cubicBezTo>
                <a:cubicBezTo>
                  <a:pt x="581" y="285"/>
                  <a:pt x="581" y="285"/>
                  <a:pt x="581" y="285"/>
                </a:cubicBezTo>
                <a:cubicBezTo>
                  <a:pt x="775" y="285"/>
                  <a:pt x="775" y="285"/>
                  <a:pt x="775" y="285"/>
                </a:cubicBezTo>
                <a:lnTo>
                  <a:pt x="775" y="814"/>
                </a:lnTo>
                <a:close/>
                <a:moveTo>
                  <a:pt x="509" y="0"/>
                </a:moveTo>
                <a:cubicBezTo>
                  <a:pt x="291" y="0"/>
                  <a:pt x="291" y="0"/>
                  <a:pt x="291" y="0"/>
                </a:cubicBezTo>
                <a:cubicBezTo>
                  <a:pt x="284" y="0"/>
                  <a:pt x="278" y="6"/>
                  <a:pt x="278" y="12"/>
                </a:cubicBezTo>
                <a:cubicBezTo>
                  <a:pt x="278" y="827"/>
                  <a:pt x="278" y="827"/>
                  <a:pt x="278" y="827"/>
                </a:cubicBezTo>
                <a:cubicBezTo>
                  <a:pt x="278" y="833"/>
                  <a:pt x="284" y="839"/>
                  <a:pt x="291" y="839"/>
                </a:cubicBezTo>
                <a:cubicBezTo>
                  <a:pt x="509" y="839"/>
                  <a:pt x="509" y="839"/>
                  <a:pt x="509" y="839"/>
                </a:cubicBezTo>
                <a:cubicBezTo>
                  <a:pt x="516" y="839"/>
                  <a:pt x="521" y="833"/>
                  <a:pt x="521" y="827"/>
                </a:cubicBezTo>
                <a:cubicBezTo>
                  <a:pt x="521" y="12"/>
                  <a:pt x="521" y="12"/>
                  <a:pt x="521" y="12"/>
                </a:cubicBezTo>
                <a:cubicBezTo>
                  <a:pt x="521" y="6"/>
                  <a:pt x="516" y="0"/>
                  <a:pt x="509" y="0"/>
                </a:cubicBezTo>
                <a:close/>
                <a:moveTo>
                  <a:pt x="497" y="814"/>
                </a:moveTo>
                <a:cubicBezTo>
                  <a:pt x="303" y="814"/>
                  <a:pt x="303" y="814"/>
                  <a:pt x="303" y="814"/>
                </a:cubicBezTo>
                <a:cubicBezTo>
                  <a:pt x="303" y="25"/>
                  <a:pt x="303" y="25"/>
                  <a:pt x="303" y="25"/>
                </a:cubicBezTo>
                <a:cubicBezTo>
                  <a:pt x="497" y="25"/>
                  <a:pt x="497" y="25"/>
                  <a:pt x="497" y="25"/>
                </a:cubicBezTo>
                <a:lnTo>
                  <a:pt x="497" y="814"/>
                </a:lnTo>
                <a:close/>
                <a:moveTo>
                  <a:pt x="231" y="395"/>
                </a:moveTo>
                <a:cubicBezTo>
                  <a:pt x="12" y="395"/>
                  <a:pt x="12" y="395"/>
                  <a:pt x="12" y="395"/>
                </a:cubicBezTo>
                <a:cubicBezTo>
                  <a:pt x="5" y="395"/>
                  <a:pt x="0" y="401"/>
                  <a:pt x="0" y="408"/>
                </a:cubicBezTo>
                <a:cubicBezTo>
                  <a:pt x="0" y="827"/>
                  <a:pt x="0" y="827"/>
                  <a:pt x="0" y="827"/>
                </a:cubicBezTo>
                <a:cubicBezTo>
                  <a:pt x="0" y="833"/>
                  <a:pt x="5" y="839"/>
                  <a:pt x="12" y="839"/>
                </a:cubicBezTo>
                <a:cubicBezTo>
                  <a:pt x="231" y="839"/>
                  <a:pt x="231" y="839"/>
                  <a:pt x="231" y="839"/>
                </a:cubicBezTo>
                <a:cubicBezTo>
                  <a:pt x="238" y="839"/>
                  <a:pt x="243" y="833"/>
                  <a:pt x="243" y="827"/>
                </a:cubicBezTo>
                <a:cubicBezTo>
                  <a:pt x="243" y="408"/>
                  <a:pt x="243" y="408"/>
                  <a:pt x="243" y="408"/>
                </a:cubicBezTo>
                <a:cubicBezTo>
                  <a:pt x="243" y="401"/>
                  <a:pt x="238" y="395"/>
                  <a:pt x="231" y="395"/>
                </a:cubicBezTo>
                <a:close/>
                <a:moveTo>
                  <a:pt x="218" y="814"/>
                </a:moveTo>
                <a:cubicBezTo>
                  <a:pt x="25" y="814"/>
                  <a:pt x="25" y="814"/>
                  <a:pt x="25" y="814"/>
                </a:cubicBezTo>
                <a:cubicBezTo>
                  <a:pt x="25" y="420"/>
                  <a:pt x="25" y="420"/>
                  <a:pt x="25" y="420"/>
                </a:cubicBezTo>
                <a:cubicBezTo>
                  <a:pt x="218" y="420"/>
                  <a:pt x="218" y="420"/>
                  <a:pt x="218" y="420"/>
                </a:cubicBezTo>
                <a:lnTo>
                  <a:pt x="218" y="81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4" name="Oval 23"/>
          <p:cNvSpPr/>
          <p:nvPr/>
        </p:nvSpPr>
        <p:spPr>
          <a:xfrm>
            <a:off x="1326369" y="1338009"/>
            <a:ext cx="333744" cy="333744"/>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28" name="Group 27"/>
          <p:cNvGrpSpPr/>
          <p:nvPr/>
        </p:nvGrpSpPr>
        <p:grpSpPr>
          <a:xfrm>
            <a:off x="4130626" y="2104737"/>
            <a:ext cx="573324" cy="573324"/>
            <a:chOff x="3858203" y="2063591"/>
            <a:chExt cx="312530" cy="312530"/>
          </a:xfrm>
        </p:grpSpPr>
        <p:sp>
          <p:nvSpPr>
            <p:cNvPr id="25" name="Oval 24"/>
            <p:cNvSpPr/>
            <p:nvPr/>
          </p:nvSpPr>
          <p:spPr>
            <a:xfrm>
              <a:off x="3923503" y="2128891"/>
              <a:ext cx="181930" cy="18193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27" name="Oval 26"/>
            <p:cNvSpPr/>
            <p:nvPr/>
          </p:nvSpPr>
          <p:spPr>
            <a:xfrm>
              <a:off x="3858203" y="2063591"/>
              <a:ext cx="312530" cy="31253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29" name="Group 28"/>
          <p:cNvGrpSpPr/>
          <p:nvPr/>
        </p:nvGrpSpPr>
        <p:grpSpPr>
          <a:xfrm>
            <a:off x="3703502" y="3958843"/>
            <a:ext cx="573324" cy="573324"/>
            <a:chOff x="3858203" y="2063591"/>
            <a:chExt cx="312530" cy="312530"/>
          </a:xfrm>
        </p:grpSpPr>
        <p:sp>
          <p:nvSpPr>
            <p:cNvPr id="30" name="Oval 29"/>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1" name="Oval 30"/>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2" name="Group 31"/>
          <p:cNvGrpSpPr/>
          <p:nvPr/>
        </p:nvGrpSpPr>
        <p:grpSpPr>
          <a:xfrm>
            <a:off x="7137634" y="1960091"/>
            <a:ext cx="573324" cy="573324"/>
            <a:chOff x="3858203" y="2063591"/>
            <a:chExt cx="312530" cy="312530"/>
          </a:xfrm>
        </p:grpSpPr>
        <p:sp>
          <p:nvSpPr>
            <p:cNvPr id="33" name="Oval 32"/>
            <p:cNvSpPr/>
            <p:nvPr/>
          </p:nvSpPr>
          <p:spPr>
            <a:xfrm>
              <a:off x="3923503" y="2128891"/>
              <a:ext cx="181930" cy="181930"/>
            </a:xfrm>
            <a:prstGeom prst="ellipse">
              <a:avLst/>
            </a:prstGeom>
            <a:solidFill>
              <a:schemeClr val="accent5"/>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4" name="Oval 33"/>
            <p:cNvSpPr/>
            <p:nvPr/>
          </p:nvSpPr>
          <p:spPr>
            <a:xfrm>
              <a:off x="3858203" y="2063591"/>
              <a:ext cx="312530" cy="312530"/>
            </a:xfrm>
            <a:prstGeom prst="ellipse">
              <a:avLst/>
            </a:prstGeom>
            <a:no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5" name="Group 34"/>
          <p:cNvGrpSpPr/>
          <p:nvPr/>
        </p:nvGrpSpPr>
        <p:grpSpPr>
          <a:xfrm>
            <a:off x="7615569" y="4065625"/>
            <a:ext cx="573324" cy="573324"/>
            <a:chOff x="3858203" y="2063591"/>
            <a:chExt cx="312530" cy="312530"/>
          </a:xfrm>
        </p:grpSpPr>
        <p:sp>
          <p:nvSpPr>
            <p:cNvPr id="36" name="Oval 35"/>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7" name="Oval 36"/>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9" name="Group 38"/>
          <p:cNvGrpSpPr/>
          <p:nvPr/>
        </p:nvGrpSpPr>
        <p:grpSpPr>
          <a:xfrm>
            <a:off x="10571683" y="2499811"/>
            <a:ext cx="1614116" cy="1614117"/>
            <a:chOff x="1312261" y="1239862"/>
            <a:chExt cx="1396424" cy="1396425"/>
          </a:xfrm>
        </p:grpSpPr>
        <p:sp>
          <p:nvSpPr>
            <p:cNvPr id="40" name="Oval 39"/>
            <p:cNvSpPr/>
            <p:nvPr/>
          </p:nvSpPr>
          <p:spPr>
            <a:xfrm>
              <a:off x="1613552" y="1541153"/>
              <a:ext cx="793841" cy="793844"/>
            </a:xfrm>
            <a:prstGeom prst="ellipse">
              <a:avLst/>
            </a:prstGeom>
            <a:solidFill>
              <a:schemeClr val="accent1">
                <a:alpha val="20000"/>
              </a:schemeClr>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1" name="Oval 40"/>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1" name="Freeform 37"/>
          <p:cNvSpPr>
            <a:spLocks noEditPoints="1"/>
          </p:cNvSpPr>
          <p:nvPr/>
        </p:nvSpPr>
        <p:spPr bwMode="auto">
          <a:xfrm>
            <a:off x="9148412" y="3910060"/>
            <a:ext cx="709240" cy="780659"/>
          </a:xfrm>
          <a:custGeom>
            <a:avLst/>
            <a:gdLst>
              <a:gd name="T0" fmla="*/ 400 w 800"/>
              <a:gd name="T1" fmla="*/ 0 h 880"/>
              <a:gd name="T2" fmla="*/ 0 w 800"/>
              <a:gd name="T3" fmla="*/ 180 h 880"/>
              <a:gd name="T4" fmla="*/ 0 w 800"/>
              <a:gd name="T5" fmla="*/ 700 h 880"/>
              <a:gd name="T6" fmla="*/ 400 w 800"/>
              <a:gd name="T7" fmla="*/ 880 h 880"/>
              <a:gd name="T8" fmla="*/ 800 w 800"/>
              <a:gd name="T9" fmla="*/ 700 h 880"/>
              <a:gd name="T10" fmla="*/ 800 w 800"/>
              <a:gd name="T11" fmla="*/ 180 h 880"/>
              <a:gd name="T12" fmla="*/ 400 w 800"/>
              <a:gd name="T13" fmla="*/ 0 h 880"/>
              <a:gd name="T14" fmla="*/ 760 w 800"/>
              <a:gd name="T15" fmla="*/ 700 h 880"/>
              <a:gd name="T16" fmla="*/ 400 w 800"/>
              <a:gd name="T17" fmla="*/ 840 h 880"/>
              <a:gd name="T18" fmla="*/ 40 w 800"/>
              <a:gd name="T19" fmla="*/ 700 h 880"/>
              <a:gd name="T20" fmla="*/ 40 w 800"/>
              <a:gd name="T21" fmla="*/ 599 h 880"/>
              <a:gd name="T22" fmla="*/ 400 w 800"/>
              <a:gd name="T23" fmla="*/ 700 h 880"/>
              <a:gd name="T24" fmla="*/ 760 w 800"/>
              <a:gd name="T25" fmla="*/ 599 h 880"/>
              <a:gd name="T26" fmla="*/ 760 w 800"/>
              <a:gd name="T27" fmla="*/ 700 h 880"/>
              <a:gd name="T28" fmla="*/ 760 w 800"/>
              <a:gd name="T29" fmla="*/ 520 h 880"/>
              <a:gd name="T30" fmla="*/ 400 w 800"/>
              <a:gd name="T31" fmla="*/ 660 h 880"/>
              <a:gd name="T32" fmla="*/ 40 w 800"/>
              <a:gd name="T33" fmla="*/ 520 h 880"/>
              <a:gd name="T34" fmla="*/ 40 w 800"/>
              <a:gd name="T35" fmla="*/ 419 h 880"/>
              <a:gd name="T36" fmla="*/ 400 w 800"/>
              <a:gd name="T37" fmla="*/ 520 h 880"/>
              <a:gd name="T38" fmla="*/ 760 w 800"/>
              <a:gd name="T39" fmla="*/ 419 h 880"/>
              <a:gd name="T40" fmla="*/ 760 w 800"/>
              <a:gd name="T41" fmla="*/ 520 h 880"/>
              <a:gd name="T42" fmla="*/ 760 w 800"/>
              <a:gd name="T43" fmla="*/ 340 h 880"/>
              <a:gd name="T44" fmla="*/ 400 w 800"/>
              <a:gd name="T45" fmla="*/ 480 h 880"/>
              <a:gd name="T46" fmla="*/ 40 w 800"/>
              <a:gd name="T47" fmla="*/ 340 h 880"/>
              <a:gd name="T48" fmla="*/ 40 w 800"/>
              <a:gd name="T49" fmla="*/ 259 h 880"/>
              <a:gd name="T50" fmla="*/ 400 w 800"/>
              <a:gd name="T51" fmla="*/ 360 h 880"/>
              <a:gd name="T52" fmla="*/ 760 w 800"/>
              <a:gd name="T53" fmla="*/ 259 h 880"/>
              <a:gd name="T54" fmla="*/ 760 w 800"/>
              <a:gd name="T55" fmla="*/ 340 h 880"/>
              <a:gd name="T56" fmla="*/ 400 w 800"/>
              <a:gd name="T57" fmla="*/ 320 h 880"/>
              <a:gd name="T58" fmla="*/ 40 w 800"/>
              <a:gd name="T59" fmla="*/ 180 h 880"/>
              <a:gd name="T60" fmla="*/ 400 w 800"/>
              <a:gd name="T61" fmla="*/ 40 h 880"/>
              <a:gd name="T62" fmla="*/ 760 w 800"/>
              <a:gd name="T63" fmla="*/ 180 h 880"/>
              <a:gd name="T64" fmla="*/ 400 w 800"/>
              <a:gd name="T65" fmla="*/ 32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880">
                <a:moveTo>
                  <a:pt x="400" y="0"/>
                </a:moveTo>
                <a:cubicBezTo>
                  <a:pt x="175" y="0"/>
                  <a:pt x="0" y="79"/>
                  <a:pt x="0" y="180"/>
                </a:cubicBezTo>
                <a:cubicBezTo>
                  <a:pt x="0" y="700"/>
                  <a:pt x="0" y="700"/>
                  <a:pt x="0" y="700"/>
                </a:cubicBezTo>
                <a:cubicBezTo>
                  <a:pt x="0" y="801"/>
                  <a:pt x="175" y="880"/>
                  <a:pt x="400" y="880"/>
                </a:cubicBezTo>
                <a:cubicBezTo>
                  <a:pt x="624" y="880"/>
                  <a:pt x="800" y="801"/>
                  <a:pt x="800" y="700"/>
                </a:cubicBezTo>
                <a:cubicBezTo>
                  <a:pt x="800" y="180"/>
                  <a:pt x="800" y="180"/>
                  <a:pt x="800" y="180"/>
                </a:cubicBezTo>
                <a:cubicBezTo>
                  <a:pt x="800" y="79"/>
                  <a:pt x="624" y="0"/>
                  <a:pt x="400" y="0"/>
                </a:cubicBezTo>
                <a:close/>
                <a:moveTo>
                  <a:pt x="760" y="700"/>
                </a:moveTo>
                <a:cubicBezTo>
                  <a:pt x="760" y="782"/>
                  <a:pt x="570" y="840"/>
                  <a:pt x="400" y="840"/>
                </a:cubicBezTo>
                <a:cubicBezTo>
                  <a:pt x="229" y="840"/>
                  <a:pt x="40" y="782"/>
                  <a:pt x="40" y="700"/>
                </a:cubicBezTo>
                <a:cubicBezTo>
                  <a:pt x="40" y="599"/>
                  <a:pt x="40" y="599"/>
                  <a:pt x="40" y="599"/>
                </a:cubicBezTo>
                <a:cubicBezTo>
                  <a:pt x="104" y="659"/>
                  <a:pt x="239" y="700"/>
                  <a:pt x="400" y="700"/>
                </a:cubicBezTo>
                <a:cubicBezTo>
                  <a:pt x="560" y="700"/>
                  <a:pt x="695" y="659"/>
                  <a:pt x="760" y="599"/>
                </a:cubicBezTo>
                <a:lnTo>
                  <a:pt x="760" y="700"/>
                </a:lnTo>
                <a:close/>
                <a:moveTo>
                  <a:pt x="760" y="520"/>
                </a:moveTo>
                <a:cubicBezTo>
                  <a:pt x="760" y="602"/>
                  <a:pt x="570" y="660"/>
                  <a:pt x="400" y="660"/>
                </a:cubicBezTo>
                <a:cubicBezTo>
                  <a:pt x="229" y="660"/>
                  <a:pt x="40" y="602"/>
                  <a:pt x="40" y="520"/>
                </a:cubicBezTo>
                <a:cubicBezTo>
                  <a:pt x="40" y="419"/>
                  <a:pt x="40" y="419"/>
                  <a:pt x="40" y="419"/>
                </a:cubicBezTo>
                <a:cubicBezTo>
                  <a:pt x="104" y="479"/>
                  <a:pt x="239" y="520"/>
                  <a:pt x="400" y="520"/>
                </a:cubicBezTo>
                <a:cubicBezTo>
                  <a:pt x="560" y="520"/>
                  <a:pt x="695" y="479"/>
                  <a:pt x="760" y="419"/>
                </a:cubicBezTo>
                <a:lnTo>
                  <a:pt x="760" y="520"/>
                </a:lnTo>
                <a:close/>
                <a:moveTo>
                  <a:pt x="760" y="340"/>
                </a:moveTo>
                <a:cubicBezTo>
                  <a:pt x="760" y="422"/>
                  <a:pt x="570" y="480"/>
                  <a:pt x="400" y="480"/>
                </a:cubicBezTo>
                <a:cubicBezTo>
                  <a:pt x="229" y="480"/>
                  <a:pt x="40" y="422"/>
                  <a:pt x="40" y="340"/>
                </a:cubicBezTo>
                <a:cubicBezTo>
                  <a:pt x="40" y="259"/>
                  <a:pt x="40" y="259"/>
                  <a:pt x="40" y="259"/>
                </a:cubicBezTo>
                <a:cubicBezTo>
                  <a:pt x="104" y="319"/>
                  <a:pt x="239" y="360"/>
                  <a:pt x="400" y="360"/>
                </a:cubicBezTo>
                <a:cubicBezTo>
                  <a:pt x="560" y="360"/>
                  <a:pt x="695" y="319"/>
                  <a:pt x="760" y="259"/>
                </a:cubicBezTo>
                <a:lnTo>
                  <a:pt x="760" y="340"/>
                </a:lnTo>
                <a:close/>
                <a:moveTo>
                  <a:pt x="400" y="320"/>
                </a:moveTo>
                <a:cubicBezTo>
                  <a:pt x="229" y="320"/>
                  <a:pt x="40" y="262"/>
                  <a:pt x="40" y="180"/>
                </a:cubicBezTo>
                <a:cubicBezTo>
                  <a:pt x="40" y="97"/>
                  <a:pt x="229" y="40"/>
                  <a:pt x="400" y="40"/>
                </a:cubicBezTo>
                <a:cubicBezTo>
                  <a:pt x="570" y="40"/>
                  <a:pt x="760" y="97"/>
                  <a:pt x="760" y="180"/>
                </a:cubicBezTo>
                <a:cubicBezTo>
                  <a:pt x="760" y="262"/>
                  <a:pt x="570" y="320"/>
                  <a:pt x="400" y="320"/>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Freeform 29"/>
          <p:cNvSpPr>
            <a:spLocks noEditPoints="1"/>
          </p:cNvSpPr>
          <p:nvPr/>
        </p:nvSpPr>
        <p:spPr bwMode="auto">
          <a:xfrm>
            <a:off x="8097676" y="397532"/>
            <a:ext cx="756685" cy="756685"/>
          </a:xfrm>
          <a:custGeom>
            <a:avLst/>
            <a:gdLst>
              <a:gd name="T0" fmla="*/ 400 w 800"/>
              <a:gd name="T1" fmla="*/ 566 h 800"/>
              <a:gd name="T2" fmla="*/ 400 w 800"/>
              <a:gd name="T3" fmla="*/ 533 h 800"/>
              <a:gd name="T4" fmla="*/ 533 w 800"/>
              <a:gd name="T5" fmla="*/ 400 h 800"/>
              <a:gd name="T6" fmla="*/ 688 w 800"/>
              <a:gd name="T7" fmla="*/ 316 h 800"/>
              <a:gd name="T8" fmla="*/ 721 w 800"/>
              <a:gd name="T9" fmla="*/ 176 h 800"/>
              <a:gd name="T10" fmla="*/ 588 w 800"/>
              <a:gd name="T11" fmla="*/ 93 h 800"/>
              <a:gd name="T12" fmla="*/ 483 w 800"/>
              <a:gd name="T13" fmla="*/ 50 h 800"/>
              <a:gd name="T14" fmla="*/ 316 w 800"/>
              <a:gd name="T15" fmla="*/ 50 h 800"/>
              <a:gd name="T16" fmla="*/ 211 w 800"/>
              <a:gd name="T17" fmla="*/ 93 h 800"/>
              <a:gd name="T18" fmla="*/ 93 w 800"/>
              <a:gd name="T19" fmla="*/ 211 h 800"/>
              <a:gd name="T20" fmla="*/ 50 w 800"/>
              <a:gd name="T21" fmla="*/ 316 h 800"/>
              <a:gd name="T22" fmla="*/ 0 w 800"/>
              <a:gd name="T23" fmla="*/ 433 h 800"/>
              <a:gd name="T24" fmla="*/ 137 w 800"/>
              <a:gd name="T25" fmla="*/ 544 h 800"/>
              <a:gd name="T26" fmla="*/ 93 w 800"/>
              <a:gd name="T27" fmla="*/ 659 h 800"/>
              <a:gd name="T28" fmla="*/ 255 w 800"/>
              <a:gd name="T29" fmla="*/ 662 h 800"/>
              <a:gd name="T30" fmla="*/ 366 w 800"/>
              <a:gd name="T31" fmla="*/ 800 h 800"/>
              <a:gd name="T32" fmla="*/ 483 w 800"/>
              <a:gd name="T33" fmla="*/ 688 h 800"/>
              <a:gd name="T34" fmla="*/ 659 w 800"/>
              <a:gd name="T35" fmla="*/ 706 h 800"/>
              <a:gd name="T36" fmla="*/ 662 w 800"/>
              <a:gd name="T37" fmla="*/ 544 h 800"/>
              <a:gd name="T38" fmla="*/ 785 w 800"/>
              <a:gd name="T39" fmla="*/ 468 h 800"/>
              <a:gd name="T40" fmla="*/ 750 w 800"/>
              <a:gd name="T41" fmla="*/ 316 h 800"/>
              <a:gd name="T42" fmla="*/ 750 w 800"/>
              <a:gd name="T43" fmla="*/ 450 h 800"/>
              <a:gd name="T44" fmla="*/ 627 w 800"/>
              <a:gd name="T45" fmla="*/ 538 h 800"/>
              <a:gd name="T46" fmla="*/ 683 w 800"/>
              <a:gd name="T47" fmla="*/ 635 h 800"/>
              <a:gd name="T48" fmla="*/ 559 w 800"/>
              <a:gd name="T49" fmla="*/ 630 h 800"/>
              <a:gd name="T50" fmla="*/ 450 w 800"/>
              <a:gd name="T51" fmla="*/ 675 h 800"/>
              <a:gd name="T52" fmla="*/ 366 w 800"/>
              <a:gd name="T53" fmla="*/ 766 h 800"/>
              <a:gd name="T54" fmla="*/ 337 w 800"/>
              <a:gd name="T55" fmla="*/ 659 h 800"/>
              <a:gd name="T56" fmla="*/ 241 w 800"/>
              <a:gd name="T57" fmla="*/ 630 h 800"/>
              <a:gd name="T58" fmla="*/ 117 w 800"/>
              <a:gd name="T59" fmla="*/ 635 h 800"/>
              <a:gd name="T60" fmla="*/ 170 w 800"/>
              <a:gd name="T61" fmla="*/ 559 h 800"/>
              <a:gd name="T62" fmla="*/ 125 w 800"/>
              <a:gd name="T63" fmla="*/ 450 h 800"/>
              <a:gd name="T64" fmla="*/ 33 w 800"/>
              <a:gd name="T65" fmla="*/ 366 h 800"/>
              <a:gd name="T66" fmla="*/ 125 w 800"/>
              <a:gd name="T67" fmla="*/ 350 h 800"/>
              <a:gd name="T68" fmla="*/ 170 w 800"/>
              <a:gd name="T69" fmla="*/ 240 h 800"/>
              <a:gd name="T70" fmla="*/ 164 w 800"/>
              <a:gd name="T71" fmla="*/ 117 h 800"/>
              <a:gd name="T72" fmla="*/ 261 w 800"/>
              <a:gd name="T73" fmla="*/ 172 h 800"/>
              <a:gd name="T74" fmla="*/ 350 w 800"/>
              <a:gd name="T75" fmla="*/ 50 h 800"/>
              <a:gd name="T76" fmla="*/ 450 w 800"/>
              <a:gd name="T77" fmla="*/ 50 h 800"/>
              <a:gd name="T78" fmla="*/ 538 w 800"/>
              <a:gd name="T79" fmla="*/ 172 h 800"/>
              <a:gd name="T80" fmla="*/ 635 w 800"/>
              <a:gd name="T81" fmla="*/ 117 h 800"/>
              <a:gd name="T82" fmla="*/ 683 w 800"/>
              <a:gd name="T83" fmla="*/ 187 h 800"/>
              <a:gd name="T84" fmla="*/ 659 w 800"/>
              <a:gd name="T85" fmla="*/ 337 h 800"/>
              <a:gd name="T86" fmla="*/ 766 w 800"/>
              <a:gd name="T87" fmla="*/ 3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0" h="800">
                <a:moveTo>
                  <a:pt x="400" y="233"/>
                </a:moveTo>
                <a:cubicBezTo>
                  <a:pt x="308" y="233"/>
                  <a:pt x="233" y="308"/>
                  <a:pt x="233" y="400"/>
                </a:cubicBezTo>
                <a:cubicBezTo>
                  <a:pt x="233" y="492"/>
                  <a:pt x="308" y="566"/>
                  <a:pt x="400" y="566"/>
                </a:cubicBezTo>
                <a:cubicBezTo>
                  <a:pt x="492" y="566"/>
                  <a:pt x="566" y="492"/>
                  <a:pt x="566" y="400"/>
                </a:cubicBezTo>
                <a:cubicBezTo>
                  <a:pt x="566" y="308"/>
                  <a:pt x="492" y="233"/>
                  <a:pt x="400" y="233"/>
                </a:cubicBezTo>
                <a:close/>
                <a:moveTo>
                  <a:pt x="400" y="533"/>
                </a:moveTo>
                <a:cubicBezTo>
                  <a:pt x="326" y="533"/>
                  <a:pt x="266" y="473"/>
                  <a:pt x="266" y="400"/>
                </a:cubicBezTo>
                <a:cubicBezTo>
                  <a:pt x="266" y="326"/>
                  <a:pt x="326" y="266"/>
                  <a:pt x="400" y="266"/>
                </a:cubicBezTo>
                <a:cubicBezTo>
                  <a:pt x="473" y="266"/>
                  <a:pt x="533" y="326"/>
                  <a:pt x="533" y="400"/>
                </a:cubicBezTo>
                <a:cubicBezTo>
                  <a:pt x="533" y="473"/>
                  <a:pt x="473" y="533"/>
                  <a:pt x="400" y="533"/>
                </a:cubicBezTo>
                <a:close/>
                <a:moveTo>
                  <a:pt x="750" y="316"/>
                </a:moveTo>
                <a:cubicBezTo>
                  <a:pt x="688" y="316"/>
                  <a:pt x="688" y="316"/>
                  <a:pt x="688" y="316"/>
                </a:cubicBezTo>
                <a:cubicBezTo>
                  <a:pt x="681" y="295"/>
                  <a:pt x="673" y="274"/>
                  <a:pt x="662" y="255"/>
                </a:cubicBezTo>
                <a:cubicBezTo>
                  <a:pt x="706" y="211"/>
                  <a:pt x="706" y="211"/>
                  <a:pt x="706" y="211"/>
                </a:cubicBezTo>
                <a:cubicBezTo>
                  <a:pt x="716" y="202"/>
                  <a:pt x="721" y="189"/>
                  <a:pt x="721" y="176"/>
                </a:cubicBezTo>
                <a:cubicBezTo>
                  <a:pt x="721" y="162"/>
                  <a:pt x="716" y="150"/>
                  <a:pt x="706" y="140"/>
                </a:cubicBezTo>
                <a:cubicBezTo>
                  <a:pt x="659" y="93"/>
                  <a:pt x="659" y="93"/>
                  <a:pt x="659" y="93"/>
                </a:cubicBezTo>
                <a:cubicBezTo>
                  <a:pt x="640" y="74"/>
                  <a:pt x="607" y="74"/>
                  <a:pt x="588" y="93"/>
                </a:cubicBezTo>
                <a:cubicBezTo>
                  <a:pt x="544" y="137"/>
                  <a:pt x="544" y="137"/>
                  <a:pt x="544" y="137"/>
                </a:cubicBezTo>
                <a:cubicBezTo>
                  <a:pt x="525" y="126"/>
                  <a:pt x="504" y="118"/>
                  <a:pt x="483" y="112"/>
                </a:cubicBezTo>
                <a:cubicBezTo>
                  <a:pt x="483" y="50"/>
                  <a:pt x="483" y="50"/>
                  <a:pt x="483" y="50"/>
                </a:cubicBezTo>
                <a:cubicBezTo>
                  <a:pt x="483" y="22"/>
                  <a:pt x="461" y="0"/>
                  <a:pt x="433" y="0"/>
                </a:cubicBezTo>
                <a:cubicBezTo>
                  <a:pt x="366" y="0"/>
                  <a:pt x="366" y="0"/>
                  <a:pt x="366" y="0"/>
                </a:cubicBezTo>
                <a:cubicBezTo>
                  <a:pt x="339" y="0"/>
                  <a:pt x="316" y="22"/>
                  <a:pt x="316" y="50"/>
                </a:cubicBezTo>
                <a:cubicBezTo>
                  <a:pt x="316" y="112"/>
                  <a:pt x="316" y="112"/>
                  <a:pt x="316" y="112"/>
                </a:cubicBezTo>
                <a:cubicBezTo>
                  <a:pt x="295" y="118"/>
                  <a:pt x="275" y="126"/>
                  <a:pt x="255" y="137"/>
                </a:cubicBezTo>
                <a:cubicBezTo>
                  <a:pt x="211" y="93"/>
                  <a:pt x="211" y="93"/>
                  <a:pt x="211" y="93"/>
                </a:cubicBezTo>
                <a:cubicBezTo>
                  <a:pt x="192" y="74"/>
                  <a:pt x="159" y="74"/>
                  <a:pt x="140" y="93"/>
                </a:cubicBezTo>
                <a:cubicBezTo>
                  <a:pt x="93" y="140"/>
                  <a:pt x="93" y="140"/>
                  <a:pt x="93" y="140"/>
                </a:cubicBezTo>
                <a:cubicBezTo>
                  <a:pt x="74" y="160"/>
                  <a:pt x="74" y="192"/>
                  <a:pt x="93" y="211"/>
                </a:cubicBezTo>
                <a:cubicBezTo>
                  <a:pt x="137" y="255"/>
                  <a:pt x="137" y="255"/>
                  <a:pt x="137" y="255"/>
                </a:cubicBezTo>
                <a:cubicBezTo>
                  <a:pt x="126" y="274"/>
                  <a:pt x="118" y="295"/>
                  <a:pt x="112" y="316"/>
                </a:cubicBezTo>
                <a:cubicBezTo>
                  <a:pt x="50" y="316"/>
                  <a:pt x="50" y="316"/>
                  <a:pt x="50" y="316"/>
                </a:cubicBezTo>
                <a:cubicBezTo>
                  <a:pt x="36" y="316"/>
                  <a:pt x="24" y="322"/>
                  <a:pt x="14" y="331"/>
                </a:cubicBezTo>
                <a:cubicBezTo>
                  <a:pt x="5" y="340"/>
                  <a:pt x="0" y="353"/>
                  <a:pt x="0" y="366"/>
                </a:cubicBezTo>
                <a:cubicBezTo>
                  <a:pt x="0" y="433"/>
                  <a:pt x="0" y="433"/>
                  <a:pt x="0" y="433"/>
                </a:cubicBezTo>
                <a:cubicBezTo>
                  <a:pt x="0" y="461"/>
                  <a:pt x="22" y="483"/>
                  <a:pt x="50" y="483"/>
                </a:cubicBezTo>
                <a:cubicBezTo>
                  <a:pt x="112" y="483"/>
                  <a:pt x="112" y="483"/>
                  <a:pt x="112" y="483"/>
                </a:cubicBezTo>
                <a:cubicBezTo>
                  <a:pt x="118" y="504"/>
                  <a:pt x="126" y="525"/>
                  <a:pt x="137" y="544"/>
                </a:cubicBezTo>
                <a:cubicBezTo>
                  <a:pt x="93" y="588"/>
                  <a:pt x="93" y="588"/>
                  <a:pt x="93" y="588"/>
                </a:cubicBezTo>
                <a:cubicBezTo>
                  <a:pt x="84" y="598"/>
                  <a:pt x="79" y="610"/>
                  <a:pt x="79" y="624"/>
                </a:cubicBezTo>
                <a:cubicBezTo>
                  <a:pt x="79" y="637"/>
                  <a:pt x="84" y="649"/>
                  <a:pt x="93" y="659"/>
                </a:cubicBezTo>
                <a:cubicBezTo>
                  <a:pt x="140" y="706"/>
                  <a:pt x="140" y="706"/>
                  <a:pt x="140" y="706"/>
                </a:cubicBezTo>
                <a:cubicBezTo>
                  <a:pt x="159" y="725"/>
                  <a:pt x="192" y="725"/>
                  <a:pt x="211" y="706"/>
                </a:cubicBezTo>
                <a:cubicBezTo>
                  <a:pt x="255" y="662"/>
                  <a:pt x="255" y="662"/>
                  <a:pt x="255" y="662"/>
                </a:cubicBezTo>
                <a:cubicBezTo>
                  <a:pt x="274" y="673"/>
                  <a:pt x="295" y="681"/>
                  <a:pt x="316" y="688"/>
                </a:cubicBezTo>
                <a:cubicBezTo>
                  <a:pt x="316" y="750"/>
                  <a:pt x="316" y="750"/>
                  <a:pt x="316" y="750"/>
                </a:cubicBezTo>
                <a:cubicBezTo>
                  <a:pt x="316" y="777"/>
                  <a:pt x="339" y="800"/>
                  <a:pt x="366" y="800"/>
                </a:cubicBezTo>
                <a:cubicBezTo>
                  <a:pt x="433" y="800"/>
                  <a:pt x="433" y="800"/>
                  <a:pt x="433" y="800"/>
                </a:cubicBezTo>
                <a:cubicBezTo>
                  <a:pt x="461" y="800"/>
                  <a:pt x="483" y="777"/>
                  <a:pt x="483" y="750"/>
                </a:cubicBezTo>
                <a:cubicBezTo>
                  <a:pt x="483" y="688"/>
                  <a:pt x="483" y="688"/>
                  <a:pt x="483" y="688"/>
                </a:cubicBezTo>
                <a:cubicBezTo>
                  <a:pt x="504" y="681"/>
                  <a:pt x="525" y="673"/>
                  <a:pt x="544" y="662"/>
                </a:cubicBezTo>
                <a:cubicBezTo>
                  <a:pt x="588" y="706"/>
                  <a:pt x="588" y="706"/>
                  <a:pt x="588" y="706"/>
                </a:cubicBezTo>
                <a:cubicBezTo>
                  <a:pt x="607" y="725"/>
                  <a:pt x="640" y="725"/>
                  <a:pt x="659" y="706"/>
                </a:cubicBezTo>
                <a:cubicBezTo>
                  <a:pt x="706" y="659"/>
                  <a:pt x="706" y="659"/>
                  <a:pt x="706" y="659"/>
                </a:cubicBezTo>
                <a:cubicBezTo>
                  <a:pt x="726" y="639"/>
                  <a:pt x="726" y="608"/>
                  <a:pt x="706" y="588"/>
                </a:cubicBezTo>
                <a:cubicBezTo>
                  <a:pt x="662" y="544"/>
                  <a:pt x="662" y="544"/>
                  <a:pt x="662" y="544"/>
                </a:cubicBezTo>
                <a:cubicBezTo>
                  <a:pt x="673" y="525"/>
                  <a:pt x="681" y="504"/>
                  <a:pt x="688" y="483"/>
                </a:cubicBezTo>
                <a:cubicBezTo>
                  <a:pt x="750" y="483"/>
                  <a:pt x="750" y="483"/>
                  <a:pt x="750" y="483"/>
                </a:cubicBezTo>
                <a:cubicBezTo>
                  <a:pt x="763" y="483"/>
                  <a:pt x="776" y="478"/>
                  <a:pt x="785" y="468"/>
                </a:cubicBezTo>
                <a:cubicBezTo>
                  <a:pt x="794" y="459"/>
                  <a:pt x="800" y="446"/>
                  <a:pt x="800" y="433"/>
                </a:cubicBezTo>
                <a:cubicBezTo>
                  <a:pt x="800" y="366"/>
                  <a:pt x="800" y="366"/>
                  <a:pt x="800" y="366"/>
                </a:cubicBezTo>
                <a:cubicBezTo>
                  <a:pt x="800" y="339"/>
                  <a:pt x="777" y="316"/>
                  <a:pt x="750" y="316"/>
                </a:cubicBezTo>
                <a:close/>
                <a:moveTo>
                  <a:pt x="766" y="433"/>
                </a:moveTo>
                <a:cubicBezTo>
                  <a:pt x="766" y="437"/>
                  <a:pt x="765" y="442"/>
                  <a:pt x="761" y="445"/>
                </a:cubicBezTo>
                <a:cubicBezTo>
                  <a:pt x="758" y="448"/>
                  <a:pt x="754" y="450"/>
                  <a:pt x="750" y="450"/>
                </a:cubicBezTo>
                <a:cubicBezTo>
                  <a:pt x="675" y="450"/>
                  <a:pt x="675" y="450"/>
                  <a:pt x="675" y="450"/>
                </a:cubicBezTo>
                <a:cubicBezTo>
                  <a:pt x="667" y="450"/>
                  <a:pt x="660" y="455"/>
                  <a:pt x="659" y="462"/>
                </a:cubicBezTo>
                <a:cubicBezTo>
                  <a:pt x="652" y="489"/>
                  <a:pt x="642" y="515"/>
                  <a:pt x="627" y="538"/>
                </a:cubicBezTo>
                <a:cubicBezTo>
                  <a:pt x="623" y="545"/>
                  <a:pt x="624" y="553"/>
                  <a:pt x="630" y="559"/>
                </a:cubicBezTo>
                <a:cubicBezTo>
                  <a:pt x="683" y="612"/>
                  <a:pt x="683" y="612"/>
                  <a:pt x="683" y="612"/>
                </a:cubicBezTo>
                <a:cubicBezTo>
                  <a:pt x="689" y="618"/>
                  <a:pt x="689" y="629"/>
                  <a:pt x="683" y="635"/>
                </a:cubicBezTo>
                <a:cubicBezTo>
                  <a:pt x="635" y="682"/>
                  <a:pt x="635" y="682"/>
                  <a:pt x="635" y="682"/>
                </a:cubicBezTo>
                <a:cubicBezTo>
                  <a:pt x="629" y="689"/>
                  <a:pt x="618" y="689"/>
                  <a:pt x="612" y="682"/>
                </a:cubicBezTo>
                <a:cubicBezTo>
                  <a:pt x="559" y="630"/>
                  <a:pt x="559" y="630"/>
                  <a:pt x="559" y="630"/>
                </a:cubicBezTo>
                <a:cubicBezTo>
                  <a:pt x="553" y="624"/>
                  <a:pt x="545" y="623"/>
                  <a:pt x="538" y="627"/>
                </a:cubicBezTo>
                <a:cubicBezTo>
                  <a:pt x="515" y="642"/>
                  <a:pt x="489" y="652"/>
                  <a:pt x="462" y="659"/>
                </a:cubicBezTo>
                <a:cubicBezTo>
                  <a:pt x="455" y="660"/>
                  <a:pt x="450" y="667"/>
                  <a:pt x="450" y="675"/>
                </a:cubicBezTo>
                <a:cubicBezTo>
                  <a:pt x="450" y="750"/>
                  <a:pt x="450" y="750"/>
                  <a:pt x="450" y="750"/>
                </a:cubicBezTo>
                <a:cubicBezTo>
                  <a:pt x="450" y="759"/>
                  <a:pt x="442" y="766"/>
                  <a:pt x="433" y="766"/>
                </a:cubicBezTo>
                <a:cubicBezTo>
                  <a:pt x="366" y="766"/>
                  <a:pt x="366" y="766"/>
                  <a:pt x="366" y="766"/>
                </a:cubicBezTo>
                <a:cubicBezTo>
                  <a:pt x="357" y="766"/>
                  <a:pt x="350" y="759"/>
                  <a:pt x="350" y="750"/>
                </a:cubicBezTo>
                <a:cubicBezTo>
                  <a:pt x="350" y="675"/>
                  <a:pt x="350" y="675"/>
                  <a:pt x="350" y="675"/>
                </a:cubicBezTo>
                <a:cubicBezTo>
                  <a:pt x="350" y="667"/>
                  <a:pt x="344" y="660"/>
                  <a:pt x="337" y="659"/>
                </a:cubicBezTo>
                <a:cubicBezTo>
                  <a:pt x="310" y="652"/>
                  <a:pt x="285" y="641"/>
                  <a:pt x="261" y="627"/>
                </a:cubicBezTo>
                <a:cubicBezTo>
                  <a:pt x="258" y="625"/>
                  <a:pt x="255" y="625"/>
                  <a:pt x="252" y="625"/>
                </a:cubicBezTo>
                <a:cubicBezTo>
                  <a:pt x="248" y="625"/>
                  <a:pt x="244" y="626"/>
                  <a:pt x="241" y="630"/>
                </a:cubicBezTo>
                <a:cubicBezTo>
                  <a:pt x="188" y="683"/>
                  <a:pt x="188" y="683"/>
                  <a:pt x="188" y="683"/>
                </a:cubicBezTo>
                <a:cubicBezTo>
                  <a:pt x="181" y="689"/>
                  <a:pt x="170" y="689"/>
                  <a:pt x="164" y="683"/>
                </a:cubicBezTo>
                <a:cubicBezTo>
                  <a:pt x="117" y="635"/>
                  <a:pt x="117" y="635"/>
                  <a:pt x="117" y="635"/>
                </a:cubicBezTo>
                <a:cubicBezTo>
                  <a:pt x="114" y="632"/>
                  <a:pt x="112" y="628"/>
                  <a:pt x="112" y="624"/>
                </a:cubicBezTo>
                <a:cubicBezTo>
                  <a:pt x="112" y="619"/>
                  <a:pt x="114" y="615"/>
                  <a:pt x="117" y="612"/>
                </a:cubicBezTo>
                <a:cubicBezTo>
                  <a:pt x="170" y="559"/>
                  <a:pt x="170" y="559"/>
                  <a:pt x="170" y="559"/>
                </a:cubicBezTo>
                <a:cubicBezTo>
                  <a:pt x="175" y="553"/>
                  <a:pt x="176" y="545"/>
                  <a:pt x="172" y="538"/>
                </a:cubicBezTo>
                <a:cubicBezTo>
                  <a:pt x="158" y="515"/>
                  <a:pt x="147" y="489"/>
                  <a:pt x="141" y="462"/>
                </a:cubicBezTo>
                <a:cubicBezTo>
                  <a:pt x="139" y="455"/>
                  <a:pt x="132" y="450"/>
                  <a:pt x="125" y="450"/>
                </a:cubicBezTo>
                <a:cubicBezTo>
                  <a:pt x="50" y="450"/>
                  <a:pt x="50" y="450"/>
                  <a:pt x="50" y="450"/>
                </a:cubicBezTo>
                <a:cubicBezTo>
                  <a:pt x="40" y="450"/>
                  <a:pt x="33" y="442"/>
                  <a:pt x="33" y="433"/>
                </a:cubicBezTo>
                <a:cubicBezTo>
                  <a:pt x="33" y="366"/>
                  <a:pt x="33" y="366"/>
                  <a:pt x="33" y="366"/>
                </a:cubicBezTo>
                <a:cubicBezTo>
                  <a:pt x="33" y="362"/>
                  <a:pt x="35" y="358"/>
                  <a:pt x="38" y="355"/>
                </a:cubicBezTo>
                <a:cubicBezTo>
                  <a:pt x="41" y="351"/>
                  <a:pt x="45" y="350"/>
                  <a:pt x="50" y="350"/>
                </a:cubicBezTo>
                <a:cubicBezTo>
                  <a:pt x="125" y="350"/>
                  <a:pt x="125" y="350"/>
                  <a:pt x="125" y="350"/>
                </a:cubicBezTo>
                <a:cubicBezTo>
                  <a:pt x="132" y="350"/>
                  <a:pt x="139" y="344"/>
                  <a:pt x="141" y="337"/>
                </a:cubicBezTo>
                <a:cubicBezTo>
                  <a:pt x="147" y="310"/>
                  <a:pt x="158" y="285"/>
                  <a:pt x="172" y="261"/>
                </a:cubicBezTo>
                <a:cubicBezTo>
                  <a:pt x="176" y="254"/>
                  <a:pt x="175" y="246"/>
                  <a:pt x="170" y="240"/>
                </a:cubicBezTo>
                <a:cubicBezTo>
                  <a:pt x="117" y="188"/>
                  <a:pt x="117" y="188"/>
                  <a:pt x="117" y="188"/>
                </a:cubicBezTo>
                <a:cubicBezTo>
                  <a:pt x="110" y="181"/>
                  <a:pt x="110" y="170"/>
                  <a:pt x="117" y="164"/>
                </a:cubicBezTo>
                <a:cubicBezTo>
                  <a:pt x="164" y="117"/>
                  <a:pt x="164" y="117"/>
                  <a:pt x="164" y="117"/>
                </a:cubicBezTo>
                <a:cubicBezTo>
                  <a:pt x="170" y="111"/>
                  <a:pt x="181" y="111"/>
                  <a:pt x="188" y="117"/>
                </a:cubicBezTo>
                <a:cubicBezTo>
                  <a:pt x="241" y="170"/>
                  <a:pt x="241" y="170"/>
                  <a:pt x="241" y="170"/>
                </a:cubicBezTo>
                <a:cubicBezTo>
                  <a:pt x="246" y="175"/>
                  <a:pt x="254" y="176"/>
                  <a:pt x="261" y="172"/>
                </a:cubicBezTo>
                <a:cubicBezTo>
                  <a:pt x="285" y="158"/>
                  <a:pt x="310" y="147"/>
                  <a:pt x="337" y="141"/>
                </a:cubicBezTo>
                <a:cubicBezTo>
                  <a:pt x="344" y="139"/>
                  <a:pt x="350" y="132"/>
                  <a:pt x="350" y="125"/>
                </a:cubicBezTo>
                <a:cubicBezTo>
                  <a:pt x="350" y="50"/>
                  <a:pt x="350" y="50"/>
                  <a:pt x="350" y="50"/>
                </a:cubicBezTo>
                <a:cubicBezTo>
                  <a:pt x="350" y="40"/>
                  <a:pt x="357" y="33"/>
                  <a:pt x="366" y="33"/>
                </a:cubicBezTo>
                <a:cubicBezTo>
                  <a:pt x="433" y="33"/>
                  <a:pt x="433" y="33"/>
                  <a:pt x="433" y="33"/>
                </a:cubicBezTo>
                <a:cubicBezTo>
                  <a:pt x="442" y="33"/>
                  <a:pt x="450" y="40"/>
                  <a:pt x="450" y="50"/>
                </a:cubicBezTo>
                <a:cubicBezTo>
                  <a:pt x="450" y="125"/>
                  <a:pt x="450" y="125"/>
                  <a:pt x="450" y="125"/>
                </a:cubicBezTo>
                <a:cubicBezTo>
                  <a:pt x="450" y="132"/>
                  <a:pt x="455" y="139"/>
                  <a:pt x="462" y="141"/>
                </a:cubicBezTo>
                <a:cubicBezTo>
                  <a:pt x="489" y="147"/>
                  <a:pt x="515" y="158"/>
                  <a:pt x="538" y="172"/>
                </a:cubicBezTo>
                <a:cubicBezTo>
                  <a:pt x="545" y="176"/>
                  <a:pt x="553" y="175"/>
                  <a:pt x="559" y="170"/>
                </a:cubicBezTo>
                <a:cubicBezTo>
                  <a:pt x="612" y="117"/>
                  <a:pt x="612" y="117"/>
                  <a:pt x="612" y="117"/>
                </a:cubicBezTo>
                <a:cubicBezTo>
                  <a:pt x="618" y="110"/>
                  <a:pt x="629" y="110"/>
                  <a:pt x="635" y="117"/>
                </a:cubicBezTo>
                <a:cubicBezTo>
                  <a:pt x="683" y="164"/>
                  <a:pt x="683" y="164"/>
                  <a:pt x="683" y="164"/>
                </a:cubicBezTo>
                <a:cubicBezTo>
                  <a:pt x="686" y="167"/>
                  <a:pt x="687" y="171"/>
                  <a:pt x="687" y="176"/>
                </a:cubicBezTo>
                <a:cubicBezTo>
                  <a:pt x="687" y="180"/>
                  <a:pt x="686" y="184"/>
                  <a:pt x="683" y="187"/>
                </a:cubicBezTo>
                <a:cubicBezTo>
                  <a:pt x="630" y="240"/>
                  <a:pt x="630" y="240"/>
                  <a:pt x="630" y="240"/>
                </a:cubicBezTo>
                <a:cubicBezTo>
                  <a:pt x="624" y="246"/>
                  <a:pt x="623" y="254"/>
                  <a:pt x="627" y="261"/>
                </a:cubicBezTo>
                <a:cubicBezTo>
                  <a:pt x="642" y="285"/>
                  <a:pt x="652" y="310"/>
                  <a:pt x="659" y="337"/>
                </a:cubicBezTo>
                <a:cubicBezTo>
                  <a:pt x="660" y="344"/>
                  <a:pt x="667" y="350"/>
                  <a:pt x="675" y="350"/>
                </a:cubicBezTo>
                <a:cubicBezTo>
                  <a:pt x="750" y="350"/>
                  <a:pt x="750" y="350"/>
                  <a:pt x="750" y="350"/>
                </a:cubicBezTo>
                <a:cubicBezTo>
                  <a:pt x="759" y="350"/>
                  <a:pt x="766" y="357"/>
                  <a:pt x="766" y="366"/>
                </a:cubicBezTo>
                <a:lnTo>
                  <a:pt x="766" y="433"/>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8" name="Oval 37"/>
          <p:cNvSpPr/>
          <p:nvPr/>
        </p:nvSpPr>
        <p:spPr>
          <a:xfrm>
            <a:off x="10587672" y="3639536"/>
            <a:ext cx="333744" cy="333744"/>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2" name="Freeform 25"/>
          <p:cNvSpPr>
            <a:spLocks noEditPoints="1"/>
          </p:cNvSpPr>
          <p:nvPr/>
        </p:nvSpPr>
        <p:spPr bwMode="auto">
          <a:xfrm>
            <a:off x="5613955" y="2353243"/>
            <a:ext cx="700408" cy="1106544"/>
          </a:xfrm>
          <a:custGeom>
            <a:avLst/>
            <a:gdLst>
              <a:gd name="T0" fmla="*/ 253 w 800"/>
              <a:gd name="T1" fmla="*/ 834 h 1264"/>
              <a:gd name="T2" fmla="*/ 148 w 800"/>
              <a:gd name="T3" fmla="*/ 788 h 1264"/>
              <a:gd name="T4" fmla="*/ 148 w 800"/>
              <a:gd name="T5" fmla="*/ 939 h 1264"/>
              <a:gd name="T6" fmla="*/ 253 w 800"/>
              <a:gd name="T7" fmla="*/ 893 h 1264"/>
              <a:gd name="T8" fmla="*/ 358 w 800"/>
              <a:gd name="T9" fmla="*/ 939 h 1264"/>
              <a:gd name="T10" fmla="*/ 358 w 800"/>
              <a:gd name="T11" fmla="*/ 788 h 1264"/>
              <a:gd name="T12" fmla="*/ 401 w 800"/>
              <a:gd name="T13" fmla="*/ 169 h 1264"/>
              <a:gd name="T14" fmla="*/ 401 w 800"/>
              <a:gd name="T15" fmla="*/ 127 h 1264"/>
              <a:gd name="T16" fmla="*/ 401 w 800"/>
              <a:gd name="T17" fmla="*/ 169 h 1264"/>
              <a:gd name="T18" fmla="*/ 590 w 800"/>
              <a:gd name="T19" fmla="*/ 497 h 1264"/>
              <a:gd name="T20" fmla="*/ 485 w 800"/>
              <a:gd name="T21" fmla="*/ 451 h 1264"/>
              <a:gd name="T22" fmla="*/ 485 w 800"/>
              <a:gd name="T23" fmla="*/ 603 h 1264"/>
              <a:gd name="T24" fmla="*/ 590 w 800"/>
              <a:gd name="T25" fmla="*/ 556 h 1264"/>
              <a:gd name="T26" fmla="*/ 695 w 800"/>
              <a:gd name="T27" fmla="*/ 603 h 1264"/>
              <a:gd name="T28" fmla="*/ 695 w 800"/>
              <a:gd name="T29" fmla="*/ 451 h 1264"/>
              <a:gd name="T30" fmla="*/ 590 w 800"/>
              <a:gd name="T31" fmla="*/ 927 h 1264"/>
              <a:gd name="T32" fmla="*/ 240 w 800"/>
              <a:gd name="T33" fmla="*/ 464 h 1264"/>
              <a:gd name="T34" fmla="*/ 379 w 800"/>
              <a:gd name="T35" fmla="*/ 421 h 1264"/>
              <a:gd name="T36" fmla="*/ 169 w 800"/>
              <a:gd name="T37" fmla="*/ 632 h 1264"/>
              <a:gd name="T38" fmla="*/ 211 w 800"/>
              <a:gd name="T39" fmla="*/ 493 h 1264"/>
              <a:gd name="T40" fmla="*/ 548 w 800"/>
              <a:gd name="T41" fmla="*/ 927 h 1264"/>
              <a:gd name="T42" fmla="*/ 569 w 800"/>
              <a:gd name="T43" fmla="*/ 1137 h 1264"/>
              <a:gd name="T44" fmla="*/ 590 w 800"/>
              <a:gd name="T45" fmla="*/ 927 h 1264"/>
              <a:gd name="T46" fmla="*/ 506 w 800"/>
              <a:gd name="T47" fmla="*/ 1032 h 1264"/>
              <a:gd name="T48" fmla="*/ 632 w 800"/>
              <a:gd name="T49" fmla="*/ 1032 h 1264"/>
              <a:gd name="T50" fmla="*/ 716 w 800"/>
              <a:gd name="T51" fmla="*/ 211 h 1264"/>
              <a:gd name="T52" fmla="*/ 590 w 800"/>
              <a:gd name="T53" fmla="*/ 127 h 1264"/>
              <a:gd name="T54" fmla="*/ 422 w 800"/>
              <a:gd name="T55" fmla="*/ 0 h 1264"/>
              <a:gd name="T56" fmla="*/ 253 w 800"/>
              <a:gd name="T57" fmla="*/ 127 h 1264"/>
              <a:gd name="T58" fmla="*/ 127 w 800"/>
              <a:gd name="T59" fmla="*/ 211 h 1264"/>
              <a:gd name="T60" fmla="*/ 0 w 800"/>
              <a:gd name="T61" fmla="*/ 295 h 1264"/>
              <a:gd name="T62" fmla="*/ 85 w 800"/>
              <a:gd name="T63" fmla="*/ 1264 h 1264"/>
              <a:gd name="T64" fmla="*/ 800 w 800"/>
              <a:gd name="T65" fmla="*/ 1179 h 1264"/>
              <a:gd name="T66" fmla="*/ 716 w 800"/>
              <a:gd name="T67" fmla="*/ 211 h 1264"/>
              <a:gd name="T68" fmla="*/ 211 w 800"/>
              <a:gd name="T69" fmla="*/ 169 h 1264"/>
              <a:gd name="T70" fmla="*/ 295 w 800"/>
              <a:gd name="T71" fmla="*/ 127 h 1264"/>
              <a:gd name="T72" fmla="*/ 422 w 800"/>
              <a:gd name="T73" fmla="*/ 43 h 1264"/>
              <a:gd name="T74" fmla="*/ 506 w 800"/>
              <a:gd name="T75" fmla="*/ 169 h 1264"/>
              <a:gd name="T76" fmla="*/ 632 w 800"/>
              <a:gd name="T77" fmla="*/ 211 h 1264"/>
              <a:gd name="T78" fmla="*/ 590 w 800"/>
              <a:gd name="T79" fmla="*/ 295 h 1264"/>
              <a:gd name="T80" fmla="*/ 169 w 800"/>
              <a:gd name="T81" fmla="*/ 253 h 1264"/>
              <a:gd name="T82" fmla="*/ 758 w 800"/>
              <a:gd name="T83" fmla="*/ 1179 h 1264"/>
              <a:gd name="T84" fmla="*/ 85 w 800"/>
              <a:gd name="T85" fmla="*/ 1221 h 1264"/>
              <a:gd name="T86" fmla="*/ 43 w 800"/>
              <a:gd name="T87" fmla="*/ 295 h 1264"/>
              <a:gd name="T88" fmla="*/ 127 w 800"/>
              <a:gd name="T89" fmla="*/ 253 h 1264"/>
              <a:gd name="T90" fmla="*/ 590 w 800"/>
              <a:gd name="T91" fmla="*/ 337 h 1264"/>
              <a:gd name="T92" fmla="*/ 716 w 800"/>
              <a:gd name="T93" fmla="*/ 253 h 1264"/>
              <a:gd name="T94" fmla="*/ 758 w 800"/>
              <a:gd name="T95" fmla="*/ 1179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1264">
                <a:moveTo>
                  <a:pt x="329" y="758"/>
                </a:moveTo>
                <a:cubicBezTo>
                  <a:pt x="253" y="834"/>
                  <a:pt x="253" y="834"/>
                  <a:pt x="253" y="834"/>
                </a:cubicBezTo>
                <a:cubicBezTo>
                  <a:pt x="177" y="758"/>
                  <a:pt x="177" y="758"/>
                  <a:pt x="177" y="758"/>
                </a:cubicBezTo>
                <a:cubicBezTo>
                  <a:pt x="148" y="788"/>
                  <a:pt x="148" y="788"/>
                  <a:pt x="148" y="788"/>
                </a:cubicBezTo>
                <a:cubicBezTo>
                  <a:pt x="224" y="863"/>
                  <a:pt x="224" y="863"/>
                  <a:pt x="224" y="863"/>
                </a:cubicBezTo>
                <a:cubicBezTo>
                  <a:pt x="148" y="939"/>
                  <a:pt x="148" y="939"/>
                  <a:pt x="148" y="939"/>
                </a:cubicBezTo>
                <a:cubicBezTo>
                  <a:pt x="177" y="969"/>
                  <a:pt x="177" y="969"/>
                  <a:pt x="177" y="969"/>
                </a:cubicBezTo>
                <a:cubicBezTo>
                  <a:pt x="253" y="893"/>
                  <a:pt x="253" y="893"/>
                  <a:pt x="253" y="893"/>
                </a:cubicBezTo>
                <a:cubicBezTo>
                  <a:pt x="329" y="969"/>
                  <a:pt x="329" y="969"/>
                  <a:pt x="329" y="969"/>
                </a:cubicBezTo>
                <a:cubicBezTo>
                  <a:pt x="358" y="939"/>
                  <a:pt x="358" y="939"/>
                  <a:pt x="358" y="939"/>
                </a:cubicBezTo>
                <a:cubicBezTo>
                  <a:pt x="283" y="863"/>
                  <a:pt x="283" y="863"/>
                  <a:pt x="283" y="863"/>
                </a:cubicBezTo>
                <a:cubicBezTo>
                  <a:pt x="358" y="788"/>
                  <a:pt x="358" y="788"/>
                  <a:pt x="358" y="788"/>
                </a:cubicBezTo>
                <a:lnTo>
                  <a:pt x="329" y="758"/>
                </a:lnTo>
                <a:close/>
                <a:moveTo>
                  <a:pt x="401" y="169"/>
                </a:moveTo>
                <a:cubicBezTo>
                  <a:pt x="412" y="169"/>
                  <a:pt x="422" y="159"/>
                  <a:pt x="422" y="148"/>
                </a:cubicBezTo>
                <a:cubicBezTo>
                  <a:pt x="422" y="136"/>
                  <a:pt x="412" y="127"/>
                  <a:pt x="401" y="127"/>
                </a:cubicBezTo>
                <a:cubicBezTo>
                  <a:pt x="389" y="127"/>
                  <a:pt x="379" y="136"/>
                  <a:pt x="379" y="148"/>
                </a:cubicBezTo>
                <a:cubicBezTo>
                  <a:pt x="379" y="159"/>
                  <a:pt x="389" y="169"/>
                  <a:pt x="401" y="169"/>
                </a:cubicBezTo>
                <a:close/>
                <a:moveTo>
                  <a:pt x="666" y="421"/>
                </a:moveTo>
                <a:cubicBezTo>
                  <a:pt x="590" y="497"/>
                  <a:pt x="590" y="497"/>
                  <a:pt x="590" y="497"/>
                </a:cubicBezTo>
                <a:cubicBezTo>
                  <a:pt x="514" y="421"/>
                  <a:pt x="514" y="421"/>
                  <a:pt x="514" y="421"/>
                </a:cubicBezTo>
                <a:cubicBezTo>
                  <a:pt x="485" y="451"/>
                  <a:pt x="485" y="451"/>
                  <a:pt x="485" y="451"/>
                </a:cubicBezTo>
                <a:cubicBezTo>
                  <a:pt x="561" y="527"/>
                  <a:pt x="561" y="527"/>
                  <a:pt x="561" y="527"/>
                </a:cubicBezTo>
                <a:cubicBezTo>
                  <a:pt x="485" y="603"/>
                  <a:pt x="485" y="603"/>
                  <a:pt x="485" y="603"/>
                </a:cubicBezTo>
                <a:cubicBezTo>
                  <a:pt x="514" y="632"/>
                  <a:pt x="514" y="632"/>
                  <a:pt x="514" y="632"/>
                </a:cubicBezTo>
                <a:cubicBezTo>
                  <a:pt x="590" y="556"/>
                  <a:pt x="590" y="556"/>
                  <a:pt x="590" y="556"/>
                </a:cubicBezTo>
                <a:cubicBezTo>
                  <a:pt x="666" y="632"/>
                  <a:pt x="666" y="632"/>
                  <a:pt x="666" y="632"/>
                </a:cubicBezTo>
                <a:cubicBezTo>
                  <a:pt x="695" y="603"/>
                  <a:pt x="695" y="603"/>
                  <a:pt x="695" y="603"/>
                </a:cubicBezTo>
                <a:cubicBezTo>
                  <a:pt x="620" y="527"/>
                  <a:pt x="620" y="527"/>
                  <a:pt x="620" y="527"/>
                </a:cubicBezTo>
                <a:cubicBezTo>
                  <a:pt x="695" y="451"/>
                  <a:pt x="695" y="451"/>
                  <a:pt x="695" y="451"/>
                </a:cubicBezTo>
                <a:lnTo>
                  <a:pt x="666" y="421"/>
                </a:lnTo>
                <a:close/>
                <a:moveTo>
                  <a:pt x="590" y="927"/>
                </a:moveTo>
                <a:cubicBezTo>
                  <a:pt x="590" y="813"/>
                  <a:pt x="590" y="813"/>
                  <a:pt x="590" y="813"/>
                </a:cubicBezTo>
                <a:cubicBezTo>
                  <a:pt x="240" y="464"/>
                  <a:pt x="240" y="464"/>
                  <a:pt x="240" y="464"/>
                </a:cubicBezTo>
                <a:cubicBezTo>
                  <a:pt x="379" y="464"/>
                  <a:pt x="379" y="464"/>
                  <a:pt x="379" y="464"/>
                </a:cubicBezTo>
                <a:cubicBezTo>
                  <a:pt x="379" y="421"/>
                  <a:pt x="379" y="421"/>
                  <a:pt x="379" y="421"/>
                </a:cubicBezTo>
                <a:cubicBezTo>
                  <a:pt x="169" y="421"/>
                  <a:pt x="169" y="421"/>
                  <a:pt x="169" y="421"/>
                </a:cubicBezTo>
                <a:cubicBezTo>
                  <a:pt x="169" y="632"/>
                  <a:pt x="169" y="632"/>
                  <a:pt x="169" y="632"/>
                </a:cubicBezTo>
                <a:cubicBezTo>
                  <a:pt x="211" y="632"/>
                  <a:pt x="211" y="632"/>
                  <a:pt x="211" y="632"/>
                </a:cubicBezTo>
                <a:cubicBezTo>
                  <a:pt x="211" y="493"/>
                  <a:pt x="211" y="493"/>
                  <a:pt x="211" y="493"/>
                </a:cubicBezTo>
                <a:cubicBezTo>
                  <a:pt x="548" y="830"/>
                  <a:pt x="548" y="830"/>
                  <a:pt x="548" y="830"/>
                </a:cubicBezTo>
                <a:cubicBezTo>
                  <a:pt x="548" y="927"/>
                  <a:pt x="548" y="927"/>
                  <a:pt x="548" y="927"/>
                </a:cubicBezTo>
                <a:cubicBezTo>
                  <a:pt x="502" y="935"/>
                  <a:pt x="464" y="977"/>
                  <a:pt x="464" y="1032"/>
                </a:cubicBezTo>
                <a:cubicBezTo>
                  <a:pt x="464" y="1091"/>
                  <a:pt x="510" y="1137"/>
                  <a:pt x="569" y="1137"/>
                </a:cubicBezTo>
                <a:cubicBezTo>
                  <a:pt x="628" y="1137"/>
                  <a:pt x="674" y="1091"/>
                  <a:pt x="674" y="1032"/>
                </a:cubicBezTo>
                <a:cubicBezTo>
                  <a:pt x="674" y="982"/>
                  <a:pt x="636" y="939"/>
                  <a:pt x="590" y="927"/>
                </a:cubicBezTo>
                <a:close/>
                <a:moveTo>
                  <a:pt x="569" y="1095"/>
                </a:moveTo>
                <a:cubicBezTo>
                  <a:pt x="535" y="1095"/>
                  <a:pt x="506" y="1066"/>
                  <a:pt x="506" y="1032"/>
                </a:cubicBezTo>
                <a:cubicBezTo>
                  <a:pt x="506" y="998"/>
                  <a:pt x="535" y="969"/>
                  <a:pt x="569" y="969"/>
                </a:cubicBezTo>
                <a:cubicBezTo>
                  <a:pt x="603" y="969"/>
                  <a:pt x="632" y="998"/>
                  <a:pt x="632" y="1032"/>
                </a:cubicBezTo>
                <a:cubicBezTo>
                  <a:pt x="632" y="1066"/>
                  <a:pt x="603" y="1095"/>
                  <a:pt x="569" y="1095"/>
                </a:cubicBezTo>
                <a:close/>
                <a:moveTo>
                  <a:pt x="716" y="211"/>
                </a:moveTo>
                <a:cubicBezTo>
                  <a:pt x="674" y="211"/>
                  <a:pt x="674" y="211"/>
                  <a:pt x="674" y="211"/>
                </a:cubicBezTo>
                <a:cubicBezTo>
                  <a:pt x="674" y="165"/>
                  <a:pt x="636" y="127"/>
                  <a:pt x="590" y="127"/>
                </a:cubicBezTo>
                <a:cubicBezTo>
                  <a:pt x="548" y="127"/>
                  <a:pt x="548" y="127"/>
                  <a:pt x="548" y="127"/>
                </a:cubicBezTo>
                <a:cubicBezTo>
                  <a:pt x="548" y="55"/>
                  <a:pt x="489" y="0"/>
                  <a:pt x="422" y="0"/>
                </a:cubicBezTo>
                <a:cubicBezTo>
                  <a:pt x="379" y="0"/>
                  <a:pt x="379" y="0"/>
                  <a:pt x="379" y="0"/>
                </a:cubicBezTo>
                <a:cubicBezTo>
                  <a:pt x="308" y="0"/>
                  <a:pt x="253" y="55"/>
                  <a:pt x="253" y="127"/>
                </a:cubicBezTo>
                <a:cubicBezTo>
                  <a:pt x="211" y="127"/>
                  <a:pt x="211" y="127"/>
                  <a:pt x="211" y="127"/>
                </a:cubicBezTo>
                <a:cubicBezTo>
                  <a:pt x="165" y="127"/>
                  <a:pt x="127" y="165"/>
                  <a:pt x="127" y="211"/>
                </a:cubicBezTo>
                <a:cubicBezTo>
                  <a:pt x="85" y="211"/>
                  <a:pt x="85" y="211"/>
                  <a:pt x="85" y="211"/>
                </a:cubicBezTo>
                <a:cubicBezTo>
                  <a:pt x="38" y="211"/>
                  <a:pt x="0" y="249"/>
                  <a:pt x="0" y="295"/>
                </a:cubicBezTo>
                <a:cubicBezTo>
                  <a:pt x="0" y="1179"/>
                  <a:pt x="0" y="1179"/>
                  <a:pt x="0" y="1179"/>
                </a:cubicBezTo>
                <a:cubicBezTo>
                  <a:pt x="0" y="1226"/>
                  <a:pt x="38" y="1264"/>
                  <a:pt x="85" y="1264"/>
                </a:cubicBezTo>
                <a:cubicBezTo>
                  <a:pt x="716" y="1264"/>
                  <a:pt x="716" y="1264"/>
                  <a:pt x="716" y="1264"/>
                </a:cubicBezTo>
                <a:cubicBezTo>
                  <a:pt x="763" y="1264"/>
                  <a:pt x="800" y="1226"/>
                  <a:pt x="800" y="1179"/>
                </a:cubicBezTo>
                <a:cubicBezTo>
                  <a:pt x="800" y="295"/>
                  <a:pt x="800" y="295"/>
                  <a:pt x="800" y="295"/>
                </a:cubicBezTo>
                <a:cubicBezTo>
                  <a:pt x="800" y="249"/>
                  <a:pt x="763" y="211"/>
                  <a:pt x="716" y="211"/>
                </a:cubicBezTo>
                <a:close/>
                <a:moveTo>
                  <a:pt x="169" y="211"/>
                </a:moveTo>
                <a:cubicBezTo>
                  <a:pt x="169" y="186"/>
                  <a:pt x="186" y="169"/>
                  <a:pt x="211" y="169"/>
                </a:cubicBezTo>
                <a:cubicBezTo>
                  <a:pt x="295" y="169"/>
                  <a:pt x="295" y="169"/>
                  <a:pt x="295" y="169"/>
                </a:cubicBezTo>
                <a:cubicBezTo>
                  <a:pt x="295" y="127"/>
                  <a:pt x="295" y="127"/>
                  <a:pt x="295" y="127"/>
                </a:cubicBezTo>
                <a:cubicBezTo>
                  <a:pt x="295" y="80"/>
                  <a:pt x="333" y="43"/>
                  <a:pt x="379" y="43"/>
                </a:cubicBezTo>
                <a:cubicBezTo>
                  <a:pt x="422" y="43"/>
                  <a:pt x="422" y="43"/>
                  <a:pt x="422" y="43"/>
                </a:cubicBezTo>
                <a:cubicBezTo>
                  <a:pt x="468" y="43"/>
                  <a:pt x="506" y="80"/>
                  <a:pt x="506" y="127"/>
                </a:cubicBezTo>
                <a:cubicBezTo>
                  <a:pt x="506" y="169"/>
                  <a:pt x="506" y="169"/>
                  <a:pt x="506" y="169"/>
                </a:cubicBezTo>
                <a:cubicBezTo>
                  <a:pt x="590" y="169"/>
                  <a:pt x="590" y="169"/>
                  <a:pt x="590" y="169"/>
                </a:cubicBezTo>
                <a:cubicBezTo>
                  <a:pt x="615" y="169"/>
                  <a:pt x="632" y="186"/>
                  <a:pt x="632" y="211"/>
                </a:cubicBezTo>
                <a:cubicBezTo>
                  <a:pt x="632" y="253"/>
                  <a:pt x="632" y="253"/>
                  <a:pt x="632" y="253"/>
                </a:cubicBezTo>
                <a:cubicBezTo>
                  <a:pt x="632" y="278"/>
                  <a:pt x="615" y="295"/>
                  <a:pt x="590" y="295"/>
                </a:cubicBezTo>
                <a:cubicBezTo>
                  <a:pt x="211" y="295"/>
                  <a:pt x="211" y="295"/>
                  <a:pt x="211" y="295"/>
                </a:cubicBezTo>
                <a:cubicBezTo>
                  <a:pt x="186" y="295"/>
                  <a:pt x="169" y="278"/>
                  <a:pt x="169" y="253"/>
                </a:cubicBezTo>
                <a:lnTo>
                  <a:pt x="169" y="211"/>
                </a:lnTo>
                <a:close/>
                <a:moveTo>
                  <a:pt x="758" y="1179"/>
                </a:moveTo>
                <a:cubicBezTo>
                  <a:pt x="758" y="1205"/>
                  <a:pt x="741" y="1221"/>
                  <a:pt x="716" y="1221"/>
                </a:cubicBezTo>
                <a:cubicBezTo>
                  <a:pt x="85" y="1221"/>
                  <a:pt x="85" y="1221"/>
                  <a:pt x="85" y="1221"/>
                </a:cubicBezTo>
                <a:cubicBezTo>
                  <a:pt x="64" y="1221"/>
                  <a:pt x="43" y="1205"/>
                  <a:pt x="43" y="1179"/>
                </a:cubicBezTo>
                <a:cubicBezTo>
                  <a:pt x="43" y="295"/>
                  <a:pt x="43" y="295"/>
                  <a:pt x="43" y="295"/>
                </a:cubicBezTo>
                <a:cubicBezTo>
                  <a:pt x="43" y="270"/>
                  <a:pt x="59" y="253"/>
                  <a:pt x="85" y="253"/>
                </a:cubicBezTo>
                <a:cubicBezTo>
                  <a:pt x="127" y="253"/>
                  <a:pt x="127" y="253"/>
                  <a:pt x="127" y="253"/>
                </a:cubicBezTo>
                <a:cubicBezTo>
                  <a:pt x="127" y="299"/>
                  <a:pt x="165" y="337"/>
                  <a:pt x="211" y="337"/>
                </a:cubicBezTo>
                <a:cubicBezTo>
                  <a:pt x="590" y="337"/>
                  <a:pt x="590" y="337"/>
                  <a:pt x="590" y="337"/>
                </a:cubicBezTo>
                <a:cubicBezTo>
                  <a:pt x="636" y="337"/>
                  <a:pt x="674" y="299"/>
                  <a:pt x="674" y="253"/>
                </a:cubicBezTo>
                <a:cubicBezTo>
                  <a:pt x="716" y="253"/>
                  <a:pt x="716" y="253"/>
                  <a:pt x="716" y="253"/>
                </a:cubicBezTo>
                <a:cubicBezTo>
                  <a:pt x="737" y="253"/>
                  <a:pt x="758" y="270"/>
                  <a:pt x="758" y="295"/>
                </a:cubicBezTo>
                <a:lnTo>
                  <a:pt x="758" y="1179"/>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6" name="TextBox 45"/>
          <p:cNvSpPr txBox="1"/>
          <p:nvPr/>
        </p:nvSpPr>
        <p:spPr>
          <a:xfrm>
            <a:off x="4598463" y="3459787"/>
            <a:ext cx="2751251" cy="1324978"/>
          </a:xfrm>
          <a:prstGeom prst="rect">
            <a:avLst/>
          </a:prstGeom>
          <a:noFill/>
        </p:spPr>
        <p:txBody>
          <a:bodyPr wrap="square" lIns="0" rIns="0" rtlCol="0">
            <a:spAutoFit/>
          </a:bodyPr>
          <a:lstStyle/>
          <a:p>
            <a:pPr algn="ctr">
              <a:spcAft>
                <a:spcPts val="267"/>
              </a:spcAft>
            </a:pPr>
            <a:r>
              <a:rPr lang="en-US" sz="2000" dirty="0" err="1">
                <a:solidFill>
                  <a:schemeClr val="tx1">
                    <a:lumMod val="75000"/>
                  </a:schemeClr>
                </a:solidFill>
              </a:rPr>
              <a:t>Xxxxxxx</a:t>
            </a:r>
            <a:r>
              <a:rPr lang="en-US" sz="2000" dirty="0">
                <a:solidFill>
                  <a:schemeClr val="tx1">
                    <a:lumMod val="75000"/>
                  </a:schemeClr>
                </a:solidFill>
              </a:rPr>
              <a:t> x </a:t>
            </a:r>
            <a:r>
              <a:rPr lang="en-US" sz="2000" dirty="0" err="1">
                <a:solidFill>
                  <a:schemeClr val="tx1">
                    <a:lumMod val="75000"/>
                  </a:schemeClr>
                </a:solidFill>
              </a:rPr>
              <a:t>xxxxxx</a:t>
            </a:r>
            <a:endParaRPr lang="en-US" sz="2000" dirty="0">
              <a:solidFill>
                <a:schemeClr val="tx1">
                  <a:lumMod val="75000"/>
                </a:schemeClr>
              </a:solidFill>
            </a:endParaRPr>
          </a:p>
          <a:p>
            <a:pPr algn="ctr">
              <a:lnSpc>
                <a:spcPct val="90000"/>
              </a:lnSpc>
              <a:spcAft>
                <a:spcPts val="267"/>
              </a:spcAft>
            </a:pPr>
            <a:r>
              <a:rPr lang="en-US" sz="1600" dirty="0" err="1">
                <a:solidFill>
                  <a:schemeClr val="tx1">
                    <a:lumMod val="75000"/>
                  </a:schemeClr>
                </a:solidFill>
              </a:rPr>
              <a:t>xxxxxx</a:t>
            </a:r>
            <a:r>
              <a:rPr lang="en-US" sz="1600" dirty="0">
                <a:solidFill>
                  <a:schemeClr val="tx1">
                    <a:lumMod val="75000"/>
                  </a:schemeClr>
                </a:solidFill>
              </a:rPr>
              <a:t> x </a:t>
            </a:r>
            <a:r>
              <a:rPr lang="en-US" sz="1600" dirty="0" err="1">
                <a:solidFill>
                  <a:schemeClr val="tx1">
                    <a:lumMod val="75000"/>
                  </a:schemeClr>
                </a:solidFill>
              </a:rPr>
              <a:t>xxxxxxx</a:t>
            </a:r>
            <a:r>
              <a:rPr lang="en-US" sz="1600" dirty="0">
                <a:solidFill>
                  <a:schemeClr val="tx1">
                    <a:lumMod val="75000"/>
                  </a:schemeClr>
                </a:solidFill>
              </a:rPr>
              <a:t> xx </a:t>
            </a:r>
            <a:br>
              <a:rPr lang="en-US" sz="1600" dirty="0">
                <a:solidFill>
                  <a:schemeClr val="tx1">
                    <a:lumMod val="75000"/>
                  </a:schemeClr>
                </a:solidFill>
              </a:rPr>
            </a:br>
            <a:r>
              <a:rPr lang="en-US" sz="1600" dirty="0" err="1">
                <a:solidFill>
                  <a:schemeClr val="tx1">
                    <a:lumMod val="75000"/>
                  </a:schemeClr>
                </a:solidFill>
              </a:rPr>
              <a:t>xxxxxx</a:t>
            </a:r>
            <a:r>
              <a:rPr lang="en-US" sz="1600" dirty="0">
                <a:solidFill>
                  <a:schemeClr val="tx1">
                    <a:lumMod val="75000"/>
                  </a:schemeClr>
                </a:solidFill>
              </a:rPr>
              <a:t> x </a:t>
            </a:r>
            <a:r>
              <a:rPr lang="en-US" sz="1600" dirty="0" err="1">
                <a:solidFill>
                  <a:schemeClr val="tx1">
                    <a:lumMod val="75000"/>
                  </a:schemeClr>
                </a:solidFill>
              </a:rPr>
              <a:t>xxxxxx</a:t>
            </a:r>
            <a:r>
              <a:rPr lang="en-US" sz="1600" dirty="0">
                <a:solidFill>
                  <a:schemeClr val="tx1">
                    <a:lumMod val="75000"/>
                  </a:schemeClr>
                </a:solidFill>
              </a:rPr>
              <a:t> x xxx x xxx xx xxx </a:t>
            </a:r>
            <a:r>
              <a:rPr lang="en-US" sz="1600" dirty="0" err="1">
                <a:solidFill>
                  <a:schemeClr val="tx1">
                    <a:lumMod val="75000"/>
                  </a:schemeClr>
                </a:solidFill>
              </a:rPr>
              <a:t>xxx</a:t>
            </a:r>
            <a:r>
              <a:rPr lang="en-US" sz="1600" dirty="0">
                <a:solidFill>
                  <a:schemeClr val="tx1">
                    <a:lumMod val="75000"/>
                  </a:schemeClr>
                </a:solidFill>
              </a:rPr>
              <a:t> </a:t>
            </a:r>
            <a:br>
              <a:rPr lang="en-US" sz="1600" dirty="0">
                <a:solidFill>
                  <a:schemeClr val="tx1">
                    <a:lumMod val="75000"/>
                  </a:schemeClr>
                </a:solidFill>
              </a:rPr>
            </a:br>
            <a:r>
              <a:rPr lang="en-US" sz="1600" dirty="0">
                <a:solidFill>
                  <a:schemeClr val="tx1">
                    <a:lumMod val="75000"/>
                  </a:schemeClr>
                </a:solidFill>
              </a:rPr>
              <a:t> </a:t>
            </a:r>
            <a:r>
              <a:rPr lang="en-US" sz="1600" dirty="0" err="1">
                <a:solidFill>
                  <a:schemeClr val="tx1">
                    <a:lumMod val="75000"/>
                  </a:schemeClr>
                </a:solidFill>
              </a:rPr>
              <a:t>xxxx</a:t>
            </a:r>
            <a:r>
              <a:rPr lang="en-US" sz="1600" dirty="0">
                <a:solidFill>
                  <a:schemeClr val="tx1">
                    <a:lumMod val="75000"/>
                  </a:schemeClr>
                </a:solidFill>
              </a:rPr>
              <a:t> x </a:t>
            </a:r>
            <a:r>
              <a:rPr lang="en-US" sz="1600" dirty="0" err="1">
                <a:solidFill>
                  <a:schemeClr val="tx1">
                    <a:lumMod val="75000"/>
                  </a:schemeClr>
                </a:solidFill>
              </a:rPr>
              <a:t>xxxxxx</a:t>
            </a:r>
            <a:r>
              <a:rPr lang="en-US" sz="1600" dirty="0">
                <a:solidFill>
                  <a:schemeClr val="tx1">
                    <a:lumMod val="75000"/>
                  </a:schemeClr>
                </a:solidFill>
              </a:rPr>
              <a:t> xxx</a:t>
            </a:r>
          </a:p>
        </p:txBody>
      </p:sp>
      <p:sp>
        <p:nvSpPr>
          <p:cNvPr id="47" name="TextBox 46"/>
          <p:cNvSpPr txBox="1"/>
          <p:nvPr/>
        </p:nvSpPr>
        <p:spPr>
          <a:xfrm>
            <a:off x="8139069" y="4800818"/>
            <a:ext cx="2751251" cy="1103379"/>
          </a:xfrm>
          <a:prstGeom prst="rect">
            <a:avLst/>
          </a:prstGeom>
          <a:noFill/>
        </p:spPr>
        <p:txBody>
          <a:bodyPr wrap="square" lIns="0" rIns="0" rtlCol="0">
            <a:spAutoFit/>
          </a:bodyPr>
          <a:lstStyle/>
          <a:p>
            <a:pPr algn="ctr">
              <a:spcAft>
                <a:spcPts val="267"/>
              </a:spcAft>
            </a:pPr>
            <a:r>
              <a:rPr lang="en-US" sz="2000" dirty="0" err="1">
                <a:solidFill>
                  <a:schemeClr val="tx1">
                    <a:lumMod val="75000"/>
                  </a:schemeClr>
                </a:solidFill>
              </a:rPr>
              <a:t>Xxxxx</a:t>
            </a:r>
            <a:r>
              <a:rPr lang="en-US" sz="2000" dirty="0">
                <a:solidFill>
                  <a:schemeClr val="tx1">
                    <a:lumMod val="75000"/>
                  </a:schemeClr>
                </a:solidFill>
              </a:rPr>
              <a:t> xx </a:t>
            </a:r>
            <a:r>
              <a:rPr lang="en-US" sz="2000" dirty="0" err="1">
                <a:solidFill>
                  <a:schemeClr val="tx1">
                    <a:lumMod val="75000"/>
                  </a:schemeClr>
                </a:solidFill>
              </a:rPr>
              <a:t>xxxx</a:t>
            </a:r>
            <a:endParaRPr lang="en-US" sz="2000" dirty="0">
              <a:solidFill>
                <a:schemeClr val="tx1">
                  <a:lumMod val="75000"/>
                </a:schemeClr>
              </a:solidFill>
            </a:endParaRPr>
          </a:p>
          <a:p>
            <a:pPr algn="ctr">
              <a:lnSpc>
                <a:spcPct val="90000"/>
              </a:lnSpc>
              <a:spcAft>
                <a:spcPts val="267"/>
              </a:spcAft>
            </a:pPr>
            <a:r>
              <a:rPr lang="en-US" sz="1600" dirty="0" err="1">
                <a:solidFill>
                  <a:schemeClr val="tx1">
                    <a:lumMod val="75000"/>
                  </a:schemeClr>
                </a:solidFill>
              </a:rPr>
              <a:t>xxxxxx</a:t>
            </a:r>
            <a:r>
              <a:rPr lang="en-US" sz="1600" dirty="0">
                <a:solidFill>
                  <a:schemeClr val="tx1">
                    <a:lumMod val="75000"/>
                  </a:schemeClr>
                </a:solidFill>
              </a:rPr>
              <a:t> x </a:t>
            </a:r>
            <a:r>
              <a:rPr lang="en-US" sz="1600" dirty="0" err="1">
                <a:solidFill>
                  <a:schemeClr val="tx1">
                    <a:lumMod val="75000"/>
                  </a:schemeClr>
                </a:solidFill>
              </a:rPr>
              <a:t>xxxxxxx</a:t>
            </a:r>
            <a:r>
              <a:rPr lang="en-US" sz="1600" dirty="0">
                <a:solidFill>
                  <a:schemeClr val="tx1">
                    <a:lumMod val="75000"/>
                  </a:schemeClr>
                </a:solidFill>
              </a:rPr>
              <a:t> xx </a:t>
            </a:r>
            <a:br>
              <a:rPr lang="en-US" sz="1600" dirty="0">
                <a:solidFill>
                  <a:schemeClr val="tx1">
                    <a:lumMod val="75000"/>
                  </a:schemeClr>
                </a:solidFill>
              </a:rPr>
            </a:br>
            <a:r>
              <a:rPr lang="en-US" sz="1600" dirty="0" err="1">
                <a:solidFill>
                  <a:schemeClr val="tx1">
                    <a:lumMod val="75000"/>
                  </a:schemeClr>
                </a:solidFill>
              </a:rPr>
              <a:t>xxxxxx</a:t>
            </a:r>
            <a:r>
              <a:rPr lang="en-US" sz="1600" dirty="0">
                <a:solidFill>
                  <a:schemeClr val="tx1">
                    <a:lumMod val="75000"/>
                  </a:schemeClr>
                </a:solidFill>
              </a:rPr>
              <a:t> x </a:t>
            </a:r>
            <a:r>
              <a:rPr lang="en-US" sz="1600" dirty="0" err="1">
                <a:solidFill>
                  <a:schemeClr val="tx1">
                    <a:lumMod val="75000"/>
                  </a:schemeClr>
                </a:solidFill>
              </a:rPr>
              <a:t>xxxxxx</a:t>
            </a:r>
            <a:r>
              <a:rPr lang="en-US" sz="1600" dirty="0">
                <a:solidFill>
                  <a:schemeClr val="tx1">
                    <a:lumMod val="75000"/>
                  </a:schemeClr>
                </a:solidFill>
              </a:rPr>
              <a:t> x xxx x xxx xx xxx x</a:t>
            </a:r>
          </a:p>
        </p:txBody>
      </p:sp>
      <p:sp>
        <p:nvSpPr>
          <p:cNvPr id="48" name="TextBox 47"/>
          <p:cNvSpPr txBox="1"/>
          <p:nvPr/>
        </p:nvSpPr>
        <p:spPr>
          <a:xfrm>
            <a:off x="1211797" y="4475786"/>
            <a:ext cx="2751251" cy="931024"/>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Xxx x XX</a:t>
            </a:r>
            <a:r>
              <a:rPr lang="en-US" sz="1600" dirty="0">
                <a:solidFill>
                  <a:schemeClr val="tx1">
                    <a:lumMod val="75000"/>
                  </a:schemeClr>
                </a:solidFill>
              </a:rPr>
              <a:t> </a:t>
            </a:r>
          </a:p>
          <a:p>
            <a:pPr algn="ctr">
              <a:spcAft>
                <a:spcPts val="267"/>
              </a:spcAft>
            </a:pPr>
            <a:r>
              <a:rPr lang="en-US" sz="1600" dirty="0">
                <a:solidFill>
                  <a:schemeClr val="tx1">
                    <a:lumMod val="75000"/>
                  </a:schemeClr>
                </a:solidFill>
              </a:rPr>
              <a:t>xx xxx x </a:t>
            </a:r>
            <a:r>
              <a:rPr lang="en-US" sz="1600" dirty="0" err="1">
                <a:solidFill>
                  <a:schemeClr val="tx1">
                    <a:lumMod val="75000"/>
                  </a:schemeClr>
                </a:solidFill>
              </a:rPr>
              <a:t>xxxxxxx</a:t>
            </a:r>
            <a:br>
              <a:rPr lang="en-US" sz="1600" dirty="0">
                <a:solidFill>
                  <a:schemeClr val="tx1">
                    <a:lumMod val="75000"/>
                  </a:schemeClr>
                </a:solidFill>
              </a:rPr>
            </a:br>
            <a:r>
              <a:rPr lang="en-US" sz="1600" dirty="0" err="1">
                <a:solidFill>
                  <a:schemeClr val="tx1">
                    <a:lumMod val="75000"/>
                  </a:schemeClr>
                </a:solidFill>
              </a:rPr>
              <a:t>xxxxxx</a:t>
            </a:r>
            <a:r>
              <a:rPr lang="en-US" sz="1600" dirty="0">
                <a:solidFill>
                  <a:schemeClr val="tx1">
                    <a:lumMod val="75000"/>
                  </a:schemeClr>
                </a:solidFill>
              </a:rPr>
              <a:t> x </a:t>
            </a:r>
            <a:r>
              <a:rPr lang="en-US" sz="1600" dirty="0" err="1">
                <a:solidFill>
                  <a:schemeClr val="tx1">
                    <a:lumMod val="75000"/>
                  </a:schemeClr>
                </a:solidFill>
              </a:rPr>
              <a:t>xxxxxx</a:t>
            </a:r>
            <a:endParaRPr lang="en-US" sz="1600" dirty="0">
              <a:solidFill>
                <a:schemeClr val="tx1">
                  <a:lumMod val="75000"/>
                </a:schemeClr>
              </a:solidFill>
            </a:endParaRPr>
          </a:p>
        </p:txBody>
      </p:sp>
      <p:sp>
        <p:nvSpPr>
          <p:cNvPr id="49" name="TextBox 48"/>
          <p:cNvSpPr txBox="1"/>
          <p:nvPr/>
        </p:nvSpPr>
        <p:spPr>
          <a:xfrm>
            <a:off x="7123069" y="1089120"/>
            <a:ext cx="2751251" cy="881780"/>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X xx </a:t>
            </a:r>
            <a:r>
              <a:rPr lang="en-US" sz="2000" dirty="0" err="1">
                <a:solidFill>
                  <a:schemeClr val="tx1">
                    <a:lumMod val="75000"/>
                  </a:schemeClr>
                </a:solidFill>
              </a:rPr>
              <a:t>xxxxxxx</a:t>
            </a:r>
            <a:endParaRPr lang="en-US" sz="2000" dirty="0">
              <a:solidFill>
                <a:schemeClr val="tx1">
                  <a:lumMod val="75000"/>
                </a:schemeClr>
              </a:solidFill>
            </a:endParaRPr>
          </a:p>
          <a:p>
            <a:pPr algn="ctr">
              <a:lnSpc>
                <a:spcPct val="90000"/>
              </a:lnSpc>
              <a:spcAft>
                <a:spcPts val="267"/>
              </a:spcAft>
            </a:pPr>
            <a:r>
              <a:rPr lang="en-US" sz="1600" dirty="0" err="1">
                <a:solidFill>
                  <a:schemeClr val="tx1">
                    <a:lumMod val="75000"/>
                  </a:schemeClr>
                </a:solidFill>
              </a:rPr>
              <a:t>xxxxxx</a:t>
            </a:r>
            <a:r>
              <a:rPr lang="en-US" sz="1600" dirty="0">
                <a:solidFill>
                  <a:schemeClr val="tx1">
                    <a:lumMod val="75000"/>
                  </a:schemeClr>
                </a:solidFill>
              </a:rPr>
              <a:t> x xxx xx </a:t>
            </a:r>
            <a:br>
              <a:rPr lang="en-US" sz="1600" dirty="0">
                <a:solidFill>
                  <a:schemeClr val="tx1">
                    <a:lumMod val="75000"/>
                  </a:schemeClr>
                </a:solidFill>
              </a:rPr>
            </a:br>
            <a:r>
              <a:rPr lang="en-US" sz="1600" dirty="0" err="1">
                <a:solidFill>
                  <a:schemeClr val="tx1">
                    <a:lumMod val="75000"/>
                  </a:schemeClr>
                </a:solidFill>
              </a:rPr>
              <a:t>xxxxxxxxxx</a:t>
            </a:r>
            <a:endParaRPr lang="en-US" sz="1600" dirty="0">
              <a:solidFill>
                <a:schemeClr val="tx1">
                  <a:lumMod val="75000"/>
                </a:schemeClr>
              </a:solidFill>
            </a:endParaRPr>
          </a:p>
        </p:txBody>
      </p:sp>
      <p:sp>
        <p:nvSpPr>
          <p:cNvPr id="51" name="TextBox 50"/>
          <p:cNvSpPr txBox="1"/>
          <p:nvPr/>
        </p:nvSpPr>
        <p:spPr>
          <a:xfrm>
            <a:off x="2370304" y="1523996"/>
            <a:ext cx="1593624" cy="400110"/>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24/7 </a:t>
            </a:r>
            <a:r>
              <a:rPr lang="en-US" sz="2000" dirty="0" err="1">
                <a:solidFill>
                  <a:schemeClr val="tx1">
                    <a:lumMod val="75000"/>
                  </a:schemeClr>
                </a:solidFill>
              </a:rPr>
              <a:t>xxxxxxx</a:t>
            </a:r>
            <a:endParaRPr lang="en-US" sz="2000" dirty="0">
              <a:solidFill>
                <a:schemeClr val="tx1">
                  <a:lumMod val="75000"/>
                </a:schemeClr>
              </a:solidFill>
            </a:endParaRPr>
          </a:p>
        </p:txBody>
      </p:sp>
      <p:sp>
        <p:nvSpPr>
          <p:cNvPr id="45" name="Oval 44"/>
          <p:cNvSpPr/>
          <p:nvPr/>
        </p:nvSpPr>
        <p:spPr>
          <a:xfrm>
            <a:off x="9562621" y="3215619"/>
            <a:ext cx="114779" cy="114779"/>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3" name="Oval 52"/>
          <p:cNvSpPr/>
          <p:nvPr/>
        </p:nvSpPr>
        <p:spPr>
          <a:xfrm>
            <a:off x="6603744" y="5532812"/>
            <a:ext cx="114779" cy="114779"/>
          </a:xfrm>
          <a:prstGeom prst="ellipse">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4" name="Oval 53"/>
          <p:cNvSpPr/>
          <p:nvPr/>
        </p:nvSpPr>
        <p:spPr>
          <a:xfrm>
            <a:off x="1666341" y="3393865"/>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5" name="Oval 54"/>
          <p:cNvSpPr/>
          <p:nvPr/>
        </p:nvSpPr>
        <p:spPr>
          <a:xfrm>
            <a:off x="7797989" y="2841304"/>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7" name="Freeform 91"/>
          <p:cNvSpPr>
            <a:spLocks noEditPoints="1"/>
          </p:cNvSpPr>
          <p:nvPr/>
        </p:nvSpPr>
        <p:spPr bwMode="auto">
          <a:xfrm>
            <a:off x="11094690" y="3081772"/>
            <a:ext cx="568101" cy="450195"/>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8" name="Freeform 41"/>
          <p:cNvSpPr>
            <a:spLocks noEditPoints="1"/>
          </p:cNvSpPr>
          <p:nvPr/>
        </p:nvSpPr>
        <p:spPr bwMode="auto">
          <a:xfrm>
            <a:off x="449806" y="1079948"/>
            <a:ext cx="522789" cy="591771"/>
          </a:xfrm>
          <a:custGeom>
            <a:avLst/>
            <a:gdLst>
              <a:gd name="T0" fmla="*/ 417 w 800"/>
              <a:gd name="T1" fmla="*/ 456 h 905"/>
              <a:gd name="T2" fmla="*/ 417 w 800"/>
              <a:gd name="T3" fmla="*/ 261 h 905"/>
              <a:gd name="T4" fmla="*/ 400 w 800"/>
              <a:gd name="T5" fmla="*/ 244 h 905"/>
              <a:gd name="T6" fmla="*/ 383 w 800"/>
              <a:gd name="T7" fmla="*/ 261 h 905"/>
              <a:gd name="T8" fmla="*/ 383 w 800"/>
              <a:gd name="T9" fmla="*/ 456 h 905"/>
              <a:gd name="T10" fmla="*/ 348 w 800"/>
              <a:gd name="T11" fmla="*/ 505 h 905"/>
              <a:gd name="T12" fmla="*/ 383 w 800"/>
              <a:gd name="T13" fmla="*/ 553 h 905"/>
              <a:gd name="T14" fmla="*/ 383 w 800"/>
              <a:gd name="T15" fmla="*/ 609 h 905"/>
              <a:gd name="T16" fmla="*/ 400 w 800"/>
              <a:gd name="T17" fmla="*/ 626 h 905"/>
              <a:gd name="T18" fmla="*/ 417 w 800"/>
              <a:gd name="T19" fmla="*/ 609 h 905"/>
              <a:gd name="T20" fmla="*/ 417 w 800"/>
              <a:gd name="T21" fmla="*/ 553 h 905"/>
              <a:gd name="T22" fmla="*/ 452 w 800"/>
              <a:gd name="T23" fmla="*/ 505 h 905"/>
              <a:gd name="T24" fmla="*/ 417 w 800"/>
              <a:gd name="T25" fmla="*/ 456 h 905"/>
              <a:gd name="T26" fmla="*/ 400 w 800"/>
              <a:gd name="T27" fmla="*/ 522 h 905"/>
              <a:gd name="T28" fmla="*/ 383 w 800"/>
              <a:gd name="T29" fmla="*/ 505 h 905"/>
              <a:gd name="T30" fmla="*/ 400 w 800"/>
              <a:gd name="T31" fmla="*/ 487 h 905"/>
              <a:gd name="T32" fmla="*/ 417 w 800"/>
              <a:gd name="T33" fmla="*/ 505 h 905"/>
              <a:gd name="T34" fmla="*/ 400 w 800"/>
              <a:gd name="T35" fmla="*/ 522 h 905"/>
              <a:gd name="T36" fmla="*/ 696 w 800"/>
              <a:gd name="T37" fmla="*/ 233 h 905"/>
              <a:gd name="T38" fmla="*/ 737 w 800"/>
              <a:gd name="T39" fmla="*/ 192 h 905"/>
              <a:gd name="T40" fmla="*/ 762 w 800"/>
              <a:gd name="T41" fmla="*/ 216 h 905"/>
              <a:gd name="T42" fmla="*/ 786 w 800"/>
              <a:gd name="T43" fmla="*/ 192 h 905"/>
              <a:gd name="T44" fmla="*/ 713 w 800"/>
              <a:gd name="T45" fmla="*/ 119 h 905"/>
              <a:gd name="T46" fmla="*/ 689 w 800"/>
              <a:gd name="T47" fmla="*/ 143 h 905"/>
              <a:gd name="T48" fmla="*/ 713 w 800"/>
              <a:gd name="T49" fmla="*/ 167 h 905"/>
              <a:gd name="T50" fmla="*/ 671 w 800"/>
              <a:gd name="T51" fmla="*/ 209 h 905"/>
              <a:gd name="T52" fmla="*/ 417 w 800"/>
              <a:gd name="T53" fmla="*/ 105 h 905"/>
              <a:gd name="T54" fmla="*/ 417 w 800"/>
              <a:gd name="T55" fmla="*/ 35 h 905"/>
              <a:gd name="T56" fmla="*/ 452 w 800"/>
              <a:gd name="T57" fmla="*/ 35 h 905"/>
              <a:gd name="T58" fmla="*/ 452 w 800"/>
              <a:gd name="T59" fmla="*/ 0 h 905"/>
              <a:gd name="T60" fmla="*/ 348 w 800"/>
              <a:gd name="T61" fmla="*/ 0 h 905"/>
              <a:gd name="T62" fmla="*/ 348 w 800"/>
              <a:gd name="T63" fmla="*/ 35 h 905"/>
              <a:gd name="T64" fmla="*/ 383 w 800"/>
              <a:gd name="T65" fmla="*/ 35 h 905"/>
              <a:gd name="T66" fmla="*/ 383 w 800"/>
              <a:gd name="T67" fmla="*/ 105 h 905"/>
              <a:gd name="T68" fmla="*/ 0 w 800"/>
              <a:gd name="T69" fmla="*/ 505 h 905"/>
              <a:gd name="T70" fmla="*/ 400 w 800"/>
              <a:gd name="T71" fmla="*/ 905 h 905"/>
              <a:gd name="T72" fmla="*/ 800 w 800"/>
              <a:gd name="T73" fmla="*/ 505 h 905"/>
              <a:gd name="T74" fmla="*/ 696 w 800"/>
              <a:gd name="T75" fmla="*/ 233 h 905"/>
              <a:gd name="T76" fmla="*/ 400 w 800"/>
              <a:gd name="T77" fmla="*/ 870 h 905"/>
              <a:gd name="T78" fmla="*/ 35 w 800"/>
              <a:gd name="T79" fmla="*/ 505 h 905"/>
              <a:gd name="T80" fmla="*/ 400 w 800"/>
              <a:gd name="T81" fmla="*/ 139 h 905"/>
              <a:gd name="T82" fmla="*/ 765 w 800"/>
              <a:gd name="T83" fmla="*/ 505 h 905"/>
              <a:gd name="T84" fmla="*/ 400 w 800"/>
              <a:gd name="T85" fmla="*/ 8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0" h="905">
                <a:moveTo>
                  <a:pt x="417" y="456"/>
                </a:moveTo>
                <a:cubicBezTo>
                  <a:pt x="417" y="261"/>
                  <a:pt x="417" y="261"/>
                  <a:pt x="417" y="261"/>
                </a:cubicBezTo>
                <a:cubicBezTo>
                  <a:pt x="417" y="251"/>
                  <a:pt x="410" y="244"/>
                  <a:pt x="400" y="244"/>
                </a:cubicBezTo>
                <a:cubicBezTo>
                  <a:pt x="390" y="244"/>
                  <a:pt x="383" y="251"/>
                  <a:pt x="383" y="261"/>
                </a:cubicBezTo>
                <a:cubicBezTo>
                  <a:pt x="383" y="456"/>
                  <a:pt x="383" y="456"/>
                  <a:pt x="383" y="456"/>
                </a:cubicBezTo>
                <a:cubicBezTo>
                  <a:pt x="362" y="463"/>
                  <a:pt x="348" y="484"/>
                  <a:pt x="348" y="505"/>
                </a:cubicBezTo>
                <a:cubicBezTo>
                  <a:pt x="348" y="525"/>
                  <a:pt x="362" y="546"/>
                  <a:pt x="383" y="553"/>
                </a:cubicBezTo>
                <a:cubicBezTo>
                  <a:pt x="383" y="609"/>
                  <a:pt x="383" y="609"/>
                  <a:pt x="383" y="609"/>
                </a:cubicBezTo>
                <a:cubicBezTo>
                  <a:pt x="383" y="619"/>
                  <a:pt x="390" y="626"/>
                  <a:pt x="400" y="626"/>
                </a:cubicBezTo>
                <a:cubicBezTo>
                  <a:pt x="410" y="626"/>
                  <a:pt x="417" y="619"/>
                  <a:pt x="417" y="609"/>
                </a:cubicBezTo>
                <a:cubicBezTo>
                  <a:pt x="417" y="553"/>
                  <a:pt x="417" y="553"/>
                  <a:pt x="417" y="553"/>
                </a:cubicBezTo>
                <a:cubicBezTo>
                  <a:pt x="438" y="546"/>
                  <a:pt x="452" y="525"/>
                  <a:pt x="452" y="505"/>
                </a:cubicBezTo>
                <a:cubicBezTo>
                  <a:pt x="452" y="484"/>
                  <a:pt x="438" y="463"/>
                  <a:pt x="417" y="456"/>
                </a:cubicBezTo>
                <a:close/>
                <a:moveTo>
                  <a:pt x="400" y="522"/>
                </a:moveTo>
                <a:cubicBezTo>
                  <a:pt x="390" y="522"/>
                  <a:pt x="383" y="515"/>
                  <a:pt x="383" y="505"/>
                </a:cubicBezTo>
                <a:cubicBezTo>
                  <a:pt x="383" y="494"/>
                  <a:pt x="390" y="487"/>
                  <a:pt x="400" y="487"/>
                </a:cubicBezTo>
                <a:cubicBezTo>
                  <a:pt x="410" y="487"/>
                  <a:pt x="417" y="494"/>
                  <a:pt x="417" y="505"/>
                </a:cubicBezTo>
                <a:cubicBezTo>
                  <a:pt x="417" y="515"/>
                  <a:pt x="410" y="522"/>
                  <a:pt x="400" y="522"/>
                </a:cubicBezTo>
                <a:close/>
                <a:moveTo>
                  <a:pt x="696" y="233"/>
                </a:moveTo>
                <a:cubicBezTo>
                  <a:pt x="737" y="192"/>
                  <a:pt x="737" y="192"/>
                  <a:pt x="737" y="192"/>
                </a:cubicBezTo>
                <a:cubicBezTo>
                  <a:pt x="762" y="216"/>
                  <a:pt x="762" y="216"/>
                  <a:pt x="762" y="216"/>
                </a:cubicBezTo>
                <a:cubicBezTo>
                  <a:pt x="786" y="192"/>
                  <a:pt x="786" y="192"/>
                  <a:pt x="786" y="192"/>
                </a:cubicBezTo>
                <a:cubicBezTo>
                  <a:pt x="713" y="119"/>
                  <a:pt x="713" y="119"/>
                  <a:pt x="713" y="119"/>
                </a:cubicBezTo>
                <a:cubicBezTo>
                  <a:pt x="689" y="143"/>
                  <a:pt x="689" y="143"/>
                  <a:pt x="689" y="143"/>
                </a:cubicBezTo>
                <a:cubicBezTo>
                  <a:pt x="713" y="167"/>
                  <a:pt x="713" y="167"/>
                  <a:pt x="713" y="167"/>
                </a:cubicBezTo>
                <a:cubicBezTo>
                  <a:pt x="671" y="209"/>
                  <a:pt x="671" y="209"/>
                  <a:pt x="671" y="209"/>
                </a:cubicBezTo>
                <a:cubicBezTo>
                  <a:pt x="605" y="146"/>
                  <a:pt x="515" y="108"/>
                  <a:pt x="417" y="105"/>
                </a:cubicBezTo>
                <a:cubicBezTo>
                  <a:pt x="417" y="35"/>
                  <a:pt x="417" y="35"/>
                  <a:pt x="417" y="35"/>
                </a:cubicBezTo>
                <a:cubicBezTo>
                  <a:pt x="452" y="35"/>
                  <a:pt x="452" y="35"/>
                  <a:pt x="452" y="35"/>
                </a:cubicBezTo>
                <a:cubicBezTo>
                  <a:pt x="452" y="0"/>
                  <a:pt x="452" y="0"/>
                  <a:pt x="452" y="0"/>
                </a:cubicBezTo>
                <a:cubicBezTo>
                  <a:pt x="348" y="0"/>
                  <a:pt x="348" y="0"/>
                  <a:pt x="348" y="0"/>
                </a:cubicBezTo>
                <a:cubicBezTo>
                  <a:pt x="348" y="35"/>
                  <a:pt x="348" y="35"/>
                  <a:pt x="348" y="35"/>
                </a:cubicBezTo>
                <a:cubicBezTo>
                  <a:pt x="383" y="35"/>
                  <a:pt x="383" y="35"/>
                  <a:pt x="383" y="35"/>
                </a:cubicBezTo>
                <a:cubicBezTo>
                  <a:pt x="383" y="105"/>
                  <a:pt x="383" y="105"/>
                  <a:pt x="383" y="105"/>
                </a:cubicBezTo>
                <a:cubicBezTo>
                  <a:pt x="170" y="115"/>
                  <a:pt x="0" y="289"/>
                  <a:pt x="0" y="505"/>
                </a:cubicBezTo>
                <a:cubicBezTo>
                  <a:pt x="0" y="727"/>
                  <a:pt x="177" y="905"/>
                  <a:pt x="400" y="905"/>
                </a:cubicBezTo>
                <a:cubicBezTo>
                  <a:pt x="623" y="905"/>
                  <a:pt x="800" y="727"/>
                  <a:pt x="800" y="505"/>
                </a:cubicBezTo>
                <a:cubicBezTo>
                  <a:pt x="800" y="400"/>
                  <a:pt x="762" y="306"/>
                  <a:pt x="696" y="233"/>
                </a:cubicBezTo>
                <a:close/>
                <a:moveTo>
                  <a:pt x="400" y="870"/>
                </a:moveTo>
                <a:cubicBezTo>
                  <a:pt x="198" y="870"/>
                  <a:pt x="35" y="706"/>
                  <a:pt x="35" y="505"/>
                </a:cubicBezTo>
                <a:cubicBezTo>
                  <a:pt x="35" y="303"/>
                  <a:pt x="198" y="139"/>
                  <a:pt x="400" y="139"/>
                </a:cubicBezTo>
                <a:cubicBezTo>
                  <a:pt x="602" y="139"/>
                  <a:pt x="765" y="303"/>
                  <a:pt x="765" y="505"/>
                </a:cubicBezTo>
                <a:cubicBezTo>
                  <a:pt x="765" y="706"/>
                  <a:pt x="602" y="870"/>
                  <a:pt x="400" y="870"/>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9" name="Oval 58"/>
          <p:cNvSpPr/>
          <p:nvPr/>
        </p:nvSpPr>
        <p:spPr>
          <a:xfrm>
            <a:off x="4492603" y="375811"/>
            <a:ext cx="114779" cy="114779"/>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60" name="Oval 59"/>
          <p:cNvSpPr/>
          <p:nvPr/>
        </p:nvSpPr>
        <p:spPr>
          <a:xfrm>
            <a:off x="767269" y="2150424"/>
            <a:ext cx="114779" cy="114779"/>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Tree>
    <p:extLst>
      <p:ext uri="{BB962C8B-B14F-4D97-AF65-F5344CB8AC3E}">
        <p14:creationId xmlns:p14="http://schemas.microsoft.com/office/powerpoint/2010/main" val="3606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2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00"/>
                                        <p:tgtEl>
                                          <p:spTgt spid="24"/>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2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00"/>
                                        <p:tgtEl>
                                          <p:spTgt spid="60"/>
                                        </p:tgtEl>
                                      </p:cBhvr>
                                    </p:animEffect>
                                  </p:childTnLst>
                                </p:cTn>
                              </p:par>
                            </p:childTnLst>
                          </p:cTn>
                        </p:par>
                        <p:par>
                          <p:cTn id="34" fill="hold">
                            <p:stCondLst>
                              <p:cond delay="6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
                                        <p:tgtEl>
                                          <p:spTgt spid="28"/>
                                        </p:tgtEl>
                                      </p:cBhvr>
                                    </p:animEffect>
                                  </p:childTnLst>
                                </p:cTn>
                              </p:par>
                            </p:childTnLst>
                          </p:cTn>
                        </p:par>
                        <p:par>
                          <p:cTn id="38" fill="hold">
                            <p:stCondLst>
                              <p:cond delay="8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2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200"/>
                                        <p:tgtEl>
                                          <p:spTgt spid="4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2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2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2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
                                        <p:tgtEl>
                                          <p:spTgt spid="15"/>
                                        </p:tgtEl>
                                      </p:cBhvr>
                                    </p:animEffec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
                                        <p:tgtEl>
                                          <p:spTgt spid="32"/>
                                        </p:tgtEl>
                                      </p:cBhvr>
                                    </p:animEffect>
                                  </p:childTnLst>
                                </p:cTn>
                              </p:par>
                            </p:childTnLst>
                          </p:cTn>
                        </p:par>
                        <p:par>
                          <p:cTn id="74" fill="hold">
                            <p:stCondLst>
                              <p:cond delay="14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2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200"/>
                                        <p:tgtEl>
                                          <p:spTgt spid="5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200"/>
                                        <p:tgtEl>
                                          <p:spTgt spid="55"/>
                                        </p:tgtEl>
                                      </p:cBhvr>
                                    </p:animEffect>
                                  </p:childTnLst>
                                </p:cTn>
                              </p:par>
                            </p:childTnLst>
                          </p:cTn>
                        </p:par>
                        <p:par>
                          <p:cTn id="90" fill="hold">
                            <p:stCondLst>
                              <p:cond delay="1600"/>
                            </p:stCondLst>
                            <p:childTnLst>
                              <p:par>
                                <p:cTn id="91" presetID="10" presetClass="entr" presetSubtype="0"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200"/>
                                        <p:tgtEl>
                                          <p:spTgt spid="10"/>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2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200"/>
                                        <p:tgtEl>
                                          <p:spTgt spid="1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
                                        <p:tgtEl>
                                          <p:spTgt spid="2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2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2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1800"/>
                            </p:stCondLst>
                            <p:childTnLst>
                              <p:par>
                                <p:cTn id="113" presetID="10"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200"/>
                                        <p:tgtEl>
                                          <p:spTgt spid="3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2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50" grpId="0" animBg="1"/>
      <p:bldP spid="5" grpId="0" animBg="1"/>
      <p:bldP spid="8" grpId="0" animBg="1"/>
      <p:bldP spid="10" grpId="0" animBg="1"/>
      <p:bldP spid="11" grpId="0" animBg="1"/>
      <p:bldP spid="12" grpId="0" animBg="1"/>
      <p:bldP spid="15" grpId="0" animBg="1"/>
      <p:bldP spid="23" grpId="0" animBg="1"/>
      <p:bldP spid="24" grpId="0" animBg="1"/>
      <p:bldP spid="21" grpId="0" animBg="1"/>
      <p:bldP spid="20" grpId="0" animBg="1"/>
      <p:bldP spid="38" grpId="0" animBg="1"/>
      <p:bldP spid="42" grpId="0" animBg="1"/>
      <p:bldP spid="46" grpId="0"/>
      <p:bldP spid="47" grpId="0"/>
      <p:bldP spid="48" grpId="0"/>
      <p:bldP spid="49" grpId="0"/>
      <p:bldP spid="51" grpId="0"/>
      <p:bldP spid="45" grpId="0" animBg="1"/>
      <p:bldP spid="53" grpId="0" animBg="1"/>
      <p:bldP spid="54" grpId="0" animBg="1"/>
      <p:bldP spid="55" grpId="0" animBg="1"/>
      <p:bldP spid="57" grpId="0" animBg="1"/>
      <p:bldP spid="58" grpId="0" animBg="1"/>
      <p:bldP spid="59" grpId="0" animBg="1"/>
      <p:bldP spid="6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a:t>
            </a:r>
            <a:r>
              <a:rPr lang="en-US" dirty="0"/>
              <a:t>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a:t>Xx x </a:t>
            </a:r>
            <a:r>
              <a:rPr lang="en-US" dirty="0" err="1"/>
              <a:t>xxxxx</a:t>
            </a:r>
            <a:r>
              <a:rPr lang="en-US" dirty="0"/>
              <a:t> </a:t>
            </a:r>
            <a:r>
              <a:rPr lang="en-US" dirty="0" err="1"/>
              <a:t>xxxx</a:t>
            </a:r>
            <a:r>
              <a:rPr lang="en-US" dirty="0"/>
              <a:t> xxx x ’x </a:t>
            </a:r>
            <a:r>
              <a:rPr lang="en-US" dirty="0" err="1"/>
              <a:t>xxxx</a:t>
            </a:r>
            <a:r>
              <a:rPr lang="en-US" dirty="0"/>
              <a:t> xx</a:t>
            </a:r>
          </a:p>
        </p:txBody>
      </p:sp>
      <p:sp>
        <p:nvSpPr>
          <p:cNvPr id="29" name="Oval 28"/>
          <p:cNvSpPr/>
          <p:nvPr/>
        </p:nvSpPr>
        <p:spPr>
          <a:xfrm>
            <a:off x="4944533" y="1600200"/>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Oval 29"/>
          <p:cNvSpPr/>
          <p:nvPr/>
        </p:nvSpPr>
        <p:spPr>
          <a:xfrm>
            <a:off x="4944533" y="292777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Oval 30"/>
          <p:cNvSpPr/>
          <p:nvPr/>
        </p:nvSpPr>
        <p:spPr>
          <a:xfrm>
            <a:off x="4944533" y="4255347"/>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Oval 31"/>
          <p:cNvSpPr/>
          <p:nvPr/>
        </p:nvSpPr>
        <p:spPr>
          <a:xfrm>
            <a:off x="6129867" y="2263987"/>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p:cNvSpPr/>
          <p:nvPr/>
        </p:nvSpPr>
        <p:spPr>
          <a:xfrm>
            <a:off x="6129867" y="3591560"/>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6129867" y="4919133"/>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7218443" y="2329551"/>
            <a:ext cx="3759200" cy="609334"/>
          </a:xfrm>
          <a:prstGeom prst="rect">
            <a:avLst/>
          </a:prstGeom>
        </p:spPr>
        <p:txBody>
          <a:bodyPr wrap="square">
            <a:spAutoFit/>
          </a:bodyPr>
          <a:lstStyle/>
          <a:p>
            <a:pPr>
              <a:lnSpc>
                <a:spcPct val="90000"/>
              </a:lnSpc>
            </a:pPr>
            <a:r>
              <a:rPr lang="en-US" sz="2133" dirty="0"/>
              <a:t>Xx x </a:t>
            </a:r>
            <a:r>
              <a:rPr lang="en-US" sz="2133" dirty="0" err="1"/>
              <a:t>xxxxx</a:t>
            </a:r>
            <a:r>
              <a:rPr lang="en-US" sz="2133" dirty="0"/>
              <a:t> </a:t>
            </a:r>
          </a:p>
          <a:p>
            <a:pPr>
              <a:lnSpc>
                <a:spcPct val="90000"/>
              </a:lnSpc>
            </a:pPr>
            <a:r>
              <a:rPr lang="en-US" sz="1600" dirty="0"/>
              <a:t>X </a:t>
            </a:r>
            <a:r>
              <a:rPr lang="en-US" sz="1600" dirty="0" err="1"/>
              <a:t>x</a:t>
            </a:r>
            <a:r>
              <a:rPr lang="en-US" sz="1600" dirty="0"/>
              <a:t> </a:t>
            </a:r>
            <a:r>
              <a:rPr lang="en-US" sz="1600" dirty="0" err="1"/>
              <a:t>xxxx</a:t>
            </a:r>
            <a:r>
              <a:rPr lang="en-US" sz="1600" dirty="0"/>
              <a:t> x </a:t>
            </a:r>
            <a:r>
              <a:rPr lang="en-US" sz="1600" dirty="0" err="1"/>
              <a:t>xxxxxx</a:t>
            </a:r>
            <a:r>
              <a:rPr lang="en-US" sz="1600" dirty="0"/>
              <a:t> xxx </a:t>
            </a:r>
            <a:r>
              <a:rPr lang="en-US" sz="1600" dirty="0" err="1"/>
              <a:t>xxxxxxx</a:t>
            </a:r>
            <a:r>
              <a:rPr lang="en-US" sz="1600" dirty="0"/>
              <a:t> xxx </a:t>
            </a:r>
            <a:r>
              <a:rPr lang="en-US" sz="1600" dirty="0" err="1"/>
              <a:t>xxxx</a:t>
            </a:r>
            <a:r>
              <a:rPr lang="en-US" sz="1600" dirty="0"/>
              <a:t> xx </a:t>
            </a:r>
          </a:p>
        </p:txBody>
      </p:sp>
      <p:sp>
        <p:nvSpPr>
          <p:cNvPr id="36" name="Rectangle 35"/>
          <p:cNvSpPr/>
          <p:nvPr/>
        </p:nvSpPr>
        <p:spPr>
          <a:xfrm>
            <a:off x="1112757" y="1636484"/>
            <a:ext cx="3759200" cy="830933"/>
          </a:xfrm>
          <a:prstGeom prst="rect">
            <a:avLst/>
          </a:prstGeom>
        </p:spPr>
        <p:txBody>
          <a:bodyPr wrap="square">
            <a:spAutoFit/>
          </a:bodyPr>
          <a:lstStyle/>
          <a:p>
            <a:pPr algn="r">
              <a:lnSpc>
                <a:spcPct val="90000"/>
              </a:lnSpc>
            </a:pPr>
            <a:r>
              <a:rPr lang="en-US" sz="2133" dirty="0" err="1"/>
              <a:t>Xxxxxx</a:t>
            </a:r>
            <a:r>
              <a:rPr lang="en-US" sz="2133" dirty="0"/>
              <a:t> </a:t>
            </a:r>
            <a:r>
              <a:rPr lang="en-US" sz="2133" dirty="0" err="1"/>
              <a:t>xxxxx</a:t>
            </a:r>
            <a:r>
              <a:rPr lang="en-US" sz="2133" dirty="0"/>
              <a:t> xxx</a:t>
            </a:r>
          </a:p>
          <a:p>
            <a:pPr algn="r">
              <a:lnSpc>
                <a:spcPct val="90000"/>
              </a:lnSpc>
            </a:pPr>
            <a:r>
              <a:rPr lang="en-US" sz="1600" dirty="0" err="1"/>
              <a:t>xxxxxx</a:t>
            </a:r>
            <a:r>
              <a:rPr lang="en-US" sz="1600" dirty="0"/>
              <a:t> x </a:t>
            </a:r>
            <a:r>
              <a:rPr lang="en-US" sz="1600" dirty="0" err="1"/>
              <a:t>xxxxxxxxxxxxxxx</a:t>
            </a:r>
            <a:r>
              <a:rPr lang="en-US" sz="1600" dirty="0"/>
              <a:t> x </a:t>
            </a:r>
            <a:r>
              <a:rPr lang="en-US" sz="1600" dirty="0" err="1"/>
              <a:t>xxxxxx</a:t>
            </a:r>
            <a:r>
              <a:rPr lang="en-US" sz="1600" dirty="0"/>
              <a:t> x xxx x xxx xx xxx x</a:t>
            </a:r>
          </a:p>
        </p:txBody>
      </p:sp>
      <p:sp>
        <p:nvSpPr>
          <p:cNvPr id="37" name="Rectangle 36"/>
          <p:cNvSpPr/>
          <p:nvPr/>
        </p:nvSpPr>
        <p:spPr>
          <a:xfrm>
            <a:off x="7218443" y="3632935"/>
            <a:ext cx="3759200" cy="830933"/>
          </a:xfrm>
          <a:prstGeom prst="rect">
            <a:avLst/>
          </a:prstGeom>
        </p:spPr>
        <p:txBody>
          <a:bodyPr wrap="square">
            <a:spAutoFit/>
          </a:bodyPr>
          <a:lstStyle/>
          <a:p>
            <a:pPr>
              <a:lnSpc>
                <a:spcPct val="90000"/>
              </a:lnSpc>
            </a:pPr>
            <a:r>
              <a:rPr lang="en-US" sz="2133" dirty="0"/>
              <a:t>Xx </a:t>
            </a:r>
            <a:r>
              <a:rPr lang="en-US" sz="2133" dirty="0" err="1"/>
              <a:t>xxxxx</a:t>
            </a:r>
            <a:r>
              <a:rPr lang="en-US" sz="2133" dirty="0"/>
              <a:t> x </a:t>
            </a:r>
            <a:r>
              <a:rPr lang="en-US" sz="2133" dirty="0" err="1"/>
              <a:t>xxxxx</a:t>
            </a:r>
            <a:endParaRPr lang="en-US" sz="2133" dirty="0"/>
          </a:p>
          <a:p>
            <a:pPr>
              <a:lnSpc>
                <a:spcPct val="90000"/>
              </a:lnSpc>
            </a:pPr>
            <a:r>
              <a:rPr lang="en-US" sz="1600" dirty="0" err="1"/>
              <a:t>Xxxxx</a:t>
            </a:r>
            <a:r>
              <a:rPr lang="en-US" sz="1600" dirty="0"/>
              <a:t> xxx </a:t>
            </a:r>
            <a:r>
              <a:rPr lang="en-US" sz="1600" dirty="0" err="1"/>
              <a:t>xxxx</a:t>
            </a:r>
            <a:r>
              <a:rPr lang="en-US" sz="1600" dirty="0"/>
              <a:t> </a:t>
            </a:r>
            <a:r>
              <a:rPr lang="en-US" sz="1600" dirty="0" err="1"/>
              <a:t>xxxxx</a:t>
            </a:r>
            <a:r>
              <a:rPr lang="en-US" sz="1600" dirty="0"/>
              <a:t> xx </a:t>
            </a:r>
            <a:r>
              <a:rPr lang="en-US" sz="1600" dirty="0" err="1"/>
              <a:t>xxxx</a:t>
            </a:r>
            <a:r>
              <a:rPr lang="en-US" sz="1600" dirty="0"/>
              <a:t> </a:t>
            </a:r>
            <a:r>
              <a:rPr lang="en-US" sz="1600" dirty="0" err="1"/>
              <a:t>xxxx</a:t>
            </a:r>
            <a:r>
              <a:rPr lang="en-US" sz="1600" dirty="0"/>
              <a:t> </a:t>
            </a:r>
            <a:r>
              <a:rPr lang="en-US" sz="1600" dirty="0" err="1"/>
              <a:t>xxxxxx</a:t>
            </a:r>
            <a:r>
              <a:rPr lang="en-US" sz="1600" dirty="0"/>
              <a:t> </a:t>
            </a:r>
            <a:r>
              <a:rPr lang="en-US" sz="1600" dirty="0" err="1"/>
              <a:t>xxxxxx</a:t>
            </a:r>
            <a:r>
              <a:rPr lang="en-US" sz="1600" dirty="0"/>
              <a:t> </a:t>
            </a:r>
          </a:p>
        </p:txBody>
      </p:sp>
      <p:sp>
        <p:nvSpPr>
          <p:cNvPr id="38" name="Rectangle 37"/>
          <p:cNvSpPr/>
          <p:nvPr/>
        </p:nvSpPr>
        <p:spPr>
          <a:xfrm>
            <a:off x="7218443" y="4941049"/>
            <a:ext cx="3759200" cy="609334"/>
          </a:xfrm>
          <a:prstGeom prst="rect">
            <a:avLst/>
          </a:prstGeom>
        </p:spPr>
        <p:txBody>
          <a:bodyPr wrap="square">
            <a:spAutoFit/>
          </a:bodyPr>
          <a:lstStyle/>
          <a:p>
            <a:pPr>
              <a:lnSpc>
                <a:spcPct val="90000"/>
              </a:lnSpc>
            </a:pPr>
            <a:r>
              <a:rPr lang="en-US" sz="2133" dirty="0"/>
              <a:t>Xx xxx </a:t>
            </a:r>
            <a:r>
              <a:rPr lang="en-US" sz="2133" dirty="0" err="1"/>
              <a:t>xxxxxxxx</a:t>
            </a:r>
            <a:r>
              <a:rPr lang="en-US" sz="2133" dirty="0"/>
              <a:t> </a:t>
            </a:r>
          </a:p>
          <a:p>
            <a:pPr>
              <a:lnSpc>
                <a:spcPct val="90000"/>
              </a:lnSpc>
            </a:pPr>
            <a:r>
              <a:rPr lang="en-US" sz="1600" dirty="0"/>
              <a:t>Xx </a:t>
            </a:r>
            <a:r>
              <a:rPr lang="en-US" sz="1600" dirty="0" err="1"/>
              <a:t>xx</a:t>
            </a:r>
            <a:r>
              <a:rPr lang="en-US" sz="1600" dirty="0"/>
              <a:t> </a:t>
            </a:r>
            <a:r>
              <a:rPr lang="en-US" sz="1600" dirty="0" err="1"/>
              <a:t>xxxx</a:t>
            </a:r>
            <a:r>
              <a:rPr lang="en-US" sz="1600" dirty="0"/>
              <a:t> </a:t>
            </a:r>
            <a:r>
              <a:rPr lang="en-US" sz="1600" dirty="0" err="1"/>
              <a:t>xxxxxxxxx</a:t>
            </a:r>
            <a:r>
              <a:rPr lang="en-US" sz="1600" dirty="0"/>
              <a:t> </a:t>
            </a:r>
            <a:r>
              <a:rPr lang="en-US" sz="1600" dirty="0" err="1"/>
              <a:t>xxxxx</a:t>
            </a:r>
            <a:r>
              <a:rPr lang="en-US" sz="1600" dirty="0"/>
              <a:t> </a:t>
            </a:r>
            <a:r>
              <a:rPr lang="en-US" sz="1600" dirty="0" err="1"/>
              <a:t>xxxxxxxxxx</a:t>
            </a:r>
            <a:r>
              <a:rPr lang="en-US" sz="1600" dirty="0"/>
              <a:t> x </a:t>
            </a:r>
          </a:p>
        </p:txBody>
      </p:sp>
      <p:sp>
        <p:nvSpPr>
          <p:cNvPr id="39" name="Rectangle 38"/>
          <p:cNvSpPr/>
          <p:nvPr/>
        </p:nvSpPr>
        <p:spPr>
          <a:xfrm>
            <a:off x="1112757" y="4326488"/>
            <a:ext cx="3759200" cy="830933"/>
          </a:xfrm>
          <a:prstGeom prst="rect">
            <a:avLst/>
          </a:prstGeom>
        </p:spPr>
        <p:txBody>
          <a:bodyPr wrap="square">
            <a:spAutoFit/>
          </a:bodyPr>
          <a:lstStyle/>
          <a:p>
            <a:pPr algn="r">
              <a:lnSpc>
                <a:spcPct val="90000"/>
              </a:lnSpc>
            </a:pPr>
            <a:r>
              <a:rPr lang="en-US" sz="2133" dirty="0" err="1"/>
              <a:t>Xxxxxx</a:t>
            </a:r>
            <a:endParaRPr lang="en-US" sz="2133" dirty="0"/>
          </a:p>
          <a:p>
            <a:pPr algn="r">
              <a:lnSpc>
                <a:spcPct val="90000"/>
              </a:lnSpc>
            </a:pPr>
            <a:r>
              <a:rPr lang="en-US" sz="1600" dirty="0"/>
              <a:t>Xx </a:t>
            </a:r>
            <a:r>
              <a:rPr lang="en-US" sz="1600" dirty="0" err="1"/>
              <a:t>xx</a:t>
            </a:r>
            <a:r>
              <a:rPr lang="en-US" sz="1600" dirty="0"/>
              <a:t> xxx </a:t>
            </a:r>
            <a:r>
              <a:rPr lang="en-US" sz="1600" dirty="0" err="1"/>
              <a:t>xxxxxxxx</a:t>
            </a:r>
            <a:r>
              <a:rPr lang="en-US" sz="1600" dirty="0"/>
              <a:t> xxx </a:t>
            </a:r>
            <a:r>
              <a:rPr lang="en-US" sz="1600" dirty="0" err="1"/>
              <a:t>xxx</a:t>
            </a:r>
            <a:r>
              <a:rPr lang="en-US" sz="1600" dirty="0"/>
              <a:t> xx xxx </a:t>
            </a:r>
            <a:r>
              <a:rPr lang="en-US" sz="1600" dirty="0" err="1"/>
              <a:t>xxxx</a:t>
            </a:r>
            <a:r>
              <a:rPr lang="en-US" sz="1600" dirty="0"/>
              <a:t> xx </a:t>
            </a:r>
            <a:r>
              <a:rPr lang="en-US" sz="1600" dirty="0" err="1"/>
              <a:t>xxxxx</a:t>
            </a:r>
            <a:r>
              <a:rPr lang="en-US" sz="1600" dirty="0"/>
              <a:t> x </a:t>
            </a:r>
          </a:p>
        </p:txBody>
      </p:sp>
      <p:sp>
        <p:nvSpPr>
          <p:cNvPr id="40" name="Rectangle 39"/>
          <p:cNvSpPr/>
          <p:nvPr/>
        </p:nvSpPr>
        <p:spPr>
          <a:xfrm>
            <a:off x="1112757" y="2974221"/>
            <a:ext cx="3759200" cy="830933"/>
          </a:xfrm>
          <a:prstGeom prst="rect">
            <a:avLst/>
          </a:prstGeom>
        </p:spPr>
        <p:txBody>
          <a:bodyPr wrap="square">
            <a:spAutoFit/>
          </a:bodyPr>
          <a:lstStyle/>
          <a:p>
            <a:pPr algn="r">
              <a:lnSpc>
                <a:spcPct val="90000"/>
              </a:lnSpc>
            </a:pPr>
            <a:r>
              <a:rPr lang="en-US" sz="2133" dirty="0" err="1"/>
              <a:t>Xxxxxxxx</a:t>
            </a:r>
            <a:r>
              <a:rPr lang="en-US" sz="2133" dirty="0"/>
              <a:t> xx</a:t>
            </a:r>
          </a:p>
          <a:p>
            <a:pPr algn="r">
              <a:lnSpc>
                <a:spcPct val="90000"/>
              </a:lnSpc>
            </a:pPr>
            <a:r>
              <a:rPr lang="en-US" sz="1600" dirty="0" err="1"/>
              <a:t>Xxxxx</a:t>
            </a:r>
            <a:r>
              <a:rPr lang="en-US" sz="1600" dirty="0"/>
              <a:t> </a:t>
            </a:r>
            <a:r>
              <a:rPr lang="en-US" sz="1600" dirty="0" err="1"/>
              <a:t>xxxx</a:t>
            </a:r>
            <a:r>
              <a:rPr lang="en-US" sz="1600" dirty="0"/>
              <a:t> </a:t>
            </a:r>
            <a:r>
              <a:rPr lang="en-US" sz="1600" dirty="0" err="1"/>
              <a:t>xxxx</a:t>
            </a:r>
            <a:r>
              <a:rPr lang="en-US" sz="1600" dirty="0"/>
              <a:t> xx </a:t>
            </a:r>
            <a:r>
              <a:rPr lang="en-US" sz="1600" dirty="0" err="1"/>
              <a:t>Xx</a:t>
            </a:r>
            <a:r>
              <a:rPr lang="en-US" sz="1600" dirty="0"/>
              <a:t> x </a:t>
            </a:r>
            <a:r>
              <a:rPr lang="en-US" sz="1600" dirty="0" err="1"/>
              <a:t>xxxxx</a:t>
            </a:r>
            <a:r>
              <a:rPr lang="en-US" sz="1600" dirty="0"/>
              <a:t> </a:t>
            </a:r>
            <a:r>
              <a:rPr lang="en-US" sz="1600" dirty="0" err="1"/>
              <a:t>xxxxx</a:t>
            </a:r>
            <a:r>
              <a:rPr lang="en-US" sz="1600" dirty="0"/>
              <a:t> </a:t>
            </a:r>
            <a:r>
              <a:rPr lang="en-US" sz="1600" dirty="0" err="1"/>
              <a:t>xxxxxxx</a:t>
            </a:r>
            <a:r>
              <a:rPr lang="en-US" sz="1600" dirty="0"/>
              <a:t> Xx x </a:t>
            </a:r>
            <a:r>
              <a:rPr lang="en-US" sz="1600" dirty="0" err="1"/>
              <a:t>xxxxxxxxxxxxx</a:t>
            </a:r>
            <a:r>
              <a:rPr lang="en-US" sz="1600" dirty="0"/>
              <a:t> xxx </a:t>
            </a:r>
          </a:p>
        </p:txBody>
      </p:sp>
      <p:pic>
        <p:nvPicPr>
          <p:cNvPr id="41" name="Picture 4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9948" y="1890775"/>
            <a:ext cx="765171" cy="434851"/>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9337" y="2461371"/>
            <a:ext cx="637059" cy="62123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3911" y="3156029"/>
            <a:ext cx="597245" cy="504568"/>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93862" y="4406459"/>
            <a:ext cx="711853" cy="711853"/>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6867" y="3900358"/>
            <a:ext cx="762000" cy="398407"/>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01237" y="5143500"/>
            <a:ext cx="473263" cy="567267"/>
          </a:xfrm>
          <a:prstGeom prst="rect">
            <a:avLst/>
          </a:prstGeom>
        </p:spPr>
      </p:pic>
      <p:cxnSp>
        <p:nvCxnSpPr>
          <p:cNvPr id="47" name="Straight Connector 46"/>
          <p:cNvCxnSpPr/>
          <p:nvPr/>
        </p:nvCxnSpPr>
        <p:spPr>
          <a:xfrm>
            <a:off x="5884313" y="2322280"/>
            <a:ext cx="341375" cy="20725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884313" y="3652757"/>
            <a:ext cx="341375" cy="20725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884313" y="4971138"/>
            <a:ext cx="341375" cy="207257"/>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884313" y="3011709"/>
            <a:ext cx="341375" cy="207257"/>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884313" y="4354281"/>
            <a:ext cx="341375" cy="207257"/>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8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
                                        <p:tgtEl>
                                          <p:spTgt spid="2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100"/>
                                        <p:tgtEl>
                                          <p:spTgt spid="47"/>
                                        </p:tgtEl>
                                      </p:cBhvr>
                                    </p:animEffect>
                                  </p:childTnLst>
                                </p:cTn>
                              </p:par>
                            </p:childTnLst>
                          </p:cTn>
                        </p:par>
                        <p:par>
                          <p:cTn id="20" fill="hold">
                            <p:stCondLst>
                              <p:cond delay="1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100"/>
                                        <p:tgtEl>
                                          <p:spTgt spid="50"/>
                                        </p:tgtEl>
                                      </p:cBhvr>
                                    </p:animEffect>
                                  </p:childTnLst>
                                </p:cTn>
                              </p:par>
                            </p:childTnLst>
                          </p:cTn>
                        </p:par>
                        <p:par>
                          <p:cTn id="35" fill="hold">
                            <p:stCondLst>
                              <p:cond delay="1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100"/>
                                        <p:tgtEl>
                                          <p:spTgt spid="48"/>
                                        </p:tgtEl>
                                      </p:cBhvr>
                                    </p:animEffect>
                                  </p:childTnLst>
                                </p:cTn>
                              </p:par>
                            </p:childTnLst>
                          </p:cTn>
                        </p:par>
                        <p:par>
                          <p:cTn id="50" fill="hold">
                            <p:stCondLst>
                              <p:cond delay="1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up)">
                                      <p:cBhvr>
                                        <p:cTn id="64" dur="100"/>
                                        <p:tgtEl>
                                          <p:spTgt spid="51"/>
                                        </p:tgtEl>
                                      </p:cBhvr>
                                    </p:animEffect>
                                  </p:childTnLst>
                                </p:cTn>
                              </p:par>
                            </p:childTnLst>
                          </p:cTn>
                        </p:par>
                        <p:par>
                          <p:cTn id="65" fill="hold">
                            <p:stCondLst>
                              <p:cond delay="1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100"/>
                                        <p:tgtEl>
                                          <p:spTgt spid="49"/>
                                        </p:tgtEl>
                                      </p:cBhvr>
                                    </p:animEffect>
                                  </p:childTnLst>
                                </p:cTn>
                              </p:par>
                            </p:childTnLst>
                          </p:cTn>
                        </p:par>
                        <p:par>
                          <p:cTn id="80" fill="hold">
                            <p:stCondLst>
                              <p:cond delay="100"/>
                            </p:stCondLst>
                            <p:childTnLst>
                              <p:par>
                                <p:cTn id="81" presetID="10" presetClass="entr" presetSubtype="0"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
                                        <p:tgtEl>
                                          <p:spTgt spid="38"/>
                                        </p:tgtEl>
                                      </p:cBhvr>
                                    </p:animEffect>
                                  </p:childTnLst>
                                </p:cTn>
                              </p:par>
                              <p:par>
                                <p:cTn id="87" presetID="10"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 </a:t>
            </a:r>
            <a:r>
              <a:rPr lang="en-US" dirty="0" err="1"/>
              <a:t>xxx</a:t>
            </a:r>
            <a:r>
              <a:rPr lang="en-US" dirty="0"/>
              <a:t> </a:t>
            </a:r>
            <a:r>
              <a:rPr lang="en-US" dirty="0" err="1"/>
              <a:t>xxx</a:t>
            </a:r>
            <a:r>
              <a:rPr lang="en-US" dirty="0"/>
              <a:t> </a:t>
            </a:r>
            <a:r>
              <a:rPr lang="en-US" dirty="0" err="1"/>
              <a:t>xxxxxx</a:t>
            </a:r>
            <a:r>
              <a:rPr lang="en-US" dirty="0"/>
              <a:t> x</a:t>
            </a:r>
          </a:p>
        </p:txBody>
      </p:sp>
      <p:sp>
        <p:nvSpPr>
          <p:cNvPr id="3" name="Text Placeholder 2"/>
          <p:cNvSpPr>
            <a:spLocks noGrp="1"/>
          </p:cNvSpPr>
          <p:nvPr>
            <p:ph type="body" sz="quarter" idx="10"/>
          </p:nvPr>
        </p:nvSpPr>
        <p:spPr/>
        <p:txBody>
          <a:bodyPr/>
          <a:lstStyle/>
          <a:p>
            <a:r>
              <a:rPr lang="en-US" dirty="0"/>
              <a:t>Xx </a:t>
            </a:r>
            <a:r>
              <a:rPr lang="en-US" dirty="0" err="1"/>
              <a:t>xx</a:t>
            </a:r>
            <a:r>
              <a:rPr lang="en-US" dirty="0"/>
              <a:t> </a:t>
            </a:r>
            <a:r>
              <a:rPr lang="en-US" dirty="0" err="1"/>
              <a:t>xxxxxx</a:t>
            </a:r>
            <a:r>
              <a:rPr lang="en-US" dirty="0"/>
              <a:t> </a:t>
            </a:r>
            <a:r>
              <a:rPr lang="en-US" dirty="0" err="1"/>
              <a:t>xxxx</a:t>
            </a:r>
            <a:r>
              <a:rPr lang="en-US" dirty="0"/>
              <a:t> </a:t>
            </a:r>
            <a:r>
              <a:rPr lang="en-US" dirty="0" err="1"/>
              <a:t>xxxxxx</a:t>
            </a:r>
            <a:r>
              <a:rPr lang="en-US" dirty="0"/>
              <a:t> </a:t>
            </a:r>
            <a:r>
              <a:rPr lang="en-US" dirty="0" err="1"/>
              <a:t>xxxx</a:t>
            </a:r>
            <a:r>
              <a:rPr lang="en-US" dirty="0"/>
              <a:t> x</a:t>
            </a:r>
          </a:p>
        </p:txBody>
      </p:sp>
      <p:sp>
        <p:nvSpPr>
          <p:cNvPr id="29" name="Rectangle 28"/>
          <p:cNvSpPr/>
          <p:nvPr/>
        </p:nvSpPr>
        <p:spPr>
          <a:xfrm>
            <a:off x="7351485" y="2096578"/>
            <a:ext cx="3304415" cy="563231"/>
          </a:xfrm>
          <a:prstGeom prst="rect">
            <a:avLst/>
          </a:prstGeom>
        </p:spPr>
        <p:txBody>
          <a:bodyPr wrap="square">
            <a:spAutoFit/>
          </a:bodyPr>
          <a:lstStyle/>
          <a:p>
            <a:pPr>
              <a:lnSpc>
                <a:spcPct val="90000"/>
              </a:lnSpc>
            </a:pPr>
            <a:r>
              <a:rPr lang="en-US" sz="2000" dirty="0"/>
              <a:t>Xx x </a:t>
            </a:r>
            <a:r>
              <a:rPr lang="en-US" sz="2000" dirty="0" err="1"/>
              <a:t>xxxxx</a:t>
            </a:r>
            <a:r>
              <a:rPr lang="en-US" sz="2000" dirty="0"/>
              <a:t> </a:t>
            </a:r>
          </a:p>
          <a:p>
            <a:pPr>
              <a:lnSpc>
                <a:spcPct val="90000"/>
              </a:lnSpc>
            </a:pPr>
            <a:r>
              <a:rPr lang="en-US" sz="1400" dirty="0"/>
              <a:t>X </a:t>
            </a:r>
            <a:r>
              <a:rPr lang="en-US" sz="1400" dirty="0" err="1"/>
              <a:t>x</a:t>
            </a:r>
            <a:r>
              <a:rPr lang="en-US" sz="1400" dirty="0"/>
              <a:t> </a:t>
            </a:r>
            <a:r>
              <a:rPr lang="en-US" sz="1400" dirty="0" err="1"/>
              <a:t>xxxx</a:t>
            </a:r>
            <a:r>
              <a:rPr lang="en-US" sz="1400" dirty="0"/>
              <a:t> x </a:t>
            </a:r>
            <a:r>
              <a:rPr lang="en-US" sz="1400" dirty="0" err="1"/>
              <a:t>xxxxxx</a:t>
            </a:r>
            <a:r>
              <a:rPr lang="en-US" sz="1400" dirty="0"/>
              <a:t> xxx </a:t>
            </a:r>
            <a:r>
              <a:rPr lang="en-US" sz="1400" dirty="0" err="1"/>
              <a:t>xxxxxxx</a:t>
            </a:r>
            <a:r>
              <a:rPr lang="en-US" sz="1400" dirty="0"/>
              <a:t> xxx </a:t>
            </a:r>
            <a:r>
              <a:rPr lang="en-US" sz="1400" dirty="0" err="1"/>
              <a:t>xxxx</a:t>
            </a:r>
            <a:r>
              <a:rPr lang="en-US" sz="1400" dirty="0"/>
              <a:t> x </a:t>
            </a:r>
            <a:r>
              <a:rPr lang="en-US" sz="1400" dirty="0" err="1"/>
              <a:t>x</a:t>
            </a:r>
            <a:endParaRPr lang="en-US" sz="1400" dirty="0"/>
          </a:p>
        </p:txBody>
      </p:sp>
      <p:sp>
        <p:nvSpPr>
          <p:cNvPr id="30" name="Rectangle 29"/>
          <p:cNvSpPr/>
          <p:nvPr/>
        </p:nvSpPr>
        <p:spPr>
          <a:xfrm>
            <a:off x="2540001" y="2096579"/>
            <a:ext cx="3304415" cy="757130"/>
          </a:xfrm>
          <a:prstGeom prst="rect">
            <a:avLst/>
          </a:prstGeom>
        </p:spPr>
        <p:txBody>
          <a:bodyPr wrap="square">
            <a:spAutoFit/>
          </a:bodyPr>
          <a:lstStyle/>
          <a:p>
            <a:pPr>
              <a:lnSpc>
                <a:spcPct val="90000"/>
              </a:lnSpc>
            </a:pPr>
            <a:r>
              <a:rPr lang="en-US" sz="2000" dirty="0" err="1"/>
              <a:t>Xxxxxx</a:t>
            </a:r>
            <a:r>
              <a:rPr lang="en-US" sz="2000" dirty="0"/>
              <a:t> </a:t>
            </a:r>
            <a:r>
              <a:rPr lang="en-US" sz="2000" dirty="0" err="1"/>
              <a:t>xxxxx</a:t>
            </a:r>
            <a:r>
              <a:rPr lang="en-US" sz="2000" dirty="0"/>
              <a:t> xxx</a:t>
            </a:r>
          </a:p>
          <a:p>
            <a:pP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
        <p:nvSpPr>
          <p:cNvPr id="31" name="Rectangle 30"/>
          <p:cNvSpPr/>
          <p:nvPr/>
        </p:nvSpPr>
        <p:spPr>
          <a:xfrm>
            <a:off x="7351485" y="3424151"/>
            <a:ext cx="3304415" cy="757130"/>
          </a:xfrm>
          <a:prstGeom prst="rect">
            <a:avLst/>
          </a:prstGeom>
        </p:spPr>
        <p:txBody>
          <a:bodyPr wrap="square">
            <a:spAutoFit/>
          </a:bodyPr>
          <a:lstStyle/>
          <a:p>
            <a:pPr>
              <a:lnSpc>
                <a:spcPct val="90000"/>
              </a:lnSpc>
            </a:pPr>
            <a:r>
              <a:rPr lang="en-US" sz="2000" dirty="0"/>
              <a:t>Xx </a:t>
            </a:r>
            <a:r>
              <a:rPr lang="en-US" sz="2000" dirty="0" err="1"/>
              <a:t>xxxxx</a:t>
            </a:r>
            <a:r>
              <a:rPr lang="en-US" sz="2000" dirty="0"/>
              <a:t> x </a:t>
            </a:r>
            <a:r>
              <a:rPr lang="en-US" sz="2000" dirty="0" err="1"/>
              <a:t>xxxxx</a:t>
            </a:r>
            <a:endParaRPr lang="en-US" sz="2000" dirty="0"/>
          </a:p>
          <a:p>
            <a:pPr>
              <a:lnSpc>
                <a:spcPct val="90000"/>
              </a:lnSpc>
            </a:pPr>
            <a:r>
              <a:rPr lang="en-US" sz="1400" dirty="0" err="1"/>
              <a:t>Xxxxx</a:t>
            </a:r>
            <a:r>
              <a:rPr lang="en-US" sz="1400" dirty="0"/>
              <a:t> xxx </a:t>
            </a:r>
            <a:r>
              <a:rPr lang="en-US" sz="1400" dirty="0" err="1"/>
              <a:t>xxxx</a:t>
            </a:r>
            <a:r>
              <a:rPr lang="en-US" sz="1400" dirty="0"/>
              <a:t> </a:t>
            </a:r>
            <a:r>
              <a:rPr lang="en-US" sz="1400" dirty="0" err="1"/>
              <a:t>xxxxx</a:t>
            </a:r>
            <a:r>
              <a:rPr lang="en-US" sz="1400" dirty="0"/>
              <a:t> xx </a:t>
            </a:r>
            <a:r>
              <a:rPr lang="en-US" sz="1400" dirty="0" err="1"/>
              <a:t>xxxx</a:t>
            </a:r>
            <a:r>
              <a:rPr lang="en-US" sz="1400" dirty="0"/>
              <a:t> </a:t>
            </a:r>
            <a:r>
              <a:rPr lang="en-US" sz="1400" dirty="0" err="1"/>
              <a:t>xxxx</a:t>
            </a:r>
            <a:r>
              <a:rPr lang="en-US" sz="1400" dirty="0"/>
              <a:t> </a:t>
            </a:r>
            <a:r>
              <a:rPr lang="en-US" sz="1400" dirty="0" err="1"/>
              <a:t>xxxxxx</a:t>
            </a:r>
            <a:r>
              <a:rPr lang="en-US" sz="1400" dirty="0"/>
              <a:t> </a:t>
            </a:r>
            <a:r>
              <a:rPr lang="en-US" sz="1400" dirty="0" err="1"/>
              <a:t>xxxxxx</a:t>
            </a:r>
            <a:endParaRPr lang="en-US" sz="1400" dirty="0"/>
          </a:p>
        </p:txBody>
      </p:sp>
      <p:sp>
        <p:nvSpPr>
          <p:cNvPr id="32" name="Rectangle 31"/>
          <p:cNvSpPr/>
          <p:nvPr/>
        </p:nvSpPr>
        <p:spPr>
          <a:xfrm>
            <a:off x="7351485" y="4708684"/>
            <a:ext cx="3304415" cy="563231"/>
          </a:xfrm>
          <a:prstGeom prst="rect">
            <a:avLst/>
          </a:prstGeom>
        </p:spPr>
        <p:txBody>
          <a:bodyPr wrap="square">
            <a:spAutoFit/>
          </a:bodyPr>
          <a:lstStyle/>
          <a:p>
            <a:pPr>
              <a:lnSpc>
                <a:spcPct val="90000"/>
              </a:lnSpc>
            </a:pPr>
            <a:r>
              <a:rPr lang="en-US" sz="2000" dirty="0"/>
              <a:t>Xx xxx </a:t>
            </a:r>
            <a:r>
              <a:rPr lang="en-US" sz="2000" dirty="0" err="1"/>
              <a:t>xxxxxxxx</a:t>
            </a:r>
            <a:r>
              <a:rPr lang="en-US" sz="2000" dirty="0"/>
              <a:t> </a:t>
            </a:r>
          </a:p>
          <a:p>
            <a:pPr>
              <a:lnSpc>
                <a:spcPct val="90000"/>
              </a:lnSpc>
            </a:pPr>
            <a:r>
              <a:rPr lang="en-US" sz="1400" dirty="0"/>
              <a:t>Xx </a:t>
            </a:r>
            <a:r>
              <a:rPr lang="en-US" sz="1400" dirty="0" err="1"/>
              <a:t>xx</a:t>
            </a:r>
            <a:r>
              <a:rPr lang="en-US" sz="1400" dirty="0"/>
              <a:t> </a:t>
            </a:r>
            <a:r>
              <a:rPr lang="en-US" sz="1400" dirty="0" err="1"/>
              <a:t>xxxx</a:t>
            </a:r>
            <a:r>
              <a:rPr lang="en-US" sz="1400" dirty="0"/>
              <a:t> </a:t>
            </a:r>
            <a:r>
              <a:rPr lang="en-US" sz="1400" dirty="0" err="1"/>
              <a:t>xxxxxxxxx</a:t>
            </a:r>
            <a:r>
              <a:rPr lang="en-US" sz="1400" dirty="0"/>
              <a:t> </a:t>
            </a:r>
            <a:r>
              <a:rPr lang="en-US" sz="1400" dirty="0" err="1"/>
              <a:t>xxxxx</a:t>
            </a:r>
            <a:r>
              <a:rPr lang="en-US" sz="1400" dirty="0"/>
              <a:t> </a:t>
            </a:r>
            <a:r>
              <a:rPr lang="en-US" sz="1400" dirty="0" err="1"/>
              <a:t>xxxxxxxxxx</a:t>
            </a:r>
            <a:r>
              <a:rPr lang="en-US" sz="1400" dirty="0"/>
              <a:t> x</a:t>
            </a:r>
          </a:p>
        </p:txBody>
      </p:sp>
      <p:sp>
        <p:nvSpPr>
          <p:cNvPr id="33" name="Rectangle 32"/>
          <p:cNvSpPr/>
          <p:nvPr/>
        </p:nvSpPr>
        <p:spPr>
          <a:xfrm>
            <a:off x="2540001" y="4708684"/>
            <a:ext cx="3304415" cy="757130"/>
          </a:xfrm>
          <a:prstGeom prst="rect">
            <a:avLst/>
          </a:prstGeom>
        </p:spPr>
        <p:txBody>
          <a:bodyPr wrap="square">
            <a:spAutoFit/>
          </a:bodyPr>
          <a:lstStyle/>
          <a:p>
            <a:pPr>
              <a:lnSpc>
                <a:spcPct val="90000"/>
              </a:lnSpc>
            </a:pPr>
            <a:r>
              <a:rPr lang="en-US" sz="2000" dirty="0" err="1"/>
              <a:t>Xxxxxx</a:t>
            </a:r>
            <a:endParaRPr lang="en-US" sz="2000" dirty="0"/>
          </a:p>
          <a:p>
            <a:pPr>
              <a:lnSpc>
                <a:spcPct val="90000"/>
              </a:lnSpc>
            </a:pPr>
            <a:r>
              <a:rPr lang="en-US" sz="1400" dirty="0"/>
              <a:t>Xx </a:t>
            </a:r>
            <a:r>
              <a:rPr lang="en-US" sz="1400" dirty="0" err="1"/>
              <a:t>xx</a:t>
            </a:r>
            <a:r>
              <a:rPr lang="en-US" sz="1400" dirty="0"/>
              <a:t> xxx </a:t>
            </a:r>
            <a:r>
              <a:rPr lang="en-US" sz="1400" dirty="0" err="1"/>
              <a:t>xxxxxxxx</a:t>
            </a:r>
            <a:r>
              <a:rPr lang="en-US" sz="1400" dirty="0"/>
              <a:t> xxx </a:t>
            </a:r>
            <a:r>
              <a:rPr lang="en-US" sz="1400" dirty="0" err="1"/>
              <a:t>xxx</a:t>
            </a:r>
            <a:r>
              <a:rPr lang="en-US" sz="1400" dirty="0"/>
              <a:t> xx xxx </a:t>
            </a:r>
            <a:r>
              <a:rPr lang="en-US" sz="1400" dirty="0" err="1"/>
              <a:t>xxxx</a:t>
            </a:r>
            <a:r>
              <a:rPr lang="en-US" sz="1400" dirty="0"/>
              <a:t> xx </a:t>
            </a:r>
            <a:r>
              <a:rPr lang="en-US" sz="1400" dirty="0" err="1"/>
              <a:t>xxxxx</a:t>
            </a:r>
            <a:r>
              <a:rPr lang="en-US" sz="1400" dirty="0"/>
              <a:t> x </a:t>
            </a:r>
          </a:p>
        </p:txBody>
      </p:sp>
      <p:sp>
        <p:nvSpPr>
          <p:cNvPr id="34" name="Rectangle 33"/>
          <p:cNvSpPr/>
          <p:nvPr/>
        </p:nvSpPr>
        <p:spPr>
          <a:xfrm>
            <a:off x="2540001" y="3424151"/>
            <a:ext cx="3304415" cy="757130"/>
          </a:xfrm>
          <a:prstGeom prst="rect">
            <a:avLst/>
          </a:prstGeom>
        </p:spPr>
        <p:txBody>
          <a:bodyPr wrap="square">
            <a:spAutoFit/>
          </a:bodyPr>
          <a:lstStyle/>
          <a:p>
            <a:pPr>
              <a:lnSpc>
                <a:spcPct val="90000"/>
              </a:lnSpc>
            </a:pPr>
            <a:r>
              <a:rPr lang="en-US" sz="2000" dirty="0" err="1"/>
              <a:t>Xxxxxxxx</a:t>
            </a:r>
            <a:r>
              <a:rPr lang="en-US" sz="2000" dirty="0"/>
              <a:t> xx</a:t>
            </a:r>
          </a:p>
          <a:p>
            <a:pPr>
              <a:lnSpc>
                <a:spcPct val="90000"/>
              </a:lnSpc>
            </a:pPr>
            <a:r>
              <a:rPr lang="en-US" sz="1400" dirty="0" err="1"/>
              <a:t>Xxxxx</a:t>
            </a:r>
            <a:r>
              <a:rPr lang="en-US" sz="1400" dirty="0"/>
              <a:t> </a:t>
            </a:r>
            <a:r>
              <a:rPr lang="en-US" sz="1400" dirty="0" err="1"/>
              <a:t>xxxx</a:t>
            </a:r>
            <a:r>
              <a:rPr lang="en-US" sz="1400" dirty="0"/>
              <a:t> </a:t>
            </a:r>
            <a:r>
              <a:rPr lang="en-US" sz="1400" dirty="0" err="1"/>
              <a:t>xxxx</a:t>
            </a:r>
            <a:r>
              <a:rPr lang="en-US" sz="1400" dirty="0"/>
              <a:t> xx </a:t>
            </a:r>
            <a:r>
              <a:rPr lang="en-US" sz="1400" dirty="0" err="1"/>
              <a:t>Xx</a:t>
            </a:r>
            <a:r>
              <a:rPr lang="en-US" sz="1400" dirty="0"/>
              <a:t> x </a:t>
            </a:r>
            <a:r>
              <a:rPr lang="en-US" sz="1400" dirty="0" err="1"/>
              <a:t>xxxxx</a:t>
            </a:r>
            <a:r>
              <a:rPr lang="en-US" sz="1400" dirty="0"/>
              <a:t> </a:t>
            </a:r>
            <a:r>
              <a:rPr lang="en-US" sz="1400" dirty="0" err="1"/>
              <a:t>xxxx</a:t>
            </a:r>
            <a:r>
              <a:rPr lang="en-US" sz="1400" dirty="0"/>
              <a:t> </a:t>
            </a:r>
            <a:r>
              <a:rPr lang="en-US" sz="1400" dirty="0" err="1"/>
              <a:t>xxxxxxx</a:t>
            </a:r>
            <a:r>
              <a:rPr lang="en-US" sz="1400" dirty="0"/>
              <a:t> Xx x </a:t>
            </a:r>
            <a:r>
              <a:rPr lang="en-US" sz="1400" dirty="0" err="1"/>
              <a:t>xxxxxxxx</a:t>
            </a:r>
            <a:r>
              <a:rPr lang="en-US" sz="1400" dirty="0"/>
              <a:t> xx</a:t>
            </a:r>
          </a:p>
        </p:txBody>
      </p:sp>
      <p:grpSp>
        <p:nvGrpSpPr>
          <p:cNvPr id="35" name="Group 34"/>
          <p:cNvGrpSpPr/>
          <p:nvPr/>
        </p:nvGrpSpPr>
        <p:grpSpPr>
          <a:xfrm>
            <a:off x="1427243" y="1987229"/>
            <a:ext cx="1016000" cy="1016000"/>
            <a:chOff x="1427243" y="1987229"/>
            <a:chExt cx="1016000" cy="1016000"/>
          </a:xfrm>
        </p:grpSpPr>
        <p:sp>
          <p:nvSpPr>
            <p:cNvPr id="36" name="Oval 35"/>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2657" y="2277804"/>
              <a:ext cx="765171" cy="434851"/>
            </a:xfrm>
            <a:prstGeom prst="rect">
              <a:avLst/>
            </a:prstGeom>
          </p:spPr>
        </p:pic>
      </p:grpSp>
      <p:grpSp>
        <p:nvGrpSpPr>
          <p:cNvPr id="38" name="Group 37"/>
          <p:cNvGrpSpPr/>
          <p:nvPr/>
        </p:nvGrpSpPr>
        <p:grpSpPr>
          <a:xfrm>
            <a:off x="6262908" y="1987229"/>
            <a:ext cx="1016000" cy="1016000"/>
            <a:chOff x="6262908" y="1987229"/>
            <a:chExt cx="1016000" cy="1016000"/>
          </a:xfrm>
        </p:grpSpPr>
        <p:sp>
          <p:nvSpPr>
            <p:cNvPr id="39" name="Oval 38"/>
            <p:cNvSpPr/>
            <p:nvPr/>
          </p:nvSpPr>
          <p:spPr>
            <a:xfrm>
              <a:off x="6262908" y="1987229"/>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2379" y="2184613"/>
              <a:ext cx="637059" cy="621232"/>
            </a:xfrm>
            <a:prstGeom prst="rect">
              <a:avLst/>
            </a:prstGeom>
          </p:spPr>
        </p:pic>
      </p:grpSp>
      <p:grpSp>
        <p:nvGrpSpPr>
          <p:cNvPr id="41" name="Group 40"/>
          <p:cNvGrpSpPr/>
          <p:nvPr/>
        </p:nvGrpSpPr>
        <p:grpSpPr>
          <a:xfrm>
            <a:off x="1427243" y="3314803"/>
            <a:ext cx="1016000" cy="1016000"/>
            <a:chOff x="1427243" y="3314803"/>
            <a:chExt cx="1016000" cy="1016000"/>
          </a:xfrm>
        </p:grpSpPr>
        <p:sp>
          <p:nvSpPr>
            <p:cNvPr id="42" name="Oval 41"/>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6620" y="3570519"/>
              <a:ext cx="597245" cy="504568"/>
            </a:xfrm>
            <a:prstGeom prst="rect">
              <a:avLst/>
            </a:prstGeom>
          </p:spPr>
        </p:pic>
      </p:grpSp>
      <p:grpSp>
        <p:nvGrpSpPr>
          <p:cNvPr id="44" name="Group 43"/>
          <p:cNvGrpSpPr/>
          <p:nvPr/>
        </p:nvGrpSpPr>
        <p:grpSpPr>
          <a:xfrm>
            <a:off x="1427243" y="4599335"/>
            <a:ext cx="1016000" cy="1016000"/>
            <a:chOff x="1427243" y="4599335"/>
            <a:chExt cx="1016000" cy="1016000"/>
          </a:xfrm>
        </p:grpSpPr>
        <p:sp>
          <p:nvSpPr>
            <p:cNvPr id="45" name="Oval 44"/>
            <p:cNvSpPr/>
            <p:nvPr/>
          </p:nvSpPr>
          <p:spPr>
            <a:xfrm>
              <a:off x="1427243" y="4599335"/>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6" name="Picture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99715" y="4771807"/>
              <a:ext cx="671056" cy="671056"/>
            </a:xfrm>
            <a:prstGeom prst="rect">
              <a:avLst/>
            </a:prstGeom>
          </p:spPr>
        </p:pic>
      </p:grpSp>
      <p:grpSp>
        <p:nvGrpSpPr>
          <p:cNvPr id="47" name="Group 46"/>
          <p:cNvGrpSpPr/>
          <p:nvPr/>
        </p:nvGrpSpPr>
        <p:grpSpPr>
          <a:xfrm>
            <a:off x="6262908" y="3314803"/>
            <a:ext cx="1016000" cy="1016000"/>
            <a:chOff x="6262908" y="3314803"/>
            <a:chExt cx="1016000" cy="1016000"/>
          </a:xfrm>
        </p:grpSpPr>
        <p:sp>
          <p:nvSpPr>
            <p:cNvPr id="48" name="Oval 47"/>
            <p:cNvSpPr/>
            <p:nvPr/>
          </p:nvSpPr>
          <p:spPr>
            <a:xfrm>
              <a:off x="6262908" y="3314803"/>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9908" y="3623601"/>
              <a:ext cx="762000" cy="398407"/>
            </a:xfrm>
            <a:prstGeom prst="rect">
              <a:avLst/>
            </a:prstGeom>
          </p:spPr>
        </p:pic>
      </p:grpSp>
      <p:grpSp>
        <p:nvGrpSpPr>
          <p:cNvPr id="50" name="Group 49"/>
          <p:cNvGrpSpPr/>
          <p:nvPr/>
        </p:nvGrpSpPr>
        <p:grpSpPr>
          <a:xfrm>
            <a:off x="6262908" y="4599335"/>
            <a:ext cx="1016000" cy="1016000"/>
            <a:chOff x="6262908" y="4599335"/>
            <a:chExt cx="1016000" cy="1016000"/>
          </a:xfrm>
        </p:grpSpPr>
        <p:sp>
          <p:nvSpPr>
            <p:cNvPr id="51" name="Oval 50"/>
            <p:cNvSpPr/>
            <p:nvPr/>
          </p:nvSpPr>
          <p:spPr>
            <a:xfrm>
              <a:off x="6262908" y="4599335"/>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34278" y="4823701"/>
              <a:ext cx="473263" cy="567267"/>
            </a:xfrm>
            <a:prstGeom prst="rect">
              <a:avLst/>
            </a:prstGeom>
          </p:spPr>
        </p:pic>
      </p:grpSp>
    </p:spTree>
    <p:extLst>
      <p:ext uri="{BB962C8B-B14F-4D97-AF65-F5344CB8AC3E}">
        <p14:creationId xmlns:p14="http://schemas.microsoft.com/office/powerpoint/2010/main" val="8710794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66667">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66667">
                                          <p:cBhvr additive="base">
                                            <p:cTn id="7" dur="900" fill="hold"/>
                                            <p:tgtEl>
                                              <p:spTgt spid="35"/>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 presetClass="entr" presetSubtype="1" fill="hold" nodeType="withEffect" p14:presetBounceEnd="66667">
                                      <p:stCondLst>
                                        <p:cond delay="200"/>
                                      </p:stCondLst>
                                      <p:childTnLst>
                                        <p:set>
                                          <p:cBhvr>
                                            <p:cTn id="13" dur="1" fill="hold">
                                              <p:stCondLst>
                                                <p:cond delay="0"/>
                                              </p:stCondLst>
                                            </p:cTn>
                                            <p:tgtEl>
                                              <p:spTgt spid="41"/>
                                            </p:tgtEl>
                                            <p:attrNameLst>
                                              <p:attrName>style.visibility</p:attrName>
                                            </p:attrNameLst>
                                          </p:cBhvr>
                                          <p:to>
                                            <p:strVal val="visible"/>
                                          </p:to>
                                        </p:set>
                                        <p:anim calcmode="lin" valueType="num" p14:bounceEnd="66667">
                                          <p:cBhvr additive="base">
                                            <p:cTn id="14" dur="900" fill="hold"/>
                                            <p:tgtEl>
                                              <p:spTgt spid="41"/>
                                            </p:tgtEl>
                                            <p:attrNameLst>
                                              <p:attrName>ppt_x</p:attrName>
                                            </p:attrNameLst>
                                          </p:cBhvr>
                                          <p:tavLst>
                                            <p:tav tm="0">
                                              <p:val>
                                                <p:strVal val="#ppt_x"/>
                                              </p:val>
                                            </p:tav>
                                            <p:tav tm="100000">
                                              <p:val>
                                                <p:strVal val="#ppt_x"/>
                                              </p:val>
                                            </p:tav>
                                          </p:tavLst>
                                        </p:anim>
                                        <p:anim calcmode="lin" valueType="num" p14:bounceEnd="66667">
                                          <p:cBhvr additive="base">
                                            <p:cTn id="15" dur="900" fill="hold"/>
                                            <p:tgtEl>
                                              <p:spTgt spid="41"/>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7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2" presetClass="entr" presetSubtype="1" fill="hold" nodeType="withEffect" p14:presetBounceEnd="66667">
                                      <p:stCondLst>
                                        <p:cond delay="400"/>
                                      </p:stCondLst>
                                      <p:childTnLst>
                                        <p:set>
                                          <p:cBhvr>
                                            <p:cTn id="20" dur="1" fill="hold">
                                              <p:stCondLst>
                                                <p:cond delay="0"/>
                                              </p:stCondLst>
                                            </p:cTn>
                                            <p:tgtEl>
                                              <p:spTgt spid="44"/>
                                            </p:tgtEl>
                                            <p:attrNameLst>
                                              <p:attrName>style.visibility</p:attrName>
                                            </p:attrNameLst>
                                          </p:cBhvr>
                                          <p:to>
                                            <p:strVal val="visible"/>
                                          </p:to>
                                        </p:set>
                                        <p:anim calcmode="lin" valueType="num" p14:bounceEnd="66667">
                                          <p:cBhvr additive="base">
                                            <p:cTn id="21" dur="9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22" dur="900" fill="hold"/>
                                            <p:tgtEl>
                                              <p:spTgt spid="44"/>
                                            </p:tgtEl>
                                            <p:attrNameLst>
                                              <p:attrName>ppt_y</p:attrName>
                                            </p:attrNameLst>
                                          </p:cBhvr>
                                          <p:tavLst>
                                            <p:tav tm="0">
                                              <p:val>
                                                <p:strVal val="0-#ppt_h/2"/>
                                              </p:val>
                                            </p:tav>
                                            <p:tav tm="100000">
                                              <p:val>
                                                <p:strVal val="#ppt_y"/>
                                              </p:val>
                                            </p:tav>
                                          </p:tavLst>
                                        </p:anim>
                                      </p:childTnLst>
                                    </p:cTn>
                                  </p:par>
                                  <p:par>
                                    <p:cTn id="23" presetID="10" presetClass="entr" presetSubtype="0" fill="hold" grpId="0" nodeType="withEffect">
                                      <p:stCondLst>
                                        <p:cond delay="9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2" presetClass="entr" presetSubtype="1" fill="hold" nodeType="withEffect" p14:presetBounceEnd="66667">
                                      <p:stCondLst>
                                        <p:cond delay="600"/>
                                      </p:stCondLst>
                                      <p:childTnLst>
                                        <p:set>
                                          <p:cBhvr>
                                            <p:cTn id="27" dur="1" fill="hold">
                                              <p:stCondLst>
                                                <p:cond delay="0"/>
                                              </p:stCondLst>
                                            </p:cTn>
                                            <p:tgtEl>
                                              <p:spTgt spid="38"/>
                                            </p:tgtEl>
                                            <p:attrNameLst>
                                              <p:attrName>style.visibility</p:attrName>
                                            </p:attrNameLst>
                                          </p:cBhvr>
                                          <p:to>
                                            <p:strVal val="visible"/>
                                          </p:to>
                                        </p:set>
                                        <p:anim calcmode="lin" valueType="num" p14:bounceEnd="66667">
                                          <p:cBhvr additive="base">
                                            <p:cTn id="28" dur="900" fill="hold"/>
                                            <p:tgtEl>
                                              <p:spTgt spid="38"/>
                                            </p:tgtEl>
                                            <p:attrNameLst>
                                              <p:attrName>ppt_x</p:attrName>
                                            </p:attrNameLst>
                                          </p:cBhvr>
                                          <p:tavLst>
                                            <p:tav tm="0">
                                              <p:val>
                                                <p:strVal val="#ppt_x"/>
                                              </p:val>
                                            </p:tav>
                                            <p:tav tm="100000">
                                              <p:val>
                                                <p:strVal val="#ppt_x"/>
                                              </p:val>
                                            </p:tav>
                                          </p:tavLst>
                                        </p:anim>
                                        <p:anim calcmode="lin" valueType="num" p14:bounceEnd="66667">
                                          <p:cBhvr additive="base">
                                            <p:cTn id="29" dur="900" fill="hold"/>
                                            <p:tgtEl>
                                              <p:spTgt spid="3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1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2" presetClass="entr" presetSubtype="1" fill="hold" nodeType="withEffect" p14:presetBounceEnd="66667">
                                      <p:stCondLst>
                                        <p:cond delay="800"/>
                                      </p:stCondLst>
                                      <p:childTnLst>
                                        <p:set>
                                          <p:cBhvr>
                                            <p:cTn id="34" dur="1" fill="hold">
                                              <p:stCondLst>
                                                <p:cond delay="0"/>
                                              </p:stCondLst>
                                            </p:cTn>
                                            <p:tgtEl>
                                              <p:spTgt spid="47"/>
                                            </p:tgtEl>
                                            <p:attrNameLst>
                                              <p:attrName>style.visibility</p:attrName>
                                            </p:attrNameLst>
                                          </p:cBhvr>
                                          <p:to>
                                            <p:strVal val="visible"/>
                                          </p:to>
                                        </p:set>
                                        <p:anim calcmode="lin" valueType="num" p14:bounceEnd="66667">
                                          <p:cBhvr additive="base">
                                            <p:cTn id="35" dur="90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36" dur="900" fill="hold"/>
                                            <p:tgtEl>
                                              <p:spTgt spid="47"/>
                                            </p:tgtEl>
                                            <p:attrNameLst>
                                              <p:attrName>ppt_y</p:attrName>
                                            </p:attrNameLst>
                                          </p:cBhvr>
                                          <p:tavLst>
                                            <p:tav tm="0">
                                              <p:val>
                                                <p:strVal val="0-#ppt_h/2"/>
                                              </p:val>
                                            </p:tav>
                                            <p:tav tm="100000">
                                              <p:val>
                                                <p:strVal val="#ppt_y"/>
                                              </p:val>
                                            </p:tav>
                                          </p:tavLst>
                                        </p:anim>
                                      </p:childTnLst>
                                    </p:cTn>
                                  </p:par>
                                  <p:par>
                                    <p:cTn id="37" presetID="10" presetClass="entr" presetSubtype="0" fill="hold" grpId="0" nodeType="withEffect">
                                      <p:stCondLst>
                                        <p:cond delay="13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 presetClass="entr" presetSubtype="1" fill="hold" nodeType="withEffect" p14:presetBounceEnd="66667">
                                      <p:stCondLst>
                                        <p:cond delay="1000"/>
                                      </p:stCondLst>
                                      <p:childTnLst>
                                        <p:set>
                                          <p:cBhvr>
                                            <p:cTn id="41" dur="1" fill="hold">
                                              <p:stCondLst>
                                                <p:cond delay="0"/>
                                              </p:stCondLst>
                                            </p:cTn>
                                            <p:tgtEl>
                                              <p:spTgt spid="50"/>
                                            </p:tgtEl>
                                            <p:attrNameLst>
                                              <p:attrName>style.visibility</p:attrName>
                                            </p:attrNameLst>
                                          </p:cBhvr>
                                          <p:to>
                                            <p:strVal val="visible"/>
                                          </p:to>
                                        </p:set>
                                        <p:anim calcmode="lin" valueType="num" p14:bounceEnd="66667">
                                          <p:cBhvr additive="base">
                                            <p:cTn id="42" dur="900" fill="hold"/>
                                            <p:tgtEl>
                                              <p:spTgt spid="50"/>
                                            </p:tgtEl>
                                            <p:attrNameLst>
                                              <p:attrName>ppt_x</p:attrName>
                                            </p:attrNameLst>
                                          </p:cBhvr>
                                          <p:tavLst>
                                            <p:tav tm="0">
                                              <p:val>
                                                <p:strVal val="#ppt_x"/>
                                              </p:val>
                                            </p:tav>
                                            <p:tav tm="100000">
                                              <p:val>
                                                <p:strVal val="#ppt_x"/>
                                              </p:val>
                                            </p:tav>
                                          </p:tavLst>
                                        </p:anim>
                                        <p:anim calcmode="lin" valueType="num" p14:bounceEnd="66667">
                                          <p:cBhvr additive="base">
                                            <p:cTn id="43" dur="900" fill="hold"/>
                                            <p:tgtEl>
                                              <p:spTgt spid="50"/>
                                            </p:tgtEl>
                                            <p:attrNameLst>
                                              <p:attrName>ppt_y</p:attrName>
                                            </p:attrNameLst>
                                          </p:cBhvr>
                                          <p:tavLst>
                                            <p:tav tm="0">
                                              <p:val>
                                                <p:strVal val="0-#ppt_h/2"/>
                                              </p:val>
                                            </p:tav>
                                            <p:tav tm="100000">
                                              <p:val>
                                                <p:strVal val="#ppt_y"/>
                                              </p:val>
                                            </p:tav>
                                          </p:tavLst>
                                        </p:anim>
                                      </p:childTnLst>
                                    </p:cTn>
                                  </p:par>
                                  <p:par>
                                    <p:cTn id="44" presetID="10" presetClass="entr" presetSubtype="0" fill="hold" grpId="0" nodeType="withEffect">
                                      <p:stCondLst>
                                        <p:cond delay="15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900" fill="hold"/>
                                            <p:tgtEl>
                                              <p:spTgt spid="35"/>
                                            </p:tgtEl>
                                            <p:attrNameLst>
                                              <p:attrName>ppt_x</p:attrName>
                                            </p:attrNameLst>
                                          </p:cBhvr>
                                          <p:tavLst>
                                            <p:tav tm="0">
                                              <p:val>
                                                <p:strVal val="#ppt_x"/>
                                              </p:val>
                                            </p:tav>
                                            <p:tav tm="100000">
                                              <p:val>
                                                <p:strVal val="#ppt_x"/>
                                              </p:val>
                                            </p:tav>
                                          </p:tavLst>
                                        </p:anim>
                                        <p:anim calcmode="lin" valueType="num">
                                          <p:cBhvr additive="base">
                                            <p:cTn id="8" dur="90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 presetClass="entr" presetSubtype="1" fill="hold" nodeType="withEffect">
                                      <p:stCondLst>
                                        <p:cond delay="2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900" fill="hold"/>
                                            <p:tgtEl>
                                              <p:spTgt spid="41"/>
                                            </p:tgtEl>
                                            <p:attrNameLst>
                                              <p:attrName>ppt_x</p:attrName>
                                            </p:attrNameLst>
                                          </p:cBhvr>
                                          <p:tavLst>
                                            <p:tav tm="0">
                                              <p:val>
                                                <p:strVal val="#ppt_x"/>
                                              </p:val>
                                            </p:tav>
                                            <p:tav tm="100000">
                                              <p:val>
                                                <p:strVal val="#ppt_x"/>
                                              </p:val>
                                            </p:tav>
                                          </p:tavLst>
                                        </p:anim>
                                        <p:anim calcmode="lin" valueType="num">
                                          <p:cBhvr additive="base">
                                            <p:cTn id="15" dur="900" fill="hold"/>
                                            <p:tgtEl>
                                              <p:spTgt spid="41"/>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7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2" presetClass="entr" presetSubtype="1" fill="hold" nodeType="withEffect">
                                      <p:stCondLst>
                                        <p:cond delay="40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900" fill="hold"/>
                                            <p:tgtEl>
                                              <p:spTgt spid="44"/>
                                            </p:tgtEl>
                                            <p:attrNameLst>
                                              <p:attrName>ppt_x</p:attrName>
                                            </p:attrNameLst>
                                          </p:cBhvr>
                                          <p:tavLst>
                                            <p:tav tm="0">
                                              <p:val>
                                                <p:strVal val="#ppt_x"/>
                                              </p:val>
                                            </p:tav>
                                            <p:tav tm="100000">
                                              <p:val>
                                                <p:strVal val="#ppt_x"/>
                                              </p:val>
                                            </p:tav>
                                          </p:tavLst>
                                        </p:anim>
                                        <p:anim calcmode="lin" valueType="num">
                                          <p:cBhvr additive="base">
                                            <p:cTn id="22" dur="900" fill="hold"/>
                                            <p:tgtEl>
                                              <p:spTgt spid="44"/>
                                            </p:tgtEl>
                                            <p:attrNameLst>
                                              <p:attrName>ppt_y</p:attrName>
                                            </p:attrNameLst>
                                          </p:cBhvr>
                                          <p:tavLst>
                                            <p:tav tm="0">
                                              <p:val>
                                                <p:strVal val="0-#ppt_h/2"/>
                                              </p:val>
                                            </p:tav>
                                            <p:tav tm="100000">
                                              <p:val>
                                                <p:strVal val="#ppt_y"/>
                                              </p:val>
                                            </p:tav>
                                          </p:tavLst>
                                        </p:anim>
                                      </p:childTnLst>
                                    </p:cTn>
                                  </p:par>
                                  <p:par>
                                    <p:cTn id="23" presetID="10" presetClass="entr" presetSubtype="0" fill="hold" grpId="0" nodeType="withEffect">
                                      <p:stCondLst>
                                        <p:cond delay="9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2" presetClass="entr" presetSubtype="1" fill="hold" nodeType="withEffect">
                                      <p:stCondLst>
                                        <p:cond delay="6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900" fill="hold"/>
                                            <p:tgtEl>
                                              <p:spTgt spid="38"/>
                                            </p:tgtEl>
                                            <p:attrNameLst>
                                              <p:attrName>ppt_x</p:attrName>
                                            </p:attrNameLst>
                                          </p:cBhvr>
                                          <p:tavLst>
                                            <p:tav tm="0">
                                              <p:val>
                                                <p:strVal val="#ppt_x"/>
                                              </p:val>
                                            </p:tav>
                                            <p:tav tm="100000">
                                              <p:val>
                                                <p:strVal val="#ppt_x"/>
                                              </p:val>
                                            </p:tav>
                                          </p:tavLst>
                                        </p:anim>
                                        <p:anim calcmode="lin" valueType="num">
                                          <p:cBhvr additive="base">
                                            <p:cTn id="29" dur="900" fill="hold"/>
                                            <p:tgtEl>
                                              <p:spTgt spid="3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1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2" presetClass="entr" presetSubtype="1" fill="hold" nodeType="withEffect">
                                      <p:stCondLst>
                                        <p:cond delay="80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900" fill="hold"/>
                                            <p:tgtEl>
                                              <p:spTgt spid="47"/>
                                            </p:tgtEl>
                                            <p:attrNameLst>
                                              <p:attrName>ppt_x</p:attrName>
                                            </p:attrNameLst>
                                          </p:cBhvr>
                                          <p:tavLst>
                                            <p:tav tm="0">
                                              <p:val>
                                                <p:strVal val="#ppt_x"/>
                                              </p:val>
                                            </p:tav>
                                            <p:tav tm="100000">
                                              <p:val>
                                                <p:strVal val="#ppt_x"/>
                                              </p:val>
                                            </p:tav>
                                          </p:tavLst>
                                        </p:anim>
                                        <p:anim calcmode="lin" valueType="num">
                                          <p:cBhvr additive="base">
                                            <p:cTn id="36" dur="900" fill="hold"/>
                                            <p:tgtEl>
                                              <p:spTgt spid="47"/>
                                            </p:tgtEl>
                                            <p:attrNameLst>
                                              <p:attrName>ppt_y</p:attrName>
                                            </p:attrNameLst>
                                          </p:cBhvr>
                                          <p:tavLst>
                                            <p:tav tm="0">
                                              <p:val>
                                                <p:strVal val="0-#ppt_h/2"/>
                                              </p:val>
                                            </p:tav>
                                            <p:tav tm="100000">
                                              <p:val>
                                                <p:strVal val="#ppt_y"/>
                                              </p:val>
                                            </p:tav>
                                          </p:tavLst>
                                        </p:anim>
                                      </p:childTnLst>
                                    </p:cTn>
                                  </p:par>
                                  <p:par>
                                    <p:cTn id="37" presetID="10" presetClass="entr" presetSubtype="0" fill="hold" grpId="0" nodeType="withEffect">
                                      <p:stCondLst>
                                        <p:cond delay="13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 presetClass="entr" presetSubtype="1" fill="hold" nodeType="withEffect">
                                      <p:stCondLst>
                                        <p:cond delay="100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900" fill="hold"/>
                                            <p:tgtEl>
                                              <p:spTgt spid="50"/>
                                            </p:tgtEl>
                                            <p:attrNameLst>
                                              <p:attrName>ppt_x</p:attrName>
                                            </p:attrNameLst>
                                          </p:cBhvr>
                                          <p:tavLst>
                                            <p:tav tm="0">
                                              <p:val>
                                                <p:strVal val="#ppt_x"/>
                                              </p:val>
                                            </p:tav>
                                            <p:tav tm="100000">
                                              <p:val>
                                                <p:strVal val="#ppt_x"/>
                                              </p:val>
                                            </p:tav>
                                          </p:tavLst>
                                        </p:anim>
                                        <p:anim calcmode="lin" valueType="num">
                                          <p:cBhvr additive="base">
                                            <p:cTn id="43" dur="900" fill="hold"/>
                                            <p:tgtEl>
                                              <p:spTgt spid="50"/>
                                            </p:tgtEl>
                                            <p:attrNameLst>
                                              <p:attrName>ppt_y</p:attrName>
                                            </p:attrNameLst>
                                          </p:cBhvr>
                                          <p:tavLst>
                                            <p:tav tm="0">
                                              <p:val>
                                                <p:strVal val="0-#ppt_h/2"/>
                                              </p:val>
                                            </p:tav>
                                            <p:tav tm="100000">
                                              <p:val>
                                                <p:strVal val="#ppt_y"/>
                                              </p:val>
                                            </p:tav>
                                          </p:tavLst>
                                        </p:anim>
                                      </p:childTnLst>
                                    </p:cTn>
                                  </p:par>
                                  <p:par>
                                    <p:cTn id="44" presetID="10" presetClass="entr" presetSubtype="0" fill="hold" grpId="0" nodeType="withEffect">
                                      <p:stCondLst>
                                        <p:cond delay="15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a:t>
            </a:r>
            <a:r>
              <a:rPr lang="en-US" dirty="0" err="1"/>
              <a:t>Xxxx</a:t>
            </a:r>
            <a:r>
              <a:rPr lang="en-US" dirty="0"/>
              <a:t> </a:t>
            </a:r>
            <a:r>
              <a:rPr lang="en-US" dirty="0" err="1"/>
              <a:t>Xxxxxxxx</a:t>
            </a:r>
            <a:r>
              <a:rPr lang="en-US" dirty="0"/>
              <a:t> x </a:t>
            </a:r>
            <a:r>
              <a:rPr lang="en-US" dirty="0" err="1"/>
              <a:t>xxxx</a:t>
            </a:r>
            <a:endParaRPr lang="en-US" dirty="0"/>
          </a:p>
        </p:txBody>
      </p:sp>
      <p:sp>
        <p:nvSpPr>
          <p:cNvPr id="3" name="Text Placeholder 2"/>
          <p:cNvSpPr>
            <a:spLocks noGrp="1"/>
          </p:cNvSpPr>
          <p:nvPr>
            <p:ph type="body" sz="quarter" idx="10"/>
          </p:nvPr>
        </p:nvSpPr>
        <p:spPr/>
        <p:txBody>
          <a:bodyPr/>
          <a:lstStyle/>
          <a:p>
            <a:r>
              <a:rPr lang="en-US" dirty="0" err="1"/>
              <a:t>Xxxxxx</a:t>
            </a:r>
            <a:r>
              <a:rPr lang="en-US" dirty="0"/>
              <a:t> xx xxx </a:t>
            </a:r>
            <a:r>
              <a:rPr lang="en-US" dirty="0" err="1"/>
              <a:t>xxxxx</a:t>
            </a:r>
            <a:r>
              <a:rPr lang="en-US" dirty="0"/>
              <a:t> x </a:t>
            </a:r>
            <a:r>
              <a:rPr lang="en-US" dirty="0" err="1"/>
              <a:t>xxxxx</a:t>
            </a:r>
            <a:r>
              <a:rPr lang="en-US" dirty="0"/>
              <a:t> xxx </a:t>
            </a:r>
            <a:r>
              <a:rPr lang="en-US" dirty="0" err="1"/>
              <a:t>xxxxxxxx</a:t>
            </a:r>
            <a:r>
              <a:rPr lang="en-US" dirty="0"/>
              <a:t> </a:t>
            </a:r>
          </a:p>
        </p:txBody>
      </p:sp>
      <p:sp>
        <p:nvSpPr>
          <p:cNvPr id="5" name="Oval 13"/>
          <p:cNvSpPr>
            <a:spLocks noChangeArrowheads="1"/>
          </p:cNvSpPr>
          <p:nvPr/>
        </p:nvSpPr>
        <p:spPr bwMode="auto">
          <a:xfrm>
            <a:off x="2829426" y="4288702"/>
            <a:ext cx="1430476" cy="1430474"/>
          </a:xfrm>
          <a:prstGeom prst="ellipse">
            <a:avLst/>
          </a:prstGeom>
          <a:solidFill>
            <a:schemeClr val="accent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 name="Freeform 19"/>
          <p:cNvSpPr>
            <a:spLocks/>
          </p:cNvSpPr>
          <p:nvPr/>
        </p:nvSpPr>
        <p:spPr bwMode="auto">
          <a:xfrm>
            <a:off x="3328305" y="4499578"/>
            <a:ext cx="432717" cy="376067"/>
          </a:xfrm>
          <a:custGeom>
            <a:avLst/>
            <a:gdLst>
              <a:gd name="T0" fmla="*/ 603 w 608"/>
              <a:gd name="T1" fmla="*/ 126 h 528"/>
              <a:gd name="T2" fmla="*/ 481 w 608"/>
              <a:gd name="T3" fmla="*/ 367 h 528"/>
              <a:gd name="T4" fmla="*/ 273 w 608"/>
              <a:gd name="T5" fmla="*/ 528 h 528"/>
              <a:gd name="T6" fmla="*/ 183 w 608"/>
              <a:gd name="T7" fmla="*/ 430 h 528"/>
              <a:gd name="T8" fmla="*/ 133 w 608"/>
              <a:gd name="T9" fmla="*/ 249 h 528"/>
              <a:gd name="T10" fmla="*/ 75 w 608"/>
              <a:gd name="T11" fmla="*/ 151 h 528"/>
              <a:gd name="T12" fmla="*/ 28 w 608"/>
              <a:gd name="T13" fmla="*/ 181 h 528"/>
              <a:gd name="T14" fmla="*/ 0 w 608"/>
              <a:gd name="T15" fmla="*/ 144 h 528"/>
              <a:gd name="T16" fmla="*/ 88 w 608"/>
              <a:gd name="T17" fmla="*/ 66 h 528"/>
              <a:gd name="T18" fmla="*/ 178 w 608"/>
              <a:gd name="T19" fmla="*/ 10 h 528"/>
              <a:gd name="T20" fmla="*/ 263 w 608"/>
              <a:gd name="T21" fmla="*/ 108 h 528"/>
              <a:gd name="T22" fmla="*/ 288 w 608"/>
              <a:gd name="T23" fmla="*/ 247 h 528"/>
              <a:gd name="T24" fmla="*/ 333 w 608"/>
              <a:gd name="T25" fmla="*/ 340 h 528"/>
              <a:gd name="T26" fmla="*/ 390 w 608"/>
              <a:gd name="T27" fmla="*/ 279 h 528"/>
              <a:gd name="T28" fmla="*/ 430 w 608"/>
              <a:gd name="T29" fmla="*/ 186 h 528"/>
              <a:gd name="T30" fmla="*/ 390 w 608"/>
              <a:gd name="T31" fmla="*/ 136 h 528"/>
              <a:gd name="T32" fmla="*/ 345 w 608"/>
              <a:gd name="T33" fmla="*/ 146 h 528"/>
              <a:gd name="T34" fmla="*/ 516 w 608"/>
              <a:gd name="T35" fmla="*/ 3 h 528"/>
              <a:gd name="T36" fmla="*/ 603 w 608"/>
              <a:gd name="T37" fmla="*/ 1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8" h="528">
                <a:moveTo>
                  <a:pt x="603" y="126"/>
                </a:moveTo>
                <a:cubicBezTo>
                  <a:pt x="601" y="184"/>
                  <a:pt x="561" y="264"/>
                  <a:pt x="481" y="367"/>
                </a:cubicBezTo>
                <a:cubicBezTo>
                  <a:pt x="398" y="473"/>
                  <a:pt x="328" y="528"/>
                  <a:pt x="273" y="528"/>
                </a:cubicBezTo>
                <a:cubicBezTo>
                  <a:pt x="238" y="528"/>
                  <a:pt x="208" y="495"/>
                  <a:pt x="183" y="430"/>
                </a:cubicBezTo>
                <a:cubicBezTo>
                  <a:pt x="165" y="370"/>
                  <a:pt x="150" y="309"/>
                  <a:pt x="133" y="249"/>
                </a:cubicBezTo>
                <a:cubicBezTo>
                  <a:pt x="115" y="184"/>
                  <a:pt x="98" y="151"/>
                  <a:pt x="75" y="151"/>
                </a:cubicBezTo>
                <a:cubicBezTo>
                  <a:pt x="70" y="151"/>
                  <a:pt x="55" y="161"/>
                  <a:pt x="28" y="181"/>
                </a:cubicBezTo>
                <a:cubicBezTo>
                  <a:pt x="0" y="144"/>
                  <a:pt x="0" y="144"/>
                  <a:pt x="0" y="144"/>
                </a:cubicBezTo>
                <a:cubicBezTo>
                  <a:pt x="30" y="118"/>
                  <a:pt x="60" y="91"/>
                  <a:pt x="88" y="66"/>
                </a:cubicBezTo>
                <a:cubicBezTo>
                  <a:pt x="128" y="30"/>
                  <a:pt x="158" y="13"/>
                  <a:pt x="178" y="10"/>
                </a:cubicBezTo>
                <a:cubicBezTo>
                  <a:pt x="225" y="5"/>
                  <a:pt x="253" y="38"/>
                  <a:pt x="263" y="108"/>
                </a:cubicBezTo>
                <a:cubicBezTo>
                  <a:pt x="275" y="181"/>
                  <a:pt x="283" y="229"/>
                  <a:pt x="288" y="247"/>
                </a:cubicBezTo>
                <a:cubicBezTo>
                  <a:pt x="303" y="307"/>
                  <a:pt x="318" y="340"/>
                  <a:pt x="333" y="340"/>
                </a:cubicBezTo>
                <a:cubicBezTo>
                  <a:pt x="345" y="340"/>
                  <a:pt x="365" y="319"/>
                  <a:pt x="390" y="279"/>
                </a:cubicBezTo>
                <a:cubicBezTo>
                  <a:pt x="415" y="239"/>
                  <a:pt x="428" y="209"/>
                  <a:pt x="430" y="186"/>
                </a:cubicBezTo>
                <a:cubicBezTo>
                  <a:pt x="433" y="154"/>
                  <a:pt x="420" y="136"/>
                  <a:pt x="390" y="136"/>
                </a:cubicBezTo>
                <a:cubicBezTo>
                  <a:pt x="375" y="136"/>
                  <a:pt x="360" y="138"/>
                  <a:pt x="345" y="146"/>
                </a:cubicBezTo>
                <a:cubicBezTo>
                  <a:pt x="375" y="48"/>
                  <a:pt x="433" y="0"/>
                  <a:pt x="516" y="3"/>
                </a:cubicBezTo>
                <a:cubicBezTo>
                  <a:pt x="578" y="5"/>
                  <a:pt x="608" y="45"/>
                  <a:pt x="603" y="1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Oval 9"/>
          <p:cNvSpPr>
            <a:spLocks noChangeArrowheads="1"/>
          </p:cNvSpPr>
          <p:nvPr/>
        </p:nvSpPr>
        <p:spPr bwMode="auto">
          <a:xfrm>
            <a:off x="8465829" y="1956254"/>
            <a:ext cx="2067818" cy="2067818"/>
          </a:xfrm>
          <a:prstGeom prst="ellipse">
            <a:avLst/>
          </a:prstGeom>
          <a:solidFill>
            <a:schemeClr val="accent6">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22"/>
          <p:cNvSpPr>
            <a:spLocks noEditPoints="1"/>
          </p:cNvSpPr>
          <p:nvPr/>
        </p:nvSpPr>
        <p:spPr bwMode="auto">
          <a:xfrm>
            <a:off x="9258742" y="2389891"/>
            <a:ext cx="482858" cy="461172"/>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Oval 6"/>
          <p:cNvSpPr>
            <a:spLocks noChangeArrowheads="1"/>
          </p:cNvSpPr>
          <p:nvPr/>
        </p:nvSpPr>
        <p:spPr bwMode="auto">
          <a:xfrm>
            <a:off x="10136946" y="2835739"/>
            <a:ext cx="1610646" cy="1610644"/>
          </a:xfrm>
          <a:prstGeom prst="ellipse">
            <a:avLst/>
          </a:prstGeom>
          <a:solidFill>
            <a:schemeClr val="bg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24"/>
          <p:cNvSpPr>
            <a:spLocks noEditPoints="1"/>
          </p:cNvSpPr>
          <p:nvPr/>
        </p:nvSpPr>
        <p:spPr bwMode="auto">
          <a:xfrm>
            <a:off x="10726964" y="3189434"/>
            <a:ext cx="430609" cy="272709"/>
          </a:xfrm>
          <a:custGeom>
            <a:avLst/>
            <a:gdLst>
              <a:gd name="T0" fmla="*/ 546 w 605"/>
              <a:gd name="T1" fmla="*/ 19 h 383"/>
              <a:gd name="T2" fmla="*/ 384 w 605"/>
              <a:gd name="T3" fmla="*/ 19 h 383"/>
              <a:gd name="T4" fmla="*/ 384 w 605"/>
              <a:gd name="T5" fmla="*/ 64 h 383"/>
              <a:gd name="T6" fmla="*/ 546 w 605"/>
              <a:gd name="T7" fmla="*/ 64 h 383"/>
              <a:gd name="T8" fmla="*/ 546 w 605"/>
              <a:gd name="T9" fmla="*/ 19 h 383"/>
              <a:gd name="T10" fmla="*/ 600 w 605"/>
              <a:gd name="T11" fmla="*/ 200 h 383"/>
              <a:gd name="T12" fmla="*/ 579 w 605"/>
              <a:gd name="T13" fmla="*/ 143 h 383"/>
              <a:gd name="T14" fmla="*/ 532 w 605"/>
              <a:gd name="T15" fmla="*/ 102 h 383"/>
              <a:gd name="T16" fmla="*/ 467 w 605"/>
              <a:gd name="T17" fmla="*/ 90 h 383"/>
              <a:gd name="T18" fmla="*/ 367 w 605"/>
              <a:gd name="T19" fmla="*/ 128 h 383"/>
              <a:gd name="T20" fmla="*/ 329 w 605"/>
              <a:gd name="T21" fmla="*/ 238 h 383"/>
              <a:gd name="T22" fmla="*/ 372 w 605"/>
              <a:gd name="T23" fmla="*/ 348 h 383"/>
              <a:gd name="T24" fmla="*/ 469 w 605"/>
              <a:gd name="T25" fmla="*/ 383 h 383"/>
              <a:gd name="T26" fmla="*/ 572 w 605"/>
              <a:gd name="T27" fmla="*/ 343 h 383"/>
              <a:gd name="T28" fmla="*/ 600 w 605"/>
              <a:gd name="T29" fmla="*/ 293 h 383"/>
              <a:gd name="T30" fmla="*/ 524 w 605"/>
              <a:gd name="T31" fmla="*/ 293 h 383"/>
              <a:gd name="T32" fmla="*/ 512 w 605"/>
              <a:gd name="T33" fmla="*/ 310 h 383"/>
              <a:gd name="T34" fmla="*/ 469 w 605"/>
              <a:gd name="T35" fmla="*/ 323 h 383"/>
              <a:gd name="T36" fmla="*/ 432 w 605"/>
              <a:gd name="T37" fmla="*/ 313 h 383"/>
              <a:gd name="T38" fmla="*/ 402 w 605"/>
              <a:gd name="T39" fmla="*/ 255 h 383"/>
              <a:gd name="T40" fmla="*/ 602 w 605"/>
              <a:gd name="T41" fmla="*/ 255 h 383"/>
              <a:gd name="T42" fmla="*/ 600 w 605"/>
              <a:gd name="T43" fmla="*/ 200 h 383"/>
              <a:gd name="T44" fmla="*/ 404 w 605"/>
              <a:gd name="T45" fmla="*/ 208 h 383"/>
              <a:gd name="T46" fmla="*/ 422 w 605"/>
              <a:gd name="T47" fmla="*/ 165 h 383"/>
              <a:gd name="T48" fmla="*/ 467 w 605"/>
              <a:gd name="T49" fmla="*/ 148 h 383"/>
              <a:gd name="T50" fmla="*/ 509 w 605"/>
              <a:gd name="T51" fmla="*/ 163 h 383"/>
              <a:gd name="T52" fmla="*/ 527 w 605"/>
              <a:gd name="T53" fmla="*/ 208 h 383"/>
              <a:gd name="T54" fmla="*/ 404 w 605"/>
              <a:gd name="T55" fmla="*/ 208 h 383"/>
              <a:gd name="T56" fmla="*/ 247 w 605"/>
              <a:gd name="T57" fmla="*/ 173 h 383"/>
              <a:gd name="T58" fmla="*/ 277 w 605"/>
              <a:gd name="T59" fmla="*/ 151 h 383"/>
              <a:gd name="T60" fmla="*/ 295 w 605"/>
              <a:gd name="T61" fmla="*/ 95 h 383"/>
              <a:gd name="T62" fmla="*/ 277 w 605"/>
              <a:gd name="T63" fmla="*/ 40 h 383"/>
              <a:gd name="T64" fmla="*/ 180 w 605"/>
              <a:gd name="T65" fmla="*/ 0 h 383"/>
              <a:gd name="T66" fmla="*/ 0 w 605"/>
              <a:gd name="T67" fmla="*/ 0 h 383"/>
              <a:gd name="T68" fmla="*/ 0 w 605"/>
              <a:gd name="T69" fmla="*/ 374 h 383"/>
              <a:gd name="T70" fmla="*/ 167 w 605"/>
              <a:gd name="T71" fmla="*/ 374 h 383"/>
              <a:gd name="T72" fmla="*/ 220 w 605"/>
              <a:gd name="T73" fmla="*/ 369 h 383"/>
              <a:gd name="T74" fmla="*/ 262 w 605"/>
              <a:gd name="T75" fmla="*/ 349 h 383"/>
              <a:gd name="T76" fmla="*/ 290 w 605"/>
              <a:gd name="T77" fmla="*/ 321 h 383"/>
              <a:gd name="T78" fmla="*/ 305 w 605"/>
              <a:gd name="T79" fmla="*/ 261 h 383"/>
              <a:gd name="T80" fmla="*/ 292 w 605"/>
              <a:gd name="T81" fmla="*/ 206 h 383"/>
              <a:gd name="T82" fmla="*/ 247 w 605"/>
              <a:gd name="T83" fmla="*/ 173 h 383"/>
              <a:gd name="T84" fmla="*/ 75 w 605"/>
              <a:gd name="T85" fmla="*/ 65 h 383"/>
              <a:gd name="T86" fmla="*/ 155 w 605"/>
              <a:gd name="T87" fmla="*/ 65 h 383"/>
              <a:gd name="T88" fmla="*/ 200 w 605"/>
              <a:gd name="T89" fmla="*/ 70 h 383"/>
              <a:gd name="T90" fmla="*/ 220 w 605"/>
              <a:gd name="T91" fmla="*/ 105 h 383"/>
              <a:gd name="T92" fmla="*/ 205 w 605"/>
              <a:gd name="T93" fmla="*/ 138 h 383"/>
              <a:gd name="T94" fmla="*/ 165 w 605"/>
              <a:gd name="T95" fmla="*/ 146 h 383"/>
              <a:gd name="T96" fmla="*/ 75 w 605"/>
              <a:gd name="T97" fmla="*/ 146 h 383"/>
              <a:gd name="T98" fmla="*/ 75 w 605"/>
              <a:gd name="T99" fmla="*/ 65 h 383"/>
              <a:gd name="T100" fmla="*/ 202 w 605"/>
              <a:gd name="T101" fmla="*/ 301 h 383"/>
              <a:gd name="T102" fmla="*/ 165 w 605"/>
              <a:gd name="T103" fmla="*/ 309 h 383"/>
              <a:gd name="T104" fmla="*/ 75 w 605"/>
              <a:gd name="T105" fmla="*/ 309 h 383"/>
              <a:gd name="T106" fmla="*/ 75 w 605"/>
              <a:gd name="T107" fmla="*/ 208 h 383"/>
              <a:gd name="T108" fmla="*/ 165 w 605"/>
              <a:gd name="T109" fmla="*/ 208 h 383"/>
              <a:gd name="T110" fmla="*/ 202 w 605"/>
              <a:gd name="T111" fmla="*/ 216 h 383"/>
              <a:gd name="T112" fmla="*/ 227 w 605"/>
              <a:gd name="T113" fmla="*/ 256 h 383"/>
              <a:gd name="T114" fmla="*/ 202 w 605"/>
              <a:gd name="T115" fmla="*/ 30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5" h="383">
                <a:moveTo>
                  <a:pt x="546" y="19"/>
                </a:moveTo>
                <a:cubicBezTo>
                  <a:pt x="384" y="19"/>
                  <a:pt x="384" y="19"/>
                  <a:pt x="384" y="19"/>
                </a:cubicBezTo>
                <a:cubicBezTo>
                  <a:pt x="384" y="64"/>
                  <a:pt x="384" y="64"/>
                  <a:pt x="384" y="64"/>
                </a:cubicBezTo>
                <a:cubicBezTo>
                  <a:pt x="546" y="64"/>
                  <a:pt x="546" y="64"/>
                  <a:pt x="546" y="64"/>
                </a:cubicBezTo>
                <a:lnTo>
                  <a:pt x="546" y="19"/>
                </a:lnTo>
                <a:close/>
                <a:moveTo>
                  <a:pt x="600" y="200"/>
                </a:moveTo>
                <a:cubicBezTo>
                  <a:pt x="597" y="178"/>
                  <a:pt x="589" y="160"/>
                  <a:pt x="579" y="143"/>
                </a:cubicBezTo>
                <a:cubicBezTo>
                  <a:pt x="567" y="125"/>
                  <a:pt x="549" y="110"/>
                  <a:pt x="532" y="102"/>
                </a:cubicBezTo>
                <a:cubicBezTo>
                  <a:pt x="512" y="92"/>
                  <a:pt x="489" y="90"/>
                  <a:pt x="467" y="90"/>
                </a:cubicBezTo>
                <a:cubicBezTo>
                  <a:pt x="424" y="90"/>
                  <a:pt x="392" y="102"/>
                  <a:pt x="367" y="128"/>
                </a:cubicBezTo>
                <a:cubicBezTo>
                  <a:pt x="342" y="153"/>
                  <a:pt x="329" y="190"/>
                  <a:pt x="329" y="238"/>
                </a:cubicBezTo>
                <a:cubicBezTo>
                  <a:pt x="329" y="288"/>
                  <a:pt x="344" y="325"/>
                  <a:pt x="372" y="348"/>
                </a:cubicBezTo>
                <a:cubicBezTo>
                  <a:pt x="399" y="370"/>
                  <a:pt x="432" y="383"/>
                  <a:pt x="469" y="383"/>
                </a:cubicBezTo>
                <a:cubicBezTo>
                  <a:pt x="512" y="383"/>
                  <a:pt x="547" y="368"/>
                  <a:pt x="572" y="343"/>
                </a:cubicBezTo>
                <a:cubicBezTo>
                  <a:pt x="589" y="325"/>
                  <a:pt x="597" y="308"/>
                  <a:pt x="600" y="293"/>
                </a:cubicBezTo>
                <a:cubicBezTo>
                  <a:pt x="600" y="293"/>
                  <a:pt x="600" y="293"/>
                  <a:pt x="524" y="293"/>
                </a:cubicBezTo>
                <a:cubicBezTo>
                  <a:pt x="522" y="300"/>
                  <a:pt x="517" y="305"/>
                  <a:pt x="512" y="310"/>
                </a:cubicBezTo>
                <a:cubicBezTo>
                  <a:pt x="499" y="320"/>
                  <a:pt x="487" y="323"/>
                  <a:pt x="469" y="323"/>
                </a:cubicBezTo>
                <a:cubicBezTo>
                  <a:pt x="454" y="323"/>
                  <a:pt x="442" y="320"/>
                  <a:pt x="432" y="313"/>
                </a:cubicBezTo>
                <a:cubicBezTo>
                  <a:pt x="412" y="303"/>
                  <a:pt x="402" y="283"/>
                  <a:pt x="402" y="255"/>
                </a:cubicBezTo>
                <a:cubicBezTo>
                  <a:pt x="402" y="255"/>
                  <a:pt x="402" y="255"/>
                  <a:pt x="602" y="255"/>
                </a:cubicBezTo>
                <a:cubicBezTo>
                  <a:pt x="605" y="230"/>
                  <a:pt x="602" y="213"/>
                  <a:pt x="600" y="200"/>
                </a:cubicBezTo>
                <a:close/>
                <a:moveTo>
                  <a:pt x="404" y="208"/>
                </a:moveTo>
                <a:cubicBezTo>
                  <a:pt x="407" y="190"/>
                  <a:pt x="412" y="175"/>
                  <a:pt x="422" y="165"/>
                </a:cubicBezTo>
                <a:cubicBezTo>
                  <a:pt x="434" y="153"/>
                  <a:pt x="447" y="148"/>
                  <a:pt x="467" y="148"/>
                </a:cubicBezTo>
                <a:cubicBezTo>
                  <a:pt x="482" y="148"/>
                  <a:pt x="497" y="153"/>
                  <a:pt x="509" y="163"/>
                </a:cubicBezTo>
                <a:cubicBezTo>
                  <a:pt x="519" y="173"/>
                  <a:pt x="527" y="188"/>
                  <a:pt x="527" y="208"/>
                </a:cubicBezTo>
                <a:cubicBezTo>
                  <a:pt x="527" y="208"/>
                  <a:pt x="527" y="208"/>
                  <a:pt x="404" y="208"/>
                </a:cubicBezTo>
                <a:close/>
                <a:moveTo>
                  <a:pt x="247" y="173"/>
                </a:moveTo>
                <a:cubicBezTo>
                  <a:pt x="260" y="166"/>
                  <a:pt x="270" y="158"/>
                  <a:pt x="277" y="151"/>
                </a:cubicBezTo>
                <a:cubicBezTo>
                  <a:pt x="287" y="138"/>
                  <a:pt x="295" y="118"/>
                  <a:pt x="295" y="95"/>
                </a:cubicBezTo>
                <a:cubicBezTo>
                  <a:pt x="295" y="73"/>
                  <a:pt x="287" y="55"/>
                  <a:pt x="277" y="40"/>
                </a:cubicBezTo>
                <a:cubicBezTo>
                  <a:pt x="257" y="12"/>
                  <a:pt x="225" y="0"/>
                  <a:pt x="180" y="0"/>
                </a:cubicBezTo>
                <a:cubicBezTo>
                  <a:pt x="180" y="0"/>
                  <a:pt x="180" y="0"/>
                  <a:pt x="0" y="0"/>
                </a:cubicBezTo>
                <a:cubicBezTo>
                  <a:pt x="0" y="0"/>
                  <a:pt x="0" y="0"/>
                  <a:pt x="0" y="374"/>
                </a:cubicBezTo>
                <a:cubicBezTo>
                  <a:pt x="0" y="374"/>
                  <a:pt x="0" y="374"/>
                  <a:pt x="167" y="374"/>
                </a:cubicBezTo>
                <a:cubicBezTo>
                  <a:pt x="187" y="374"/>
                  <a:pt x="205" y="372"/>
                  <a:pt x="220" y="369"/>
                </a:cubicBezTo>
                <a:cubicBezTo>
                  <a:pt x="237" y="364"/>
                  <a:pt x="250" y="359"/>
                  <a:pt x="262" y="349"/>
                </a:cubicBezTo>
                <a:cubicBezTo>
                  <a:pt x="272" y="342"/>
                  <a:pt x="282" y="331"/>
                  <a:pt x="290" y="321"/>
                </a:cubicBezTo>
                <a:cubicBezTo>
                  <a:pt x="300" y="304"/>
                  <a:pt x="305" y="284"/>
                  <a:pt x="305" y="261"/>
                </a:cubicBezTo>
                <a:cubicBezTo>
                  <a:pt x="305" y="239"/>
                  <a:pt x="300" y="221"/>
                  <a:pt x="292" y="206"/>
                </a:cubicBezTo>
                <a:cubicBezTo>
                  <a:pt x="282" y="191"/>
                  <a:pt x="267" y="181"/>
                  <a:pt x="247" y="173"/>
                </a:cubicBezTo>
                <a:close/>
                <a:moveTo>
                  <a:pt x="75" y="65"/>
                </a:moveTo>
                <a:cubicBezTo>
                  <a:pt x="155" y="65"/>
                  <a:pt x="155" y="65"/>
                  <a:pt x="155" y="65"/>
                </a:cubicBezTo>
                <a:cubicBezTo>
                  <a:pt x="172" y="65"/>
                  <a:pt x="187" y="65"/>
                  <a:pt x="200" y="70"/>
                </a:cubicBezTo>
                <a:cubicBezTo>
                  <a:pt x="212" y="75"/>
                  <a:pt x="220" y="88"/>
                  <a:pt x="220" y="105"/>
                </a:cubicBezTo>
                <a:cubicBezTo>
                  <a:pt x="220" y="120"/>
                  <a:pt x="215" y="131"/>
                  <a:pt x="205" y="138"/>
                </a:cubicBezTo>
                <a:cubicBezTo>
                  <a:pt x="195" y="143"/>
                  <a:pt x="180" y="146"/>
                  <a:pt x="165" y="146"/>
                </a:cubicBezTo>
                <a:cubicBezTo>
                  <a:pt x="165" y="146"/>
                  <a:pt x="165" y="146"/>
                  <a:pt x="75" y="146"/>
                </a:cubicBezTo>
                <a:cubicBezTo>
                  <a:pt x="75" y="146"/>
                  <a:pt x="75" y="146"/>
                  <a:pt x="75" y="65"/>
                </a:cubicBezTo>
                <a:close/>
                <a:moveTo>
                  <a:pt x="202" y="301"/>
                </a:moveTo>
                <a:cubicBezTo>
                  <a:pt x="192" y="306"/>
                  <a:pt x="180" y="309"/>
                  <a:pt x="165" y="309"/>
                </a:cubicBezTo>
                <a:cubicBezTo>
                  <a:pt x="165" y="309"/>
                  <a:pt x="165" y="309"/>
                  <a:pt x="75" y="309"/>
                </a:cubicBezTo>
                <a:cubicBezTo>
                  <a:pt x="75" y="309"/>
                  <a:pt x="75" y="309"/>
                  <a:pt x="75" y="208"/>
                </a:cubicBezTo>
                <a:cubicBezTo>
                  <a:pt x="165" y="208"/>
                  <a:pt x="165" y="208"/>
                  <a:pt x="165" y="208"/>
                </a:cubicBezTo>
                <a:cubicBezTo>
                  <a:pt x="182" y="208"/>
                  <a:pt x="195" y="211"/>
                  <a:pt x="202" y="216"/>
                </a:cubicBezTo>
                <a:cubicBezTo>
                  <a:pt x="220" y="223"/>
                  <a:pt x="227" y="236"/>
                  <a:pt x="227" y="256"/>
                </a:cubicBezTo>
                <a:cubicBezTo>
                  <a:pt x="227" y="279"/>
                  <a:pt x="220" y="294"/>
                  <a:pt x="202" y="30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Oval 12"/>
          <p:cNvSpPr>
            <a:spLocks noChangeArrowheads="1"/>
          </p:cNvSpPr>
          <p:nvPr/>
        </p:nvSpPr>
        <p:spPr bwMode="auto">
          <a:xfrm>
            <a:off x="3541205" y="3020650"/>
            <a:ext cx="1694464" cy="1694462"/>
          </a:xfrm>
          <a:prstGeom prst="ellipse">
            <a:avLst/>
          </a:prstGeom>
          <a:solidFill>
            <a:schemeClr val="accent3">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25"/>
          <p:cNvSpPr>
            <a:spLocks/>
          </p:cNvSpPr>
          <p:nvPr/>
        </p:nvSpPr>
        <p:spPr bwMode="auto">
          <a:xfrm>
            <a:off x="4203266" y="3293783"/>
            <a:ext cx="370342" cy="467672"/>
          </a:xfrm>
          <a:custGeom>
            <a:avLst/>
            <a:gdLst>
              <a:gd name="T0" fmla="*/ 295 w 520"/>
              <a:gd name="T1" fmla="*/ 481 h 657"/>
              <a:gd name="T2" fmla="*/ 208 w 520"/>
              <a:gd name="T3" fmla="*/ 439 h 657"/>
              <a:gd name="T4" fmla="*/ 109 w 520"/>
              <a:gd name="T5" fmla="*/ 657 h 657"/>
              <a:gd name="T6" fmla="*/ 159 w 520"/>
              <a:gd name="T7" fmla="*/ 316 h 657"/>
              <a:gd name="T8" fmla="*/ 241 w 520"/>
              <a:gd name="T9" fmla="*/ 159 h 657"/>
              <a:gd name="T10" fmla="*/ 278 w 520"/>
              <a:gd name="T11" fmla="*/ 415 h 657"/>
              <a:gd name="T12" fmla="*/ 377 w 520"/>
              <a:gd name="T13" fmla="*/ 119 h 657"/>
              <a:gd name="T14" fmla="*/ 77 w 520"/>
              <a:gd name="T15" fmla="*/ 279 h 657"/>
              <a:gd name="T16" fmla="*/ 93 w 520"/>
              <a:gd name="T17" fmla="*/ 386 h 657"/>
              <a:gd name="T18" fmla="*/ 2 w 520"/>
              <a:gd name="T19" fmla="*/ 237 h 657"/>
              <a:gd name="T20" fmla="*/ 220 w 520"/>
              <a:gd name="T21" fmla="*/ 16 h 657"/>
              <a:gd name="T22" fmla="*/ 500 w 520"/>
              <a:gd name="T23" fmla="*/ 192 h 657"/>
              <a:gd name="T24" fmla="*/ 295 w 520"/>
              <a:gd name="T25" fmla="*/ 48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0" h="657">
                <a:moveTo>
                  <a:pt x="295" y="481"/>
                </a:moveTo>
                <a:cubicBezTo>
                  <a:pt x="255" y="478"/>
                  <a:pt x="239" y="458"/>
                  <a:pt x="208" y="439"/>
                </a:cubicBezTo>
                <a:cubicBezTo>
                  <a:pt x="192" y="528"/>
                  <a:pt x="171" y="613"/>
                  <a:pt x="109" y="657"/>
                </a:cubicBezTo>
                <a:cubicBezTo>
                  <a:pt x="91" y="523"/>
                  <a:pt x="138" y="422"/>
                  <a:pt x="159" y="316"/>
                </a:cubicBezTo>
                <a:cubicBezTo>
                  <a:pt x="122" y="254"/>
                  <a:pt x="163" y="129"/>
                  <a:pt x="241" y="159"/>
                </a:cubicBezTo>
                <a:cubicBezTo>
                  <a:pt x="337" y="197"/>
                  <a:pt x="159" y="391"/>
                  <a:pt x="278" y="415"/>
                </a:cubicBezTo>
                <a:cubicBezTo>
                  <a:pt x="404" y="440"/>
                  <a:pt x="455" y="197"/>
                  <a:pt x="377" y="119"/>
                </a:cubicBezTo>
                <a:cubicBezTo>
                  <a:pt x="265" y="5"/>
                  <a:pt x="50" y="116"/>
                  <a:pt x="77" y="279"/>
                </a:cubicBezTo>
                <a:cubicBezTo>
                  <a:pt x="83" y="318"/>
                  <a:pt x="124" y="331"/>
                  <a:pt x="93" y="386"/>
                </a:cubicBezTo>
                <a:cubicBezTo>
                  <a:pt x="21" y="370"/>
                  <a:pt x="0" y="313"/>
                  <a:pt x="2" y="237"/>
                </a:cubicBezTo>
                <a:cubicBezTo>
                  <a:pt x="7" y="114"/>
                  <a:pt x="114" y="28"/>
                  <a:pt x="220" y="16"/>
                </a:cubicBezTo>
                <a:cubicBezTo>
                  <a:pt x="356" y="0"/>
                  <a:pt x="483" y="65"/>
                  <a:pt x="500" y="192"/>
                </a:cubicBezTo>
                <a:cubicBezTo>
                  <a:pt x="520" y="336"/>
                  <a:pt x="439" y="491"/>
                  <a:pt x="295" y="4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Oval 10"/>
          <p:cNvSpPr>
            <a:spLocks noChangeArrowheads="1"/>
          </p:cNvSpPr>
          <p:nvPr/>
        </p:nvSpPr>
        <p:spPr bwMode="auto">
          <a:xfrm>
            <a:off x="4914356" y="1974143"/>
            <a:ext cx="2652000" cy="2651998"/>
          </a:xfrm>
          <a:prstGeom prst="ellipse">
            <a:avLst/>
          </a:pr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7"/>
          <p:cNvSpPr>
            <a:spLocks/>
          </p:cNvSpPr>
          <p:nvPr/>
        </p:nvSpPr>
        <p:spPr bwMode="auto">
          <a:xfrm>
            <a:off x="5986310" y="2342727"/>
            <a:ext cx="508090" cy="678882"/>
          </a:xfrm>
          <a:custGeom>
            <a:avLst/>
            <a:gdLst>
              <a:gd name="T0" fmla="*/ 430 w 452"/>
              <a:gd name="T1" fmla="*/ 477 h 604"/>
              <a:gd name="T2" fmla="*/ 452 w 452"/>
              <a:gd name="T3" fmla="*/ 529 h 604"/>
              <a:gd name="T4" fmla="*/ 430 w 452"/>
              <a:gd name="T5" fmla="*/ 582 h 604"/>
              <a:gd name="T6" fmla="*/ 375 w 452"/>
              <a:gd name="T7" fmla="*/ 604 h 604"/>
              <a:gd name="T8" fmla="*/ 227 w 452"/>
              <a:gd name="T9" fmla="*/ 604 h 604"/>
              <a:gd name="T10" fmla="*/ 67 w 452"/>
              <a:gd name="T11" fmla="*/ 539 h 604"/>
              <a:gd name="T12" fmla="*/ 0 w 452"/>
              <a:gd name="T13" fmla="*/ 379 h 604"/>
              <a:gd name="T14" fmla="*/ 0 w 452"/>
              <a:gd name="T15" fmla="*/ 75 h 604"/>
              <a:gd name="T16" fmla="*/ 23 w 452"/>
              <a:gd name="T17" fmla="*/ 23 h 604"/>
              <a:gd name="T18" fmla="*/ 77 w 452"/>
              <a:gd name="T19" fmla="*/ 0 h 604"/>
              <a:gd name="T20" fmla="*/ 130 w 452"/>
              <a:gd name="T21" fmla="*/ 23 h 604"/>
              <a:gd name="T22" fmla="*/ 152 w 452"/>
              <a:gd name="T23" fmla="*/ 75 h 604"/>
              <a:gd name="T24" fmla="*/ 152 w 452"/>
              <a:gd name="T25" fmla="*/ 151 h 604"/>
              <a:gd name="T26" fmla="*/ 375 w 452"/>
              <a:gd name="T27" fmla="*/ 151 h 604"/>
              <a:gd name="T28" fmla="*/ 430 w 452"/>
              <a:gd name="T29" fmla="*/ 173 h 604"/>
              <a:gd name="T30" fmla="*/ 452 w 452"/>
              <a:gd name="T31" fmla="*/ 228 h 604"/>
              <a:gd name="T32" fmla="*/ 430 w 452"/>
              <a:gd name="T33" fmla="*/ 281 h 604"/>
              <a:gd name="T34" fmla="*/ 375 w 452"/>
              <a:gd name="T35" fmla="*/ 304 h 604"/>
              <a:gd name="T36" fmla="*/ 152 w 452"/>
              <a:gd name="T37" fmla="*/ 304 h 604"/>
              <a:gd name="T38" fmla="*/ 152 w 452"/>
              <a:gd name="T39" fmla="*/ 379 h 604"/>
              <a:gd name="T40" fmla="*/ 172 w 452"/>
              <a:gd name="T41" fmla="*/ 431 h 604"/>
              <a:gd name="T42" fmla="*/ 227 w 452"/>
              <a:gd name="T43" fmla="*/ 454 h 604"/>
              <a:gd name="T44" fmla="*/ 375 w 452"/>
              <a:gd name="T45" fmla="*/ 454 h 604"/>
              <a:gd name="T46" fmla="*/ 430 w 452"/>
              <a:gd name="T47" fmla="*/ 47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2" h="604">
                <a:moveTo>
                  <a:pt x="430" y="477"/>
                </a:moveTo>
                <a:cubicBezTo>
                  <a:pt x="445" y="492"/>
                  <a:pt x="452" y="509"/>
                  <a:pt x="452" y="529"/>
                </a:cubicBezTo>
                <a:cubicBezTo>
                  <a:pt x="452" y="549"/>
                  <a:pt x="445" y="567"/>
                  <a:pt x="430" y="582"/>
                </a:cubicBezTo>
                <a:cubicBezTo>
                  <a:pt x="415" y="597"/>
                  <a:pt x="397" y="604"/>
                  <a:pt x="375" y="604"/>
                </a:cubicBezTo>
                <a:cubicBezTo>
                  <a:pt x="375" y="604"/>
                  <a:pt x="375" y="604"/>
                  <a:pt x="227" y="604"/>
                </a:cubicBezTo>
                <a:cubicBezTo>
                  <a:pt x="165" y="604"/>
                  <a:pt x="110" y="582"/>
                  <a:pt x="67" y="539"/>
                </a:cubicBezTo>
                <a:cubicBezTo>
                  <a:pt x="23" y="494"/>
                  <a:pt x="0" y="441"/>
                  <a:pt x="0" y="379"/>
                </a:cubicBezTo>
                <a:cubicBezTo>
                  <a:pt x="0" y="379"/>
                  <a:pt x="0" y="379"/>
                  <a:pt x="0" y="75"/>
                </a:cubicBezTo>
                <a:cubicBezTo>
                  <a:pt x="0" y="55"/>
                  <a:pt x="8" y="38"/>
                  <a:pt x="23" y="23"/>
                </a:cubicBezTo>
                <a:cubicBezTo>
                  <a:pt x="38" y="8"/>
                  <a:pt x="55" y="0"/>
                  <a:pt x="77" y="0"/>
                </a:cubicBezTo>
                <a:cubicBezTo>
                  <a:pt x="97" y="0"/>
                  <a:pt x="115" y="8"/>
                  <a:pt x="130" y="23"/>
                </a:cubicBezTo>
                <a:cubicBezTo>
                  <a:pt x="145" y="38"/>
                  <a:pt x="152" y="55"/>
                  <a:pt x="152" y="75"/>
                </a:cubicBezTo>
                <a:cubicBezTo>
                  <a:pt x="152" y="75"/>
                  <a:pt x="152" y="75"/>
                  <a:pt x="152" y="151"/>
                </a:cubicBezTo>
                <a:cubicBezTo>
                  <a:pt x="152" y="151"/>
                  <a:pt x="152" y="151"/>
                  <a:pt x="375" y="151"/>
                </a:cubicBezTo>
                <a:cubicBezTo>
                  <a:pt x="397" y="151"/>
                  <a:pt x="415" y="158"/>
                  <a:pt x="430" y="173"/>
                </a:cubicBezTo>
                <a:cubicBezTo>
                  <a:pt x="445" y="188"/>
                  <a:pt x="452" y="206"/>
                  <a:pt x="452" y="228"/>
                </a:cubicBezTo>
                <a:cubicBezTo>
                  <a:pt x="452" y="248"/>
                  <a:pt x="445" y="266"/>
                  <a:pt x="430" y="281"/>
                </a:cubicBezTo>
                <a:cubicBezTo>
                  <a:pt x="415" y="296"/>
                  <a:pt x="397" y="304"/>
                  <a:pt x="375" y="304"/>
                </a:cubicBezTo>
                <a:cubicBezTo>
                  <a:pt x="375" y="304"/>
                  <a:pt x="375" y="304"/>
                  <a:pt x="152" y="304"/>
                </a:cubicBezTo>
                <a:cubicBezTo>
                  <a:pt x="152" y="304"/>
                  <a:pt x="152" y="304"/>
                  <a:pt x="152" y="379"/>
                </a:cubicBezTo>
                <a:cubicBezTo>
                  <a:pt x="152" y="399"/>
                  <a:pt x="160" y="416"/>
                  <a:pt x="172" y="431"/>
                </a:cubicBezTo>
                <a:cubicBezTo>
                  <a:pt x="187" y="446"/>
                  <a:pt x="205" y="454"/>
                  <a:pt x="227" y="454"/>
                </a:cubicBezTo>
                <a:cubicBezTo>
                  <a:pt x="227" y="454"/>
                  <a:pt x="227" y="454"/>
                  <a:pt x="375" y="454"/>
                </a:cubicBezTo>
                <a:cubicBezTo>
                  <a:pt x="397" y="454"/>
                  <a:pt x="415" y="462"/>
                  <a:pt x="430" y="4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100"/>
          <p:cNvSpPr>
            <a:spLocks noChangeArrowheads="1"/>
          </p:cNvSpPr>
          <p:nvPr/>
        </p:nvSpPr>
        <p:spPr bwMode="invGray">
          <a:xfrm>
            <a:off x="6959013" y="3406003"/>
            <a:ext cx="2401656" cy="2401654"/>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23" name="Group 22"/>
          <p:cNvGrpSpPr/>
          <p:nvPr/>
        </p:nvGrpSpPr>
        <p:grpSpPr>
          <a:xfrm>
            <a:off x="7972259" y="3997734"/>
            <a:ext cx="375163" cy="449937"/>
            <a:chOff x="8071963" y="3061130"/>
            <a:chExt cx="476865" cy="571910"/>
          </a:xfrm>
        </p:grpSpPr>
        <p:sp>
          <p:nvSpPr>
            <p:cNvPr id="24" name="Freeform 101"/>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5" name="Freeform 102"/>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6" name="Freeform 103"/>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7" name="Freeform 104"/>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8" name="Freeform 105"/>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9" name="Freeform 106"/>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32" name="Rectangle 31"/>
          <p:cNvSpPr/>
          <p:nvPr/>
        </p:nvSpPr>
        <p:spPr>
          <a:xfrm>
            <a:off x="7444604" y="4542647"/>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33" name="Rectangle 32"/>
          <p:cNvSpPr/>
          <p:nvPr/>
        </p:nvSpPr>
        <p:spPr>
          <a:xfrm>
            <a:off x="8790294" y="2925526"/>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43" name="Oval 100"/>
          <p:cNvSpPr>
            <a:spLocks noChangeArrowheads="1"/>
          </p:cNvSpPr>
          <p:nvPr/>
        </p:nvSpPr>
        <p:spPr bwMode="invGray">
          <a:xfrm>
            <a:off x="273402" y="1594184"/>
            <a:ext cx="3446324" cy="3446322"/>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1" name="Rectangle 50"/>
          <p:cNvSpPr/>
          <p:nvPr/>
        </p:nvSpPr>
        <p:spPr>
          <a:xfrm>
            <a:off x="457876" y="3068533"/>
            <a:ext cx="3077376" cy="1352678"/>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err="1">
                <a:solidFill>
                  <a:srgbClr val="FFFFFF"/>
                </a:solidFill>
              </a:rPr>
              <a:t>Xxxxx</a:t>
            </a:r>
            <a:r>
              <a:rPr lang="en-US" sz="1100" dirty="0">
                <a:solidFill>
                  <a:srgbClr val="FFFFFF"/>
                </a:solidFill>
              </a:rPr>
              <a:t> </a:t>
            </a:r>
            <a:r>
              <a:rPr lang="en-US" sz="1100" dirty="0" err="1">
                <a:solidFill>
                  <a:srgbClr val="FFFFFF"/>
                </a:solidFill>
              </a:rPr>
              <a:t>xxxxx</a:t>
            </a:r>
            <a:r>
              <a:rPr lang="en-US" sz="1100" dirty="0">
                <a:solidFill>
                  <a:srgbClr val="FFFFFF"/>
                </a:solidFill>
              </a:rPr>
              <a:t> </a:t>
            </a:r>
            <a:r>
              <a:rPr lang="en-US" sz="1100" dirty="0" err="1">
                <a:solidFill>
                  <a:srgbClr val="FFFFFF"/>
                </a:solidFill>
              </a:rPr>
              <a:t>xxxxxx</a:t>
            </a:r>
            <a:r>
              <a:rPr lang="en-US" sz="1100" dirty="0">
                <a:solidFill>
                  <a:srgbClr val="FFFFFF"/>
                </a:solidFill>
              </a:rPr>
              <a:t> xxx xx </a:t>
            </a:r>
            <a:r>
              <a:rPr lang="en-US" sz="1100" dirty="0" err="1">
                <a:solidFill>
                  <a:srgbClr val="FFFFFF"/>
                </a:solidFill>
              </a:rPr>
              <a:t>xxxxxxxx</a:t>
            </a:r>
            <a:r>
              <a:rPr lang="en-US" sz="1100" dirty="0">
                <a:solidFill>
                  <a:srgbClr val="FFFFFF"/>
                </a:solidFill>
              </a:rPr>
              <a:t> </a:t>
            </a:r>
            <a:r>
              <a:rPr lang="en-US" sz="1100" dirty="0" err="1">
                <a:solidFill>
                  <a:srgbClr val="FFFFFF"/>
                </a:solidFill>
              </a:rPr>
              <a:t>xxxxxx</a:t>
            </a:r>
            <a:r>
              <a:rPr lang="en-US" sz="1100" dirty="0">
                <a:solidFill>
                  <a:srgbClr val="FFFFFF"/>
                </a:solidFill>
              </a:rPr>
              <a:t> x xx </a:t>
            </a:r>
            <a:r>
              <a:rPr lang="en-US" sz="1100" dirty="0" err="1">
                <a:solidFill>
                  <a:srgbClr val="FFFFFF"/>
                </a:solidFill>
              </a:rPr>
              <a:t>Xxxxx</a:t>
            </a:r>
            <a:r>
              <a:rPr lang="en-US" sz="1100" dirty="0">
                <a:solidFill>
                  <a:srgbClr val="FFFFFF"/>
                </a:solidFill>
              </a:rPr>
              <a:t> xx </a:t>
            </a:r>
            <a:r>
              <a:rPr lang="en-US" sz="1100" dirty="0" err="1">
                <a:solidFill>
                  <a:srgbClr val="FFFFFF"/>
                </a:solidFill>
              </a:rPr>
              <a:t>xxxxx</a:t>
            </a:r>
            <a:r>
              <a:rPr lang="en-US" sz="1100" dirty="0">
                <a:solidFill>
                  <a:srgbClr val="FFFFFF"/>
                </a:solidFill>
              </a:rPr>
              <a:t> x </a:t>
            </a:r>
            <a:r>
              <a:rPr lang="en-US" sz="1100" dirty="0" err="1">
                <a:solidFill>
                  <a:srgbClr val="FFFFFF"/>
                </a:solidFill>
              </a:rPr>
              <a:t>xxxxxxx</a:t>
            </a:r>
            <a:r>
              <a:rPr lang="en-US" sz="1100" dirty="0">
                <a:solidFill>
                  <a:srgbClr val="FFFFFF"/>
                </a:solidFill>
              </a:rPr>
              <a:t> </a:t>
            </a:r>
            <a:br>
              <a:rPr lang="en-US" sz="1100" dirty="0">
                <a:solidFill>
                  <a:srgbClr val="FFFFFF"/>
                </a:solidFill>
              </a:rPr>
            </a:br>
            <a:r>
              <a:rPr lang="en-US" sz="1100" dirty="0">
                <a:solidFill>
                  <a:srgbClr val="FFFFFF"/>
                </a:solidFill>
              </a:rPr>
              <a:t>xx </a:t>
            </a:r>
            <a:r>
              <a:rPr lang="en-US" sz="1100" dirty="0" err="1">
                <a:solidFill>
                  <a:srgbClr val="FFFFFF"/>
                </a:solidFill>
              </a:rPr>
              <a:t>xxxxxx</a:t>
            </a:r>
            <a:r>
              <a:rPr lang="en-US" sz="1100" dirty="0">
                <a:solidFill>
                  <a:srgbClr val="FFFFFF"/>
                </a:solidFill>
              </a:rPr>
              <a:t> xxx x xx </a:t>
            </a:r>
            <a:r>
              <a:rPr lang="en-US" sz="1100" dirty="0" err="1">
                <a:solidFill>
                  <a:srgbClr val="FFFFFF"/>
                </a:solidFill>
              </a:rPr>
              <a:t>xxxxx</a:t>
            </a:r>
            <a:r>
              <a:rPr lang="en-US" sz="1100" dirty="0">
                <a:solidFill>
                  <a:srgbClr val="FFFFFF"/>
                </a:solidFill>
              </a:rPr>
              <a:t> </a:t>
            </a:r>
            <a:r>
              <a:rPr lang="en-US" sz="1100" dirty="0" err="1">
                <a:solidFill>
                  <a:srgbClr val="FFFFFF"/>
                </a:solidFill>
              </a:rPr>
              <a:t>xxxxx</a:t>
            </a:r>
            <a:r>
              <a:rPr lang="en-US" sz="1100" dirty="0">
                <a:solidFill>
                  <a:srgbClr val="FFFFFF"/>
                </a:solidFill>
              </a:rPr>
              <a:t> xxx </a:t>
            </a:r>
            <a:br>
              <a:rPr lang="en-US" sz="1100" dirty="0">
                <a:solidFill>
                  <a:srgbClr val="FFFFFF"/>
                </a:solidFill>
              </a:rPr>
            </a:br>
            <a:r>
              <a:rPr lang="en-US" sz="1100" dirty="0" err="1">
                <a:solidFill>
                  <a:srgbClr val="FFFFFF"/>
                </a:solidFill>
              </a:rPr>
              <a:t>xxxxx</a:t>
            </a:r>
            <a:r>
              <a:rPr lang="en-US" sz="1100" dirty="0">
                <a:solidFill>
                  <a:srgbClr val="FFFFFF"/>
                </a:solidFill>
              </a:rPr>
              <a:t> Xx </a:t>
            </a:r>
            <a:r>
              <a:rPr lang="en-US" sz="1100" dirty="0" err="1">
                <a:solidFill>
                  <a:srgbClr val="FFFFFF"/>
                </a:solidFill>
              </a:rPr>
              <a:t>xxxxx</a:t>
            </a:r>
            <a:r>
              <a:rPr lang="en-US" sz="1100" dirty="0">
                <a:solidFill>
                  <a:srgbClr val="FFFFFF"/>
                </a:solidFill>
              </a:rPr>
              <a:t> xxx </a:t>
            </a:r>
            <a:r>
              <a:rPr lang="en-US" sz="1100" dirty="0" err="1">
                <a:solidFill>
                  <a:srgbClr val="FFFFFF"/>
                </a:solidFill>
              </a:rPr>
              <a:t>xxxxx</a:t>
            </a:r>
            <a:r>
              <a:rPr lang="en-US" sz="1100" dirty="0">
                <a:solidFill>
                  <a:srgbClr val="FFFFFF"/>
                </a:solidFill>
              </a:rPr>
              <a:t> x xxx </a:t>
            </a:r>
            <a:r>
              <a:rPr lang="en-US" sz="1100" dirty="0" err="1">
                <a:solidFill>
                  <a:srgbClr val="FFFFFF"/>
                </a:solidFill>
              </a:rPr>
              <a:t>xxx</a:t>
            </a:r>
            <a:r>
              <a:rPr lang="en-US" sz="1100" dirty="0">
                <a:solidFill>
                  <a:srgbClr val="FFFFFF"/>
                </a:solidFill>
              </a:rPr>
              <a:t> Xx xxx </a:t>
            </a:r>
            <a:r>
              <a:rPr lang="en-US" sz="1100" dirty="0" err="1">
                <a:solidFill>
                  <a:srgbClr val="FFFFFF"/>
                </a:solidFill>
              </a:rPr>
              <a:t>xxx</a:t>
            </a:r>
            <a:r>
              <a:rPr lang="en-US" sz="1100" dirty="0">
                <a:solidFill>
                  <a:srgbClr val="FFFFFF"/>
                </a:solidFill>
              </a:rPr>
              <a:t> </a:t>
            </a:r>
            <a:br>
              <a:rPr lang="en-US" sz="1100" dirty="0">
                <a:solidFill>
                  <a:srgbClr val="FFFFFF"/>
                </a:solidFill>
              </a:rPr>
            </a:br>
            <a:r>
              <a:rPr lang="en-US" sz="1100" dirty="0" err="1">
                <a:solidFill>
                  <a:srgbClr val="FFFFFF"/>
                </a:solidFill>
              </a:rPr>
              <a:t>xxxxxx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xxxxxxxxx</a:t>
            </a:r>
            <a:r>
              <a:rPr lang="en-US" sz="1100" dirty="0">
                <a:solidFill>
                  <a:srgbClr val="FFFFFF"/>
                </a:solidFill>
              </a:rPr>
              <a:t> </a:t>
            </a:r>
            <a:br>
              <a:rPr lang="en-US" sz="1100" dirty="0">
                <a:solidFill>
                  <a:srgbClr val="FFFFFF"/>
                </a:solidFill>
              </a:rPr>
            </a:br>
            <a:r>
              <a:rPr lang="en-US" sz="1100" dirty="0">
                <a:solidFill>
                  <a:srgbClr val="FFFFFF"/>
                </a:solidFill>
              </a:rPr>
              <a:t>x xxx </a:t>
            </a:r>
            <a:r>
              <a:rPr lang="en-US" sz="1100" dirty="0" err="1">
                <a:solidFill>
                  <a:srgbClr val="FFFFFF"/>
                </a:solidFill>
              </a:rPr>
              <a:t>xxx</a:t>
            </a:r>
            <a:r>
              <a:rPr lang="en-US" sz="1100" dirty="0">
                <a:solidFill>
                  <a:srgbClr val="FFFFFF"/>
                </a:solidFill>
              </a:rPr>
              <a:t> x </a:t>
            </a:r>
            <a:r>
              <a:rPr lang="en-US" sz="1100" dirty="0" err="1">
                <a:solidFill>
                  <a:srgbClr val="FFFFFF"/>
                </a:solidFill>
              </a:rPr>
              <a:t>xxxxx</a:t>
            </a:r>
            <a:r>
              <a:rPr lang="en-US" sz="1100" dirty="0">
                <a:solidFill>
                  <a:srgbClr val="FFFFFF"/>
                </a:solidFill>
              </a:rPr>
              <a:t> x xx </a:t>
            </a:r>
            <a:br>
              <a:rPr lang="en-US" sz="1100" dirty="0">
                <a:solidFill>
                  <a:srgbClr val="FFFFFF"/>
                </a:solidFill>
              </a:rPr>
            </a:br>
            <a:r>
              <a:rPr lang="en-US" sz="1100" dirty="0">
                <a:solidFill>
                  <a:srgbClr val="FFFFFF"/>
                </a:solidFill>
              </a:rPr>
              <a:t>x </a:t>
            </a:r>
            <a:r>
              <a:rPr lang="en-US" sz="1100" dirty="0" err="1">
                <a:solidFill>
                  <a:srgbClr val="FFFFFF"/>
                </a:solidFill>
              </a:rPr>
              <a:t>xxxxx</a:t>
            </a:r>
            <a:r>
              <a:rPr lang="en-US" sz="1100" dirty="0">
                <a:solidFill>
                  <a:srgbClr val="FFFFFF"/>
                </a:solidFill>
              </a:rPr>
              <a:t> x xxx xx </a:t>
            </a:r>
          </a:p>
        </p:txBody>
      </p:sp>
      <p:sp>
        <p:nvSpPr>
          <p:cNvPr id="9" name="Freeform 21"/>
          <p:cNvSpPr>
            <a:spLocks/>
          </p:cNvSpPr>
          <p:nvPr/>
        </p:nvSpPr>
        <p:spPr bwMode="auto">
          <a:xfrm>
            <a:off x="1790720" y="2132129"/>
            <a:ext cx="411686" cy="88209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Rectangle 52"/>
          <p:cNvSpPr/>
          <p:nvPr/>
        </p:nvSpPr>
        <p:spPr>
          <a:xfrm>
            <a:off x="3673199" y="3794895"/>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54" name="Rectangle 53"/>
          <p:cNvSpPr/>
          <p:nvPr/>
        </p:nvSpPr>
        <p:spPr>
          <a:xfrm>
            <a:off x="5150257" y="3168727"/>
            <a:ext cx="2180198" cy="1047979"/>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 Xx x </a:t>
            </a:r>
            <a:r>
              <a:rPr lang="en-US" sz="1100" dirty="0" err="1">
                <a:solidFill>
                  <a:srgbClr val="FFFFFF"/>
                </a:solidFill>
              </a:rPr>
              <a:t>xxxxxx</a:t>
            </a:r>
            <a:r>
              <a:rPr lang="en-US" sz="1100" dirty="0">
                <a:solidFill>
                  <a:srgbClr val="FFFFFF"/>
                </a:solidFill>
              </a:rPr>
              <a:t> </a:t>
            </a:r>
            <a:r>
              <a:rPr lang="en-US" sz="1100" dirty="0" err="1">
                <a:solidFill>
                  <a:srgbClr val="FFFFFF"/>
                </a:solidFill>
              </a:rPr>
              <a:t>xxxx</a:t>
            </a:r>
            <a:r>
              <a:rPr lang="en-US" sz="1100" dirty="0">
                <a:solidFill>
                  <a:srgbClr val="FFFFFF"/>
                </a:solidFill>
              </a:rPr>
              <a:t> xx xxx </a:t>
            </a:r>
            <a:br>
              <a:rPr lang="en-US" sz="1100" dirty="0">
                <a:solidFill>
                  <a:srgbClr val="FFFFFF"/>
                </a:solidFill>
              </a:rPr>
            </a:br>
            <a:r>
              <a:rPr lang="en-US" sz="1100" dirty="0" err="1">
                <a:solidFill>
                  <a:srgbClr val="FFFFFF"/>
                </a:solidFill>
              </a:rPr>
              <a:t>xxxxxxxxx</a:t>
            </a:r>
            <a:r>
              <a:rPr lang="en-US" sz="1100" dirty="0">
                <a:solidFill>
                  <a:srgbClr val="FFFFFF"/>
                </a:solidFill>
              </a:rPr>
              <a:t> xx </a:t>
            </a:r>
            <a:r>
              <a:rPr lang="en-US" sz="1100" dirty="0" err="1">
                <a:solidFill>
                  <a:srgbClr val="FFFFFF"/>
                </a:solidFill>
              </a:rPr>
              <a:t>xx</a:t>
            </a:r>
            <a:r>
              <a:rPr lang="en-US" sz="1100" dirty="0">
                <a:solidFill>
                  <a:srgbClr val="FFFFFF"/>
                </a:solidFill>
              </a:rPr>
              <a:t> xxx </a:t>
            </a:r>
            <a:r>
              <a:rPr lang="en-US" sz="1100" dirty="0" err="1">
                <a:solidFill>
                  <a:srgbClr val="FFFFFF"/>
                </a:solidFill>
              </a:rPr>
              <a:t>xxx</a:t>
            </a:r>
            <a:r>
              <a:rPr lang="en-US" sz="1100" dirty="0">
                <a:solidFill>
                  <a:srgbClr val="FFFFFF"/>
                </a:solidFill>
              </a:rPr>
              <a:t> x xx </a:t>
            </a:r>
            <a:br>
              <a:rPr lang="en-US" sz="1100" dirty="0">
                <a:solidFill>
                  <a:srgbClr val="FFFFFF"/>
                </a:solidFill>
              </a:rPr>
            </a:br>
            <a:r>
              <a:rPr lang="en-US" sz="1100" dirty="0">
                <a:solidFill>
                  <a:srgbClr val="FFFFFF"/>
                </a:solidFill>
              </a:rPr>
              <a:t>Xxx x </a:t>
            </a:r>
            <a:r>
              <a:rPr lang="en-US" sz="1100" dirty="0" err="1">
                <a:solidFill>
                  <a:srgbClr val="FFFFFF"/>
                </a:solidFill>
              </a:rPr>
              <a:t>xxxx</a:t>
            </a:r>
            <a:r>
              <a:rPr lang="en-US" sz="1100" dirty="0">
                <a:solidFill>
                  <a:srgbClr val="FFFFFF"/>
                </a:solidFill>
              </a:rPr>
              <a:t> xx </a:t>
            </a:r>
          </a:p>
          <a:p>
            <a:pPr algn="ctr">
              <a:lnSpc>
                <a:spcPct val="90000"/>
              </a:lnSpc>
            </a:pPr>
            <a:endParaRPr lang="en-US" sz="1100" dirty="0">
              <a:solidFill>
                <a:srgbClr val="FFFFFF"/>
              </a:solidFill>
            </a:endParaRPr>
          </a:p>
        </p:txBody>
      </p:sp>
      <p:sp>
        <p:nvSpPr>
          <p:cNvPr id="55" name="Rectangle 54"/>
          <p:cNvSpPr/>
          <p:nvPr/>
        </p:nvSpPr>
        <p:spPr>
          <a:xfrm>
            <a:off x="2829426" y="4950304"/>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56" name="Rectangle 55"/>
          <p:cNvSpPr/>
          <p:nvPr/>
        </p:nvSpPr>
        <p:spPr>
          <a:xfrm>
            <a:off x="10227031" y="3549831"/>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62" name="Oval 13"/>
          <p:cNvSpPr>
            <a:spLocks noChangeArrowheads="1"/>
          </p:cNvSpPr>
          <p:nvPr/>
        </p:nvSpPr>
        <p:spPr bwMode="auto">
          <a:xfrm>
            <a:off x="3511130" y="1717306"/>
            <a:ext cx="692136" cy="692136"/>
          </a:xfrm>
          <a:prstGeom prst="ellipse">
            <a:avLst/>
          </a:prstGeom>
          <a:solidFill>
            <a:schemeClr val="accent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Oval 9"/>
          <p:cNvSpPr>
            <a:spLocks noChangeArrowheads="1"/>
          </p:cNvSpPr>
          <p:nvPr/>
        </p:nvSpPr>
        <p:spPr bwMode="auto">
          <a:xfrm>
            <a:off x="8824449" y="5065782"/>
            <a:ext cx="653394" cy="653394"/>
          </a:xfrm>
          <a:prstGeom prst="ellipse">
            <a:avLst/>
          </a:prstGeom>
          <a:solidFill>
            <a:schemeClr val="accent6">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Oval 6"/>
          <p:cNvSpPr>
            <a:spLocks noChangeArrowheads="1"/>
          </p:cNvSpPr>
          <p:nvPr/>
        </p:nvSpPr>
        <p:spPr bwMode="auto">
          <a:xfrm>
            <a:off x="10227031" y="4177838"/>
            <a:ext cx="537274" cy="537274"/>
          </a:xfrm>
          <a:prstGeom prst="ellipse">
            <a:avLst/>
          </a:prstGeom>
          <a:solidFill>
            <a:schemeClr val="bg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Oval 12"/>
          <p:cNvSpPr>
            <a:spLocks noChangeArrowheads="1"/>
          </p:cNvSpPr>
          <p:nvPr/>
        </p:nvSpPr>
        <p:spPr bwMode="auto">
          <a:xfrm>
            <a:off x="4119800" y="5029507"/>
            <a:ext cx="537274" cy="537274"/>
          </a:xfrm>
          <a:prstGeom prst="ellipse">
            <a:avLst/>
          </a:prstGeom>
          <a:solidFill>
            <a:schemeClr val="accent3">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Oval 10"/>
          <p:cNvSpPr>
            <a:spLocks noChangeArrowheads="1"/>
          </p:cNvSpPr>
          <p:nvPr/>
        </p:nvSpPr>
        <p:spPr bwMode="auto">
          <a:xfrm>
            <a:off x="5326914" y="4528715"/>
            <a:ext cx="537274" cy="537274"/>
          </a:xfrm>
          <a:prstGeom prst="ellipse">
            <a:avLst/>
          </a:pr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Oval 100"/>
          <p:cNvSpPr>
            <a:spLocks noChangeArrowheads="1"/>
          </p:cNvSpPr>
          <p:nvPr/>
        </p:nvSpPr>
        <p:spPr bwMode="invGray">
          <a:xfrm>
            <a:off x="6867569" y="5170366"/>
            <a:ext cx="537274" cy="537274"/>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68" name="Oval 100"/>
          <p:cNvSpPr>
            <a:spLocks noChangeArrowheads="1"/>
          </p:cNvSpPr>
          <p:nvPr/>
        </p:nvSpPr>
        <p:spPr bwMode="invGray">
          <a:xfrm>
            <a:off x="745503" y="4646604"/>
            <a:ext cx="537274" cy="537274"/>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69" name="Oval 100"/>
          <p:cNvSpPr>
            <a:spLocks noChangeArrowheads="1"/>
          </p:cNvSpPr>
          <p:nvPr/>
        </p:nvSpPr>
        <p:spPr bwMode="invGray">
          <a:xfrm>
            <a:off x="2341108" y="5461174"/>
            <a:ext cx="319542" cy="319542"/>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70" name="Oval 100"/>
          <p:cNvSpPr>
            <a:spLocks noChangeArrowheads="1"/>
          </p:cNvSpPr>
          <p:nvPr/>
        </p:nvSpPr>
        <p:spPr bwMode="invGray">
          <a:xfrm>
            <a:off x="7202482" y="2352144"/>
            <a:ext cx="225286" cy="225286"/>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Tree>
    <p:extLst>
      <p:ext uri="{BB962C8B-B14F-4D97-AF65-F5344CB8AC3E}">
        <p14:creationId xmlns:p14="http://schemas.microsoft.com/office/powerpoint/2010/main" val="14359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200" fill="hold"/>
                                        <p:tgtEl>
                                          <p:spTgt spid="43"/>
                                        </p:tgtEl>
                                        <p:attrNameLst>
                                          <p:attrName>ppt_w</p:attrName>
                                        </p:attrNameLst>
                                      </p:cBhvr>
                                      <p:tavLst>
                                        <p:tav tm="0">
                                          <p:val>
                                            <p:fltVal val="0"/>
                                          </p:val>
                                        </p:tav>
                                        <p:tav tm="100000">
                                          <p:val>
                                            <p:strVal val="#ppt_w"/>
                                          </p:val>
                                        </p:tav>
                                      </p:tavLst>
                                    </p:anim>
                                    <p:anim calcmode="lin" valueType="num">
                                      <p:cBhvr>
                                        <p:cTn id="14" dur="200" fill="hold"/>
                                        <p:tgtEl>
                                          <p:spTgt spid="43"/>
                                        </p:tgtEl>
                                        <p:attrNameLst>
                                          <p:attrName>ppt_h</p:attrName>
                                        </p:attrNameLst>
                                      </p:cBhvr>
                                      <p:tavLst>
                                        <p:tav tm="0">
                                          <p:val>
                                            <p:fltVal val="0"/>
                                          </p:val>
                                        </p:tav>
                                        <p:tav tm="100000">
                                          <p:val>
                                            <p:strVal val="#ppt_h"/>
                                          </p:val>
                                        </p:tav>
                                      </p:tavLst>
                                    </p:anim>
                                    <p:animEffect transition="in" filter="fade">
                                      <p:cBhvr>
                                        <p:cTn id="15" dur="200"/>
                                        <p:tgtEl>
                                          <p:spTgt spid="43"/>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
                                        <p:tgtEl>
                                          <p:spTgt spid="6"/>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200"/>
                                        <p:tgtEl>
                                          <p:spTgt spid="5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cBhvr>
                                        <p:cTn id="24" dur="200" fill="hold"/>
                                        <p:tgtEl>
                                          <p:spTgt spid="5"/>
                                        </p:tgtEl>
                                        <p:attrNameLst>
                                          <p:attrName>ppt_w</p:attrName>
                                        </p:attrNameLst>
                                      </p:cBhvr>
                                      <p:tavLst>
                                        <p:tav tm="0">
                                          <p:val>
                                            <p:fltVal val="0"/>
                                          </p:val>
                                        </p:tav>
                                        <p:tav tm="100000">
                                          <p:val>
                                            <p:strVal val="#ppt_w"/>
                                          </p:val>
                                        </p:tav>
                                      </p:tavLst>
                                    </p:anim>
                                    <p:anim calcmode="lin" valueType="num">
                                      <p:cBhvr>
                                        <p:cTn id="25" dur="200" fill="hold"/>
                                        <p:tgtEl>
                                          <p:spTgt spid="5"/>
                                        </p:tgtEl>
                                        <p:attrNameLst>
                                          <p:attrName>ppt_h</p:attrName>
                                        </p:attrNameLst>
                                      </p:cBhvr>
                                      <p:tavLst>
                                        <p:tav tm="0">
                                          <p:val>
                                            <p:fltVal val="0"/>
                                          </p:val>
                                        </p:tav>
                                        <p:tav tm="100000">
                                          <p:val>
                                            <p:strVal val="#ppt_h"/>
                                          </p:val>
                                        </p:tav>
                                      </p:tavLst>
                                    </p:anim>
                                    <p:animEffect transition="in" filter="fade">
                                      <p:cBhvr>
                                        <p:cTn id="26" dur="200"/>
                                        <p:tgtEl>
                                          <p:spTgt spid="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00"/>
                                        <p:tgtEl>
                                          <p:spTgt spid="53"/>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200" fill="hold"/>
                                        <p:tgtEl>
                                          <p:spTgt spid="17"/>
                                        </p:tgtEl>
                                        <p:attrNameLst>
                                          <p:attrName>ppt_w</p:attrName>
                                        </p:attrNameLst>
                                      </p:cBhvr>
                                      <p:tavLst>
                                        <p:tav tm="0">
                                          <p:val>
                                            <p:fltVal val="0"/>
                                          </p:val>
                                        </p:tav>
                                        <p:tav tm="100000">
                                          <p:val>
                                            <p:strVal val="#ppt_w"/>
                                          </p:val>
                                        </p:tav>
                                      </p:tavLst>
                                    </p:anim>
                                    <p:anim calcmode="lin" valueType="num">
                                      <p:cBhvr>
                                        <p:cTn id="36" dur="200" fill="hold"/>
                                        <p:tgtEl>
                                          <p:spTgt spid="17"/>
                                        </p:tgtEl>
                                        <p:attrNameLst>
                                          <p:attrName>ppt_h</p:attrName>
                                        </p:attrNameLst>
                                      </p:cBhvr>
                                      <p:tavLst>
                                        <p:tav tm="0">
                                          <p:val>
                                            <p:fltVal val="0"/>
                                          </p:val>
                                        </p:tav>
                                        <p:tav tm="100000">
                                          <p:val>
                                            <p:strVal val="#ppt_h"/>
                                          </p:val>
                                        </p:tav>
                                      </p:tavLst>
                                    </p:anim>
                                    <p:animEffect transition="in" filter="fade">
                                      <p:cBhvr>
                                        <p:cTn id="37" dur="200"/>
                                        <p:tgtEl>
                                          <p:spTgt spid="1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200"/>
                                        <p:tgtEl>
                                          <p:spTgt spid="5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00"/>
                                        <p:tgtEl>
                                          <p:spTgt spid="21"/>
                                        </p:tgtEl>
                                      </p:cBhvr>
                                    </p:animEffect>
                                  </p:childTnLst>
                                </p:cTn>
                              </p:par>
                              <p:par>
                                <p:cTn id="44" presetID="53" presetClass="entr" presetSubtype="16" fill="hold" grpId="0" nodeType="withEffect">
                                  <p:stCondLst>
                                    <p:cond delay="400"/>
                                  </p:stCondLst>
                                  <p:childTnLst>
                                    <p:set>
                                      <p:cBhvr>
                                        <p:cTn id="45" dur="1" fill="hold">
                                          <p:stCondLst>
                                            <p:cond delay="0"/>
                                          </p:stCondLst>
                                        </p:cTn>
                                        <p:tgtEl>
                                          <p:spTgt spid="20"/>
                                        </p:tgtEl>
                                        <p:attrNameLst>
                                          <p:attrName>style.visibility</p:attrName>
                                        </p:attrNameLst>
                                      </p:cBhvr>
                                      <p:to>
                                        <p:strVal val="visible"/>
                                      </p:to>
                                    </p:set>
                                    <p:anim calcmode="lin" valueType="num">
                                      <p:cBhvr>
                                        <p:cTn id="46" dur="200" fill="hold"/>
                                        <p:tgtEl>
                                          <p:spTgt spid="20"/>
                                        </p:tgtEl>
                                        <p:attrNameLst>
                                          <p:attrName>ppt_w</p:attrName>
                                        </p:attrNameLst>
                                      </p:cBhvr>
                                      <p:tavLst>
                                        <p:tav tm="0">
                                          <p:val>
                                            <p:fltVal val="0"/>
                                          </p:val>
                                        </p:tav>
                                        <p:tav tm="100000">
                                          <p:val>
                                            <p:strVal val="#ppt_w"/>
                                          </p:val>
                                        </p:tav>
                                      </p:tavLst>
                                    </p:anim>
                                    <p:anim calcmode="lin" valueType="num">
                                      <p:cBhvr>
                                        <p:cTn id="47" dur="200" fill="hold"/>
                                        <p:tgtEl>
                                          <p:spTgt spid="20"/>
                                        </p:tgtEl>
                                        <p:attrNameLst>
                                          <p:attrName>ppt_h</p:attrName>
                                        </p:attrNameLst>
                                      </p:cBhvr>
                                      <p:tavLst>
                                        <p:tav tm="0">
                                          <p:val>
                                            <p:fltVal val="0"/>
                                          </p:val>
                                        </p:tav>
                                        <p:tav tm="100000">
                                          <p:val>
                                            <p:strVal val="#ppt_h"/>
                                          </p:val>
                                        </p:tav>
                                      </p:tavLst>
                                    </p:anim>
                                    <p:animEffect transition="in" filter="fade">
                                      <p:cBhvr>
                                        <p:cTn id="48" dur="200"/>
                                        <p:tgtEl>
                                          <p:spTgt spid="20"/>
                                        </p:tgtEl>
                                      </p:cBhvr>
                                    </p:animEffect>
                                  </p:childTnLst>
                                </p:cTn>
                              </p:par>
                              <p:par>
                                <p:cTn id="49" presetID="10" presetClass="entr" presetSubtype="0" fill="hold" nodeType="withEffect">
                                  <p:stCondLst>
                                    <p:cond delay="6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par>
                                <p:cTn id="52" presetID="10" presetClass="entr" presetSubtype="0" fill="hold" grpId="0" nodeType="withEffect">
                                  <p:stCondLst>
                                    <p:cond delay="6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200"/>
                                        <p:tgtEl>
                                          <p:spTgt spid="32"/>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200" fill="hold"/>
                                        <p:tgtEl>
                                          <p:spTgt spid="22"/>
                                        </p:tgtEl>
                                        <p:attrNameLst>
                                          <p:attrName>ppt_w</p:attrName>
                                        </p:attrNameLst>
                                      </p:cBhvr>
                                      <p:tavLst>
                                        <p:tav tm="0">
                                          <p:val>
                                            <p:fltVal val="0"/>
                                          </p:val>
                                        </p:tav>
                                        <p:tav tm="100000">
                                          <p:val>
                                            <p:strVal val="#ppt_w"/>
                                          </p:val>
                                        </p:tav>
                                      </p:tavLst>
                                    </p:anim>
                                    <p:anim calcmode="lin" valueType="num">
                                      <p:cBhvr>
                                        <p:cTn id="58" dur="200" fill="hold"/>
                                        <p:tgtEl>
                                          <p:spTgt spid="22"/>
                                        </p:tgtEl>
                                        <p:attrNameLst>
                                          <p:attrName>ppt_h</p:attrName>
                                        </p:attrNameLst>
                                      </p:cBhvr>
                                      <p:tavLst>
                                        <p:tav tm="0">
                                          <p:val>
                                            <p:fltVal val="0"/>
                                          </p:val>
                                        </p:tav>
                                        <p:tav tm="100000">
                                          <p:val>
                                            <p:strVal val="#ppt_h"/>
                                          </p:val>
                                        </p:tav>
                                      </p:tavLst>
                                    </p:anim>
                                    <p:animEffect transition="in" filter="fade">
                                      <p:cBhvr>
                                        <p:cTn id="59" dur="200"/>
                                        <p:tgtEl>
                                          <p:spTgt spid="22"/>
                                        </p:tgtEl>
                                      </p:cBhvr>
                                    </p:animEffect>
                                  </p:childTnLst>
                                </p:cTn>
                              </p:par>
                              <p:par>
                                <p:cTn id="60" presetID="10" presetClass="entr" presetSubtype="0" fill="hold" grpId="0" nodeType="withEffect">
                                  <p:stCondLst>
                                    <p:cond delay="7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200"/>
                                        <p:tgtEl>
                                          <p:spTgt spid="12"/>
                                        </p:tgtEl>
                                      </p:cBhvr>
                                    </p:animEffect>
                                  </p:childTnLst>
                                </p:cTn>
                              </p:par>
                              <p:par>
                                <p:cTn id="63" presetID="10" presetClass="entr" presetSubtype="0" fill="hold" grpId="0" nodeType="withEffect">
                                  <p:stCondLst>
                                    <p:cond delay="70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200"/>
                                        <p:tgtEl>
                                          <p:spTgt spid="33"/>
                                        </p:tgtEl>
                                      </p:cBhvr>
                                    </p:animEffect>
                                  </p:childTnLst>
                                </p:cTn>
                              </p:par>
                              <p:par>
                                <p:cTn id="66" presetID="53" presetClass="entr" presetSubtype="16" fill="hold" grpId="0" nodeType="withEffect">
                                  <p:stCondLst>
                                    <p:cond delay="600"/>
                                  </p:stCondLst>
                                  <p:childTnLst>
                                    <p:set>
                                      <p:cBhvr>
                                        <p:cTn id="67" dur="1" fill="hold">
                                          <p:stCondLst>
                                            <p:cond delay="0"/>
                                          </p:stCondLst>
                                        </p:cTn>
                                        <p:tgtEl>
                                          <p:spTgt spid="11"/>
                                        </p:tgtEl>
                                        <p:attrNameLst>
                                          <p:attrName>style.visibility</p:attrName>
                                        </p:attrNameLst>
                                      </p:cBhvr>
                                      <p:to>
                                        <p:strVal val="visible"/>
                                      </p:to>
                                    </p:set>
                                    <p:anim calcmode="lin" valueType="num">
                                      <p:cBhvr>
                                        <p:cTn id="68" dur="200" fill="hold"/>
                                        <p:tgtEl>
                                          <p:spTgt spid="11"/>
                                        </p:tgtEl>
                                        <p:attrNameLst>
                                          <p:attrName>ppt_w</p:attrName>
                                        </p:attrNameLst>
                                      </p:cBhvr>
                                      <p:tavLst>
                                        <p:tav tm="0">
                                          <p:val>
                                            <p:fltVal val="0"/>
                                          </p:val>
                                        </p:tav>
                                        <p:tav tm="100000">
                                          <p:val>
                                            <p:strVal val="#ppt_w"/>
                                          </p:val>
                                        </p:tav>
                                      </p:tavLst>
                                    </p:anim>
                                    <p:anim calcmode="lin" valueType="num">
                                      <p:cBhvr>
                                        <p:cTn id="69" dur="200" fill="hold"/>
                                        <p:tgtEl>
                                          <p:spTgt spid="11"/>
                                        </p:tgtEl>
                                        <p:attrNameLst>
                                          <p:attrName>ppt_h</p:attrName>
                                        </p:attrNameLst>
                                      </p:cBhvr>
                                      <p:tavLst>
                                        <p:tav tm="0">
                                          <p:val>
                                            <p:fltVal val="0"/>
                                          </p:val>
                                        </p:tav>
                                        <p:tav tm="100000">
                                          <p:val>
                                            <p:strVal val="#ppt_h"/>
                                          </p:val>
                                        </p:tav>
                                      </p:tavLst>
                                    </p:anim>
                                    <p:animEffect transition="in" filter="fade">
                                      <p:cBhvr>
                                        <p:cTn id="70" dur="200"/>
                                        <p:tgtEl>
                                          <p:spTgt spid="11"/>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00"/>
                                        <p:tgtEl>
                                          <p:spTgt spid="15"/>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200"/>
                                        <p:tgtEl>
                                          <p:spTgt spid="56"/>
                                        </p:tgtEl>
                                      </p:cBhvr>
                                    </p:animEffect>
                                  </p:childTnLst>
                                </p:cTn>
                              </p:par>
                              <p:par>
                                <p:cTn id="77" presetID="53" presetClass="entr" presetSubtype="16" fill="hold" grpId="0" nodeType="withEffect">
                                  <p:stCondLst>
                                    <p:cond delay="700"/>
                                  </p:stCondLst>
                                  <p:childTnLst>
                                    <p:set>
                                      <p:cBhvr>
                                        <p:cTn id="78" dur="1" fill="hold">
                                          <p:stCondLst>
                                            <p:cond delay="0"/>
                                          </p:stCondLst>
                                        </p:cTn>
                                        <p:tgtEl>
                                          <p:spTgt spid="14"/>
                                        </p:tgtEl>
                                        <p:attrNameLst>
                                          <p:attrName>style.visibility</p:attrName>
                                        </p:attrNameLst>
                                      </p:cBhvr>
                                      <p:to>
                                        <p:strVal val="visible"/>
                                      </p:to>
                                    </p:set>
                                    <p:anim calcmode="lin" valueType="num">
                                      <p:cBhvr>
                                        <p:cTn id="79" dur="200" fill="hold"/>
                                        <p:tgtEl>
                                          <p:spTgt spid="14"/>
                                        </p:tgtEl>
                                        <p:attrNameLst>
                                          <p:attrName>ppt_w</p:attrName>
                                        </p:attrNameLst>
                                      </p:cBhvr>
                                      <p:tavLst>
                                        <p:tav tm="0">
                                          <p:val>
                                            <p:fltVal val="0"/>
                                          </p:val>
                                        </p:tav>
                                        <p:tav tm="100000">
                                          <p:val>
                                            <p:strVal val="#ppt_w"/>
                                          </p:val>
                                        </p:tav>
                                      </p:tavLst>
                                    </p:anim>
                                    <p:anim calcmode="lin" valueType="num">
                                      <p:cBhvr>
                                        <p:cTn id="80" dur="200" fill="hold"/>
                                        <p:tgtEl>
                                          <p:spTgt spid="14"/>
                                        </p:tgtEl>
                                        <p:attrNameLst>
                                          <p:attrName>ppt_h</p:attrName>
                                        </p:attrNameLst>
                                      </p:cBhvr>
                                      <p:tavLst>
                                        <p:tav tm="0">
                                          <p:val>
                                            <p:fltVal val="0"/>
                                          </p:val>
                                        </p:tav>
                                        <p:tav tm="100000">
                                          <p:val>
                                            <p:strVal val="#ppt_h"/>
                                          </p:val>
                                        </p:tav>
                                      </p:tavLst>
                                    </p:anim>
                                    <p:animEffect transition="in" filter="fade">
                                      <p:cBhvr>
                                        <p:cTn id="81" dur="200"/>
                                        <p:tgtEl>
                                          <p:spTgt spid="14"/>
                                        </p:tgtEl>
                                      </p:cBhvr>
                                    </p:animEffect>
                                  </p:childTnLst>
                                </p:cTn>
                              </p:par>
                              <p:par>
                                <p:cTn id="82" presetID="10" presetClass="entr" presetSubtype="0" fill="hold" grpId="0" nodeType="withEffect">
                                  <p:stCondLst>
                                    <p:cond delay="10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200"/>
                                        <p:tgtEl>
                                          <p:spTgt spid="68"/>
                                        </p:tgtEl>
                                      </p:cBhvr>
                                    </p:animEffect>
                                  </p:childTnLst>
                                </p:cTn>
                              </p:par>
                              <p:par>
                                <p:cTn id="85" presetID="10" presetClass="entr" presetSubtype="0" fill="hold" grpId="0" nodeType="withEffect">
                                  <p:stCondLst>
                                    <p:cond delay="30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200"/>
                                        <p:tgtEl>
                                          <p:spTgt spid="69"/>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62"/>
                                        </p:tgtEl>
                                        <p:attrNameLst>
                                          <p:attrName>style.visibility</p:attrName>
                                        </p:attrNameLst>
                                      </p:cBhvr>
                                      <p:to>
                                        <p:strVal val="visible"/>
                                      </p:to>
                                    </p:set>
                                    <p:animEffect transition="in" filter="fade">
                                      <p:cBhvr>
                                        <p:cTn id="90" dur="200"/>
                                        <p:tgtEl>
                                          <p:spTgt spid="62"/>
                                        </p:tgtEl>
                                      </p:cBhvr>
                                    </p:animEffect>
                                  </p:childTnLst>
                                </p:cTn>
                              </p:par>
                              <p:par>
                                <p:cTn id="91" presetID="10" presetClass="entr" presetSubtype="0" fill="hold" grpId="0" nodeType="withEffect">
                                  <p:stCondLst>
                                    <p:cond delay="60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200"/>
                                        <p:tgtEl>
                                          <p:spTgt spid="65"/>
                                        </p:tgtEl>
                                      </p:cBhvr>
                                    </p:animEffect>
                                  </p:childTnLst>
                                </p:cTn>
                              </p:par>
                              <p:par>
                                <p:cTn id="94" presetID="10" presetClass="entr" presetSubtype="0" fill="hold" grpId="0" nodeType="withEffect">
                                  <p:stCondLst>
                                    <p:cond delay="700"/>
                                  </p:stCondLst>
                                  <p:childTnLst>
                                    <p:set>
                                      <p:cBhvr>
                                        <p:cTn id="95" dur="1" fill="hold">
                                          <p:stCondLst>
                                            <p:cond delay="0"/>
                                          </p:stCondLst>
                                        </p:cTn>
                                        <p:tgtEl>
                                          <p:spTgt spid="66"/>
                                        </p:tgtEl>
                                        <p:attrNameLst>
                                          <p:attrName>style.visibility</p:attrName>
                                        </p:attrNameLst>
                                      </p:cBhvr>
                                      <p:to>
                                        <p:strVal val="visible"/>
                                      </p:to>
                                    </p:set>
                                    <p:animEffect transition="in" filter="fade">
                                      <p:cBhvr>
                                        <p:cTn id="96" dur="200"/>
                                        <p:tgtEl>
                                          <p:spTgt spid="66"/>
                                        </p:tgtEl>
                                      </p:cBhvr>
                                    </p:animEffect>
                                  </p:childTnLst>
                                </p:cTn>
                              </p:par>
                              <p:par>
                                <p:cTn id="97" presetID="10" presetClass="entr" presetSubtype="0" fill="hold" grpId="0" nodeType="withEffect">
                                  <p:stCondLst>
                                    <p:cond delay="80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200"/>
                                        <p:tgtEl>
                                          <p:spTgt spid="67"/>
                                        </p:tgtEl>
                                      </p:cBhvr>
                                    </p:animEffect>
                                  </p:childTnLst>
                                </p:cTn>
                              </p:par>
                              <p:par>
                                <p:cTn id="100" presetID="10" presetClass="entr" presetSubtype="0" fill="hold" grpId="0" nodeType="withEffect">
                                  <p:stCondLst>
                                    <p:cond delay="900"/>
                                  </p:stCondLst>
                                  <p:childTnLst>
                                    <p:set>
                                      <p:cBhvr>
                                        <p:cTn id="101" dur="1" fill="hold">
                                          <p:stCondLst>
                                            <p:cond delay="0"/>
                                          </p:stCondLst>
                                        </p:cTn>
                                        <p:tgtEl>
                                          <p:spTgt spid="70"/>
                                        </p:tgtEl>
                                        <p:attrNameLst>
                                          <p:attrName>style.visibility</p:attrName>
                                        </p:attrNameLst>
                                      </p:cBhvr>
                                      <p:to>
                                        <p:strVal val="visible"/>
                                      </p:to>
                                    </p:set>
                                    <p:animEffect transition="in" filter="fade">
                                      <p:cBhvr>
                                        <p:cTn id="102" dur="200"/>
                                        <p:tgtEl>
                                          <p:spTgt spid="70"/>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200"/>
                                        <p:tgtEl>
                                          <p:spTgt spid="63"/>
                                        </p:tgtEl>
                                      </p:cBhvr>
                                    </p:animEffect>
                                  </p:childTnLst>
                                </p:cTn>
                              </p:par>
                              <p:par>
                                <p:cTn id="106" presetID="10" presetClass="entr" presetSubtype="0" fill="hold" grpId="0" nodeType="withEffect">
                                  <p:stCondLst>
                                    <p:cond delay="90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2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4" grpId="0" animBg="1"/>
      <p:bldP spid="15" grpId="0" animBg="1"/>
      <p:bldP spid="17" grpId="0" animBg="1"/>
      <p:bldP spid="18" grpId="0" animBg="1"/>
      <p:bldP spid="20" grpId="0" animBg="1"/>
      <p:bldP spid="21" grpId="0" animBg="1"/>
      <p:bldP spid="22" grpId="0" animBg="1"/>
      <p:bldP spid="32" grpId="0"/>
      <p:bldP spid="33" grpId="0"/>
      <p:bldP spid="43" grpId="0" animBg="1"/>
      <p:bldP spid="51" grpId="0"/>
      <p:bldP spid="9" grpId="0" animBg="1"/>
      <p:bldP spid="53" grpId="0"/>
      <p:bldP spid="54" grpId="0"/>
      <p:bldP spid="55" grpId="0"/>
      <p:bldP spid="56" grpId="0"/>
      <p:bldP spid="62" grpId="0" animBg="1"/>
      <p:bldP spid="63" grpId="0" animBg="1"/>
      <p:bldP spid="64" grpId="0" animBg="1"/>
      <p:bldP spid="65" grpId="0" animBg="1"/>
      <p:bldP spid="66" grpId="0" animBg="1"/>
      <p:bldP spid="67" grpId="0" animBg="1"/>
      <p:bldP spid="68" grpId="0" animBg="1"/>
      <p:bldP spid="69" grpId="0" animBg="1"/>
      <p:bldP spid="7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err="1"/>
              <a:t>Xxxxxxxxxxxx</a:t>
            </a:r>
            <a:r>
              <a:rPr lang="en-US" dirty="0"/>
              <a:t> </a:t>
            </a:r>
            <a:r>
              <a:rPr lang="en-US" dirty="0" err="1"/>
              <a:t>xxxxx</a:t>
            </a:r>
            <a:r>
              <a:rPr lang="en-US" dirty="0"/>
              <a:t> </a:t>
            </a:r>
            <a:r>
              <a:rPr lang="en-US" dirty="0" err="1"/>
              <a:t>xxxxxxxxxxxxxxx</a:t>
            </a:r>
            <a:r>
              <a:rPr lang="en-US" dirty="0"/>
              <a:t> xxx x</a:t>
            </a:r>
          </a:p>
        </p:txBody>
      </p:sp>
      <p:cxnSp>
        <p:nvCxnSpPr>
          <p:cNvPr id="27" name="Straight Connector 26"/>
          <p:cNvCxnSpPr/>
          <p:nvPr/>
        </p:nvCxnSpPr>
        <p:spPr>
          <a:xfrm flipV="1">
            <a:off x="5026679" y="400872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26679" y="296480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747850" y="400872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47850" y="296480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560736" y="1441244"/>
            <a:ext cx="1070527" cy="1070527"/>
            <a:chOff x="6207756" y="7121636"/>
            <a:chExt cx="837454" cy="837454"/>
          </a:xfrm>
        </p:grpSpPr>
        <p:sp>
          <p:nvSpPr>
            <p:cNvPr id="5" name="Oval 19"/>
            <p:cNvSpPr>
              <a:spLocks noChangeArrowheads="1"/>
            </p:cNvSpPr>
            <p:nvPr/>
          </p:nvSpPr>
          <p:spPr bwMode="auto">
            <a:xfrm>
              <a:off x="6207756"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25"/>
            <p:cNvSpPr>
              <a:spLocks noEditPoints="1"/>
            </p:cNvSpPr>
            <p:nvPr/>
          </p:nvSpPr>
          <p:spPr bwMode="auto">
            <a:xfrm>
              <a:off x="6365307"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5560736" y="4747425"/>
            <a:ext cx="1070527" cy="1070527"/>
            <a:chOff x="7202762" y="7121636"/>
            <a:chExt cx="837454" cy="837454"/>
          </a:xfrm>
        </p:grpSpPr>
        <p:sp>
          <p:nvSpPr>
            <p:cNvPr id="11" name="Oval 20"/>
            <p:cNvSpPr>
              <a:spLocks noChangeArrowheads="1"/>
            </p:cNvSpPr>
            <p:nvPr/>
          </p:nvSpPr>
          <p:spPr bwMode="auto">
            <a:xfrm>
              <a:off x="7202762"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5"/>
            <p:cNvSpPr>
              <a:spLocks noEditPoints="1"/>
            </p:cNvSpPr>
            <p:nvPr/>
          </p:nvSpPr>
          <p:spPr bwMode="auto">
            <a:xfrm>
              <a:off x="7402870" y="7309146"/>
              <a:ext cx="436570" cy="463435"/>
            </a:xfrm>
            <a:custGeom>
              <a:avLst/>
              <a:gdLst>
                <a:gd name="T0" fmla="*/ 417 w 554"/>
                <a:gd name="T1" fmla="*/ 228 h 588"/>
                <a:gd name="T2" fmla="*/ 368 w 554"/>
                <a:gd name="T3" fmla="*/ 128 h 588"/>
                <a:gd name="T4" fmla="*/ 390 w 554"/>
                <a:gd name="T5" fmla="*/ 69 h 588"/>
                <a:gd name="T6" fmla="*/ 397 w 554"/>
                <a:gd name="T7" fmla="*/ 7 h 588"/>
                <a:gd name="T8" fmla="*/ 158 w 554"/>
                <a:gd name="T9" fmla="*/ 0 h 588"/>
                <a:gd name="T10" fmla="*/ 151 w 554"/>
                <a:gd name="T11" fmla="*/ 62 h 588"/>
                <a:gd name="T12" fmla="*/ 186 w 554"/>
                <a:gd name="T13" fmla="*/ 69 h 588"/>
                <a:gd name="T14" fmla="*/ 140 w 554"/>
                <a:gd name="T15" fmla="*/ 223 h 588"/>
                <a:gd name="T16" fmla="*/ 24 w 554"/>
                <a:gd name="T17" fmla="*/ 459 h 588"/>
                <a:gd name="T18" fmla="*/ 70 w 554"/>
                <a:gd name="T19" fmla="*/ 588 h 588"/>
                <a:gd name="T20" fmla="*/ 540 w 554"/>
                <a:gd name="T21" fmla="*/ 564 h 588"/>
                <a:gd name="T22" fmla="*/ 165 w 554"/>
                <a:gd name="T23" fmla="*/ 14 h 588"/>
                <a:gd name="T24" fmla="*/ 383 w 554"/>
                <a:gd name="T25" fmla="*/ 55 h 588"/>
                <a:gd name="T26" fmla="*/ 193 w 554"/>
                <a:gd name="T27" fmla="*/ 55 h 588"/>
                <a:gd name="T28" fmla="*/ 165 w 554"/>
                <a:gd name="T29" fmla="*/ 14 h 588"/>
                <a:gd name="T30" fmla="*/ 200 w 554"/>
                <a:gd name="T31" fmla="*/ 129 h 588"/>
                <a:gd name="T32" fmla="*/ 354 w 554"/>
                <a:gd name="T33" fmla="*/ 69 h 588"/>
                <a:gd name="T34" fmla="*/ 355 w 554"/>
                <a:gd name="T35" fmla="*/ 133 h 588"/>
                <a:gd name="T36" fmla="*/ 366 w 554"/>
                <a:gd name="T37" fmla="*/ 243 h 588"/>
                <a:gd name="T38" fmla="*/ 321 w 554"/>
                <a:gd name="T39" fmla="*/ 221 h 588"/>
                <a:gd name="T40" fmla="*/ 316 w 554"/>
                <a:gd name="T41" fmla="*/ 224 h 588"/>
                <a:gd name="T42" fmla="*/ 238 w 554"/>
                <a:gd name="T43" fmla="*/ 224 h 588"/>
                <a:gd name="T44" fmla="*/ 188 w 554"/>
                <a:gd name="T45" fmla="*/ 243 h 588"/>
                <a:gd name="T46" fmla="*/ 200 w 554"/>
                <a:gd name="T47" fmla="*/ 133 h 588"/>
                <a:gd name="T48" fmla="*/ 484 w 554"/>
                <a:gd name="T49" fmla="*/ 574 h 588"/>
                <a:gd name="T50" fmla="*/ 26 w 554"/>
                <a:gd name="T51" fmla="*/ 557 h 588"/>
                <a:gd name="T52" fmla="*/ 147 w 554"/>
                <a:gd name="T53" fmla="*/ 241 h 588"/>
                <a:gd name="T54" fmla="*/ 233 w 554"/>
                <a:gd name="T55" fmla="*/ 239 h 588"/>
                <a:gd name="T56" fmla="*/ 321 w 554"/>
                <a:gd name="T57" fmla="*/ 239 h 588"/>
                <a:gd name="T58" fmla="*/ 366 w 554"/>
                <a:gd name="T59" fmla="*/ 257 h 588"/>
                <a:gd name="T60" fmla="*/ 517 w 554"/>
                <a:gd name="T61" fmla="*/ 464 h 588"/>
                <a:gd name="T62" fmla="*/ 222 w 554"/>
                <a:gd name="T63" fmla="*/ 384 h 588"/>
                <a:gd name="T64" fmla="*/ 222 w 554"/>
                <a:gd name="T65" fmla="*/ 470 h 588"/>
                <a:gd name="T66" fmla="*/ 222 w 554"/>
                <a:gd name="T67" fmla="*/ 384 h 588"/>
                <a:gd name="T68" fmla="*/ 193 w 554"/>
                <a:gd name="T69" fmla="*/ 427 h 588"/>
                <a:gd name="T70" fmla="*/ 250 w 554"/>
                <a:gd name="T71" fmla="*/ 427 h 588"/>
                <a:gd name="T72" fmla="*/ 352 w 554"/>
                <a:gd name="T73" fmla="*/ 314 h 588"/>
                <a:gd name="T74" fmla="*/ 352 w 554"/>
                <a:gd name="T75" fmla="*/ 434 h 588"/>
                <a:gd name="T76" fmla="*/ 352 w 554"/>
                <a:gd name="T77" fmla="*/ 314 h 588"/>
                <a:gd name="T78" fmla="*/ 306 w 554"/>
                <a:gd name="T79" fmla="*/ 374 h 588"/>
                <a:gd name="T80" fmla="*/ 398 w 554"/>
                <a:gd name="T81" fmla="*/ 37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88">
                  <a:moveTo>
                    <a:pt x="530" y="458"/>
                  </a:moveTo>
                  <a:cubicBezTo>
                    <a:pt x="417" y="228"/>
                    <a:pt x="417" y="228"/>
                    <a:pt x="417" y="228"/>
                  </a:cubicBezTo>
                  <a:cubicBezTo>
                    <a:pt x="417" y="226"/>
                    <a:pt x="416" y="224"/>
                    <a:pt x="414" y="223"/>
                  </a:cubicBezTo>
                  <a:cubicBezTo>
                    <a:pt x="368" y="128"/>
                    <a:pt x="368" y="128"/>
                    <a:pt x="368" y="128"/>
                  </a:cubicBezTo>
                  <a:cubicBezTo>
                    <a:pt x="368" y="69"/>
                    <a:pt x="368" y="69"/>
                    <a:pt x="368" y="69"/>
                  </a:cubicBezTo>
                  <a:cubicBezTo>
                    <a:pt x="390" y="69"/>
                    <a:pt x="390" y="69"/>
                    <a:pt x="390" y="69"/>
                  </a:cubicBezTo>
                  <a:cubicBezTo>
                    <a:pt x="394" y="69"/>
                    <a:pt x="397" y="66"/>
                    <a:pt x="397" y="62"/>
                  </a:cubicBezTo>
                  <a:cubicBezTo>
                    <a:pt x="397" y="7"/>
                    <a:pt x="397" y="7"/>
                    <a:pt x="397" y="7"/>
                  </a:cubicBezTo>
                  <a:cubicBezTo>
                    <a:pt x="397" y="3"/>
                    <a:pt x="394" y="0"/>
                    <a:pt x="390" y="0"/>
                  </a:cubicBezTo>
                  <a:cubicBezTo>
                    <a:pt x="158" y="0"/>
                    <a:pt x="158" y="0"/>
                    <a:pt x="158" y="0"/>
                  </a:cubicBezTo>
                  <a:cubicBezTo>
                    <a:pt x="154" y="0"/>
                    <a:pt x="151" y="3"/>
                    <a:pt x="151" y="7"/>
                  </a:cubicBezTo>
                  <a:cubicBezTo>
                    <a:pt x="151" y="62"/>
                    <a:pt x="151" y="62"/>
                    <a:pt x="151" y="62"/>
                  </a:cubicBezTo>
                  <a:cubicBezTo>
                    <a:pt x="151" y="66"/>
                    <a:pt x="154" y="69"/>
                    <a:pt x="158" y="69"/>
                  </a:cubicBezTo>
                  <a:cubicBezTo>
                    <a:pt x="186" y="69"/>
                    <a:pt x="186" y="69"/>
                    <a:pt x="186" y="69"/>
                  </a:cubicBezTo>
                  <a:cubicBezTo>
                    <a:pt x="186" y="128"/>
                    <a:pt x="186" y="128"/>
                    <a:pt x="186" y="128"/>
                  </a:cubicBezTo>
                  <a:cubicBezTo>
                    <a:pt x="140" y="223"/>
                    <a:pt x="140" y="223"/>
                    <a:pt x="140" y="223"/>
                  </a:cubicBezTo>
                  <a:cubicBezTo>
                    <a:pt x="138" y="224"/>
                    <a:pt x="137" y="226"/>
                    <a:pt x="137" y="228"/>
                  </a:cubicBezTo>
                  <a:cubicBezTo>
                    <a:pt x="24" y="459"/>
                    <a:pt x="24" y="459"/>
                    <a:pt x="24" y="459"/>
                  </a:cubicBezTo>
                  <a:cubicBezTo>
                    <a:pt x="3" y="507"/>
                    <a:pt x="0" y="543"/>
                    <a:pt x="14" y="564"/>
                  </a:cubicBezTo>
                  <a:cubicBezTo>
                    <a:pt x="25" y="580"/>
                    <a:pt x="43" y="588"/>
                    <a:pt x="70" y="588"/>
                  </a:cubicBezTo>
                  <a:cubicBezTo>
                    <a:pt x="484" y="588"/>
                    <a:pt x="484" y="588"/>
                    <a:pt x="484" y="588"/>
                  </a:cubicBezTo>
                  <a:cubicBezTo>
                    <a:pt x="511" y="588"/>
                    <a:pt x="530" y="580"/>
                    <a:pt x="540" y="564"/>
                  </a:cubicBezTo>
                  <a:cubicBezTo>
                    <a:pt x="554" y="543"/>
                    <a:pt x="551" y="507"/>
                    <a:pt x="530" y="458"/>
                  </a:cubicBezTo>
                  <a:close/>
                  <a:moveTo>
                    <a:pt x="165" y="14"/>
                  </a:moveTo>
                  <a:cubicBezTo>
                    <a:pt x="383" y="14"/>
                    <a:pt x="383" y="14"/>
                    <a:pt x="383" y="14"/>
                  </a:cubicBezTo>
                  <a:cubicBezTo>
                    <a:pt x="383" y="55"/>
                    <a:pt x="383" y="55"/>
                    <a:pt x="383" y="55"/>
                  </a:cubicBezTo>
                  <a:cubicBezTo>
                    <a:pt x="361" y="55"/>
                    <a:pt x="361" y="55"/>
                    <a:pt x="361" y="55"/>
                  </a:cubicBezTo>
                  <a:cubicBezTo>
                    <a:pt x="193" y="55"/>
                    <a:pt x="193" y="55"/>
                    <a:pt x="193" y="55"/>
                  </a:cubicBezTo>
                  <a:cubicBezTo>
                    <a:pt x="165" y="55"/>
                    <a:pt x="165" y="55"/>
                    <a:pt x="165" y="55"/>
                  </a:cubicBezTo>
                  <a:lnTo>
                    <a:pt x="165" y="14"/>
                  </a:lnTo>
                  <a:close/>
                  <a:moveTo>
                    <a:pt x="200" y="133"/>
                  </a:moveTo>
                  <a:cubicBezTo>
                    <a:pt x="200" y="132"/>
                    <a:pt x="200" y="131"/>
                    <a:pt x="200" y="129"/>
                  </a:cubicBezTo>
                  <a:cubicBezTo>
                    <a:pt x="200" y="69"/>
                    <a:pt x="200" y="69"/>
                    <a:pt x="200" y="69"/>
                  </a:cubicBezTo>
                  <a:cubicBezTo>
                    <a:pt x="354" y="69"/>
                    <a:pt x="354" y="69"/>
                    <a:pt x="354" y="69"/>
                  </a:cubicBezTo>
                  <a:cubicBezTo>
                    <a:pt x="354" y="129"/>
                    <a:pt x="354" y="129"/>
                    <a:pt x="354" y="129"/>
                  </a:cubicBezTo>
                  <a:cubicBezTo>
                    <a:pt x="354" y="131"/>
                    <a:pt x="354" y="132"/>
                    <a:pt x="355" y="133"/>
                  </a:cubicBezTo>
                  <a:cubicBezTo>
                    <a:pt x="401" y="228"/>
                    <a:pt x="401" y="228"/>
                    <a:pt x="401" y="228"/>
                  </a:cubicBezTo>
                  <a:cubicBezTo>
                    <a:pt x="392" y="238"/>
                    <a:pt x="379" y="243"/>
                    <a:pt x="366" y="243"/>
                  </a:cubicBezTo>
                  <a:cubicBezTo>
                    <a:pt x="350" y="243"/>
                    <a:pt x="336" y="237"/>
                    <a:pt x="327" y="224"/>
                  </a:cubicBezTo>
                  <a:cubicBezTo>
                    <a:pt x="326" y="222"/>
                    <a:pt x="324" y="221"/>
                    <a:pt x="321" y="221"/>
                  </a:cubicBezTo>
                  <a:cubicBezTo>
                    <a:pt x="321" y="221"/>
                    <a:pt x="321" y="221"/>
                    <a:pt x="321" y="221"/>
                  </a:cubicBezTo>
                  <a:cubicBezTo>
                    <a:pt x="319" y="221"/>
                    <a:pt x="317" y="222"/>
                    <a:pt x="316" y="224"/>
                  </a:cubicBezTo>
                  <a:cubicBezTo>
                    <a:pt x="307" y="236"/>
                    <a:pt x="292" y="243"/>
                    <a:pt x="277" y="243"/>
                  </a:cubicBezTo>
                  <a:cubicBezTo>
                    <a:pt x="262" y="243"/>
                    <a:pt x="247" y="236"/>
                    <a:pt x="238" y="224"/>
                  </a:cubicBezTo>
                  <a:cubicBezTo>
                    <a:pt x="236" y="220"/>
                    <a:pt x="230" y="220"/>
                    <a:pt x="227" y="224"/>
                  </a:cubicBezTo>
                  <a:cubicBezTo>
                    <a:pt x="218" y="236"/>
                    <a:pt x="204" y="243"/>
                    <a:pt x="188" y="243"/>
                  </a:cubicBezTo>
                  <a:cubicBezTo>
                    <a:pt x="175" y="243"/>
                    <a:pt x="162" y="238"/>
                    <a:pt x="153" y="228"/>
                  </a:cubicBezTo>
                  <a:lnTo>
                    <a:pt x="200" y="133"/>
                  </a:lnTo>
                  <a:close/>
                  <a:moveTo>
                    <a:pt x="528" y="557"/>
                  </a:moveTo>
                  <a:cubicBezTo>
                    <a:pt x="521" y="568"/>
                    <a:pt x="506" y="574"/>
                    <a:pt x="484" y="574"/>
                  </a:cubicBezTo>
                  <a:cubicBezTo>
                    <a:pt x="70" y="574"/>
                    <a:pt x="70" y="574"/>
                    <a:pt x="70" y="574"/>
                  </a:cubicBezTo>
                  <a:cubicBezTo>
                    <a:pt x="48" y="574"/>
                    <a:pt x="34" y="568"/>
                    <a:pt x="26" y="557"/>
                  </a:cubicBezTo>
                  <a:cubicBezTo>
                    <a:pt x="15" y="539"/>
                    <a:pt x="18" y="507"/>
                    <a:pt x="37" y="465"/>
                  </a:cubicBezTo>
                  <a:cubicBezTo>
                    <a:pt x="147" y="241"/>
                    <a:pt x="147" y="241"/>
                    <a:pt x="147" y="241"/>
                  </a:cubicBezTo>
                  <a:cubicBezTo>
                    <a:pt x="158" y="251"/>
                    <a:pt x="173" y="257"/>
                    <a:pt x="188" y="257"/>
                  </a:cubicBezTo>
                  <a:cubicBezTo>
                    <a:pt x="205" y="257"/>
                    <a:pt x="221" y="251"/>
                    <a:pt x="233" y="239"/>
                  </a:cubicBezTo>
                  <a:cubicBezTo>
                    <a:pt x="244" y="251"/>
                    <a:pt x="260" y="257"/>
                    <a:pt x="277" y="257"/>
                  </a:cubicBezTo>
                  <a:cubicBezTo>
                    <a:pt x="294" y="257"/>
                    <a:pt x="310" y="251"/>
                    <a:pt x="321" y="239"/>
                  </a:cubicBezTo>
                  <a:cubicBezTo>
                    <a:pt x="333" y="251"/>
                    <a:pt x="348" y="257"/>
                    <a:pt x="365" y="257"/>
                  </a:cubicBezTo>
                  <a:cubicBezTo>
                    <a:pt x="365" y="257"/>
                    <a:pt x="366" y="257"/>
                    <a:pt x="366" y="257"/>
                  </a:cubicBezTo>
                  <a:cubicBezTo>
                    <a:pt x="382" y="257"/>
                    <a:pt x="396" y="251"/>
                    <a:pt x="408" y="241"/>
                  </a:cubicBezTo>
                  <a:cubicBezTo>
                    <a:pt x="517" y="464"/>
                    <a:pt x="517" y="464"/>
                    <a:pt x="517" y="464"/>
                  </a:cubicBezTo>
                  <a:cubicBezTo>
                    <a:pt x="536" y="507"/>
                    <a:pt x="540" y="539"/>
                    <a:pt x="528" y="557"/>
                  </a:cubicBezTo>
                  <a:close/>
                  <a:moveTo>
                    <a:pt x="222" y="384"/>
                  </a:moveTo>
                  <a:cubicBezTo>
                    <a:pt x="198" y="384"/>
                    <a:pt x="179" y="403"/>
                    <a:pt x="179" y="427"/>
                  </a:cubicBezTo>
                  <a:cubicBezTo>
                    <a:pt x="179" y="450"/>
                    <a:pt x="198" y="470"/>
                    <a:pt x="222" y="470"/>
                  </a:cubicBezTo>
                  <a:cubicBezTo>
                    <a:pt x="245" y="470"/>
                    <a:pt x="264" y="450"/>
                    <a:pt x="264" y="427"/>
                  </a:cubicBezTo>
                  <a:cubicBezTo>
                    <a:pt x="264" y="403"/>
                    <a:pt x="245" y="384"/>
                    <a:pt x="222" y="384"/>
                  </a:cubicBezTo>
                  <a:close/>
                  <a:moveTo>
                    <a:pt x="222" y="456"/>
                  </a:moveTo>
                  <a:cubicBezTo>
                    <a:pt x="206" y="456"/>
                    <a:pt x="193" y="443"/>
                    <a:pt x="193" y="427"/>
                  </a:cubicBezTo>
                  <a:cubicBezTo>
                    <a:pt x="193" y="411"/>
                    <a:pt x="206" y="398"/>
                    <a:pt x="222" y="398"/>
                  </a:cubicBezTo>
                  <a:cubicBezTo>
                    <a:pt x="238" y="398"/>
                    <a:pt x="250" y="411"/>
                    <a:pt x="250" y="427"/>
                  </a:cubicBezTo>
                  <a:cubicBezTo>
                    <a:pt x="250" y="443"/>
                    <a:pt x="238" y="456"/>
                    <a:pt x="222" y="456"/>
                  </a:cubicBezTo>
                  <a:close/>
                  <a:moveTo>
                    <a:pt x="352" y="314"/>
                  </a:moveTo>
                  <a:cubicBezTo>
                    <a:pt x="319" y="314"/>
                    <a:pt x="292" y="341"/>
                    <a:pt x="292" y="374"/>
                  </a:cubicBezTo>
                  <a:cubicBezTo>
                    <a:pt x="292" y="407"/>
                    <a:pt x="319" y="434"/>
                    <a:pt x="352" y="434"/>
                  </a:cubicBezTo>
                  <a:cubicBezTo>
                    <a:pt x="385" y="434"/>
                    <a:pt x="412" y="407"/>
                    <a:pt x="412" y="374"/>
                  </a:cubicBezTo>
                  <a:cubicBezTo>
                    <a:pt x="412" y="341"/>
                    <a:pt x="385" y="314"/>
                    <a:pt x="352" y="314"/>
                  </a:cubicBezTo>
                  <a:close/>
                  <a:moveTo>
                    <a:pt x="352" y="420"/>
                  </a:moveTo>
                  <a:cubicBezTo>
                    <a:pt x="327" y="420"/>
                    <a:pt x="306" y="400"/>
                    <a:pt x="306" y="374"/>
                  </a:cubicBezTo>
                  <a:cubicBezTo>
                    <a:pt x="306" y="349"/>
                    <a:pt x="327" y="328"/>
                    <a:pt x="352" y="328"/>
                  </a:cubicBezTo>
                  <a:cubicBezTo>
                    <a:pt x="378" y="328"/>
                    <a:pt x="398" y="349"/>
                    <a:pt x="398" y="374"/>
                  </a:cubicBezTo>
                  <a:cubicBezTo>
                    <a:pt x="398" y="400"/>
                    <a:pt x="378" y="420"/>
                    <a:pt x="352" y="4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4045185" y="2209506"/>
            <a:ext cx="1070527" cy="1070527"/>
            <a:chOff x="2679947" y="7121636"/>
            <a:chExt cx="837454" cy="837454"/>
          </a:xfrm>
        </p:grpSpPr>
        <p:sp>
          <p:nvSpPr>
            <p:cNvPr id="3" name="Oval 14"/>
            <p:cNvSpPr>
              <a:spLocks noChangeArrowheads="1"/>
            </p:cNvSpPr>
            <p:nvPr/>
          </p:nvSpPr>
          <p:spPr bwMode="auto">
            <a:xfrm>
              <a:off x="2679947"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22"/>
            <p:cNvSpPr>
              <a:spLocks noEditPoints="1"/>
            </p:cNvSpPr>
            <p:nvPr/>
          </p:nvSpPr>
          <p:spPr bwMode="auto">
            <a:xfrm>
              <a:off x="2845946" y="7349400"/>
              <a:ext cx="505951" cy="381927"/>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7076288" y="3979164"/>
            <a:ext cx="1070527" cy="1070527"/>
            <a:chOff x="3995459" y="7121636"/>
            <a:chExt cx="837454" cy="837454"/>
          </a:xfrm>
        </p:grpSpPr>
        <p:sp>
          <p:nvSpPr>
            <p:cNvPr id="7" name="Oval 18"/>
            <p:cNvSpPr>
              <a:spLocks noChangeArrowheads="1"/>
            </p:cNvSpPr>
            <p:nvPr/>
          </p:nvSpPr>
          <p:spPr bwMode="auto">
            <a:xfrm>
              <a:off x="3995459"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2"/>
            <p:cNvSpPr>
              <a:spLocks noEditPoints="1"/>
            </p:cNvSpPr>
            <p:nvPr/>
          </p:nvSpPr>
          <p:spPr bwMode="auto">
            <a:xfrm>
              <a:off x="4168022" y="7251929"/>
              <a:ext cx="492328" cy="576868"/>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4045185" y="3979164"/>
            <a:ext cx="1070527" cy="1070527"/>
            <a:chOff x="5038007" y="7121636"/>
            <a:chExt cx="837454" cy="837454"/>
          </a:xfrm>
        </p:grpSpPr>
        <p:sp>
          <p:nvSpPr>
            <p:cNvPr id="9" name="Oval 15"/>
            <p:cNvSpPr>
              <a:spLocks noChangeArrowheads="1"/>
            </p:cNvSpPr>
            <p:nvPr/>
          </p:nvSpPr>
          <p:spPr bwMode="auto">
            <a:xfrm>
              <a:off x="5038007"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3"/>
            <p:cNvSpPr>
              <a:spLocks noEditPoints="1"/>
            </p:cNvSpPr>
            <p:nvPr/>
          </p:nvSpPr>
          <p:spPr bwMode="auto">
            <a:xfrm>
              <a:off x="5178529" y="7275052"/>
              <a:ext cx="556412" cy="529621"/>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7076288" y="2209506"/>
            <a:ext cx="1070527" cy="1070527"/>
            <a:chOff x="1536049" y="7121636"/>
            <a:chExt cx="837454" cy="837454"/>
          </a:xfrm>
        </p:grpSpPr>
        <p:sp>
          <p:nvSpPr>
            <p:cNvPr id="13" name="Oval 45"/>
            <p:cNvSpPr>
              <a:spLocks noChangeArrowheads="1"/>
            </p:cNvSpPr>
            <p:nvPr/>
          </p:nvSpPr>
          <p:spPr bwMode="auto">
            <a:xfrm>
              <a:off x="1536049"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noEditPoints="1"/>
            </p:cNvSpPr>
            <p:nvPr/>
          </p:nvSpPr>
          <p:spPr bwMode="auto">
            <a:xfrm>
              <a:off x="1688231" y="7320748"/>
              <a:ext cx="532180" cy="439231"/>
            </a:xfrm>
            <a:custGeom>
              <a:avLst/>
              <a:gdLst>
                <a:gd name="T0" fmla="*/ 466 w 675"/>
                <a:gd name="T1" fmla="*/ 403 h 557"/>
                <a:gd name="T2" fmla="*/ 270 w 675"/>
                <a:gd name="T3" fmla="*/ 403 h 557"/>
                <a:gd name="T4" fmla="*/ 368 w 675"/>
                <a:gd name="T5" fmla="*/ 304 h 557"/>
                <a:gd name="T6" fmla="*/ 368 w 675"/>
                <a:gd name="T7" fmla="*/ 502 h 557"/>
                <a:gd name="T8" fmla="*/ 368 w 675"/>
                <a:gd name="T9" fmla="*/ 304 h 557"/>
                <a:gd name="T10" fmla="*/ 598 w 675"/>
                <a:gd name="T11" fmla="*/ 406 h 557"/>
                <a:gd name="T12" fmla="*/ 514 w 675"/>
                <a:gd name="T13" fmla="*/ 406 h 557"/>
                <a:gd name="T14" fmla="*/ 556 w 675"/>
                <a:gd name="T15" fmla="*/ 378 h 557"/>
                <a:gd name="T16" fmla="*/ 556 w 675"/>
                <a:gd name="T17" fmla="*/ 435 h 557"/>
                <a:gd name="T18" fmla="*/ 556 w 675"/>
                <a:gd name="T19" fmla="*/ 378 h 557"/>
                <a:gd name="T20" fmla="*/ 226 w 675"/>
                <a:gd name="T21" fmla="*/ 406 h 557"/>
                <a:gd name="T22" fmla="*/ 142 w 675"/>
                <a:gd name="T23" fmla="*/ 406 h 557"/>
                <a:gd name="T24" fmla="*/ 184 w 675"/>
                <a:gd name="T25" fmla="*/ 378 h 557"/>
                <a:gd name="T26" fmla="*/ 184 w 675"/>
                <a:gd name="T27" fmla="*/ 435 h 557"/>
                <a:gd name="T28" fmla="*/ 184 w 675"/>
                <a:gd name="T29" fmla="*/ 378 h 557"/>
                <a:gd name="T30" fmla="*/ 659 w 675"/>
                <a:gd name="T31" fmla="*/ 249 h 557"/>
                <a:gd name="T32" fmla="*/ 613 w 675"/>
                <a:gd name="T33" fmla="*/ 93 h 557"/>
                <a:gd name="T34" fmla="*/ 587 w 675"/>
                <a:gd name="T35" fmla="*/ 6 h 557"/>
                <a:gd name="T36" fmla="*/ 579 w 675"/>
                <a:gd name="T37" fmla="*/ 1 h 557"/>
                <a:gd name="T38" fmla="*/ 492 w 675"/>
                <a:gd name="T39" fmla="*/ 26 h 557"/>
                <a:gd name="T40" fmla="*/ 93 w 675"/>
                <a:gd name="T41" fmla="*/ 143 h 557"/>
                <a:gd name="T42" fmla="*/ 93 w 675"/>
                <a:gd name="T43" fmla="*/ 143 h 557"/>
                <a:gd name="T44" fmla="*/ 1 w 675"/>
                <a:gd name="T45" fmla="*/ 177 h 557"/>
                <a:gd name="T46" fmla="*/ 64 w 675"/>
                <a:gd name="T47" fmla="*/ 550 h 557"/>
                <a:gd name="T48" fmla="*/ 668 w 675"/>
                <a:gd name="T49" fmla="*/ 557 h 557"/>
                <a:gd name="T50" fmla="*/ 675 w 675"/>
                <a:gd name="T51" fmla="*/ 256 h 557"/>
                <a:gd name="T52" fmla="*/ 64 w 675"/>
                <a:gd name="T53" fmla="*/ 344 h 557"/>
                <a:gd name="T54" fmla="*/ 64 w 675"/>
                <a:gd name="T55" fmla="*/ 255 h 557"/>
                <a:gd name="T56" fmla="*/ 64 w 675"/>
                <a:gd name="T57" fmla="*/ 344 h 557"/>
                <a:gd name="T58" fmla="*/ 169 w 675"/>
                <a:gd name="T59" fmla="*/ 263 h 557"/>
                <a:gd name="T60" fmla="*/ 661 w 675"/>
                <a:gd name="T61" fmla="*/ 354 h 557"/>
                <a:gd name="T62" fmla="*/ 593 w 675"/>
                <a:gd name="T63" fmla="*/ 543 h 557"/>
                <a:gd name="T64" fmla="*/ 78 w 675"/>
                <a:gd name="T65" fmla="*/ 475 h 557"/>
                <a:gd name="T66" fmla="*/ 78 w 675"/>
                <a:gd name="T67" fmla="*/ 340 h 557"/>
                <a:gd name="T68" fmla="*/ 155 w 675"/>
                <a:gd name="T69" fmla="*/ 263 h 557"/>
                <a:gd name="T70" fmla="*/ 306 w 675"/>
                <a:gd name="T71" fmla="*/ 138 h 557"/>
                <a:gd name="T72" fmla="*/ 419 w 675"/>
                <a:gd name="T73" fmla="*/ 249 h 557"/>
                <a:gd name="T74" fmla="*/ 306 w 675"/>
                <a:gd name="T75" fmla="*/ 138 h 557"/>
                <a:gd name="T76" fmla="*/ 585 w 675"/>
                <a:gd name="T77" fmla="*/ 263 h 557"/>
                <a:gd name="T78" fmla="*/ 654 w 675"/>
                <a:gd name="T79" fmla="*/ 263 h 557"/>
                <a:gd name="T80" fmla="*/ 661 w 675"/>
                <a:gd name="T81" fmla="*/ 340 h 557"/>
                <a:gd name="T82" fmla="*/ 428 w 675"/>
                <a:gd name="T83" fmla="*/ 206 h 557"/>
                <a:gd name="T84" fmla="*/ 237 w 675"/>
                <a:gd name="T85" fmla="*/ 249 h 557"/>
                <a:gd name="T86" fmla="*/ 103 w 675"/>
                <a:gd name="T87" fmla="*/ 155 h 557"/>
                <a:gd name="T88" fmla="*/ 534 w 675"/>
                <a:gd name="T89" fmla="*/ 93 h 557"/>
                <a:gd name="T90" fmla="*/ 601 w 675"/>
                <a:gd name="T91" fmla="*/ 103 h 557"/>
                <a:gd name="T92" fmla="*/ 433 w 675"/>
                <a:gd name="T93" fmla="*/ 249 h 557"/>
                <a:gd name="T94" fmla="*/ 541 w 675"/>
                <a:gd name="T95" fmla="*/ 81 h 557"/>
                <a:gd name="T96" fmla="*/ 576 w 675"/>
                <a:gd name="T97" fmla="*/ 16 h 557"/>
                <a:gd name="T98" fmla="*/ 90 w 675"/>
                <a:gd name="T99" fmla="*/ 159 h 557"/>
                <a:gd name="T100" fmla="*/ 16 w 675"/>
                <a:gd name="T101" fmla="*/ 180 h 557"/>
                <a:gd name="T102" fmla="*/ 78 w 675"/>
                <a:gd name="T103" fmla="*/ 489 h 557"/>
                <a:gd name="T104" fmla="*/ 78 w 675"/>
                <a:gd name="T105" fmla="*/ 543 h 557"/>
                <a:gd name="T106" fmla="*/ 607 w 675"/>
                <a:gd name="T107" fmla="*/ 543 h 557"/>
                <a:gd name="T108" fmla="*/ 661 w 675"/>
                <a:gd name="T109" fmla="*/ 543 h 557"/>
                <a:gd name="T110" fmla="*/ 515 w 675"/>
                <a:gd name="T111" fmla="*/ 141 h 557"/>
                <a:gd name="T112" fmla="*/ 478 w 675"/>
                <a:gd name="T113" fmla="*/ 163 h 557"/>
                <a:gd name="T114" fmla="*/ 515 w 675"/>
                <a:gd name="T115" fmla="*/ 226 h 557"/>
                <a:gd name="T116" fmla="*/ 555 w 675"/>
                <a:gd name="T117" fmla="*/ 172 h 557"/>
                <a:gd name="T118" fmla="*/ 523 w 675"/>
                <a:gd name="T119" fmla="*/ 210 h 557"/>
                <a:gd name="T120" fmla="*/ 488 w 675"/>
                <a:gd name="T121" fmla="*/ 191 h 557"/>
                <a:gd name="T122" fmla="*/ 507 w 675"/>
                <a:gd name="T123" fmla="*/ 157 h 557"/>
                <a:gd name="T124" fmla="*/ 542 w 675"/>
                <a:gd name="T125" fmla="*/ 17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5" h="557">
                  <a:moveTo>
                    <a:pt x="368" y="516"/>
                  </a:moveTo>
                  <a:cubicBezTo>
                    <a:pt x="422" y="516"/>
                    <a:pt x="466" y="465"/>
                    <a:pt x="466" y="403"/>
                  </a:cubicBezTo>
                  <a:cubicBezTo>
                    <a:pt x="466" y="341"/>
                    <a:pt x="422" y="290"/>
                    <a:pt x="368" y="290"/>
                  </a:cubicBezTo>
                  <a:cubicBezTo>
                    <a:pt x="314" y="290"/>
                    <a:pt x="270" y="341"/>
                    <a:pt x="270" y="403"/>
                  </a:cubicBezTo>
                  <a:cubicBezTo>
                    <a:pt x="270" y="465"/>
                    <a:pt x="314" y="516"/>
                    <a:pt x="368" y="516"/>
                  </a:cubicBezTo>
                  <a:close/>
                  <a:moveTo>
                    <a:pt x="368" y="304"/>
                  </a:moveTo>
                  <a:cubicBezTo>
                    <a:pt x="414" y="304"/>
                    <a:pt x="452" y="349"/>
                    <a:pt x="452" y="403"/>
                  </a:cubicBezTo>
                  <a:cubicBezTo>
                    <a:pt x="452" y="458"/>
                    <a:pt x="414" y="502"/>
                    <a:pt x="368" y="502"/>
                  </a:cubicBezTo>
                  <a:cubicBezTo>
                    <a:pt x="322" y="502"/>
                    <a:pt x="284" y="458"/>
                    <a:pt x="284" y="403"/>
                  </a:cubicBezTo>
                  <a:cubicBezTo>
                    <a:pt x="284" y="349"/>
                    <a:pt x="322" y="304"/>
                    <a:pt x="368" y="304"/>
                  </a:cubicBezTo>
                  <a:close/>
                  <a:moveTo>
                    <a:pt x="556" y="449"/>
                  </a:moveTo>
                  <a:cubicBezTo>
                    <a:pt x="579" y="449"/>
                    <a:pt x="598" y="430"/>
                    <a:pt x="598" y="406"/>
                  </a:cubicBezTo>
                  <a:cubicBezTo>
                    <a:pt x="598" y="383"/>
                    <a:pt x="579" y="364"/>
                    <a:pt x="556" y="364"/>
                  </a:cubicBezTo>
                  <a:cubicBezTo>
                    <a:pt x="533" y="364"/>
                    <a:pt x="514" y="383"/>
                    <a:pt x="514" y="406"/>
                  </a:cubicBezTo>
                  <a:cubicBezTo>
                    <a:pt x="514" y="430"/>
                    <a:pt x="533" y="449"/>
                    <a:pt x="556" y="449"/>
                  </a:cubicBezTo>
                  <a:close/>
                  <a:moveTo>
                    <a:pt x="556" y="378"/>
                  </a:moveTo>
                  <a:cubicBezTo>
                    <a:pt x="571" y="378"/>
                    <a:pt x="584" y="391"/>
                    <a:pt x="584" y="406"/>
                  </a:cubicBezTo>
                  <a:cubicBezTo>
                    <a:pt x="584" y="422"/>
                    <a:pt x="571" y="435"/>
                    <a:pt x="556" y="435"/>
                  </a:cubicBezTo>
                  <a:cubicBezTo>
                    <a:pt x="540" y="435"/>
                    <a:pt x="528" y="422"/>
                    <a:pt x="528" y="406"/>
                  </a:cubicBezTo>
                  <a:cubicBezTo>
                    <a:pt x="528" y="391"/>
                    <a:pt x="540" y="378"/>
                    <a:pt x="556" y="378"/>
                  </a:cubicBezTo>
                  <a:close/>
                  <a:moveTo>
                    <a:pt x="184" y="449"/>
                  </a:moveTo>
                  <a:cubicBezTo>
                    <a:pt x="207" y="449"/>
                    <a:pt x="226" y="430"/>
                    <a:pt x="226" y="406"/>
                  </a:cubicBezTo>
                  <a:cubicBezTo>
                    <a:pt x="226" y="383"/>
                    <a:pt x="207" y="364"/>
                    <a:pt x="184" y="364"/>
                  </a:cubicBezTo>
                  <a:cubicBezTo>
                    <a:pt x="161" y="364"/>
                    <a:pt x="142" y="383"/>
                    <a:pt x="142" y="406"/>
                  </a:cubicBezTo>
                  <a:cubicBezTo>
                    <a:pt x="142" y="430"/>
                    <a:pt x="161" y="449"/>
                    <a:pt x="184" y="449"/>
                  </a:cubicBezTo>
                  <a:close/>
                  <a:moveTo>
                    <a:pt x="184" y="378"/>
                  </a:moveTo>
                  <a:cubicBezTo>
                    <a:pt x="199" y="378"/>
                    <a:pt x="212" y="391"/>
                    <a:pt x="212" y="406"/>
                  </a:cubicBezTo>
                  <a:cubicBezTo>
                    <a:pt x="212" y="422"/>
                    <a:pt x="199" y="435"/>
                    <a:pt x="184" y="435"/>
                  </a:cubicBezTo>
                  <a:cubicBezTo>
                    <a:pt x="168" y="435"/>
                    <a:pt x="156" y="422"/>
                    <a:pt x="156" y="406"/>
                  </a:cubicBezTo>
                  <a:cubicBezTo>
                    <a:pt x="156" y="391"/>
                    <a:pt x="168" y="378"/>
                    <a:pt x="184" y="378"/>
                  </a:cubicBezTo>
                  <a:close/>
                  <a:moveTo>
                    <a:pt x="668" y="249"/>
                  </a:moveTo>
                  <a:cubicBezTo>
                    <a:pt x="659" y="249"/>
                    <a:pt x="659" y="249"/>
                    <a:pt x="659" y="249"/>
                  </a:cubicBezTo>
                  <a:cubicBezTo>
                    <a:pt x="613" y="93"/>
                    <a:pt x="613" y="93"/>
                    <a:pt x="613" y="93"/>
                  </a:cubicBezTo>
                  <a:cubicBezTo>
                    <a:pt x="613" y="93"/>
                    <a:pt x="613" y="93"/>
                    <a:pt x="613" y="93"/>
                  </a:cubicBezTo>
                  <a:cubicBezTo>
                    <a:pt x="613" y="93"/>
                    <a:pt x="613" y="93"/>
                    <a:pt x="613" y="93"/>
                  </a:cubicBezTo>
                  <a:cubicBezTo>
                    <a:pt x="587" y="6"/>
                    <a:pt x="587" y="6"/>
                    <a:pt x="587" y="6"/>
                  </a:cubicBezTo>
                  <a:cubicBezTo>
                    <a:pt x="587" y="4"/>
                    <a:pt x="586" y="2"/>
                    <a:pt x="584" y="1"/>
                  </a:cubicBezTo>
                  <a:cubicBezTo>
                    <a:pt x="582" y="1"/>
                    <a:pt x="581" y="0"/>
                    <a:pt x="579" y="1"/>
                  </a:cubicBezTo>
                  <a:cubicBezTo>
                    <a:pt x="492" y="26"/>
                    <a:pt x="492" y="26"/>
                    <a:pt x="492" y="26"/>
                  </a:cubicBezTo>
                  <a:cubicBezTo>
                    <a:pt x="492" y="26"/>
                    <a:pt x="492" y="26"/>
                    <a:pt x="492" y="26"/>
                  </a:cubicBezTo>
                  <a:cubicBezTo>
                    <a:pt x="492" y="26"/>
                    <a:pt x="492" y="26"/>
                    <a:pt x="492" y="26"/>
                  </a:cubicBezTo>
                  <a:cubicBezTo>
                    <a:pt x="93" y="143"/>
                    <a:pt x="93" y="143"/>
                    <a:pt x="93" y="143"/>
                  </a:cubicBezTo>
                  <a:cubicBezTo>
                    <a:pt x="93" y="143"/>
                    <a:pt x="93" y="143"/>
                    <a:pt x="93" y="143"/>
                  </a:cubicBezTo>
                  <a:cubicBezTo>
                    <a:pt x="93" y="143"/>
                    <a:pt x="93" y="143"/>
                    <a:pt x="93" y="143"/>
                  </a:cubicBezTo>
                  <a:cubicBezTo>
                    <a:pt x="6" y="169"/>
                    <a:pt x="6" y="169"/>
                    <a:pt x="6" y="169"/>
                  </a:cubicBezTo>
                  <a:cubicBezTo>
                    <a:pt x="2" y="170"/>
                    <a:pt x="0" y="173"/>
                    <a:pt x="1" y="177"/>
                  </a:cubicBezTo>
                  <a:cubicBezTo>
                    <a:pt x="64" y="394"/>
                    <a:pt x="64" y="394"/>
                    <a:pt x="64" y="394"/>
                  </a:cubicBezTo>
                  <a:cubicBezTo>
                    <a:pt x="64" y="550"/>
                    <a:pt x="64" y="550"/>
                    <a:pt x="64" y="550"/>
                  </a:cubicBezTo>
                  <a:cubicBezTo>
                    <a:pt x="64" y="554"/>
                    <a:pt x="67" y="557"/>
                    <a:pt x="71" y="557"/>
                  </a:cubicBezTo>
                  <a:cubicBezTo>
                    <a:pt x="668" y="557"/>
                    <a:pt x="668" y="557"/>
                    <a:pt x="668" y="557"/>
                  </a:cubicBezTo>
                  <a:cubicBezTo>
                    <a:pt x="672" y="557"/>
                    <a:pt x="675" y="554"/>
                    <a:pt x="675" y="550"/>
                  </a:cubicBezTo>
                  <a:cubicBezTo>
                    <a:pt x="675" y="256"/>
                    <a:pt x="675" y="256"/>
                    <a:pt x="675" y="256"/>
                  </a:cubicBezTo>
                  <a:cubicBezTo>
                    <a:pt x="675" y="252"/>
                    <a:pt x="672" y="249"/>
                    <a:pt x="668" y="249"/>
                  </a:cubicBezTo>
                  <a:close/>
                  <a:moveTo>
                    <a:pt x="64" y="344"/>
                  </a:moveTo>
                  <a:cubicBezTo>
                    <a:pt x="42" y="267"/>
                    <a:pt x="42" y="267"/>
                    <a:pt x="42" y="267"/>
                  </a:cubicBezTo>
                  <a:cubicBezTo>
                    <a:pt x="50" y="264"/>
                    <a:pt x="58" y="260"/>
                    <a:pt x="64" y="255"/>
                  </a:cubicBezTo>
                  <a:cubicBezTo>
                    <a:pt x="64" y="255"/>
                    <a:pt x="64" y="256"/>
                    <a:pt x="64" y="256"/>
                  </a:cubicBezTo>
                  <a:lnTo>
                    <a:pt x="64" y="344"/>
                  </a:lnTo>
                  <a:close/>
                  <a:moveTo>
                    <a:pt x="78" y="354"/>
                  </a:moveTo>
                  <a:cubicBezTo>
                    <a:pt x="127" y="350"/>
                    <a:pt x="165" y="311"/>
                    <a:pt x="169" y="263"/>
                  </a:cubicBezTo>
                  <a:cubicBezTo>
                    <a:pt x="571" y="263"/>
                    <a:pt x="571" y="263"/>
                    <a:pt x="571" y="263"/>
                  </a:cubicBezTo>
                  <a:cubicBezTo>
                    <a:pt x="574" y="311"/>
                    <a:pt x="613" y="350"/>
                    <a:pt x="661" y="354"/>
                  </a:cubicBezTo>
                  <a:cubicBezTo>
                    <a:pt x="661" y="475"/>
                    <a:pt x="661" y="475"/>
                    <a:pt x="661" y="475"/>
                  </a:cubicBezTo>
                  <a:cubicBezTo>
                    <a:pt x="625" y="478"/>
                    <a:pt x="596" y="507"/>
                    <a:pt x="593" y="543"/>
                  </a:cubicBezTo>
                  <a:cubicBezTo>
                    <a:pt x="147" y="543"/>
                    <a:pt x="147" y="543"/>
                    <a:pt x="147" y="543"/>
                  </a:cubicBezTo>
                  <a:cubicBezTo>
                    <a:pt x="143" y="507"/>
                    <a:pt x="114" y="478"/>
                    <a:pt x="78" y="475"/>
                  </a:cubicBezTo>
                  <a:lnTo>
                    <a:pt x="78" y="354"/>
                  </a:lnTo>
                  <a:close/>
                  <a:moveTo>
                    <a:pt x="78" y="340"/>
                  </a:moveTo>
                  <a:cubicBezTo>
                    <a:pt x="78" y="263"/>
                    <a:pt x="78" y="263"/>
                    <a:pt x="78" y="263"/>
                  </a:cubicBezTo>
                  <a:cubicBezTo>
                    <a:pt x="155" y="263"/>
                    <a:pt x="155" y="263"/>
                    <a:pt x="155" y="263"/>
                  </a:cubicBezTo>
                  <a:cubicBezTo>
                    <a:pt x="151" y="304"/>
                    <a:pt x="119" y="336"/>
                    <a:pt x="78" y="340"/>
                  </a:cubicBezTo>
                  <a:close/>
                  <a:moveTo>
                    <a:pt x="306" y="138"/>
                  </a:moveTo>
                  <a:cubicBezTo>
                    <a:pt x="351" y="125"/>
                    <a:pt x="399" y="157"/>
                    <a:pt x="414" y="210"/>
                  </a:cubicBezTo>
                  <a:cubicBezTo>
                    <a:pt x="418" y="223"/>
                    <a:pt x="420" y="236"/>
                    <a:pt x="419" y="249"/>
                  </a:cubicBezTo>
                  <a:cubicBezTo>
                    <a:pt x="252" y="249"/>
                    <a:pt x="252" y="249"/>
                    <a:pt x="252" y="249"/>
                  </a:cubicBezTo>
                  <a:cubicBezTo>
                    <a:pt x="241" y="200"/>
                    <a:pt x="264" y="150"/>
                    <a:pt x="306" y="138"/>
                  </a:cubicBezTo>
                  <a:close/>
                  <a:moveTo>
                    <a:pt x="661" y="340"/>
                  </a:moveTo>
                  <a:cubicBezTo>
                    <a:pt x="621" y="336"/>
                    <a:pt x="588" y="304"/>
                    <a:pt x="585" y="263"/>
                  </a:cubicBezTo>
                  <a:cubicBezTo>
                    <a:pt x="654" y="263"/>
                    <a:pt x="654" y="263"/>
                    <a:pt x="654" y="263"/>
                  </a:cubicBezTo>
                  <a:cubicBezTo>
                    <a:pt x="654" y="263"/>
                    <a:pt x="654" y="263"/>
                    <a:pt x="654" y="263"/>
                  </a:cubicBezTo>
                  <a:cubicBezTo>
                    <a:pt x="661" y="263"/>
                    <a:pt x="661" y="263"/>
                    <a:pt x="661" y="263"/>
                  </a:cubicBezTo>
                  <a:lnTo>
                    <a:pt x="661" y="340"/>
                  </a:lnTo>
                  <a:close/>
                  <a:moveTo>
                    <a:pt x="433" y="249"/>
                  </a:moveTo>
                  <a:cubicBezTo>
                    <a:pt x="434" y="235"/>
                    <a:pt x="432" y="220"/>
                    <a:pt x="428" y="206"/>
                  </a:cubicBezTo>
                  <a:cubicBezTo>
                    <a:pt x="410" y="146"/>
                    <a:pt x="354" y="110"/>
                    <a:pt x="302" y="125"/>
                  </a:cubicBezTo>
                  <a:cubicBezTo>
                    <a:pt x="253" y="139"/>
                    <a:pt x="226" y="193"/>
                    <a:pt x="237" y="249"/>
                  </a:cubicBezTo>
                  <a:cubicBezTo>
                    <a:pt x="72" y="249"/>
                    <a:pt x="72" y="249"/>
                    <a:pt x="72" y="249"/>
                  </a:cubicBezTo>
                  <a:cubicBezTo>
                    <a:pt x="98" y="226"/>
                    <a:pt x="111" y="190"/>
                    <a:pt x="103" y="155"/>
                  </a:cubicBezTo>
                  <a:cubicBezTo>
                    <a:pt x="489" y="42"/>
                    <a:pt x="489" y="42"/>
                    <a:pt x="489" y="42"/>
                  </a:cubicBezTo>
                  <a:cubicBezTo>
                    <a:pt x="497" y="64"/>
                    <a:pt x="513" y="82"/>
                    <a:pt x="534" y="93"/>
                  </a:cubicBezTo>
                  <a:cubicBezTo>
                    <a:pt x="548" y="101"/>
                    <a:pt x="564" y="105"/>
                    <a:pt x="581" y="105"/>
                  </a:cubicBezTo>
                  <a:cubicBezTo>
                    <a:pt x="588" y="105"/>
                    <a:pt x="595" y="105"/>
                    <a:pt x="601" y="103"/>
                  </a:cubicBezTo>
                  <a:cubicBezTo>
                    <a:pt x="644" y="249"/>
                    <a:pt x="644" y="249"/>
                    <a:pt x="644" y="249"/>
                  </a:cubicBezTo>
                  <a:lnTo>
                    <a:pt x="433" y="249"/>
                  </a:lnTo>
                  <a:close/>
                  <a:moveTo>
                    <a:pt x="597" y="90"/>
                  </a:moveTo>
                  <a:cubicBezTo>
                    <a:pt x="578" y="94"/>
                    <a:pt x="558" y="91"/>
                    <a:pt x="541" y="81"/>
                  </a:cubicBezTo>
                  <a:cubicBezTo>
                    <a:pt x="523" y="71"/>
                    <a:pt x="510" y="56"/>
                    <a:pt x="503" y="38"/>
                  </a:cubicBezTo>
                  <a:cubicBezTo>
                    <a:pt x="576" y="16"/>
                    <a:pt x="576" y="16"/>
                    <a:pt x="576" y="16"/>
                  </a:cubicBezTo>
                  <a:lnTo>
                    <a:pt x="597" y="90"/>
                  </a:lnTo>
                  <a:close/>
                  <a:moveTo>
                    <a:pt x="90" y="159"/>
                  </a:moveTo>
                  <a:cubicBezTo>
                    <a:pt x="98" y="198"/>
                    <a:pt x="76" y="239"/>
                    <a:pt x="38" y="253"/>
                  </a:cubicBezTo>
                  <a:cubicBezTo>
                    <a:pt x="16" y="180"/>
                    <a:pt x="16" y="180"/>
                    <a:pt x="16" y="180"/>
                  </a:cubicBezTo>
                  <a:lnTo>
                    <a:pt x="90" y="159"/>
                  </a:lnTo>
                  <a:close/>
                  <a:moveTo>
                    <a:pt x="78" y="489"/>
                  </a:moveTo>
                  <a:cubicBezTo>
                    <a:pt x="107" y="492"/>
                    <a:pt x="129" y="515"/>
                    <a:pt x="133" y="543"/>
                  </a:cubicBezTo>
                  <a:cubicBezTo>
                    <a:pt x="78" y="543"/>
                    <a:pt x="78" y="543"/>
                    <a:pt x="78" y="543"/>
                  </a:cubicBezTo>
                  <a:lnTo>
                    <a:pt x="78" y="489"/>
                  </a:lnTo>
                  <a:close/>
                  <a:moveTo>
                    <a:pt x="607" y="543"/>
                  </a:moveTo>
                  <a:cubicBezTo>
                    <a:pt x="610" y="515"/>
                    <a:pt x="633" y="492"/>
                    <a:pt x="661" y="489"/>
                  </a:cubicBezTo>
                  <a:cubicBezTo>
                    <a:pt x="661" y="543"/>
                    <a:pt x="661" y="543"/>
                    <a:pt x="661" y="543"/>
                  </a:cubicBezTo>
                  <a:lnTo>
                    <a:pt x="607" y="543"/>
                  </a:lnTo>
                  <a:close/>
                  <a:moveTo>
                    <a:pt x="515" y="141"/>
                  </a:moveTo>
                  <a:cubicBezTo>
                    <a:pt x="511" y="141"/>
                    <a:pt x="507" y="142"/>
                    <a:pt x="503" y="143"/>
                  </a:cubicBezTo>
                  <a:cubicBezTo>
                    <a:pt x="492" y="146"/>
                    <a:pt x="484" y="153"/>
                    <a:pt x="478" y="163"/>
                  </a:cubicBezTo>
                  <a:cubicBezTo>
                    <a:pt x="473" y="173"/>
                    <a:pt x="471" y="185"/>
                    <a:pt x="475" y="195"/>
                  </a:cubicBezTo>
                  <a:cubicBezTo>
                    <a:pt x="480" y="213"/>
                    <a:pt x="496" y="226"/>
                    <a:pt x="515" y="226"/>
                  </a:cubicBezTo>
                  <a:cubicBezTo>
                    <a:pt x="519" y="226"/>
                    <a:pt x="523" y="225"/>
                    <a:pt x="527" y="224"/>
                  </a:cubicBezTo>
                  <a:cubicBezTo>
                    <a:pt x="549" y="217"/>
                    <a:pt x="562" y="194"/>
                    <a:pt x="555" y="172"/>
                  </a:cubicBezTo>
                  <a:cubicBezTo>
                    <a:pt x="550" y="154"/>
                    <a:pt x="534" y="141"/>
                    <a:pt x="515" y="141"/>
                  </a:cubicBezTo>
                  <a:close/>
                  <a:moveTo>
                    <a:pt x="523" y="210"/>
                  </a:moveTo>
                  <a:cubicBezTo>
                    <a:pt x="520" y="211"/>
                    <a:pt x="518" y="212"/>
                    <a:pt x="515" y="212"/>
                  </a:cubicBezTo>
                  <a:cubicBezTo>
                    <a:pt x="503" y="212"/>
                    <a:pt x="492" y="203"/>
                    <a:pt x="488" y="191"/>
                  </a:cubicBezTo>
                  <a:cubicBezTo>
                    <a:pt x="486" y="184"/>
                    <a:pt x="487" y="177"/>
                    <a:pt x="490" y="170"/>
                  </a:cubicBezTo>
                  <a:cubicBezTo>
                    <a:pt x="494" y="163"/>
                    <a:pt x="500" y="159"/>
                    <a:pt x="507" y="157"/>
                  </a:cubicBezTo>
                  <a:cubicBezTo>
                    <a:pt x="510" y="156"/>
                    <a:pt x="512" y="155"/>
                    <a:pt x="515" y="155"/>
                  </a:cubicBezTo>
                  <a:cubicBezTo>
                    <a:pt x="527" y="155"/>
                    <a:pt x="538" y="164"/>
                    <a:pt x="542" y="176"/>
                  </a:cubicBezTo>
                  <a:cubicBezTo>
                    <a:pt x="546" y="190"/>
                    <a:pt x="538" y="206"/>
                    <a:pt x="523" y="2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Oval 24"/>
          <p:cNvSpPr/>
          <p:nvPr/>
        </p:nvSpPr>
        <p:spPr>
          <a:xfrm>
            <a:off x="5309630" y="2845087"/>
            <a:ext cx="1572740" cy="1569023"/>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800" dirty="0">
                <a:solidFill>
                  <a:schemeClr val="tx1"/>
                </a:solidFill>
              </a:rPr>
              <a:t>XXXX</a:t>
            </a:r>
          </a:p>
          <a:p>
            <a:pPr algn="ctr">
              <a:lnSpc>
                <a:spcPct val="89000"/>
              </a:lnSpc>
            </a:pPr>
            <a:r>
              <a:rPr lang="en-US" sz="1800" dirty="0">
                <a:solidFill>
                  <a:schemeClr val="tx1"/>
                </a:solidFill>
              </a:rPr>
              <a:t>XXX</a:t>
            </a:r>
          </a:p>
        </p:txBody>
      </p:sp>
      <p:cxnSp>
        <p:nvCxnSpPr>
          <p:cNvPr id="42" name="Straight Connector 41"/>
          <p:cNvCxnSpPr>
            <a:stCxn id="11" idx="0"/>
            <a:endCxn id="25" idx="4"/>
          </p:cNvCxnSpPr>
          <p:nvPr/>
        </p:nvCxnSpPr>
        <p:spPr>
          <a:xfrm flipV="1">
            <a:off x="6096000" y="4414109"/>
            <a:ext cx="0" cy="33331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 idx="4"/>
            <a:endCxn id="25" idx="0"/>
          </p:cNvCxnSpPr>
          <p:nvPr/>
        </p:nvCxnSpPr>
        <p:spPr>
          <a:xfrm>
            <a:off x="6096000" y="2511771"/>
            <a:ext cx="0" cy="33331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824102" y="1412776"/>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49" name="Rectangle 48"/>
          <p:cNvSpPr/>
          <p:nvPr/>
        </p:nvSpPr>
        <p:spPr>
          <a:xfrm>
            <a:off x="2446408" y="5385055"/>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0" name="Rectangle 49"/>
          <p:cNvSpPr/>
          <p:nvPr/>
        </p:nvSpPr>
        <p:spPr>
          <a:xfrm>
            <a:off x="951991" y="4272878"/>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1" name="Rectangle 50"/>
          <p:cNvSpPr/>
          <p:nvPr/>
        </p:nvSpPr>
        <p:spPr>
          <a:xfrm>
            <a:off x="951991" y="2553921"/>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2" name="Rectangle 51"/>
          <p:cNvSpPr/>
          <p:nvPr/>
        </p:nvSpPr>
        <p:spPr>
          <a:xfrm>
            <a:off x="8301476" y="4272878"/>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3" name="Rectangle 52"/>
          <p:cNvSpPr/>
          <p:nvPr/>
        </p:nvSpPr>
        <p:spPr>
          <a:xfrm>
            <a:off x="8301476" y="2553921"/>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Tree>
    <p:extLst>
      <p:ext uri="{BB962C8B-B14F-4D97-AF65-F5344CB8AC3E}">
        <p14:creationId xmlns:p14="http://schemas.microsoft.com/office/powerpoint/2010/main" val="47555964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5556">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5556">
                                          <p:cBhvr additive="base">
                                            <p:cTn id="7" dur="900" fill="hold"/>
                                            <p:tgtEl>
                                              <p:spTgt spid="25"/>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10" presetClass="entr" presetSubtype="0"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200"/>
                                            <p:tgtEl>
                                              <p:spTgt spid="45"/>
                                            </p:tgtEl>
                                          </p:cBhvr>
                                        </p:animEffect>
                                      </p:childTnLst>
                                    </p:cTn>
                                  </p:par>
                                  <p:par>
                                    <p:cTn id="13" presetID="10" presetClass="entr" presetSubtype="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
                                            <p:tgtEl>
                                              <p:spTgt spid="41"/>
                                            </p:tgtEl>
                                          </p:cBhvr>
                                        </p:animEffect>
                                      </p:childTnLst>
                                    </p:cTn>
                                  </p:par>
                                  <p:par>
                                    <p:cTn id="22" presetID="10" presetClass="entr" presetSubtype="0" fill="hold" nodeType="withEffect">
                                      <p:stCondLst>
                                        <p:cond delay="4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4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200"/>
                                            <p:tgtEl>
                                              <p:spTgt spid="40"/>
                                            </p:tgtEl>
                                          </p:cBhvr>
                                        </p:animEffect>
                                      </p:childTnLst>
                                    </p:cTn>
                                  </p:par>
                                  <p:par>
                                    <p:cTn id="31" presetID="10" presetClass="entr" presetSubtype="0" fill="hold" nodeType="withEffect">
                                      <p:stCondLst>
                                        <p:cond delay="6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6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
                                            <p:tgtEl>
                                              <p:spTgt spid="42"/>
                                            </p:tgtEl>
                                          </p:cBhvr>
                                        </p:animEffect>
                                      </p:childTnLst>
                                    </p:cTn>
                                  </p:par>
                                  <p:par>
                                    <p:cTn id="40" presetID="10" presetClass="entr" presetSubtype="0" fill="hold" nodeType="withEffect">
                                      <p:stCondLst>
                                        <p:cond delay="8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8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
                                            <p:tgtEl>
                                              <p:spTgt spid="27"/>
                                            </p:tgtEl>
                                          </p:cBhvr>
                                        </p:animEffect>
                                      </p:childTnLst>
                                    </p:cTn>
                                  </p:par>
                                  <p:par>
                                    <p:cTn id="49" presetID="10" presetClass="entr" presetSubtype="0" fill="hold" nodeType="withEffect">
                                      <p:stCondLst>
                                        <p:cond delay="10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11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10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
                                            <p:tgtEl>
                                              <p:spTgt spid="39"/>
                                            </p:tgtEl>
                                          </p:cBhvr>
                                        </p:animEffect>
                                      </p:childTnLst>
                                    </p:cTn>
                                  </p:par>
                                  <p:par>
                                    <p:cTn id="58" presetID="10" presetClass="entr" presetSubtype="0" fill="hold" nodeType="withEffect">
                                      <p:stCondLst>
                                        <p:cond delay="12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p:bldP spid="49" grpId="0"/>
          <p:bldP spid="50" grpId="0"/>
          <p:bldP spid="51"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900" fill="hold"/>
                                            <p:tgtEl>
                                              <p:spTgt spid="25"/>
                                            </p:tgtEl>
                                            <p:attrNameLst>
                                              <p:attrName>ppt_x</p:attrName>
                                            </p:attrNameLst>
                                          </p:cBhvr>
                                          <p:tavLst>
                                            <p:tav tm="0">
                                              <p:val>
                                                <p:strVal val="#ppt_x"/>
                                              </p:val>
                                            </p:tav>
                                            <p:tav tm="100000">
                                              <p:val>
                                                <p:strVal val="#ppt_x"/>
                                              </p:val>
                                            </p:tav>
                                          </p:tavLst>
                                        </p:anim>
                                        <p:anim calcmode="lin" valueType="num">
                                          <p:cBhvr additive="base">
                                            <p:cTn id="8" dur="9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10" presetClass="entr" presetSubtype="0"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200"/>
                                            <p:tgtEl>
                                              <p:spTgt spid="45"/>
                                            </p:tgtEl>
                                          </p:cBhvr>
                                        </p:animEffect>
                                      </p:childTnLst>
                                    </p:cTn>
                                  </p:par>
                                  <p:par>
                                    <p:cTn id="13" presetID="10" presetClass="entr" presetSubtype="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
                                            <p:tgtEl>
                                              <p:spTgt spid="41"/>
                                            </p:tgtEl>
                                          </p:cBhvr>
                                        </p:animEffect>
                                      </p:childTnLst>
                                    </p:cTn>
                                  </p:par>
                                  <p:par>
                                    <p:cTn id="22" presetID="10" presetClass="entr" presetSubtype="0" fill="hold" nodeType="withEffect">
                                      <p:stCondLst>
                                        <p:cond delay="4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4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200"/>
                                            <p:tgtEl>
                                              <p:spTgt spid="40"/>
                                            </p:tgtEl>
                                          </p:cBhvr>
                                        </p:animEffect>
                                      </p:childTnLst>
                                    </p:cTn>
                                  </p:par>
                                  <p:par>
                                    <p:cTn id="31" presetID="10" presetClass="entr" presetSubtype="0" fill="hold" nodeType="withEffect">
                                      <p:stCondLst>
                                        <p:cond delay="6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6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
                                            <p:tgtEl>
                                              <p:spTgt spid="42"/>
                                            </p:tgtEl>
                                          </p:cBhvr>
                                        </p:animEffect>
                                      </p:childTnLst>
                                    </p:cTn>
                                  </p:par>
                                  <p:par>
                                    <p:cTn id="40" presetID="10" presetClass="entr" presetSubtype="0" fill="hold" nodeType="withEffect">
                                      <p:stCondLst>
                                        <p:cond delay="8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8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
                                            <p:tgtEl>
                                              <p:spTgt spid="27"/>
                                            </p:tgtEl>
                                          </p:cBhvr>
                                        </p:animEffect>
                                      </p:childTnLst>
                                    </p:cTn>
                                  </p:par>
                                  <p:par>
                                    <p:cTn id="49" presetID="10" presetClass="entr" presetSubtype="0" fill="hold" nodeType="withEffect">
                                      <p:stCondLst>
                                        <p:cond delay="10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11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10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
                                            <p:tgtEl>
                                              <p:spTgt spid="39"/>
                                            </p:tgtEl>
                                          </p:cBhvr>
                                        </p:animEffect>
                                      </p:childTnLst>
                                    </p:cTn>
                                  </p:par>
                                  <p:par>
                                    <p:cTn id="58" presetID="10" presetClass="entr" presetSubtype="0" fill="hold" nodeType="withEffect">
                                      <p:stCondLst>
                                        <p:cond delay="12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p:bldP spid="49" grpId="0"/>
          <p:bldP spid="50" grpId="0"/>
          <p:bldP spid="51" grpId="0"/>
          <p:bldP spid="52" grpId="0"/>
          <p:bldP spid="53" grpId="0"/>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Xxxxxxxxxxxx</a:t>
            </a:r>
            <a:r>
              <a:rPr lang="en-US" dirty="0"/>
              <a:t> </a:t>
            </a:r>
            <a:r>
              <a:rPr lang="en-US" dirty="0" err="1"/>
              <a:t>xxxxx</a:t>
            </a:r>
            <a:r>
              <a:rPr lang="en-US" dirty="0"/>
              <a:t> </a:t>
            </a:r>
            <a:r>
              <a:rPr lang="en-US" dirty="0" err="1"/>
              <a:t>xxxx</a:t>
            </a:r>
            <a:r>
              <a:rPr lang="en-US" dirty="0"/>
              <a:t> </a:t>
            </a:r>
            <a:r>
              <a:rPr lang="en-US" dirty="0" err="1"/>
              <a:t>xxxxxxxxxxx</a:t>
            </a:r>
            <a:r>
              <a:rPr lang="en-US" dirty="0"/>
              <a:t> x</a:t>
            </a:r>
          </a:p>
        </p:txBody>
      </p:sp>
      <p:cxnSp>
        <p:nvCxnSpPr>
          <p:cNvPr id="20" name="Straight Connector 19"/>
          <p:cNvCxnSpPr/>
          <p:nvPr/>
        </p:nvCxnSpPr>
        <p:spPr>
          <a:xfrm>
            <a:off x="2351584" y="2109230"/>
            <a:ext cx="3070240" cy="105303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45532" y="3138760"/>
            <a:ext cx="2364098" cy="234777"/>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597632" y="3664458"/>
            <a:ext cx="3750228" cy="71316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886704" y="3874322"/>
            <a:ext cx="1567036" cy="80434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838485" y="2313100"/>
            <a:ext cx="689817" cy="58141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259105" y="4095744"/>
            <a:ext cx="445749" cy="83344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91332" y="4084096"/>
            <a:ext cx="443527" cy="6232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722169" y="2444010"/>
            <a:ext cx="689693" cy="53140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825633" y="2140801"/>
            <a:ext cx="4113161" cy="103204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 idx="6"/>
          </p:cNvCxnSpPr>
          <p:nvPr/>
        </p:nvCxnSpPr>
        <p:spPr>
          <a:xfrm flipV="1">
            <a:off x="6882370" y="3413501"/>
            <a:ext cx="2184883" cy="12452"/>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825633" y="3758922"/>
            <a:ext cx="2798759" cy="1103979"/>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5" name="Oval 4"/>
          <p:cNvSpPr/>
          <p:nvPr/>
        </p:nvSpPr>
        <p:spPr>
          <a:xfrm>
            <a:off x="7253846" y="1497163"/>
            <a:ext cx="1118768" cy="1116124"/>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6" name="Oval 5"/>
          <p:cNvSpPr/>
          <p:nvPr/>
        </p:nvSpPr>
        <p:spPr>
          <a:xfrm>
            <a:off x="4068382" y="1556465"/>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7" name="Oval 6"/>
          <p:cNvSpPr/>
          <p:nvPr/>
        </p:nvSpPr>
        <p:spPr>
          <a:xfrm>
            <a:off x="1513852" y="1448780"/>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8" name="Oval 7"/>
          <p:cNvSpPr/>
          <p:nvPr/>
        </p:nvSpPr>
        <p:spPr>
          <a:xfrm>
            <a:off x="1901416" y="2589025"/>
            <a:ext cx="1044116" cy="1041649"/>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9" name="Oval 8"/>
          <p:cNvSpPr/>
          <p:nvPr/>
        </p:nvSpPr>
        <p:spPr>
          <a:xfrm>
            <a:off x="695400" y="4017442"/>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0" name="Oval 9"/>
          <p:cNvSpPr/>
          <p:nvPr/>
        </p:nvSpPr>
        <p:spPr>
          <a:xfrm>
            <a:off x="4595304" y="4887066"/>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1" name="Oval 10"/>
          <p:cNvSpPr/>
          <p:nvPr/>
        </p:nvSpPr>
        <p:spPr>
          <a:xfrm>
            <a:off x="2849112" y="4438372"/>
            <a:ext cx="1118768" cy="1116124"/>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2" name="Oval 11"/>
          <p:cNvSpPr/>
          <p:nvPr/>
        </p:nvSpPr>
        <p:spPr>
          <a:xfrm>
            <a:off x="9552384" y="4467492"/>
            <a:ext cx="1118768" cy="1116124"/>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6" name="Oval 15"/>
          <p:cNvSpPr/>
          <p:nvPr/>
        </p:nvSpPr>
        <p:spPr>
          <a:xfrm>
            <a:off x="10938794" y="1533166"/>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7" name="Oval 16"/>
          <p:cNvSpPr/>
          <p:nvPr/>
        </p:nvSpPr>
        <p:spPr>
          <a:xfrm>
            <a:off x="9050865" y="2903785"/>
            <a:ext cx="1044116" cy="1041649"/>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useBgFill="1">
        <p:nvSpPr>
          <p:cNvPr id="18" name="Oval 17"/>
          <p:cNvSpPr/>
          <p:nvPr/>
        </p:nvSpPr>
        <p:spPr>
          <a:xfrm>
            <a:off x="6671933" y="4661286"/>
            <a:ext cx="902232" cy="900100"/>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200" dirty="0" err="1">
                <a:solidFill>
                  <a:schemeClr val="tx1"/>
                </a:solidFill>
              </a:rPr>
              <a:t>Xxxxx</a:t>
            </a:r>
            <a:r>
              <a:rPr lang="en-US" sz="1200" dirty="0">
                <a:solidFill>
                  <a:schemeClr val="tx1"/>
                </a:solidFill>
              </a:rPr>
              <a:t> </a:t>
            </a:r>
            <a:r>
              <a:rPr lang="en-US" sz="1200" dirty="0" err="1">
                <a:solidFill>
                  <a:schemeClr val="tx1"/>
                </a:solidFill>
              </a:rPr>
              <a:t>xxxxx</a:t>
            </a:r>
            <a:endParaRPr lang="en-US" sz="1200" dirty="0">
              <a:solidFill>
                <a:schemeClr val="tx1"/>
              </a:solidFill>
            </a:endParaRPr>
          </a:p>
        </p:txBody>
      </p:sp>
      <p:sp>
        <p:nvSpPr>
          <p:cNvPr id="4" name="Oval 3"/>
          <p:cNvSpPr/>
          <p:nvPr/>
        </p:nvSpPr>
        <p:spPr>
          <a:xfrm>
            <a:off x="5309630" y="2641441"/>
            <a:ext cx="1572740" cy="1569023"/>
          </a:xfrm>
          <a:prstGeom prst="ellipse">
            <a:avLst/>
          </a:prstGeom>
          <a:solidFill>
            <a:schemeClr val="accent4"/>
          </a:solidFill>
          <a:ln w="317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800" dirty="0">
                <a:solidFill>
                  <a:schemeClr val="bg1"/>
                </a:solidFill>
              </a:rPr>
              <a:t>XXXX</a:t>
            </a:r>
          </a:p>
          <a:p>
            <a:pPr algn="ctr">
              <a:lnSpc>
                <a:spcPct val="89000"/>
              </a:lnSpc>
            </a:pPr>
            <a:r>
              <a:rPr lang="en-US" sz="1800" dirty="0">
                <a:solidFill>
                  <a:schemeClr val="bg1"/>
                </a:solidFill>
              </a:rPr>
              <a:t>XXX</a:t>
            </a:r>
          </a:p>
        </p:txBody>
      </p:sp>
    </p:spTree>
    <p:extLst>
      <p:ext uri="{BB962C8B-B14F-4D97-AF65-F5344CB8AC3E}">
        <p14:creationId xmlns:p14="http://schemas.microsoft.com/office/powerpoint/2010/main" val="13184388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5556">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5556">
                                          <p:cBhvr additive="base">
                                            <p:cTn id="7" dur="900" fill="hold"/>
                                            <p:tgtEl>
                                              <p:spTgt spid="4"/>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00"/>
                                            <p:tgtEl>
                                              <p:spTgt spid="3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2" presetClass="entr" presetSubtype="8" fill="hold" nodeType="withEffect">
                                      <p:stCondLst>
                                        <p:cond delay="70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200"/>
                                            <p:tgtEl>
                                              <p:spTgt spid="40"/>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9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200"/>
                                            <p:tgtEl>
                                              <p:spTgt spid="42"/>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22" presetClass="entr" presetSubtype="8" fill="hold" nodeType="withEffect">
                                      <p:stCondLst>
                                        <p:cond delay="110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200"/>
                                            <p:tgtEl>
                                              <p:spTgt spid="44"/>
                                            </p:tgtEl>
                                          </p:cBhvr>
                                        </p:animEffect>
                                      </p:childTnLst>
                                    </p:cTn>
                                  </p:par>
                                  <p:par>
                                    <p:cTn id="30" presetID="10" presetClass="entr" presetSubtype="0" fill="hold" grpId="0" nodeType="withEffect">
                                      <p:stCondLst>
                                        <p:cond delay="1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22" presetClass="entr" presetSubtype="8" fill="hold" nodeType="withEffect">
                                      <p:stCondLst>
                                        <p:cond delay="13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200"/>
                                            <p:tgtEl>
                                              <p:spTgt spid="35"/>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22" presetClass="entr" presetSubtype="2"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wipe(right)">
                                          <p:cBhvr>
                                            <p:cTn id="41" dur="200"/>
                                            <p:tgtEl>
                                              <p:spTgt spid="33"/>
                                            </p:tgtEl>
                                          </p:cBhvr>
                                        </p:animEffect>
                                      </p:childTnLst>
                                    </p:cTn>
                                  </p:par>
                                  <p:par>
                                    <p:cTn id="42" presetID="10" presetClass="entr" presetSubtype="0" fill="hold" grpId="0" nodeType="withEffect">
                                      <p:stCondLst>
                                        <p:cond delay="16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22" presetClass="entr" presetSubtype="2" fill="hold" nodeType="withEffect">
                                      <p:stCondLst>
                                        <p:cond delay="170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200"/>
                                            <p:tgtEl>
                                              <p:spTgt spid="26"/>
                                            </p:tgtEl>
                                          </p:cBhvr>
                                        </p:animEffect>
                                      </p:childTnLst>
                                    </p:cTn>
                                  </p:par>
                                  <p:par>
                                    <p:cTn id="48" presetID="10" presetClass="entr" presetSubtype="0" fill="hold" grpId="0" nodeType="withEffect">
                                      <p:stCondLst>
                                        <p:cond delay="18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22" presetClass="entr" presetSubtype="2" fill="hold" nodeType="withEffect">
                                      <p:stCondLst>
                                        <p:cond delay="190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200"/>
                                            <p:tgtEl>
                                              <p:spTgt spid="24"/>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22" presetClass="entr" presetSubtype="2" fill="hold" nodeType="withEffect">
                                      <p:stCondLst>
                                        <p:cond delay="210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200"/>
                                            <p:tgtEl>
                                              <p:spTgt spid="21"/>
                                            </p:tgtEl>
                                          </p:cBhvr>
                                        </p:animEffect>
                                      </p:childTnLst>
                                    </p:cTn>
                                  </p:par>
                                  <p:par>
                                    <p:cTn id="60" presetID="10" presetClass="entr" presetSubtype="0" fill="hold" grpId="0" nodeType="withEffect">
                                      <p:stCondLst>
                                        <p:cond delay="22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22" presetClass="entr" presetSubtype="2" fill="hold" nodeType="withEffect">
                                      <p:stCondLst>
                                        <p:cond delay="230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200"/>
                                            <p:tgtEl>
                                              <p:spTgt spid="20"/>
                                            </p:tgtEl>
                                          </p:cBhvr>
                                        </p:animEffect>
                                      </p:childTnLst>
                                    </p:cTn>
                                  </p:par>
                                  <p:par>
                                    <p:cTn id="66" presetID="10" presetClass="entr" presetSubtype="0" fill="hold" grpId="0" nodeType="withEffect">
                                      <p:stCondLst>
                                        <p:cond delay="240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22" presetClass="entr" presetSubtype="2" fill="hold" nodeType="withEffect">
                                      <p:stCondLst>
                                        <p:cond delay="2500"/>
                                      </p:stCondLst>
                                      <p:childTnLst>
                                        <p:set>
                                          <p:cBhvr>
                                            <p:cTn id="70" dur="1" fill="hold">
                                              <p:stCondLst>
                                                <p:cond delay="0"/>
                                              </p:stCondLst>
                                            </p:cTn>
                                            <p:tgtEl>
                                              <p:spTgt spid="28"/>
                                            </p:tgtEl>
                                            <p:attrNameLst>
                                              <p:attrName>style.visibility</p:attrName>
                                            </p:attrNameLst>
                                          </p:cBhvr>
                                          <p:to>
                                            <p:strVal val="visible"/>
                                          </p:to>
                                        </p:set>
                                        <p:animEffect transition="in" filter="wipe(right)">
                                          <p:cBhvr>
                                            <p:cTn id="71" dur="200"/>
                                            <p:tgtEl>
                                              <p:spTgt spid="28"/>
                                            </p:tgtEl>
                                          </p:cBhvr>
                                        </p:animEffect>
                                      </p:childTnLst>
                                    </p:cTn>
                                  </p:par>
                                  <p:par>
                                    <p:cTn id="72" presetID="10" presetClass="entr" presetSubtype="0" fill="hold" grpId="0" nodeType="withEffect">
                                      <p:stCondLst>
                                        <p:cond delay="260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ppt_x"/>
                                              </p:val>
                                            </p:tav>
                                            <p:tav tm="100000">
                                              <p:val>
                                                <p:strVal val="#ppt_x"/>
                                              </p:val>
                                            </p:tav>
                                          </p:tavLst>
                                        </p:anim>
                                        <p:anim calcmode="lin" valueType="num">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00"/>
                                            <p:tgtEl>
                                              <p:spTgt spid="3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2" presetClass="entr" presetSubtype="8" fill="hold" nodeType="withEffect">
                                      <p:stCondLst>
                                        <p:cond delay="70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200"/>
                                            <p:tgtEl>
                                              <p:spTgt spid="40"/>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9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200"/>
                                            <p:tgtEl>
                                              <p:spTgt spid="42"/>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22" presetClass="entr" presetSubtype="8" fill="hold" nodeType="withEffect">
                                      <p:stCondLst>
                                        <p:cond delay="110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200"/>
                                            <p:tgtEl>
                                              <p:spTgt spid="44"/>
                                            </p:tgtEl>
                                          </p:cBhvr>
                                        </p:animEffect>
                                      </p:childTnLst>
                                    </p:cTn>
                                  </p:par>
                                  <p:par>
                                    <p:cTn id="30" presetID="10" presetClass="entr" presetSubtype="0" fill="hold" grpId="0" nodeType="withEffect">
                                      <p:stCondLst>
                                        <p:cond delay="1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22" presetClass="entr" presetSubtype="8" fill="hold" nodeType="withEffect">
                                      <p:stCondLst>
                                        <p:cond delay="13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200"/>
                                            <p:tgtEl>
                                              <p:spTgt spid="35"/>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22" presetClass="entr" presetSubtype="2" fill="hold" nodeType="withEffect">
                                      <p:stCondLst>
                                        <p:cond delay="1500"/>
                                      </p:stCondLst>
                                      <p:childTnLst>
                                        <p:set>
                                          <p:cBhvr>
                                            <p:cTn id="40" dur="1" fill="hold">
                                              <p:stCondLst>
                                                <p:cond delay="0"/>
                                              </p:stCondLst>
                                            </p:cTn>
                                            <p:tgtEl>
                                              <p:spTgt spid="33"/>
                                            </p:tgtEl>
                                            <p:attrNameLst>
                                              <p:attrName>style.visibility</p:attrName>
                                            </p:attrNameLst>
                                          </p:cBhvr>
                                          <p:to>
                                            <p:strVal val="visible"/>
                                          </p:to>
                                        </p:set>
                                        <p:animEffect transition="in" filter="wipe(right)">
                                          <p:cBhvr>
                                            <p:cTn id="41" dur="200"/>
                                            <p:tgtEl>
                                              <p:spTgt spid="33"/>
                                            </p:tgtEl>
                                          </p:cBhvr>
                                        </p:animEffect>
                                      </p:childTnLst>
                                    </p:cTn>
                                  </p:par>
                                  <p:par>
                                    <p:cTn id="42" presetID="10" presetClass="entr" presetSubtype="0" fill="hold" grpId="0" nodeType="withEffect">
                                      <p:stCondLst>
                                        <p:cond delay="16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22" presetClass="entr" presetSubtype="2" fill="hold" nodeType="withEffect">
                                      <p:stCondLst>
                                        <p:cond delay="170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200"/>
                                            <p:tgtEl>
                                              <p:spTgt spid="26"/>
                                            </p:tgtEl>
                                          </p:cBhvr>
                                        </p:animEffect>
                                      </p:childTnLst>
                                    </p:cTn>
                                  </p:par>
                                  <p:par>
                                    <p:cTn id="48" presetID="10" presetClass="entr" presetSubtype="0" fill="hold" grpId="0" nodeType="withEffect">
                                      <p:stCondLst>
                                        <p:cond delay="18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22" presetClass="entr" presetSubtype="2" fill="hold" nodeType="withEffect">
                                      <p:stCondLst>
                                        <p:cond delay="190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200"/>
                                            <p:tgtEl>
                                              <p:spTgt spid="24"/>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22" presetClass="entr" presetSubtype="2" fill="hold" nodeType="withEffect">
                                      <p:stCondLst>
                                        <p:cond delay="210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200"/>
                                            <p:tgtEl>
                                              <p:spTgt spid="21"/>
                                            </p:tgtEl>
                                          </p:cBhvr>
                                        </p:animEffect>
                                      </p:childTnLst>
                                    </p:cTn>
                                  </p:par>
                                  <p:par>
                                    <p:cTn id="60" presetID="10" presetClass="entr" presetSubtype="0" fill="hold" grpId="0" nodeType="withEffect">
                                      <p:stCondLst>
                                        <p:cond delay="22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22" presetClass="entr" presetSubtype="2" fill="hold" nodeType="withEffect">
                                      <p:stCondLst>
                                        <p:cond delay="230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200"/>
                                            <p:tgtEl>
                                              <p:spTgt spid="20"/>
                                            </p:tgtEl>
                                          </p:cBhvr>
                                        </p:animEffect>
                                      </p:childTnLst>
                                    </p:cTn>
                                  </p:par>
                                  <p:par>
                                    <p:cTn id="66" presetID="10" presetClass="entr" presetSubtype="0" fill="hold" grpId="0" nodeType="withEffect">
                                      <p:stCondLst>
                                        <p:cond delay="240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22" presetClass="entr" presetSubtype="2" fill="hold" nodeType="withEffect">
                                      <p:stCondLst>
                                        <p:cond delay="2500"/>
                                      </p:stCondLst>
                                      <p:childTnLst>
                                        <p:set>
                                          <p:cBhvr>
                                            <p:cTn id="70" dur="1" fill="hold">
                                              <p:stCondLst>
                                                <p:cond delay="0"/>
                                              </p:stCondLst>
                                            </p:cTn>
                                            <p:tgtEl>
                                              <p:spTgt spid="28"/>
                                            </p:tgtEl>
                                            <p:attrNameLst>
                                              <p:attrName>style.visibility</p:attrName>
                                            </p:attrNameLst>
                                          </p:cBhvr>
                                          <p:to>
                                            <p:strVal val="visible"/>
                                          </p:to>
                                        </p:set>
                                        <p:animEffect transition="in" filter="wipe(right)">
                                          <p:cBhvr>
                                            <p:cTn id="71" dur="200"/>
                                            <p:tgtEl>
                                              <p:spTgt spid="28"/>
                                            </p:tgtEl>
                                          </p:cBhvr>
                                        </p:animEffect>
                                      </p:childTnLst>
                                    </p:cTn>
                                  </p:par>
                                  <p:par>
                                    <p:cTn id="72" presetID="10" presetClass="entr" presetSubtype="0" fill="hold" grpId="0" nodeType="withEffect">
                                      <p:stCondLst>
                                        <p:cond delay="260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4" grpId="0" animBg="1"/>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Xxxxxxxxxxxxxxxxxxx</a:t>
            </a:r>
            <a:r>
              <a:rPr lang="en-US" dirty="0"/>
              <a:t> </a:t>
            </a:r>
            <a:r>
              <a:rPr lang="en-US" dirty="0" err="1"/>
              <a:t>xxxxxxx</a:t>
            </a:r>
            <a:r>
              <a:rPr lang="en-US" dirty="0"/>
              <a:t> x </a:t>
            </a:r>
            <a:r>
              <a:rPr lang="en-US" dirty="0" err="1"/>
              <a:t>xxxxxxx</a:t>
            </a:r>
            <a:endParaRPr lang="en-US" dirty="0"/>
          </a:p>
        </p:txBody>
      </p:sp>
      <p:sp>
        <p:nvSpPr>
          <p:cNvPr id="4" name="Text Placeholder 3"/>
          <p:cNvSpPr>
            <a:spLocks noGrp="1"/>
          </p:cNvSpPr>
          <p:nvPr>
            <p:ph type="body" sz="quarter" idx="10"/>
          </p:nvPr>
        </p:nvSpPr>
        <p:spPr/>
        <p:txBody>
          <a:bodyPr/>
          <a:lstStyle/>
          <a:p>
            <a:r>
              <a:rPr lang="en-US" dirty="0"/>
              <a:t>X xx </a:t>
            </a:r>
            <a:r>
              <a:rPr lang="en-US" dirty="0" err="1"/>
              <a:t>xxxxxxxxxxxxxxxx</a:t>
            </a:r>
            <a:r>
              <a:rPr lang="en-US" dirty="0"/>
              <a:t> xx </a:t>
            </a:r>
            <a:r>
              <a:rPr lang="en-US" dirty="0" err="1"/>
              <a:t>xxxxxxxx</a:t>
            </a:r>
            <a:r>
              <a:rPr lang="en-US" dirty="0"/>
              <a:t> xx xxx </a:t>
            </a:r>
            <a:r>
              <a:rPr lang="en-US" dirty="0" err="1"/>
              <a:t>xxxxxxx</a:t>
            </a:r>
            <a:r>
              <a:rPr lang="en-US" dirty="0"/>
              <a:t> x xx</a:t>
            </a:r>
          </a:p>
        </p:txBody>
      </p:sp>
      <p:cxnSp>
        <p:nvCxnSpPr>
          <p:cNvPr id="74" name="Straight Connector 73"/>
          <p:cNvCxnSpPr/>
          <p:nvPr/>
        </p:nvCxnSpPr>
        <p:spPr>
          <a:xfrm flipH="1" flipV="1">
            <a:off x="1835174" y="1971056"/>
            <a:ext cx="4571387" cy="1370851"/>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988261" y="2141407"/>
            <a:ext cx="1418300" cy="1149198"/>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2840276" y="3210479"/>
            <a:ext cx="3689643" cy="141803"/>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43039" y="3387347"/>
            <a:ext cx="4686881" cy="112040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5101596" y="3280373"/>
            <a:ext cx="1366069" cy="1348695"/>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17571" y="2191645"/>
            <a:ext cx="2022577" cy="107532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470976" y="3065215"/>
            <a:ext cx="3297432" cy="20175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470978" y="3310884"/>
            <a:ext cx="3297430" cy="1107202"/>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1" idx="29"/>
          </p:cNvCxnSpPr>
          <p:nvPr/>
        </p:nvCxnSpPr>
        <p:spPr>
          <a:xfrm flipH="1" flipV="1">
            <a:off x="6378521" y="3310883"/>
            <a:ext cx="756253" cy="1221877"/>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788809" y="2649217"/>
            <a:ext cx="1235504" cy="1235504"/>
            <a:chOff x="5788809" y="2940686"/>
            <a:chExt cx="1235504" cy="1235504"/>
          </a:xfrm>
        </p:grpSpPr>
        <p:sp>
          <p:nvSpPr>
            <p:cNvPr id="6" name="Oval 5"/>
            <p:cNvSpPr/>
            <p:nvPr/>
          </p:nvSpPr>
          <p:spPr>
            <a:xfrm>
              <a:off x="5788809" y="2940686"/>
              <a:ext cx="1235504" cy="12355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4" name="Group 4"/>
            <p:cNvGrpSpPr>
              <a:grpSpLocks noChangeAspect="1"/>
            </p:cNvGrpSpPr>
            <p:nvPr/>
          </p:nvGrpSpPr>
          <p:grpSpPr bwMode="auto">
            <a:xfrm>
              <a:off x="6112577" y="3199893"/>
              <a:ext cx="587968" cy="717090"/>
              <a:chOff x="1617" y="935"/>
              <a:chExt cx="255" cy="311"/>
            </a:xfrm>
            <a:solidFill>
              <a:srgbClr val="FFFFFF"/>
            </a:solidFill>
          </p:grpSpPr>
          <p:sp>
            <p:nvSpPr>
              <p:cNvPr id="25" name="Freeform 5"/>
              <p:cNvSpPr>
                <a:spLocks/>
              </p:cNvSpPr>
              <p:nvPr/>
            </p:nvSpPr>
            <p:spPr bwMode="auto">
              <a:xfrm>
                <a:off x="1805" y="1029"/>
                <a:ext cx="67" cy="66"/>
              </a:xfrm>
              <a:custGeom>
                <a:avLst/>
                <a:gdLst>
                  <a:gd name="T0" fmla="*/ 72 w 122"/>
                  <a:gd name="T1" fmla="*/ 61 h 121"/>
                  <a:gd name="T2" fmla="*/ 119 w 122"/>
                  <a:gd name="T3" fmla="*/ 14 h 121"/>
                  <a:gd name="T4" fmla="*/ 119 w 122"/>
                  <a:gd name="T5" fmla="*/ 3 h 121"/>
                  <a:gd name="T6" fmla="*/ 107 w 122"/>
                  <a:gd name="T7" fmla="*/ 3 h 121"/>
                  <a:gd name="T8" fmla="*/ 61 w 122"/>
                  <a:gd name="T9" fmla="*/ 49 h 121"/>
                  <a:gd name="T10" fmla="*/ 14 w 122"/>
                  <a:gd name="T11" fmla="*/ 3 h 121"/>
                  <a:gd name="T12" fmla="*/ 3 w 122"/>
                  <a:gd name="T13" fmla="*/ 3 h 121"/>
                  <a:gd name="T14" fmla="*/ 3 w 122"/>
                  <a:gd name="T15" fmla="*/ 14 h 121"/>
                  <a:gd name="T16" fmla="*/ 50 w 122"/>
                  <a:gd name="T17" fmla="*/ 61 h 121"/>
                  <a:gd name="T18" fmla="*/ 3 w 122"/>
                  <a:gd name="T19" fmla="*/ 107 h 121"/>
                  <a:gd name="T20" fmla="*/ 3 w 122"/>
                  <a:gd name="T21" fmla="*/ 119 h 121"/>
                  <a:gd name="T22" fmla="*/ 9 w 122"/>
                  <a:gd name="T23" fmla="*/ 121 h 121"/>
                  <a:gd name="T24" fmla="*/ 14 w 122"/>
                  <a:gd name="T25" fmla="*/ 119 h 121"/>
                  <a:gd name="T26" fmla="*/ 61 w 122"/>
                  <a:gd name="T27" fmla="*/ 72 h 121"/>
                  <a:gd name="T28" fmla="*/ 107 w 122"/>
                  <a:gd name="T29" fmla="*/ 119 h 121"/>
                  <a:gd name="T30" fmla="*/ 113 w 122"/>
                  <a:gd name="T31" fmla="*/ 121 h 121"/>
                  <a:gd name="T32" fmla="*/ 119 w 122"/>
                  <a:gd name="T33" fmla="*/ 119 h 121"/>
                  <a:gd name="T34" fmla="*/ 119 w 122"/>
                  <a:gd name="T35" fmla="*/ 107 h 121"/>
                  <a:gd name="T36" fmla="*/ 72 w 122"/>
                  <a:gd name="T3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72" y="61"/>
                    </a:moveTo>
                    <a:cubicBezTo>
                      <a:pt x="119" y="14"/>
                      <a:pt x="119" y="14"/>
                      <a:pt x="119" y="14"/>
                    </a:cubicBezTo>
                    <a:cubicBezTo>
                      <a:pt x="122" y="11"/>
                      <a:pt x="122" y="6"/>
                      <a:pt x="119" y="3"/>
                    </a:cubicBezTo>
                    <a:cubicBezTo>
                      <a:pt x="116" y="0"/>
                      <a:pt x="111" y="0"/>
                      <a:pt x="107" y="3"/>
                    </a:cubicBezTo>
                    <a:cubicBezTo>
                      <a:pt x="61" y="49"/>
                      <a:pt x="61" y="49"/>
                      <a:pt x="61" y="49"/>
                    </a:cubicBezTo>
                    <a:cubicBezTo>
                      <a:pt x="14" y="3"/>
                      <a:pt x="14" y="3"/>
                      <a:pt x="14" y="3"/>
                    </a:cubicBezTo>
                    <a:cubicBezTo>
                      <a:pt x="11" y="0"/>
                      <a:pt x="6" y="0"/>
                      <a:pt x="3" y="3"/>
                    </a:cubicBezTo>
                    <a:cubicBezTo>
                      <a:pt x="0" y="6"/>
                      <a:pt x="0" y="11"/>
                      <a:pt x="3" y="14"/>
                    </a:cubicBezTo>
                    <a:cubicBezTo>
                      <a:pt x="50" y="61"/>
                      <a:pt x="50" y="61"/>
                      <a:pt x="50" y="61"/>
                    </a:cubicBezTo>
                    <a:cubicBezTo>
                      <a:pt x="3" y="107"/>
                      <a:pt x="3" y="107"/>
                      <a:pt x="3" y="107"/>
                    </a:cubicBezTo>
                    <a:cubicBezTo>
                      <a:pt x="0" y="110"/>
                      <a:pt x="0" y="115"/>
                      <a:pt x="3" y="119"/>
                    </a:cubicBezTo>
                    <a:cubicBezTo>
                      <a:pt x="5" y="120"/>
                      <a:pt x="7" y="121"/>
                      <a:pt x="9" y="121"/>
                    </a:cubicBezTo>
                    <a:cubicBezTo>
                      <a:pt x="11" y="121"/>
                      <a:pt x="13" y="120"/>
                      <a:pt x="14" y="119"/>
                    </a:cubicBezTo>
                    <a:cubicBezTo>
                      <a:pt x="61" y="72"/>
                      <a:pt x="61" y="72"/>
                      <a:pt x="61" y="72"/>
                    </a:cubicBezTo>
                    <a:cubicBezTo>
                      <a:pt x="107" y="119"/>
                      <a:pt x="107" y="119"/>
                      <a:pt x="107" y="119"/>
                    </a:cubicBezTo>
                    <a:cubicBezTo>
                      <a:pt x="109" y="120"/>
                      <a:pt x="111" y="121"/>
                      <a:pt x="113" y="121"/>
                    </a:cubicBezTo>
                    <a:cubicBezTo>
                      <a:pt x="115" y="121"/>
                      <a:pt x="117" y="120"/>
                      <a:pt x="119" y="119"/>
                    </a:cubicBezTo>
                    <a:cubicBezTo>
                      <a:pt x="122" y="115"/>
                      <a:pt x="122" y="110"/>
                      <a:pt x="119" y="107"/>
                    </a:cubicBezTo>
                    <a:lnTo>
                      <a:pt x="7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
              <p:cNvSpPr>
                <a:spLocks/>
              </p:cNvSpPr>
              <p:nvPr/>
            </p:nvSpPr>
            <p:spPr bwMode="auto">
              <a:xfrm>
                <a:off x="1738" y="935"/>
                <a:ext cx="66" cy="66"/>
              </a:xfrm>
              <a:custGeom>
                <a:avLst/>
                <a:gdLst>
                  <a:gd name="T0" fmla="*/ 119 w 122"/>
                  <a:gd name="T1" fmla="*/ 3 h 121"/>
                  <a:gd name="T2" fmla="*/ 108 w 122"/>
                  <a:gd name="T3" fmla="*/ 3 h 121"/>
                  <a:gd name="T4" fmla="*/ 61 w 122"/>
                  <a:gd name="T5" fmla="*/ 49 h 121"/>
                  <a:gd name="T6" fmla="*/ 15 w 122"/>
                  <a:gd name="T7" fmla="*/ 3 h 121"/>
                  <a:gd name="T8" fmla="*/ 3 w 122"/>
                  <a:gd name="T9" fmla="*/ 3 h 121"/>
                  <a:gd name="T10" fmla="*/ 3 w 122"/>
                  <a:gd name="T11" fmla="*/ 14 h 121"/>
                  <a:gd name="T12" fmla="*/ 50 w 122"/>
                  <a:gd name="T13" fmla="*/ 61 h 121"/>
                  <a:gd name="T14" fmla="*/ 3 w 122"/>
                  <a:gd name="T15" fmla="*/ 107 h 121"/>
                  <a:gd name="T16" fmla="*/ 3 w 122"/>
                  <a:gd name="T17" fmla="*/ 118 h 121"/>
                  <a:gd name="T18" fmla="*/ 9 w 122"/>
                  <a:gd name="T19" fmla="*/ 121 h 121"/>
                  <a:gd name="T20" fmla="*/ 15 w 122"/>
                  <a:gd name="T21" fmla="*/ 118 h 121"/>
                  <a:gd name="T22" fmla="*/ 61 w 122"/>
                  <a:gd name="T23" fmla="*/ 72 h 121"/>
                  <a:gd name="T24" fmla="*/ 108 w 122"/>
                  <a:gd name="T25" fmla="*/ 118 h 121"/>
                  <a:gd name="T26" fmla="*/ 113 w 122"/>
                  <a:gd name="T27" fmla="*/ 121 h 121"/>
                  <a:gd name="T28" fmla="*/ 119 w 122"/>
                  <a:gd name="T29" fmla="*/ 118 h 121"/>
                  <a:gd name="T30" fmla="*/ 119 w 122"/>
                  <a:gd name="T31" fmla="*/ 107 h 121"/>
                  <a:gd name="T32" fmla="*/ 73 w 122"/>
                  <a:gd name="T33" fmla="*/ 61 h 121"/>
                  <a:gd name="T34" fmla="*/ 119 w 122"/>
                  <a:gd name="T35" fmla="*/ 14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49"/>
                      <a:pt x="61" y="49"/>
                      <a:pt x="61" y="49"/>
                    </a:cubicBezTo>
                    <a:cubicBezTo>
                      <a:pt x="15" y="3"/>
                      <a:pt x="15" y="3"/>
                      <a:pt x="15" y="3"/>
                    </a:cubicBezTo>
                    <a:cubicBezTo>
                      <a:pt x="12" y="0"/>
                      <a:pt x="7" y="0"/>
                      <a:pt x="3" y="3"/>
                    </a:cubicBezTo>
                    <a:cubicBezTo>
                      <a:pt x="0" y="6"/>
                      <a:pt x="0" y="11"/>
                      <a:pt x="3" y="14"/>
                    </a:cubicBezTo>
                    <a:cubicBezTo>
                      <a:pt x="50" y="61"/>
                      <a:pt x="50" y="61"/>
                      <a:pt x="50" y="61"/>
                    </a:cubicBezTo>
                    <a:cubicBezTo>
                      <a:pt x="3" y="107"/>
                      <a:pt x="3" y="107"/>
                      <a:pt x="3" y="107"/>
                    </a:cubicBezTo>
                    <a:cubicBezTo>
                      <a:pt x="0" y="110"/>
                      <a:pt x="0" y="115"/>
                      <a:pt x="3" y="118"/>
                    </a:cubicBezTo>
                    <a:cubicBezTo>
                      <a:pt x="5" y="120"/>
                      <a:pt x="7" y="121"/>
                      <a:pt x="9" y="121"/>
                    </a:cubicBezTo>
                    <a:cubicBezTo>
                      <a:pt x="11" y="121"/>
                      <a:pt x="13" y="120"/>
                      <a:pt x="15" y="118"/>
                    </a:cubicBezTo>
                    <a:cubicBezTo>
                      <a:pt x="61" y="72"/>
                      <a:pt x="61" y="72"/>
                      <a:pt x="61" y="72"/>
                    </a:cubicBezTo>
                    <a:cubicBezTo>
                      <a:pt x="108" y="118"/>
                      <a:pt x="108" y="118"/>
                      <a:pt x="108" y="118"/>
                    </a:cubicBezTo>
                    <a:cubicBezTo>
                      <a:pt x="109" y="120"/>
                      <a:pt x="111" y="121"/>
                      <a:pt x="113" y="121"/>
                    </a:cubicBezTo>
                    <a:cubicBezTo>
                      <a:pt x="115" y="121"/>
                      <a:pt x="117" y="120"/>
                      <a:pt x="119" y="118"/>
                    </a:cubicBezTo>
                    <a:cubicBezTo>
                      <a:pt x="122" y="115"/>
                      <a:pt x="122" y="110"/>
                      <a:pt x="119" y="107"/>
                    </a:cubicBezTo>
                    <a:cubicBezTo>
                      <a:pt x="73" y="61"/>
                      <a:pt x="73" y="61"/>
                      <a:pt x="73" y="61"/>
                    </a:cubicBezTo>
                    <a:cubicBezTo>
                      <a:pt x="119" y="14"/>
                      <a:pt x="119" y="14"/>
                      <a:pt x="119" y="14"/>
                    </a:cubicBezTo>
                    <a:cubicBezTo>
                      <a:pt x="122" y="11"/>
                      <a:pt x="122" y="6"/>
                      <a:pt x="11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7"/>
              <p:cNvSpPr>
                <a:spLocks/>
              </p:cNvSpPr>
              <p:nvPr/>
            </p:nvSpPr>
            <p:spPr bwMode="auto">
              <a:xfrm>
                <a:off x="1617" y="1123"/>
                <a:ext cx="67" cy="66"/>
              </a:xfrm>
              <a:custGeom>
                <a:avLst/>
                <a:gdLst>
                  <a:gd name="T0" fmla="*/ 119 w 122"/>
                  <a:gd name="T1" fmla="*/ 3 h 121"/>
                  <a:gd name="T2" fmla="*/ 108 w 122"/>
                  <a:gd name="T3" fmla="*/ 3 h 121"/>
                  <a:gd name="T4" fmla="*/ 61 w 122"/>
                  <a:gd name="T5" fmla="*/ 50 h 121"/>
                  <a:gd name="T6" fmla="*/ 15 w 122"/>
                  <a:gd name="T7" fmla="*/ 3 h 121"/>
                  <a:gd name="T8" fmla="*/ 4 w 122"/>
                  <a:gd name="T9" fmla="*/ 3 h 121"/>
                  <a:gd name="T10" fmla="*/ 4 w 122"/>
                  <a:gd name="T11" fmla="*/ 15 h 121"/>
                  <a:gd name="T12" fmla="*/ 50 w 122"/>
                  <a:gd name="T13" fmla="*/ 61 h 121"/>
                  <a:gd name="T14" fmla="*/ 4 w 122"/>
                  <a:gd name="T15" fmla="*/ 108 h 121"/>
                  <a:gd name="T16" fmla="*/ 4 w 122"/>
                  <a:gd name="T17" fmla="*/ 119 h 121"/>
                  <a:gd name="T18" fmla="*/ 9 w 122"/>
                  <a:gd name="T19" fmla="*/ 121 h 121"/>
                  <a:gd name="T20" fmla="*/ 15 w 122"/>
                  <a:gd name="T21" fmla="*/ 119 h 121"/>
                  <a:gd name="T22" fmla="*/ 61 w 122"/>
                  <a:gd name="T23" fmla="*/ 72 h 121"/>
                  <a:gd name="T24" fmla="*/ 108 w 122"/>
                  <a:gd name="T25" fmla="*/ 119 h 121"/>
                  <a:gd name="T26" fmla="*/ 113 w 122"/>
                  <a:gd name="T27" fmla="*/ 121 h 121"/>
                  <a:gd name="T28" fmla="*/ 119 w 122"/>
                  <a:gd name="T29" fmla="*/ 119 h 121"/>
                  <a:gd name="T30" fmla="*/ 119 w 122"/>
                  <a:gd name="T31" fmla="*/ 108 h 121"/>
                  <a:gd name="T32" fmla="*/ 73 w 122"/>
                  <a:gd name="T33" fmla="*/ 61 h 121"/>
                  <a:gd name="T34" fmla="*/ 119 w 122"/>
                  <a:gd name="T35" fmla="*/ 15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50"/>
                      <a:pt x="61" y="50"/>
                      <a:pt x="61" y="50"/>
                    </a:cubicBezTo>
                    <a:cubicBezTo>
                      <a:pt x="15" y="3"/>
                      <a:pt x="15" y="3"/>
                      <a:pt x="15" y="3"/>
                    </a:cubicBezTo>
                    <a:cubicBezTo>
                      <a:pt x="12" y="0"/>
                      <a:pt x="7" y="0"/>
                      <a:pt x="4" y="3"/>
                    </a:cubicBezTo>
                    <a:cubicBezTo>
                      <a:pt x="0" y="6"/>
                      <a:pt x="0" y="12"/>
                      <a:pt x="4" y="15"/>
                    </a:cubicBezTo>
                    <a:cubicBezTo>
                      <a:pt x="50" y="61"/>
                      <a:pt x="50" y="61"/>
                      <a:pt x="50" y="61"/>
                    </a:cubicBezTo>
                    <a:cubicBezTo>
                      <a:pt x="4" y="108"/>
                      <a:pt x="4" y="108"/>
                      <a:pt x="4" y="108"/>
                    </a:cubicBezTo>
                    <a:cubicBezTo>
                      <a:pt x="0" y="111"/>
                      <a:pt x="0" y="116"/>
                      <a:pt x="4" y="119"/>
                    </a:cubicBezTo>
                    <a:cubicBezTo>
                      <a:pt x="5" y="120"/>
                      <a:pt x="7" y="121"/>
                      <a:pt x="9" y="121"/>
                    </a:cubicBezTo>
                    <a:cubicBezTo>
                      <a:pt x="11" y="121"/>
                      <a:pt x="13" y="120"/>
                      <a:pt x="15" y="119"/>
                    </a:cubicBezTo>
                    <a:cubicBezTo>
                      <a:pt x="61" y="72"/>
                      <a:pt x="61" y="72"/>
                      <a:pt x="61" y="72"/>
                    </a:cubicBezTo>
                    <a:cubicBezTo>
                      <a:pt x="108" y="119"/>
                      <a:pt x="108" y="119"/>
                      <a:pt x="108" y="119"/>
                    </a:cubicBezTo>
                    <a:cubicBezTo>
                      <a:pt x="109" y="120"/>
                      <a:pt x="111" y="121"/>
                      <a:pt x="113" y="121"/>
                    </a:cubicBezTo>
                    <a:cubicBezTo>
                      <a:pt x="115" y="121"/>
                      <a:pt x="118" y="120"/>
                      <a:pt x="119" y="119"/>
                    </a:cubicBezTo>
                    <a:cubicBezTo>
                      <a:pt x="122" y="116"/>
                      <a:pt x="122" y="111"/>
                      <a:pt x="119" y="108"/>
                    </a:cubicBezTo>
                    <a:cubicBezTo>
                      <a:pt x="73" y="61"/>
                      <a:pt x="73" y="61"/>
                      <a:pt x="73" y="61"/>
                    </a:cubicBezTo>
                    <a:cubicBezTo>
                      <a:pt x="119" y="15"/>
                      <a:pt x="119" y="15"/>
                      <a:pt x="119" y="15"/>
                    </a:cubicBezTo>
                    <a:cubicBezTo>
                      <a:pt x="122" y="12"/>
                      <a:pt x="122" y="6"/>
                      <a:pt x="11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8"/>
              <p:cNvSpPr>
                <a:spLocks noEditPoints="1"/>
              </p:cNvSpPr>
              <p:nvPr/>
            </p:nvSpPr>
            <p:spPr bwMode="auto">
              <a:xfrm>
                <a:off x="1631" y="1003"/>
                <a:ext cx="167" cy="243"/>
              </a:xfrm>
              <a:custGeom>
                <a:avLst/>
                <a:gdLst>
                  <a:gd name="T0" fmla="*/ 254 w 306"/>
                  <a:gd name="T1" fmla="*/ 326 h 444"/>
                  <a:gd name="T2" fmla="*/ 254 w 306"/>
                  <a:gd name="T3" fmla="*/ 246 h 444"/>
                  <a:gd name="T4" fmla="*/ 252 w 306"/>
                  <a:gd name="T5" fmla="*/ 240 h 444"/>
                  <a:gd name="T6" fmla="*/ 28 w 306"/>
                  <a:gd name="T7" fmla="*/ 16 h 444"/>
                  <a:gd name="T8" fmla="*/ 129 w 306"/>
                  <a:gd name="T9" fmla="*/ 16 h 444"/>
                  <a:gd name="T10" fmla="*/ 137 w 306"/>
                  <a:gd name="T11" fmla="*/ 8 h 444"/>
                  <a:gd name="T12" fmla="*/ 129 w 306"/>
                  <a:gd name="T13" fmla="*/ 0 h 444"/>
                  <a:gd name="T14" fmla="*/ 8 w 306"/>
                  <a:gd name="T15" fmla="*/ 0 h 444"/>
                  <a:gd name="T16" fmla="*/ 8 w 306"/>
                  <a:gd name="T17" fmla="*/ 0 h 444"/>
                  <a:gd name="T18" fmla="*/ 8 w 306"/>
                  <a:gd name="T19" fmla="*/ 0 h 444"/>
                  <a:gd name="T20" fmla="*/ 8 w 306"/>
                  <a:gd name="T21" fmla="*/ 0 h 444"/>
                  <a:gd name="T22" fmla="*/ 8 w 306"/>
                  <a:gd name="T23" fmla="*/ 0 h 444"/>
                  <a:gd name="T24" fmla="*/ 7 w 306"/>
                  <a:gd name="T25" fmla="*/ 0 h 444"/>
                  <a:gd name="T26" fmla="*/ 6 w 306"/>
                  <a:gd name="T27" fmla="*/ 1 h 444"/>
                  <a:gd name="T28" fmla="*/ 5 w 306"/>
                  <a:gd name="T29" fmla="*/ 1 h 444"/>
                  <a:gd name="T30" fmla="*/ 5 w 306"/>
                  <a:gd name="T31" fmla="*/ 1 h 444"/>
                  <a:gd name="T32" fmla="*/ 4 w 306"/>
                  <a:gd name="T33" fmla="*/ 2 h 444"/>
                  <a:gd name="T34" fmla="*/ 2 w 306"/>
                  <a:gd name="T35" fmla="*/ 4 h 444"/>
                  <a:gd name="T36" fmla="*/ 1 w 306"/>
                  <a:gd name="T37" fmla="*/ 4 h 444"/>
                  <a:gd name="T38" fmla="*/ 1 w 306"/>
                  <a:gd name="T39" fmla="*/ 5 h 444"/>
                  <a:gd name="T40" fmla="*/ 1 w 306"/>
                  <a:gd name="T41" fmla="*/ 6 h 444"/>
                  <a:gd name="T42" fmla="*/ 1 w 306"/>
                  <a:gd name="T43" fmla="*/ 7 h 444"/>
                  <a:gd name="T44" fmla="*/ 0 w 306"/>
                  <a:gd name="T45" fmla="*/ 8 h 444"/>
                  <a:gd name="T46" fmla="*/ 0 w 306"/>
                  <a:gd name="T47" fmla="*/ 129 h 444"/>
                  <a:gd name="T48" fmla="*/ 8 w 306"/>
                  <a:gd name="T49" fmla="*/ 137 h 444"/>
                  <a:gd name="T50" fmla="*/ 16 w 306"/>
                  <a:gd name="T51" fmla="*/ 129 h 444"/>
                  <a:gd name="T52" fmla="*/ 16 w 306"/>
                  <a:gd name="T53" fmla="*/ 28 h 444"/>
                  <a:gd name="T54" fmla="*/ 238 w 306"/>
                  <a:gd name="T55" fmla="*/ 249 h 444"/>
                  <a:gd name="T56" fmla="*/ 238 w 306"/>
                  <a:gd name="T57" fmla="*/ 326 h 444"/>
                  <a:gd name="T58" fmla="*/ 187 w 306"/>
                  <a:gd name="T59" fmla="*/ 385 h 444"/>
                  <a:gd name="T60" fmla="*/ 246 w 306"/>
                  <a:gd name="T61" fmla="*/ 444 h 444"/>
                  <a:gd name="T62" fmla="*/ 306 w 306"/>
                  <a:gd name="T63" fmla="*/ 385 h 444"/>
                  <a:gd name="T64" fmla="*/ 254 w 306"/>
                  <a:gd name="T65" fmla="*/ 326 h 444"/>
                  <a:gd name="T66" fmla="*/ 246 w 306"/>
                  <a:gd name="T67" fmla="*/ 428 h 444"/>
                  <a:gd name="T68" fmla="*/ 203 w 306"/>
                  <a:gd name="T69" fmla="*/ 385 h 444"/>
                  <a:gd name="T70" fmla="*/ 246 w 306"/>
                  <a:gd name="T71" fmla="*/ 341 h 444"/>
                  <a:gd name="T72" fmla="*/ 290 w 306"/>
                  <a:gd name="T73" fmla="*/ 385 h 444"/>
                  <a:gd name="T74" fmla="*/ 246 w 306"/>
                  <a:gd name="T75" fmla="*/ 42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444">
                    <a:moveTo>
                      <a:pt x="254" y="326"/>
                    </a:moveTo>
                    <a:cubicBezTo>
                      <a:pt x="254" y="246"/>
                      <a:pt x="254" y="246"/>
                      <a:pt x="254" y="246"/>
                    </a:cubicBezTo>
                    <a:cubicBezTo>
                      <a:pt x="254" y="244"/>
                      <a:pt x="253" y="242"/>
                      <a:pt x="252" y="240"/>
                    </a:cubicBezTo>
                    <a:cubicBezTo>
                      <a:pt x="28" y="16"/>
                      <a:pt x="28" y="16"/>
                      <a:pt x="28" y="16"/>
                    </a:cubicBezTo>
                    <a:cubicBezTo>
                      <a:pt x="129" y="16"/>
                      <a:pt x="129" y="16"/>
                      <a:pt x="129" y="16"/>
                    </a:cubicBezTo>
                    <a:cubicBezTo>
                      <a:pt x="134" y="16"/>
                      <a:pt x="137" y="13"/>
                      <a:pt x="137" y="8"/>
                    </a:cubicBezTo>
                    <a:cubicBezTo>
                      <a:pt x="137" y="4"/>
                      <a:pt x="134" y="0"/>
                      <a:pt x="129"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1"/>
                      <a:pt x="6" y="1"/>
                      <a:pt x="6" y="1"/>
                    </a:cubicBezTo>
                    <a:cubicBezTo>
                      <a:pt x="6" y="1"/>
                      <a:pt x="6" y="1"/>
                      <a:pt x="5" y="1"/>
                    </a:cubicBezTo>
                    <a:cubicBezTo>
                      <a:pt x="5" y="1"/>
                      <a:pt x="5" y="1"/>
                      <a:pt x="5" y="1"/>
                    </a:cubicBezTo>
                    <a:cubicBezTo>
                      <a:pt x="4" y="1"/>
                      <a:pt x="4" y="2"/>
                      <a:pt x="4" y="2"/>
                    </a:cubicBezTo>
                    <a:cubicBezTo>
                      <a:pt x="3" y="2"/>
                      <a:pt x="2" y="3"/>
                      <a:pt x="2" y="4"/>
                    </a:cubicBezTo>
                    <a:cubicBezTo>
                      <a:pt x="2" y="4"/>
                      <a:pt x="2" y="4"/>
                      <a:pt x="1" y="4"/>
                    </a:cubicBezTo>
                    <a:cubicBezTo>
                      <a:pt x="1" y="5"/>
                      <a:pt x="1" y="5"/>
                      <a:pt x="1" y="5"/>
                    </a:cubicBezTo>
                    <a:cubicBezTo>
                      <a:pt x="1" y="6"/>
                      <a:pt x="1" y="6"/>
                      <a:pt x="1" y="6"/>
                    </a:cubicBezTo>
                    <a:cubicBezTo>
                      <a:pt x="1" y="6"/>
                      <a:pt x="1" y="7"/>
                      <a:pt x="1" y="7"/>
                    </a:cubicBezTo>
                    <a:cubicBezTo>
                      <a:pt x="0" y="7"/>
                      <a:pt x="0" y="8"/>
                      <a:pt x="0" y="8"/>
                    </a:cubicBezTo>
                    <a:cubicBezTo>
                      <a:pt x="0" y="129"/>
                      <a:pt x="0" y="129"/>
                      <a:pt x="0" y="129"/>
                    </a:cubicBezTo>
                    <a:cubicBezTo>
                      <a:pt x="0" y="134"/>
                      <a:pt x="4" y="137"/>
                      <a:pt x="8" y="137"/>
                    </a:cubicBezTo>
                    <a:cubicBezTo>
                      <a:pt x="13" y="137"/>
                      <a:pt x="16" y="134"/>
                      <a:pt x="16" y="129"/>
                    </a:cubicBezTo>
                    <a:cubicBezTo>
                      <a:pt x="16" y="28"/>
                      <a:pt x="16" y="28"/>
                      <a:pt x="16" y="28"/>
                    </a:cubicBezTo>
                    <a:cubicBezTo>
                      <a:pt x="238" y="249"/>
                      <a:pt x="238" y="249"/>
                      <a:pt x="238" y="249"/>
                    </a:cubicBezTo>
                    <a:cubicBezTo>
                      <a:pt x="238" y="326"/>
                      <a:pt x="238" y="326"/>
                      <a:pt x="238" y="326"/>
                    </a:cubicBezTo>
                    <a:cubicBezTo>
                      <a:pt x="209" y="330"/>
                      <a:pt x="187" y="355"/>
                      <a:pt x="187" y="385"/>
                    </a:cubicBezTo>
                    <a:cubicBezTo>
                      <a:pt x="187" y="418"/>
                      <a:pt x="213" y="444"/>
                      <a:pt x="246" y="444"/>
                    </a:cubicBezTo>
                    <a:cubicBezTo>
                      <a:pt x="279" y="444"/>
                      <a:pt x="306" y="418"/>
                      <a:pt x="306" y="385"/>
                    </a:cubicBezTo>
                    <a:cubicBezTo>
                      <a:pt x="306" y="355"/>
                      <a:pt x="283" y="330"/>
                      <a:pt x="254" y="326"/>
                    </a:cubicBezTo>
                    <a:close/>
                    <a:moveTo>
                      <a:pt x="246" y="428"/>
                    </a:moveTo>
                    <a:cubicBezTo>
                      <a:pt x="222" y="428"/>
                      <a:pt x="203" y="409"/>
                      <a:pt x="203" y="385"/>
                    </a:cubicBezTo>
                    <a:cubicBezTo>
                      <a:pt x="203" y="361"/>
                      <a:pt x="222" y="341"/>
                      <a:pt x="246" y="341"/>
                    </a:cubicBezTo>
                    <a:cubicBezTo>
                      <a:pt x="270" y="341"/>
                      <a:pt x="290" y="361"/>
                      <a:pt x="290" y="385"/>
                    </a:cubicBezTo>
                    <a:cubicBezTo>
                      <a:pt x="290" y="409"/>
                      <a:pt x="270" y="428"/>
                      <a:pt x="246" y="4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7" name="Group 66"/>
          <p:cNvGrpSpPr/>
          <p:nvPr/>
        </p:nvGrpSpPr>
        <p:grpSpPr>
          <a:xfrm>
            <a:off x="1390108" y="3999654"/>
            <a:ext cx="943434" cy="943434"/>
            <a:chOff x="1552166" y="3561681"/>
            <a:chExt cx="943434" cy="943434"/>
          </a:xfrm>
        </p:grpSpPr>
        <p:sp>
          <p:nvSpPr>
            <p:cNvPr id="7" name="Oval 6"/>
            <p:cNvSpPr/>
            <p:nvPr/>
          </p:nvSpPr>
          <p:spPr>
            <a:xfrm>
              <a:off x="1552166" y="3561681"/>
              <a:ext cx="943434" cy="94343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9" name="Group 11"/>
            <p:cNvGrpSpPr>
              <a:grpSpLocks noChangeAspect="1"/>
            </p:cNvGrpSpPr>
            <p:nvPr/>
          </p:nvGrpSpPr>
          <p:grpSpPr bwMode="auto">
            <a:xfrm>
              <a:off x="1787515" y="3770533"/>
              <a:ext cx="472738" cy="479062"/>
              <a:chOff x="2926" y="926"/>
              <a:chExt cx="299" cy="303"/>
            </a:xfrm>
            <a:solidFill>
              <a:srgbClr val="FFFFFF"/>
            </a:solidFill>
          </p:grpSpPr>
          <p:sp>
            <p:nvSpPr>
              <p:cNvPr id="30" name="Freeform 12"/>
              <p:cNvSpPr>
                <a:spLocks/>
              </p:cNvSpPr>
              <p:nvPr/>
            </p:nvSpPr>
            <p:spPr bwMode="auto">
              <a:xfrm>
                <a:off x="2987" y="1016"/>
                <a:ext cx="215" cy="189"/>
              </a:xfrm>
              <a:custGeom>
                <a:avLst/>
                <a:gdLst>
                  <a:gd name="T0" fmla="*/ 353 w 361"/>
                  <a:gd name="T1" fmla="*/ 318 h 318"/>
                  <a:gd name="T2" fmla="*/ 8 w 361"/>
                  <a:gd name="T3" fmla="*/ 318 h 318"/>
                  <a:gd name="T4" fmla="*/ 0 w 361"/>
                  <a:gd name="T5" fmla="*/ 310 h 318"/>
                  <a:gd name="T6" fmla="*/ 0 w 361"/>
                  <a:gd name="T7" fmla="*/ 8 h 318"/>
                  <a:gd name="T8" fmla="*/ 8 w 361"/>
                  <a:gd name="T9" fmla="*/ 0 h 318"/>
                  <a:gd name="T10" fmla="*/ 103 w 361"/>
                  <a:gd name="T11" fmla="*/ 0 h 318"/>
                  <a:gd name="T12" fmla="*/ 111 w 361"/>
                  <a:gd name="T13" fmla="*/ 8 h 318"/>
                  <a:gd name="T14" fmla="*/ 103 w 361"/>
                  <a:gd name="T15" fmla="*/ 16 h 318"/>
                  <a:gd name="T16" fmla="*/ 16 w 361"/>
                  <a:gd name="T17" fmla="*/ 16 h 318"/>
                  <a:gd name="T18" fmla="*/ 16 w 361"/>
                  <a:gd name="T19" fmla="*/ 302 h 318"/>
                  <a:gd name="T20" fmla="*/ 345 w 361"/>
                  <a:gd name="T21" fmla="*/ 302 h 318"/>
                  <a:gd name="T22" fmla="*/ 345 w 361"/>
                  <a:gd name="T23" fmla="*/ 16 h 318"/>
                  <a:gd name="T24" fmla="*/ 318 w 361"/>
                  <a:gd name="T25" fmla="*/ 16 h 318"/>
                  <a:gd name="T26" fmla="*/ 310 w 361"/>
                  <a:gd name="T27" fmla="*/ 8 h 318"/>
                  <a:gd name="T28" fmla="*/ 318 w 361"/>
                  <a:gd name="T29" fmla="*/ 0 h 318"/>
                  <a:gd name="T30" fmla="*/ 353 w 361"/>
                  <a:gd name="T31" fmla="*/ 0 h 318"/>
                  <a:gd name="T32" fmla="*/ 361 w 361"/>
                  <a:gd name="T33" fmla="*/ 8 h 318"/>
                  <a:gd name="T34" fmla="*/ 361 w 361"/>
                  <a:gd name="T35" fmla="*/ 310 h 318"/>
                  <a:gd name="T36" fmla="*/ 353 w 361"/>
                  <a:gd name="T3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18">
                    <a:moveTo>
                      <a:pt x="353" y="318"/>
                    </a:moveTo>
                    <a:cubicBezTo>
                      <a:pt x="8" y="318"/>
                      <a:pt x="8" y="318"/>
                      <a:pt x="8" y="318"/>
                    </a:cubicBezTo>
                    <a:cubicBezTo>
                      <a:pt x="4" y="318"/>
                      <a:pt x="0" y="314"/>
                      <a:pt x="0" y="310"/>
                    </a:cubicBezTo>
                    <a:cubicBezTo>
                      <a:pt x="0" y="8"/>
                      <a:pt x="0" y="8"/>
                      <a:pt x="0" y="8"/>
                    </a:cubicBezTo>
                    <a:cubicBezTo>
                      <a:pt x="0" y="4"/>
                      <a:pt x="4" y="0"/>
                      <a:pt x="8" y="0"/>
                    </a:cubicBezTo>
                    <a:cubicBezTo>
                      <a:pt x="103" y="0"/>
                      <a:pt x="103" y="0"/>
                      <a:pt x="103" y="0"/>
                    </a:cubicBezTo>
                    <a:cubicBezTo>
                      <a:pt x="107" y="0"/>
                      <a:pt x="111" y="4"/>
                      <a:pt x="111" y="8"/>
                    </a:cubicBezTo>
                    <a:cubicBezTo>
                      <a:pt x="111" y="13"/>
                      <a:pt x="107" y="16"/>
                      <a:pt x="103" y="16"/>
                    </a:cubicBezTo>
                    <a:cubicBezTo>
                      <a:pt x="16" y="16"/>
                      <a:pt x="16" y="16"/>
                      <a:pt x="16" y="16"/>
                    </a:cubicBezTo>
                    <a:cubicBezTo>
                      <a:pt x="16" y="302"/>
                      <a:pt x="16" y="302"/>
                      <a:pt x="16" y="302"/>
                    </a:cubicBezTo>
                    <a:cubicBezTo>
                      <a:pt x="345" y="302"/>
                      <a:pt x="345" y="302"/>
                      <a:pt x="345" y="302"/>
                    </a:cubicBezTo>
                    <a:cubicBezTo>
                      <a:pt x="345" y="16"/>
                      <a:pt x="345" y="16"/>
                      <a:pt x="345" y="16"/>
                    </a:cubicBezTo>
                    <a:cubicBezTo>
                      <a:pt x="318" y="16"/>
                      <a:pt x="318" y="16"/>
                      <a:pt x="318" y="16"/>
                    </a:cubicBezTo>
                    <a:cubicBezTo>
                      <a:pt x="314" y="16"/>
                      <a:pt x="310" y="13"/>
                      <a:pt x="310" y="8"/>
                    </a:cubicBezTo>
                    <a:cubicBezTo>
                      <a:pt x="310" y="4"/>
                      <a:pt x="314" y="0"/>
                      <a:pt x="318" y="0"/>
                    </a:cubicBezTo>
                    <a:cubicBezTo>
                      <a:pt x="353" y="0"/>
                      <a:pt x="353" y="0"/>
                      <a:pt x="353" y="0"/>
                    </a:cubicBezTo>
                    <a:cubicBezTo>
                      <a:pt x="358" y="0"/>
                      <a:pt x="361" y="4"/>
                      <a:pt x="361" y="8"/>
                    </a:cubicBezTo>
                    <a:cubicBezTo>
                      <a:pt x="361" y="310"/>
                      <a:pt x="361" y="310"/>
                      <a:pt x="361" y="310"/>
                    </a:cubicBezTo>
                    <a:cubicBezTo>
                      <a:pt x="361" y="314"/>
                      <a:pt x="358" y="318"/>
                      <a:pt x="353" y="3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3"/>
              <p:cNvSpPr>
                <a:spLocks/>
              </p:cNvSpPr>
              <p:nvPr/>
            </p:nvSpPr>
            <p:spPr bwMode="auto">
              <a:xfrm>
                <a:off x="2926" y="991"/>
                <a:ext cx="299" cy="238"/>
              </a:xfrm>
              <a:custGeom>
                <a:avLst/>
                <a:gdLst>
                  <a:gd name="T0" fmla="*/ 457 w 503"/>
                  <a:gd name="T1" fmla="*/ 400 h 400"/>
                  <a:gd name="T2" fmla="*/ 46 w 503"/>
                  <a:gd name="T3" fmla="*/ 400 h 400"/>
                  <a:gd name="T4" fmla="*/ 0 w 503"/>
                  <a:gd name="T5" fmla="*/ 354 h 400"/>
                  <a:gd name="T6" fmla="*/ 0 w 503"/>
                  <a:gd name="T7" fmla="*/ 46 h 400"/>
                  <a:gd name="T8" fmla="*/ 46 w 503"/>
                  <a:gd name="T9" fmla="*/ 0 h 400"/>
                  <a:gd name="T10" fmla="*/ 247 w 503"/>
                  <a:gd name="T11" fmla="*/ 0 h 400"/>
                  <a:gd name="T12" fmla="*/ 255 w 503"/>
                  <a:gd name="T13" fmla="*/ 8 h 400"/>
                  <a:gd name="T14" fmla="*/ 247 w 503"/>
                  <a:gd name="T15" fmla="*/ 16 h 400"/>
                  <a:gd name="T16" fmla="*/ 46 w 503"/>
                  <a:gd name="T17" fmla="*/ 16 h 400"/>
                  <a:gd name="T18" fmla="*/ 16 w 503"/>
                  <a:gd name="T19" fmla="*/ 46 h 400"/>
                  <a:gd name="T20" fmla="*/ 16 w 503"/>
                  <a:gd name="T21" fmla="*/ 354 h 400"/>
                  <a:gd name="T22" fmla="*/ 46 w 503"/>
                  <a:gd name="T23" fmla="*/ 384 h 400"/>
                  <a:gd name="T24" fmla="*/ 457 w 503"/>
                  <a:gd name="T25" fmla="*/ 384 h 400"/>
                  <a:gd name="T26" fmla="*/ 487 w 503"/>
                  <a:gd name="T27" fmla="*/ 354 h 400"/>
                  <a:gd name="T28" fmla="*/ 487 w 503"/>
                  <a:gd name="T29" fmla="*/ 46 h 400"/>
                  <a:gd name="T30" fmla="*/ 457 w 503"/>
                  <a:gd name="T31" fmla="*/ 16 h 400"/>
                  <a:gd name="T32" fmla="*/ 449 w 503"/>
                  <a:gd name="T33" fmla="*/ 8 h 400"/>
                  <a:gd name="T34" fmla="*/ 457 w 503"/>
                  <a:gd name="T35" fmla="*/ 0 h 400"/>
                  <a:gd name="T36" fmla="*/ 503 w 503"/>
                  <a:gd name="T37" fmla="*/ 46 h 400"/>
                  <a:gd name="T38" fmla="*/ 503 w 503"/>
                  <a:gd name="T39" fmla="*/ 354 h 400"/>
                  <a:gd name="T40" fmla="*/ 457 w 503"/>
                  <a:gd name="T4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3" h="400">
                    <a:moveTo>
                      <a:pt x="457" y="400"/>
                    </a:moveTo>
                    <a:cubicBezTo>
                      <a:pt x="46" y="400"/>
                      <a:pt x="46" y="400"/>
                      <a:pt x="46" y="400"/>
                    </a:cubicBezTo>
                    <a:cubicBezTo>
                      <a:pt x="21" y="400"/>
                      <a:pt x="0" y="380"/>
                      <a:pt x="0" y="354"/>
                    </a:cubicBezTo>
                    <a:cubicBezTo>
                      <a:pt x="0" y="46"/>
                      <a:pt x="0" y="46"/>
                      <a:pt x="0" y="46"/>
                    </a:cubicBezTo>
                    <a:cubicBezTo>
                      <a:pt x="0" y="20"/>
                      <a:pt x="21" y="0"/>
                      <a:pt x="46" y="0"/>
                    </a:cubicBezTo>
                    <a:cubicBezTo>
                      <a:pt x="247" y="0"/>
                      <a:pt x="247" y="0"/>
                      <a:pt x="247" y="0"/>
                    </a:cubicBezTo>
                    <a:cubicBezTo>
                      <a:pt x="251" y="0"/>
                      <a:pt x="255" y="3"/>
                      <a:pt x="255" y="8"/>
                    </a:cubicBezTo>
                    <a:cubicBezTo>
                      <a:pt x="255" y="12"/>
                      <a:pt x="251" y="16"/>
                      <a:pt x="247" y="16"/>
                    </a:cubicBezTo>
                    <a:cubicBezTo>
                      <a:pt x="46" y="16"/>
                      <a:pt x="46" y="16"/>
                      <a:pt x="46" y="16"/>
                    </a:cubicBezTo>
                    <a:cubicBezTo>
                      <a:pt x="29" y="16"/>
                      <a:pt x="16" y="29"/>
                      <a:pt x="16" y="46"/>
                    </a:cubicBezTo>
                    <a:cubicBezTo>
                      <a:pt x="16" y="354"/>
                      <a:pt x="16" y="354"/>
                      <a:pt x="16" y="354"/>
                    </a:cubicBezTo>
                    <a:cubicBezTo>
                      <a:pt x="16" y="371"/>
                      <a:pt x="29" y="384"/>
                      <a:pt x="46" y="384"/>
                    </a:cubicBezTo>
                    <a:cubicBezTo>
                      <a:pt x="457" y="384"/>
                      <a:pt x="457" y="384"/>
                      <a:pt x="457" y="384"/>
                    </a:cubicBezTo>
                    <a:cubicBezTo>
                      <a:pt x="474" y="384"/>
                      <a:pt x="487" y="371"/>
                      <a:pt x="487" y="354"/>
                    </a:cubicBezTo>
                    <a:cubicBezTo>
                      <a:pt x="487" y="46"/>
                      <a:pt x="487" y="46"/>
                      <a:pt x="487" y="46"/>
                    </a:cubicBezTo>
                    <a:cubicBezTo>
                      <a:pt x="487" y="29"/>
                      <a:pt x="474" y="16"/>
                      <a:pt x="457" y="16"/>
                    </a:cubicBezTo>
                    <a:cubicBezTo>
                      <a:pt x="453" y="16"/>
                      <a:pt x="449" y="12"/>
                      <a:pt x="449" y="8"/>
                    </a:cubicBezTo>
                    <a:cubicBezTo>
                      <a:pt x="449" y="3"/>
                      <a:pt x="453" y="0"/>
                      <a:pt x="457" y="0"/>
                    </a:cubicBezTo>
                    <a:cubicBezTo>
                      <a:pt x="482" y="0"/>
                      <a:pt x="503" y="20"/>
                      <a:pt x="503" y="46"/>
                    </a:cubicBezTo>
                    <a:cubicBezTo>
                      <a:pt x="503" y="354"/>
                      <a:pt x="503" y="354"/>
                      <a:pt x="503" y="354"/>
                    </a:cubicBezTo>
                    <a:cubicBezTo>
                      <a:pt x="503" y="380"/>
                      <a:pt x="482" y="400"/>
                      <a:pt x="457" y="4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4"/>
              <p:cNvSpPr>
                <a:spLocks noEditPoints="1"/>
              </p:cNvSpPr>
              <p:nvPr/>
            </p:nvSpPr>
            <p:spPr bwMode="auto">
              <a:xfrm>
                <a:off x="2926" y="1029"/>
                <a:ext cx="47" cy="163"/>
              </a:xfrm>
              <a:custGeom>
                <a:avLst/>
                <a:gdLst>
                  <a:gd name="T0" fmla="*/ 72 w 80"/>
                  <a:gd name="T1" fmla="*/ 274 h 274"/>
                  <a:gd name="T2" fmla="*/ 8 w 80"/>
                  <a:gd name="T3" fmla="*/ 274 h 274"/>
                  <a:gd name="T4" fmla="*/ 0 w 80"/>
                  <a:gd name="T5" fmla="*/ 266 h 274"/>
                  <a:gd name="T6" fmla="*/ 0 w 80"/>
                  <a:gd name="T7" fmla="*/ 8 h 274"/>
                  <a:gd name="T8" fmla="*/ 8 w 80"/>
                  <a:gd name="T9" fmla="*/ 0 h 274"/>
                  <a:gd name="T10" fmla="*/ 72 w 80"/>
                  <a:gd name="T11" fmla="*/ 0 h 274"/>
                  <a:gd name="T12" fmla="*/ 80 w 80"/>
                  <a:gd name="T13" fmla="*/ 8 h 274"/>
                  <a:gd name="T14" fmla="*/ 80 w 80"/>
                  <a:gd name="T15" fmla="*/ 266 h 274"/>
                  <a:gd name="T16" fmla="*/ 72 w 80"/>
                  <a:gd name="T17" fmla="*/ 274 h 274"/>
                  <a:gd name="T18" fmla="*/ 16 w 80"/>
                  <a:gd name="T19" fmla="*/ 258 h 274"/>
                  <a:gd name="T20" fmla="*/ 64 w 80"/>
                  <a:gd name="T21" fmla="*/ 258 h 274"/>
                  <a:gd name="T22" fmla="*/ 64 w 80"/>
                  <a:gd name="T23" fmla="*/ 16 h 274"/>
                  <a:gd name="T24" fmla="*/ 16 w 80"/>
                  <a:gd name="T25" fmla="*/ 16 h 274"/>
                  <a:gd name="T26" fmla="*/ 16 w 80"/>
                  <a:gd name="T27" fmla="*/ 25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74">
                    <a:moveTo>
                      <a:pt x="72" y="274"/>
                    </a:moveTo>
                    <a:cubicBezTo>
                      <a:pt x="8" y="274"/>
                      <a:pt x="8" y="274"/>
                      <a:pt x="8" y="274"/>
                    </a:cubicBezTo>
                    <a:cubicBezTo>
                      <a:pt x="3" y="274"/>
                      <a:pt x="0" y="270"/>
                      <a:pt x="0" y="266"/>
                    </a:cubicBezTo>
                    <a:cubicBezTo>
                      <a:pt x="0" y="8"/>
                      <a:pt x="0" y="8"/>
                      <a:pt x="0" y="8"/>
                    </a:cubicBezTo>
                    <a:cubicBezTo>
                      <a:pt x="0" y="4"/>
                      <a:pt x="3" y="0"/>
                      <a:pt x="8" y="0"/>
                    </a:cubicBezTo>
                    <a:cubicBezTo>
                      <a:pt x="72" y="0"/>
                      <a:pt x="72" y="0"/>
                      <a:pt x="72" y="0"/>
                    </a:cubicBezTo>
                    <a:cubicBezTo>
                      <a:pt x="76" y="0"/>
                      <a:pt x="80" y="4"/>
                      <a:pt x="80" y="8"/>
                    </a:cubicBezTo>
                    <a:cubicBezTo>
                      <a:pt x="80" y="266"/>
                      <a:pt x="80" y="266"/>
                      <a:pt x="80" y="266"/>
                    </a:cubicBezTo>
                    <a:cubicBezTo>
                      <a:pt x="80" y="270"/>
                      <a:pt x="76" y="274"/>
                      <a:pt x="72" y="274"/>
                    </a:cubicBezTo>
                    <a:close/>
                    <a:moveTo>
                      <a:pt x="16" y="258"/>
                    </a:moveTo>
                    <a:cubicBezTo>
                      <a:pt x="64" y="258"/>
                      <a:pt x="64" y="258"/>
                      <a:pt x="64" y="258"/>
                    </a:cubicBezTo>
                    <a:cubicBezTo>
                      <a:pt x="64" y="16"/>
                      <a:pt x="64" y="16"/>
                      <a:pt x="64" y="16"/>
                    </a:cubicBezTo>
                    <a:cubicBezTo>
                      <a:pt x="16" y="16"/>
                      <a:pt x="16" y="16"/>
                      <a:pt x="16" y="16"/>
                    </a:cubicBezTo>
                    <a:lnTo>
                      <a:pt x="16" y="25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5"/>
              <p:cNvSpPr>
                <a:spLocks/>
              </p:cNvSpPr>
              <p:nvPr/>
            </p:nvSpPr>
            <p:spPr bwMode="auto">
              <a:xfrm>
                <a:off x="2926" y="1079"/>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16"/>
              <p:cNvSpPr>
                <a:spLocks/>
              </p:cNvSpPr>
              <p:nvPr/>
            </p:nvSpPr>
            <p:spPr bwMode="auto">
              <a:xfrm>
                <a:off x="2926" y="1128"/>
                <a:ext cx="47" cy="10"/>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17"/>
              <p:cNvSpPr>
                <a:spLocks/>
              </p:cNvSpPr>
              <p:nvPr/>
            </p:nvSpPr>
            <p:spPr bwMode="auto">
              <a:xfrm>
                <a:off x="2926" y="1131"/>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2"/>
                      <a:pt x="0" y="8"/>
                    </a:cubicBezTo>
                    <a:cubicBezTo>
                      <a:pt x="0" y="3"/>
                      <a:pt x="3" y="0"/>
                      <a:pt x="8" y="0"/>
                    </a:cubicBezTo>
                    <a:cubicBezTo>
                      <a:pt x="72" y="0"/>
                      <a:pt x="72" y="0"/>
                      <a:pt x="72" y="0"/>
                    </a:cubicBezTo>
                    <a:cubicBezTo>
                      <a:pt x="76" y="0"/>
                      <a:pt x="80" y="3"/>
                      <a:pt x="80" y="8"/>
                    </a:cubicBezTo>
                    <a:cubicBezTo>
                      <a:pt x="80" y="12"/>
                      <a:pt x="76" y="16"/>
                      <a:pt x="72"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8"/>
              <p:cNvSpPr>
                <a:spLocks noEditPoints="1"/>
              </p:cNvSpPr>
              <p:nvPr/>
            </p:nvSpPr>
            <p:spPr bwMode="auto">
              <a:xfrm>
                <a:off x="3046" y="926"/>
                <a:ext cx="160" cy="160"/>
              </a:xfrm>
              <a:custGeom>
                <a:avLst/>
                <a:gdLst>
                  <a:gd name="T0" fmla="*/ 57 w 269"/>
                  <a:gd name="T1" fmla="*/ 269 h 269"/>
                  <a:gd name="T2" fmla="*/ 51 w 269"/>
                  <a:gd name="T3" fmla="*/ 267 h 269"/>
                  <a:gd name="T4" fmla="*/ 2 w 269"/>
                  <a:gd name="T5" fmla="*/ 218 h 269"/>
                  <a:gd name="T6" fmla="*/ 0 w 269"/>
                  <a:gd name="T7" fmla="*/ 213 h 269"/>
                  <a:gd name="T8" fmla="*/ 2 w 269"/>
                  <a:gd name="T9" fmla="*/ 207 h 269"/>
                  <a:gd name="T10" fmla="*/ 197 w 269"/>
                  <a:gd name="T11" fmla="*/ 12 h 269"/>
                  <a:gd name="T12" fmla="*/ 227 w 269"/>
                  <a:gd name="T13" fmla="*/ 0 h 269"/>
                  <a:gd name="T14" fmla="*/ 257 w 269"/>
                  <a:gd name="T15" fmla="*/ 12 h 269"/>
                  <a:gd name="T16" fmla="*/ 269 w 269"/>
                  <a:gd name="T17" fmla="*/ 42 h 269"/>
                  <a:gd name="T18" fmla="*/ 257 w 269"/>
                  <a:gd name="T19" fmla="*/ 72 h 269"/>
                  <a:gd name="T20" fmla="*/ 62 w 269"/>
                  <a:gd name="T21" fmla="*/ 267 h 269"/>
                  <a:gd name="T22" fmla="*/ 57 w 269"/>
                  <a:gd name="T23" fmla="*/ 269 h 269"/>
                  <a:gd name="T24" fmla="*/ 19 w 269"/>
                  <a:gd name="T25" fmla="*/ 213 h 269"/>
                  <a:gd name="T26" fmla="*/ 57 w 269"/>
                  <a:gd name="T27" fmla="*/ 250 h 269"/>
                  <a:gd name="T28" fmla="*/ 246 w 269"/>
                  <a:gd name="T29" fmla="*/ 61 h 269"/>
                  <a:gd name="T30" fmla="*/ 253 w 269"/>
                  <a:gd name="T31" fmla="*/ 42 h 269"/>
                  <a:gd name="T32" fmla="*/ 246 w 269"/>
                  <a:gd name="T33" fmla="*/ 24 h 269"/>
                  <a:gd name="T34" fmla="*/ 227 w 269"/>
                  <a:gd name="T35" fmla="*/ 16 h 269"/>
                  <a:gd name="T36" fmla="*/ 209 w 269"/>
                  <a:gd name="T37" fmla="*/ 24 h 269"/>
                  <a:gd name="T38" fmla="*/ 19 w 269"/>
                  <a:gd name="T39" fmla="*/ 2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9" h="269">
                    <a:moveTo>
                      <a:pt x="57" y="269"/>
                    </a:moveTo>
                    <a:cubicBezTo>
                      <a:pt x="54" y="269"/>
                      <a:pt x="52" y="268"/>
                      <a:pt x="51" y="267"/>
                    </a:cubicBezTo>
                    <a:cubicBezTo>
                      <a:pt x="2" y="218"/>
                      <a:pt x="2" y="218"/>
                      <a:pt x="2" y="218"/>
                    </a:cubicBezTo>
                    <a:cubicBezTo>
                      <a:pt x="1" y="217"/>
                      <a:pt x="0" y="215"/>
                      <a:pt x="0" y="213"/>
                    </a:cubicBezTo>
                    <a:cubicBezTo>
                      <a:pt x="0" y="211"/>
                      <a:pt x="1" y="209"/>
                      <a:pt x="2" y="207"/>
                    </a:cubicBezTo>
                    <a:cubicBezTo>
                      <a:pt x="197" y="12"/>
                      <a:pt x="197" y="12"/>
                      <a:pt x="197" y="12"/>
                    </a:cubicBezTo>
                    <a:cubicBezTo>
                      <a:pt x="205" y="4"/>
                      <a:pt x="216" y="0"/>
                      <a:pt x="227" y="0"/>
                    </a:cubicBezTo>
                    <a:cubicBezTo>
                      <a:pt x="238" y="0"/>
                      <a:pt x="249" y="4"/>
                      <a:pt x="257" y="12"/>
                    </a:cubicBezTo>
                    <a:cubicBezTo>
                      <a:pt x="265" y="20"/>
                      <a:pt x="269" y="31"/>
                      <a:pt x="269" y="42"/>
                    </a:cubicBezTo>
                    <a:cubicBezTo>
                      <a:pt x="269" y="53"/>
                      <a:pt x="265" y="64"/>
                      <a:pt x="257" y="72"/>
                    </a:cubicBezTo>
                    <a:cubicBezTo>
                      <a:pt x="62" y="267"/>
                      <a:pt x="62" y="267"/>
                      <a:pt x="62" y="267"/>
                    </a:cubicBezTo>
                    <a:cubicBezTo>
                      <a:pt x="61" y="268"/>
                      <a:pt x="59" y="269"/>
                      <a:pt x="57" y="269"/>
                    </a:cubicBezTo>
                    <a:close/>
                    <a:moveTo>
                      <a:pt x="19" y="213"/>
                    </a:moveTo>
                    <a:cubicBezTo>
                      <a:pt x="57" y="250"/>
                      <a:pt x="57" y="250"/>
                      <a:pt x="57" y="250"/>
                    </a:cubicBezTo>
                    <a:cubicBezTo>
                      <a:pt x="246" y="61"/>
                      <a:pt x="246" y="61"/>
                      <a:pt x="246" y="61"/>
                    </a:cubicBezTo>
                    <a:cubicBezTo>
                      <a:pt x="251" y="56"/>
                      <a:pt x="253" y="49"/>
                      <a:pt x="253" y="42"/>
                    </a:cubicBezTo>
                    <a:cubicBezTo>
                      <a:pt x="253" y="35"/>
                      <a:pt x="251" y="29"/>
                      <a:pt x="246" y="24"/>
                    </a:cubicBezTo>
                    <a:cubicBezTo>
                      <a:pt x="241" y="19"/>
                      <a:pt x="234" y="16"/>
                      <a:pt x="227" y="16"/>
                    </a:cubicBezTo>
                    <a:cubicBezTo>
                      <a:pt x="220" y="16"/>
                      <a:pt x="214" y="19"/>
                      <a:pt x="209" y="24"/>
                    </a:cubicBezTo>
                    <a:lnTo>
                      <a:pt x="19" y="2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9"/>
              <p:cNvSpPr>
                <a:spLocks/>
              </p:cNvSpPr>
              <p:nvPr/>
            </p:nvSpPr>
            <p:spPr bwMode="auto">
              <a:xfrm>
                <a:off x="3124" y="968"/>
                <a:ext cx="40" cy="39"/>
              </a:xfrm>
              <a:custGeom>
                <a:avLst/>
                <a:gdLst>
                  <a:gd name="T0" fmla="*/ 57 w 66"/>
                  <a:gd name="T1" fmla="*/ 65 h 65"/>
                  <a:gd name="T2" fmla="*/ 52 w 66"/>
                  <a:gd name="T3" fmla="*/ 63 h 65"/>
                  <a:gd name="T4" fmla="*/ 3 w 66"/>
                  <a:gd name="T5" fmla="*/ 15 h 65"/>
                  <a:gd name="T6" fmla="*/ 3 w 66"/>
                  <a:gd name="T7" fmla="*/ 3 h 65"/>
                  <a:gd name="T8" fmla="*/ 15 w 66"/>
                  <a:gd name="T9" fmla="*/ 3 h 65"/>
                  <a:gd name="T10" fmla="*/ 63 w 66"/>
                  <a:gd name="T11" fmla="*/ 52 h 65"/>
                  <a:gd name="T12" fmla="*/ 63 w 66"/>
                  <a:gd name="T13" fmla="*/ 63 h 65"/>
                  <a:gd name="T14" fmla="*/ 57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7" y="65"/>
                    </a:moveTo>
                    <a:cubicBezTo>
                      <a:pt x="55" y="65"/>
                      <a:pt x="53" y="64"/>
                      <a:pt x="52" y="63"/>
                    </a:cubicBezTo>
                    <a:cubicBezTo>
                      <a:pt x="3" y="15"/>
                      <a:pt x="3" y="15"/>
                      <a:pt x="3" y="15"/>
                    </a:cubicBezTo>
                    <a:cubicBezTo>
                      <a:pt x="0" y="11"/>
                      <a:pt x="0" y="6"/>
                      <a:pt x="3" y="3"/>
                    </a:cubicBezTo>
                    <a:cubicBezTo>
                      <a:pt x="7" y="0"/>
                      <a:pt x="12" y="0"/>
                      <a:pt x="15" y="3"/>
                    </a:cubicBezTo>
                    <a:cubicBezTo>
                      <a:pt x="63" y="52"/>
                      <a:pt x="63" y="52"/>
                      <a:pt x="63" y="52"/>
                    </a:cubicBezTo>
                    <a:cubicBezTo>
                      <a:pt x="66" y="55"/>
                      <a:pt x="66" y="60"/>
                      <a:pt x="63" y="63"/>
                    </a:cubicBezTo>
                    <a:cubicBezTo>
                      <a:pt x="62" y="64"/>
                      <a:pt x="60" y="65"/>
                      <a:pt x="57" y="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20"/>
              <p:cNvSpPr>
                <a:spLocks/>
              </p:cNvSpPr>
              <p:nvPr/>
            </p:nvSpPr>
            <p:spPr bwMode="auto">
              <a:xfrm>
                <a:off x="3156" y="937"/>
                <a:ext cx="39" cy="38"/>
              </a:xfrm>
              <a:custGeom>
                <a:avLst/>
                <a:gdLst>
                  <a:gd name="T0" fmla="*/ 57 w 65"/>
                  <a:gd name="T1" fmla="*/ 65 h 65"/>
                  <a:gd name="T2" fmla="*/ 51 w 65"/>
                  <a:gd name="T3" fmla="*/ 63 h 65"/>
                  <a:gd name="T4" fmla="*/ 3 w 65"/>
                  <a:gd name="T5" fmla="*/ 14 h 65"/>
                  <a:gd name="T6" fmla="*/ 3 w 65"/>
                  <a:gd name="T7" fmla="*/ 3 h 65"/>
                  <a:gd name="T8" fmla="*/ 14 w 65"/>
                  <a:gd name="T9" fmla="*/ 3 h 65"/>
                  <a:gd name="T10" fmla="*/ 62 w 65"/>
                  <a:gd name="T11" fmla="*/ 51 h 65"/>
                  <a:gd name="T12" fmla="*/ 62 w 65"/>
                  <a:gd name="T13" fmla="*/ 63 h 65"/>
                  <a:gd name="T14" fmla="*/ 57 w 6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5">
                    <a:moveTo>
                      <a:pt x="57" y="65"/>
                    </a:moveTo>
                    <a:cubicBezTo>
                      <a:pt x="55" y="65"/>
                      <a:pt x="53" y="64"/>
                      <a:pt x="51" y="63"/>
                    </a:cubicBezTo>
                    <a:cubicBezTo>
                      <a:pt x="3" y="14"/>
                      <a:pt x="3" y="14"/>
                      <a:pt x="3" y="14"/>
                    </a:cubicBezTo>
                    <a:cubicBezTo>
                      <a:pt x="0" y="11"/>
                      <a:pt x="0" y="6"/>
                      <a:pt x="3" y="3"/>
                    </a:cubicBezTo>
                    <a:cubicBezTo>
                      <a:pt x="6" y="0"/>
                      <a:pt x="11" y="0"/>
                      <a:pt x="14" y="3"/>
                    </a:cubicBezTo>
                    <a:cubicBezTo>
                      <a:pt x="62" y="51"/>
                      <a:pt x="62" y="51"/>
                      <a:pt x="62" y="51"/>
                    </a:cubicBezTo>
                    <a:cubicBezTo>
                      <a:pt x="65" y="55"/>
                      <a:pt x="65" y="60"/>
                      <a:pt x="62" y="63"/>
                    </a:cubicBezTo>
                    <a:cubicBezTo>
                      <a:pt x="61" y="64"/>
                      <a:pt x="59" y="65"/>
                      <a:pt x="57" y="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21"/>
              <p:cNvSpPr>
                <a:spLocks/>
              </p:cNvSpPr>
              <p:nvPr/>
            </p:nvSpPr>
            <p:spPr bwMode="auto">
              <a:xfrm>
                <a:off x="3037" y="1047"/>
                <a:ext cx="48" cy="48"/>
              </a:xfrm>
              <a:custGeom>
                <a:avLst/>
                <a:gdLst>
                  <a:gd name="T0" fmla="*/ 8 w 81"/>
                  <a:gd name="T1" fmla="*/ 81 h 81"/>
                  <a:gd name="T2" fmla="*/ 3 w 81"/>
                  <a:gd name="T3" fmla="*/ 79 h 81"/>
                  <a:gd name="T4" fmla="*/ 1 w 81"/>
                  <a:gd name="T5" fmla="*/ 71 h 81"/>
                  <a:gd name="T6" fmla="*/ 16 w 81"/>
                  <a:gd name="T7" fmla="*/ 7 h 81"/>
                  <a:gd name="T8" fmla="*/ 26 w 81"/>
                  <a:gd name="T9" fmla="*/ 1 h 81"/>
                  <a:gd name="T10" fmla="*/ 32 w 81"/>
                  <a:gd name="T11" fmla="*/ 11 h 81"/>
                  <a:gd name="T12" fmla="*/ 19 w 81"/>
                  <a:gd name="T13" fmla="*/ 62 h 81"/>
                  <a:gd name="T14" fmla="*/ 71 w 81"/>
                  <a:gd name="T15" fmla="*/ 49 h 81"/>
                  <a:gd name="T16" fmla="*/ 80 w 81"/>
                  <a:gd name="T17" fmla="*/ 55 h 81"/>
                  <a:gd name="T18" fmla="*/ 74 w 81"/>
                  <a:gd name="T19" fmla="*/ 65 h 81"/>
                  <a:gd name="T20" fmla="*/ 10 w 81"/>
                  <a:gd name="T21" fmla="*/ 81 h 81"/>
                  <a:gd name="T22" fmla="*/ 8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8" y="81"/>
                    </a:moveTo>
                    <a:cubicBezTo>
                      <a:pt x="6" y="81"/>
                      <a:pt x="4" y="80"/>
                      <a:pt x="3" y="79"/>
                    </a:cubicBezTo>
                    <a:cubicBezTo>
                      <a:pt x="1" y="77"/>
                      <a:pt x="0" y="74"/>
                      <a:pt x="1" y="71"/>
                    </a:cubicBezTo>
                    <a:cubicBezTo>
                      <a:pt x="16" y="7"/>
                      <a:pt x="16" y="7"/>
                      <a:pt x="16" y="7"/>
                    </a:cubicBezTo>
                    <a:cubicBezTo>
                      <a:pt x="17" y="3"/>
                      <a:pt x="22" y="0"/>
                      <a:pt x="26" y="1"/>
                    </a:cubicBezTo>
                    <a:cubicBezTo>
                      <a:pt x="30" y="2"/>
                      <a:pt x="33" y="6"/>
                      <a:pt x="32" y="11"/>
                    </a:cubicBezTo>
                    <a:cubicBezTo>
                      <a:pt x="19" y="62"/>
                      <a:pt x="19" y="62"/>
                      <a:pt x="19" y="62"/>
                    </a:cubicBezTo>
                    <a:cubicBezTo>
                      <a:pt x="71" y="49"/>
                      <a:pt x="71" y="49"/>
                      <a:pt x="71" y="49"/>
                    </a:cubicBezTo>
                    <a:cubicBezTo>
                      <a:pt x="75" y="48"/>
                      <a:pt x="79" y="51"/>
                      <a:pt x="80" y="55"/>
                    </a:cubicBezTo>
                    <a:cubicBezTo>
                      <a:pt x="81" y="60"/>
                      <a:pt x="79" y="64"/>
                      <a:pt x="74" y="65"/>
                    </a:cubicBezTo>
                    <a:cubicBezTo>
                      <a:pt x="10" y="81"/>
                      <a:pt x="10" y="81"/>
                      <a:pt x="10" y="81"/>
                    </a:cubicBezTo>
                    <a:cubicBezTo>
                      <a:pt x="10" y="81"/>
                      <a:pt x="9" y="81"/>
                      <a:pt x="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22"/>
              <p:cNvSpPr>
                <a:spLocks/>
              </p:cNvSpPr>
              <p:nvPr/>
            </p:nvSpPr>
            <p:spPr bwMode="auto">
              <a:xfrm>
                <a:off x="3027" y="1085"/>
                <a:ext cx="20" cy="20"/>
              </a:xfrm>
              <a:custGeom>
                <a:avLst/>
                <a:gdLst>
                  <a:gd name="T0" fmla="*/ 9 w 34"/>
                  <a:gd name="T1" fmla="*/ 33 h 33"/>
                  <a:gd name="T2" fmla="*/ 3 w 34"/>
                  <a:gd name="T3" fmla="*/ 31 h 33"/>
                  <a:gd name="T4" fmla="*/ 3 w 34"/>
                  <a:gd name="T5" fmla="*/ 20 h 33"/>
                  <a:gd name="T6" fmla="*/ 20 w 34"/>
                  <a:gd name="T7" fmla="*/ 3 h 33"/>
                  <a:gd name="T8" fmla="*/ 31 w 34"/>
                  <a:gd name="T9" fmla="*/ 3 h 33"/>
                  <a:gd name="T10" fmla="*/ 31 w 34"/>
                  <a:gd name="T11" fmla="*/ 15 h 33"/>
                  <a:gd name="T12" fmla="*/ 15 w 34"/>
                  <a:gd name="T13" fmla="*/ 31 h 33"/>
                  <a:gd name="T14" fmla="*/ 9 w 3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9" y="33"/>
                    </a:moveTo>
                    <a:cubicBezTo>
                      <a:pt x="7" y="33"/>
                      <a:pt x="5" y="33"/>
                      <a:pt x="3" y="31"/>
                    </a:cubicBezTo>
                    <a:cubicBezTo>
                      <a:pt x="0" y="28"/>
                      <a:pt x="0" y="23"/>
                      <a:pt x="3" y="20"/>
                    </a:cubicBezTo>
                    <a:cubicBezTo>
                      <a:pt x="20" y="3"/>
                      <a:pt x="20" y="3"/>
                      <a:pt x="20" y="3"/>
                    </a:cubicBezTo>
                    <a:cubicBezTo>
                      <a:pt x="23" y="0"/>
                      <a:pt x="28" y="0"/>
                      <a:pt x="31" y="3"/>
                    </a:cubicBezTo>
                    <a:cubicBezTo>
                      <a:pt x="34" y="6"/>
                      <a:pt x="34" y="11"/>
                      <a:pt x="31" y="15"/>
                    </a:cubicBezTo>
                    <a:cubicBezTo>
                      <a:pt x="15" y="31"/>
                      <a:pt x="15" y="31"/>
                      <a:pt x="15" y="31"/>
                    </a:cubicBezTo>
                    <a:cubicBezTo>
                      <a:pt x="13" y="33"/>
                      <a:pt x="11" y="33"/>
                      <a:pt x="9"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9" name="Group 68"/>
          <p:cNvGrpSpPr/>
          <p:nvPr/>
        </p:nvGrpSpPr>
        <p:grpSpPr>
          <a:xfrm>
            <a:off x="4605460" y="1750341"/>
            <a:ext cx="730386" cy="730386"/>
            <a:chOff x="4885909" y="1678654"/>
            <a:chExt cx="730386" cy="730386"/>
          </a:xfrm>
        </p:grpSpPr>
        <p:sp>
          <p:nvSpPr>
            <p:cNvPr id="8" name="Oval 7"/>
            <p:cNvSpPr/>
            <p:nvPr/>
          </p:nvSpPr>
          <p:spPr>
            <a:xfrm>
              <a:off x="4885909" y="1678654"/>
              <a:ext cx="730386" cy="7303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Freeform 26"/>
            <p:cNvSpPr>
              <a:spLocks noEditPoints="1"/>
            </p:cNvSpPr>
            <p:nvPr/>
          </p:nvSpPr>
          <p:spPr bwMode="auto">
            <a:xfrm>
              <a:off x="5063904" y="1860579"/>
              <a:ext cx="374400" cy="366536"/>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68" name="Group 67"/>
          <p:cNvGrpSpPr/>
          <p:nvPr/>
        </p:nvGrpSpPr>
        <p:grpSpPr>
          <a:xfrm>
            <a:off x="1448347" y="1592796"/>
            <a:ext cx="730386" cy="730386"/>
            <a:chOff x="1127448" y="1920211"/>
            <a:chExt cx="730386" cy="730386"/>
          </a:xfrm>
        </p:grpSpPr>
        <p:sp>
          <p:nvSpPr>
            <p:cNvPr id="5" name="Oval 4"/>
            <p:cNvSpPr/>
            <p:nvPr/>
          </p:nvSpPr>
          <p:spPr>
            <a:xfrm>
              <a:off x="1127448" y="1920211"/>
              <a:ext cx="730386" cy="7303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3" name="Group 4"/>
            <p:cNvGrpSpPr>
              <a:grpSpLocks noChangeAspect="1"/>
            </p:cNvGrpSpPr>
            <p:nvPr/>
          </p:nvGrpSpPr>
          <p:grpSpPr bwMode="auto">
            <a:xfrm>
              <a:off x="1336514" y="2076417"/>
              <a:ext cx="311474" cy="418444"/>
              <a:chOff x="606" y="1800"/>
              <a:chExt cx="198" cy="266"/>
            </a:xfrm>
            <a:solidFill>
              <a:srgbClr val="FFFFFF"/>
            </a:solidFill>
          </p:grpSpPr>
          <p:sp>
            <p:nvSpPr>
              <p:cNvPr id="44" name="Freeform 43"/>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44"/>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11"/>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12"/>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13"/>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14"/>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5"/>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16"/>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17"/>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18"/>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19"/>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1" name="Group 70"/>
          <p:cNvGrpSpPr/>
          <p:nvPr/>
        </p:nvGrpSpPr>
        <p:grpSpPr>
          <a:xfrm>
            <a:off x="6692182" y="4190772"/>
            <a:ext cx="730386" cy="730386"/>
            <a:chOff x="7234530" y="4377329"/>
            <a:chExt cx="730386" cy="730386"/>
          </a:xfrm>
        </p:grpSpPr>
        <p:sp>
          <p:nvSpPr>
            <p:cNvPr id="9" name="Oval 8"/>
            <p:cNvSpPr/>
            <p:nvPr/>
          </p:nvSpPr>
          <p:spPr>
            <a:xfrm>
              <a:off x="7234530" y="4377329"/>
              <a:ext cx="730386" cy="73038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9" name="Group 22"/>
            <p:cNvGrpSpPr>
              <a:grpSpLocks noChangeAspect="1"/>
            </p:cNvGrpSpPr>
            <p:nvPr/>
          </p:nvGrpSpPr>
          <p:grpSpPr bwMode="auto">
            <a:xfrm>
              <a:off x="7476178" y="4539825"/>
              <a:ext cx="264282" cy="405862"/>
              <a:chOff x="3525" y="1804"/>
              <a:chExt cx="168" cy="258"/>
            </a:xfrm>
            <a:solidFill>
              <a:srgbClr val="FFFFFF"/>
            </a:solidFill>
          </p:grpSpPr>
          <p:sp>
            <p:nvSpPr>
              <p:cNvPr id="60" name="Freeform 23"/>
              <p:cNvSpPr>
                <a:spLocks noEditPoints="1"/>
              </p:cNvSpPr>
              <p:nvPr/>
            </p:nvSpPr>
            <p:spPr bwMode="auto">
              <a:xfrm>
                <a:off x="3525" y="1804"/>
                <a:ext cx="59" cy="258"/>
              </a:xfrm>
              <a:custGeom>
                <a:avLst/>
                <a:gdLst>
                  <a:gd name="T0" fmla="*/ 151 w 151"/>
                  <a:gd name="T1" fmla="*/ 519 h 658"/>
                  <a:gd name="T2" fmla="*/ 110 w 151"/>
                  <a:gd name="T3" fmla="*/ 0 h 658"/>
                  <a:gd name="T4" fmla="*/ 0 w 151"/>
                  <a:gd name="T5" fmla="*/ 41 h 658"/>
                  <a:gd name="T6" fmla="*/ 0 w 151"/>
                  <a:gd name="T7" fmla="*/ 519 h 658"/>
                  <a:gd name="T8" fmla="*/ 0 w 151"/>
                  <a:gd name="T9" fmla="*/ 519 h 658"/>
                  <a:gd name="T10" fmla="*/ 0 w 151"/>
                  <a:gd name="T11" fmla="*/ 521 h 658"/>
                  <a:gd name="T12" fmla="*/ 1 w 151"/>
                  <a:gd name="T13" fmla="*/ 522 h 658"/>
                  <a:gd name="T14" fmla="*/ 76 w 151"/>
                  <a:gd name="T15" fmla="*/ 658 h 658"/>
                  <a:gd name="T16" fmla="*/ 150 w 151"/>
                  <a:gd name="T17" fmla="*/ 522 h 658"/>
                  <a:gd name="T18" fmla="*/ 151 w 151"/>
                  <a:gd name="T19" fmla="*/ 522 h 658"/>
                  <a:gd name="T20" fmla="*/ 151 w 151"/>
                  <a:gd name="T21" fmla="*/ 521 h 658"/>
                  <a:gd name="T22" fmla="*/ 93 w 151"/>
                  <a:gd name="T23" fmla="*/ 603 h 658"/>
                  <a:gd name="T24" fmla="*/ 21 w 151"/>
                  <a:gd name="T25" fmla="*/ 530 h 658"/>
                  <a:gd name="T26" fmla="*/ 49 w 151"/>
                  <a:gd name="T27" fmla="*/ 530 h 658"/>
                  <a:gd name="T28" fmla="*/ 54 w 151"/>
                  <a:gd name="T29" fmla="*/ 530 h 658"/>
                  <a:gd name="T30" fmla="*/ 134 w 151"/>
                  <a:gd name="T31" fmla="*/ 523 h 658"/>
                  <a:gd name="T32" fmla="*/ 137 w 151"/>
                  <a:gd name="T33" fmla="*/ 158 h 658"/>
                  <a:gd name="T34" fmla="*/ 14 w 151"/>
                  <a:gd name="T35" fmla="*/ 100 h 658"/>
                  <a:gd name="T36" fmla="*/ 137 w 151"/>
                  <a:gd name="T37" fmla="*/ 158 h 658"/>
                  <a:gd name="T38" fmla="*/ 58 w 151"/>
                  <a:gd name="T39" fmla="*/ 515 h 658"/>
                  <a:gd name="T40" fmla="*/ 94 w 151"/>
                  <a:gd name="T41" fmla="*/ 172 h 658"/>
                  <a:gd name="T42" fmla="*/ 71 w 151"/>
                  <a:gd name="T43" fmla="*/ 512 h 658"/>
                  <a:gd name="T44" fmla="*/ 14 w 151"/>
                  <a:gd name="T45" fmla="*/ 172 h 658"/>
                  <a:gd name="T46" fmla="*/ 44 w 151"/>
                  <a:gd name="T47" fmla="*/ 517 h 658"/>
                  <a:gd name="T48" fmla="*/ 108 w 151"/>
                  <a:gd name="T49" fmla="*/ 506 h 658"/>
                  <a:gd name="T50" fmla="*/ 137 w 151"/>
                  <a:gd name="T51" fmla="*/ 172 h 658"/>
                  <a:gd name="T52" fmla="*/ 108 w 151"/>
                  <a:gd name="T53" fmla="*/ 506 h 658"/>
                  <a:gd name="T54" fmla="*/ 110 w 151"/>
                  <a:gd name="T55" fmla="*/ 14 h 658"/>
                  <a:gd name="T56" fmla="*/ 137 w 151"/>
                  <a:gd name="T57" fmla="*/ 86 h 658"/>
                  <a:gd name="T58" fmla="*/ 14 w 151"/>
                  <a:gd name="T59" fmla="*/ 41 h 658"/>
                  <a:gd name="T60" fmla="*/ 66 w 151"/>
                  <a:gd name="T61" fmla="*/ 617 h 658"/>
                  <a:gd name="T62" fmla="*/ 76 w 151"/>
                  <a:gd name="T63"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658">
                    <a:moveTo>
                      <a:pt x="151" y="519"/>
                    </a:moveTo>
                    <a:cubicBezTo>
                      <a:pt x="151" y="519"/>
                      <a:pt x="151" y="519"/>
                      <a:pt x="151" y="519"/>
                    </a:cubicBezTo>
                    <a:cubicBezTo>
                      <a:pt x="151" y="41"/>
                      <a:pt x="151" y="41"/>
                      <a:pt x="151" y="41"/>
                    </a:cubicBezTo>
                    <a:cubicBezTo>
                      <a:pt x="151" y="18"/>
                      <a:pt x="133" y="0"/>
                      <a:pt x="110" y="0"/>
                    </a:cubicBezTo>
                    <a:cubicBezTo>
                      <a:pt x="41" y="0"/>
                      <a:pt x="41" y="0"/>
                      <a:pt x="41" y="0"/>
                    </a:cubicBezTo>
                    <a:cubicBezTo>
                      <a:pt x="18" y="0"/>
                      <a:pt x="0" y="18"/>
                      <a:pt x="0" y="41"/>
                    </a:cubicBezTo>
                    <a:cubicBezTo>
                      <a:pt x="0" y="519"/>
                      <a:pt x="0" y="519"/>
                      <a:pt x="0" y="519"/>
                    </a:cubicBezTo>
                    <a:cubicBezTo>
                      <a:pt x="0" y="519"/>
                      <a:pt x="0" y="519"/>
                      <a:pt x="0" y="519"/>
                    </a:cubicBezTo>
                    <a:cubicBezTo>
                      <a:pt x="0" y="519"/>
                      <a:pt x="0" y="519"/>
                      <a:pt x="0" y="519"/>
                    </a:cubicBezTo>
                    <a:cubicBezTo>
                      <a:pt x="0" y="519"/>
                      <a:pt x="0" y="519"/>
                      <a:pt x="0" y="519"/>
                    </a:cubicBezTo>
                    <a:cubicBezTo>
                      <a:pt x="0" y="520"/>
                      <a:pt x="0" y="520"/>
                      <a:pt x="0" y="520"/>
                    </a:cubicBezTo>
                    <a:cubicBezTo>
                      <a:pt x="0" y="521"/>
                      <a:pt x="0" y="521"/>
                      <a:pt x="0" y="521"/>
                    </a:cubicBezTo>
                    <a:cubicBezTo>
                      <a:pt x="0" y="521"/>
                      <a:pt x="0" y="522"/>
                      <a:pt x="0" y="522"/>
                    </a:cubicBezTo>
                    <a:cubicBezTo>
                      <a:pt x="1" y="522"/>
                      <a:pt x="1" y="522"/>
                      <a:pt x="1" y="522"/>
                    </a:cubicBezTo>
                    <a:cubicBezTo>
                      <a:pt x="69" y="654"/>
                      <a:pt x="69" y="654"/>
                      <a:pt x="69" y="654"/>
                    </a:cubicBezTo>
                    <a:cubicBezTo>
                      <a:pt x="71" y="656"/>
                      <a:pt x="73" y="658"/>
                      <a:pt x="76" y="658"/>
                    </a:cubicBezTo>
                    <a:cubicBezTo>
                      <a:pt x="78" y="658"/>
                      <a:pt x="81" y="656"/>
                      <a:pt x="82" y="654"/>
                    </a:cubicBezTo>
                    <a:cubicBezTo>
                      <a:pt x="150" y="522"/>
                      <a:pt x="150" y="522"/>
                      <a:pt x="150" y="522"/>
                    </a:cubicBezTo>
                    <a:cubicBezTo>
                      <a:pt x="151" y="522"/>
                      <a:pt x="151" y="522"/>
                      <a:pt x="151" y="522"/>
                    </a:cubicBezTo>
                    <a:cubicBezTo>
                      <a:pt x="151" y="522"/>
                      <a:pt x="151" y="522"/>
                      <a:pt x="151" y="522"/>
                    </a:cubicBezTo>
                    <a:cubicBezTo>
                      <a:pt x="151" y="522"/>
                      <a:pt x="151" y="521"/>
                      <a:pt x="151" y="521"/>
                    </a:cubicBezTo>
                    <a:cubicBezTo>
                      <a:pt x="151" y="521"/>
                      <a:pt x="151" y="521"/>
                      <a:pt x="151" y="521"/>
                    </a:cubicBezTo>
                    <a:cubicBezTo>
                      <a:pt x="151" y="520"/>
                      <a:pt x="151" y="520"/>
                      <a:pt x="151" y="519"/>
                    </a:cubicBezTo>
                    <a:close/>
                    <a:moveTo>
                      <a:pt x="93" y="603"/>
                    </a:moveTo>
                    <a:cubicBezTo>
                      <a:pt x="58" y="603"/>
                      <a:pt x="58" y="603"/>
                      <a:pt x="58" y="603"/>
                    </a:cubicBezTo>
                    <a:cubicBezTo>
                      <a:pt x="21" y="530"/>
                      <a:pt x="21" y="530"/>
                      <a:pt x="21" y="530"/>
                    </a:cubicBezTo>
                    <a:cubicBezTo>
                      <a:pt x="25" y="531"/>
                      <a:pt x="29" y="531"/>
                      <a:pt x="34" y="531"/>
                    </a:cubicBezTo>
                    <a:cubicBezTo>
                      <a:pt x="39" y="531"/>
                      <a:pt x="44" y="531"/>
                      <a:pt x="49" y="530"/>
                    </a:cubicBezTo>
                    <a:cubicBezTo>
                      <a:pt x="50" y="530"/>
                      <a:pt x="50" y="530"/>
                      <a:pt x="51" y="530"/>
                    </a:cubicBezTo>
                    <a:cubicBezTo>
                      <a:pt x="52" y="530"/>
                      <a:pt x="53" y="530"/>
                      <a:pt x="54" y="530"/>
                    </a:cubicBezTo>
                    <a:cubicBezTo>
                      <a:pt x="60" y="528"/>
                      <a:pt x="67" y="527"/>
                      <a:pt x="74" y="526"/>
                    </a:cubicBezTo>
                    <a:cubicBezTo>
                      <a:pt x="95"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8" y="515"/>
                    </a:cubicBezTo>
                    <a:cubicBezTo>
                      <a:pt x="58" y="172"/>
                      <a:pt x="58" y="172"/>
                      <a:pt x="58" y="172"/>
                    </a:cubicBezTo>
                    <a:cubicBezTo>
                      <a:pt x="94" y="172"/>
                      <a:pt x="94" y="172"/>
                      <a:pt x="94" y="172"/>
                    </a:cubicBezTo>
                    <a:cubicBezTo>
                      <a:pt x="94" y="507"/>
                      <a:pt x="94" y="507"/>
                      <a:pt x="94" y="507"/>
                    </a:cubicBezTo>
                    <a:cubicBezTo>
                      <a:pt x="86" y="509"/>
                      <a:pt x="78" y="510"/>
                      <a:pt x="71" y="512"/>
                    </a:cubicBezTo>
                    <a:close/>
                    <a:moveTo>
                      <a:pt x="14" y="514"/>
                    </a:moveTo>
                    <a:cubicBezTo>
                      <a:pt x="14" y="172"/>
                      <a:pt x="14" y="172"/>
                      <a:pt x="14" y="172"/>
                    </a:cubicBezTo>
                    <a:cubicBezTo>
                      <a:pt x="44" y="172"/>
                      <a:pt x="44" y="172"/>
                      <a:pt x="44" y="172"/>
                    </a:cubicBezTo>
                    <a:cubicBezTo>
                      <a:pt x="44" y="517"/>
                      <a:pt x="44" y="517"/>
                      <a:pt x="44" y="517"/>
                    </a:cubicBezTo>
                    <a:cubicBezTo>
                      <a:pt x="33" y="518"/>
                      <a:pt x="23" y="517"/>
                      <a:pt x="14" y="514"/>
                    </a:cubicBezTo>
                    <a:close/>
                    <a:moveTo>
                      <a:pt x="108" y="506"/>
                    </a:moveTo>
                    <a:cubicBezTo>
                      <a:pt x="108" y="172"/>
                      <a:pt x="108" y="172"/>
                      <a:pt x="108" y="172"/>
                    </a:cubicBezTo>
                    <a:cubicBezTo>
                      <a:pt x="137" y="172"/>
                      <a:pt x="137" y="172"/>
                      <a:pt x="137" y="172"/>
                    </a:cubicBezTo>
                    <a:cubicBezTo>
                      <a:pt x="137" y="509"/>
                      <a:pt x="137" y="509"/>
                      <a:pt x="137" y="509"/>
                    </a:cubicBezTo>
                    <a:cubicBezTo>
                      <a:pt x="127" y="506"/>
                      <a:pt x="117" y="505"/>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6" y="617"/>
                    </a:moveTo>
                    <a:cubicBezTo>
                      <a:pt x="85" y="617"/>
                      <a:pt x="85" y="617"/>
                      <a:pt x="85" y="617"/>
                    </a:cubicBezTo>
                    <a:cubicBezTo>
                      <a:pt x="76" y="635"/>
                      <a:pt x="76" y="635"/>
                      <a:pt x="76" y="635"/>
                    </a:cubicBezTo>
                    <a:lnTo>
                      <a:pt x="66" y="6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24"/>
              <p:cNvSpPr>
                <a:spLocks noEditPoints="1"/>
              </p:cNvSpPr>
              <p:nvPr/>
            </p:nvSpPr>
            <p:spPr bwMode="auto">
              <a:xfrm>
                <a:off x="3618" y="1804"/>
                <a:ext cx="75" cy="258"/>
              </a:xfrm>
              <a:custGeom>
                <a:avLst/>
                <a:gdLst>
                  <a:gd name="T0" fmla="*/ 183 w 190"/>
                  <a:gd name="T1" fmla="*/ 0 h 658"/>
                  <a:gd name="T2" fmla="*/ 7 w 190"/>
                  <a:gd name="T3" fmla="*/ 0 h 658"/>
                  <a:gd name="T4" fmla="*/ 0 w 190"/>
                  <a:gd name="T5" fmla="*/ 7 h 658"/>
                  <a:gd name="T6" fmla="*/ 0 w 190"/>
                  <a:gd name="T7" fmla="*/ 651 h 658"/>
                  <a:gd name="T8" fmla="*/ 7 w 190"/>
                  <a:gd name="T9" fmla="*/ 658 h 658"/>
                  <a:gd name="T10" fmla="*/ 183 w 190"/>
                  <a:gd name="T11" fmla="*/ 658 h 658"/>
                  <a:gd name="T12" fmla="*/ 190 w 190"/>
                  <a:gd name="T13" fmla="*/ 651 h 658"/>
                  <a:gd name="T14" fmla="*/ 190 w 190"/>
                  <a:gd name="T15" fmla="*/ 7 h 658"/>
                  <a:gd name="T16" fmla="*/ 183 w 190"/>
                  <a:gd name="T17" fmla="*/ 0 h 658"/>
                  <a:gd name="T18" fmla="*/ 14 w 190"/>
                  <a:gd name="T19" fmla="*/ 644 h 658"/>
                  <a:gd name="T20" fmla="*/ 14 w 190"/>
                  <a:gd name="T21" fmla="*/ 14 h 658"/>
                  <a:gd name="T22" fmla="*/ 176 w 190"/>
                  <a:gd name="T23" fmla="*/ 14 h 658"/>
                  <a:gd name="T24" fmla="*/ 176 w 190"/>
                  <a:gd name="T25" fmla="*/ 66 h 658"/>
                  <a:gd name="T26" fmla="*/ 116 w 190"/>
                  <a:gd name="T27" fmla="*/ 66 h 658"/>
                  <a:gd name="T28" fmla="*/ 109 w 190"/>
                  <a:gd name="T29" fmla="*/ 73 h 658"/>
                  <a:gd name="T30" fmla="*/ 116 w 190"/>
                  <a:gd name="T31" fmla="*/ 80 h 658"/>
                  <a:gd name="T32" fmla="*/ 176 w 190"/>
                  <a:gd name="T33" fmla="*/ 80 h 658"/>
                  <a:gd name="T34" fmla="*/ 176 w 190"/>
                  <a:gd name="T35" fmla="*/ 139 h 658"/>
                  <a:gd name="T36" fmla="*/ 95 w 190"/>
                  <a:gd name="T37" fmla="*/ 139 h 658"/>
                  <a:gd name="T38" fmla="*/ 88 w 190"/>
                  <a:gd name="T39" fmla="*/ 146 h 658"/>
                  <a:gd name="T40" fmla="*/ 95 w 190"/>
                  <a:gd name="T41" fmla="*/ 153 h 658"/>
                  <a:gd name="T42" fmla="*/ 176 w 190"/>
                  <a:gd name="T43" fmla="*/ 153 h 658"/>
                  <a:gd name="T44" fmla="*/ 176 w 190"/>
                  <a:gd name="T45" fmla="*/ 212 h 658"/>
                  <a:gd name="T46" fmla="*/ 116 w 190"/>
                  <a:gd name="T47" fmla="*/ 212 h 658"/>
                  <a:gd name="T48" fmla="*/ 109 w 190"/>
                  <a:gd name="T49" fmla="*/ 219 h 658"/>
                  <a:gd name="T50" fmla="*/ 116 w 190"/>
                  <a:gd name="T51" fmla="*/ 226 h 658"/>
                  <a:gd name="T52" fmla="*/ 176 w 190"/>
                  <a:gd name="T53" fmla="*/ 226 h 658"/>
                  <a:gd name="T54" fmla="*/ 176 w 190"/>
                  <a:gd name="T55" fmla="*/ 284 h 658"/>
                  <a:gd name="T56" fmla="*/ 95 w 190"/>
                  <a:gd name="T57" fmla="*/ 284 h 658"/>
                  <a:gd name="T58" fmla="*/ 88 w 190"/>
                  <a:gd name="T59" fmla="*/ 291 h 658"/>
                  <a:gd name="T60" fmla="*/ 95 w 190"/>
                  <a:gd name="T61" fmla="*/ 298 h 658"/>
                  <a:gd name="T62" fmla="*/ 176 w 190"/>
                  <a:gd name="T63" fmla="*/ 298 h 658"/>
                  <a:gd name="T64" fmla="*/ 176 w 190"/>
                  <a:gd name="T65" fmla="*/ 357 h 658"/>
                  <a:gd name="T66" fmla="*/ 116 w 190"/>
                  <a:gd name="T67" fmla="*/ 357 h 658"/>
                  <a:gd name="T68" fmla="*/ 109 w 190"/>
                  <a:gd name="T69" fmla="*/ 364 h 658"/>
                  <a:gd name="T70" fmla="*/ 116 w 190"/>
                  <a:gd name="T71" fmla="*/ 371 h 658"/>
                  <a:gd name="T72" fmla="*/ 176 w 190"/>
                  <a:gd name="T73" fmla="*/ 371 h 658"/>
                  <a:gd name="T74" fmla="*/ 176 w 190"/>
                  <a:gd name="T75" fmla="*/ 429 h 658"/>
                  <a:gd name="T76" fmla="*/ 95 w 190"/>
                  <a:gd name="T77" fmla="*/ 429 h 658"/>
                  <a:gd name="T78" fmla="*/ 88 w 190"/>
                  <a:gd name="T79" fmla="*/ 436 h 658"/>
                  <a:gd name="T80" fmla="*/ 95 w 190"/>
                  <a:gd name="T81" fmla="*/ 443 h 658"/>
                  <a:gd name="T82" fmla="*/ 176 w 190"/>
                  <a:gd name="T83" fmla="*/ 443 h 658"/>
                  <a:gd name="T84" fmla="*/ 176 w 190"/>
                  <a:gd name="T85" fmla="*/ 502 h 658"/>
                  <a:gd name="T86" fmla="*/ 116 w 190"/>
                  <a:gd name="T87" fmla="*/ 502 h 658"/>
                  <a:gd name="T88" fmla="*/ 109 w 190"/>
                  <a:gd name="T89" fmla="*/ 509 h 658"/>
                  <a:gd name="T90" fmla="*/ 116 w 190"/>
                  <a:gd name="T91" fmla="*/ 516 h 658"/>
                  <a:gd name="T92" fmla="*/ 176 w 190"/>
                  <a:gd name="T93" fmla="*/ 516 h 658"/>
                  <a:gd name="T94" fmla="*/ 176 w 190"/>
                  <a:gd name="T95" fmla="*/ 574 h 658"/>
                  <a:gd name="T96" fmla="*/ 95 w 190"/>
                  <a:gd name="T97" fmla="*/ 574 h 658"/>
                  <a:gd name="T98" fmla="*/ 88 w 190"/>
                  <a:gd name="T99" fmla="*/ 581 h 658"/>
                  <a:gd name="T100" fmla="*/ 95 w 190"/>
                  <a:gd name="T101" fmla="*/ 588 h 658"/>
                  <a:gd name="T102" fmla="*/ 176 w 190"/>
                  <a:gd name="T103" fmla="*/ 588 h 658"/>
                  <a:gd name="T104" fmla="*/ 176 w 190"/>
                  <a:gd name="T105" fmla="*/ 644 h 658"/>
                  <a:gd name="T106" fmla="*/ 14 w 190"/>
                  <a:gd name="T10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658">
                    <a:moveTo>
                      <a:pt x="183" y="0"/>
                    </a:moveTo>
                    <a:cubicBezTo>
                      <a:pt x="7" y="0"/>
                      <a:pt x="7" y="0"/>
                      <a:pt x="7" y="0"/>
                    </a:cubicBezTo>
                    <a:cubicBezTo>
                      <a:pt x="3" y="0"/>
                      <a:pt x="0" y="3"/>
                      <a:pt x="0" y="7"/>
                    </a:cubicBezTo>
                    <a:cubicBezTo>
                      <a:pt x="0" y="651"/>
                      <a:pt x="0" y="651"/>
                      <a:pt x="0" y="651"/>
                    </a:cubicBezTo>
                    <a:cubicBezTo>
                      <a:pt x="0" y="654"/>
                      <a:pt x="3" y="658"/>
                      <a:pt x="7" y="658"/>
                    </a:cubicBezTo>
                    <a:cubicBezTo>
                      <a:pt x="183" y="658"/>
                      <a:pt x="183" y="658"/>
                      <a:pt x="183" y="658"/>
                    </a:cubicBezTo>
                    <a:cubicBezTo>
                      <a:pt x="187" y="658"/>
                      <a:pt x="190" y="654"/>
                      <a:pt x="190" y="651"/>
                    </a:cubicBezTo>
                    <a:cubicBezTo>
                      <a:pt x="190" y="7"/>
                      <a:pt x="190" y="7"/>
                      <a:pt x="190" y="7"/>
                    </a:cubicBezTo>
                    <a:cubicBezTo>
                      <a:pt x="190" y="3"/>
                      <a:pt x="187" y="0"/>
                      <a:pt x="183" y="0"/>
                    </a:cubicBezTo>
                    <a:close/>
                    <a:moveTo>
                      <a:pt x="14" y="644"/>
                    </a:moveTo>
                    <a:cubicBezTo>
                      <a:pt x="14" y="14"/>
                      <a:pt x="14" y="14"/>
                      <a:pt x="14" y="14"/>
                    </a:cubicBezTo>
                    <a:cubicBezTo>
                      <a:pt x="176" y="14"/>
                      <a:pt x="176" y="14"/>
                      <a:pt x="176" y="14"/>
                    </a:cubicBezTo>
                    <a:cubicBezTo>
                      <a:pt x="176" y="66"/>
                      <a:pt x="176" y="66"/>
                      <a:pt x="176" y="66"/>
                    </a:cubicBezTo>
                    <a:cubicBezTo>
                      <a:pt x="116" y="66"/>
                      <a:pt x="116" y="66"/>
                      <a:pt x="116" y="66"/>
                    </a:cubicBezTo>
                    <a:cubicBezTo>
                      <a:pt x="112" y="66"/>
                      <a:pt x="109" y="70"/>
                      <a:pt x="109" y="73"/>
                    </a:cubicBezTo>
                    <a:cubicBezTo>
                      <a:pt x="109" y="77"/>
                      <a:pt x="112" y="80"/>
                      <a:pt x="116" y="80"/>
                    </a:cubicBezTo>
                    <a:cubicBezTo>
                      <a:pt x="176" y="80"/>
                      <a:pt x="176" y="80"/>
                      <a:pt x="176" y="80"/>
                    </a:cubicBezTo>
                    <a:cubicBezTo>
                      <a:pt x="176" y="139"/>
                      <a:pt x="176" y="139"/>
                      <a:pt x="176" y="139"/>
                    </a:cubicBezTo>
                    <a:cubicBezTo>
                      <a:pt x="95" y="139"/>
                      <a:pt x="95" y="139"/>
                      <a:pt x="95" y="139"/>
                    </a:cubicBezTo>
                    <a:cubicBezTo>
                      <a:pt x="91" y="139"/>
                      <a:pt x="88" y="142"/>
                      <a:pt x="88" y="146"/>
                    </a:cubicBezTo>
                    <a:cubicBezTo>
                      <a:pt x="88" y="150"/>
                      <a:pt x="91" y="153"/>
                      <a:pt x="95" y="153"/>
                    </a:cubicBezTo>
                    <a:cubicBezTo>
                      <a:pt x="176" y="153"/>
                      <a:pt x="176" y="153"/>
                      <a:pt x="176" y="153"/>
                    </a:cubicBezTo>
                    <a:cubicBezTo>
                      <a:pt x="176" y="212"/>
                      <a:pt x="176" y="212"/>
                      <a:pt x="176" y="212"/>
                    </a:cubicBezTo>
                    <a:cubicBezTo>
                      <a:pt x="116" y="212"/>
                      <a:pt x="116" y="212"/>
                      <a:pt x="116" y="212"/>
                    </a:cubicBezTo>
                    <a:cubicBezTo>
                      <a:pt x="112" y="212"/>
                      <a:pt x="109" y="215"/>
                      <a:pt x="109" y="219"/>
                    </a:cubicBezTo>
                    <a:cubicBezTo>
                      <a:pt x="109" y="222"/>
                      <a:pt x="112" y="226"/>
                      <a:pt x="116" y="226"/>
                    </a:cubicBezTo>
                    <a:cubicBezTo>
                      <a:pt x="176" y="226"/>
                      <a:pt x="176" y="226"/>
                      <a:pt x="176" y="226"/>
                    </a:cubicBezTo>
                    <a:cubicBezTo>
                      <a:pt x="176" y="284"/>
                      <a:pt x="176" y="284"/>
                      <a:pt x="176" y="284"/>
                    </a:cubicBezTo>
                    <a:cubicBezTo>
                      <a:pt x="95" y="284"/>
                      <a:pt x="95" y="284"/>
                      <a:pt x="95" y="284"/>
                    </a:cubicBezTo>
                    <a:cubicBezTo>
                      <a:pt x="91" y="284"/>
                      <a:pt x="88" y="287"/>
                      <a:pt x="88" y="291"/>
                    </a:cubicBezTo>
                    <a:cubicBezTo>
                      <a:pt x="88" y="295"/>
                      <a:pt x="91" y="298"/>
                      <a:pt x="95" y="298"/>
                    </a:cubicBezTo>
                    <a:cubicBezTo>
                      <a:pt x="176" y="298"/>
                      <a:pt x="176" y="298"/>
                      <a:pt x="176" y="298"/>
                    </a:cubicBezTo>
                    <a:cubicBezTo>
                      <a:pt x="176" y="357"/>
                      <a:pt x="176" y="357"/>
                      <a:pt x="176" y="357"/>
                    </a:cubicBezTo>
                    <a:cubicBezTo>
                      <a:pt x="116" y="357"/>
                      <a:pt x="116" y="357"/>
                      <a:pt x="116" y="357"/>
                    </a:cubicBezTo>
                    <a:cubicBezTo>
                      <a:pt x="112" y="357"/>
                      <a:pt x="109" y="360"/>
                      <a:pt x="109" y="364"/>
                    </a:cubicBezTo>
                    <a:cubicBezTo>
                      <a:pt x="109" y="368"/>
                      <a:pt x="112" y="371"/>
                      <a:pt x="116" y="371"/>
                    </a:cubicBezTo>
                    <a:cubicBezTo>
                      <a:pt x="176" y="371"/>
                      <a:pt x="176" y="371"/>
                      <a:pt x="176" y="371"/>
                    </a:cubicBezTo>
                    <a:cubicBezTo>
                      <a:pt x="176" y="429"/>
                      <a:pt x="176" y="429"/>
                      <a:pt x="176" y="429"/>
                    </a:cubicBezTo>
                    <a:cubicBezTo>
                      <a:pt x="95" y="429"/>
                      <a:pt x="95" y="429"/>
                      <a:pt x="95" y="429"/>
                    </a:cubicBezTo>
                    <a:cubicBezTo>
                      <a:pt x="91" y="429"/>
                      <a:pt x="88" y="432"/>
                      <a:pt x="88" y="436"/>
                    </a:cubicBezTo>
                    <a:cubicBezTo>
                      <a:pt x="88" y="440"/>
                      <a:pt x="91" y="443"/>
                      <a:pt x="95" y="443"/>
                    </a:cubicBezTo>
                    <a:cubicBezTo>
                      <a:pt x="176" y="443"/>
                      <a:pt x="176" y="443"/>
                      <a:pt x="176" y="443"/>
                    </a:cubicBezTo>
                    <a:cubicBezTo>
                      <a:pt x="176" y="502"/>
                      <a:pt x="176" y="502"/>
                      <a:pt x="176" y="502"/>
                    </a:cubicBezTo>
                    <a:cubicBezTo>
                      <a:pt x="116" y="502"/>
                      <a:pt x="116" y="502"/>
                      <a:pt x="116" y="502"/>
                    </a:cubicBezTo>
                    <a:cubicBezTo>
                      <a:pt x="112" y="502"/>
                      <a:pt x="109" y="505"/>
                      <a:pt x="109" y="509"/>
                    </a:cubicBezTo>
                    <a:cubicBezTo>
                      <a:pt x="109" y="513"/>
                      <a:pt x="112" y="516"/>
                      <a:pt x="116" y="516"/>
                    </a:cubicBezTo>
                    <a:cubicBezTo>
                      <a:pt x="176" y="516"/>
                      <a:pt x="176" y="516"/>
                      <a:pt x="176" y="516"/>
                    </a:cubicBezTo>
                    <a:cubicBezTo>
                      <a:pt x="176" y="574"/>
                      <a:pt x="176" y="574"/>
                      <a:pt x="176" y="574"/>
                    </a:cubicBezTo>
                    <a:cubicBezTo>
                      <a:pt x="95" y="574"/>
                      <a:pt x="95" y="574"/>
                      <a:pt x="95" y="574"/>
                    </a:cubicBezTo>
                    <a:cubicBezTo>
                      <a:pt x="91" y="574"/>
                      <a:pt x="88" y="577"/>
                      <a:pt x="88" y="581"/>
                    </a:cubicBezTo>
                    <a:cubicBezTo>
                      <a:pt x="88" y="585"/>
                      <a:pt x="91" y="588"/>
                      <a:pt x="95" y="588"/>
                    </a:cubicBezTo>
                    <a:cubicBezTo>
                      <a:pt x="176" y="588"/>
                      <a:pt x="176" y="588"/>
                      <a:pt x="176" y="588"/>
                    </a:cubicBezTo>
                    <a:cubicBezTo>
                      <a:pt x="176" y="644"/>
                      <a:pt x="176" y="644"/>
                      <a:pt x="176" y="644"/>
                    </a:cubicBezTo>
                    <a:lnTo>
                      <a:pt x="14" y="6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2" name="Group 71"/>
          <p:cNvGrpSpPr/>
          <p:nvPr/>
        </p:nvGrpSpPr>
        <p:grpSpPr>
          <a:xfrm>
            <a:off x="9217013" y="3898146"/>
            <a:ext cx="1018418" cy="1018418"/>
            <a:chOff x="10370815" y="3582074"/>
            <a:chExt cx="1018418" cy="1018418"/>
          </a:xfrm>
        </p:grpSpPr>
        <p:sp>
          <p:nvSpPr>
            <p:cNvPr id="11" name="Oval 10"/>
            <p:cNvSpPr/>
            <p:nvPr/>
          </p:nvSpPr>
          <p:spPr>
            <a:xfrm>
              <a:off x="10370815" y="3582074"/>
              <a:ext cx="1018418" cy="1018418"/>
            </a:xfrm>
            <a:prstGeom prst="ellipse">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Freeform 28"/>
            <p:cNvSpPr>
              <a:spLocks noEditPoints="1"/>
            </p:cNvSpPr>
            <p:nvPr/>
          </p:nvSpPr>
          <p:spPr bwMode="auto">
            <a:xfrm>
              <a:off x="10604039" y="3891913"/>
              <a:ext cx="552754" cy="399210"/>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grpSp>
      <p:sp useBgFill="1">
        <p:nvSpPr>
          <p:cNvPr id="63" name="Oval 62"/>
          <p:cNvSpPr/>
          <p:nvPr/>
        </p:nvSpPr>
        <p:spPr>
          <a:xfrm>
            <a:off x="2245102" y="2637758"/>
            <a:ext cx="1091514" cy="1088935"/>
          </a:xfrm>
          <a:prstGeom prst="ellipse">
            <a:avLst/>
          </a:prstGeom>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800" dirty="0">
                <a:solidFill>
                  <a:schemeClr val="tx1"/>
                </a:solidFill>
              </a:rPr>
              <a:t>50x</a:t>
            </a:r>
          </a:p>
          <a:p>
            <a:pPr algn="ctr">
              <a:lnSpc>
                <a:spcPct val="79000"/>
              </a:lnSpc>
            </a:pPr>
            <a:r>
              <a:rPr lang="en-US" sz="1000" dirty="0" err="1">
                <a:solidFill>
                  <a:schemeClr val="tx1"/>
                </a:solidFill>
              </a:rPr>
              <a:t>Xxxxx</a:t>
            </a:r>
            <a:r>
              <a:rPr lang="en-US" sz="1000" dirty="0">
                <a:solidFill>
                  <a:schemeClr val="tx1"/>
                </a:solidFill>
              </a:rPr>
              <a:t> </a:t>
            </a:r>
            <a:r>
              <a:rPr lang="en-US" sz="1000" dirty="0" err="1">
                <a:solidFill>
                  <a:schemeClr val="tx1"/>
                </a:solidFill>
              </a:rPr>
              <a:t>xxxxx</a:t>
            </a:r>
            <a:endParaRPr lang="en-US" sz="1000" dirty="0">
              <a:solidFill>
                <a:schemeClr val="tx1"/>
              </a:solidFill>
            </a:endParaRPr>
          </a:p>
        </p:txBody>
      </p:sp>
      <p:sp useBgFill="1">
        <p:nvSpPr>
          <p:cNvPr id="64" name="Oval 63"/>
          <p:cNvSpPr/>
          <p:nvPr/>
        </p:nvSpPr>
        <p:spPr>
          <a:xfrm>
            <a:off x="7975954" y="1663095"/>
            <a:ext cx="928388" cy="926196"/>
          </a:xfrm>
          <a:prstGeom prst="ellipse">
            <a:avLst/>
          </a:prstGeom>
          <a:ln w="31750">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000" dirty="0">
                <a:solidFill>
                  <a:schemeClr val="tx1"/>
                </a:solidFill>
              </a:rPr>
              <a:t>28x</a:t>
            </a:r>
          </a:p>
          <a:p>
            <a:pPr algn="ctr">
              <a:lnSpc>
                <a:spcPct val="79000"/>
              </a:lnSpc>
            </a:pPr>
            <a:r>
              <a:rPr lang="en-US" sz="800" dirty="0" err="1">
                <a:solidFill>
                  <a:schemeClr val="tx1"/>
                </a:solidFill>
              </a:rPr>
              <a:t>Xxxxx</a:t>
            </a:r>
            <a:r>
              <a:rPr lang="en-US" sz="800" dirty="0">
                <a:solidFill>
                  <a:schemeClr val="tx1"/>
                </a:solidFill>
              </a:rPr>
              <a:t> </a:t>
            </a:r>
            <a:r>
              <a:rPr lang="en-US" sz="800" dirty="0" err="1">
                <a:solidFill>
                  <a:schemeClr val="tx1"/>
                </a:solidFill>
              </a:rPr>
              <a:t>xxxxx</a:t>
            </a:r>
            <a:endParaRPr lang="en-US" sz="800" dirty="0">
              <a:solidFill>
                <a:schemeClr val="tx1"/>
              </a:solidFill>
            </a:endParaRPr>
          </a:p>
        </p:txBody>
      </p:sp>
      <p:sp useBgFill="1">
        <p:nvSpPr>
          <p:cNvPr id="65" name="Oval 64"/>
          <p:cNvSpPr/>
          <p:nvPr/>
        </p:nvSpPr>
        <p:spPr>
          <a:xfrm>
            <a:off x="9723674" y="2180732"/>
            <a:ext cx="1553926" cy="1550258"/>
          </a:xfrm>
          <a:prstGeom prst="ellipse">
            <a:avLst/>
          </a:prstGeom>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3600" dirty="0">
                <a:solidFill>
                  <a:schemeClr val="tx1"/>
                </a:solidFill>
              </a:rPr>
              <a:t>44x</a:t>
            </a:r>
          </a:p>
          <a:p>
            <a:pPr algn="ctr">
              <a:lnSpc>
                <a:spcPct val="79000"/>
              </a:lnSpc>
            </a:pPr>
            <a:r>
              <a:rPr lang="en-US" sz="1100" dirty="0" err="1">
                <a:solidFill>
                  <a:schemeClr val="tx1"/>
                </a:solidFill>
              </a:rPr>
              <a:t>Xxxxx</a:t>
            </a:r>
            <a:r>
              <a:rPr lang="en-US" sz="1100" dirty="0">
                <a:solidFill>
                  <a:schemeClr val="tx1"/>
                </a:solidFill>
              </a:rPr>
              <a:t> </a:t>
            </a:r>
            <a:r>
              <a:rPr lang="en-US" sz="1100" dirty="0" err="1">
                <a:solidFill>
                  <a:schemeClr val="tx1"/>
                </a:solidFill>
              </a:rPr>
              <a:t>xxxxx</a:t>
            </a:r>
            <a:endParaRPr lang="en-US" sz="1100" dirty="0">
              <a:solidFill>
                <a:schemeClr val="tx1"/>
              </a:solidFill>
            </a:endParaRPr>
          </a:p>
        </p:txBody>
      </p:sp>
      <p:sp useBgFill="1">
        <p:nvSpPr>
          <p:cNvPr id="66" name="Oval 65"/>
          <p:cNvSpPr/>
          <p:nvPr/>
        </p:nvSpPr>
        <p:spPr>
          <a:xfrm>
            <a:off x="4699560" y="4113076"/>
            <a:ext cx="928388" cy="926196"/>
          </a:xfrm>
          <a:prstGeom prst="ellipse">
            <a:avLst/>
          </a:prstGeom>
          <a:ln w="317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000" dirty="0">
                <a:solidFill>
                  <a:schemeClr val="tx1"/>
                </a:solidFill>
              </a:rPr>
              <a:t>22x</a:t>
            </a:r>
          </a:p>
          <a:p>
            <a:pPr algn="ctr">
              <a:lnSpc>
                <a:spcPct val="79000"/>
              </a:lnSpc>
            </a:pPr>
            <a:r>
              <a:rPr lang="en-US" sz="800" dirty="0" err="1">
                <a:solidFill>
                  <a:schemeClr val="tx1"/>
                </a:solidFill>
              </a:rPr>
              <a:t>Xxxxx</a:t>
            </a:r>
            <a:r>
              <a:rPr lang="en-US" sz="800" dirty="0">
                <a:solidFill>
                  <a:schemeClr val="tx1"/>
                </a:solidFill>
              </a:rPr>
              <a:t> </a:t>
            </a:r>
            <a:r>
              <a:rPr lang="en-US" sz="800" dirty="0" err="1">
                <a:solidFill>
                  <a:schemeClr val="tx1"/>
                </a:solidFill>
              </a:rPr>
              <a:t>xxxxx</a:t>
            </a:r>
            <a:endParaRPr lang="en-US" sz="800" dirty="0">
              <a:solidFill>
                <a:schemeClr val="tx1"/>
              </a:solidFill>
            </a:endParaRPr>
          </a:p>
        </p:txBody>
      </p:sp>
      <p:sp>
        <p:nvSpPr>
          <p:cNvPr id="73" name="Rectangle 72"/>
          <p:cNvSpPr/>
          <p:nvPr/>
        </p:nvSpPr>
        <p:spPr>
          <a:xfrm>
            <a:off x="1258229"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
        <p:nvSpPr>
          <p:cNvPr id="80" name="Rectangle 79"/>
          <p:cNvSpPr/>
          <p:nvPr/>
        </p:nvSpPr>
        <p:spPr>
          <a:xfrm>
            <a:off x="4706381"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
        <p:nvSpPr>
          <p:cNvPr id="82" name="Rectangle 81"/>
          <p:cNvSpPr/>
          <p:nvPr/>
        </p:nvSpPr>
        <p:spPr>
          <a:xfrm>
            <a:off x="8154534"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Tree>
    <p:extLst>
      <p:ext uri="{BB962C8B-B14F-4D97-AF65-F5344CB8AC3E}">
        <p14:creationId xmlns:p14="http://schemas.microsoft.com/office/powerpoint/2010/main" val="9016855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1111">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14:bounceEnd="61111">
                                          <p:cBhvr additive="base">
                                            <p:cTn id="7" dur="900" fill="hold"/>
                                            <p:tgtEl>
                                              <p:spTgt spid="7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70"/>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300"/>
                                            <p:tgtEl>
                                              <p:spTgt spid="85"/>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300"/>
                                            <p:tgtEl>
                                              <p:spTgt spid="64"/>
                                            </p:tgtEl>
                                          </p:cBhvr>
                                        </p:animEffect>
                                      </p:childTnLst>
                                    </p:cTn>
                                  </p:par>
                                  <p:par>
                                    <p:cTn id="15" presetID="22" presetClass="entr" presetSubtype="8" fill="hold" nodeType="withEffect">
                                      <p:stCondLst>
                                        <p:cond delay="70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300"/>
                                            <p:tgtEl>
                                              <p:spTgt spid="88"/>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300"/>
                                            <p:tgtEl>
                                              <p:spTgt spid="65"/>
                                            </p:tgtEl>
                                          </p:cBhvr>
                                        </p:animEffect>
                                      </p:childTnLst>
                                    </p:cTn>
                                  </p:par>
                                  <p:par>
                                    <p:cTn id="21" presetID="22" presetClass="entr" presetSubtype="8" fill="hold" nodeType="withEffect">
                                      <p:stCondLst>
                                        <p:cond delay="8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300"/>
                                            <p:tgtEl>
                                              <p:spTgt spid="90"/>
                                            </p:tgtEl>
                                          </p:cBhvr>
                                        </p:animEffect>
                                      </p:childTnLst>
                                    </p:cTn>
                                  </p:par>
                                  <p:par>
                                    <p:cTn id="24" presetID="10" presetClass="entr" presetSubtype="0" fill="hold" nodeType="withEffect">
                                      <p:stCondLst>
                                        <p:cond delay="8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300"/>
                                            <p:tgtEl>
                                              <p:spTgt spid="72"/>
                                            </p:tgtEl>
                                          </p:cBhvr>
                                        </p:animEffect>
                                      </p:childTnLst>
                                    </p:cTn>
                                  </p:par>
                                  <p:par>
                                    <p:cTn id="27" presetID="22" presetClass="entr" presetSubtype="8" fill="hold" nodeType="withEffect">
                                      <p:stCondLst>
                                        <p:cond delay="90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300"/>
                                            <p:tgtEl>
                                              <p:spTgt spid="92"/>
                                            </p:tgtEl>
                                          </p:cBhvr>
                                        </p:animEffect>
                                      </p:childTnLst>
                                    </p:cTn>
                                  </p:par>
                                  <p:par>
                                    <p:cTn id="30" presetID="10" presetClass="entr" presetSubtype="0"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300"/>
                                            <p:tgtEl>
                                              <p:spTgt spid="71"/>
                                            </p:tgtEl>
                                          </p:cBhvr>
                                        </p:animEffect>
                                      </p:childTnLst>
                                    </p:cTn>
                                  </p:par>
                                  <p:par>
                                    <p:cTn id="33" presetID="22" presetClass="entr" presetSubtype="2" fill="hold" nodeType="withEffect">
                                      <p:stCondLst>
                                        <p:cond delay="100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300"/>
                                            <p:tgtEl>
                                              <p:spTgt spid="83"/>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300"/>
                                            <p:tgtEl>
                                              <p:spTgt spid="66"/>
                                            </p:tgtEl>
                                          </p:cBhvr>
                                        </p:animEffect>
                                      </p:childTnLst>
                                    </p:cTn>
                                  </p:par>
                                  <p:par>
                                    <p:cTn id="39" presetID="22" presetClass="entr" presetSubtype="2" fill="hold" nodeType="withEffect">
                                      <p:stCondLst>
                                        <p:cond delay="1100"/>
                                      </p:stCondLst>
                                      <p:childTnLst>
                                        <p:set>
                                          <p:cBhvr>
                                            <p:cTn id="40" dur="1" fill="hold">
                                              <p:stCondLst>
                                                <p:cond delay="0"/>
                                              </p:stCondLst>
                                            </p:cTn>
                                            <p:tgtEl>
                                              <p:spTgt spid="81"/>
                                            </p:tgtEl>
                                            <p:attrNameLst>
                                              <p:attrName>style.visibility</p:attrName>
                                            </p:attrNameLst>
                                          </p:cBhvr>
                                          <p:to>
                                            <p:strVal val="visible"/>
                                          </p:to>
                                        </p:set>
                                        <p:animEffect transition="in" filter="wipe(right)">
                                          <p:cBhvr>
                                            <p:cTn id="41" dur="300"/>
                                            <p:tgtEl>
                                              <p:spTgt spid="81"/>
                                            </p:tgtEl>
                                          </p:cBhvr>
                                        </p:animEffect>
                                      </p:childTnLst>
                                    </p:cTn>
                                  </p:par>
                                  <p:par>
                                    <p:cTn id="42" presetID="10" presetClass="entr" presetSubtype="0" fill="hold" nodeType="withEffect">
                                      <p:stCondLst>
                                        <p:cond delay="11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300"/>
                                            <p:tgtEl>
                                              <p:spTgt spid="67"/>
                                            </p:tgtEl>
                                          </p:cBhvr>
                                        </p:animEffect>
                                      </p:childTnLst>
                                    </p:cTn>
                                  </p:par>
                                  <p:par>
                                    <p:cTn id="45" presetID="22" presetClass="entr" presetSubtype="2" fill="hold" nodeType="withEffect">
                                      <p:stCondLst>
                                        <p:cond delay="1200"/>
                                      </p:stCondLst>
                                      <p:childTnLst>
                                        <p:set>
                                          <p:cBhvr>
                                            <p:cTn id="46" dur="1" fill="hold">
                                              <p:stCondLst>
                                                <p:cond delay="0"/>
                                              </p:stCondLst>
                                            </p:cTn>
                                            <p:tgtEl>
                                              <p:spTgt spid="78"/>
                                            </p:tgtEl>
                                            <p:attrNameLst>
                                              <p:attrName>style.visibility</p:attrName>
                                            </p:attrNameLst>
                                          </p:cBhvr>
                                          <p:to>
                                            <p:strVal val="visible"/>
                                          </p:to>
                                        </p:set>
                                        <p:animEffect transition="in" filter="wipe(right)">
                                          <p:cBhvr>
                                            <p:cTn id="47" dur="300"/>
                                            <p:tgtEl>
                                              <p:spTgt spid="78"/>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300"/>
                                            <p:tgtEl>
                                              <p:spTgt spid="63"/>
                                            </p:tgtEl>
                                          </p:cBhvr>
                                        </p:animEffect>
                                      </p:childTnLst>
                                    </p:cTn>
                                  </p:par>
                                  <p:par>
                                    <p:cTn id="51" presetID="22" presetClass="entr" presetSubtype="2" fill="hold" nodeType="withEffect">
                                      <p:stCondLst>
                                        <p:cond delay="1300"/>
                                      </p:stCondLst>
                                      <p:childTnLst>
                                        <p:set>
                                          <p:cBhvr>
                                            <p:cTn id="52" dur="1" fill="hold">
                                              <p:stCondLst>
                                                <p:cond delay="0"/>
                                              </p:stCondLst>
                                            </p:cTn>
                                            <p:tgtEl>
                                              <p:spTgt spid="74"/>
                                            </p:tgtEl>
                                            <p:attrNameLst>
                                              <p:attrName>style.visibility</p:attrName>
                                            </p:attrNameLst>
                                          </p:cBhvr>
                                          <p:to>
                                            <p:strVal val="visible"/>
                                          </p:to>
                                        </p:set>
                                        <p:animEffect transition="in" filter="wipe(right)">
                                          <p:cBhvr>
                                            <p:cTn id="53" dur="300"/>
                                            <p:tgtEl>
                                              <p:spTgt spid="74"/>
                                            </p:tgtEl>
                                          </p:cBhvr>
                                        </p:animEffect>
                                      </p:childTnLst>
                                    </p:cTn>
                                  </p:par>
                                  <p:par>
                                    <p:cTn id="54" presetID="10" presetClass="entr" presetSubtype="0" fill="hold" nodeType="withEffect">
                                      <p:stCondLst>
                                        <p:cond delay="13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2" presetClass="entr" presetSubtype="2" fill="hold" nodeType="withEffect">
                                      <p:stCondLst>
                                        <p:cond delay="140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300"/>
                                            <p:tgtEl>
                                              <p:spTgt spid="75"/>
                                            </p:tgtEl>
                                          </p:cBhvr>
                                        </p:animEffect>
                                      </p:childTnLst>
                                    </p:cTn>
                                  </p:par>
                                  <p:par>
                                    <p:cTn id="60" presetID="10" presetClass="entr" presetSubtype="0" fill="hold" nodeType="withEffect">
                                      <p:stCondLst>
                                        <p:cond delay="150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grpId="0" nodeType="withEffect">
                                      <p:stCondLst>
                                        <p:cond delay="190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3" grpId="0"/>
          <p:bldP spid="80" grpId="0"/>
          <p:bldP spid="8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900" fill="hold"/>
                                            <p:tgtEl>
                                              <p:spTgt spid="70"/>
                                            </p:tgtEl>
                                            <p:attrNameLst>
                                              <p:attrName>ppt_x</p:attrName>
                                            </p:attrNameLst>
                                          </p:cBhvr>
                                          <p:tavLst>
                                            <p:tav tm="0">
                                              <p:val>
                                                <p:strVal val="#ppt_x"/>
                                              </p:val>
                                            </p:tav>
                                            <p:tav tm="100000">
                                              <p:val>
                                                <p:strVal val="#ppt_x"/>
                                              </p:val>
                                            </p:tav>
                                          </p:tavLst>
                                        </p:anim>
                                        <p:anim calcmode="lin" valueType="num">
                                          <p:cBhvr additive="base">
                                            <p:cTn id="8" dur="900" fill="hold"/>
                                            <p:tgtEl>
                                              <p:spTgt spid="70"/>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300"/>
                                            <p:tgtEl>
                                              <p:spTgt spid="85"/>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300"/>
                                            <p:tgtEl>
                                              <p:spTgt spid="64"/>
                                            </p:tgtEl>
                                          </p:cBhvr>
                                        </p:animEffect>
                                      </p:childTnLst>
                                    </p:cTn>
                                  </p:par>
                                  <p:par>
                                    <p:cTn id="15" presetID="22" presetClass="entr" presetSubtype="8" fill="hold" nodeType="withEffect">
                                      <p:stCondLst>
                                        <p:cond delay="70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300"/>
                                            <p:tgtEl>
                                              <p:spTgt spid="88"/>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300"/>
                                            <p:tgtEl>
                                              <p:spTgt spid="65"/>
                                            </p:tgtEl>
                                          </p:cBhvr>
                                        </p:animEffect>
                                      </p:childTnLst>
                                    </p:cTn>
                                  </p:par>
                                  <p:par>
                                    <p:cTn id="21" presetID="22" presetClass="entr" presetSubtype="8" fill="hold" nodeType="withEffect">
                                      <p:stCondLst>
                                        <p:cond delay="8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300"/>
                                            <p:tgtEl>
                                              <p:spTgt spid="90"/>
                                            </p:tgtEl>
                                          </p:cBhvr>
                                        </p:animEffect>
                                      </p:childTnLst>
                                    </p:cTn>
                                  </p:par>
                                  <p:par>
                                    <p:cTn id="24" presetID="10" presetClass="entr" presetSubtype="0" fill="hold" nodeType="withEffect">
                                      <p:stCondLst>
                                        <p:cond delay="8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300"/>
                                            <p:tgtEl>
                                              <p:spTgt spid="72"/>
                                            </p:tgtEl>
                                          </p:cBhvr>
                                        </p:animEffect>
                                      </p:childTnLst>
                                    </p:cTn>
                                  </p:par>
                                  <p:par>
                                    <p:cTn id="27" presetID="22" presetClass="entr" presetSubtype="8" fill="hold" nodeType="withEffect">
                                      <p:stCondLst>
                                        <p:cond delay="90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300"/>
                                            <p:tgtEl>
                                              <p:spTgt spid="92"/>
                                            </p:tgtEl>
                                          </p:cBhvr>
                                        </p:animEffect>
                                      </p:childTnLst>
                                    </p:cTn>
                                  </p:par>
                                  <p:par>
                                    <p:cTn id="30" presetID="10" presetClass="entr" presetSubtype="0"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300"/>
                                            <p:tgtEl>
                                              <p:spTgt spid="71"/>
                                            </p:tgtEl>
                                          </p:cBhvr>
                                        </p:animEffect>
                                      </p:childTnLst>
                                    </p:cTn>
                                  </p:par>
                                  <p:par>
                                    <p:cTn id="33" presetID="22" presetClass="entr" presetSubtype="2" fill="hold" nodeType="withEffect">
                                      <p:stCondLst>
                                        <p:cond delay="100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300"/>
                                            <p:tgtEl>
                                              <p:spTgt spid="83"/>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300"/>
                                            <p:tgtEl>
                                              <p:spTgt spid="66"/>
                                            </p:tgtEl>
                                          </p:cBhvr>
                                        </p:animEffect>
                                      </p:childTnLst>
                                    </p:cTn>
                                  </p:par>
                                  <p:par>
                                    <p:cTn id="39" presetID="22" presetClass="entr" presetSubtype="2" fill="hold" nodeType="withEffect">
                                      <p:stCondLst>
                                        <p:cond delay="1100"/>
                                      </p:stCondLst>
                                      <p:childTnLst>
                                        <p:set>
                                          <p:cBhvr>
                                            <p:cTn id="40" dur="1" fill="hold">
                                              <p:stCondLst>
                                                <p:cond delay="0"/>
                                              </p:stCondLst>
                                            </p:cTn>
                                            <p:tgtEl>
                                              <p:spTgt spid="81"/>
                                            </p:tgtEl>
                                            <p:attrNameLst>
                                              <p:attrName>style.visibility</p:attrName>
                                            </p:attrNameLst>
                                          </p:cBhvr>
                                          <p:to>
                                            <p:strVal val="visible"/>
                                          </p:to>
                                        </p:set>
                                        <p:animEffect transition="in" filter="wipe(right)">
                                          <p:cBhvr>
                                            <p:cTn id="41" dur="300"/>
                                            <p:tgtEl>
                                              <p:spTgt spid="81"/>
                                            </p:tgtEl>
                                          </p:cBhvr>
                                        </p:animEffect>
                                      </p:childTnLst>
                                    </p:cTn>
                                  </p:par>
                                  <p:par>
                                    <p:cTn id="42" presetID="10" presetClass="entr" presetSubtype="0" fill="hold" nodeType="withEffect">
                                      <p:stCondLst>
                                        <p:cond delay="11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300"/>
                                            <p:tgtEl>
                                              <p:spTgt spid="67"/>
                                            </p:tgtEl>
                                          </p:cBhvr>
                                        </p:animEffect>
                                      </p:childTnLst>
                                    </p:cTn>
                                  </p:par>
                                  <p:par>
                                    <p:cTn id="45" presetID="22" presetClass="entr" presetSubtype="2" fill="hold" nodeType="withEffect">
                                      <p:stCondLst>
                                        <p:cond delay="1200"/>
                                      </p:stCondLst>
                                      <p:childTnLst>
                                        <p:set>
                                          <p:cBhvr>
                                            <p:cTn id="46" dur="1" fill="hold">
                                              <p:stCondLst>
                                                <p:cond delay="0"/>
                                              </p:stCondLst>
                                            </p:cTn>
                                            <p:tgtEl>
                                              <p:spTgt spid="78"/>
                                            </p:tgtEl>
                                            <p:attrNameLst>
                                              <p:attrName>style.visibility</p:attrName>
                                            </p:attrNameLst>
                                          </p:cBhvr>
                                          <p:to>
                                            <p:strVal val="visible"/>
                                          </p:to>
                                        </p:set>
                                        <p:animEffect transition="in" filter="wipe(right)">
                                          <p:cBhvr>
                                            <p:cTn id="47" dur="300"/>
                                            <p:tgtEl>
                                              <p:spTgt spid="78"/>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300"/>
                                            <p:tgtEl>
                                              <p:spTgt spid="63"/>
                                            </p:tgtEl>
                                          </p:cBhvr>
                                        </p:animEffect>
                                      </p:childTnLst>
                                    </p:cTn>
                                  </p:par>
                                  <p:par>
                                    <p:cTn id="51" presetID="22" presetClass="entr" presetSubtype="2" fill="hold" nodeType="withEffect">
                                      <p:stCondLst>
                                        <p:cond delay="1300"/>
                                      </p:stCondLst>
                                      <p:childTnLst>
                                        <p:set>
                                          <p:cBhvr>
                                            <p:cTn id="52" dur="1" fill="hold">
                                              <p:stCondLst>
                                                <p:cond delay="0"/>
                                              </p:stCondLst>
                                            </p:cTn>
                                            <p:tgtEl>
                                              <p:spTgt spid="74"/>
                                            </p:tgtEl>
                                            <p:attrNameLst>
                                              <p:attrName>style.visibility</p:attrName>
                                            </p:attrNameLst>
                                          </p:cBhvr>
                                          <p:to>
                                            <p:strVal val="visible"/>
                                          </p:to>
                                        </p:set>
                                        <p:animEffect transition="in" filter="wipe(right)">
                                          <p:cBhvr>
                                            <p:cTn id="53" dur="300"/>
                                            <p:tgtEl>
                                              <p:spTgt spid="74"/>
                                            </p:tgtEl>
                                          </p:cBhvr>
                                        </p:animEffect>
                                      </p:childTnLst>
                                    </p:cTn>
                                  </p:par>
                                  <p:par>
                                    <p:cTn id="54" presetID="10" presetClass="entr" presetSubtype="0" fill="hold" nodeType="withEffect">
                                      <p:stCondLst>
                                        <p:cond delay="13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2" presetClass="entr" presetSubtype="2" fill="hold" nodeType="withEffect">
                                      <p:stCondLst>
                                        <p:cond delay="140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300"/>
                                            <p:tgtEl>
                                              <p:spTgt spid="75"/>
                                            </p:tgtEl>
                                          </p:cBhvr>
                                        </p:animEffect>
                                      </p:childTnLst>
                                    </p:cTn>
                                  </p:par>
                                  <p:par>
                                    <p:cTn id="60" presetID="10" presetClass="entr" presetSubtype="0" fill="hold" nodeType="withEffect">
                                      <p:stCondLst>
                                        <p:cond delay="150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grpId="0" nodeType="withEffect">
                                      <p:stCondLst>
                                        <p:cond delay="190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3" grpId="0"/>
          <p:bldP spid="80" grpId="0"/>
          <p:bldP spid="8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6"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08576" y="3907656"/>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8576" y="4770355"/>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PROBLEM</a:t>
            </a:r>
          </a:p>
        </p:txBody>
      </p:sp>
      <p:sp>
        <p:nvSpPr>
          <p:cNvPr id="3" name="Text Placeholder 2"/>
          <p:cNvSpPr>
            <a:spLocks noGrp="1"/>
          </p:cNvSpPr>
          <p:nvPr>
            <p:ph type="body" sz="quarter" idx="10"/>
          </p:nvPr>
        </p:nvSpPr>
        <p:spPr/>
        <p:txBody>
          <a:bodyPr/>
          <a:lstStyle/>
          <a:p>
            <a:r>
              <a:rPr lang="en-US" dirty="0"/>
              <a:t>Career development has halted</a:t>
            </a:r>
          </a:p>
        </p:txBody>
      </p:sp>
      <p:sp>
        <p:nvSpPr>
          <p:cNvPr id="16" name="TextBox 15"/>
          <p:cNvSpPr txBox="1"/>
          <p:nvPr/>
        </p:nvSpPr>
        <p:spPr>
          <a:xfrm>
            <a:off x="7428147" y="2276872"/>
            <a:ext cx="3572977" cy="480131"/>
          </a:xfrm>
          <a:prstGeom prst="rect">
            <a:avLst/>
          </a:prstGeom>
          <a:noFill/>
        </p:spPr>
        <p:txBody>
          <a:bodyPr wrap="square" rtlCol="0">
            <a:spAutoFit/>
          </a:bodyPr>
          <a:lstStyle/>
          <a:p>
            <a:pPr>
              <a:lnSpc>
                <a:spcPct val="90000"/>
              </a:lnSpc>
            </a:pPr>
            <a:r>
              <a:rPr lang="en-US" sz="1400" dirty="0" err="1"/>
              <a:t>Xxxx</a:t>
            </a:r>
            <a:r>
              <a:rPr lang="en-US" sz="1400" dirty="0"/>
              <a:t> xxx xx x </a:t>
            </a:r>
            <a:r>
              <a:rPr lang="en-US" sz="1400" dirty="0" err="1"/>
              <a:t>xxxxxx</a:t>
            </a:r>
            <a:r>
              <a:rPr lang="en-US" sz="1400" dirty="0"/>
              <a:t> xx </a:t>
            </a:r>
            <a:r>
              <a:rPr lang="en-US" sz="1400" dirty="0" err="1"/>
              <a:t>xxxxx</a:t>
            </a:r>
            <a:r>
              <a:rPr lang="en-US" sz="1400" dirty="0"/>
              <a:t> xx. Xx </a:t>
            </a:r>
            <a:r>
              <a:rPr lang="en-US" sz="1400" dirty="0" err="1"/>
              <a:t>xxxx</a:t>
            </a:r>
            <a:r>
              <a:rPr lang="en-US" sz="1400" dirty="0"/>
              <a:t> x </a:t>
            </a:r>
            <a:r>
              <a:rPr lang="en-US" sz="1400" dirty="0" err="1"/>
              <a:t>xxxxxxxx</a:t>
            </a:r>
            <a:r>
              <a:rPr lang="en-US" sz="1400" dirty="0"/>
              <a:t> xx </a:t>
            </a:r>
            <a:r>
              <a:rPr lang="en-US" sz="1400" dirty="0" err="1"/>
              <a:t>xxxx</a:t>
            </a:r>
            <a:r>
              <a:rPr lang="en-US" sz="1400" dirty="0"/>
              <a:t> </a:t>
            </a:r>
            <a:r>
              <a:rPr lang="en-US" sz="1400" dirty="0" err="1"/>
              <a:t>xxxxxxx</a:t>
            </a:r>
            <a:r>
              <a:rPr lang="en-US" sz="1400" dirty="0"/>
              <a:t> xxx.</a:t>
            </a:r>
          </a:p>
        </p:txBody>
      </p:sp>
      <p:sp>
        <p:nvSpPr>
          <p:cNvPr id="9" name="TextBox 8"/>
          <p:cNvSpPr txBox="1"/>
          <p:nvPr/>
        </p:nvSpPr>
        <p:spPr>
          <a:xfrm>
            <a:off x="7428148" y="3121254"/>
            <a:ext cx="3789001" cy="480131"/>
          </a:xfrm>
          <a:prstGeom prst="rect">
            <a:avLst/>
          </a:prstGeom>
          <a:noFill/>
        </p:spPr>
        <p:txBody>
          <a:bodyPr wrap="square" rtlCol="0">
            <a:spAutoFit/>
          </a:bodyPr>
          <a:lstStyle/>
          <a:p>
            <a:pPr>
              <a:lnSpc>
                <a:spcPct val="90000"/>
              </a:lnSpc>
            </a:pPr>
            <a:r>
              <a:rPr lang="en-US" sz="1400" dirty="0"/>
              <a:t>Executives and directors need a trusted source of industry news that helps them lead</a:t>
            </a:r>
          </a:p>
        </p:txBody>
      </p:sp>
      <p:sp>
        <p:nvSpPr>
          <p:cNvPr id="10" name="TextBox 9"/>
          <p:cNvSpPr txBox="1"/>
          <p:nvPr/>
        </p:nvSpPr>
        <p:spPr>
          <a:xfrm>
            <a:off x="7428148" y="3983952"/>
            <a:ext cx="3572976" cy="674031"/>
          </a:xfrm>
          <a:prstGeom prst="rect">
            <a:avLst/>
          </a:prstGeom>
          <a:noFill/>
        </p:spPr>
        <p:txBody>
          <a:bodyPr wrap="square" rtlCol="0">
            <a:spAutoFit/>
          </a:bodyPr>
          <a:lstStyle/>
          <a:p>
            <a:pPr>
              <a:lnSpc>
                <a:spcPct val="90000"/>
              </a:lnSpc>
            </a:pPr>
            <a:r>
              <a:rPr lang="en-US" sz="1400" dirty="0"/>
              <a:t>Managers do not understand how to manage new global generation of mobile individuals</a:t>
            </a:r>
          </a:p>
        </p:txBody>
      </p:sp>
      <p:sp>
        <p:nvSpPr>
          <p:cNvPr id="11" name="TextBox 10"/>
          <p:cNvSpPr txBox="1"/>
          <p:nvPr/>
        </p:nvSpPr>
        <p:spPr>
          <a:xfrm>
            <a:off x="7428148" y="4825456"/>
            <a:ext cx="3789001" cy="867930"/>
          </a:xfrm>
          <a:prstGeom prst="rect">
            <a:avLst/>
          </a:prstGeom>
          <a:noFill/>
        </p:spPr>
        <p:txBody>
          <a:bodyPr wrap="square" rtlCol="0">
            <a:spAutoFit/>
          </a:bodyPr>
          <a:lstStyle/>
          <a:p>
            <a:pPr>
              <a:lnSpc>
                <a:spcPct val="90000"/>
              </a:lnSpc>
            </a:pPr>
            <a:r>
              <a:rPr lang="en-US" sz="1400" dirty="0"/>
              <a:t>New college graduates around the world do not have a mentor to guide them through the obstacles that a corporate or startup career can throw their way</a:t>
            </a:r>
          </a:p>
        </p:txBody>
      </p:sp>
      <p:graphicFrame>
        <p:nvGraphicFramePr>
          <p:cNvPr id="14" name="Content Placeholder 5"/>
          <p:cNvGraphicFramePr>
            <a:graphicFrameLocks/>
          </p:cNvGraphicFramePr>
          <p:nvPr>
            <p:extLst>
              <p:ext uri="{D42A27DB-BD31-4B8C-83A1-F6EECF244321}">
                <p14:modId xmlns:p14="http://schemas.microsoft.com/office/powerpoint/2010/main" val="3546401308"/>
              </p:ext>
            </p:extLst>
          </p:nvPr>
        </p:nvGraphicFramePr>
        <p:xfrm>
          <a:off x="1487488" y="1681912"/>
          <a:ext cx="5472608" cy="39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937635" y="2305301"/>
            <a:ext cx="595035" cy="523220"/>
          </a:xfrm>
          <a:prstGeom prst="rect">
            <a:avLst/>
          </a:prstGeom>
        </p:spPr>
        <p:txBody>
          <a:bodyPr wrap="none">
            <a:spAutoFit/>
          </a:bodyPr>
          <a:lstStyle/>
          <a:p>
            <a:pPr lvl="0" algn="ctr"/>
            <a:r>
              <a:rPr lang="en-US" sz="2800" dirty="0">
                <a:solidFill>
                  <a:srgbClr val="FFFFFF"/>
                </a:solidFill>
              </a:rPr>
              <a:t>01</a:t>
            </a:r>
          </a:p>
        </p:txBody>
      </p:sp>
      <p:sp>
        <p:nvSpPr>
          <p:cNvPr id="13" name="Rectangle 12"/>
          <p:cNvSpPr/>
          <p:nvPr/>
        </p:nvSpPr>
        <p:spPr>
          <a:xfrm>
            <a:off x="3937635" y="3167220"/>
            <a:ext cx="595035" cy="523220"/>
          </a:xfrm>
          <a:prstGeom prst="rect">
            <a:avLst/>
          </a:prstGeom>
        </p:spPr>
        <p:txBody>
          <a:bodyPr wrap="none">
            <a:spAutoFit/>
          </a:bodyPr>
          <a:lstStyle/>
          <a:p>
            <a:pPr lvl="0" algn="ctr"/>
            <a:r>
              <a:rPr lang="en-US" sz="2800" dirty="0">
                <a:solidFill>
                  <a:srgbClr val="FFFFFF"/>
                </a:solidFill>
              </a:rPr>
              <a:t>02</a:t>
            </a:r>
          </a:p>
        </p:txBody>
      </p:sp>
      <p:sp>
        <p:nvSpPr>
          <p:cNvPr id="19" name="Rectangle 18"/>
          <p:cNvSpPr/>
          <p:nvPr/>
        </p:nvSpPr>
        <p:spPr>
          <a:xfrm>
            <a:off x="3937635" y="4006273"/>
            <a:ext cx="595035" cy="523220"/>
          </a:xfrm>
          <a:prstGeom prst="rect">
            <a:avLst/>
          </a:prstGeom>
        </p:spPr>
        <p:txBody>
          <a:bodyPr wrap="none">
            <a:spAutoFit/>
          </a:bodyPr>
          <a:lstStyle/>
          <a:p>
            <a:pPr lvl="0" algn="ctr"/>
            <a:r>
              <a:rPr lang="en-US" sz="2800" dirty="0">
                <a:solidFill>
                  <a:srgbClr val="FFFFFF"/>
                </a:solidFill>
              </a:rPr>
              <a:t>03</a:t>
            </a:r>
          </a:p>
        </p:txBody>
      </p:sp>
      <p:sp>
        <p:nvSpPr>
          <p:cNvPr id="20" name="Rectangle 19"/>
          <p:cNvSpPr/>
          <p:nvPr/>
        </p:nvSpPr>
        <p:spPr>
          <a:xfrm>
            <a:off x="3937635" y="4868192"/>
            <a:ext cx="595035" cy="523220"/>
          </a:xfrm>
          <a:prstGeom prst="rect">
            <a:avLst/>
          </a:prstGeom>
        </p:spPr>
        <p:txBody>
          <a:bodyPr wrap="none">
            <a:spAutoFit/>
          </a:bodyPr>
          <a:lstStyle/>
          <a:p>
            <a:pPr lvl="0" algn="ctr"/>
            <a:r>
              <a:rPr lang="en-US" sz="2800" dirty="0">
                <a:solidFill>
                  <a:srgbClr val="FFFFFF"/>
                </a:solidFill>
              </a:rPr>
              <a:t>04</a:t>
            </a:r>
          </a:p>
        </p:txBody>
      </p:sp>
      <p:pic>
        <p:nvPicPr>
          <p:cNvPr id="21" name="Picture 20">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6549092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547360" y="4671980"/>
            <a:ext cx="1097280" cy="1097280"/>
            <a:chOff x="8183793" y="3059188"/>
            <a:chExt cx="1097280" cy="1097280"/>
          </a:xfrm>
        </p:grpSpPr>
        <p:sp>
          <p:nvSpPr>
            <p:cNvPr id="3" name="Freeform 33"/>
            <p:cNvSpPr>
              <a:spLocks/>
            </p:cNvSpPr>
            <p:nvPr/>
          </p:nvSpPr>
          <p:spPr bwMode="auto">
            <a:xfrm>
              <a:off x="8183793" y="3059188"/>
              <a:ext cx="1097280" cy="1097280"/>
            </a:xfrm>
            <a:custGeom>
              <a:avLst/>
              <a:gdLst>
                <a:gd name="T0" fmla="*/ 12 w 1087"/>
                <a:gd name="T1" fmla="*/ 520 h 1087"/>
                <a:gd name="T2" fmla="*/ 566 w 1087"/>
                <a:gd name="T3" fmla="*/ 13 h 1087"/>
                <a:gd name="T4" fmla="*/ 1074 w 1087"/>
                <a:gd name="T5" fmla="*/ 567 h 1087"/>
                <a:gd name="T6" fmla="*/ 520 w 1087"/>
                <a:gd name="T7" fmla="*/ 1074 h 1087"/>
                <a:gd name="T8" fmla="*/ 12 w 1087"/>
                <a:gd name="T9" fmla="*/ 520 h 1087"/>
              </a:gdLst>
              <a:ahLst/>
              <a:cxnLst>
                <a:cxn ang="0">
                  <a:pos x="T0" y="T1"/>
                </a:cxn>
                <a:cxn ang="0">
                  <a:pos x="T2" y="T3"/>
                </a:cxn>
                <a:cxn ang="0">
                  <a:pos x="T4" y="T5"/>
                </a:cxn>
                <a:cxn ang="0">
                  <a:pos x="T6" y="T7"/>
                </a:cxn>
                <a:cxn ang="0">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99"/>
            <p:cNvSpPr>
              <a:spLocks noEditPoints="1"/>
            </p:cNvSpPr>
            <p:nvPr/>
          </p:nvSpPr>
          <p:spPr bwMode="auto">
            <a:xfrm>
              <a:off x="8370996" y="3246391"/>
              <a:ext cx="721746" cy="722874"/>
            </a:xfrm>
            <a:custGeom>
              <a:avLst/>
              <a:gdLst>
                <a:gd name="T0" fmla="*/ 0 w 714"/>
                <a:gd name="T1" fmla="*/ 357 h 715"/>
                <a:gd name="T2" fmla="*/ 714 w 714"/>
                <a:gd name="T3" fmla="*/ 357 h 715"/>
                <a:gd name="T4" fmla="*/ 357 w 714"/>
                <a:gd name="T5" fmla="*/ 14 h 715"/>
                <a:gd name="T6" fmla="*/ 357 w 714"/>
                <a:gd name="T7" fmla="*/ 701 h 715"/>
                <a:gd name="T8" fmla="*/ 357 w 714"/>
                <a:gd name="T9" fmla="*/ 14 h 715"/>
                <a:gd name="T10" fmla="*/ 272 w 714"/>
                <a:gd name="T11" fmla="*/ 358 h 715"/>
                <a:gd name="T12" fmla="*/ 442 w 714"/>
                <a:gd name="T13" fmla="*/ 358 h 715"/>
                <a:gd name="T14" fmla="*/ 357 w 714"/>
                <a:gd name="T15" fmla="*/ 287 h 715"/>
                <a:gd name="T16" fmla="*/ 357 w 714"/>
                <a:gd name="T17" fmla="*/ 428 h 715"/>
                <a:gd name="T18" fmla="*/ 357 w 714"/>
                <a:gd name="T19" fmla="*/ 287 h 715"/>
                <a:gd name="T20" fmla="*/ 364 w 714"/>
                <a:gd name="T21" fmla="*/ 7 h 715"/>
                <a:gd name="T22" fmla="*/ 350 w 714"/>
                <a:gd name="T23" fmla="*/ 7 h 715"/>
                <a:gd name="T24" fmla="*/ 357 w 714"/>
                <a:gd name="T25" fmla="*/ 111 h 715"/>
                <a:gd name="T26" fmla="*/ 364 w 714"/>
                <a:gd name="T27" fmla="*/ 708 h 715"/>
                <a:gd name="T28" fmla="*/ 357 w 714"/>
                <a:gd name="T29" fmla="*/ 604 h 715"/>
                <a:gd name="T30" fmla="*/ 350 w 714"/>
                <a:gd name="T31" fmla="*/ 708 h 715"/>
                <a:gd name="T32" fmla="*/ 364 w 714"/>
                <a:gd name="T33" fmla="*/ 708 h 715"/>
                <a:gd name="T34" fmla="*/ 707 w 714"/>
                <a:gd name="T35" fmla="*/ 351 h 715"/>
                <a:gd name="T36" fmla="*/ 603 w 714"/>
                <a:gd name="T37" fmla="*/ 358 h 715"/>
                <a:gd name="T38" fmla="*/ 707 w 714"/>
                <a:gd name="T39" fmla="*/ 365 h 715"/>
                <a:gd name="T40" fmla="*/ 111 w 714"/>
                <a:gd name="T41" fmla="*/ 358 h 715"/>
                <a:gd name="T42" fmla="*/ 7 w 714"/>
                <a:gd name="T43" fmla="*/ 351 h 715"/>
                <a:gd name="T44" fmla="*/ 7 w 714"/>
                <a:gd name="T45" fmla="*/ 365 h 715"/>
                <a:gd name="T46" fmla="*/ 111 w 714"/>
                <a:gd name="T47" fmla="*/ 358 h 715"/>
                <a:gd name="T48" fmla="*/ 364 w 714"/>
                <a:gd name="T49" fmla="*/ 249 h 715"/>
                <a:gd name="T50" fmla="*/ 350 w 714"/>
                <a:gd name="T51" fmla="*/ 249 h 715"/>
                <a:gd name="T52" fmla="*/ 357 w 714"/>
                <a:gd name="T53" fmla="*/ 286 h 715"/>
                <a:gd name="T54" fmla="*/ 364 w 714"/>
                <a:gd name="T55" fmla="*/ 466 h 715"/>
                <a:gd name="T56" fmla="*/ 357 w 714"/>
                <a:gd name="T57" fmla="*/ 429 h 715"/>
                <a:gd name="T58" fmla="*/ 350 w 714"/>
                <a:gd name="T59" fmla="*/ 466 h 715"/>
                <a:gd name="T60" fmla="*/ 364 w 714"/>
                <a:gd name="T61" fmla="*/ 466 h 715"/>
                <a:gd name="T62" fmla="*/ 466 w 714"/>
                <a:gd name="T63" fmla="*/ 351 h 715"/>
                <a:gd name="T64" fmla="*/ 429 w 714"/>
                <a:gd name="T65" fmla="*/ 358 h 715"/>
                <a:gd name="T66" fmla="*/ 466 w 714"/>
                <a:gd name="T67" fmla="*/ 365 h 715"/>
                <a:gd name="T68" fmla="*/ 286 w 714"/>
                <a:gd name="T69" fmla="*/ 358 h 715"/>
                <a:gd name="T70" fmla="*/ 249 w 714"/>
                <a:gd name="T71" fmla="*/ 351 h 715"/>
                <a:gd name="T72" fmla="*/ 249 w 714"/>
                <a:gd name="T73" fmla="*/ 365 h 715"/>
                <a:gd name="T74" fmla="*/ 286 w 714"/>
                <a:gd name="T75" fmla="*/ 358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4" h="715">
                  <a:moveTo>
                    <a:pt x="357" y="715"/>
                  </a:moveTo>
                  <a:cubicBezTo>
                    <a:pt x="160" y="715"/>
                    <a:pt x="0" y="554"/>
                    <a:pt x="0" y="357"/>
                  </a:cubicBezTo>
                  <a:cubicBezTo>
                    <a:pt x="0" y="161"/>
                    <a:pt x="160" y="0"/>
                    <a:pt x="357" y="0"/>
                  </a:cubicBezTo>
                  <a:cubicBezTo>
                    <a:pt x="554" y="0"/>
                    <a:pt x="714" y="161"/>
                    <a:pt x="714" y="357"/>
                  </a:cubicBezTo>
                  <a:cubicBezTo>
                    <a:pt x="714" y="554"/>
                    <a:pt x="554" y="715"/>
                    <a:pt x="357" y="715"/>
                  </a:cubicBezTo>
                  <a:close/>
                  <a:moveTo>
                    <a:pt x="357" y="14"/>
                  </a:moveTo>
                  <a:cubicBezTo>
                    <a:pt x="168" y="14"/>
                    <a:pt x="14" y="168"/>
                    <a:pt x="14" y="357"/>
                  </a:cubicBezTo>
                  <a:cubicBezTo>
                    <a:pt x="14" y="547"/>
                    <a:pt x="168" y="701"/>
                    <a:pt x="357" y="701"/>
                  </a:cubicBezTo>
                  <a:cubicBezTo>
                    <a:pt x="546" y="701"/>
                    <a:pt x="700" y="547"/>
                    <a:pt x="700" y="357"/>
                  </a:cubicBezTo>
                  <a:cubicBezTo>
                    <a:pt x="700" y="168"/>
                    <a:pt x="546" y="14"/>
                    <a:pt x="357" y="14"/>
                  </a:cubicBezTo>
                  <a:close/>
                  <a:moveTo>
                    <a:pt x="357" y="442"/>
                  </a:moveTo>
                  <a:cubicBezTo>
                    <a:pt x="310" y="442"/>
                    <a:pt x="272" y="404"/>
                    <a:pt x="272" y="358"/>
                  </a:cubicBezTo>
                  <a:cubicBezTo>
                    <a:pt x="272" y="311"/>
                    <a:pt x="310" y="273"/>
                    <a:pt x="357" y="273"/>
                  </a:cubicBezTo>
                  <a:cubicBezTo>
                    <a:pt x="404" y="273"/>
                    <a:pt x="442" y="311"/>
                    <a:pt x="442" y="358"/>
                  </a:cubicBezTo>
                  <a:cubicBezTo>
                    <a:pt x="442" y="404"/>
                    <a:pt x="404" y="442"/>
                    <a:pt x="357" y="442"/>
                  </a:cubicBezTo>
                  <a:close/>
                  <a:moveTo>
                    <a:pt x="357" y="287"/>
                  </a:moveTo>
                  <a:cubicBezTo>
                    <a:pt x="318" y="287"/>
                    <a:pt x="286" y="318"/>
                    <a:pt x="286" y="358"/>
                  </a:cubicBezTo>
                  <a:cubicBezTo>
                    <a:pt x="286" y="397"/>
                    <a:pt x="318" y="428"/>
                    <a:pt x="357" y="428"/>
                  </a:cubicBezTo>
                  <a:cubicBezTo>
                    <a:pt x="396" y="428"/>
                    <a:pt x="428" y="397"/>
                    <a:pt x="428" y="358"/>
                  </a:cubicBezTo>
                  <a:cubicBezTo>
                    <a:pt x="428" y="318"/>
                    <a:pt x="396" y="287"/>
                    <a:pt x="357" y="287"/>
                  </a:cubicBezTo>
                  <a:close/>
                  <a:moveTo>
                    <a:pt x="364" y="104"/>
                  </a:moveTo>
                  <a:cubicBezTo>
                    <a:pt x="364" y="7"/>
                    <a:pt x="364" y="7"/>
                    <a:pt x="364" y="7"/>
                  </a:cubicBezTo>
                  <a:cubicBezTo>
                    <a:pt x="364" y="4"/>
                    <a:pt x="361" y="0"/>
                    <a:pt x="357" y="0"/>
                  </a:cubicBezTo>
                  <a:cubicBezTo>
                    <a:pt x="353" y="0"/>
                    <a:pt x="350" y="4"/>
                    <a:pt x="350" y="7"/>
                  </a:cubicBezTo>
                  <a:cubicBezTo>
                    <a:pt x="350" y="104"/>
                    <a:pt x="350" y="104"/>
                    <a:pt x="350" y="104"/>
                  </a:cubicBezTo>
                  <a:cubicBezTo>
                    <a:pt x="350" y="108"/>
                    <a:pt x="353" y="111"/>
                    <a:pt x="357" y="111"/>
                  </a:cubicBezTo>
                  <a:cubicBezTo>
                    <a:pt x="361" y="111"/>
                    <a:pt x="364" y="108"/>
                    <a:pt x="364" y="104"/>
                  </a:cubicBezTo>
                  <a:close/>
                  <a:moveTo>
                    <a:pt x="364" y="708"/>
                  </a:moveTo>
                  <a:cubicBezTo>
                    <a:pt x="364" y="611"/>
                    <a:pt x="364" y="611"/>
                    <a:pt x="364" y="611"/>
                  </a:cubicBezTo>
                  <a:cubicBezTo>
                    <a:pt x="364" y="607"/>
                    <a:pt x="361" y="604"/>
                    <a:pt x="357" y="604"/>
                  </a:cubicBezTo>
                  <a:cubicBezTo>
                    <a:pt x="353" y="604"/>
                    <a:pt x="350" y="607"/>
                    <a:pt x="350" y="611"/>
                  </a:cubicBezTo>
                  <a:cubicBezTo>
                    <a:pt x="350" y="708"/>
                    <a:pt x="350" y="708"/>
                    <a:pt x="350" y="708"/>
                  </a:cubicBezTo>
                  <a:cubicBezTo>
                    <a:pt x="350" y="711"/>
                    <a:pt x="353" y="715"/>
                    <a:pt x="357" y="715"/>
                  </a:cubicBezTo>
                  <a:cubicBezTo>
                    <a:pt x="361" y="715"/>
                    <a:pt x="364" y="711"/>
                    <a:pt x="364" y="708"/>
                  </a:cubicBezTo>
                  <a:close/>
                  <a:moveTo>
                    <a:pt x="714" y="358"/>
                  </a:moveTo>
                  <a:cubicBezTo>
                    <a:pt x="714" y="354"/>
                    <a:pt x="711" y="351"/>
                    <a:pt x="707" y="351"/>
                  </a:cubicBezTo>
                  <a:cubicBezTo>
                    <a:pt x="610" y="351"/>
                    <a:pt x="610" y="351"/>
                    <a:pt x="610" y="351"/>
                  </a:cubicBezTo>
                  <a:cubicBezTo>
                    <a:pt x="606" y="351"/>
                    <a:pt x="603" y="354"/>
                    <a:pt x="603" y="358"/>
                  </a:cubicBezTo>
                  <a:cubicBezTo>
                    <a:pt x="603" y="361"/>
                    <a:pt x="606" y="365"/>
                    <a:pt x="610" y="365"/>
                  </a:cubicBezTo>
                  <a:cubicBezTo>
                    <a:pt x="707" y="365"/>
                    <a:pt x="707" y="365"/>
                    <a:pt x="707" y="365"/>
                  </a:cubicBezTo>
                  <a:cubicBezTo>
                    <a:pt x="711" y="365"/>
                    <a:pt x="714" y="361"/>
                    <a:pt x="714" y="358"/>
                  </a:cubicBezTo>
                  <a:close/>
                  <a:moveTo>
                    <a:pt x="111" y="358"/>
                  </a:moveTo>
                  <a:cubicBezTo>
                    <a:pt x="111" y="354"/>
                    <a:pt x="108" y="351"/>
                    <a:pt x="104" y="351"/>
                  </a:cubicBezTo>
                  <a:cubicBezTo>
                    <a:pt x="7" y="351"/>
                    <a:pt x="7" y="351"/>
                    <a:pt x="7" y="351"/>
                  </a:cubicBezTo>
                  <a:cubicBezTo>
                    <a:pt x="3" y="351"/>
                    <a:pt x="0" y="354"/>
                    <a:pt x="0" y="358"/>
                  </a:cubicBezTo>
                  <a:cubicBezTo>
                    <a:pt x="0" y="361"/>
                    <a:pt x="3" y="365"/>
                    <a:pt x="7" y="365"/>
                  </a:cubicBezTo>
                  <a:cubicBezTo>
                    <a:pt x="104" y="365"/>
                    <a:pt x="104" y="365"/>
                    <a:pt x="104" y="365"/>
                  </a:cubicBezTo>
                  <a:cubicBezTo>
                    <a:pt x="108" y="365"/>
                    <a:pt x="111" y="361"/>
                    <a:pt x="111" y="358"/>
                  </a:cubicBezTo>
                  <a:close/>
                  <a:moveTo>
                    <a:pt x="364" y="279"/>
                  </a:moveTo>
                  <a:cubicBezTo>
                    <a:pt x="364" y="249"/>
                    <a:pt x="364" y="249"/>
                    <a:pt x="364" y="249"/>
                  </a:cubicBezTo>
                  <a:cubicBezTo>
                    <a:pt x="364" y="245"/>
                    <a:pt x="361" y="242"/>
                    <a:pt x="357" y="242"/>
                  </a:cubicBezTo>
                  <a:cubicBezTo>
                    <a:pt x="353" y="242"/>
                    <a:pt x="350" y="245"/>
                    <a:pt x="350" y="249"/>
                  </a:cubicBezTo>
                  <a:cubicBezTo>
                    <a:pt x="350" y="279"/>
                    <a:pt x="350" y="279"/>
                    <a:pt x="350" y="279"/>
                  </a:cubicBezTo>
                  <a:cubicBezTo>
                    <a:pt x="350" y="283"/>
                    <a:pt x="353" y="286"/>
                    <a:pt x="357" y="286"/>
                  </a:cubicBezTo>
                  <a:cubicBezTo>
                    <a:pt x="361" y="286"/>
                    <a:pt x="364" y="283"/>
                    <a:pt x="364" y="279"/>
                  </a:cubicBezTo>
                  <a:close/>
                  <a:moveTo>
                    <a:pt x="364" y="466"/>
                  </a:moveTo>
                  <a:cubicBezTo>
                    <a:pt x="364" y="436"/>
                    <a:pt x="364" y="436"/>
                    <a:pt x="364" y="436"/>
                  </a:cubicBezTo>
                  <a:cubicBezTo>
                    <a:pt x="364" y="432"/>
                    <a:pt x="361" y="429"/>
                    <a:pt x="357" y="429"/>
                  </a:cubicBezTo>
                  <a:cubicBezTo>
                    <a:pt x="353" y="429"/>
                    <a:pt x="350" y="432"/>
                    <a:pt x="350" y="436"/>
                  </a:cubicBezTo>
                  <a:cubicBezTo>
                    <a:pt x="350" y="466"/>
                    <a:pt x="350" y="466"/>
                    <a:pt x="350" y="466"/>
                  </a:cubicBezTo>
                  <a:cubicBezTo>
                    <a:pt x="350" y="470"/>
                    <a:pt x="353" y="473"/>
                    <a:pt x="357" y="473"/>
                  </a:cubicBezTo>
                  <a:cubicBezTo>
                    <a:pt x="361" y="473"/>
                    <a:pt x="364" y="470"/>
                    <a:pt x="364" y="466"/>
                  </a:cubicBezTo>
                  <a:close/>
                  <a:moveTo>
                    <a:pt x="473" y="358"/>
                  </a:moveTo>
                  <a:cubicBezTo>
                    <a:pt x="473" y="354"/>
                    <a:pt x="470" y="351"/>
                    <a:pt x="466" y="351"/>
                  </a:cubicBezTo>
                  <a:cubicBezTo>
                    <a:pt x="436" y="351"/>
                    <a:pt x="436" y="351"/>
                    <a:pt x="436" y="351"/>
                  </a:cubicBezTo>
                  <a:cubicBezTo>
                    <a:pt x="432" y="351"/>
                    <a:pt x="429" y="354"/>
                    <a:pt x="429" y="358"/>
                  </a:cubicBezTo>
                  <a:cubicBezTo>
                    <a:pt x="429" y="361"/>
                    <a:pt x="432" y="365"/>
                    <a:pt x="436" y="365"/>
                  </a:cubicBezTo>
                  <a:cubicBezTo>
                    <a:pt x="466" y="365"/>
                    <a:pt x="466" y="365"/>
                    <a:pt x="466" y="365"/>
                  </a:cubicBezTo>
                  <a:cubicBezTo>
                    <a:pt x="470" y="365"/>
                    <a:pt x="473" y="361"/>
                    <a:pt x="473" y="358"/>
                  </a:cubicBezTo>
                  <a:close/>
                  <a:moveTo>
                    <a:pt x="286" y="358"/>
                  </a:moveTo>
                  <a:cubicBezTo>
                    <a:pt x="286" y="354"/>
                    <a:pt x="282" y="351"/>
                    <a:pt x="279" y="351"/>
                  </a:cubicBezTo>
                  <a:cubicBezTo>
                    <a:pt x="249" y="351"/>
                    <a:pt x="249" y="351"/>
                    <a:pt x="249" y="351"/>
                  </a:cubicBezTo>
                  <a:cubicBezTo>
                    <a:pt x="245" y="351"/>
                    <a:pt x="242" y="354"/>
                    <a:pt x="242" y="358"/>
                  </a:cubicBezTo>
                  <a:cubicBezTo>
                    <a:pt x="242" y="361"/>
                    <a:pt x="245" y="365"/>
                    <a:pt x="249" y="365"/>
                  </a:cubicBezTo>
                  <a:cubicBezTo>
                    <a:pt x="279" y="365"/>
                    <a:pt x="279" y="365"/>
                    <a:pt x="279" y="365"/>
                  </a:cubicBezTo>
                  <a:cubicBezTo>
                    <a:pt x="282" y="365"/>
                    <a:pt x="286" y="361"/>
                    <a:pt x="286"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7007687" y="3208156"/>
            <a:ext cx="1097280" cy="1097280"/>
            <a:chOff x="3012819" y="3059188"/>
            <a:chExt cx="1097280" cy="1097280"/>
          </a:xfrm>
        </p:grpSpPr>
        <p:sp>
          <p:nvSpPr>
            <p:cNvPr id="5" name="Oval 20"/>
            <p:cNvSpPr>
              <a:spLocks noChangeArrowheads="1"/>
            </p:cNvSpPr>
            <p:nvPr/>
          </p:nvSpPr>
          <p:spPr bwMode="auto">
            <a:xfrm>
              <a:off x="3012819" y="3059188"/>
              <a:ext cx="1097280" cy="109728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06"/>
            <p:cNvSpPr>
              <a:spLocks noEditPoints="1"/>
            </p:cNvSpPr>
            <p:nvPr/>
          </p:nvSpPr>
          <p:spPr bwMode="auto">
            <a:xfrm>
              <a:off x="3306734" y="3274725"/>
              <a:ext cx="508299" cy="666206"/>
            </a:xfrm>
            <a:custGeom>
              <a:avLst/>
              <a:gdLst>
                <a:gd name="T0" fmla="*/ 451 w 493"/>
                <a:gd name="T1" fmla="*/ 579 h 646"/>
                <a:gd name="T2" fmla="*/ 285 w 493"/>
                <a:gd name="T3" fmla="*/ 321 h 646"/>
                <a:gd name="T4" fmla="*/ 419 w 493"/>
                <a:gd name="T5" fmla="*/ 174 h 646"/>
                <a:gd name="T6" fmla="*/ 424 w 493"/>
                <a:gd name="T7" fmla="*/ 165 h 646"/>
                <a:gd name="T8" fmla="*/ 460 w 493"/>
                <a:gd name="T9" fmla="*/ 67 h 646"/>
                <a:gd name="T10" fmla="*/ 460 w 493"/>
                <a:gd name="T11" fmla="*/ 0 h 646"/>
                <a:gd name="T12" fmla="*/ 0 w 493"/>
                <a:gd name="T13" fmla="*/ 33 h 646"/>
                <a:gd name="T14" fmla="*/ 44 w 493"/>
                <a:gd name="T15" fmla="*/ 67 h 646"/>
                <a:gd name="T16" fmla="*/ 73 w 493"/>
                <a:gd name="T17" fmla="*/ 166 h 646"/>
                <a:gd name="T18" fmla="*/ 211 w 493"/>
                <a:gd name="T19" fmla="*/ 317 h 646"/>
                <a:gd name="T20" fmla="*/ 211 w 493"/>
                <a:gd name="T21" fmla="*/ 332 h 646"/>
                <a:gd name="T22" fmla="*/ 34 w 493"/>
                <a:gd name="T23" fmla="*/ 579 h 646"/>
                <a:gd name="T24" fmla="*/ 34 w 493"/>
                <a:gd name="T25" fmla="*/ 646 h 646"/>
                <a:gd name="T26" fmla="*/ 493 w 493"/>
                <a:gd name="T27" fmla="*/ 612 h 646"/>
                <a:gd name="T28" fmla="*/ 404 w 493"/>
                <a:gd name="T29" fmla="*/ 479 h 646"/>
                <a:gd name="T30" fmla="*/ 285 w 493"/>
                <a:gd name="T31" fmla="*/ 348 h 646"/>
                <a:gd name="T32" fmla="*/ 14 w 493"/>
                <a:gd name="T33" fmla="*/ 33 h 646"/>
                <a:gd name="T34" fmla="*/ 460 w 493"/>
                <a:gd name="T35" fmla="*/ 14 h 646"/>
                <a:gd name="T36" fmla="*/ 460 w 493"/>
                <a:gd name="T37" fmla="*/ 53 h 646"/>
                <a:gd name="T38" fmla="*/ 14 w 493"/>
                <a:gd name="T39" fmla="*/ 33 h 646"/>
                <a:gd name="T40" fmla="*/ 412 w 493"/>
                <a:gd name="T41" fmla="*/ 156 h 646"/>
                <a:gd name="T42" fmla="*/ 85 w 493"/>
                <a:gd name="T43" fmla="*/ 156 h 646"/>
                <a:gd name="T44" fmla="*/ 439 w 493"/>
                <a:gd name="T45" fmla="*/ 67 h 646"/>
                <a:gd name="T46" fmla="*/ 211 w 493"/>
                <a:gd name="T47" fmla="*/ 490 h 646"/>
                <a:gd name="T48" fmla="*/ 211 w 493"/>
                <a:gd name="T49" fmla="*/ 348 h 646"/>
                <a:gd name="T50" fmla="*/ 156 w 493"/>
                <a:gd name="T51" fmla="*/ 509 h 646"/>
                <a:gd name="T52" fmla="*/ 219 w 493"/>
                <a:gd name="T53" fmla="*/ 503 h 646"/>
                <a:gd name="T54" fmla="*/ 225 w 493"/>
                <a:gd name="T55" fmla="*/ 336 h 646"/>
                <a:gd name="T56" fmla="*/ 225 w 493"/>
                <a:gd name="T57" fmla="*/ 313 h 646"/>
                <a:gd name="T58" fmla="*/ 94 w 493"/>
                <a:gd name="T59" fmla="*/ 175 h 646"/>
                <a:gd name="T60" fmla="*/ 259 w 493"/>
                <a:gd name="T61" fmla="*/ 169 h 646"/>
                <a:gd name="T62" fmla="*/ 274 w 493"/>
                <a:gd name="T63" fmla="*/ 307 h 646"/>
                <a:gd name="T64" fmla="*/ 271 w 493"/>
                <a:gd name="T65" fmla="*/ 321 h 646"/>
                <a:gd name="T66" fmla="*/ 271 w 493"/>
                <a:gd name="T67" fmla="*/ 483 h 646"/>
                <a:gd name="T68" fmla="*/ 278 w 493"/>
                <a:gd name="T69" fmla="*/ 493 h 646"/>
                <a:gd name="T70" fmla="*/ 437 w 493"/>
                <a:gd name="T71" fmla="*/ 579 h 646"/>
                <a:gd name="T72" fmla="*/ 84 w 493"/>
                <a:gd name="T73" fmla="*/ 495 h 646"/>
                <a:gd name="T74" fmla="*/ 34 w 493"/>
                <a:gd name="T75" fmla="*/ 632 h 646"/>
                <a:gd name="T76" fmla="*/ 34 w 493"/>
                <a:gd name="T77" fmla="*/ 593 h 646"/>
                <a:gd name="T78" fmla="*/ 479 w 493"/>
                <a:gd name="T79" fmla="*/ 61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 h="646">
                  <a:moveTo>
                    <a:pt x="460" y="579"/>
                  </a:moveTo>
                  <a:cubicBezTo>
                    <a:pt x="451" y="579"/>
                    <a:pt x="451" y="579"/>
                    <a:pt x="451" y="579"/>
                  </a:cubicBezTo>
                  <a:cubicBezTo>
                    <a:pt x="435" y="462"/>
                    <a:pt x="357" y="372"/>
                    <a:pt x="285" y="332"/>
                  </a:cubicBezTo>
                  <a:cubicBezTo>
                    <a:pt x="285" y="321"/>
                    <a:pt x="285" y="321"/>
                    <a:pt x="285" y="321"/>
                  </a:cubicBezTo>
                  <a:cubicBezTo>
                    <a:pt x="285" y="317"/>
                    <a:pt x="285" y="317"/>
                    <a:pt x="285" y="317"/>
                  </a:cubicBezTo>
                  <a:cubicBezTo>
                    <a:pt x="334" y="291"/>
                    <a:pt x="385" y="241"/>
                    <a:pt x="419" y="174"/>
                  </a:cubicBezTo>
                  <a:cubicBezTo>
                    <a:pt x="421" y="174"/>
                    <a:pt x="422" y="173"/>
                    <a:pt x="423" y="172"/>
                  </a:cubicBezTo>
                  <a:cubicBezTo>
                    <a:pt x="424" y="170"/>
                    <a:pt x="424" y="167"/>
                    <a:pt x="424" y="165"/>
                  </a:cubicBezTo>
                  <a:cubicBezTo>
                    <a:pt x="438" y="135"/>
                    <a:pt x="448" y="102"/>
                    <a:pt x="453" y="67"/>
                  </a:cubicBezTo>
                  <a:cubicBezTo>
                    <a:pt x="460" y="67"/>
                    <a:pt x="460" y="67"/>
                    <a:pt x="460" y="67"/>
                  </a:cubicBezTo>
                  <a:cubicBezTo>
                    <a:pt x="478" y="67"/>
                    <a:pt x="493" y="52"/>
                    <a:pt x="493" y="33"/>
                  </a:cubicBezTo>
                  <a:cubicBezTo>
                    <a:pt x="493" y="15"/>
                    <a:pt x="478" y="0"/>
                    <a:pt x="460" y="0"/>
                  </a:cubicBezTo>
                  <a:cubicBezTo>
                    <a:pt x="34" y="0"/>
                    <a:pt x="34" y="0"/>
                    <a:pt x="34" y="0"/>
                  </a:cubicBezTo>
                  <a:cubicBezTo>
                    <a:pt x="15" y="0"/>
                    <a:pt x="0" y="15"/>
                    <a:pt x="0" y="33"/>
                  </a:cubicBezTo>
                  <a:cubicBezTo>
                    <a:pt x="0" y="52"/>
                    <a:pt x="15" y="67"/>
                    <a:pt x="34" y="67"/>
                  </a:cubicBezTo>
                  <a:cubicBezTo>
                    <a:pt x="44" y="67"/>
                    <a:pt x="44" y="67"/>
                    <a:pt x="44" y="67"/>
                  </a:cubicBezTo>
                  <a:cubicBezTo>
                    <a:pt x="48" y="100"/>
                    <a:pt x="58" y="130"/>
                    <a:pt x="70" y="158"/>
                  </a:cubicBezTo>
                  <a:cubicBezTo>
                    <a:pt x="69" y="161"/>
                    <a:pt x="70" y="165"/>
                    <a:pt x="73" y="166"/>
                  </a:cubicBezTo>
                  <a:cubicBezTo>
                    <a:pt x="73" y="166"/>
                    <a:pt x="74" y="167"/>
                    <a:pt x="74" y="167"/>
                  </a:cubicBezTo>
                  <a:cubicBezTo>
                    <a:pt x="107" y="237"/>
                    <a:pt x="160" y="290"/>
                    <a:pt x="211" y="317"/>
                  </a:cubicBezTo>
                  <a:cubicBezTo>
                    <a:pt x="211" y="330"/>
                    <a:pt x="211" y="330"/>
                    <a:pt x="211" y="330"/>
                  </a:cubicBezTo>
                  <a:cubicBezTo>
                    <a:pt x="211" y="332"/>
                    <a:pt x="211" y="332"/>
                    <a:pt x="211" y="332"/>
                  </a:cubicBezTo>
                  <a:cubicBezTo>
                    <a:pt x="140" y="371"/>
                    <a:pt x="62" y="462"/>
                    <a:pt x="44" y="579"/>
                  </a:cubicBezTo>
                  <a:cubicBezTo>
                    <a:pt x="34" y="579"/>
                    <a:pt x="34" y="579"/>
                    <a:pt x="34" y="579"/>
                  </a:cubicBezTo>
                  <a:cubicBezTo>
                    <a:pt x="15" y="579"/>
                    <a:pt x="0" y="594"/>
                    <a:pt x="0" y="612"/>
                  </a:cubicBezTo>
                  <a:cubicBezTo>
                    <a:pt x="0" y="631"/>
                    <a:pt x="15" y="646"/>
                    <a:pt x="34" y="646"/>
                  </a:cubicBezTo>
                  <a:cubicBezTo>
                    <a:pt x="460" y="646"/>
                    <a:pt x="460" y="646"/>
                    <a:pt x="460" y="646"/>
                  </a:cubicBezTo>
                  <a:cubicBezTo>
                    <a:pt x="478" y="646"/>
                    <a:pt x="493" y="631"/>
                    <a:pt x="493" y="612"/>
                  </a:cubicBezTo>
                  <a:cubicBezTo>
                    <a:pt x="493" y="594"/>
                    <a:pt x="478" y="579"/>
                    <a:pt x="460" y="579"/>
                  </a:cubicBezTo>
                  <a:close/>
                  <a:moveTo>
                    <a:pt x="404" y="479"/>
                  </a:moveTo>
                  <a:cubicBezTo>
                    <a:pt x="371" y="466"/>
                    <a:pt x="329" y="470"/>
                    <a:pt x="285" y="478"/>
                  </a:cubicBezTo>
                  <a:cubicBezTo>
                    <a:pt x="285" y="348"/>
                    <a:pt x="285" y="348"/>
                    <a:pt x="285" y="348"/>
                  </a:cubicBezTo>
                  <a:cubicBezTo>
                    <a:pt x="328" y="374"/>
                    <a:pt x="373" y="420"/>
                    <a:pt x="404" y="479"/>
                  </a:cubicBezTo>
                  <a:close/>
                  <a:moveTo>
                    <a:pt x="14" y="33"/>
                  </a:moveTo>
                  <a:cubicBezTo>
                    <a:pt x="14" y="23"/>
                    <a:pt x="23" y="14"/>
                    <a:pt x="34" y="14"/>
                  </a:cubicBezTo>
                  <a:cubicBezTo>
                    <a:pt x="460" y="14"/>
                    <a:pt x="460" y="14"/>
                    <a:pt x="460" y="14"/>
                  </a:cubicBezTo>
                  <a:cubicBezTo>
                    <a:pt x="471" y="14"/>
                    <a:pt x="479" y="23"/>
                    <a:pt x="479" y="33"/>
                  </a:cubicBezTo>
                  <a:cubicBezTo>
                    <a:pt x="479" y="44"/>
                    <a:pt x="471" y="53"/>
                    <a:pt x="460" y="53"/>
                  </a:cubicBezTo>
                  <a:cubicBezTo>
                    <a:pt x="34" y="53"/>
                    <a:pt x="34" y="53"/>
                    <a:pt x="34" y="53"/>
                  </a:cubicBezTo>
                  <a:cubicBezTo>
                    <a:pt x="23" y="53"/>
                    <a:pt x="14" y="44"/>
                    <a:pt x="14" y="33"/>
                  </a:cubicBezTo>
                  <a:close/>
                  <a:moveTo>
                    <a:pt x="439" y="67"/>
                  </a:moveTo>
                  <a:cubicBezTo>
                    <a:pt x="434" y="99"/>
                    <a:pt x="425" y="129"/>
                    <a:pt x="412" y="156"/>
                  </a:cubicBezTo>
                  <a:cubicBezTo>
                    <a:pt x="372" y="134"/>
                    <a:pt x="315" y="145"/>
                    <a:pt x="256" y="156"/>
                  </a:cubicBezTo>
                  <a:cubicBezTo>
                    <a:pt x="196" y="167"/>
                    <a:pt x="134" y="178"/>
                    <a:pt x="85" y="156"/>
                  </a:cubicBezTo>
                  <a:cubicBezTo>
                    <a:pt x="72" y="129"/>
                    <a:pt x="63" y="99"/>
                    <a:pt x="58" y="67"/>
                  </a:cubicBezTo>
                  <a:lnTo>
                    <a:pt x="439" y="67"/>
                  </a:lnTo>
                  <a:close/>
                  <a:moveTo>
                    <a:pt x="211" y="348"/>
                  </a:moveTo>
                  <a:cubicBezTo>
                    <a:pt x="211" y="490"/>
                    <a:pt x="211" y="490"/>
                    <a:pt x="211" y="490"/>
                  </a:cubicBezTo>
                  <a:cubicBezTo>
                    <a:pt x="171" y="496"/>
                    <a:pt x="127" y="499"/>
                    <a:pt x="90" y="483"/>
                  </a:cubicBezTo>
                  <a:cubicBezTo>
                    <a:pt x="121" y="422"/>
                    <a:pt x="168" y="374"/>
                    <a:pt x="211" y="348"/>
                  </a:cubicBezTo>
                  <a:close/>
                  <a:moveTo>
                    <a:pt x="84" y="495"/>
                  </a:moveTo>
                  <a:cubicBezTo>
                    <a:pt x="107" y="505"/>
                    <a:pt x="131" y="509"/>
                    <a:pt x="156" y="509"/>
                  </a:cubicBezTo>
                  <a:cubicBezTo>
                    <a:pt x="178" y="509"/>
                    <a:pt x="199" y="506"/>
                    <a:pt x="219" y="503"/>
                  </a:cubicBezTo>
                  <a:cubicBezTo>
                    <a:pt x="219" y="503"/>
                    <a:pt x="219" y="503"/>
                    <a:pt x="219" y="503"/>
                  </a:cubicBezTo>
                  <a:cubicBezTo>
                    <a:pt x="222" y="503"/>
                    <a:pt x="225" y="500"/>
                    <a:pt x="225" y="496"/>
                  </a:cubicBezTo>
                  <a:cubicBezTo>
                    <a:pt x="225" y="336"/>
                    <a:pt x="225" y="336"/>
                    <a:pt x="225" y="336"/>
                  </a:cubicBezTo>
                  <a:cubicBezTo>
                    <a:pt x="225" y="330"/>
                    <a:pt x="225" y="330"/>
                    <a:pt x="225" y="330"/>
                  </a:cubicBezTo>
                  <a:cubicBezTo>
                    <a:pt x="225" y="313"/>
                    <a:pt x="225" y="313"/>
                    <a:pt x="225" y="313"/>
                  </a:cubicBezTo>
                  <a:cubicBezTo>
                    <a:pt x="225" y="311"/>
                    <a:pt x="224" y="308"/>
                    <a:pt x="221" y="307"/>
                  </a:cubicBezTo>
                  <a:cubicBezTo>
                    <a:pt x="177" y="284"/>
                    <a:pt x="127" y="237"/>
                    <a:pt x="94" y="175"/>
                  </a:cubicBezTo>
                  <a:cubicBezTo>
                    <a:pt x="112" y="180"/>
                    <a:pt x="131" y="183"/>
                    <a:pt x="151" y="183"/>
                  </a:cubicBezTo>
                  <a:cubicBezTo>
                    <a:pt x="186" y="183"/>
                    <a:pt x="223" y="176"/>
                    <a:pt x="259" y="169"/>
                  </a:cubicBezTo>
                  <a:cubicBezTo>
                    <a:pt x="316" y="159"/>
                    <a:pt x="370" y="149"/>
                    <a:pt x="406" y="169"/>
                  </a:cubicBezTo>
                  <a:cubicBezTo>
                    <a:pt x="372" y="234"/>
                    <a:pt x="321" y="283"/>
                    <a:pt x="274" y="307"/>
                  </a:cubicBezTo>
                  <a:cubicBezTo>
                    <a:pt x="272" y="308"/>
                    <a:pt x="271" y="311"/>
                    <a:pt x="271" y="313"/>
                  </a:cubicBezTo>
                  <a:cubicBezTo>
                    <a:pt x="271" y="321"/>
                    <a:pt x="271" y="321"/>
                    <a:pt x="271" y="321"/>
                  </a:cubicBezTo>
                  <a:cubicBezTo>
                    <a:pt x="271" y="336"/>
                    <a:pt x="271" y="336"/>
                    <a:pt x="271" y="336"/>
                  </a:cubicBezTo>
                  <a:cubicBezTo>
                    <a:pt x="271" y="483"/>
                    <a:pt x="271" y="483"/>
                    <a:pt x="271" y="483"/>
                  </a:cubicBezTo>
                  <a:cubicBezTo>
                    <a:pt x="270" y="484"/>
                    <a:pt x="270" y="486"/>
                    <a:pt x="270" y="487"/>
                  </a:cubicBezTo>
                  <a:cubicBezTo>
                    <a:pt x="271" y="491"/>
                    <a:pt x="274" y="494"/>
                    <a:pt x="278" y="493"/>
                  </a:cubicBezTo>
                  <a:cubicBezTo>
                    <a:pt x="331" y="484"/>
                    <a:pt x="381" y="477"/>
                    <a:pt x="414" y="499"/>
                  </a:cubicBezTo>
                  <a:cubicBezTo>
                    <a:pt x="425" y="524"/>
                    <a:pt x="433" y="551"/>
                    <a:pt x="437" y="579"/>
                  </a:cubicBezTo>
                  <a:cubicBezTo>
                    <a:pt x="58" y="579"/>
                    <a:pt x="58" y="579"/>
                    <a:pt x="58" y="579"/>
                  </a:cubicBezTo>
                  <a:cubicBezTo>
                    <a:pt x="63" y="549"/>
                    <a:pt x="72" y="521"/>
                    <a:pt x="84" y="495"/>
                  </a:cubicBezTo>
                  <a:close/>
                  <a:moveTo>
                    <a:pt x="460" y="632"/>
                  </a:moveTo>
                  <a:cubicBezTo>
                    <a:pt x="34" y="632"/>
                    <a:pt x="34" y="632"/>
                    <a:pt x="34" y="632"/>
                  </a:cubicBezTo>
                  <a:cubicBezTo>
                    <a:pt x="23" y="632"/>
                    <a:pt x="14" y="623"/>
                    <a:pt x="14" y="612"/>
                  </a:cubicBezTo>
                  <a:cubicBezTo>
                    <a:pt x="14" y="601"/>
                    <a:pt x="23" y="593"/>
                    <a:pt x="34" y="593"/>
                  </a:cubicBezTo>
                  <a:cubicBezTo>
                    <a:pt x="460" y="593"/>
                    <a:pt x="460" y="593"/>
                    <a:pt x="460" y="593"/>
                  </a:cubicBezTo>
                  <a:cubicBezTo>
                    <a:pt x="471" y="593"/>
                    <a:pt x="479" y="601"/>
                    <a:pt x="479" y="612"/>
                  </a:cubicBezTo>
                  <a:cubicBezTo>
                    <a:pt x="479" y="623"/>
                    <a:pt x="471" y="632"/>
                    <a:pt x="460" y="6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4087033" y="3208156"/>
            <a:ext cx="1097280" cy="1097280"/>
            <a:chOff x="9907451" y="1498714"/>
            <a:chExt cx="1097280" cy="1097280"/>
          </a:xfrm>
        </p:grpSpPr>
        <p:sp>
          <p:nvSpPr>
            <p:cNvPr id="7" name="Oval 14"/>
            <p:cNvSpPr>
              <a:spLocks noChangeArrowheads="1"/>
            </p:cNvSpPr>
            <p:nvPr/>
          </p:nvSpPr>
          <p:spPr bwMode="auto">
            <a:xfrm>
              <a:off x="9907451" y="1498714"/>
              <a:ext cx="1097280" cy="109728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13"/>
            <p:cNvSpPr>
              <a:spLocks noEditPoints="1"/>
            </p:cNvSpPr>
            <p:nvPr/>
          </p:nvSpPr>
          <p:spPr bwMode="auto">
            <a:xfrm>
              <a:off x="10161024" y="1753439"/>
              <a:ext cx="600508" cy="586676"/>
            </a:xfrm>
            <a:custGeom>
              <a:avLst/>
              <a:gdLst>
                <a:gd name="T0" fmla="*/ 530 w 582"/>
                <a:gd name="T1" fmla="*/ 0 h 569"/>
                <a:gd name="T2" fmla="*/ 237 w 582"/>
                <a:gd name="T3" fmla="*/ 196 h 569"/>
                <a:gd name="T4" fmla="*/ 44 w 582"/>
                <a:gd name="T5" fmla="*/ 285 h 569"/>
                <a:gd name="T6" fmla="*/ 52 w 582"/>
                <a:gd name="T7" fmla="*/ 295 h 569"/>
                <a:gd name="T8" fmla="*/ 138 w 582"/>
                <a:gd name="T9" fmla="*/ 305 h 569"/>
                <a:gd name="T10" fmla="*/ 109 w 582"/>
                <a:gd name="T11" fmla="*/ 362 h 569"/>
                <a:gd name="T12" fmla="*/ 197 w 582"/>
                <a:gd name="T13" fmla="*/ 466 h 569"/>
                <a:gd name="T14" fmla="*/ 238 w 582"/>
                <a:gd name="T15" fmla="*/ 432 h 569"/>
                <a:gd name="T16" fmla="*/ 265 w 582"/>
                <a:gd name="T17" fmla="*/ 432 h 569"/>
                <a:gd name="T18" fmla="*/ 275 w 582"/>
                <a:gd name="T19" fmla="*/ 518 h 569"/>
                <a:gd name="T20" fmla="*/ 282 w 582"/>
                <a:gd name="T21" fmla="*/ 527 h 569"/>
                <a:gd name="T22" fmla="*/ 366 w 582"/>
                <a:gd name="T23" fmla="*/ 454 h 569"/>
                <a:gd name="T24" fmla="*/ 481 w 582"/>
                <a:gd name="T25" fmla="*/ 235 h 569"/>
                <a:gd name="T26" fmla="*/ 63 w 582"/>
                <a:gd name="T27" fmla="*/ 278 h 569"/>
                <a:gd name="T28" fmla="*/ 225 w 582"/>
                <a:gd name="T29" fmla="*/ 210 h 569"/>
                <a:gd name="T30" fmla="*/ 63 w 582"/>
                <a:gd name="T31" fmla="*/ 278 h 569"/>
                <a:gd name="T32" fmla="*/ 149 w 582"/>
                <a:gd name="T33" fmla="*/ 421 h 569"/>
                <a:gd name="T34" fmla="*/ 145 w 582"/>
                <a:gd name="T35" fmla="*/ 345 h 569"/>
                <a:gd name="T36" fmla="*/ 225 w 582"/>
                <a:gd name="T37" fmla="*/ 425 h 569"/>
                <a:gd name="T38" fmla="*/ 353 w 582"/>
                <a:gd name="T39" fmla="*/ 449 h 569"/>
                <a:gd name="T40" fmla="*/ 285 w 582"/>
                <a:gd name="T41" fmla="*/ 414 h 569"/>
                <a:gd name="T42" fmla="*/ 353 w 582"/>
                <a:gd name="T43" fmla="*/ 449 h 569"/>
                <a:gd name="T44" fmla="*/ 271 w 582"/>
                <a:gd name="T45" fmla="*/ 407 h 569"/>
                <a:gd name="T46" fmla="*/ 254 w 582"/>
                <a:gd name="T47" fmla="*/ 422 h 569"/>
                <a:gd name="T48" fmla="*/ 149 w 582"/>
                <a:gd name="T49" fmla="*/ 314 h 569"/>
                <a:gd name="T50" fmla="*/ 163 w 582"/>
                <a:gd name="T51" fmla="*/ 298 h 569"/>
                <a:gd name="T52" fmla="*/ 530 w 582"/>
                <a:gd name="T53" fmla="*/ 14 h 569"/>
                <a:gd name="T54" fmla="*/ 472 w 582"/>
                <a:gd name="T55" fmla="*/ 225 h 569"/>
                <a:gd name="T56" fmla="*/ 396 w 582"/>
                <a:gd name="T57" fmla="*/ 126 h 569"/>
                <a:gd name="T58" fmla="*/ 363 w 582"/>
                <a:gd name="T59" fmla="*/ 207 h 569"/>
                <a:gd name="T60" fmla="*/ 430 w 582"/>
                <a:gd name="T61" fmla="*/ 207 h 569"/>
                <a:gd name="T62" fmla="*/ 396 w 582"/>
                <a:gd name="T63" fmla="*/ 126 h 569"/>
                <a:gd name="T64" fmla="*/ 396 w 582"/>
                <a:gd name="T65" fmla="*/ 207 h 569"/>
                <a:gd name="T66" fmla="*/ 373 w 582"/>
                <a:gd name="T67" fmla="*/ 150 h 569"/>
                <a:gd name="T68" fmla="*/ 420 w 582"/>
                <a:gd name="T69" fmla="*/ 150 h 569"/>
                <a:gd name="T70" fmla="*/ 149 w 582"/>
                <a:gd name="T71" fmla="*/ 468 h 569"/>
                <a:gd name="T72" fmla="*/ 53 w 582"/>
                <a:gd name="T73" fmla="*/ 560 h 569"/>
                <a:gd name="T74" fmla="*/ 8 w 582"/>
                <a:gd name="T75" fmla="*/ 569 h 569"/>
                <a:gd name="T76" fmla="*/ 1 w 582"/>
                <a:gd name="T77" fmla="*/ 560 h 569"/>
                <a:gd name="T78" fmla="*/ 38 w 582"/>
                <a:gd name="T79" fmla="*/ 442 h 569"/>
                <a:gd name="T80" fmla="*/ 107 w 582"/>
                <a:gd name="T81" fmla="*/ 430 h 569"/>
                <a:gd name="T82" fmla="*/ 48 w 582"/>
                <a:gd name="T83" fmla="*/ 452 h 569"/>
                <a:gd name="T84" fmla="*/ 18 w 582"/>
                <a:gd name="T85" fmla="*/ 552 h 569"/>
                <a:gd name="T86" fmla="*/ 118 w 582"/>
                <a:gd name="T87" fmla="*/ 522 h 569"/>
                <a:gd name="T88" fmla="*/ 140 w 582"/>
                <a:gd name="T89" fmla="*/ 46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69">
                  <a:moveTo>
                    <a:pt x="562" y="8"/>
                  </a:moveTo>
                  <a:cubicBezTo>
                    <a:pt x="556" y="3"/>
                    <a:pt x="546" y="0"/>
                    <a:pt x="530" y="0"/>
                  </a:cubicBezTo>
                  <a:cubicBezTo>
                    <a:pt x="493" y="0"/>
                    <a:pt x="405" y="19"/>
                    <a:pt x="335" y="89"/>
                  </a:cubicBezTo>
                  <a:cubicBezTo>
                    <a:pt x="237" y="196"/>
                    <a:pt x="237" y="196"/>
                    <a:pt x="237" y="196"/>
                  </a:cubicBezTo>
                  <a:cubicBezTo>
                    <a:pt x="221" y="195"/>
                    <a:pt x="153" y="191"/>
                    <a:pt x="117" y="205"/>
                  </a:cubicBezTo>
                  <a:cubicBezTo>
                    <a:pt x="74" y="220"/>
                    <a:pt x="45" y="283"/>
                    <a:pt x="44" y="285"/>
                  </a:cubicBezTo>
                  <a:cubicBezTo>
                    <a:pt x="42" y="288"/>
                    <a:pt x="43" y="291"/>
                    <a:pt x="45" y="293"/>
                  </a:cubicBezTo>
                  <a:cubicBezTo>
                    <a:pt x="46" y="295"/>
                    <a:pt x="49" y="296"/>
                    <a:pt x="52" y="295"/>
                  </a:cubicBezTo>
                  <a:cubicBezTo>
                    <a:pt x="90" y="283"/>
                    <a:pt x="128" y="292"/>
                    <a:pt x="145" y="297"/>
                  </a:cubicBezTo>
                  <a:cubicBezTo>
                    <a:pt x="138" y="305"/>
                    <a:pt x="138" y="305"/>
                    <a:pt x="138" y="305"/>
                  </a:cubicBezTo>
                  <a:cubicBezTo>
                    <a:pt x="133" y="311"/>
                    <a:pt x="134" y="321"/>
                    <a:pt x="138" y="332"/>
                  </a:cubicBezTo>
                  <a:cubicBezTo>
                    <a:pt x="109" y="362"/>
                    <a:pt x="109" y="362"/>
                    <a:pt x="109" y="362"/>
                  </a:cubicBezTo>
                  <a:cubicBezTo>
                    <a:pt x="96" y="376"/>
                    <a:pt x="115" y="407"/>
                    <a:pt x="139" y="431"/>
                  </a:cubicBezTo>
                  <a:cubicBezTo>
                    <a:pt x="158" y="449"/>
                    <a:pt x="181" y="466"/>
                    <a:pt x="197" y="466"/>
                  </a:cubicBezTo>
                  <a:cubicBezTo>
                    <a:pt x="201" y="466"/>
                    <a:pt x="205" y="464"/>
                    <a:pt x="208" y="461"/>
                  </a:cubicBezTo>
                  <a:cubicBezTo>
                    <a:pt x="238" y="432"/>
                    <a:pt x="238" y="432"/>
                    <a:pt x="238" y="432"/>
                  </a:cubicBezTo>
                  <a:cubicBezTo>
                    <a:pt x="244" y="434"/>
                    <a:pt x="250" y="436"/>
                    <a:pt x="254" y="436"/>
                  </a:cubicBezTo>
                  <a:cubicBezTo>
                    <a:pt x="260" y="436"/>
                    <a:pt x="263" y="433"/>
                    <a:pt x="265" y="432"/>
                  </a:cubicBezTo>
                  <a:cubicBezTo>
                    <a:pt x="274" y="424"/>
                    <a:pt x="274" y="424"/>
                    <a:pt x="274" y="424"/>
                  </a:cubicBezTo>
                  <a:cubicBezTo>
                    <a:pt x="279" y="442"/>
                    <a:pt x="287" y="480"/>
                    <a:pt x="275" y="518"/>
                  </a:cubicBezTo>
                  <a:cubicBezTo>
                    <a:pt x="275" y="521"/>
                    <a:pt x="275" y="524"/>
                    <a:pt x="277" y="526"/>
                  </a:cubicBezTo>
                  <a:cubicBezTo>
                    <a:pt x="279" y="527"/>
                    <a:pt x="280" y="527"/>
                    <a:pt x="282" y="527"/>
                  </a:cubicBezTo>
                  <a:cubicBezTo>
                    <a:pt x="283" y="527"/>
                    <a:pt x="284" y="527"/>
                    <a:pt x="285" y="527"/>
                  </a:cubicBezTo>
                  <a:cubicBezTo>
                    <a:pt x="288" y="526"/>
                    <a:pt x="350" y="496"/>
                    <a:pt x="366" y="454"/>
                  </a:cubicBezTo>
                  <a:cubicBezTo>
                    <a:pt x="379" y="417"/>
                    <a:pt x="375" y="349"/>
                    <a:pt x="374" y="333"/>
                  </a:cubicBezTo>
                  <a:cubicBezTo>
                    <a:pt x="481" y="235"/>
                    <a:pt x="481" y="235"/>
                    <a:pt x="481" y="235"/>
                  </a:cubicBezTo>
                  <a:cubicBezTo>
                    <a:pt x="565" y="151"/>
                    <a:pt x="582" y="28"/>
                    <a:pt x="562" y="8"/>
                  </a:cubicBezTo>
                  <a:close/>
                  <a:moveTo>
                    <a:pt x="63" y="278"/>
                  </a:moveTo>
                  <a:cubicBezTo>
                    <a:pt x="74" y="259"/>
                    <a:pt x="95" y="227"/>
                    <a:pt x="121" y="218"/>
                  </a:cubicBezTo>
                  <a:cubicBezTo>
                    <a:pt x="150" y="207"/>
                    <a:pt x="200" y="208"/>
                    <a:pt x="225" y="210"/>
                  </a:cubicBezTo>
                  <a:cubicBezTo>
                    <a:pt x="156" y="286"/>
                    <a:pt x="156" y="286"/>
                    <a:pt x="156" y="286"/>
                  </a:cubicBezTo>
                  <a:cubicBezTo>
                    <a:pt x="143" y="281"/>
                    <a:pt x="105" y="270"/>
                    <a:pt x="63" y="278"/>
                  </a:cubicBezTo>
                  <a:close/>
                  <a:moveTo>
                    <a:pt x="199" y="451"/>
                  </a:moveTo>
                  <a:cubicBezTo>
                    <a:pt x="195" y="454"/>
                    <a:pt x="174" y="446"/>
                    <a:pt x="149" y="421"/>
                  </a:cubicBezTo>
                  <a:cubicBezTo>
                    <a:pt x="124" y="396"/>
                    <a:pt x="116" y="375"/>
                    <a:pt x="119" y="372"/>
                  </a:cubicBezTo>
                  <a:cubicBezTo>
                    <a:pt x="145" y="345"/>
                    <a:pt x="145" y="345"/>
                    <a:pt x="145" y="345"/>
                  </a:cubicBezTo>
                  <a:cubicBezTo>
                    <a:pt x="155" y="361"/>
                    <a:pt x="169" y="377"/>
                    <a:pt x="181" y="389"/>
                  </a:cubicBezTo>
                  <a:cubicBezTo>
                    <a:pt x="196" y="404"/>
                    <a:pt x="212" y="417"/>
                    <a:pt x="225" y="425"/>
                  </a:cubicBezTo>
                  <a:lnTo>
                    <a:pt x="199" y="451"/>
                  </a:lnTo>
                  <a:close/>
                  <a:moveTo>
                    <a:pt x="353" y="449"/>
                  </a:moveTo>
                  <a:cubicBezTo>
                    <a:pt x="343" y="475"/>
                    <a:pt x="311" y="496"/>
                    <a:pt x="293" y="507"/>
                  </a:cubicBezTo>
                  <a:cubicBezTo>
                    <a:pt x="301" y="465"/>
                    <a:pt x="290" y="427"/>
                    <a:pt x="285" y="414"/>
                  </a:cubicBezTo>
                  <a:cubicBezTo>
                    <a:pt x="361" y="345"/>
                    <a:pt x="361" y="345"/>
                    <a:pt x="361" y="345"/>
                  </a:cubicBezTo>
                  <a:cubicBezTo>
                    <a:pt x="362" y="370"/>
                    <a:pt x="363" y="421"/>
                    <a:pt x="353" y="449"/>
                  </a:cubicBezTo>
                  <a:close/>
                  <a:moveTo>
                    <a:pt x="273" y="406"/>
                  </a:moveTo>
                  <a:cubicBezTo>
                    <a:pt x="272" y="406"/>
                    <a:pt x="272" y="407"/>
                    <a:pt x="271" y="407"/>
                  </a:cubicBezTo>
                  <a:cubicBezTo>
                    <a:pt x="256" y="421"/>
                    <a:pt x="256" y="421"/>
                    <a:pt x="256" y="421"/>
                  </a:cubicBezTo>
                  <a:cubicBezTo>
                    <a:pt x="256" y="421"/>
                    <a:pt x="255" y="422"/>
                    <a:pt x="254" y="422"/>
                  </a:cubicBezTo>
                  <a:cubicBezTo>
                    <a:pt x="244" y="422"/>
                    <a:pt x="219" y="407"/>
                    <a:pt x="191" y="379"/>
                  </a:cubicBezTo>
                  <a:cubicBezTo>
                    <a:pt x="158" y="346"/>
                    <a:pt x="146" y="319"/>
                    <a:pt x="149" y="314"/>
                  </a:cubicBezTo>
                  <a:cubicBezTo>
                    <a:pt x="162" y="299"/>
                    <a:pt x="162" y="299"/>
                    <a:pt x="162" y="299"/>
                  </a:cubicBezTo>
                  <a:cubicBezTo>
                    <a:pt x="163" y="299"/>
                    <a:pt x="163" y="299"/>
                    <a:pt x="163" y="298"/>
                  </a:cubicBezTo>
                  <a:cubicBezTo>
                    <a:pt x="345" y="98"/>
                    <a:pt x="345" y="98"/>
                    <a:pt x="345" y="98"/>
                  </a:cubicBezTo>
                  <a:cubicBezTo>
                    <a:pt x="407" y="37"/>
                    <a:pt x="490" y="14"/>
                    <a:pt x="530" y="14"/>
                  </a:cubicBezTo>
                  <a:cubicBezTo>
                    <a:pt x="544" y="14"/>
                    <a:pt x="550" y="17"/>
                    <a:pt x="552" y="18"/>
                  </a:cubicBezTo>
                  <a:cubicBezTo>
                    <a:pt x="565" y="31"/>
                    <a:pt x="552" y="144"/>
                    <a:pt x="472" y="225"/>
                  </a:cubicBezTo>
                  <a:lnTo>
                    <a:pt x="273" y="406"/>
                  </a:lnTo>
                  <a:close/>
                  <a:moveTo>
                    <a:pt x="396" y="126"/>
                  </a:moveTo>
                  <a:cubicBezTo>
                    <a:pt x="384" y="126"/>
                    <a:pt x="372" y="131"/>
                    <a:pt x="363" y="140"/>
                  </a:cubicBezTo>
                  <a:cubicBezTo>
                    <a:pt x="344" y="158"/>
                    <a:pt x="344" y="189"/>
                    <a:pt x="363" y="207"/>
                  </a:cubicBezTo>
                  <a:cubicBezTo>
                    <a:pt x="372" y="216"/>
                    <a:pt x="384" y="221"/>
                    <a:pt x="396" y="221"/>
                  </a:cubicBezTo>
                  <a:cubicBezTo>
                    <a:pt x="409" y="221"/>
                    <a:pt x="421" y="216"/>
                    <a:pt x="430" y="207"/>
                  </a:cubicBezTo>
                  <a:cubicBezTo>
                    <a:pt x="449" y="189"/>
                    <a:pt x="449" y="158"/>
                    <a:pt x="430" y="140"/>
                  </a:cubicBezTo>
                  <a:cubicBezTo>
                    <a:pt x="421" y="131"/>
                    <a:pt x="409" y="126"/>
                    <a:pt x="396" y="126"/>
                  </a:cubicBezTo>
                  <a:close/>
                  <a:moveTo>
                    <a:pt x="420" y="197"/>
                  </a:moveTo>
                  <a:cubicBezTo>
                    <a:pt x="414" y="204"/>
                    <a:pt x="405" y="207"/>
                    <a:pt x="396" y="207"/>
                  </a:cubicBezTo>
                  <a:cubicBezTo>
                    <a:pt x="387" y="207"/>
                    <a:pt x="379" y="204"/>
                    <a:pt x="373" y="197"/>
                  </a:cubicBezTo>
                  <a:cubicBezTo>
                    <a:pt x="359" y="184"/>
                    <a:pt x="359" y="163"/>
                    <a:pt x="373" y="150"/>
                  </a:cubicBezTo>
                  <a:cubicBezTo>
                    <a:pt x="379" y="143"/>
                    <a:pt x="387" y="140"/>
                    <a:pt x="396" y="140"/>
                  </a:cubicBezTo>
                  <a:cubicBezTo>
                    <a:pt x="405" y="140"/>
                    <a:pt x="414" y="143"/>
                    <a:pt x="420" y="150"/>
                  </a:cubicBezTo>
                  <a:cubicBezTo>
                    <a:pt x="433" y="163"/>
                    <a:pt x="433" y="184"/>
                    <a:pt x="420" y="197"/>
                  </a:cubicBezTo>
                  <a:close/>
                  <a:moveTo>
                    <a:pt x="149" y="468"/>
                  </a:moveTo>
                  <a:cubicBezTo>
                    <a:pt x="154" y="490"/>
                    <a:pt x="147" y="513"/>
                    <a:pt x="128" y="532"/>
                  </a:cubicBezTo>
                  <a:cubicBezTo>
                    <a:pt x="108" y="552"/>
                    <a:pt x="80" y="556"/>
                    <a:pt x="53" y="560"/>
                  </a:cubicBezTo>
                  <a:cubicBezTo>
                    <a:pt x="38" y="562"/>
                    <a:pt x="23" y="564"/>
                    <a:pt x="10" y="569"/>
                  </a:cubicBezTo>
                  <a:cubicBezTo>
                    <a:pt x="9" y="569"/>
                    <a:pt x="9" y="569"/>
                    <a:pt x="8" y="569"/>
                  </a:cubicBezTo>
                  <a:cubicBezTo>
                    <a:pt x="6" y="569"/>
                    <a:pt x="4" y="569"/>
                    <a:pt x="3" y="567"/>
                  </a:cubicBezTo>
                  <a:cubicBezTo>
                    <a:pt x="1" y="566"/>
                    <a:pt x="0" y="563"/>
                    <a:pt x="1" y="560"/>
                  </a:cubicBezTo>
                  <a:cubicBezTo>
                    <a:pt x="4" y="549"/>
                    <a:pt x="6" y="536"/>
                    <a:pt x="8" y="523"/>
                  </a:cubicBezTo>
                  <a:cubicBezTo>
                    <a:pt x="13" y="494"/>
                    <a:pt x="17" y="463"/>
                    <a:pt x="38" y="442"/>
                  </a:cubicBezTo>
                  <a:cubicBezTo>
                    <a:pt x="57" y="423"/>
                    <a:pt x="80" y="416"/>
                    <a:pt x="102" y="422"/>
                  </a:cubicBezTo>
                  <a:cubicBezTo>
                    <a:pt x="105" y="423"/>
                    <a:pt x="108" y="426"/>
                    <a:pt x="107" y="430"/>
                  </a:cubicBezTo>
                  <a:cubicBezTo>
                    <a:pt x="106" y="434"/>
                    <a:pt x="102" y="436"/>
                    <a:pt x="98" y="435"/>
                  </a:cubicBezTo>
                  <a:cubicBezTo>
                    <a:pt x="81" y="431"/>
                    <a:pt x="64" y="436"/>
                    <a:pt x="48" y="452"/>
                  </a:cubicBezTo>
                  <a:cubicBezTo>
                    <a:pt x="30" y="470"/>
                    <a:pt x="26" y="498"/>
                    <a:pt x="22" y="525"/>
                  </a:cubicBezTo>
                  <a:cubicBezTo>
                    <a:pt x="21" y="534"/>
                    <a:pt x="19" y="543"/>
                    <a:pt x="18" y="552"/>
                  </a:cubicBezTo>
                  <a:cubicBezTo>
                    <a:pt x="29" y="549"/>
                    <a:pt x="40" y="547"/>
                    <a:pt x="51" y="546"/>
                  </a:cubicBezTo>
                  <a:cubicBezTo>
                    <a:pt x="77" y="542"/>
                    <a:pt x="101" y="538"/>
                    <a:pt x="118" y="522"/>
                  </a:cubicBezTo>
                  <a:cubicBezTo>
                    <a:pt x="134" y="506"/>
                    <a:pt x="140" y="489"/>
                    <a:pt x="135" y="472"/>
                  </a:cubicBezTo>
                  <a:cubicBezTo>
                    <a:pt x="134" y="468"/>
                    <a:pt x="136" y="464"/>
                    <a:pt x="140" y="463"/>
                  </a:cubicBezTo>
                  <a:cubicBezTo>
                    <a:pt x="144" y="462"/>
                    <a:pt x="148" y="465"/>
                    <a:pt x="149" y="4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5547360" y="1744331"/>
            <a:ext cx="1097280" cy="1097280"/>
            <a:chOff x="1289161" y="3059188"/>
            <a:chExt cx="1097280" cy="1097280"/>
          </a:xfrm>
        </p:grpSpPr>
        <p:sp>
          <p:nvSpPr>
            <p:cNvPr id="9" name="Oval 21"/>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5"/>
            <p:cNvSpPr>
              <a:spLocks noEditPoints="1"/>
            </p:cNvSpPr>
            <p:nvPr/>
          </p:nvSpPr>
          <p:spPr bwMode="auto">
            <a:xfrm>
              <a:off x="1508156" y="3287404"/>
              <a:ext cx="660443" cy="640848"/>
            </a:xfrm>
            <a:custGeom>
              <a:avLst/>
              <a:gdLst>
                <a:gd name="T0" fmla="*/ 492 w 640"/>
                <a:gd name="T1" fmla="*/ 256 h 621"/>
                <a:gd name="T2" fmla="*/ 421 w 640"/>
                <a:gd name="T3" fmla="*/ 285 h 621"/>
                <a:gd name="T4" fmla="*/ 334 w 640"/>
                <a:gd name="T5" fmla="*/ 147 h 621"/>
                <a:gd name="T6" fmla="*/ 327 w 640"/>
                <a:gd name="T7" fmla="*/ 0 h 621"/>
                <a:gd name="T8" fmla="*/ 320 w 640"/>
                <a:gd name="T9" fmla="*/ 147 h 621"/>
                <a:gd name="T10" fmla="*/ 234 w 640"/>
                <a:gd name="T11" fmla="*/ 286 h 621"/>
                <a:gd name="T12" fmla="*/ 147 w 640"/>
                <a:gd name="T13" fmla="*/ 256 h 621"/>
                <a:gd name="T14" fmla="*/ 0 w 640"/>
                <a:gd name="T15" fmla="*/ 256 h 621"/>
                <a:gd name="T16" fmla="*/ 143 w 640"/>
                <a:gd name="T17" fmla="*/ 281 h 621"/>
                <a:gd name="T18" fmla="*/ 229 w 640"/>
                <a:gd name="T19" fmla="*/ 316 h 621"/>
                <a:gd name="T20" fmla="*/ 206 w 640"/>
                <a:gd name="T21" fmla="*/ 483 h 621"/>
                <a:gd name="T22" fmla="*/ 97 w 640"/>
                <a:gd name="T23" fmla="*/ 548 h 621"/>
                <a:gd name="T24" fmla="*/ 245 w 640"/>
                <a:gd name="T25" fmla="*/ 548 h 621"/>
                <a:gd name="T26" fmla="*/ 278 w 640"/>
                <a:gd name="T27" fmla="*/ 401 h 621"/>
                <a:gd name="T28" fmla="*/ 372 w 640"/>
                <a:gd name="T29" fmla="*/ 404 h 621"/>
                <a:gd name="T30" fmla="*/ 394 w 640"/>
                <a:gd name="T31" fmla="*/ 548 h 621"/>
                <a:gd name="T32" fmla="*/ 542 w 640"/>
                <a:gd name="T33" fmla="*/ 548 h 621"/>
                <a:gd name="T34" fmla="*/ 436 w 640"/>
                <a:gd name="T35" fmla="*/ 481 h 621"/>
                <a:gd name="T36" fmla="*/ 426 w 640"/>
                <a:gd name="T37" fmla="*/ 316 h 621"/>
                <a:gd name="T38" fmla="*/ 496 w 640"/>
                <a:gd name="T39" fmla="*/ 281 h 621"/>
                <a:gd name="T40" fmla="*/ 640 w 640"/>
                <a:gd name="T41" fmla="*/ 256 h 621"/>
                <a:gd name="T42" fmla="*/ 73 w 640"/>
                <a:gd name="T43" fmla="*/ 316 h 621"/>
                <a:gd name="T44" fmla="*/ 73 w 640"/>
                <a:gd name="T45" fmla="*/ 196 h 621"/>
                <a:gd name="T46" fmla="*/ 73 w 640"/>
                <a:gd name="T47" fmla="*/ 316 h 621"/>
                <a:gd name="T48" fmla="*/ 171 w 640"/>
                <a:gd name="T49" fmla="*/ 607 h 621"/>
                <a:gd name="T50" fmla="*/ 171 w 640"/>
                <a:gd name="T51" fmla="*/ 488 h 621"/>
                <a:gd name="T52" fmla="*/ 528 w 640"/>
                <a:gd name="T53" fmla="*/ 548 h 621"/>
                <a:gd name="T54" fmla="*/ 408 w 640"/>
                <a:gd name="T55" fmla="*/ 548 h 621"/>
                <a:gd name="T56" fmla="*/ 528 w 640"/>
                <a:gd name="T57" fmla="*/ 548 h 621"/>
                <a:gd name="T58" fmla="*/ 327 w 640"/>
                <a:gd name="T59" fmla="*/ 14 h 621"/>
                <a:gd name="T60" fmla="*/ 327 w 640"/>
                <a:gd name="T61" fmla="*/ 134 h 621"/>
                <a:gd name="T62" fmla="*/ 327 w 640"/>
                <a:gd name="T63" fmla="*/ 400 h 621"/>
                <a:gd name="T64" fmla="*/ 327 w 640"/>
                <a:gd name="T65" fmla="*/ 232 h 621"/>
                <a:gd name="T66" fmla="*/ 327 w 640"/>
                <a:gd name="T67" fmla="*/ 400 h 621"/>
                <a:gd name="T68" fmla="*/ 508 w 640"/>
                <a:gd name="T69" fmla="*/ 271 h 621"/>
                <a:gd name="T70" fmla="*/ 508 w 640"/>
                <a:gd name="T71" fmla="*/ 271 h 621"/>
                <a:gd name="T72" fmla="*/ 566 w 640"/>
                <a:gd name="T73" fmla="*/ 196 h 621"/>
                <a:gd name="T74" fmla="*/ 566 w 640"/>
                <a:gd name="T75"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21">
                  <a:moveTo>
                    <a:pt x="566" y="182"/>
                  </a:moveTo>
                  <a:cubicBezTo>
                    <a:pt x="525" y="182"/>
                    <a:pt x="492" y="215"/>
                    <a:pt x="492" y="256"/>
                  </a:cubicBezTo>
                  <a:cubicBezTo>
                    <a:pt x="492" y="260"/>
                    <a:pt x="492" y="264"/>
                    <a:pt x="493" y="267"/>
                  </a:cubicBezTo>
                  <a:cubicBezTo>
                    <a:pt x="421" y="285"/>
                    <a:pt x="421" y="285"/>
                    <a:pt x="421" y="285"/>
                  </a:cubicBezTo>
                  <a:cubicBezTo>
                    <a:pt x="408" y="248"/>
                    <a:pt x="375" y="221"/>
                    <a:pt x="334" y="218"/>
                  </a:cubicBezTo>
                  <a:cubicBezTo>
                    <a:pt x="334" y="147"/>
                    <a:pt x="334" y="147"/>
                    <a:pt x="334" y="147"/>
                  </a:cubicBezTo>
                  <a:cubicBezTo>
                    <a:pt x="372" y="144"/>
                    <a:pt x="401" y="112"/>
                    <a:pt x="401" y="74"/>
                  </a:cubicBezTo>
                  <a:cubicBezTo>
                    <a:pt x="401" y="33"/>
                    <a:pt x="368" y="0"/>
                    <a:pt x="327" y="0"/>
                  </a:cubicBezTo>
                  <a:cubicBezTo>
                    <a:pt x="287" y="0"/>
                    <a:pt x="254" y="33"/>
                    <a:pt x="254" y="74"/>
                  </a:cubicBezTo>
                  <a:cubicBezTo>
                    <a:pt x="254" y="112"/>
                    <a:pt x="283" y="144"/>
                    <a:pt x="320" y="147"/>
                  </a:cubicBezTo>
                  <a:cubicBezTo>
                    <a:pt x="320" y="218"/>
                    <a:pt x="320" y="218"/>
                    <a:pt x="320" y="218"/>
                  </a:cubicBezTo>
                  <a:cubicBezTo>
                    <a:pt x="280" y="221"/>
                    <a:pt x="246" y="249"/>
                    <a:pt x="234" y="286"/>
                  </a:cubicBezTo>
                  <a:cubicBezTo>
                    <a:pt x="146" y="267"/>
                    <a:pt x="146" y="267"/>
                    <a:pt x="146" y="267"/>
                  </a:cubicBezTo>
                  <a:cubicBezTo>
                    <a:pt x="147" y="263"/>
                    <a:pt x="147" y="260"/>
                    <a:pt x="147" y="256"/>
                  </a:cubicBezTo>
                  <a:cubicBezTo>
                    <a:pt x="147" y="215"/>
                    <a:pt x="114" y="182"/>
                    <a:pt x="73" y="182"/>
                  </a:cubicBezTo>
                  <a:cubicBezTo>
                    <a:pt x="33" y="182"/>
                    <a:pt x="0" y="215"/>
                    <a:pt x="0" y="256"/>
                  </a:cubicBezTo>
                  <a:cubicBezTo>
                    <a:pt x="0" y="297"/>
                    <a:pt x="33" y="330"/>
                    <a:pt x="73" y="330"/>
                  </a:cubicBezTo>
                  <a:cubicBezTo>
                    <a:pt x="105" y="330"/>
                    <a:pt x="133" y="309"/>
                    <a:pt x="143" y="281"/>
                  </a:cubicBezTo>
                  <a:cubicBezTo>
                    <a:pt x="230" y="300"/>
                    <a:pt x="230" y="300"/>
                    <a:pt x="230" y="300"/>
                  </a:cubicBezTo>
                  <a:cubicBezTo>
                    <a:pt x="229" y="305"/>
                    <a:pt x="229" y="311"/>
                    <a:pt x="229" y="316"/>
                  </a:cubicBezTo>
                  <a:cubicBezTo>
                    <a:pt x="229" y="348"/>
                    <a:pt x="244" y="375"/>
                    <a:pt x="267" y="394"/>
                  </a:cubicBezTo>
                  <a:cubicBezTo>
                    <a:pt x="206" y="483"/>
                    <a:pt x="206" y="483"/>
                    <a:pt x="206" y="483"/>
                  </a:cubicBezTo>
                  <a:cubicBezTo>
                    <a:pt x="196" y="477"/>
                    <a:pt x="184" y="474"/>
                    <a:pt x="171" y="474"/>
                  </a:cubicBezTo>
                  <a:cubicBezTo>
                    <a:pt x="130" y="474"/>
                    <a:pt x="97" y="507"/>
                    <a:pt x="97" y="548"/>
                  </a:cubicBezTo>
                  <a:cubicBezTo>
                    <a:pt x="97" y="588"/>
                    <a:pt x="130" y="621"/>
                    <a:pt x="171" y="621"/>
                  </a:cubicBezTo>
                  <a:cubicBezTo>
                    <a:pt x="212" y="621"/>
                    <a:pt x="245" y="588"/>
                    <a:pt x="245" y="548"/>
                  </a:cubicBezTo>
                  <a:cubicBezTo>
                    <a:pt x="245" y="525"/>
                    <a:pt x="234" y="504"/>
                    <a:pt x="218" y="491"/>
                  </a:cubicBezTo>
                  <a:cubicBezTo>
                    <a:pt x="278" y="401"/>
                    <a:pt x="278" y="401"/>
                    <a:pt x="278" y="401"/>
                  </a:cubicBezTo>
                  <a:cubicBezTo>
                    <a:pt x="293" y="410"/>
                    <a:pt x="309" y="414"/>
                    <a:pt x="327" y="414"/>
                  </a:cubicBezTo>
                  <a:cubicBezTo>
                    <a:pt x="343" y="414"/>
                    <a:pt x="359" y="411"/>
                    <a:pt x="372" y="404"/>
                  </a:cubicBezTo>
                  <a:cubicBezTo>
                    <a:pt x="424" y="489"/>
                    <a:pt x="424" y="489"/>
                    <a:pt x="424" y="489"/>
                  </a:cubicBezTo>
                  <a:cubicBezTo>
                    <a:pt x="406" y="502"/>
                    <a:pt x="394" y="523"/>
                    <a:pt x="394" y="548"/>
                  </a:cubicBezTo>
                  <a:cubicBezTo>
                    <a:pt x="394" y="588"/>
                    <a:pt x="427" y="621"/>
                    <a:pt x="468" y="621"/>
                  </a:cubicBezTo>
                  <a:cubicBezTo>
                    <a:pt x="509" y="621"/>
                    <a:pt x="542" y="588"/>
                    <a:pt x="542" y="548"/>
                  </a:cubicBezTo>
                  <a:cubicBezTo>
                    <a:pt x="542" y="507"/>
                    <a:pt x="509" y="474"/>
                    <a:pt x="468" y="474"/>
                  </a:cubicBezTo>
                  <a:cubicBezTo>
                    <a:pt x="456" y="474"/>
                    <a:pt x="446" y="477"/>
                    <a:pt x="436" y="481"/>
                  </a:cubicBezTo>
                  <a:cubicBezTo>
                    <a:pt x="384" y="396"/>
                    <a:pt x="384" y="396"/>
                    <a:pt x="384" y="396"/>
                  </a:cubicBezTo>
                  <a:cubicBezTo>
                    <a:pt x="409" y="378"/>
                    <a:pt x="426" y="349"/>
                    <a:pt x="426" y="316"/>
                  </a:cubicBezTo>
                  <a:cubicBezTo>
                    <a:pt x="426" y="310"/>
                    <a:pt x="425" y="305"/>
                    <a:pt x="424" y="299"/>
                  </a:cubicBezTo>
                  <a:cubicBezTo>
                    <a:pt x="496" y="281"/>
                    <a:pt x="496" y="281"/>
                    <a:pt x="496" y="281"/>
                  </a:cubicBezTo>
                  <a:cubicBezTo>
                    <a:pt x="507" y="309"/>
                    <a:pt x="534" y="330"/>
                    <a:pt x="566" y="330"/>
                  </a:cubicBezTo>
                  <a:cubicBezTo>
                    <a:pt x="606" y="330"/>
                    <a:pt x="640" y="297"/>
                    <a:pt x="640" y="256"/>
                  </a:cubicBezTo>
                  <a:cubicBezTo>
                    <a:pt x="640" y="215"/>
                    <a:pt x="606" y="182"/>
                    <a:pt x="566" y="182"/>
                  </a:cubicBezTo>
                  <a:close/>
                  <a:moveTo>
                    <a:pt x="73" y="316"/>
                  </a:moveTo>
                  <a:cubicBezTo>
                    <a:pt x="40" y="316"/>
                    <a:pt x="14" y="289"/>
                    <a:pt x="14" y="256"/>
                  </a:cubicBezTo>
                  <a:cubicBezTo>
                    <a:pt x="14" y="223"/>
                    <a:pt x="40" y="196"/>
                    <a:pt x="73" y="196"/>
                  </a:cubicBezTo>
                  <a:cubicBezTo>
                    <a:pt x="106" y="196"/>
                    <a:pt x="133" y="223"/>
                    <a:pt x="133" y="256"/>
                  </a:cubicBezTo>
                  <a:cubicBezTo>
                    <a:pt x="133" y="289"/>
                    <a:pt x="106" y="316"/>
                    <a:pt x="73" y="316"/>
                  </a:cubicBezTo>
                  <a:close/>
                  <a:moveTo>
                    <a:pt x="231" y="548"/>
                  </a:moveTo>
                  <a:cubicBezTo>
                    <a:pt x="231" y="581"/>
                    <a:pt x="204" y="607"/>
                    <a:pt x="171" y="607"/>
                  </a:cubicBezTo>
                  <a:cubicBezTo>
                    <a:pt x="138" y="607"/>
                    <a:pt x="111" y="581"/>
                    <a:pt x="111" y="548"/>
                  </a:cubicBezTo>
                  <a:cubicBezTo>
                    <a:pt x="111" y="515"/>
                    <a:pt x="138" y="488"/>
                    <a:pt x="171" y="488"/>
                  </a:cubicBezTo>
                  <a:cubicBezTo>
                    <a:pt x="204" y="488"/>
                    <a:pt x="231" y="515"/>
                    <a:pt x="231" y="548"/>
                  </a:cubicBezTo>
                  <a:close/>
                  <a:moveTo>
                    <a:pt x="528" y="548"/>
                  </a:moveTo>
                  <a:cubicBezTo>
                    <a:pt x="528" y="581"/>
                    <a:pt x="501" y="607"/>
                    <a:pt x="468" y="607"/>
                  </a:cubicBezTo>
                  <a:cubicBezTo>
                    <a:pt x="435" y="607"/>
                    <a:pt x="408" y="581"/>
                    <a:pt x="408" y="548"/>
                  </a:cubicBezTo>
                  <a:cubicBezTo>
                    <a:pt x="408" y="515"/>
                    <a:pt x="435" y="488"/>
                    <a:pt x="468" y="488"/>
                  </a:cubicBezTo>
                  <a:cubicBezTo>
                    <a:pt x="501" y="488"/>
                    <a:pt x="528" y="515"/>
                    <a:pt x="528" y="548"/>
                  </a:cubicBezTo>
                  <a:close/>
                  <a:moveTo>
                    <a:pt x="268" y="74"/>
                  </a:moveTo>
                  <a:cubicBezTo>
                    <a:pt x="268" y="41"/>
                    <a:pt x="294" y="14"/>
                    <a:pt x="327" y="14"/>
                  </a:cubicBezTo>
                  <a:cubicBezTo>
                    <a:pt x="360" y="14"/>
                    <a:pt x="387" y="41"/>
                    <a:pt x="387" y="74"/>
                  </a:cubicBezTo>
                  <a:cubicBezTo>
                    <a:pt x="387" y="107"/>
                    <a:pt x="360" y="134"/>
                    <a:pt x="327" y="134"/>
                  </a:cubicBezTo>
                  <a:cubicBezTo>
                    <a:pt x="294" y="134"/>
                    <a:pt x="268" y="107"/>
                    <a:pt x="268" y="74"/>
                  </a:cubicBezTo>
                  <a:close/>
                  <a:moveTo>
                    <a:pt x="327" y="400"/>
                  </a:moveTo>
                  <a:cubicBezTo>
                    <a:pt x="281" y="400"/>
                    <a:pt x="243" y="363"/>
                    <a:pt x="243" y="316"/>
                  </a:cubicBezTo>
                  <a:cubicBezTo>
                    <a:pt x="243" y="270"/>
                    <a:pt x="281" y="232"/>
                    <a:pt x="327" y="232"/>
                  </a:cubicBezTo>
                  <a:cubicBezTo>
                    <a:pt x="374" y="232"/>
                    <a:pt x="412" y="270"/>
                    <a:pt x="412" y="316"/>
                  </a:cubicBezTo>
                  <a:cubicBezTo>
                    <a:pt x="412" y="363"/>
                    <a:pt x="374" y="400"/>
                    <a:pt x="327" y="400"/>
                  </a:cubicBezTo>
                  <a:close/>
                  <a:moveTo>
                    <a:pt x="566" y="316"/>
                  </a:moveTo>
                  <a:cubicBezTo>
                    <a:pt x="538" y="316"/>
                    <a:pt x="514" y="297"/>
                    <a:pt x="508" y="271"/>
                  </a:cubicBezTo>
                  <a:cubicBezTo>
                    <a:pt x="508" y="271"/>
                    <a:pt x="508" y="271"/>
                    <a:pt x="508" y="271"/>
                  </a:cubicBezTo>
                  <a:cubicBezTo>
                    <a:pt x="508" y="271"/>
                    <a:pt x="508" y="271"/>
                    <a:pt x="508" y="271"/>
                  </a:cubicBezTo>
                  <a:cubicBezTo>
                    <a:pt x="507" y="266"/>
                    <a:pt x="506" y="261"/>
                    <a:pt x="506" y="256"/>
                  </a:cubicBezTo>
                  <a:cubicBezTo>
                    <a:pt x="506" y="223"/>
                    <a:pt x="533" y="196"/>
                    <a:pt x="566" y="196"/>
                  </a:cubicBezTo>
                  <a:cubicBezTo>
                    <a:pt x="599" y="196"/>
                    <a:pt x="626" y="223"/>
                    <a:pt x="626" y="256"/>
                  </a:cubicBezTo>
                  <a:cubicBezTo>
                    <a:pt x="626" y="289"/>
                    <a:pt x="599" y="316"/>
                    <a:pt x="566" y="3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Oval 18"/>
          <p:cNvSpPr/>
          <p:nvPr/>
        </p:nvSpPr>
        <p:spPr>
          <a:xfrm>
            <a:off x="5922984" y="3583779"/>
            <a:ext cx="346033" cy="346033"/>
          </a:xfrm>
          <a:prstGeom prst="ellipse">
            <a:avLst/>
          </a:prstGeom>
          <a:noFill/>
          <a:ln w="38100">
            <a:solidFill>
              <a:srgbClr val="B2B2B2">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19" idx="6"/>
            <a:endCxn id="5" idx="2"/>
          </p:cNvCxnSpPr>
          <p:nvPr/>
        </p:nvCxnSpPr>
        <p:spPr>
          <a:xfrm>
            <a:off x="6269017" y="3756796"/>
            <a:ext cx="738670" cy="0"/>
          </a:xfrm>
          <a:prstGeom prst="line">
            <a:avLst/>
          </a:prstGeom>
          <a:ln w="3175">
            <a:solidFill>
              <a:srgbClr val="B2B2B2">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9" idx="4"/>
            <a:endCxn id="3" idx="1"/>
          </p:cNvCxnSpPr>
          <p:nvPr/>
        </p:nvCxnSpPr>
        <p:spPr>
          <a:xfrm>
            <a:off x="6096001" y="3929812"/>
            <a:ext cx="0" cy="755291"/>
          </a:xfrm>
          <a:prstGeom prst="line">
            <a:avLst/>
          </a:prstGeom>
          <a:ln w="3175">
            <a:solidFill>
              <a:srgbClr val="B2B2B2">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2"/>
            <a:endCxn id="7" idx="6"/>
          </p:cNvCxnSpPr>
          <p:nvPr/>
        </p:nvCxnSpPr>
        <p:spPr>
          <a:xfrm flipH="1">
            <a:off x="5184313" y="3756796"/>
            <a:ext cx="738671" cy="0"/>
          </a:xfrm>
          <a:prstGeom prst="line">
            <a:avLst/>
          </a:prstGeom>
          <a:ln w="3175">
            <a:solidFill>
              <a:srgbClr val="B2B2B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0"/>
            <a:endCxn id="9" idx="4"/>
          </p:cNvCxnSpPr>
          <p:nvPr/>
        </p:nvCxnSpPr>
        <p:spPr>
          <a:xfrm flipH="1" flipV="1">
            <a:off x="6096000" y="2841611"/>
            <a:ext cx="1" cy="742168"/>
          </a:xfrm>
          <a:prstGeom prst="line">
            <a:avLst/>
          </a:prstGeom>
          <a:ln w="3175">
            <a:solidFill>
              <a:srgbClr val="B2B2B2">
                <a:alpha val="50000"/>
              </a:srgbClr>
            </a:solidFill>
          </a:ln>
        </p:spPr>
        <p:style>
          <a:lnRef idx="1">
            <a:schemeClr val="accent1"/>
          </a:lnRef>
          <a:fillRef idx="0">
            <a:schemeClr val="accent1"/>
          </a:fillRef>
          <a:effectRef idx="0">
            <a:schemeClr val="accent1"/>
          </a:effectRef>
          <a:fontRef idx="minor">
            <a:schemeClr val="tx1"/>
          </a:fontRef>
        </p:style>
      </p:cxnSp>
      <p:sp>
        <p:nvSpPr>
          <p:cNvPr id="32" name="Title 31"/>
          <p:cNvSpPr>
            <a:spLocks noGrp="1"/>
          </p:cNvSpPr>
          <p:nvPr>
            <p:ph type="title"/>
          </p:nvPr>
        </p:nvSpPr>
        <p:spPr/>
        <p:txBody>
          <a:bodyPr/>
          <a:lstStyle/>
          <a:p>
            <a:r>
              <a:rPr lang="en-US" dirty="0"/>
              <a:t>Xxx </a:t>
            </a:r>
            <a:r>
              <a:rPr lang="en-US" dirty="0" err="1"/>
              <a:t>Xxxx</a:t>
            </a:r>
            <a:r>
              <a:rPr lang="en-US" dirty="0"/>
              <a:t> </a:t>
            </a:r>
            <a:r>
              <a:rPr lang="en-US" dirty="0" err="1"/>
              <a:t>Xxxxx</a:t>
            </a:r>
            <a:endParaRPr lang="en-US" dirty="0"/>
          </a:p>
        </p:txBody>
      </p:sp>
      <p:sp>
        <p:nvSpPr>
          <p:cNvPr id="33" name="Text Placeholder 32"/>
          <p:cNvSpPr>
            <a:spLocks noGrp="1"/>
          </p:cNvSpPr>
          <p:nvPr>
            <p:ph type="body" sz="quarter" idx="10"/>
          </p:nvPr>
        </p:nvSpPr>
        <p:spPr/>
        <p:txBody>
          <a:bodyPr>
            <a:normAutofit/>
          </a:bodyPr>
          <a:lstStyle/>
          <a:p>
            <a:r>
              <a:rPr lang="en-US" dirty="0" err="1"/>
              <a:t>Xxxx</a:t>
            </a:r>
            <a:r>
              <a:rPr lang="en-US" dirty="0"/>
              <a:t> xxx </a:t>
            </a:r>
            <a:r>
              <a:rPr lang="en-US" dirty="0" err="1"/>
              <a:t>xxxxx</a:t>
            </a:r>
            <a:r>
              <a:rPr lang="en-US" dirty="0"/>
              <a:t> xxx </a:t>
            </a:r>
            <a:r>
              <a:rPr lang="en-US" dirty="0" err="1"/>
              <a:t>xxx</a:t>
            </a:r>
            <a:r>
              <a:rPr lang="en-US" dirty="0"/>
              <a:t> xxx </a:t>
            </a:r>
            <a:r>
              <a:rPr lang="en-US" dirty="0" err="1"/>
              <a:t>xxx</a:t>
            </a:r>
            <a:r>
              <a:rPr lang="en-US" dirty="0"/>
              <a:t> x </a:t>
            </a:r>
            <a:r>
              <a:rPr lang="en-US" dirty="0" err="1"/>
              <a:t>xxxxx</a:t>
            </a:r>
            <a:r>
              <a:rPr lang="en-US" dirty="0"/>
              <a:t> </a:t>
            </a:r>
            <a:r>
              <a:rPr lang="en-US" dirty="0" err="1"/>
              <a:t>xxxx</a:t>
            </a:r>
            <a:r>
              <a:rPr lang="en-US" dirty="0"/>
              <a:t> </a:t>
            </a:r>
            <a:r>
              <a:rPr lang="en-US" dirty="0" err="1"/>
              <a:t>xxxxx</a:t>
            </a:r>
            <a:r>
              <a:rPr lang="en-US" dirty="0"/>
              <a:t> </a:t>
            </a:r>
            <a:r>
              <a:rPr lang="en-US" dirty="0" err="1"/>
              <a:t>xxxxx</a:t>
            </a:r>
            <a:r>
              <a:rPr lang="en-US" dirty="0"/>
              <a:t> </a:t>
            </a:r>
            <a:r>
              <a:rPr lang="en-US" dirty="0" err="1"/>
              <a:t>xxxxxx</a:t>
            </a:r>
            <a:r>
              <a:rPr lang="en-US" dirty="0"/>
              <a:t> </a:t>
            </a:r>
          </a:p>
        </p:txBody>
      </p:sp>
      <p:sp>
        <p:nvSpPr>
          <p:cNvPr id="34" name="TextBox 33"/>
          <p:cNvSpPr txBox="1"/>
          <p:nvPr/>
        </p:nvSpPr>
        <p:spPr>
          <a:xfrm>
            <a:off x="1055440" y="3208156"/>
            <a:ext cx="2884635" cy="1000274"/>
          </a:xfrm>
          <a:prstGeom prst="rect">
            <a:avLst/>
          </a:prstGeom>
          <a:noFill/>
        </p:spPr>
        <p:txBody>
          <a:bodyPr wrap="square" rtlCol="0">
            <a:spAutoFit/>
          </a:bodyPr>
          <a:lstStyle/>
          <a:p>
            <a:pPr algn="r">
              <a:spcAft>
                <a:spcPts val="600"/>
              </a:spcAft>
            </a:pPr>
            <a:r>
              <a:rPr lang="en-US" sz="1800" dirty="0" err="1"/>
              <a:t>Xxxxxxx</a:t>
            </a:r>
            <a:r>
              <a:rPr lang="en-US" sz="1800" dirty="0"/>
              <a:t> xxx</a:t>
            </a:r>
          </a:p>
          <a:p>
            <a:pPr algn="r">
              <a:spcAft>
                <a:spcPts val="600"/>
              </a:spcAft>
            </a:pPr>
            <a:r>
              <a:rPr lang="en-US" sz="1200" dirty="0" err="1"/>
              <a:t>Xxxxx</a:t>
            </a:r>
            <a:r>
              <a:rPr lang="en-US" sz="1200" dirty="0"/>
              <a:t> </a:t>
            </a:r>
            <a:r>
              <a:rPr lang="en-US" sz="1200" dirty="0" err="1"/>
              <a:t>xxxxx</a:t>
            </a:r>
            <a:r>
              <a:rPr lang="en-US" sz="1200" dirty="0"/>
              <a:t> </a:t>
            </a:r>
            <a:r>
              <a:rPr lang="en-US" sz="1200" dirty="0" err="1"/>
              <a:t>xxxxxx</a:t>
            </a:r>
            <a:r>
              <a:rPr lang="en-US" sz="1200" dirty="0"/>
              <a:t> xxx xx x xxx </a:t>
            </a:r>
            <a:r>
              <a:rPr lang="en-US" sz="1200" dirty="0" err="1"/>
              <a:t>xxxxxxx</a:t>
            </a:r>
            <a:r>
              <a:rPr lang="en-US" sz="1200" dirty="0"/>
              <a:t> </a:t>
            </a:r>
            <a:r>
              <a:rPr lang="en-US" sz="1200" dirty="0" err="1"/>
              <a:t>xxxxxx</a:t>
            </a:r>
            <a:r>
              <a:rPr lang="en-US" sz="1200" dirty="0"/>
              <a:t> x xx </a:t>
            </a:r>
            <a:r>
              <a:rPr lang="en-US" sz="1200" dirty="0" err="1"/>
              <a:t>Xxxx</a:t>
            </a:r>
            <a:r>
              <a:rPr lang="en-US" sz="1200" dirty="0"/>
              <a:t> </a:t>
            </a:r>
            <a:r>
              <a:rPr lang="en-US" sz="1200" dirty="0" err="1"/>
              <a:t>xxxx</a:t>
            </a:r>
            <a:r>
              <a:rPr lang="en-US" sz="1200" dirty="0"/>
              <a:t> </a:t>
            </a:r>
            <a:r>
              <a:rPr lang="en-US" sz="1200" dirty="0" err="1"/>
              <a:t>xxxxxx</a:t>
            </a:r>
            <a:r>
              <a:rPr lang="en-US" sz="1200" dirty="0"/>
              <a:t> x </a:t>
            </a:r>
            <a:r>
              <a:rPr lang="en-US" sz="1200" dirty="0" err="1"/>
              <a:t>xxxxxxxx</a:t>
            </a:r>
            <a:r>
              <a:rPr lang="en-US" sz="1200" dirty="0"/>
              <a:t> x xx </a:t>
            </a:r>
            <a:r>
              <a:rPr lang="en-US" sz="1200" dirty="0" err="1"/>
              <a:t>Xxxxxx</a:t>
            </a:r>
            <a:r>
              <a:rPr lang="en-US" sz="1200" dirty="0"/>
              <a:t> xx</a:t>
            </a:r>
          </a:p>
        </p:txBody>
      </p:sp>
      <p:sp>
        <p:nvSpPr>
          <p:cNvPr id="35" name="TextBox 34"/>
          <p:cNvSpPr txBox="1"/>
          <p:nvPr/>
        </p:nvSpPr>
        <p:spPr>
          <a:xfrm>
            <a:off x="6869195" y="1792027"/>
            <a:ext cx="2827206" cy="815608"/>
          </a:xfrm>
          <a:prstGeom prst="rect">
            <a:avLst/>
          </a:prstGeom>
          <a:noFill/>
        </p:spPr>
        <p:txBody>
          <a:bodyPr wrap="square" rtlCol="0">
            <a:spAutoFit/>
          </a:bodyPr>
          <a:lstStyle/>
          <a:p>
            <a:pPr>
              <a:spcAft>
                <a:spcPts val="600"/>
              </a:spcAft>
            </a:pPr>
            <a:r>
              <a:rPr lang="en-US" sz="1800" dirty="0" err="1"/>
              <a:t>Xxxxxxx</a:t>
            </a:r>
            <a:r>
              <a:rPr lang="en-US" sz="1800" dirty="0"/>
              <a:t> x xx</a:t>
            </a:r>
          </a:p>
          <a:p>
            <a:pPr>
              <a:spcAft>
                <a:spcPts val="600"/>
              </a:spcAft>
            </a:pPr>
            <a:r>
              <a:rPr lang="en-US" sz="1200" dirty="0" err="1"/>
              <a:t>Xxxxxxxx</a:t>
            </a:r>
            <a:r>
              <a:rPr lang="en-US" sz="1200" dirty="0"/>
              <a:t> </a:t>
            </a:r>
            <a:r>
              <a:rPr lang="en-US" sz="1200" dirty="0" err="1"/>
              <a:t>xxxxxx</a:t>
            </a:r>
            <a:r>
              <a:rPr lang="en-US" sz="1200" dirty="0"/>
              <a:t> xxx xx </a:t>
            </a:r>
            <a:r>
              <a:rPr lang="en-US" sz="1200" dirty="0" err="1"/>
              <a:t>xxxxxxxxxxxxx</a:t>
            </a:r>
            <a:r>
              <a:rPr lang="en-US" sz="1200" dirty="0"/>
              <a:t> Xx </a:t>
            </a:r>
            <a:r>
              <a:rPr lang="en-US" sz="1200" dirty="0" err="1"/>
              <a:t>xxxxx</a:t>
            </a:r>
            <a:r>
              <a:rPr lang="en-US" sz="1200" dirty="0"/>
              <a:t> </a:t>
            </a:r>
            <a:r>
              <a:rPr lang="en-US" sz="1200" dirty="0" err="1"/>
              <a:t>xxxxx</a:t>
            </a:r>
            <a:r>
              <a:rPr lang="en-US" sz="1200" dirty="0"/>
              <a:t> </a:t>
            </a:r>
            <a:r>
              <a:rPr lang="en-US" sz="1200" dirty="0" err="1"/>
              <a:t>xxxxx</a:t>
            </a:r>
            <a:r>
              <a:rPr lang="en-US" sz="1200" dirty="0"/>
              <a:t> </a:t>
            </a:r>
            <a:r>
              <a:rPr lang="en-US" sz="1200" dirty="0" err="1"/>
              <a:t>xxxx</a:t>
            </a:r>
            <a:r>
              <a:rPr lang="en-US" sz="1200" dirty="0"/>
              <a:t> </a:t>
            </a:r>
            <a:r>
              <a:rPr lang="en-US" sz="1200" dirty="0" err="1"/>
              <a:t>xxxx</a:t>
            </a:r>
            <a:r>
              <a:rPr lang="en-US" sz="1200" dirty="0"/>
              <a:t> xx </a:t>
            </a:r>
          </a:p>
        </p:txBody>
      </p:sp>
      <p:sp>
        <p:nvSpPr>
          <p:cNvPr id="36" name="TextBox 35"/>
          <p:cNvSpPr txBox="1"/>
          <p:nvPr/>
        </p:nvSpPr>
        <p:spPr>
          <a:xfrm>
            <a:off x="6831843" y="4671980"/>
            <a:ext cx="2576525" cy="1000274"/>
          </a:xfrm>
          <a:prstGeom prst="rect">
            <a:avLst/>
          </a:prstGeom>
          <a:noFill/>
        </p:spPr>
        <p:txBody>
          <a:bodyPr wrap="square" rtlCol="0">
            <a:spAutoFit/>
          </a:bodyPr>
          <a:lstStyle/>
          <a:p>
            <a:pPr>
              <a:spcAft>
                <a:spcPts val="600"/>
              </a:spcAft>
            </a:pPr>
            <a:r>
              <a:rPr lang="en-US" sz="1800" dirty="0"/>
              <a:t>Xx </a:t>
            </a:r>
            <a:r>
              <a:rPr lang="en-US" sz="1800" dirty="0" err="1"/>
              <a:t>xxxxxxxx</a:t>
            </a:r>
            <a:endParaRPr lang="en-US" sz="1800" dirty="0"/>
          </a:p>
          <a:p>
            <a:pPr>
              <a:spcAft>
                <a:spcPts val="600"/>
              </a:spcAft>
            </a:pPr>
            <a:r>
              <a:rPr lang="en-US" sz="1200" dirty="0" err="1"/>
              <a:t>Xxxxxx</a:t>
            </a:r>
            <a:r>
              <a:rPr lang="en-US" sz="1200" dirty="0"/>
              <a:t> x </a:t>
            </a:r>
            <a:r>
              <a:rPr lang="en-US" sz="1200" dirty="0" err="1"/>
              <a:t>xxxx</a:t>
            </a:r>
            <a:r>
              <a:rPr lang="en-US" sz="1200" dirty="0"/>
              <a:t> </a:t>
            </a:r>
            <a:r>
              <a:rPr lang="en-US" sz="1200" dirty="0" err="1"/>
              <a:t>xxxx</a:t>
            </a:r>
            <a:r>
              <a:rPr lang="en-US" sz="1200" dirty="0"/>
              <a:t> </a:t>
            </a:r>
            <a:r>
              <a:rPr lang="en-US" sz="1200" dirty="0" err="1"/>
              <a:t>xxxx</a:t>
            </a:r>
            <a:r>
              <a:rPr lang="en-US" sz="1200" dirty="0"/>
              <a:t> Xx x xxx </a:t>
            </a:r>
            <a:r>
              <a:rPr lang="en-US" sz="1200" dirty="0" err="1"/>
              <a:t>xxxxxxxxxx</a:t>
            </a:r>
            <a:r>
              <a:rPr lang="en-US" sz="1200" dirty="0"/>
              <a:t> xx </a:t>
            </a:r>
            <a:r>
              <a:rPr lang="en-US" sz="1200" dirty="0" err="1"/>
              <a:t>xxxxx</a:t>
            </a:r>
            <a:r>
              <a:rPr lang="en-US" sz="1200" dirty="0"/>
              <a:t> </a:t>
            </a:r>
            <a:r>
              <a:rPr lang="en-US" sz="1200" dirty="0" err="1"/>
              <a:t>xxxxx</a:t>
            </a:r>
            <a:r>
              <a:rPr lang="en-US" sz="1200" dirty="0"/>
              <a:t> </a:t>
            </a:r>
            <a:r>
              <a:rPr lang="en-US" sz="1200" dirty="0" err="1"/>
              <a:t>xxxxx</a:t>
            </a:r>
            <a:r>
              <a:rPr lang="en-US" sz="1200" dirty="0"/>
              <a:t> xxx </a:t>
            </a:r>
            <a:r>
              <a:rPr lang="en-US" sz="1200" dirty="0" err="1"/>
              <a:t>xxx</a:t>
            </a:r>
            <a:r>
              <a:rPr lang="en-US" sz="1200" dirty="0"/>
              <a:t> </a:t>
            </a:r>
          </a:p>
        </p:txBody>
      </p:sp>
      <p:sp>
        <p:nvSpPr>
          <p:cNvPr id="37" name="TextBox 36"/>
          <p:cNvSpPr txBox="1"/>
          <p:nvPr/>
        </p:nvSpPr>
        <p:spPr>
          <a:xfrm>
            <a:off x="8398883" y="3175183"/>
            <a:ext cx="2773682" cy="815608"/>
          </a:xfrm>
          <a:prstGeom prst="rect">
            <a:avLst/>
          </a:prstGeom>
          <a:noFill/>
        </p:spPr>
        <p:txBody>
          <a:bodyPr wrap="square" rtlCol="0">
            <a:spAutoFit/>
          </a:bodyPr>
          <a:lstStyle/>
          <a:p>
            <a:pPr>
              <a:spcAft>
                <a:spcPts val="600"/>
              </a:spcAft>
            </a:pPr>
            <a:r>
              <a:rPr lang="en-US" sz="1800" dirty="0" err="1"/>
              <a:t>Xxxxx</a:t>
            </a:r>
            <a:r>
              <a:rPr lang="en-US" sz="1800" dirty="0"/>
              <a:t> </a:t>
            </a:r>
            <a:r>
              <a:rPr lang="en-US" sz="1800" dirty="0" err="1"/>
              <a:t>xxxx</a:t>
            </a:r>
            <a:endParaRPr lang="en-US" sz="1800" dirty="0"/>
          </a:p>
          <a:p>
            <a:pPr>
              <a:spcAft>
                <a:spcPts val="600"/>
              </a:spcAft>
            </a:pPr>
            <a:r>
              <a:rPr lang="en-US" sz="1200" dirty="0"/>
              <a:t> x </a:t>
            </a:r>
            <a:r>
              <a:rPr lang="en-US" sz="1200" dirty="0" err="1"/>
              <a:t>xxxxxxxxxxxxxxxxxxx</a:t>
            </a:r>
            <a:r>
              <a:rPr lang="en-US" sz="1200" dirty="0"/>
              <a:t> x </a:t>
            </a:r>
            <a:r>
              <a:rPr lang="en-US" sz="1200" dirty="0" err="1"/>
              <a:t>xxxxx</a:t>
            </a:r>
            <a:r>
              <a:rPr lang="en-US" sz="1200" dirty="0"/>
              <a:t> </a:t>
            </a:r>
            <a:r>
              <a:rPr lang="en-US" sz="1200" dirty="0" err="1"/>
              <a:t>xxxxx</a:t>
            </a:r>
            <a:r>
              <a:rPr lang="en-US" sz="1200" dirty="0"/>
              <a:t> </a:t>
            </a:r>
            <a:r>
              <a:rPr lang="en-US" sz="1200" dirty="0" err="1"/>
              <a:t>xxxxx</a:t>
            </a:r>
            <a:r>
              <a:rPr lang="en-US" sz="1200" dirty="0"/>
              <a:t> </a:t>
            </a:r>
            <a:r>
              <a:rPr lang="en-US" sz="1200" dirty="0" err="1"/>
              <a:t>xxxxxx</a:t>
            </a:r>
            <a:r>
              <a:rPr lang="en-US" sz="1200" dirty="0"/>
              <a:t> </a:t>
            </a:r>
            <a:r>
              <a:rPr lang="en-US" sz="1200" dirty="0" err="1"/>
              <a:t>xxxxxxx</a:t>
            </a:r>
            <a:r>
              <a:rPr lang="en-US" sz="1200" dirty="0"/>
              <a:t> x xxx x xxx x</a:t>
            </a:r>
          </a:p>
        </p:txBody>
      </p:sp>
    </p:spTree>
    <p:extLst>
      <p:ext uri="{BB962C8B-B14F-4D97-AF65-F5344CB8AC3E}">
        <p14:creationId xmlns:p14="http://schemas.microsoft.com/office/powerpoint/2010/main" val="390404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
                                        <p:tgtEl>
                                          <p:spTgt spid="19"/>
                                        </p:tgtEl>
                                      </p:cBhvr>
                                    </p:animEffect>
                                  </p:childTnLst>
                                </p:cTn>
                              </p:par>
                              <p:par>
                                <p:cTn id="8" presetID="22" presetClass="entr" presetSubtype="4" fill="hold" nodeType="withEffect">
                                  <p:stCondLst>
                                    <p:cond delay="10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200"/>
                                        <p:tgtEl>
                                          <p:spTgt spid="28"/>
                                        </p:tgtEl>
                                      </p:cBhvr>
                                    </p:animEffect>
                                  </p:childTnLst>
                                </p:cTn>
                              </p:par>
                              <p:par>
                                <p:cTn id="11" presetID="10" presetClass="entr" presetSubtype="0" fill="hold"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22" presetClass="entr" presetSubtype="8" fill="hold" nodeType="withEffect">
                                  <p:stCondLst>
                                    <p:cond delay="20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200"/>
                                        <p:tgtEl>
                                          <p:spTgt spid="21"/>
                                        </p:tgtEl>
                                      </p:cBhvr>
                                    </p:animEffect>
                                  </p:childTnLst>
                                </p:cTn>
                              </p:par>
                              <p:par>
                                <p:cTn id="17" presetID="10" presetClass="entr" presetSubtype="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par>
                                <p:cTn id="20" presetID="22" presetClass="entr" presetSubtype="1" fill="hold" nodeType="withEffect">
                                  <p:stCondLst>
                                    <p:cond delay="3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200"/>
                                        <p:tgtEl>
                                          <p:spTgt spid="22"/>
                                        </p:tgtEl>
                                      </p:cBhvr>
                                    </p:animEffect>
                                  </p:childTnLst>
                                </p:cTn>
                              </p:par>
                              <p:par>
                                <p:cTn id="23" presetID="10" presetClass="entr" presetSubtype="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300"/>
                                        <p:tgtEl>
                                          <p:spTgt spid="12"/>
                                        </p:tgtEl>
                                      </p:cBhvr>
                                    </p:animEffect>
                                  </p:childTnLst>
                                </p:cTn>
                              </p:par>
                              <p:par>
                                <p:cTn id="26" presetID="22" presetClass="entr" presetSubtype="2" fill="hold" nodeType="withEffect">
                                  <p:stCondLst>
                                    <p:cond delay="400"/>
                                  </p:stCondLst>
                                  <p:childTnLst>
                                    <p:set>
                                      <p:cBhvr>
                                        <p:cTn id="27" dur="1" fill="hold">
                                          <p:stCondLst>
                                            <p:cond delay="0"/>
                                          </p:stCondLst>
                                        </p:cTn>
                                        <p:tgtEl>
                                          <p:spTgt spid="25"/>
                                        </p:tgtEl>
                                        <p:attrNameLst>
                                          <p:attrName>style.visibility</p:attrName>
                                        </p:attrNameLst>
                                      </p:cBhvr>
                                      <p:to>
                                        <p:strVal val="visible"/>
                                      </p:to>
                                    </p:set>
                                    <p:animEffect transition="in" filter="wipe(right)">
                                      <p:cBhvr>
                                        <p:cTn id="28" dur="200"/>
                                        <p:tgtEl>
                                          <p:spTgt spid="25"/>
                                        </p:tgtEl>
                                      </p:cBhvr>
                                    </p:animEffect>
                                  </p:childTnLst>
                                </p:cTn>
                              </p:par>
                              <p:par>
                                <p:cTn id="29" presetID="10" presetClass="entr" presetSubtype="0" fill="hold" nodeType="withEffect">
                                  <p:stCondLst>
                                    <p:cond delay="6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300"/>
                                        <p:tgtEl>
                                          <p:spTgt spid="11"/>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p:bldP spid="35" grpId="0"/>
      <p:bldP spid="36"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4619127" y="3198222"/>
            <a:ext cx="2963333" cy="2963333"/>
            <a:chOff x="1736" y="476"/>
            <a:chExt cx="2288" cy="2288"/>
          </a:xfrm>
          <a:solidFill>
            <a:schemeClr val="bg1"/>
          </a:solidFill>
        </p:grpSpPr>
        <p:sp>
          <p:nvSpPr>
            <p:cNvPr id="7" name="Oval 5"/>
            <p:cNvSpPr>
              <a:spLocks noChangeArrowheads="1"/>
            </p:cNvSpPr>
            <p:nvPr/>
          </p:nvSpPr>
          <p:spPr bwMode="auto">
            <a:xfrm>
              <a:off x="1736" y="476"/>
              <a:ext cx="2288" cy="2288"/>
            </a:xfrm>
            <a:prstGeom prst="ellipse">
              <a:avLst/>
            </a:pr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a:off x="2312" y="2579"/>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a:off x="3605" y="796"/>
              <a:ext cx="64" cy="35"/>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a:off x="3569" y="846"/>
              <a:ext cx="36" cy="42"/>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9"/>
            <p:cNvSpPr>
              <a:spLocks/>
            </p:cNvSpPr>
            <p:nvPr/>
          </p:nvSpPr>
          <p:spPr bwMode="auto">
            <a:xfrm>
              <a:off x="1786" y="1393"/>
              <a:ext cx="42" cy="85"/>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a:off x="2141" y="760"/>
              <a:ext cx="43" cy="29"/>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1"/>
            <p:cNvSpPr>
              <a:spLocks/>
            </p:cNvSpPr>
            <p:nvPr/>
          </p:nvSpPr>
          <p:spPr bwMode="auto">
            <a:xfrm>
              <a:off x="2198" y="696"/>
              <a:ext cx="241" cy="142"/>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2"/>
            <p:cNvSpPr>
              <a:spLocks noEditPoints="1"/>
            </p:cNvSpPr>
            <p:nvPr/>
          </p:nvSpPr>
          <p:spPr bwMode="auto">
            <a:xfrm>
              <a:off x="1793" y="831"/>
              <a:ext cx="995" cy="1770"/>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3"/>
            <p:cNvSpPr>
              <a:spLocks/>
            </p:cNvSpPr>
            <p:nvPr/>
          </p:nvSpPr>
          <p:spPr bwMode="auto">
            <a:xfrm>
              <a:off x="2098" y="796"/>
              <a:ext cx="93" cy="35"/>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4"/>
            <p:cNvSpPr>
              <a:spLocks/>
            </p:cNvSpPr>
            <p:nvPr/>
          </p:nvSpPr>
          <p:spPr bwMode="auto">
            <a:xfrm>
              <a:off x="2134" y="831"/>
              <a:ext cx="21" cy="15"/>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5"/>
            <p:cNvSpPr>
              <a:spLocks/>
            </p:cNvSpPr>
            <p:nvPr/>
          </p:nvSpPr>
          <p:spPr bwMode="auto">
            <a:xfrm>
              <a:off x="2162" y="838"/>
              <a:ext cx="29" cy="2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6"/>
            <p:cNvSpPr>
              <a:spLocks/>
            </p:cNvSpPr>
            <p:nvPr/>
          </p:nvSpPr>
          <p:spPr bwMode="auto">
            <a:xfrm>
              <a:off x="2923" y="760"/>
              <a:ext cx="135" cy="50"/>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7"/>
            <p:cNvSpPr>
              <a:spLocks/>
            </p:cNvSpPr>
            <p:nvPr/>
          </p:nvSpPr>
          <p:spPr bwMode="auto">
            <a:xfrm>
              <a:off x="2340" y="512"/>
              <a:ext cx="668" cy="341"/>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8"/>
            <p:cNvSpPr>
              <a:spLocks/>
            </p:cNvSpPr>
            <p:nvPr/>
          </p:nvSpPr>
          <p:spPr bwMode="auto">
            <a:xfrm>
              <a:off x="2496" y="732"/>
              <a:ext cx="15" cy="2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9"/>
            <p:cNvSpPr>
              <a:spLocks/>
            </p:cNvSpPr>
            <p:nvPr/>
          </p:nvSpPr>
          <p:spPr bwMode="auto">
            <a:xfrm>
              <a:off x="2091" y="1457"/>
              <a:ext cx="114" cy="56"/>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0"/>
            <p:cNvSpPr>
              <a:spLocks/>
            </p:cNvSpPr>
            <p:nvPr/>
          </p:nvSpPr>
          <p:spPr bwMode="auto">
            <a:xfrm>
              <a:off x="2162" y="1421"/>
              <a:ext cx="22" cy="2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21"/>
            <p:cNvSpPr>
              <a:spLocks/>
            </p:cNvSpPr>
            <p:nvPr/>
          </p:nvSpPr>
          <p:spPr bwMode="auto">
            <a:xfrm>
              <a:off x="2162" y="1542"/>
              <a:ext cx="29"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2"/>
            <p:cNvSpPr>
              <a:spLocks/>
            </p:cNvSpPr>
            <p:nvPr/>
          </p:nvSpPr>
          <p:spPr bwMode="auto">
            <a:xfrm>
              <a:off x="2312" y="1528"/>
              <a:ext cx="28"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3"/>
            <p:cNvSpPr>
              <a:spLocks/>
            </p:cNvSpPr>
            <p:nvPr/>
          </p:nvSpPr>
          <p:spPr bwMode="auto">
            <a:xfrm>
              <a:off x="2219" y="1506"/>
              <a:ext cx="78" cy="50"/>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4"/>
            <p:cNvSpPr>
              <a:spLocks/>
            </p:cNvSpPr>
            <p:nvPr/>
          </p:nvSpPr>
          <p:spPr bwMode="auto">
            <a:xfrm>
              <a:off x="3726" y="2011"/>
              <a:ext cx="85" cy="206"/>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5"/>
            <p:cNvSpPr>
              <a:spLocks/>
            </p:cNvSpPr>
            <p:nvPr/>
          </p:nvSpPr>
          <p:spPr bwMode="auto">
            <a:xfrm>
              <a:off x="3299" y="1151"/>
              <a:ext cx="36" cy="36"/>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6"/>
            <p:cNvSpPr>
              <a:spLocks/>
            </p:cNvSpPr>
            <p:nvPr/>
          </p:nvSpPr>
          <p:spPr bwMode="auto">
            <a:xfrm>
              <a:off x="3221" y="1151"/>
              <a:ext cx="21" cy="2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7"/>
            <p:cNvSpPr>
              <a:spLocks/>
            </p:cNvSpPr>
            <p:nvPr/>
          </p:nvSpPr>
          <p:spPr bwMode="auto">
            <a:xfrm>
              <a:off x="3363" y="1194"/>
              <a:ext cx="50" cy="35"/>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8"/>
            <p:cNvSpPr>
              <a:spLocks/>
            </p:cNvSpPr>
            <p:nvPr/>
          </p:nvSpPr>
          <p:spPr bwMode="auto">
            <a:xfrm>
              <a:off x="3036" y="917"/>
              <a:ext cx="64" cy="64"/>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29"/>
            <p:cNvSpPr>
              <a:spLocks/>
            </p:cNvSpPr>
            <p:nvPr/>
          </p:nvSpPr>
          <p:spPr bwMode="auto">
            <a:xfrm>
              <a:off x="3072" y="867"/>
              <a:ext cx="142" cy="135"/>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0"/>
            <p:cNvSpPr>
              <a:spLocks noEditPoints="1"/>
            </p:cNvSpPr>
            <p:nvPr/>
          </p:nvSpPr>
          <p:spPr bwMode="auto">
            <a:xfrm>
              <a:off x="2937" y="703"/>
              <a:ext cx="1037" cy="1670"/>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1"/>
            <p:cNvSpPr>
              <a:spLocks/>
            </p:cNvSpPr>
            <p:nvPr/>
          </p:nvSpPr>
          <p:spPr bwMode="auto">
            <a:xfrm>
              <a:off x="3342" y="938"/>
              <a:ext cx="21" cy="28"/>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4" name="Arc 33"/>
          <p:cNvSpPr/>
          <p:nvPr/>
        </p:nvSpPr>
        <p:spPr>
          <a:xfrm>
            <a:off x="4362708" y="2942528"/>
            <a:ext cx="3476171" cy="3474720"/>
          </a:xfrm>
          <a:prstGeom prst="arc">
            <a:avLst>
              <a:gd name="adj1" fmla="val 10800897"/>
              <a:gd name="adj2" fmla="val 13510334"/>
            </a:avLst>
          </a:prstGeom>
          <a:ln w="114300" cap="rnd">
            <a:solidFill>
              <a:schemeClr val="accent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1" name="Arc 40"/>
          <p:cNvSpPr/>
          <p:nvPr/>
        </p:nvSpPr>
        <p:spPr>
          <a:xfrm rot="2700000">
            <a:off x="4362708" y="2942528"/>
            <a:ext cx="3476171" cy="3474720"/>
          </a:xfrm>
          <a:prstGeom prst="arc">
            <a:avLst>
              <a:gd name="adj1" fmla="val 10800897"/>
              <a:gd name="adj2" fmla="val 13510334"/>
            </a:avLst>
          </a:prstGeom>
          <a:ln w="114300" cap="rnd">
            <a:solidFill>
              <a:schemeClr val="accent3">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2" name="Arc 41"/>
          <p:cNvSpPr/>
          <p:nvPr/>
        </p:nvSpPr>
        <p:spPr>
          <a:xfrm rot="5400000">
            <a:off x="4362708" y="2942528"/>
            <a:ext cx="3476171" cy="3474720"/>
          </a:xfrm>
          <a:prstGeom prst="arc">
            <a:avLst>
              <a:gd name="adj1" fmla="val 10800897"/>
              <a:gd name="adj2" fmla="val 13489616"/>
            </a:avLst>
          </a:prstGeom>
          <a:ln w="114300" cap="rnd">
            <a:solidFill>
              <a:schemeClr val="accent5">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3" name="Arc 42"/>
          <p:cNvSpPr/>
          <p:nvPr/>
        </p:nvSpPr>
        <p:spPr>
          <a:xfrm rot="8100000">
            <a:off x="4362708" y="2942528"/>
            <a:ext cx="3476171" cy="3474720"/>
          </a:xfrm>
          <a:prstGeom prst="arc">
            <a:avLst>
              <a:gd name="adj1" fmla="val 10824533"/>
              <a:gd name="adj2" fmla="val 13510334"/>
            </a:avLst>
          </a:prstGeom>
          <a:ln w="114300" cap="rnd">
            <a:solidFill>
              <a:schemeClr val="tx2">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4" name="Oval 43"/>
          <p:cNvSpPr>
            <a:spLocks noChangeAspect="1"/>
          </p:cNvSpPr>
          <p:nvPr/>
        </p:nvSpPr>
        <p:spPr>
          <a:xfrm>
            <a:off x="4286871" y="4603688"/>
            <a:ext cx="152400" cy="152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Oval 44"/>
          <p:cNvSpPr>
            <a:spLocks noChangeAspect="1"/>
          </p:cNvSpPr>
          <p:nvPr/>
        </p:nvSpPr>
        <p:spPr>
          <a:xfrm>
            <a:off x="4801189" y="3375225"/>
            <a:ext cx="152400" cy="152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Oval 45"/>
          <p:cNvSpPr>
            <a:spLocks noChangeAspect="1"/>
          </p:cNvSpPr>
          <p:nvPr/>
        </p:nvSpPr>
        <p:spPr>
          <a:xfrm>
            <a:off x="6022217" y="2865965"/>
            <a:ext cx="152400"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Oval 46"/>
          <p:cNvSpPr>
            <a:spLocks noChangeAspect="1"/>
          </p:cNvSpPr>
          <p:nvPr/>
        </p:nvSpPr>
        <p:spPr>
          <a:xfrm>
            <a:off x="7251545" y="3375225"/>
            <a:ext cx="152400"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Oval 47"/>
          <p:cNvSpPr>
            <a:spLocks noChangeAspect="1"/>
          </p:cNvSpPr>
          <p:nvPr/>
        </p:nvSpPr>
        <p:spPr>
          <a:xfrm>
            <a:off x="7759577" y="4603688"/>
            <a:ext cx="152400" cy="15240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335361" y="4456758"/>
            <a:ext cx="2658536"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51" name="Group 50"/>
          <p:cNvGrpSpPr/>
          <p:nvPr/>
        </p:nvGrpSpPr>
        <p:grpSpPr>
          <a:xfrm>
            <a:off x="8148272" y="4173479"/>
            <a:ext cx="969171" cy="968376"/>
            <a:chOff x="0" y="-1971675"/>
            <a:chExt cx="1939925" cy="1938338"/>
          </a:xfrm>
        </p:grpSpPr>
        <p:sp>
          <p:nvSpPr>
            <p:cNvPr id="52"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3" name="Group 52"/>
            <p:cNvGrpSpPr/>
            <p:nvPr/>
          </p:nvGrpSpPr>
          <p:grpSpPr>
            <a:xfrm>
              <a:off x="279400" y="-1397000"/>
              <a:ext cx="1387475" cy="788988"/>
              <a:chOff x="279400" y="-1397000"/>
              <a:chExt cx="1387475" cy="788988"/>
            </a:xfrm>
          </p:grpSpPr>
          <p:sp>
            <p:nvSpPr>
              <p:cNvPr id="54"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58" name="Group 57"/>
          <p:cNvGrpSpPr/>
          <p:nvPr/>
        </p:nvGrpSpPr>
        <p:grpSpPr>
          <a:xfrm>
            <a:off x="7484787" y="2492247"/>
            <a:ext cx="969171" cy="971549"/>
            <a:chOff x="7204075" y="-1846263"/>
            <a:chExt cx="1939925" cy="1944688"/>
          </a:xfrm>
        </p:grpSpPr>
        <p:sp>
          <p:nvSpPr>
            <p:cNvPr id="59" name="Oval 59"/>
            <p:cNvSpPr>
              <a:spLocks noChangeArrowheads="1"/>
            </p:cNvSpPr>
            <p:nvPr/>
          </p:nvSpPr>
          <p:spPr bwMode="auto">
            <a:xfrm>
              <a:off x="7204075" y="-1846263"/>
              <a:ext cx="1939925" cy="1944688"/>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0" name="Group 59"/>
            <p:cNvGrpSpPr/>
            <p:nvPr/>
          </p:nvGrpSpPr>
          <p:grpSpPr>
            <a:xfrm>
              <a:off x="7519988" y="-1506538"/>
              <a:ext cx="1312862" cy="1265238"/>
              <a:chOff x="7519988" y="-1506538"/>
              <a:chExt cx="1312862" cy="1265238"/>
            </a:xfrm>
          </p:grpSpPr>
          <p:sp>
            <p:nvSpPr>
              <p:cNvPr id="6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6" name="Group 65"/>
          <p:cNvGrpSpPr/>
          <p:nvPr/>
        </p:nvGrpSpPr>
        <p:grpSpPr>
          <a:xfrm>
            <a:off x="5617397" y="1672071"/>
            <a:ext cx="966792" cy="971549"/>
            <a:chOff x="5137150" y="-1846263"/>
            <a:chExt cx="1935163" cy="1944688"/>
          </a:xfrm>
        </p:grpSpPr>
        <p:sp>
          <p:nvSpPr>
            <p:cNvPr id="67" name="Oval 60"/>
            <p:cNvSpPr>
              <a:spLocks noChangeArrowheads="1"/>
            </p:cNvSpPr>
            <p:nvPr/>
          </p:nvSpPr>
          <p:spPr bwMode="auto">
            <a:xfrm>
              <a:off x="5137150" y="-1846263"/>
              <a:ext cx="1935163" cy="1944688"/>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8" name="Group 67"/>
            <p:cNvGrpSpPr/>
            <p:nvPr/>
          </p:nvGrpSpPr>
          <p:grpSpPr>
            <a:xfrm>
              <a:off x="5526088" y="-1517650"/>
              <a:ext cx="1158875" cy="1292225"/>
              <a:chOff x="5526088" y="-1517650"/>
              <a:chExt cx="1158875" cy="1292225"/>
            </a:xfrm>
          </p:grpSpPr>
          <p:sp>
            <p:nvSpPr>
              <p:cNvPr id="69"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6" name="Group 75"/>
          <p:cNvGrpSpPr/>
          <p:nvPr/>
        </p:nvGrpSpPr>
        <p:grpSpPr>
          <a:xfrm rot="21540000">
            <a:off x="3748651" y="2493833"/>
            <a:ext cx="966789" cy="968376"/>
            <a:chOff x="2552700" y="-1971675"/>
            <a:chExt cx="1935163" cy="1938338"/>
          </a:xfrm>
        </p:grpSpPr>
        <p:sp>
          <p:nvSpPr>
            <p:cNvPr id="77" name="Oval 62"/>
            <p:cNvSpPr>
              <a:spLocks noChangeArrowheads="1"/>
            </p:cNvSpPr>
            <p:nvPr/>
          </p:nvSpPr>
          <p:spPr bwMode="auto">
            <a:xfrm>
              <a:off x="2552700" y="-1971675"/>
              <a:ext cx="1935163" cy="193833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8" name="Group 77"/>
            <p:cNvGrpSpPr/>
            <p:nvPr/>
          </p:nvGrpSpPr>
          <p:grpSpPr>
            <a:xfrm>
              <a:off x="2908300" y="-1620838"/>
              <a:ext cx="1228725" cy="1236663"/>
              <a:chOff x="2908300" y="-1620838"/>
              <a:chExt cx="1228725" cy="1236663"/>
            </a:xfrm>
          </p:grpSpPr>
          <p:sp>
            <p:nvSpPr>
              <p:cNvPr id="79"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82" name="Rectangle 81"/>
          <p:cNvSpPr/>
          <p:nvPr/>
        </p:nvSpPr>
        <p:spPr>
          <a:xfrm>
            <a:off x="1103447" y="2777113"/>
            <a:ext cx="2489067"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83" name="Rectangle 82"/>
          <p:cNvSpPr/>
          <p:nvPr/>
        </p:nvSpPr>
        <p:spPr>
          <a:xfrm>
            <a:off x="4679133" y="1099624"/>
            <a:ext cx="2838568" cy="401905"/>
          </a:xfrm>
          <a:prstGeom prst="rect">
            <a:avLst/>
          </a:prstGeom>
        </p:spPr>
        <p:txBody>
          <a:bodyPr wrap="square" lIns="0" tIns="0" rIns="0" bIns="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86" name="Group 34"/>
          <p:cNvGrpSpPr>
            <a:grpSpLocks noChangeAspect="1"/>
          </p:cNvGrpSpPr>
          <p:nvPr/>
        </p:nvGrpSpPr>
        <p:grpSpPr bwMode="auto">
          <a:xfrm>
            <a:off x="3149601" y="4206818"/>
            <a:ext cx="901700" cy="901700"/>
            <a:chOff x="1544" y="1525"/>
            <a:chExt cx="426" cy="426"/>
          </a:xfrm>
        </p:grpSpPr>
        <p:sp>
          <p:nvSpPr>
            <p:cNvPr id="88" name="Oval 35"/>
            <p:cNvSpPr>
              <a:spLocks noChangeArrowheads="1"/>
            </p:cNvSpPr>
            <p:nvPr/>
          </p:nvSpPr>
          <p:spPr bwMode="auto">
            <a:xfrm>
              <a:off x="1544" y="1525"/>
              <a:ext cx="426" cy="426"/>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56" name="Rectangle 155"/>
          <p:cNvSpPr/>
          <p:nvPr/>
        </p:nvSpPr>
        <p:spPr>
          <a:xfrm>
            <a:off x="9212725" y="4456758"/>
            <a:ext cx="259591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7" name="Rectangle 156"/>
          <p:cNvSpPr/>
          <p:nvPr/>
        </p:nvSpPr>
        <p:spPr>
          <a:xfrm>
            <a:off x="8654053" y="2777113"/>
            <a:ext cx="2914555"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 name="Title 5"/>
          <p:cNvSpPr>
            <a:spLocks noGrp="1"/>
          </p:cNvSpPr>
          <p:nvPr>
            <p:ph type="title"/>
          </p:nvPr>
        </p:nvSpPr>
        <p:spPr/>
        <p:txBody>
          <a:bodyPr/>
          <a:lstStyle/>
          <a:p>
            <a:r>
              <a:rPr lang="en-US" dirty="0" err="1"/>
              <a:t>Xxxxxxxxxxx</a:t>
            </a:r>
            <a:r>
              <a:rPr lang="en-US" dirty="0"/>
              <a:t> xx xxx </a:t>
            </a:r>
            <a:r>
              <a:rPr lang="en-US" dirty="0" err="1"/>
              <a:t>xxxx</a:t>
            </a:r>
            <a:r>
              <a:rPr lang="en-US" dirty="0"/>
              <a:t> </a:t>
            </a:r>
            <a:r>
              <a:rPr lang="en-US" dirty="0" err="1"/>
              <a:t>xxxxx</a:t>
            </a:r>
            <a:endParaRPr lang="en-US" dirty="0"/>
          </a:p>
        </p:txBody>
      </p:sp>
    </p:spTree>
    <p:extLst>
      <p:ext uri="{BB962C8B-B14F-4D97-AF65-F5344CB8AC3E}">
        <p14:creationId xmlns:p14="http://schemas.microsoft.com/office/powerpoint/2010/main" val="39594987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3158">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3158">
                                          <p:cBhvr additive="base">
                                            <p:cTn id="7" dur="950" fill="hold"/>
                                            <p:tgtEl>
                                              <p:spTgt spid="5"/>
                                            </p:tgtEl>
                                            <p:attrNameLst>
                                              <p:attrName>ppt_x</p:attrName>
                                            </p:attrNameLst>
                                          </p:cBhvr>
                                          <p:tavLst>
                                            <p:tav tm="0">
                                              <p:val>
                                                <p:strVal val="#ppt_x"/>
                                              </p:val>
                                            </p:tav>
                                            <p:tav tm="100000">
                                              <p:val>
                                                <p:strVal val="#ppt_x"/>
                                              </p:val>
                                            </p:tav>
                                          </p:tavLst>
                                        </p:anim>
                                        <p:anim calcmode="lin" valueType="num" p14:bounceEnd="63158">
                                          <p:cBhvr additive="base">
                                            <p:cTn id="8" dur="95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300"/>
                                            <p:tgtEl>
                                              <p:spTgt spid="44"/>
                                            </p:tgtEl>
                                          </p:cBhvr>
                                        </p:animEffect>
                                      </p:childTnLst>
                                    </p:cTn>
                                  </p:par>
                                  <p:par>
                                    <p:cTn id="12" presetID="10" presetClass="entr" presetSubtype="0" fill="hold" nodeType="withEffect">
                                      <p:stCondLst>
                                        <p:cond delay="80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300"/>
                                            <p:tgtEl>
                                              <p:spTgt spid="86"/>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300"/>
                                            <p:tgtEl>
                                              <p:spTgt spid="50"/>
                                            </p:tgtEl>
                                          </p:cBhvr>
                                        </p:animEffect>
                                      </p:childTnLst>
                                    </p:cTn>
                                  </p:par>
                                </p:childTnLst>
                              </p:cTn>
                            </p:par>
                            <p:par>
                              <p:cTn id="18" fill="hold">
                                <p:stCondLst>
                                  <p:cond delay="1100"/>
                                </p:stCondLst>
                                <p:childTnLst>
                                  <p:par>
                                    <p:cTn id="19" presetID="2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200"/>
                                            <p:tgtEl>
                                              <p:spTgt spid="3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300"/>
                                            <p:tgtEl>
                                              <p:spTgt spid="45"/>
                                            </p:tgtEl>
                                          </p:cBhvr>
                                        </p:animEffect>
                                      </p:childTnLst>
                                    </p:cTn>
                                  </p:par>
                                  <p:par>
                                    <p:cTn id="25" presetID="10" presetClass="entr" presetSubtype="0" fill="hold" nodeType="withEffect">
                                      <p:stCondLst>
                                        <p:cond delay="4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300"/>
                                            <p:tgtEl>
                                              <p:spTgt spid="82"/>
                                            </p:tgtEl>
                                          </p:cBhvr>
                                        </p:animEffect>
                                      </p:childTnLst>
                                    </p:cTn>
                                  </p:par>
                                </p:childTnLst>
                              </p:cTn>
                            </p:par>
                            <p:par>
                              <p:cTn id="31" fill="hold">
                                <p:stCondLst>
                                  <p:cond delay="1800"/>
                                </p:stCondLst>
                                <p:childTnLst>
                                  <p:par>
                                    <p:cTn id="32" presetID="22" presetClass="entr" presetSubtype="8"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200"/>
                                            <p:tgtEl>
                                              <p:spTgt spid="4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par>
                                    <p:cTn id="38" presetID="10" presetClass="entr" presetSubtype="0" fill="hold" nodeType="withEffect">
                                      <p:stCondLst>
                                        <p:cond delay="40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300"/>
                                            <p:tgtEl>
                                              <p:spTgt spid="66"/>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00"/>
                                            <p:tgtEl>
                                              <p:spTgt spid="83"/>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200"/>
                                            <p:tgtEl>
                                              <p:spTgt spid="42"/>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300"/>
                                            <p:tgtEl>
                                              <p:spTgt spid="47"/>
                                            </p:tgtEl>
                                          </p:cBhvr>
                                        </p:animEffect>
                                      </p:childTnLst>
                                    </p:cTn>
                                  </p:par>
                                  <p:par>
                                    <p:cTn id="51" presetID="10" presetClass="entr" presetSubtype="0" fill="hold" nodeType="withEffect">
                                      <p:stCondLst>
                                        <p:cond delay="4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3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300"/>
                                            <p:tgtEl>
                                              <p:spTgt spid="157"/>
                                            </p:tgtEl>
                                          </p:cBhvr>
                                        </p:animEffect>
                                      </p:childTnLst>
                                    </p:cTn>
                                  </p:par>
                                </p:childTnLst>
                              </p:cTn>
                            </p:par>
                            <p:par>
                              <p:cTn id="57" fill="hold">
                                <p:stCondLst>
                                  <p:cond delay="3200"/>
                                </p:stCondLst>
                                <p:childTnLst>
                                  <p:par>
                                    <p:cTn id="58" presetID="22" presetClass="entr" presetSubtype="1"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up)">
                                          <p:cBhvr>
                                            <p:cTn id="60" dur="200"/>
                                            <p:tgtEl>
                                              <p:spTgt spid="43"/>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300"/>
                                            <p:tgtEl>
                                              <p:spTgt spid="48"/>
                                            </p:tgtEl>
                                          </p:cBhvr>
                                        </p:animEffect>
                                      </p:childTnLst>
                                    </p:cTn>
                                  </p:par>
                                  <p:par>
                                    <p:cTn id="64" presetID="10" presetClass="entr" presetSubtype="0" fill="hold" nodeType="withEffect">
                                      <p:stCondLst>
                                        <p:cond delay="4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300"/>
                                            <p:tgtEl>
                                              <p:spTgt spid="5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3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46" grpId="0" animBg="1"/>
          <p:bldP spid="47" grpId="0" animBg="1"/>
          <p:bldP spid="48" grpId="0" animBg="1"/>
          <p:bldP spid="50" grpId="0"/>
          <p:bldP spid="82" grpId="0"/>
          <p:bldP spid="83" grpId="0"/>
          <p:bldP spid="156" grpId="0"/>
          <p:bldP spid="1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950" fill="hold"/>
                                            <p:tgtEl>
                                              <p:spTgt spid="5"/>
                                            </p:tgtEl>
                                            <p:attrNameLst>
                                              <p:attrName>ppt_x</p:attrName>
                                            </p:attrNameLst>
                                          </p:cBhvr>
                                          <p:tavLst>
                                            <p:tav tm="0">
                                              <p:val>
                                                <p:strVal val="#ppt_x"/>
                                              </p:val>
                                            </p:tav>
                                            <p:tav tm="100000">
                                              <p:val>
                                                <p:strVal val="#ppt_x"/>
                                              </p:val>
                                            </p:tav>
                                          </p:tavLst>
                                        </p:anim>
                                        <p:anim calcmode="lin" valueType="num">
                                          <p:cBhvr additive="base">
                                            <p:cTn id="8" dur="95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300"/>
                                            <p:tgtEl>
                                              <p:spTgt spid="44"/>
                                            </p:tgtEl>
                                          </p:cBhvr>
                                        </p:animEffect>
                                      </p:childTnLst>
                                    </p:cTn>
                                  </p:par>
                                  <p:par>
                                    <p:cTn id="12" presetID="10" presetClass="entr" presetSubtype="0" fill="hold" nodeType="withEffect">
                                      <p:stCondLst>
                                        <p:cond delay="80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300"/>
                                            <p:tgtEl>
                                              <p:spTgt spid="86"/>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300"/>
                                            <p:tgtEl>
                                              <p:spTgt spid="50"/>
                                            </p:tgtEl>
                                          </p:cBhvr>
                                        </p:animEffect>
                                      </p:childTnLst>
                                    </p:cTn>
                                  </p:par>
                                </p:childTnLst>
                              </p:cTn>
                            </p:par>
                            <p:par>
                              <p:cTn id="18" fill="hold">
                                <p:stCondLst>
                                  <p:cond delay="1100"/>
                                </p:stCondLst>
                                <p:childTnLst>
                                  <p:par>
                                    <p:cTn id="19" presetID="2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200"/>
                                            <p:tgtEl>
                                              <p:spTgt spid="3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300"/>
                                            <p:tgtEl>
                                              <p:spTgt spid="45"/>
                                            </p:tgtEl>
                                          </p:cBhvr>
                                        </p:animEffect>
                                      </p:childTnLst>
                                    </p:cTn>
                                  </p:par>
                                  <p:par>
                                    <p:cTn id="25" presetID="10" presetClass="entr" presetSubtype="0" fill="hold" nodeType="withEffect">
                                      <p:stCondLst>
                                        <p:cond delay="4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300"/>
                                            <p:tgtEl>
                                              <p:spTgt spid="82"/>
                                            </p:tgtEl>
                                          </p:cBhvr>
                                        </p:animEffect>
                                      </p:childTnLst>
                                    </p:cTn>
                                  </p:par>
                                </p:childTnLst>
                              </p:cTn>
                            </p:par>
                            <p:par>
                              <p:cTn id="31" fill="hold">
                                <p:stCondLst>
                                  <p:cond delay="1800"/>
                                </p:stCondLst>
                                <p:childTnLst>
                                  <p:par>
                                    <p:cTn id="32" presetID="22" presetClass="entr" presetSubtype="8"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200"/>
                                            <p:tgtEl>
                                              <p:spTgt spid="4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par>
                                    <p:cTn id="38" presetID="10" presetClass="entr" presetSubtype="0" fill="hold" nodeType="withEffect">
                                      <p:stCondLst>
                                        <p:cond delay="40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300"/>
                                            <p:tgtEl>
                                              <p:spTgt spid="66"/>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00"/>
                                            <p:tgtEl>
                                              <p:spTgt spid="83"/>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200"/>
                                            <p:tgtEl>
                                              <p:spTgt spid="42"/>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300"/>
                                            <p:tgtEl>
                                              <p:spTgt spid="47"/>
                                            </p:tgtEl>
                                          </p:cBhvr>
                                        </p:animEffect>
                                      </p:childTnLst>
                                    </p:cTn>
                                  </p:par>
                                  <p:par>
                                    <p:cTn id="51" presetID="10" presetClass="entr" presetSubtype="0" fill="hold" nodeType="withEffect">
                                      <p:stCondLst>
                                        <p:cond delay="4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3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300"/>
                                            <p:tgtEl>
                                              <p:spTgt spid="157"/>
                                            </p:tgtEl>
                                          </p:cBhvr>
                                        </p:animEffect>
                                      </p:childTnLst>
                                    </p:cTn>
                                  </p:par>
                                </p:childTnLst>
                              </p:cTn>
                            </p:par>
                            <p:par>
                              <p:cTn id="57" fill="hold">
                                <p:stCondLst>
                                  <p:cond delay="3200"/>
                                </p:stCondLst>
                                <p:childTnLst>
                                  <p:par>
                                    <p:cTn id="58" presetID="22" presetClass="entr" presetSubtype="1"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up)">
                                          <p:cBhvr>
                                            <p:cTn id="60" dur="200"/>
                                            <p:tgtEl>
                                              <p:spTgt spid="43"/>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300"/>
                                            <p:tgtEl>
                                              <p:spTgt spid="48"/>
                                            </p:tgtEl>
                                          </p:cBhvr>
                                        </p:animEffect>
                                      </p:childTnLst>
                                    </p:cTn>
                                  </p:par>
                                  <p:par>
                                    <p:cTn id="64" presetID="10" presetClass="entr" presetSubtype="0" fill="hold" nodeType="withEffect">
                                      <p:stCondLst>
                                        <p:cond delay="4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300"/>
                                            <p:tgtEl>
                                              <p:spTgt spid="5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3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46" grpId="0" animBg="1"/>
          <p:bldP spid="47" grpId="0" animBg="1"/>
          <p:bldP spid="48" grpId="0" animBg="1"/>
          <p:bldP spid="50" grpId="0"/>
          <p:bldP spid="82" grpId="0"/>
          <p:bldP spid="83" grpId="0"/>
          <p:bldP spid="156" grpId="0"/>
          <p:bldP spid="157" grpId="0"/>
        </p:bldLst>
      </p:timing>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 xxx xx </a:t>
            </a:r>
            <a:r>
              <a:rPr lang="en-US" dirty="0" err="1"/>
              <a:t>xxxx</a:t>
            </a:r>
            <a:r>
              <a:rPr lang="en-US" dirty="0"/>
              <a:t> </a:t>
            </a:r>
            <a:r>
              <a:rPr lang="en-US" dirty="0" err="1"/>
              <a:t>xxxxxxx</a:t>
            </a:r>
            <a:r>
              <a:rPr lang="en-US" dirty="0"/>
              <a:t> xx</a:t>
            </a:r>
          </a:p>
        </p:txBody>
      </p:sp>
      <p:sp>
        <p:nvSpPr>
          <p:cNvPr id="3" name="Text Placeholder 2"/>
          <p:cNvSpPr>
            <a:spLocks noGrp="1"/>
          </p:cNvSpPr>
          <p:nvPr>
            <p:ph type="body" sz="quarter" idx="10"/>
          </p:nvPr>
        </p:nvSpPr>
        <p:spPr/>
        <p:txBody>
          <a:bodyPr/>
          <a:lstStyle/>
          <a:p>
            <a:r>
              <a:rPr lang="en-US" dirty="0"/>
              <a:t>Xx </a:t>
            </a:r>
            <a:r>
              <a:rPr lang="en-US" dirty="0" err="1"/>
              <a:t>xxxxx</a:t>
            </a:r>
            <a:r>
              <a:rPr lang="en-US" dirty="0"/>
              <a:t> xxx </a:t>
            </a:r>
            <a:r>
              <a:rPr lang="en-US" dirty="0" err="1"/>
              <a:t>xxx</a:t>
            </a:r>
            <a:r>
              <a:rPr lang="en-US" dirty="0"/>
              <a:t> </a:t>
            </a:r>
            <a:r>
              <a:rPr lang="en-US" dirty="0" err="1"/>
              <a:t>xxxx</a:t>
            </a:r>
            <a:r>
              <a:rPr lang="en-US" dirty="0"/>
              <a:t> </a:t>
            </a:r>
            <a:r>
              <a:rPr lang="en-US" dirty="0" err="1"/>
              <a:t>xxxx</a:t>
            </a:r>
            <a:r>
              <a:rPr lang="en-US" dirty="0"/>
              <a:t> xxx x</a:t>
            </a:r>
          </a:p>
        </p:txBody>
      </p:sp>
      <p:graphicFrame>
        <p:nvGraphicFramePr>
          <p:cNvPr id="4" name="Diagram 3"/>
          <p:cNvGraphicFramePr/>
          <p:nvPr>
            <p:extLst>
              <p:ext uri="{D42A27DB-BD31-4B8C-83A1-F6EECF244321}">
                <p14:modId xmlns:p14="http://schemas.microsoft.com/office/powerpoint/2010/main" val="373406931"/>
              </p:ext>
            </p:extLst>
          </p:nvPr>
        </p:nvGraphicFramePr>
        <p:xfrm>
          <a:off x="1307548" y="1756833"/>
          <a:ext cx="4743211" cy="4093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flipV="1">
            <a:off x="5384800" y="4287349"/>
            <a:ext cx="4275551" cy="2914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5"/>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Freeform 21"/>
          <p:cNvSpPr/>
          <p:nvPr/>
        </p:nvSpPr>
        <p:spPr>
          <a:xfrm flipV="1">
            <a:off x="5085080" y="5088641"/>
            <a:ext cx="4575271" cy="672080"/>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bg2"/>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Freeform 19"/>
          <p:cNvSpPr/>
          <p:nvPr/>
        </p:nvSpPr>
        <p:spPr>
          <a:xfrm>
            <a:off x="5342906" y="3373119"/>
            <a:ext cx="4317445" cy="1783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3"/>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5085081" y="2189481"/>
            <a:ext cx="4582862" cy="1102975"/>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3" name="Rectangle 22"/>
          <p:cNvSpPr/>
          <p:nvPr/>
        </p:nvSpPr>
        <p:spPr>
          <a:xfrm>
            <a:off x="7102213" y="1648655"/>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6" name="Rectangle 5"/>
          <p:cNvSpPr/>
          <p:nvPr/>
        </p:nvSpPr>
        <p:spPr>
          <a:xfrm>
            <a:off x="6344510" y="1652895"/>
            <a:ext cx="1004954" cy="545983"/>
          </a:xfrm>
          <a:prstGeom prst="rect">
            <a:avLst/>
          </a:prstGeom>
        </p:spPr>
        <p:txBody>
          <a:bodyPr wrap="none" lIns="121920" rIns="121920" bIns="60960">
            <a:spAutoFit/>
          </a:bodyPr>
          <a:lstStyle/>
          <a:p>
            <a:pPr algn="r">
              <a:lnSpc>
                <a:spcPct val="89000"/>
              </a:lnSpc>
            </a:pPr>
            <a:r>
              <a:rPr lang="en-US" sz="3200" spc="-107" dirty="0"/>
              <a:t>10%</a:t>
            </a:r>
          </a:p>
        </p:txBody>
      </p:sp>
      <p:sp>
        <p:nvSpPr>
          <p:cNvPr id="27" name="Rectangle 26"/>
          <p:cNvSpPr/>
          <p:nvPr/>
        </p:nvSpPr>
        <p:spPr>
          <a:xfrm>
            <a:off x="6344510" y="2831455"/>
            <a:ext cx="1004954" cy="545983"/>
          </a:xfrm>
          <a:prstGeom prst="rect">
            <a:avLst/>
          </a:prstGeom>
        </p:spPr>
        <p:txBody>
          <a:bodyPr wrap="none" lIns="121920" rIns="121920" bIns="60960">
            <a:spAutoFit/>
          </a:bodyPr>
          <a:lstStyle/>
          <a:p>
            <a:pPr algn="r">
              <a:lnSpc>
                <a:spcPct val="89000"/>
              </a:lnSpc>
            </a:pPr>
            <a:r>
              <a:rPr lang="en-US" sz="3200" spc="-107" dirty="0"/>
              <a:t>20%</a:t>
            </a:r>
          </a:p>
        </p:txBody>
      </p:sp>
      <p:sp>
        <p:nvSpPr>
          <p:cNvPr id="28" name="Rectangle 27"/>
          <p:cNvSpPr/>
          <p:nvPr/>
        </p:nvSpPr>
        <p:spPr>
          <a:xfrm>
            <a:off x="7102213" y="2813668"/>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29" name="Rectangle 28"/>
          <p:cNvSpPr/>
          <p:nvPr/>
        </p:nvSpPr>
        <p:spPr>
          <a:xfrm>
            <a:off x="7102213" y="4032868"/>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0" name="Rectangle 29"/>
          <p:cNvSpPr/>
          <p:nvPr/>
        </p:nvSpPr>
        <p:spPr>
          <a:xfrm>
            <a:off x="7102213" y="5211428"/>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1" name="Rectangle 30"/>
          <p:cNvSpPr/>
          <p:nvPr/>
        </p:nvSpPr>
        <p:spPr>
          <a:xfrm>
            <a:off x="6344510" y="4050655"/>
            <a:ext cx="1004954" cy="545983"/>
          </a:xfrm>
          <a:prstGeom prst="rect">
            <a:avLst/>
          </a:prstGeom>
        </p:spPr>
        <p:txBody>
          <a:bodyPr wrap="none" lIns="121920" rIns="121920" bIns="60960">
            <a:spAutoFit/>
          </a:bodyPr>
          <a:lstStyle/>
          <a:p>
            <a:pPr algn="r">
              <a:lnSpc>
                <a:spcPct val="89000"/>
              </a:lnSpc>
            </a:pPr>
            <a:r>
              <a:rPr lang="en-US" sz="3200" spc="-107" dirty="0"/>
              <a:t>30%</a:t>
            </a:r>
          </a:p>
        </p:txBody>
      </p:sp>
      <p:sp>
        <p:nvSpPr>
          <p:cNvPr id="32" name="Rectangle 31"/>
          <p:cNvSpPr/>
          <p:nvPr/>
        </p:nvSpPr>
        <p:spPr>
          <a:xfrm>
            <a:off x="6344510" y="5242761"/>
            <a:ext cx="1004954" cy="545983"/>
          </a:xfrm>
          <a:prstGeom prst="rect">
            <a:avLst/>
          </a:prstGeom>
        </p:spPr>
        <p:txBody>
          <a:bodyPr wrap="none" lIns="121920" rIns="121920" bIns="60960">
            <a:spAutoFit/>
          </a:bodyPr>
          <a:lstStyle/>
          <a:p>
            <a:pPr algn="r">
              <a:lnSpc>
                <a:spcPct val="89000"/>
              </a:lnSpc>
            </a:pPr>
            <a:r>
              <a:rPr lang="en-US" sz="3200" spc="-107" dirty="0"/>
              <a:t>40%</a:t>
            </a:r>
          </a:p>
        </p:txBody>
      </p:sp>
      <p:sp>
        <p:nvSpPr>
          <p:cNvPr id="33" name="Rectangle 32"/>
          <p:cNvSpPr/>
          <p:nvPr/>
        </p:nvSpPr>
        <p:spPr>
          <a:xfrm>
            <a:off x="4111161" y="3538221"/>
            <a:ext cx="832920" cy="655564"/>
          </a:xfrm>
          <a:prstGeom prst="rect">
            <a:avLst/>
          </a:prstGeom>
        </p:spPr>
        <p:txBody>
          <a:bodyPr wrap="none" lIns="121920" rIns="121920" bIns="60960">
            <a:spAutoFit/>
          </a:bodyPr>
          <a:lstStyle/>
          <a:p>
            <a:pPr algn="ctr">
              <a:lnSpc>
                <a:spcPct val="89000"/>
              </a:lnSpc>
            </a:pPr>
            <a:r>
              <a:rPr lang="en-US" sz="4000" dirty="0">
                <a:solidFill>
                  <a:srgbClr val="FFFFFF"/>
                </a:solidFill>
              </a:rPr>
              <a:t>01</a:t>
            </a:r>
          </a:p>
        </p:txBody>
      </p:sp>
      <p:sp>
        <p:nvSpPr>
          <p:cNvPr id="35" name="Rectangle 34"/>
          <p:cNvSpPr/>
          <p:nvPr/>
        </p:nvSpPr>
        <p:spPr>
          <a:xfrm>
            <a:off x="2922441" y="3538221"/>
            <a:ext cx="832920" cy="655564"/>
          </a:xfrm>
          <a:prstGeom prst="rect">
            <a:avLst/>
          </a:prstGeom>
        </p:spPr>
        <p:txBody>
          <a:bodyPr wrap="none" lIns="121920" rIns="121920" bIns="60960">
            <a:spAutoFit/>
          </a:bodyPr>
          <a:lstStyle/>
          <a:p>
            <a:pPr algn="ctr">
              <a:lnSpc>
                <a:spcPct val="89000"/>
              </a:lnSpc>
            </a:pPr>
            <a:r>
              <a:rPr lang="en-US" sz="4000" dirty="0">
                <a:solidFill>
                  <a:srgbClr val="FFFFFF"/>
                </a:solidFill>
              </a:rPr>
              <a:t>02</a:t>
            </a:r>
          </a:p>
        </p:txBody>
      </p:sp>
      <p:sp>
        <p:nvSpPr>
          <p:cNvPr id="36" name="Rectangle 35"/>
          <p:cNvSpPr/>
          <p:nvPr/>
        </p:nvSpPr>
        <p:spPr>
          <a:xfrm>
            <a:off x="2140121" y="3538221"/>
            <a:ext cx="832920" cy="655564"/>
          </a:xfrm>
          <a:prstGeom prst="rect">
            <a:avLst/>
          </a:prstGeom>
        </p:spPr>
        <p:txBody>
          <a:bodyPr wrap="none" lIns="121920" rIns="121920" bIns="60960">
            <a:spAutoFit/>
          </a:bodyPr>
          <a:lstStyle/>
          <a:p>
            <a:pPr algn="ctr">
              <a:lnSpc>
                <a:spcPct val="89000"/>
              </a:lnSpc>
            </a:pPr>
            <a:r>
              <a:rPr lang="en-US" sz="4000" dirty="0">
                <a:solidFill>
                  <a:srgbClr val="FFFFFF"/>
                </a:solidFill>
              </a:rPr>
              <a:t>03</a:t>
            </a:r>
          </a:p>
        </p:txBody>
      </p:sp>
      <p:sp>
        <p:nvSpPr>
          <p:cNvPr id="37" name="Rectangle 36"/>
          <p:cNvSpPr/>
          <p:nvPr/>
        </p:nvSpPr>
        <p:spPr>
          <a:xfrm>
            <a:off x="1404368" y="3538221"/>
            <a:ext cx="832920" cy="655564"/>
          </a:xfrm>
          <a:prstGeom prst="rect">
            <a:avLst/>
          </a:prstGeom>
        </p:spPr>
        <p:txBody>
          <a:bodyPr wrap="none" lIns="121920" rIns="121920" bIns="60960">
            <a:spAutoFit/>
          </a:bodyPr>
          <a:lstStyle/>
          <a:p>
            <a:pPr algn="ctr">
              <a:lnSpc>
                <a:spcPct val="89000"/>
              </a:lnSpc>
            </a:pPr>
            <a:r>
              <a:rPr lang="en-US" sz="4000" dirty="0">
                <a:solidFill>
                  <a:srgbClr val="FFFFFF"/>
                </a:solidFill>
              </a:rPr>
              <a:t>04</a:t>
            </a:r>
          </a:p>
        </p:txBody>
      </p:sp>
      <p:sp>
        <p:nvSpPr>
          <p:cNvPr id="7" name="Oval 12"/>
          <p:cNvSpPr>
            <a:spLocks noChangeArrowheads="1"/>
          </p:cNvSpPr>
          <p:nvPr/>
        </p:nvSpPr>
        <p:spPr bwMode="auto">
          <a:xfrm>
            <a:off x="9660351" y="2968351"/>
            <a:ext cx="795485" cy="795480"/>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0" name="Oval 12"/>
          <p:cNvSpPr>
            <a:spLocks noChangeArrowheads="1"/>
          </p:cNvSpPr>
          <p:nvPr/>
        </p:nvSpPr>
        <p:spPr bwMode="auto">
          <a:xfrm>
            <a:off x="9660351" y="4175133"/>
            <a:ext cx="795485" cy="795480"/>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7" name="Oval 12"/>
          <p:cNvSpPr>
            <a:spLocks noChangeArrowheads="1"/>
          </p:cNvSpPr>
          <p:nvPr/>
        </p:nvSpPr>
        <p:spPr bwMode="auto">
          <a:xfrm>
            <a:off x="9660351" y="5354823"/>
            <a:ext cx="795485" cy="795480"/>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9" name="Oval 12"/>
          <p:cNvSpPr>
            <a:spLocks noChangeArrowheads="1"/>
          </p:cNvSpPr>
          <p:nvPr/>
        </p:nvSpPr>
        <p:spPr bwMode="auto">
          <a:xfrm>
            <a:off x="9660351" y="1775115"/>
            <a:ext cx="795485" cy="795480"/>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62273" y="5584536"/>
            <a:ext cx="610147" cy="352371"/>
          </a:xfrm>
          <a:prstGeom prst="rect">
            <a:avLst/>
          </a:prstGeom>
        </p:spPr>
      </p:pic>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77079" y="3095271"/>
            <a:ext cx="362029" cy="541640"/>
          </a:xfrm>
          <a:prstGeom prst="rect">
            <a:avLst/>
          </a:prstGeom>
        </p:spPr>
      </p:pic>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61863" y="4449811"/>
            <a:ext cx="607773" cy="327264"/>
          </a:xfrm>
          <a:prstGeom prst="rect">
            <a:avLst/>
          </a:prstGeom>
        </p:spPr>
      </p:pic>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17721" y="1900905"/>
            <a:ext cx="488336" cy="467795"/>
          </a:xfrm>
          <a:prstGeom prst="rect">
            <a:avLst/>
          </a:prstGeom>
        </p:spPr>
      </p:pic>
    </p:spTree>
    <p:extLst>
      <p:ext uri="{BB962C8B-B14F-4D97-AF65-F5344CB8AC3E}">
        <p14:creationId xmlns:p14="http://schemas.microsoft.com/office/powerpoint/2010/main" val="304553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0C83430-0DBD-4F49-9E64-0C82594BD9F0}"/>
                                            </p:graphicEl>
                                          </p:spTgt>
                                        </p:tgtEl>
                                        <p:attrNameLst>
                                          <p:attrName>style.visibility</p:attrName>
                                        </p:attrNameLst>
                                      </p:cBhvr>
                                      <p:to>
                                        <p:strVal val="visible"/>
                                      </p:to>
                                    </p:set>
                                    <p:animEffect transition="in" filter="fade">
                                      <p:cBhvr>
                                        <p:cTn id="7" dur="300"/>
                                        <p:tgtEl>
                                          <p:spTgt spid="4">
                                            <p:graphicEl>
                                              <a:dgm id="{80C83430-0DBD-4F49-9E64-0C82594BD9F0}"/>
                                            </p:graphic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300"/>
                                        <p:tgtEl>
                                          <p:spTgt spid="1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childTnLst>
                                </p:cTn>
                              </p:par>
                              <p:par>
                                <p:cTn id="23" presetID="10" presetClass="entr" presetSubtype="0" fill="hold" nodeType="withEffect">
                                  <p:stCondLst>
                                    <p:cond delay="6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
                                        <p:tgtEl>
                                          <p:spTgt spid="40"/>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4">
                                            <p:graphicEl>
                                              <a:dgm id="{87FD9542-8FD3-C842-BF99-47B1884B62F8}"/>
                                            </p:graphicEl>
                                          </p:spTgt>
                                        </p:tgtEl>
                                        <p:attrNameLst>
                                          <p:attrName>style.visibility</p:attrName>
                                        </p:attrNameLst>
                                      </p:cBhvr>
                                      <p:to>
                                        <p:strVal val="visible"/>
                                      </p:to>
                                    </p:set>
                                    <p:animEffect transition="in" filter="fade">
                                      <p:cBhvr>
                                        <p:cTn id="28" dur="300"/>
                                        <p:tgtEl>
                                          <p:spTgt spid="4">
                                            <p:graphicEl>
                                              <a:dgm id="{87FD9542-8FD3-C842-BF99-47B1884B62F8}"/>
                                            </p:graphic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300"/>
                                        <p:tgtEl>
                                          <p:spTgt spid="35"/>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300"/>
                                        <p:tgtEl>
                                          <p:spTgt spid="20"/>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300"/>
                                        <p:tgtEl>
                                          <p:spTgt spid="7"/>
                                        </p:tgtEl>
                                      </p:cBhvr>
                                    </p:animEffect>
                                  </p:childTnLst>
                                </p:cTn>
                              </p:par>
                              <p:par>
                                <p:cTn id="44" presetID="10" presetClass="entr" presetSubtype="0" fill="hold" nodeType="withEffect">
                                  <p:stCondLst>
                                    <p:cond delay="90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300"/>
                                        <p:tgtEl>
                                          <p:spTgt spid="38"/>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4">
                                            <p:graphicEl>
                                              <a:dgm id="{19D3CC6C-315D-6D46-A1D0-2DDEC1C7A2BA}"/>
                                            </p:graphicEl>
                                          </p:spTgt>
                                        </p:tgtEl>
                                        <p:attrNameLst>
                                          <p:attrName>style.visibility</p:attrName>
                                        </p:attrNameLst>
                                      </p:cBhvr>
                                      <p:to>
                                        <p:strVal val="visible"/>
                                      </p:to>
                                    </p:set>
                                    <p:animEffect transition="in" filter="fade">
                                      <p:cBhvr>
                                        <p:cTn id="49" dur="300"/>
                                        <p:tgtEl>
                                          <p:spTgt spid="4">
                                            <p:graphicEl>
                                              <a:dgm id="{19D3CC6C-315D-6D46-A1D0-2DDEC1C7A2BA}"/>
                                            </p:graphicEl>
                                          </p:spTgt>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childTnLst>
                                </p:cTn>
                              </p:par>
                              <p:par>
                                <p:cTn id="53" presetID="22" presetClass="entr" presetSubtype="8" fill="hold" grpId="0" nodeType="withEffect">
                                  <p:stCondLst>
                                    <p:cond delay="8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300"/>
                                        <p:tgtEl>
                                          <p:spTgt spid="21"/>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12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300"/>
                                        <p:tgtEl>
                                          <p:spTgt spid="10"/>
                                        </p:tgtEl>
                                      </p:cBhvr>
                                    </p:animEffect>
                                  </p:childTnLst>
                                </p:cTn>
                              </p:par>
                              <p:par>
                                <p:cTn id="65" presetID="10" presetClass="entr" presetSubtype="0" fill="hold" nodeType="withEffect">
                                  <p:stCondLst>
                                    <p:cond delay="1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300"/>
                                        <p:tgtEl>
                                          <p:spTgt spid="39"/>
                                        </p:tgtEl>
                                      </p:cBhvr>
                                    </p:animEffect>
                                  </p:childTnLst>
                                </p:cTn>
                              </p:par>
                              <p:par>
                                <p:cTn id="68" presetID="10" presetClass="entr" presetSubtype="0" fill="hold" grpId="0" nodeType="withEffect">
                                  <p:stCondLst>
                                    <p:cond delay="900"/>
                                  </p:stCondLst>
                                  <p:childTnLst>
                                    <p:set>
                                      <p:cBhvr>
                                        <p:cTn id="69" dur="1" fill="hold">
                                          <p:stCondLst>
                                            <p:cond delay="0"/>
                                          </p:stCondLst>
                                        </p:cTn>
                                        <p:tgtEl>
                                          <p:spTgt spid="4">
                                            <p:graphicEl>
                                              <a:dgm id="{CBDC1C1A-EBA1-C041-91B6-DB84A72A1EA4}"/>
                                            </p:graphicEl>
                                          </p:spTgt>
                                        </p:tgtEl>
                                        <p:attrNameLst>
                                          <p:attrName>style.visibility</p:attrName>
                                        </p:attrNameLst>
                                      </p:cBhvr>
                                      <p:to>
                                        <p:strVal val="visible"/>
                                      </p:to>
                                    </p:set>
                                    <p:animEffect transition="in" filter="fade">
                                      <p:cBhvr>
                                        <p:cTn id="70" dur="300"/>
                                        <p:tgtEl>
                                          <p:spTgt spid="4">
                                            <p:graphicEl>
                                              <a:dgm id="{CBDC1C1A-EBA1-C041-91B6-DB84A72A1EA4}"/>
                                            </p:graphicEl>
                                          </p:spTgt>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300"/>
                                        <p:tgtEl>
                                          <p:spTgt spid="37"/>
                                        </p:tgtEl>
                                      </p:cBhvr>
                                    </p:animEffect>
                                  </p:childTnLst>
                                </p:cTn>
                              </p:par>
                              <p:par>
                                <p:cTn id="74" presetID="22" presetClass="entr" presetSubtype="8" fill="hold" grpId="0" nodeType="withEffect">
                                  <p:stCondLst>
                                    <p:cond delay="1100"/>
                                  </p:stCondLst>
                                  <p:childTnLst>
                                    <p:set>
                                      <p:cBhvr>
                                        <p:cTn id="75" dur="1" fill="hold">
                                          <p:stCondLst>
                                            <p:cond delay="0"/>
                                          </p:stCondLst>
                                        </p:cTn>
                                        <p:tgtEl>
                                          <p:spTgt spid="22"/>
                                        </p:tgtEl>
                                        <p:attrNameLst>
                                          <p:attrName>style.visibility</p:attrName>
                                        </p:attrNameLst>
                                      </p:cBhvr>
                                      <p:to>
                                        <p:strVal val="visible"/>
                                      </p:to>
                                    </p:set>
                                    <p:animEffect transition="in" filter="wipe(left)">
                                      <p:cBhvr>
                                        <p:cTn id="76" dur="300"/>
                                        <p:tgtEl>
                                          <p:spTgt spid="22"/>
                                        </p:tgtEl>
                                      </p:cBhvr>
                                    </p:animEffect>
                                  </p:childTnLst>
                                </p:cTn>
                              </p:par>
                              <p:par>
                                <p:cTn id="77" presetID="10" presetClass="entr" presetSubtype="0" fill="hold" grpId="0" nodeType="withEffect">
                                  <p:stCondLst>
                                    <p:cond delay="120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12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300"/>
                                        <p:tgtEl>
                                          <p:spTgt spid="17"/>
                                        </p:tgtEl>
                                      </p:cBhvr>
                                    </p:animEffect>
                                  </p:childTnLst>
                                </p:cTn>
                              </p:par>
                              <p:par>
                                <p:cTn id="86" presetID="10" presetClass="entr" presetSubtype="0" fill="hold" nodeType="withEffect">
                                  <p:stCondLst>
                                    <p:cond delay="150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rev="1"/>
        </p:bldSub>
      </p:bldGraphic>
      <p:bldP spid="21" grpId="0" animBg="1"/>
      <p:bldP spid="22" grpId="0" animBg="1"/>
      <p:bldP spid="20" grpId="0" animBg="1"/>
      <p:bldP spid="19" grpId="0" animBg="1"/>
      <p:bldP spid="23" grpId="0"/>
      <p:bldP spid="6" grpId="0"/>
      <p:bldP spid="27" grpId="0"/>
      <p:bldP spid="28" grpId="0"/>
      <p:bldP spid="29" grpId="0"/>
      <p:bldP spid="30" grpId="0"/>
      <p:bldP spid="31" grpId="0"/>
      <p:bldP spid="32" grpId="0"/>
      <p:bldP spid="33" grpId="0"/>
      <p:bldP spid="35" grpId="0"/>
      <p:bldP spid="36" grpId="0"/>
      <p:bldP spid="37" grpId="0"/>
      <p:bldP spid="7" grpId="0" animBg="1"/>
      <p:bldP spid="10" grpId="0" animBg="1"/>
      <p:bldP spid="17"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 xxx xx </a:t>
            </a:r>
            <a:r>
              <a:rPr lang="en-US" dirty="0" err="1"/>
              <a:t>xxxx</a:t>
            </a:r>
            <a:r>
              <a:rPr lang="en-US" dirty="0"/>
              <a:t> </a:t>
            </a:r>
            <a:r>
              <a:rPr lang="en-US" dirty="0" err="1"/>
              <a:t>xxxxxxx</a:t>
            </a:r>
            <a:r>
              <a:rPr lang="en-US" dirty="0"/>
              <a:t> xx</a:t>
            </a:r>
          </a:p>
        </p:txBody>
      </p:sp>
      <p:sp>
        <p:nvSpPr>
          <p:cNvPr id="3" name="Text Placeholder 2"/>
          <p:cNvSpPr>
            <a:spLocks noGrp="1"/>
          </p:cNvSpPr>
          <p:nvPr>
            <p:ph type="body" sz="quarter" idx="10"/>
          </p:nvPr>
        </p:nvSpPr>
        <p:spPr/>
        <p:txBody>
          <a:bodyPr/>
          <a:lstStyle/>
          <a:p>
            <a:r>
              <a:rPr lang="en-US" dirty="0"/>
              <a:t>Xx </a:t>
            </a:r>
            <a:r>
              <a:rPr lang="en-US" dirty="0" err="1"/>
              <a:t>xxxxx</a:t>
            </a:r>
            <a:r>
              <a:rPr lang="en-US" dirty="0"/>
              <a:t> xxx </a:t>
            </a:r>
            <a:r>
              <a:rPr lang="en-US" dirty="0" err="1"/>
              <a:t>xxx</a:t>
            </a:r>
            <a:r>
              <a:rPr lang="en-US" dirty="0"/>
              <a:t> </a:t>
            </a:r>
            <a:r>
              <a:rPr lang="en-US" dirty="0" err="1"/>
              <a:t>xxxx</a:t>
            </a:r>
            <a:r>
              <a:rPr lang="en-US" dirty="0"/>
              <a:t> </a:t>
            </a:r>
            <a:r>
              <a:rPr lang="en-US" dirty="0" err="1"/>
              <a:t>xxxx</a:t>
            </a:r>
            <a:r>
              <a:rPr lang="en-US" dirty="0"/>
              <a:t> xxx x</a:t>
            </a:r>
          </a:p>
        </p:txBody>
      </p:sp>
      <p:sp>
        <p:nvSpPr>
          <p:cNvPr id="27" name="Freeform 26"/>
          <p:cNvSpPr/>
          <p:nvPr/>
        </p:nvSpPr>
        <p:spPr>
          <a:xfrm>
            <a:off x="4504111" y="2154175"/>
            <a:ext cx="3077675" cy="3077675"/>
          </a:xfrm>
          <a:custGeom>
            <a:avLst/>
            <a:gdLst>
              <a:gd name="connsiteX0" fmla="*/ 0 w 3355880"/>
              <a:gd name="connsiteY0" fmla="*/ 1677940 h 3355880"/>
              <a:gd name="connsiteX1" fmla="*/ 1677940 w 3355880"/>
              <a:gd name="connsiteY1" fmla="*/ 0 h 3355880"/>
              <a:gd name="connsiteX2" fmla="*/ 3355880 w 3355880"/>
              <a:gd name="connsiteY2" fmla="*/ 1677940 h 3355880"/>
              <a:gd name="connsiteX3" fmla="*/ 1677940 w 3355880"/>
              <a:gd name="connsiteY3" fmla="*/ 3355880 h 3355880"/>
              <a:gd name="connsiteX4" fmla="*/ 0 w 3355880"/>
              <a:gd name="connsiteY4" fmla="*/ 1677940 h 33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880" h="3355880">
                <a:moveTo>
                  <a:pt x="0" y="1677940"/>
                </a:moveTo>
                <a:cubicBezTo>
                  <a:pt x="0" y="751239"/>
                  <a:pt x="751239" y="0"/>
                  <a:pt x="1677940" y="0"/>
                </a:cubicBezTo>
                <a:cubicBezTo>
                  <a:pt x="2604641" y="0"/>
                  <a:pt x="3355880" y="751239"/>
                  <a:pt x="3355880" y="1677940"/>
                </a:cubicBezTo>
                <a:cubicBezTo>
                  <a:pt x="3355880" y="2604641"/>
                  <a:pt x="2604641" y="3355880"/>
                  <a:pt x="1677940" y="3355880"/>
                </a:cubicBezTo>
                <a:cubicBezTo>
                  <a:pt x="751239" y="3355880"/>
                  <a:pt x="0" y="2604641"/>
                  <a:pt x="0" y="1677940"/>
                </a:cubicBezTo>
                <a:close/>
              </a:path>
            </a:pathLst>
          </a:custGeom>
          <a:solidFill>
            <a:schemeClr val="bg2"/>
          </a:solidFill>
          <a:ln w="22225">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725509" tIns="337516" rIns="1725509" bIns="3693399" numCol="1" spcCol="1270" anchor="ctr" anchorCtr="0">
            <a:noAutofit/>
          </a:bodyPr>
          <a:lstStyle/>
          <a:p>
            <a:pPr algn="ctr" defTabSz="711182">
              <a:lnSpc>
                <a:spcPct val="90000"/>
              </a:lnSpc>
              <a:spcBef>
                <a:spcPct val="0"/>
              </a:spcBef>
              <a:spcAft>
                <a:spcPct val="35000"/>
              </a:spcAft>
            </a:pPr>
            <a:r>
              <a:rPr lang="en-US" sz="1600" dirty="0"/>
              <a:t> </a:t>
            </a:r>
          </a:p>
        </p:txBody>
      </p:sp>
      <p:sp>
        <p:nvSpPr>
          <p:cNvPr id="36" name="Rectangle 35"/>
          <p:cNvSpPr/>
          <p:nvPr/>
        </p:nvSpPr>
        <p:spPr>
          <a:xfrm>
            <a:off x="967157" y="1849003"/>
            <a:ext cx="2594187" cy="885435"/>
          </a:xfrm>
          <a:prstGeom prst="rect">
            <a:avLst/>
          </a:prstGeom>
        </p:spPr>
        <p:txBody>
          <a:bodyPr wrap="square" lIns="243840" rIns="243840" bIns="97536">
            <a:spAutoFit/>
          </a:bodyPr>
          <a:lstStyle/>
          <a:p>
            <a:pPr algn="r">
              <a:lnSpc>
                <a:spcPct val="95000"/>
              </a:lnSpc>
            </a:pPr>
            <a:r>
              <a:rPr lang="en-US" sz="2133" dirty="0"/>
              <a:t>Xxx </a:t>
            </a:r>
            <a:r>
              <a:rPr lang="en-US" sz="2133" dirty="0" err="1"/>
              <a:t>xxx</a:t>
            </a:r>
            <a:r>
              <a:rPr lang="en-US" sz="2133" dirty="0"/>
              <a:t> x</a:t>
            </a:r>
          </a:p>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7" name="Rectangle 36"/>
          <p:cNvSpPr/>
          <p:nvPr/>
        </p:nvSpPr>
        <p:spPr>
          <a:xfrm>
            <a:off x="967157" y="4613331"/>
            <a:ext cx="2594187" cy="885435"/>
          </a:xfrm>
          <a:prstGeom prst="rect">
            <a:avLst/>
          </a:prstGeom>
        </p:spPr>
        <p:txBody>
          <a:bodyPr wrap="square" lIns="243840" rIns="243840" bIns="97536">
            <a:spAutoFit/>
          </a:bodyPr>
          <a:lstStyle/>
          <a:p>
            <a:pPr algn="r">
              <a:lnSpc>
                <a:spcPct val="95000"/>
              </a:lnSpc>
            </a:pPr>
            <a:r>
              <a:rPr lang="en-US" sz="2133" dirty="0"/>
              <a:t>Xxx </a:t>
            </a:r>
            <a:r>
              <a:rPr lang="en-US" sz="2133" dirty="0" err="1"/>
              <a:t>xxx</a:t>
            </a:r>
            <a:r>
              <a:rPr lang="en-US" sz="2133" dirty="0"/>
              <a:t> x</a:t>
            </a:r>
          </a:p>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8" name="Rectangle 37"/>
          <p:cNvSpPr/>
          <p:nvPr/>
        </p:nvSpPr>
        <p:spPr>
          <a:xfrm>
            <a:off x="8618176" y="1849003"/>
            <a:ext cx="2594187" cy="885435"/>
          </a:xfrm>
          <a:prstGeom prst="rect">
            <a:avLst/>
          </a:prstGeom>
        </p:spPr>
        <p:txBody>
          <a:bodyPr wrap="square" lIns="243840" rIns="243840" bIns="97536">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9" name="Rectangle 38"/>
          <p:cNvSpPr/>
          <p:nvPr/>
        </p:nvSpPr>
        <p:spPr>
          <a:xfrm>
            <a:off x="8618176" y="4613331"/>
            <a:ext cx="2594187" cy="885435"/>
          </a:xfrm>
          <a:prstGeom prst="rect">
            <a:avLst/>
          </a:prstGeom>
        </p:spPr>
        <p:txBody>
          <a:bodyPr wrap="square" lIns="243840" rIns="243840" bIns="97536">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cxnSp>
        <p:nvCxnSpPr>
          <p:cNvPr id="40" name="Straight Connector 39"/>
          <p:cNvCxnSpPr/>
          <p:nvPr/>
        </p:nvCxnSpPr>
        <p:spPr>
          <a:xfrm flipH="1" flipV="1">
            <a:off x="7148049" y="4510854"/>
            <a:ext cx="345115" cy="246044"/>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a:off x="4811879" y="2461941"/>
            <a:ext cx="2462140" cy="2462139"/>
          </a:xfrm>
          <a:custGeom>
            <a:avLst/>
            <a:gdLst>
              <a:gd name="connsiteX0" fmla="*/ 0 w 2684704"/>
              <a:gd name="connsiteY0" fmla="*/ 1342352 h 2684704"/>
              <a:gd name="connsiteX1" fmla="*/ 1342352 w 2684704"/>
              <a:gd name="connsiteY1" fmla="*/ 0 h 2684704"/>
              <a:gd name="connsiteX2" fmla="*/ 2684704 w 2684704"/>
              <a:gd name="connsiteY2" fmla="*/ 1342352 h 2684704"/>
              <a:gd name="connsiteX3" fmla="*/ 1342352 w 2684704"/>
              <a:gd name="connsiteY3" fmla="*/ 2684704 h 2684704"/>
              <a:gd name="connsiteX4" fmla="*/ 0 w 2684704"/>
              <a:gd name="connsiteY4" fmla="*/ 1342352 h 268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704" h="2684704">
                <a:moveTo>
                  <a:pt x="0" y="1342352"/>
                </a:moveTo>
                <a:cubicBezTo>
                  <a:pt x="0" y="600991"/>
                  <a:pt x="600991" y="0"/>
                  <a:pt x="1342352" y="0"/>
                </a:cubicBezTo>
                <a:cubicBezTo>
                  <a:pt x="2083713" y="0"/>
                  <a:pt x="2684704" y="600991"/>
                  <a:pt x="2684704" y="1342352"/>
                </a:cubicBezTo>
                <a:cubicBezTo>
                  <a:pt x="2684704" y="2083713"/>
                  <a:pt x="2083713" y="2684704"/>
                  <a:pt x="1342352" y="2684704"/>
                </a:cubicBezTo>
                <a:cubicBezTo>
                  <a:pt x="600991" y="2684704"/>
                  <a:pt x="0" y="2083713"/>
                  <a:pt x="0" y="1342352"/>
                </a:cubicBezTo>
                <a:close/>
              </a:path>
            </a:pathLst>
          </a:custGeom>
          <a:solidFill>
            <a:schemeClr val="accent5"/>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278059" tIns="328568" rIns="1278059" bIns="2834293" numCol="1" spcCol="1270" anchor="ctr" anchorCtr="0">
            <a:noAutofit/>
          </a:bodyPr>
          <a:lstStyle/>
          <a:p>
            <a:pPr algn="ctr" defTabSz="711182">
              <a:lnSpc>
                <a:spcPct val="90000"/>
              </a:lnSpc>
              <a:spcBef>
                <a:spcPct val="0"/>
              </a:spcBef>
              <a:spcAft>
                <a:spcPct val="35000"/>
              </a:spcAft>
            </a:pPr>
            <a:r>
              <a:rPr lang="en-US" sz="1600" dirty="0"/>
              <a:t> </a:t>
            </a:r>
          </a:p>
        </p:txBody>
      </p:sp>
      <p:sp>
        <p:nvSpPr>
          <p:cNvPr id="43" name="Oval 12"/>
          <p:cNvSpPr>
            <a:spLocks noChangeArrowheads="1"/>
          </p:cNvSpPr>
          <p:nvPr/>
        </p:nvSpPr>
        <p:spPr bwMode="auto">
          <a:xfrm>
            <a:off x="7401923" y="4467979"/>
            <a:ext cx="1232496" cy="1232499"/>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cxnSp>
        <p:nvCxnSpPr>
          <p:cNvPr id="44" name="Straight Connector 43"/>
          <p:cNvCxnSpPr/>
          <p:nvPr/>
        </p:nvCxnSpPr>
        <p:spPr>
          <a:xfrm flipH="1">
            <a:off x="6930652" y="2653715"/>
            <a:ext cx="568461" cy="420332"/>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6" name="Freeform 45"/>
          <p:cNvSpPr/>
          <p:nvPr/>
        </p:nvSpPr>
        <p:spPr>
          <a:xfrm>
            <a:off x="5119646" y="2769710"/>
            <a:ext cx="1846604" cy="1846604"/>
          </a:xfrm>
          <a:custGeom>
            <a:avLst/>
            <a:gdLst>
              <a:gd name="connsiteX0" fmla="*/ 0 w 2013528"/>
              <a:gd name="connsiteY0" fmla="*/ 1006764 h 2013528"/>
              <a:gd name="connsiteX1" fmla="*/ 1006764 w 2013528"/>
              <a:gd name="connsiteY1" fmla="*/ 0 h 2013528"/>
              <a:gd name="connsiteX2" fmla="*/ 2013528 w 2013528"/>
              <a:gd name="connsiteY2" fmla="*/ 1006764 h 2013528"/>
              <a:gd name="connsiteX3" fmla="*/ 1006764 w 2013528"/>
              <a:gd name="connsiteY3" fmla="*/ 2013528 h 2013528"/>
              <a:gd name="connsiteX4" fmla="*/ 0 w 2013528"/>
              <a:gd name="connsiteY4" fmla="*/ 1006764 h 201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528" h="2013528">
                <a:moveTo>
                  <a:pt x="0" y="1006764"/>
                </a:moveTo>
                <a:cubicBezTo>
                  <a:pt x="0" y="450744"/>
                  <a:pt x="450744" y="0"/>
                  <a:pt x="1006764" y="0"/>
                </a:cubicBezTo>
                <a:cubicBezTo>
                  <a:pt x="1562784" y="0"/>
                  <a:pt x="2013528" y="450744"/>
                  <a:pt x="2013528" y="1006764"/>
                </a:cubicBezTo>
                <a:cubicBezTo>
                  <a:pt x="2013528" y="1562784"/>
                  <a:pt x="1562784" y="2013528"/>
                  <a:pt x="1006764" y="2013528"/>
                </a:cubicBezTo>
                <a:cubicBezTo>
                  <a:pt x="450744" y="2013528"/>
                  <a:pt x="0" y="1562784"/>
                  <a:pt x="0" y="1006764"/>
                </a:cubicBezTo>
                <a:close/>
              </a:path>
            </a:pathLst>
          </a:custGeom>
          <a:solidFill>
            <a:schemeClr val="accent3"/>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30608" tIns="315144" rIns="830608" bIns="1993087" numCol="1" spcCol="1270" anchor="ctr" anchorCtr="0">
            <a:noAutofit/>
          </a:bodyPr>
          <a:lstStyle/>
          <a:p>
            <a:pPr algn="ctr" defTabSz="711182">
              <a:lnSpc>
                <a:spcPct val="90000"/>
              </a:lnSpc>
              <a:spcBef>
                <a:spcPct val="0"/>
              </a:spcBef>
              <a:spcAft>
                <a:spcPct val="35000"/>
              </a:spcAft>
            </a:pPr>
            <a:r>
              <a:rPr lang="en-US" sz="1600" dirty="0"/>
              <a:t> </a:t>
            </a:r>
          </a:p>
        </p:txBody>
      </p:sp>
      <p:cxnSp>
        <p:nvCxnSpPr>
          <p:cNvPr id="47" name="Straight Connector 46"/>
          <p:cNvCxnSpPr/>
          <p:nvPr/>
        </p:nvCxnSpPr>
        <p:spPr>
          <a:xfrm flipV="1">
            <a:off x="4680223" y="4184173"/>
            <a:ext cx="774272" cy="544282"/>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8" name="Oval 12"/>
          <p:cNvSpPr>
            <a:spLocks noChangeArrowheads="1"/>
          </p:cNvSpPr>
          <p:nvPr/>
        </p:nvSpPr>
        <p:spPr bwMode="auto">
          <a:xfrm>
            <a:off x="3557582" y="4467979"/>
            <a:ext cx="1232497" cy="1232499"/>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50"/>
          <p:cNvSpPr/>
          <p:nvPr/>
        </p:nvSpPr>
        <p:spPr>
          <a:xfrm>
            <a:off x="5427414" y="3077478"/>
            <a:ext cx="1231069" cy="1231069"/>
          </a:xfrm>
          <a:custGeom>
            <a:avLst/>
            <a:gdLst>
              <a:gd name="connsiteX0" fmla="*/ 0 w 1342352"/>
              <a:gd name="connsiteY0" fmla="*/ 671176 h 1342352"/>
              <a:gd name="connsiteX1" fmla="*/ 671176 w 1342352"/>
              <a:gd name="connsiteY1" fmla="*/ 0 h 1342352"/>
              <a:gd name="connsiteX2" fmla="*/ 1342352 w 1342352"/>
              <a:gd name="connsiteY2" fmla="*/ 671176 h 1342352"/>
              <a:gd name="connsiteX3" fmla="*/ 671176 w 1342352"/>
              <a:gd name="connsiteY3" fmla="*/ 1342352 h 1342352"/>
              <a:gd name="connsiteX4" fmla="*/ 0 w 1342352"/>
              <a:gd name="connsiteY4" fmla="*/ 671176 h 134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52" h="1342352">
                <a:moveTo>
                  <a:pt x="0" y="671176"/>
                </a:moveTo>
                <a:cubicBezTo>
                  <a:pt x="0" y="300496"/>
                  <a:pt x="300496" y="0"/>
                  <a:pt x="671176" y="0"/>
                </a:cubicBezTo>
                <a:cubicBezTo>
                  <a:pt x="1041856" y="0"/>
                  <a:pt x="1342352" y="300496"/>
                  <a:pt x="1342352" y="671176"/>
                </a:cubicBezTo>
                <a:cubicBezTo>
                  <a:pt x="1342352" y="1041856"/>
                  <a:pt x="1041856" y="1342352"/>
                  <a:pt x="671176" y="1342352"/>
                </a:cubicBezTo>
                <a:cubicBezTo>
                  <a:pt x="300496" y="1342352"/>
                  <a:pt x="0" y="1041856"/>
                  <a:pt x="0" y="671176"/>
                </a:cubicBezTo>
                <a:close/>
              </a:path>
            </a:pathLst>
          </a:custGeom>
          <a:solidFill>
            <a:schemeClr val="accent1"/>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75903" tIns="561243" rIns="375903" bIns="561243" numCol="1" spcCol="1270" anchor="ctr" anchorCtr="0">
            <a:noAutofit/>
          </a:bodyPr>
          <a:lstStyle/>
          <a:p>
            <a:pPr algn="ctr" defTabSz="711182">
              <a:lnSpc>
                <a:spcPct val="90000"/>
              </a:lnSpc>
              <a:spcBef>
                <a:spcPct val="0"/>
              </a:spcBef>
              <a:spcAft>
                <a:spcPct val="35000"/>
              </a:spcAft>
            </a:pPr>
            <a:r>
              <a:rPr lang="en-US" sz="1600" dirty="0"/>
              <a:t> </a:t>
            </a:r>
          </a:p>
        </p:txBody>
      </p:sp>
      <p:cxnSp>
        <p:nvCxnSpPr>
          <p:cNvPr id="52" name="Straight Connector 51"/>
          <p:cNvCxnSpPr/>
          <p:nvPr/>
        </p:nvCxnSpPr>
        <p:spPr>
          <a:xfrm>
            <a:off x="4663862" y="2697813"/>
            <a:ext cx="1371348" cy="990394"/>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3" name="Oval 12"/>
          <p:cNvSpPr>
            <a:spLocks noChangeArrowheads="1"/>
          </p:cNvSpPr>
          <p:nvPr/>
        </p:nvSpPr>
        <p:spPr bwMode="auto">
          <a:xfrm>
            <a:off x="3557582" y="1703651"/>
            <a:ext cx="1232497" cy="1232499"/>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4" name="Oval 12"/>
          <p:cNvSpPr>
            <a:spLocks noChangeArrowheads="1"/>
          </p:cNvSpPr>
          <p:nvPr/>
        </p:nvSpPr>
        <p:spPr bwMode="auto">
          <a:xfrm>
            <a:off x="7401923" y="1703651"/>
            <a:ext cx="1232496" cy="1232499"/>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52679" y="4845829"/>
            <a:ext cx="821317" cy="474327"/>
          </a:xfrm>
          <a:prstGeom prst="rect">
            <a:avLst/>
          </a:prstGeom>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4509" y="1912151"/>
            <a:ext cx="487325" cy="729099"/>
          </a:xfrm>
          <a:prstGeom prst="rect">
            <a:avLst/>
          </a:prstGeom>
        </p:spPr>
      </p:pic>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0420" y="4878386"/>
            <a:ext cx="818121" cy="440529"/>
          </a:xfrm>
          <a:prstGeom prst="rect">
            <a:avLst/>
          </a:prstGeom>
        </p:spPr>
      </p:pic>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28133" y="1995172"/>
            <a:ext cx="657345" cy="629696"/>
          </a:xfrm>
          <a:prstGeom prst="rect">
            <a:avLst/>
          </a:prstGeom>
        </p:spPr>
      </p:pic>
    </p:spTree>
    <p:extLst>
      <p:ext uri="{BB962C8B-B14F-4D97-AF65-F5344CB8AC3E}">
        <p14:creationId xmlns:p14="http://schemas.microsoft.com/office/powerpoint/2010/main" val="32134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300"/>
                                        <p:tgtEl>
                                          <p:spTgt spid="51"/>
                                        </p:tgtEl>
                                      </p:cBhvr>
                                    </p:animEffect>
                                  </p:childTnLst>
                                </p:cTn>
                              </p:par>
                              <p:par>
                                <p:cTn id="8" presetID="22" presetClass="entr" presetSubtype="2" fill="hold" nodeType="withEffect">
                                  <p:stCondLst>
                                    <p:cond delay="20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300"/>
                                        <p:tgtEl>
                                          <p:spTgt spid="5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
                                        <p:tgtEl>
                                          <p:spTgt spid="3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300"/>
                                        <p:tgtEl>
                                          <p:spTgt spid="53"/>
                                        </p:tgtEl>
                                      </p:cBhvr>
                                    </p:animEffect>
                                  </p:childTnLst>
                                </p:cTn>
                              </p:par>
                              <p:par>
                                <p:cTn id="17" presetID="10" presetClass="entr" presetSubtype="0" fill="hold"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300"/>
                                        <p:tgtEl>
                                          <p:spTgt spid="5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300"/>
                                        <p:tgtEl>
                                          <p:spTgt spid="46"/>
                                        </p:tgtEl>
                                      </p:cBhvr>
                                    </p:animEffect>
                                  </p:childTnLst>
                                </p:cTn>
                              </p:par>
                              <p:par>
                                <p:cTn id="23" presetID="22" presetClass="entr" presetSubtype="2" fill="hold" nodeType="withEffect">
                                  <p:stCondLst>
                                    <p:cond delay="70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300"/>
                                        <p:tgtEl>
                                          <p:spTgt spid="4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300"/>
                                        <p:tgtEl>
                                          <p:spTgt spid="37"/>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
                                        <p:tgtEl>
                                          <p:spTgt spid="48"/>
                                        </p:tgtEl>
                                      </p:cBhvr>
                                    </p:animEffect>
                                  </p:childTnLst>
                                </p:cTn>
                              </p:par>
                              <p:par>
                                <p:cTn id="32" presetID="10" presetClass="entr" presetSubtype="0" fill="hold" nodeType="withEffect">
                                  <p:stCondLst>
                                    <p:cond delay="9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300"/>
                                        <p:tgtEl>
                                          <p:spTgt spid="5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300"/>
                                        <p:tgtEl>
                                          <p:spTgt spid="41"/>
                                        </p:tgtEl>
                                      </p:cBhvr>
                                    </p:animEffect>
                                  </p:childTnLst>
                                </p:cTn>
                              </p:par>
                              <p:par>
                                <p:cTn id="38" presetID="22" presetClass="entr" presetSubtype="8" fill="hold" nodeType="withEffect">
                                  <p:stCondLst>
                                    <p:cond delay="120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300"/>
                                        <p:tgtEl>
                                          <p:spTgt spid="44"/>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300"/>
                                        <p:tgtEl>
                                          <p:spTgt spid="38"/>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300"/>
                                        <p:tgtEl>
                                          <p:spTgt spid="54"/>
                                        </p:tgtEl>
                                      </p:cBhvr>
                                    </p:animEffect>
                                  </p:childTnLst>
                                </p:cTn>
                              </p:par>
                              <p:par>
                                <p:cTn id="47" presetID="10" presetClass="entr" presetSubtype="0" fill="hold" nodeType="withEffect">
                                  <p:stCondLst>
                                    <p:cond delay="14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300"/>
                                        <p:tgtEl>
                                          <p:spTgt spid="5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300"/>
                                        <p:tgtEl>
                                          <p:spTgt spid="27"/>
                                        </p:tgtEl>
                                      </p:cBhvr>
                                    </p:animEffect>
                                  </p:childTnLst>
                                </p:cTn>
                              </p:par>
                              <p:par>
                                <p:cTn id="53" presetID="22" presetClass="entr" presetSubtype="8" fill="hold" nodeType="withEffect">
                                  <p:stCondLst>
                                    <p:cond delay="170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300"/>
                                        <p:tgtEl>
                                          <p:spTgt spid="40"/>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300"/>
                                        <p:tgtEl>
                                          <p:spTgt spid="39"/>
                                        </p:tgtEl>
                                      </p:cBhvr>
                                    </p:animEffect>
                                  </p:childTnLst>
                                </p:cTn>
                              </p:par>
                              <p:par>
                                <p:cTn id="59" presetID="10" presetClass="entr" presetSubtype="0" fill="hold" grpId="0" nodeType="withEffect">
                                  <p:stCondLst>
                                    <p:cond delay="19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300"/>
                                        <p:tgtEl>
                                          <p:spTgt spid="43"/>
                                        </p:tgtEl>
                                      </p:cBhvr>
                                    </p:animEffect>
                                  </p:childTnLst>
                                </p:cTn>
                              </p:par>
                              <p:par>
                                <p:cTn id="62" presetID="10" presetClass="entr" presetSubtype="0" fill="hold" nodeType="withEffect">
                                  <p:stCondLst>
                                    <p:cond delay="190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37" grpId="0"/>
      <p:bldP spid="38" grpId="0"/>
      <p:bldP spid="39" grpId="0"/>
      <p:bldP spid="41" grpId="0" animBg="1"/>
      <p:bldP spid="43" grpId="0" animBg="1"/>
      <p:bldP spid="46" grpId="0" animBg="1"/>
      <p:bldP spid="48" grpId="0" animBg="1"/>
      <p:bldP spid="51" grpId="0" animBg="1"/>
      <p:bldP spid="53" grpId="0" animBg="1"/>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xx </a:t>
            </a:r>
            <a:r>
              <a:rPr lang="en-US" dirty="0" err="1"/>
              <a:t>xxxxxxxxxxxxxxx</a:t>
            </a:r>
            <a:r>
              <a:rPr lang="en-US" dirty="0"/>
              <a:t> </a:t>
            </a:r>
            <a:r>
              <a:rPr lang="en-US" dirty="0" err="1"/>
              <a:t>xxxxxx</a:t>
            </a:r>
            <a:endParaRPr lang="en-US" dirty="0"/>
          </a:p>
        </p:txBody>
      </p:sp>
      <p:sp>
        <p:nvSpPr>
          <p:cNvPr id="3" name="Text Placeholder 2"/>
          <p:cNvSpPr>
            <a:spLocks noGrp="1"/>
          </p:cNvSpPr>
          <p:nvPr>
            <p:ph type="body" sz="quarter" idx="10"/>
          </p:nvPr>
        </p:nvSpPr>
        <p:spPr/>
        <p:txBody>
          <a:bodyPr/>
          <a:lstStyle/>
          <a:p>
            <a:r>
              <a:rPr lang="en-US" dirty="0"/>
              <a:t>Xxx </a:t>
            </a:r>
            <a:r>
              <a:rPr lang="en-US" dirty="0" err="1"/>
              <a:t>xxx</a:t>
            </a:r>
            <a:r>
              <a:rPr lang="en-US" dirty="0"/>
              <a:t> </a:t>
            </a:r>
            <a:r>
              <a:rPr lang="en-US" dirty="0" err="1"/>
              <a:t>xxxxxxxxxxxx</a:t>
            </a:r>
            <a:r>
              <a:rPr lang="en-US" dirty="0"/>
              <a:t> </a:t>
            </a:r>
            <a:r>
              <a:rPr lang="en-US" dirty="0" err="1"/>
              <a:t>xx’x</a:t>
            </a:r>
            <a:r>
              <a:rPr lang="en-US" dirty="0"/>
              <a:t> x</a:t>
            </a:r>
          </a:p>
        </p:txBody>
      </p:sp>
      <p:graphicFrame>
        <p:nvGraphicFramePr>
          <p:cNvPr id="31" name="Diagram 30"/>
          <p:cNvGraphicFramePr/>
          <p:nvPr>
            <p:extLst>
              <p:ext uri="{D42A27DB-BD31-4B8C-83A1-F6EECF244321}">
                <p14:modId xmlns:p14="http://schemas.microsoft.com/office/powerpoint/2010/main" val="3459215725"/>
              </p:ext>
            </p:extLst>
          </p:nvPr>
        </p:nvGraphicFramePr>
        <p:xfrm>
          <a:off x="1086814" y="1498600"/>
          <a:ext cx="5184679" cy="4474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Rectangle 32"/>
          <p:cNvSpPr/>
          <p:nvPr/>
        </p:nvSpPr>
        <p:spPr>
          <a:xfrm>
            <a:off x="7266968" y="4846184"/>
            <a:ext cx="4064000" cy="610295"/>
          </a:xfrm>
          <a:prstGeom prst="rect">
            <a:avLst/>
          </a:prstGeom>
        </p:spPr>
        <p:txBody>
          <a:bodyPr wrap="square" lIns="243840" rIns="243840" bIns="97536">
            <a:spAutoFit/>
          </a:bodyPr>
          <a:lstStyle/>
          <a:p>
            <a:pPr>
              <a:lnSpc>
                <a:spcPct val="89000"/>
              </a:lnSpc>
            </a:pPr>
            <a:r>
              <a:rPr lang="en-US" sz="2000" dirty="0" err="1"/>
              <a:t>Xxxxxxxxxxxxx</a:t>
            </a:r>
            <a:r>
              <a:rPr lang="en-US" sz="2000" dirty="0"/>
              <a:t> </a:t>
            </a:r>
          </a:p>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endParaRPr lang="en-US" sz="1400" dirty="0"/>
          </a:p>
        </p:txBody>
      </p:sp>
      <p:sp>
        <p:nvSpPr>
          <p:cNvPr id="35" name="Rectangle 34"/>
          <p:cNvSpPr/>
          <p:nvPr/>
        </p:nvSpPr>
        <p:spPr>
          <a:xfrm>
            <a:off x="7266968" y="3811710"/>
            <a:ext cx="4064000" cy="610295"/>
          </a:xfrm>
          <a:prstGeom prst="rect">
            <a:avLst/>
          </a:prstGeom>
        </p:spPr>
        <p:txBody>
          <a:bodyPr wrap="square" lIns="243840" rIns="243840" bIns="97536">
            <a:spAutoFit/>
          </a:bodyPr>
          <a:lstStyle/>
          <a:p>
            <a:pPr>
              <a:lnSpc>
                <a:spcPct val="89000"/>
              </a:lnSpc>
            </a:pPr>
            <a:r>
              <a:rPr lang="en-US" sz="2000" dirty="0" err="1"/>
              <a:t>Xxxxxxxxxxxxx</a:t>
            </a:r>
            <a:r>
              <a:rPr lang="en-US" sz="2000" dirty="0"/>
              <a:t> </a:t>
            </a:r>
          </a:p>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endParaRPr lang="en-US" sz="1400" dirty="0"/>
          </a:p>
        </p:txBody>
      </p:sp>
      <p:sp>
        <p:nvSpPr>
          <p:cNvPr id="36" name="Rectangle 35"/>
          <p:cNvSpPr/>
          <p:nvPr/>
        </p:nvSpPr>
        <p:spPr>
          <a:xfrm>
            <a:off x="7266968" y="2777237"/>
            <a:ext cx="4064000" cy="610295"/>
          </a:xfrm>
          <a:prstGeom prst="rect">
            <a:avLst/>
          </a:prstGeom>
        </p:spPr>
        <p:txBody>
          <a:bodyPr wrap="square" lIns="243840" rIns="243840" bIns="97536">
            <a:spAutoFit/>
          </a:bodyPr>
          <a:lstStyle/>
          <a:p>
            <a:pPr>
              <a:lnSpc>
                <a:spcPct val="89000"/>
              </a:lnSpc>
            </a:pPr>
            <a:r>
              <a:rPr lang="en-US" sz="2000" dirty="0" err="1"/>
              <a:t>Xxxxxxxxxxxxx</a:t>
            </a:r>
            <a:r>
              <a:rPr lang="en-US" sz="2000" dirty="0"/>
              <a:t> </a:t>
            </a:r>
          </a:p>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endParaRPr lang="en-US" sz="1400" dirty="0"/>
          </a:p>
        </p:txBody>
      </p:sp>
      <p:sp>
        <p:nvSpPr>
          <p:cNvPr id="40" name="Rectangle 39"/>
          <p:cNvSpPr/>
          <p:nvPr/>
        </p:nvSpPr>
        <p:spPr>
          <a:xfrm>
            <a:off x="7266968" y="1742764"/>
            <a:ext cx="4064000" cy="610295"/>
          </a:xfrm>
          <a:prstGeom prst="rect">
            <a:avLst/>
          </a:prstGeom>
        </p:spPr>
        <p:txBody>
          <a:bodyPr wrap="square" lIns="243840" rIns="243840" bIns="97536">
            <a:spAutoFit/>
          </a:bodyPr>
          <a:lstStyle/>
          <a:p>
            <a:pPr>
              <a:lnSpc>
                <a:spcPct val="89000"/>
              </a:lnSpc>
            </a:pPr>
            <a:r>
              <a:rPr lang="en-US" sz="2000" dirty="0" err="1"/>
              <a:t>Xxxxxxxxxxxxx</a:t>
            </a:r>
            <a:r>
              <a:rPr lang="en-US" sz="2000" dirty="0"/>
              <a:t> </a:t>
            </a:r>
          </a:p>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endParaRPr lang="en-US" sz="1400" dirty="0"/>
          </a:p>
        </p:txBody>
      </p:sp>
      <p:cxnSp>
        <p:nvCxnSpPr>
          <p:cNvPr id="41" name="Straight Connector 40"/>
          <p:cNvCxnSpPr/>
          <p:nvPr/>
        </p:nvCxnSpPr>
        <p:spPr>
          <a:xfrm>
            <a:off x="5095547" y="2005147"/>
            <a:ext cx="1468426" cy="0"/>
          </a:xfrm>
          <a:prstGeom prst="line">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062554" y="3044067"/>
            <a:ext cx="1513734" cy="0"/>
          </a:xfrm>
          <a:prstGeom prst="line">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915080" y="4082987"/>
            <a:ext cx="1652999" cy="0"/>
          </a:xfrm>
          <a:prstGeom prst="line">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485793" y="5121907"/>
            <a:ext cx="2086391" cy="0"/>
          </a:xfrm>
          <a:prstGeom prst="line">
            <a:avLst/>
          </a:prstGeom>
          <a:ln w="3175" cmpd="sng">
            <a:solidFill>
              <a:schemeClr val="accent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Oval 12"/>
          <p:cNvSpPr>
            <a:spLocks noChangeArrowheads="1"/>
          </p:cNvSpPr>
          <p:nvPr/>
        </p:nvSpPr>
        <p:spPr bwMode="auto">
          <a:xfrm>
            <a:off x="6568079" y="3743295"/>
            <a:ext cx="679387" cy="679384"/>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6" name="Oval 12"/>
          <p:cNvSpPr>
            <a:spLocks noChangeArrowheads="1"/>
          </p:cNvSpPr>
          <p:nvPr/>
        </p:nvSpPr>
        <p:spPr bwMode="auto">
          <a:xfrm>
            <a:off x="6572184" y="4782215"/>
            <a:ext cx="679387" cy="679384"/>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7" name="Oval 12"/>
          <p:cNvSpPr>
            <a:spLocks noChangeArrowheads="1"/>
          </p:cNvSpPr>
          <p:nvPr/>
        </p:nvSpPr>
        <p:spPr bwMode="auto">
          <a:xfrm>
            <a:off x="6576288" y="2704375"/>
            <a:ext cx="679387" cy="679384"/>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8" name="Oval 12"/>
          <p:cNvSpPr>
            <a:spLocks noChangeArrowheads="1"/>
          </p:cNvSpPr>
          <p:nvPr/>
        </p:nvSpPr>
        <p:spPr bwMode="auto">
          <a:xfrm>
            <a:off x="6563973" y="1665455"/>
            <a:ext cx="679387" cy="679384"/>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36683" y="4962976"/>
            <a:ext cx="550391" cy="317861"/>
          </a:xfrm>
          <a:prstGeom prst="rect">
            <a:avLst/>
          </a:prstGeom>
        </p:spPr>
      </p:pic>
      <p:pic>
        <p:nvPicPr>
          <p:cNvPr id="50" name="Picture 4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52697" y="2799771"/>
            <a:ext cx="326572" cy="488592"/>
          </a:xfrm>
          <a:prstGeom prst="rect">
            <a:avLst/>
          </a:prstGeom>
        </p:spPr>
      </p:pic>
      <p:pic>
        <p:nvPicPr>
          <p:cNvPr id="51" name="Picture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33649" y="3935380"/>
            <a:ext cx="548249" cy="295213"/>
          </a:xfrm>
          <a:prstGeom prst="rect">
            <a:avLst/>
          </a:prstGeom>
        </p:spPr>
      </p:pic>
      <p:grpSp>
        <p:nvGrpSpPr>
          <p:cNvPr id="52" name="Group 51"/>
          <p:cNvGrpSpPr>
            <a:grpSpLocks noChangeAspect="1"/>
          </p:cNvGrpSpPr>
          <p:nvPr/>
        </p:nvGrpSpPr>
        <p:grpSpPr bwMode="auto">
          <a:xfrm>
            <a:off x="6680200" y="1780117"/>
            <a:ext cx="440267" cy="421216"/>
            <a:chOff x="3156" y="841"/>
            <a:chExt cx="208" cy="199"/>
          </a:xfrm>
          <a:solidFill>
            <a:srgbClr val="FFFFFF"/>
          </a:solidFill>
        </p:grpSpPr>
        <p:sp>
          <p:nvSpPr>
            <p:cNvPr id="53" name="Freeform 5"/>
            <p:cNvSpPr>
              <a:spLocks noEditPoints="1"/>
            </p:cNvSpPr>
            <p:nvPr/>
          </p:nvSpPr>
          <p:spPr bwMode="auto">
            <a:xfrm>
              <a:off x="3156" y="841"/>
              <a:ext cx="208" cy="199"/>
            </a:xfrm>
            <a:custGeom>
              <a:avLst/>
              <a:gdLst>
                <a:gd name="T0" fmla="*/ 604 w 638"/>
                <a:gd name="T1" fmla="*/ 449 h 612"/>
                <a:gd name="T2" fmla="*/ 594 w 638"/>
                <a:gd name="T3" fmla="*/ 449 h 612"/>
                <a:gd name="T4" fmla="*/ 543 w 638"/>
                <a:gd name="T5" fmla="*/ 205 h 612"/>
                <a:gd name="T6" fmla="*/ 514 w 638"/>
                <a:gd name="T7" fmla="*/ 183 h 612"/>
                <a:gd name="T8" fmla="*/ 494 w 638"/>
                <a:gd name="T9" fmla="*/ 183 h 612"/>
                <a:gd name="T10" fmla="*/ 494 w 638"/>
                <a:gd name="T11" fmla="*/ 131 h 612"/>
                <a:gd name="T12" fmla="*/ 522 w 638"/>
                <a:gd name="T13" fmla="*/ 131 h 612"/>
                <a:gd name="T14" fmla="*/ 554 w 638"/>
                <a:gd name="T15" fmla="*/ 99 h 612"/>
                <a:gd name="T16" fmla="*/ 554 w 638"/>
                <a:gd name="T17" fmla="*/ 32 h 612"/>
                <a:gd name="T18" fmla="*/ 522 w 638"/>
                <a:gd name="T19" fmla="*/ 0 h 612"/>
                <a:gd name="T20" fmla="*/ 269 w 638"/>
                <a:gd name="T21" fmla="*/ 0 h 612"/>
                <a:gd name="T22" fmla="*/ 237 w 638"/>
                <a:gd name="T23" fmla="*/ 32 h 612"/>
                <a:gd name="T24" fmla="*/ 237 w 638"/>
                <a:gd name="T25" fmla="*/ 99 h 612"/>
                <a:gd name="T26" fmla="*/ 269 w 638"/>
                <a:gd name="T27" fmla="*/ 131 h 612"/>
                <a:gd name="T28" fmla="*/ 433 w 638"/>
                <a:gd name="T29" fmla="*/ 131 h 612"/>
                <a:gd name="T30" fmla="*/ 433 w 638"/>
                <a:gd name="T31" fmla="*/ 183 h 612"/>
                <a:gd name="T32" fmla="*/ 124 w 638"/>
                <a:gd name="T33" fmla="*/ 183 h 612"/>
                <a:gd name="T34" fmla="*/ 95 w 638"/>
                <a:gd name="T35" fmla="*/ 205 h 612"/>
                <a:gd name="T36" fmla="*/ 44 w 638"/>
                <a:gd name="T37" fmla="*/ 449 h 612"/>
                <a:gd name="T38" fmla="*/ 35 w 638"/>
                <a:gd name="T39" fmla="*/ 449 h 612"/>
                <a:gd name="T40" fmla="*/ 0 w 638"/>
                <a:gd name="T41" fmla="*/ 484 h 612"/>
                <a:gd name="T42" fmla="*/ 0 w 638"/>
                <a:gd name="T43" fmla="*/ 578 h 612"/>
                <a:gd name="T44" fmla="*/ 35 w 638"/>
                <a:gd name="T45" fmla="*/ 612 h 612"/>
                <a:gd name="T46" fmla="*/ 604 w 638"/>
                <a:gd name="T47" fmla="*/ 612 h 612"/>
                <a:gd name="T48" fmla="*/ 638 w 638"/>
                <a:gd name="T49" fmla="*/ 578 h 612"/>
                <a:gd name="T50" fmla="*/ 638 w 638"/>
                <a:gd name="T51" fmla="*/ 484 h 612"/>
                <a:gd name="T52" fmla="*/ 604 w 638"/>
                <a:gd name="T53" fmla="*/ 449 h 612"/>
                <a:gd name="T54" fmla="*/ 251 w 638"/>
                <a:gd name="T55" fmla="*/ 99 h 612"/>
                <a:gd name="T56" fmla="*/ 251 w 638"/>
                <a:gd name="T57" fmla="*/ 32 h 612"/>
                <a:gd name="T58" fmla="*/ 269 w 638"/>
                <a:gd name="T59" fmla="*/ 14 h 612"/>
                <a:gd name="T60" fmla="*/ 522 w 638"/>
                <a:gd name="T61" fmla="*/ 14 h 612"/>
                <a:gd name="T62" fmla="*/ 540 w 638"/>
                <a:gd name="T63" fmla="*/ 32 h 612"/>
                <a:gd name="T64" fmla="*/ 540 w 638"/>
                <a:gd name="T65" fmla="*/ 99 h 612"/>
                <a:gd name="T66" fmla="*/ 522 w 638"/>
                <a:gd name="T67" fmla="*/ 117 h 612"/>
                <a:gd name="T68" fmla="*/ 269 w 638"/>
                <a:gd name="T69" fmla="*/ 117 h 612"/>
                <a:gd name="T70" fmla="*/ 251 w 638"/>
                <a:gd name="T71" fmla="*/ 99 h 612"/>
                <a:gd name="T72" fmla="*/ 447 w 638"/>
                <a:gd name="T73" fmla="*/ 131 h 612"/>
                <a:gd name="T74" fmla="*/ 480 w 638"/>
                <a:gd name="T75" fmla="*/ 131 h 612"/>
                <a:gd name="T76" fmla="*/ 480 w 638"/>
                <a:gd name="T77" fmla="*/ 183 h 612"/>
                <a:gd name="T78" fmla="*/ 447 w 638"/>
                <a:gd name="T79" fmla="*/ 183 h 612"/>
                <a:gd name="T80" fmla="*/ 447 w 638"/>
                <a:gd name="T81" fmla="*/ 131 h 612"/>
                <a:gd name="T82" fmla="*/ 624 w 638"/>
                <a:gd name="T83" fmla="*/ 578 h 612"/>
                <a:gd name="T84" fmla="*/ 604 w 638"/>
                <a:gd name="T85" fmla="*/ 598 h 612"/>
                <a:gd name="T86" fmla="*/ 35 w 638"/>
                <a:gd name="T87" fmla="*/ 598 h 612"/>
                <a:gd name="T88" fmla="*/ 14 w 638"/>
                <a:gd name="T89" fmla="*/ 578 h 612"/>
                <a:gd name="T90" fmla="*/ 14 w 638"/>
                <a:gd name="T91" fmla="*/ 484 h 612"/>
                <a:gd name="T92" fmla="*/ 35 w 638"/>
                <a:gd name="T93" fmla="*/ 463 h 612"/>
                <a:gd name="T94" fmla="*/ 50 w 638"/>
                <a:gd name="T95" fmla="*/ 463 h 612"/>
                <a:gd name="T96" fmla="*/ 57 w 638"/>
                <a:gd name="T97" fmla="*/ 458 h 612"/>
                <a:gd name="T98" fmla="*/ 109 w 638"/>
                <a:gd name="T99" fmla="*/ 208 h 612"/>
                <a:gd name="T100" fmla="*/ 124 w 638"/>
                <a:gd name="T101" fmla="*/ 197 h 612"/>
                <a:gd name="T102" fmla="*/ 514 w 638"/>
                <a:gd name="T103" fmla="*/ 197 h 612"/>
                <a:gd name="T104" fmla="*/ 529 w 638"/>
                <a:gd name="T105" fmla="*/ 208 h 612"/>
                <a:gd name="T106" fmla="*/ 581 w 638"/>
                <a:gd name="T107" fmla="*/ 458 h 612"/>
                <a:gd name="T108" fmla="*/ 588 w 638"/>
                <a:gd name="T109" fmla="*/ 463 h 612"/>
                <a:gd name="T110" fmla="*/ 604 w 638"/>
                <a:gd name="T111" fmla="*/ 463 h 612"/>
                <a:gd name="T112" fmla="*/ 624 w 638"/>
                <a:gd name="T113" fmla="*/ 484 h 612"/>
                <a:gd name="T114" fmla="*/ 624 w 638"/>
                <a:gd name="T115" fmla="*/ 57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6"/>
            <p:cNvSpPr>
              <a:spLocks noEditPoints="1"/>
            </p:cNvSpPr>
            <p:nvPr/>
          </p:nvSpPr>
          <p:spPr bwMode="auto">
            <a:xfrm>
              <a:off x="3252" y="913"/>
              <a:ext cx="77" cy="51"/>
            </a:xfrm>
            <a:custGeom>
              <a:avLst/>
              <a:gdLst>
                <a:gd name="T0" fmla="*/ 17 w 234"/>
                <a:gd name="T1" fmla="*/ 155 h 155"/>
                <a:gd name="T2" fmla="*/ 218 w 234"/>
                <a:gd name="T3" fmla="*/ 155 h 155"/>
                <a:gd name="T4" fmla="*/ 230 w 234"/>
                <a:gd name="T5" fmla="*/ 150 h 155"/>
                <a:gd name="T6" fmla="*/ 233 w 234"/>
                <a:gd name="T7" fmla="*/ 137 h 155"/>
                <a:gd name="T8" fmla="*/ 214 w 234"/>
                <a:gd name="T9" fmla="*/ 14 h 155"/>
                <a:gd name="T10" fmla="*/ 197 w 234"/>
                <a:gd name="T11" fmla="*/ 0 h 155"/>
                <a:gd name="T12" fmla="*/ 18 w 234"/>
                <a:gd name="T13" fmla="*/ 0 h 155"/>
                <a:gd name="T14" fmla="*/ 2 w 234"/>
                <a:gd name="T15" fmla="*/ 15 h 155"/>
                <a:gd name="T16" fmla="*/ 1 w 234"/>
                <a:gd name="T17" fmla="*/ 138 h 155"/>
                <a:gd name="T18" fmla="*/ 5 w 234"/>
                <a:gd name="T19" fmla="*/ 150 h 155"/>
                <a:gd name="T20" fmla="*/ 17 w 234"/>
                <a:gd name="T21" fmla="*/ 155 h 155"/>
                <a:gd name="T22" fmla="*/ 16 w 234"/>
                <a:gd name="T23" fmla="*/ 15 h 155"/>
                <a:gd name="T24" fmla="*/ 18 w 234"/>
                <a:gd name="T25" fmla="*/ 14 h 155"/>
                <a:gd name="T26" fmla="*/ 197 w 234"/>
                <a:gd name="T27" fmla="*/ 14 h 155"/>
                <a:gd name="T28" fmla="*/ 200 w 234"/>
                <a:gd name="T29" fmla="*/ 16 h 155"/>
                <a:gd name="T30" fmla="*/ 220 w 234"/>
                <a:gd name="T31" fmla="*/ 139 h 155"/>
                <a:gd name="T32" fmla="*/ 219 w 234"/>
                <a:gd name="T33" fmla="*/ 140 h 155"/>
                <a:gd name="T34" fmla="*/ 218 w 234"/>
                <a:gd name="T35" fmla="*/ 141 h 155"/>
                <a:gd name="T36" fmla="*/ 17 w 234"/>
                <a:gd name="T37" fmla="*/ 141 h 155"/>
                <a:gd name="T38" fmla="*/ 15 w 234"/>
                <a:gd name="T39" fmla="*/ 140 h 155"/>
                <a:gd name="T40" fmla="*/ 15 w 234"/>
                <a:gd name="T41" fmla="*/ 138 h 155"/>
                <a:gd name="T42" fmla="*/ 16 w 234"/>
                <a:gd name="T4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 h="155">
                  <a:moveTo>
                    <a:pt x="17" y="155"/>
                  </a:moveTo>
                  <a:cubicBezTo>
                    <a:pt x="218" y="155"/>
                    <a:pt x="218" y="155"/>
                    <a:pt x="218" y="155"/>
                  </a:cubicBezTo>
                  <a:cubicBezTo>
                    <a:pt x="223" y="155"/>
                    <a:pt x="227" y="153"/>
                    <a:pt x="230" y="150"/>
                  </a:cubicBezTo>
                  <a:cubicBezTo>
                    <a:pt x="233" y="146"/>
                    <a:pt x="234" y="142"/>
                    <a:pt x="233" y="137"/>
                  </a:cubicBezTo>
                  <a:cubicBezTo>
                    <a:pt x="214" y="14"/>
                    <a:pt x="214" y="14"/>
                    <a:pt x="214" y="14"/>
                  </a:cubicBezTo>
                  <a:cubicBezTo>
                    <a:pt x="213" y="6"/>
                    <a:pt x="205" y="0"/>
                    <a:pt x="197" y="0"/>
                  </a:cubicBezTo>
                  <a:cubicBezTo>
                    <a:pt x="18" y="0"/>
                    <a:pt x="18" y="0"/>
                    <a:pt x="18" y="0"/>
                  </a:cubicBezTo>
                  <a:cubicBezTo>
                    <a:pt x="9" y="0"/>
                    <a:pt x="2" y="7"/>
                    <a:pt x="2" y="15"/>
                  </a:cubicBezTo>
                  <a:cubicBezTo>
                    <a:pt x="1" y="138"/>
                    <a:pt x="1" y="138"/>
                    <a:pt x="1" y="138"/>
                  </a:cubicBezTo>
                  <a:cubicBezTo>
                    <a:pt x="0" y="142"/>
                    <a:pt x="2" y="147"/>
                    <a:pt x="5" y="150"/>
                  </a:cubicBezTo>
                  <a:cubicBezTo>
                    <a:pt x="8" y="153"/>
                    <a:pt x="13" y="155"/>
                    <a:pt x="17" y="155"/>
                  </a:cubicBezTo>
                  <a:close/>
                  <a:moveTo>
                    <a:pt x="16" y="15"/>
                  </a:moveTo>
                  <a:cubicBezTo>
                    <a:pt x="16" y="15"/>
                    <a:pt x="17" y="14"/>
                    <a:pt x="18" y="14"/>
                  </a:cubicBezTo>
                  <a:cubicBezTo>
                    <a:pt x="197" y="14"/>
                    <a:pt x="197" y="14"/>
                    <a:pt x="197" y="14"/>
                  </a:cubicBezTo>
                  <a:cubicBezTo>
                    <a:pt x="199" y="14"/>
                    <a:pt x="200" y="16"/>
                    <a:pt x="200" y="16"/>
                  </a:cubicBezTo>
                  <a:cubicBezTo>
                    <a:pt x="220" y="139"/>
                    <a:pt x="220" y="139"/>
                    <a:pt x="220" y="139"/>
                  </a:cubicBezTo>
                  <a:cubicBezTo>
                    <a:pt x="220" y="140"/>
                    <a:pt x="220" y="140"/>
                    <a:pt x="219" y="140"/>
                  </a:cubicBezTo>
                  <a:cubicBezTo>
                    <a:pt x="219" y="141"/>
                    <a:pt x="219" y="141"/>
                    <a:pt x="218" y="141"/>
                  </a:cubicBezTo>
                  <a:cubicBezTo>
                    <a:pt x="17" y="141"/>
                    <a:pt x="17" y="141"/>
                    <a:pt x="17" y="141"/>
                  </a:cubicBezTo>
                  <a:cubicBezTo>
                    <a:pt x="16" y="141"/>
                    <a:pt x="16" y="140"/>
                    <a:pt x="15" y="140"/>
                  </a:cubicBezTo>
                  <a:cubicBezTo>
                    <a:pt x="15" y="140"/>
                    <a:pt x="15" y="139"/>
                    <a:pt x="15" y="138"/>
                  </a:cubicBezTo>
                  <a:lnTo>
                    <a:pt x="16"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7"/>
            <p:cNvSpPr>
              <a:spLocks noEditPoints="1"/>
            </p:cNvSpPr>
            <p:nvPr/>
          </p:nvSpPr>
          <p:spPr bwMode="auto">
            <a:xfrm>
              <a:off x="3196" y="913"/>
              <a:ext cx="48" cy="22"/>
            </a:xfrm>
            <a:custGeom>
              <a:avLst/>
              <a:gdLst>
                <a:gd name="T0" fmla="*/ 15 w 147"/>
                <a:gd name="T1" fmla="*/ 66 h 66"/>
                <a:gd name="T2" fmla="*/ 129 w 147"/>
                <a:gd name="T3" fmla="*/ 66 h 66"/>
                <a:gd name="T4" fmla="*/ 145 w 147"/>
                <a:gd name="T5" fmla="*/ 51 h 66"/>
                <a:gd name="T6" fmla="*/ 147 w 147"/>
                <a:gd name="T7" fmla="*/ 16 h 66"/>
                <a:gd name="T8" fmla="*/ 143 w 147"/>
                <a:gd name="T9" fmla="*/ 5 h 66"/>
                <a:gd name="T10" fmla="*/ 132 w 147"/>
                <a:gd name="T11" fmla="*/ 0 h 66"/>
                <a:gd name="T12" fmla="*/ 23 w 147"/>
                <a:gd name="T13" fmla="*/ 0 h 66"/>
                <a:gd name="T14" fmla="*/ 6 w 147"/>
                <a:gd name="T15" fmla="*/ 14 h 66"/>
                <a:gd name="T16" fmla="*/ 1 w 147"/>
                <a:gd name="T17" fmla="*/ 49 h 66"/>
                <a:gd name="T18" fmla="*/ 4 w 147"/>
                <a:gd name="T19" fmla="*/ 61 h 66"/>
                <a:gd name="T20" fmla="*/ 15 w 147"/>
                <a:gd name="T21" fmla="*/ 66 h 66"/>
                <a:gd name="T22" fmla="*/ 20 w 147"/>
                <a:gd name="T23" fmla="*/ 16 h 66"/>
                <a:gd name="T24" fmla="*/ 23 w 147"/>
                <a:gd name="T25" fmla="*/ 14 h 66"/>
                <a:gd name="T26" fmla="*/ 132 w 147"/>
                <a:gd name="T27" fmla="*/ 14 h 66"/>
                <a:gd name="T28" fmla="*/ 133 w 147"/>
                <a:gd name="T29" fmla="*/ 15 h 66"/>
                <a:gd name="T30" fmla="*/ 131 w 147"/>
                <a:gd name="T31" fmla="*/ 50 h 66"/>
                <a:gd name="T32" fmla="*/ 129 w 147"/>
                <a:gd name="T33" fmla="*/ 52 h 66"/>
                <a:gd name="T34" fmla="*/ 15 w 147"/>
                <a:gd name="T35" fmla="*/ 52 h 66"/>
                <a:gd name="T36" fmla="*/ 14 w 147"/>
                <a:gd name="T37" fmla="*/ 51 h 66"/>
                <a:gd name="T38" fmla="*/ 20 w 147"/>
                <a:gd name="T3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66">
                  <a:moveTo>
                    <a:pt x="15" y="66"/>
                  </a:moveTo>
                  <a:cubicBezTo>
                    <a:pt x="129" y="66"/>
                    <a:pt x="129" y="66"/>
                    <a:pt x="129" y="66"/>
                  </a:cubicBezTo>
                  <a:cubicBezTo>
                    <a:pt x="138" y="66"/>
                    <a:pt x="145" y="59"/>
                    <a:pt x="145" y="51"/>
                  </a:cubicBezTo>
                  <a:cubicBezTo>
                    <a:pt x="147" y="16"/>
                    <a:pt x="147" y="16"/>
                    <a:pt x="147" y="16"/>
                  </a:cubicBezTo>
                  <a:cubicBezTo>
                    <a:pt x="147" y="12"/>
                    <a:pt x="146" y="8"/>
                    <a:pt x="143" y="5"/>
                  </a:cubicBezTo>
                  <a:cubicBezTo>
                    <a:pt x="140" y="2"/>
                    <a:pt x="136" y="0"/>
                    <a:pt x="132" y="0"/>
                  </a:cubicBezTo>
                  <a:cubicBezTo>
                    <a:pt x="23" y="0"/>
                    <a:pt x="23" y="0"/>
                    <a:pt x="23" y="0"/>
                  </a:cubicBezTo>
                  <a:cubicBezTo>
                    <a:pt x="15" y="0"/>
                    <a:pt x="7" y="6"/>
                    <a:pt x="6" y="14"/>
                  </a:cubicBezTo>
                  <a:cubicBezTo>
                    <a:pt x="1" y="49"/>
                    <a:pt x="1" y="49"/>
                    <a:pt x="1" y="49"/>
                  </a:cubicBezTo>
                  <a:cubicBezTo>
                    <a:pt x="0" y="53"/>
                    <a:pt x="1" y="57"/>
                    <a:pt x="4" y="61"/>
                  </a:cubicBezTo>
                  <a:cubicBezTo>
                    <a:pt x="7" y="64"/>
                    <a:pt x="11" y="66"/>
                    <a:pt x="15" y="66"/>
                  </a:cubicBezTo>
                  <a:close/>
                  <a:moveTo>
                    <a:pt x="20" y="16"/>
                  </a:moveTo>
                  <a:cubicBezTo>
                    <a:pt x="20" y="16"/>
                    <a:pt x="21" y="14"/>
                    <a:pt x="23" y="14"/>
                  </a:cubicBezTo>
                  <a:cubicBezTo>
                    <a:pt x="132" y="14"/>
                    <a:pt x="132" y="14"/>
                    <a:pt x="132" y="14"/>
                  </a:cubicBezTo>
                  <a:cubicBezTo>
                    <a:pt x="133" y="14"/>
                    <a:pt x="133" y="15"/>
                    <a:pt x="133" y="15"/>
                  </a:cubicBezTo>
                  <a:cubicBezTo>
                    <a:pt x="131" y="50"/>
                    <a:pt x="131" y="50"/>
                    <a:pt x="131" y="50"/>
                  </a:cubicBezTo>
                  <a:cubicBezTo>
                    <a:pt x="131" y="51"/>
                    <a:pt x="130" y="52"/>
                    <a:pt x="129" y="52"/>
                  </a:cubicBezTo>
                  <a:cubicBezTo>
                    <a:pt x="15" y="52"/>
                    <a:pt x="15" y="52"/>
                    <a:pt x="15" y="52"/>
                  </a:cubicBezTo>
                  <a:cubicBezTo>
                    <a:pt x="15" y="52"/>
                    <a:pt x="14" y="51"/>
                    <a:pt x="14" y="51"/>
                  </a:cubicBezTo>
                  <a:lnTo>
                    <a:pt x="2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8"/>
            <p:cNvSpPr>
              <a:spLocks/>
            </p:cNvSpPr>
            <p:nvPr/>
          </p:nvSpPr>
          <p:spPr bwMode="auto">
            <a:xfrm>
              <a:off x="3173" y="1005"/>
              <a:ext cx="175" cy="4"/>
            </a:xfrm>
            <a:custGeom>
              <a:avLst/>
              <a:gdLst>
                <a:gd name="T0" fmla="*/ 530 w 537"/>
                <a:gd name="T1" fmla="*/ 0 h 14"/>
                <a:gd name="T2" fmla="*/ 7 w 537"/>
                <a:gd name="T3" fmla="*/ 0 h 14"/>
                <a:gd name="T4" fmla="*/ 0 w 537"/>
                <a:gd name="T5" fmla="*/ 7 h 14"/>
                <a:gd name="T6" fmla="*/ 7 w 537"/>
                <a:gd name="T7" fmla="*/ 14 h 14"/>
                <a:gd name="T8" fmla="*/ 530 w 537"/>
                <a:gd name="T9" fmla="*/ 14 h 14"/>
                <a:gd name="T10" fmla="*/ 537 w 537"/>
                <a:gd name="T11" fmla="*/ 7 h 14"/>
                <a:gd name="T12" fmla="*/ 530 w 53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37" h="14">
                  <a:moveTo>
                    <a:pt x="530" y="0"/>
                  </a:moveTo>
                  <a:cubicBezTo>
                    <a:pt x="7" y="0"/>
                    <a:pt x="7" y="0"/>
                    <a:pt x="7" y="0"/>
                  </a:cubicBezTo>
                  <a:cubicBezTo>
                    <a:pt x="3" y="0"/>
                    <a:pt x="0" y="3"/>
                    <a:pt x="0" y="7"/>
                  </a:cubicBezTo>
                  <a:cubicBezTo>
                    <a:pt x="0" y="11"/>
                    <a:pt x="3" y="14"/>
                    <a:pt x="7" y="14"/>
                  </a:cubicBezTo>
                  <a:cubicBezTo>
                    <a:pt x="530" y="14"/>
                    <a:pt x="530" y="14"/>
                    <a:pt x="530" y="14"/>
                  </a:cubicBezTo>
                  <a:cubicBezTo>
                    <a:pt x="533" y="14"/>
                    <a:pt x="537" y="11"/>
                    <a:pt x="537" y="7"/>
                  </a:cubicBezTo>
                  <a:cubicBezTo>
                    <a:pt x="537" y="3"/>
                    <a:pt x="533" y="0"/>
                    <a:pt x="53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9"/>
            <p:cNvSpPr>
              <a:spLocks/>
            </p:cNvSpPr>
            <p:nvPr/>
          </p:nvSpPr>
          <p:spPr bwMode="auto">
            <a:xfrm>
              <a:off x="3254" y="865"/>
              <a:ext cx="69" cy="5"/>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1"/>
                    <a:pt x="4" y="14"/>
                    <a:pt x="7" y="14"/>
                  </a:cubicBezTo>
                  <a:cubicBezTo>
                    <a:pt x="205" y="14"/>
                    <a:pt x="205" y="14"/>
                    <a:pt x="205" y="14"/>
                  </a:cubicBezTo>
                  <a:cubicBezTo>
                    <a:pt x="208" y="14"/>
                    <a:pt x="212" y="11"/>
                    <a:pt x="212" y="7"/>
                  </a:cubicBezTo>
                  <a:cubicBezTo>
                    <a:pt x="212" y="3"/>
                    <a:pt x="208" y="0"/>
                    <a:pt x="2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10"/>
            <p:cNvSpPr>
              <a:spLocks/>
            </p:cNvSpPr>
            <p:nvPr/>
          </p:nvSpPr>
          <p:spPr bwMode="auto">
            <a:xfrm>
              <a:off x="3254" y="855"/>
              <a:ext cx="69" cy="4"/>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0"/>
                    <a:pt x="4" y="14"/>
                    <a:pt x="7" y="14"/>
                  </a:cubicBezTo>
                  <a:cubicBezTo>
                    <a:pt x="205" y="14"/>
                    <a:pt x="205" y="14"/>
                    <a:pt x="205" y="14"/>
                  </a:cubicBezTo>
                  <a:cubicBezTo>
                    <a:pt x="208" y="14"/>
                    <a:pt x="212" y="10"/>
                    <a:pt x="212" y="7"/>
                  </a:cubicBezTo>
                  <a:cubicBezTo>
                    <a:pt x="212" y="3"/>
                    <a:pt x="208" y="0"/>
                    <a:pt x="2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4634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graphicEl>
                                              <a:dgm id="{80C83430-0DBD-4F49-9E64-0C82594BD9F0}"/>
                                            </p:graphicEl>
                                          </p:spTgt>
                                        </p:tgtEl>
                                        <p:attrNameLst>
                                          <p:attrName>style.visibility</p:attrName>
                                        </p:attrNameLst>
                                      </p:cBhvr>
                                      <p:to>
                                        <p:strVal val="visible"/>
                                      </p:to>
                                    </p:set>
                                    <p:animEffect transition="in" filter="fade">
                                      <p:cBhvr>
                                        <p:cTn id="7" dur="200"/>
                                        <p:tgtEl>
                                          <p:spTgt spid="31">
                                            <p:graphicEl>
                                              <a:dgm id="{80C83430-0DBD-4F49-9E64-0C82594BD9F0}"/>
                                            </p:graphicEl>
                                          </p:spTgt>
                                        </p:tgtEl>
                                      </p:cBhvr>
                                    </p:animEffect>
                                  </p:childTnLst>
                                </p:cTn>
                              </p:par>
                              <p:par>
                                <p:cTn id="8" presetID="22" presetClass="entr" presetSubtype="8" fill="hold" nodeType="withEffect">
                                  <p:stCondLst>
                                    <p:cond delay="2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
                                        <p:tgtEl>
                                          <p:spTgt spid="44"/>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200"/>
                                        <p:tgtEl>
                                          <p:spTgt spid="46"/>
                                        </p:tgtEl>
                                      </p:cBhvr>
                                    </p:animEffect>
                                  </p:childTnLst>
                                </p:cTn>
                              </p:par>
                              <p:par>
                                <p:cTn id="14" presetID="10" presetClass="entr" presetSubtype="0" fill="hold" nodeType="withEffect">
                                  <p:stCondLst>
                                    <p:cond delay="4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200"/>
                                        <p:tgtEl>
                                          <p:spTgt spid="49"/>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300"/>
                                  </p:stCondLst>
                                  <p:childTnLst>
                                    <p:set>
                                      <p:cBhvr>
                                        <p:cTn id="23" dur="1" fill="hold">
                                          <p:stCondLst>
                                            <p:cond delay="0"/>
                                          </p:stCondLst>
                                        </p:cTn>
                                        <p:tgtEl>
                                          <p:spTgt spid="31">
                                            <p:graphicEl>
                                              <a:dgm id="{87FD9542-8FD3-C842-BF99-47B1884B62F8}"/>
                                            </p:graphicEl>
                                          </p:spTgt>
                                        </p:tgtEl>
                                        <p:attrNameLst>
                                          <p:attrName>style.visibility</p:attrName>
                                        </p:attrNameLst>
                                      </p:cBhvr>
                                      <p:to>
                                        <p:strVal val="visible"/>
                                      </p:to>
                                    </p:set>
                                    <p:animEffect transition="in" filter="fade">
                                      <p:cBhvr>
                                        <p:cTn id="24" dur="200"/>
                                        <p:tgtEl>
                                          <p:spTgt spid="31">
                                            <p:graphicEl>
                                              <a:dgm id="{87FD9542-8FD3-C842-BF99-47B1884B62F8}"/>
                                            </p:graphicEl>
                                          </p:spTgt>
                                        </p:tgtEl>
                                      </p:cBhvr>
                                    </p:animEffect>
                                  </p:childTnLst>
                                </p:cTn>
                              </p:par>
                              <p:par>
                                <p:cTn id="25" presetID="22" presetClass="entr" presetSubtype="8" fill="hold" nodeType="withEffect">
                                  <p:stCondLst>
                                    <p:cond delay="50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
                                        <p:tgtEl>
                                          <p:spTgt spid="43"/>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200"/>
                                        <p:tgtEl>
                                          <p:spTgt spid="45"/>
                                        </p:tgtEl>
                                      </p:cBhvr>
                                    </p:animEffect>
                                  </p:childTnLst>
                                </p:cTn>
                              </p:par>
                              <p:par>
                                <p:cTn id="34" presetID="10" presetClass="entr" presetSubtype="0" fill="hold" nodeType="withEffect">
                                  <p:stCondLst>
                                    <p:cond delay="70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2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600"/>
                                  </p:stCondLst>
                                  <p:childTnLst>
                                    <p:set>
                                      <p:cBhvr>
                                        <p:cTn id="40" dur="1" fill="hold">
                                          <p:stCondLst>
                                            <p:cond delay="0"/>
                                          </p:stCondLst>
                                        </p:cTn>
                                        <p:tgtEl>
                                          <p:spTgt spid="31">
                                            <p:graphicEl>
                                              <a:dgm id="{19D3CC6C-315D-6D46-A1D0-2DDEC1C7A2BA}"/>
                                            </p:graphicEl>
                                          </p:spTgt>
                                        </p:tgtEl>
                                        <p:attrNameLst>
                                          <p:attrName>style.visibility</p:attrName>
                                        </p:attrNameLst>
                                      </p:cBhvr>
                                      <p:to>
                                        <p:strVal val="visible"/>
                                      </p:to>
                                    </p:set>
                                    <p:animEffect transition="in" filter="fade">
                                      <p:cBhvr>
                                        <p:cTn id="41" dur="200"/>
                                        <p:tgtEl>
                                          <p:spTgt spid="31">
                                            <p:graphicEl>
                                              <a:dgm id="{19D3CC6C-315D-6D46-A1D0-2DDEC1C7A2BA}"/>
                                            </p:graphicEl>
                                          </p:spTgt>
                                        </p:tgtEl>
                                      </p:cBhvr>
                                    </p:animEffect>
                                  </p:childTnLst>
                                </p:cTn>
                              </p:par>
                              <p:par>
                                <p:cTn id="42" presetID="22" presetClass="entr" presetSubtype="8" fill="hold" nodeType="withEffect">
                                  <p:stCondLst>
                                    <p:cond delay="80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200"/>
                                        <p:tgtEl>
                                          <p:spTgt spid="4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200"/>
                                        <p:tgtEl>
                                          <p:spTgt spid="36"/>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200"/>
                                        <p:tgtEl>
                                          <p:spTgt spid="47"/>
                                        </p:tgtEl>
                                      </p:cBhvr>
                                    </p:animEffect>
                                  </p:childTnLst>
                                </p:cTn>
                              </p:par>
                              <p:par>
                                <p:cTn id="51" presetID="10" presetClass="entr" presetSubtype="0" fill="hold" nodeType="withEffect">
                                  <p:stCondLst>
                                    <p:cond delay="100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2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900"/>
                                  </p:stCondLst>
                                  <p:childTnLst>
                                    <p:set>
                                      <p:cBhvr>
                                        <p:cTn id="57" dur="1" fill="hold">
                                          <p:stCondLst>
                                            <p:cond delay="0"/>
                                          </p:stCondLst>
                                        </p:cTn>
                                        <p:tgtEl>
                                          <p:spTgt spid="31">
                                            <p:graphicEl>
                                              <a:dgm id="{CBDC1C1A-EBA1-C041-91B6-DB84A72A1EA4}"/>
                                            </p:graphicEl>
                                          </p:spTgt>
                                        </p:tgtEl>
                                        <p:attrNameLst>
                                          <p:attrName>style.visibility</p:attrName>
                                        </p:attrNameLst>
                                      </p:cBhvr>
                                      <p:to>
                                        <p:strVal val="visible"/>
                                      </p:to>
                                    </p:set>
                                    <p:animEffect transition="in" filter="fade">
                                      <p:cBhvr>
                                        <p:cTn id="58" dur="200"/>
                                        <p:tgtEl>
                                          <p:spTgt spid="31">
                                            <p:graphicEl>
                                              <a:dgm id="{CBDC1C1A-EBA1-C041-91B6-DB84A72A1EA4}"/>
                                            </p:graphicEl>
                                          </p:spTgt>
                                        </p:tgtEl>
                                      </p:cBhvr>
                                    </p:animEffect>
                                  </p:childTnLst>
                                </p:cTn>
                              </p:par>
                              <p:par>
                                <p:cTn id="59" presetID="22" presetClass="entr" presetSubtype="8" fill="hold" nodeType="withEffect">
                                  <p:stCondLst>
                                    <p:cond delay="110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200"/>
                                        <p:tgtEl>
                                          <p:spTgt spid="41"/>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00"/>
                                        <p:tgtEl>
                                          <p:spTgt spid="40"/>
                                        </p:tgtEl>
                                      </p:cBhvr>
                                    </p:animEffect>
                                  </p:childTnLst>
                                </p:cTn>
                              </p:par>
                              <p:par>
                                <p:cTn id="65" presetID="10" presetClass="entr" presetSubtype="0" fill="hold" grpId="0" nodeType="withEffect">
                                  <p:stCondLst>
                                    <p:cond delay="130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00"/>
                                        <p:tgtEl>
                                          <p:spTgt spid="48"/>
                                        </p:tgtEl>
                                      </p:cBhvr>
                                    </p:animEffect>
                                  </p:childTnLst>
                                </p:cTn>
                              </p:par>
                              <p:par>
                                <p:cTn id="68" presetID="10" presetClass="entr" presetSubtype="0" fill="hold" nodeType="withEffect">
                                  <p:stCondLst>
                                    <p:cond delay="130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2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Sub>
          <a:bldDgm bld="one" rev="1"/>
        </p:bldSub>
      </p:bldGraphic>
      <p:bldP spid="33" grpId="0"/>
      <p:bldP spid="35" grpId="0"/>
      <p:bldP spid="36" grpId="0"/>
      <p:bldP spid="40" grpId="0"/>
      <p:bldP spid="45" grpId="0" animBg="1"/>
      <p:bldP spid="46" grpId="0" animBg="1"/>
      <p:bldP spid="47" grpId="0" animBg="1"/>
      <p:bldP spid="4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ie 20"/>
          <p:cNvSpPr/>
          <p:nvPr/>
        </p:nvSpPr>
        <p:spPr>
          <a:xfrm rot="16200000">
            <a:off x="7728181" y="1020207"/>
            <a:ext cx="743712" cy="743712"/>
          </a:xfrm>
          <a:prstGeom prst="pie">
            <a:avLst>
              <a:gd name="adj1" fmla="val 0"/>
              <a:gd name="adj2" fmla="val 1277848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 name="Title 1"/>
          <p:cNvSpPr>
            <a:spLocks noGrp="1"/>
          </p:cNvSpPr>
          <p:nvPr>
            <p:ph type="title"/>
          </p:nvPr>
        </p:nvSpPr>
        <p:spPr/>
        <p:txBody>
          <a:bodyPr/>
          <a:lstStyle/>
          <a:p>
            <a:r>
              <a:rPr lang="en-US" dirty="0" err="1"/>
              <a:t>Xxxxxx</a:t>
            </a:r>
            <a:r>
              <a:rPr lang="en-US" dirty="0"/>
              <a:t> xx x</a:t>
            </a:r>
          </a:p>
        </p:txBody>
      </p:sp>
      <p:cxnSp>
        <p:nvCxnSpPr>
          <p:cNvPr id="19" name="Straight Connector 18"/>
          <p:cNvCxnSpPr/>
          <p:nvPr/>
        </p:nvCxnSpPr>
        <p:spPr>
          <a:xfrm flipV="1">
            <a:off x="7772343" y="1429902"/>
            <a:ext cx="316021" cy="1173261"/>
          </a:xfrm>
          <a:prstGeom prst="line">
            <a:avLst/>
          </a:prstGeom>
        </p:spPr>
        <p:style>
          <a:lnRef idx="1">
            <a:schemeClr val="accent1"/>
          </a:lnRef>
          <a:fillRef idx="0">
            <a:schemeClr val="accent1"/>
          </a:fillRef>
          <a:effectRef idx="0">
            <a:schemeClr val="accent1"/>
          </a:effectRef>
          <a:fontRef idx="minor">
            <a:schemeClr val="tx1"/>
          </a:fontRef>
        </p:style>
      </p:cxnSp>
      <p:sp useBgFill="1">
        <p:nvSpPr>
          <p:cNvPr id="15" name="Oval 14"/>
          <p:cNvSpPr>
            <a:spLocks noChangeArrowheads="1"/>
          </p:cNvSpPr>
          <p:nvPr/>
        </p:nvSpPr>
        <p:spPr bwMode="auto">
          <a:xfrm>
            <a:off x="7784016" y="1076043"/>
            <a:ext cx="632043" cy="632040"/>
          </a:xfrm>
          <a:prstGeom prst="ellipse">
            <a:avLst/>
          </a:prstGeom>
          <a:ln w="3175">
            <a:solidFill>
              <a:schemeClr val="accent1"/>
            </a:solidFill>
          </a:ln>
          <a:extLst/>
        </p:spPr>
        <p:txBody>
          <a:bodyPr vert="horz" wrap="none" lIns="121920" tIns="60960" rIns="121920" bIns="60960" numCol="1" anchor="ctr" anchorCtr="0" compatLnSpc="1">
            <a:prstTxWarp prst="textNoShape">
              <a:avLst/>
            </a:prstTxWarp>
          </a:bodyPr>
          <a:lstStyle/>
          <a:p>
            <a:pPr algn="ctr"/>
            <a:r>
              <a:rPr lang="en-US" sz="1467" dirty="0"/>
              <a:t>65%</a:t>
            </a:r>
          </a:p>
        </p:txBody>
      </p:sp>
      <p:sp>
        <p:nvSpPr>
          <p:cNvPr id="25" name="Rectangle 24"/>
          <p:cNvSpPr/>
          <p:nvPr/>
        </p:nvSpPr>
        <p:spPr>
          <a:xfrm>
            <a:off x="8493887" y="1052853"/>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6" name="Rectangle 25"/>
          <p:cNvSpPr/>
          <p:nvPr/>
        </p:nvSpPr>
        <p:spPr>
          <a:xfrm>
            <a:off x="9381875" y="1851846"/>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7" name="Rectangle 26"/>
          <p:cNvSpPr/>
          <p:nvPr/>
        </p:nvSpPr>
        <p:spPr>
          <a:xfrm>
            <a:off x="9381875" y="2882141"/>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8" name="Rectangle 27"/>
          <p:cNvSpPr/>
          <p:nvPr/>
        </p:nvSpPr>
        <p:spPr>
          <a:xfrm>
            <a:off x="9381875" y="3851298"/>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9" name="Rectangle 28"/>
          <p:cNvSpPr/>
          <p:nvPr/>
        </p:nvSpPr>
        <p:spPr>
          <a:xfrm>
            <a:off x="9381875" y="4930667"/>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30" name="Rectangle 29"/>
          <p:cNvSpPr/>
          <p:nvPr/>
        </p:nvSpPr>
        <p:spPr>
          <a:xfrm>
            <a:off x="8493887" y="5613359"/>
            <a:ext cx="2001893" cy="521297"/>
          </a:xfrm>
          <a:prstGeom prst="rect">
            <a:avLst/>
          </a:prstGeom>
        </p:spPr>
        <p:txBody>
          <a:bodyPr wrap="square">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cxnSp>
        <p:nvCxnSpPr>
          <p:cNvPr id="36" name="Straight Connector 35"/>
          <p:cNvCxnSpPr/>
          <p:nvPr/>
        </p:nvCxnSpPr>
        <p:spPr>
          <a:xfrm flipH="1" flipV="1">
            <a:off x="7872198" y="4470133"/>
            <a:ext cx="216167" cy="12558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801514" y="2168515"/>
            <a:ext cx="1131433" cy="414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72343" y="2613587"/>
            <a:ext cx="1153093" cy="578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72197" y="4470133"/>
            <a:ext cx="1049043" cy="6784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896271" y="4142643"/>
            <a:ext cx="1034245" cy="3564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e 23"/>
          <p:cNvSpPr/>
          <p:nvPr/>
        </p:nvSpPr>
        <p:spPr>
          <a:xfrm rot="16200000">
            <a:off x="8585405" y="2786257"/>
            <a:ext cx="743712" cy="743712"/>
          </a:xfrm>
          <a:prstGeom prst="pie">
            <a:avLst>
              <a:gd name="adj1" fmla="val 0"/>
              <a:gd name="adj2" fmla="val 88396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Pie 22"/>
          <p:cNvSpPr/>
          <p:nvPr/>
        </p:nvSpPr>
        <p:spPr>
          <a:xfrm rot="16200000">
            <a:off x="8585405" y="1755961"/>
            <a:ext cx="743712" cy="743712"/>
          </a:xfrm>
          <a:prstGeom prst="pie">
            <a:avLst>
              <a:gd name="adj1" fmla="val 0"/>
              <a:gd name="adj2" fmla="val 1935486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12" name="Oval 11"/>
          <p:cNvSpPr>
            <a:spLocks noChangeArrowheads="1"/>
          </p:cNvSpPr>
          <p:nvPr/>
        </p:nvSpPr>
        <p:spPr bwMode="auto">
          <a:xfrm>
            <a:off x="8641240" y="2842092"/>
            <a:ext cx="632043" cy="632040"/>
          </a:xfrm>
          <a:prstGeom prst="ellipse">
            <a:avLst/>
          </a:prstGeom>
          <a:ln w="3175">
            <a:solidFill>
              <a:schemeClr val="accent1"/>
            </a:solidFill>
          </a:ln>
          <a:extLst/>
        </p:spPr>
        <p:txBody>
          <a:bodyPr vert="horz" wrap="none" lIns="121920" tIns="60960" rIns="121920" bIns="60960" numCol="1" anchor="ctr" anchorCtr="0" compatLnSpc="1">
            <a:prstTxWarp prst="textNoShape">
              <a:avLst/>
            </a:prstTxWarp>
          </a:bodyPr>
          <a:lstStyle/>
          <a:p>
            <a:pPr algn="ctr"/>
            <a:r>
              <a:rPr lang="en-US" sz="1467" dirty="0"/>
              <a:t>40%</a:t>
            </a:r>
          </a:p>
        </p:txBody>
      </p:sp>
      <p:sp useBgFill="1">
        <p:nvSpPr>
          <p:cNvPr id="14" name="Oval 13"/>
          <p:cNvSpPr>
            <a:spLocks noChangeArrowheads="1"/>
          </p:cNvSpPr>
          <p:nvPr/>
        </p:nvSpPr>
        <p:spPr bwMode="auto">
          <a:xfrm>
            <a:off x="8641240" y="1811797"/>
            <a:ext cx="632043" cy="632040"/>
          </a:xfrm>
          <a:prstGeom prst="ellipse">
            <a:avLst/>
          </a:prstGeom>
          <a:ln w="3175">
            <a:solidFill>
              <a:schemeClr val="accent1"/>
            </a:solidFill>
          </a:ln>
          <a:extLst/>
        </p:spPr>
        <p:txBody>
          <a:bodyPr vert="horz" wrap="none" lIns="121920" tIns="60960" rIns="121920" bIns="60960" numCol="1" anchor="ctr" anchorCtr="0" compatLnSpc="1">
            <a:prstTxWarp prst="textNoShape">
              <a:avLst/>
            </a:prstTxWarp>
          </a:bodyPr>
          <a:lstStyle/>
          <a:p>
            <a:pPr algn="ctr"/>
            <a:r>
              <a:rPr lang="en-US" sz="1467" dirty="0"/>
              <a:t>90%</a:t>
            </a:r>
          </a:p>
        </p:txBody>
      </p:sp>
      <p:sp>
        <p:nvSpPr>
          <p:cNvPr id="32" name="Pie 31"/>
          <p:cNvSpPr/>
          <p:nvPr/>
        </p:nvSpPr>
        <p:spPr>
          <a:xfrm rot="16200000">
            <a:off x="8585405" y="4774920"/>
            <a:ext cx="743712" cy="743712"/>
          </a:xfrm>
          <a:prstGeom prst="pie">
            <a:avLst>
              <a:gd name="adj1" fmla="val 0"/>
              <a:gd name="adj2" fmla="val 1935486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3" name="Pie 32"/>
          <p:cNvSpPr/>
          <p:nvPr/>
        </p:nvSpPr>
        <p:spPr>
          <a:xfrm rot="16200000">
            <a:off x="8585405" y="3755415"/>
            <a:ext cx="743712" cy="743712"/>
          </a:xfrm>
          <a:prstGeom prst="pie">
            <a:avLst>
              <a:gd name="adj1" fmla="val 0"/>
              <a:gd name="adj2" fmla="val 1277848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35" name="Oval 34"/>
          <p:cNvSpPr>
            <a:spLocks noChangeArrowheads="1"/>
          </p:cNvSpPr>
          <p:nvPr/>
        </p:nvSpPr>
        <p:spPr bwMode="auto">
          <a:xfrm>
            <a:off x="8641240" y="4830756"/>
            <a:ext cx="632043" cy="632040"/>
          </a:xfrm>
          <a:prstGeom prst="ellipse">
            <a:avLst/>
          </a:prstGeom>
          <a:ln w="3175">
            <a:solidFill>
              <a:schemeClr val="accent3"/>
            </a:solidFill>
          </a:ln>
          <a:extLst/>
        </p:spPr>
        <p:txBody>
          <a:bodyPr vert="horz" wrap="none" lIns="121920" tIns="60960" rIns="121920" bIns="60960" numCol="1" anchor="ctr" anchorCtr="0" compatLnSpc="1">
            <a:prstTxWarp prst="textNoShape">
              <a:avLst/>
            </a:prstTxWarp>
          </a:bodyPr>
          <a:lstStyle/>
          <a:p>
            <a:pPr algn="ctr"/>
            <a:r>
              <a:rPr lang="en-US" sz="1467" dirty="0"/>
              <a:t>90%</a:t>
            </a:r>
          </a:p>
        </p:txBody>
      </p:sp>
      <p:sp useBgFill="1">
        <p:nvSpPr>
          <p:cNvPr id="37" name="Oval 36"/>
          <p:cNvSpPr>
            <a:spLocks noChangeArrowheads="1"/>
          </p:cNvSpPr>
          <p:nvPr/>
        </p:nvSpPr>
        <p:spPr bwMode="auto">
          <a:xfrm>
            <a:off x="8641240" y="3811251"/>
            <a:ext cx="632043" cy="632040"/>
          </a:xfrm>
          <a:prstGeom prst="ellipse">
            <a:avLst/>
          </a:prstGeom>
          <a:ln w="3175">
            <a:solidFill>
              <a:schemeClr val="accent3"/>
            </a:solidFill>
          </a:ln>
          <a:extLst/>
        </p:spPr>
        <p:txBody>
          <a:bodyPr vert="horz" wrap="none" lIns="121920" tIns="60960" rIns="121920" bIns="60960" numCol="1" anchor="ctr" anchorCtr="0" compatLnSpc="1">
            <a:prstTxWarp prst="textNoShape">
              <a:avLst/>
            </a:prstTxWarp>
          </a:bodyPr>
          <a:lstStyle/>
          <a:p>
            <a:pPr algn="ctr"/>
            <a:r>
              <a:rPr lang="en-US" sz="1467" dirty="0"/>
              <a:t>65%</a:t>
            </a:r>
          </a:p>
        </p:txBody>
      </p:sp>
      <p:sp>
        <p:nvSpPr>
          <p:cNvPr id="31" name="Pie 30"/>
          <p:cNvSpPr/>
          <p:nvPr/>
        </p:nvSpPr>
        <p:spPr>
          <a:xfrm rot="16200000">
            <a:off x="7728181" y="5354077"/>
            <a:ext cx="743712" cy="743712"/>
          </a:xfrm>
          <a:prstGeom prst="pie">
            <a:avLst>
              <a:gd name="adj1" fmla="val 0"/>
              <a:gd name="adj2" fmla="val 883967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34" name="Oval 33"/>
          <p:cNvSpPr>
            <a:spLocks noChangeArrowheads="1"/>
          </p:cNvSpPr>
          <p:nvPr/>
        </p:nvSpPr>
        <p:spPr bwMode="auto">
          <a:xfrm>
            <a:off x="7784016" y="5409912"/>
            <a:ext cx="632043" cy="632040"/>
          </a:xfrm>
          <a:prstGeom prst="ellipse">
            <a:avLst/>
          </a:prstGeom>
          <a:ln w="3175">
            <a:solidFill>
              <a:schemeClr val="accent3"/>
            </a:solidFill>
          </a:ln>
          <a:extLst/>
        </p:spPr>
        <p:txBody>
          <a:bodyPr vert="horz" wrap="none" lIns="121920" tIns="60960" rIns="121920" bIns="60960" numCol="1" anchor="ctr" anchorCtr="0" compatLnSpc="1">
            <a:prstTxWarp prst="textNoShape">
              <a:avLst/>
            </a:prstTxWarp>
          </a:bodyPr>
          <a:lstStyle/>
          <a:p>
            <a:pPr algn="ctr"/>
            <a:r>
              <a:rPr lang="en-US" sz="1467" dirty="0"/>
              <a:t>40%</a:t>
            </a:r>
          </a:p>
        </p:txBody>
      </p:sp>
      <p:cxnSp>
        <p:nvCxnSpPr>
          <p:cNvPr id="49" name="Straight Connector 48"/>
          <p:cNvCxnSpPr>
            <a:stCxn id="3" idx="6"/>
            <a:endCxn id="8" idx="3"/>
          </p:cNvCxnSpPr>
          <p:nvPr/>
        </p:nvCxnSpPr>
        <p:spPr>
          <a:xfrm flipV="1">
            <a:off x="6993359" y="3027525"/>
            <a:ext cx="358172" cy="557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 idx="6"/>
            <a:endCxn id="9" idx="1"/>
          </p:cNvCxnSpPr>
          <p:nvPr/>
        </p:nvCxnSpPr>
        <p:spPr>
          <a:xfrm>
            <a:off x="6993359" y="3585075"/>
            <a:ext cx="358172" cy="46069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 idx="2"/>
            <a:endCxn id="53" idx="3"/>
          </p:cNvCxnSpPr>
          <p:nvPr/>
        </p:nvCxnSpPr>
        <p:spPr>
          <a:xfrm flipH="1" flipV="1">
            <a:off x="4749699" y="3027525"/>
            <a:ext cx="443964" cy="557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 idx="2"/>
            <a:endCxn id="54" idx="1"/>
          </p:cNvCxnSpPr>
          <p:nvPr/>
        </p:nvCxnSpPr>
        <p:spPr>
          <a:xfrm flipH="1">
            <a:off x="4749699" y="3585075"/>
            <a:ext cx="443964" cy="4606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auto">
          <a:xfrm>
            <a:off x="7175755" y="2003025"/>
            <a:ext cx="1200276" cy="1200275"/>
          </a:xfrm>
          <a:prstGeom prst="ellipse">
            <a:avLst/>
          </a:prstGeom>
          <a:solidFill>
            <a:schemeClr val="accent1"/>
          </a:solidFill>
          <a:ln>
            <a:noFill/>
          </a:ln>
          <a:extLst/>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Xxxxx</a:t>
            </a:r>
            <a:r>
              <a:rPr lang="en-US" sz="1467" dirty="0">
                <a:solidFill>
                  <a:schemeClr val="bg1"/>
                </a:solidFill>
              </a:rPr>
              <a:t> X</a:t>
            </a:r>
          </a:p>
        </p:txBody>
      </p:sp>
      <p:sp>
        <p:nvSpPr>
          <p:cNvPr id="9" name="Oval 8"/>
          <p:cNvSpPr>
            <a:spLocks noChangeArrowheads="1"/>
          </p:cNvSpPr>
          <p:nvPr/>
        </p:nvSpPr>
        <p:spPr bwMode="auto">
          <a:xfrm>
            <a:off x="7175755" y="3869995"/>
            <a:ext cx="1200276" cy="1200275"/>
          </a:xfrm>
          <a:prstGeom prst="ellipse">
            <a:avLst/>
          </a:prstGeom>
          <a:solidFill>
            <a:schemeClr val="accent3"/>
          </a:solidFill>
          <a:ln>
            <a:noFill/>
          </a:ln>
          <a:extLst/>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Xxxxx</a:t>
            </a:r>
            <a:r>
              <a:rPr lang="en-US" sz="1467" dirty="0">
                <a:solidFill>
                  <a:schemeClr val="bg1"/>
                </a:solidFill>
              </a:rPr>
              <a:t> X</a:t>
            </a:r>
          </a:p>
        </p:txBody>
      </p:sp>
      <p:sp>
        <p:nvSpPr>
          <p:cNvPr id="52" name="Pie 51"/>
          <p:cNvSpPr/>
          <p:nvPr/>
        </p:nvSpPr>
        <p:spPr>
          <a:xfrm rot="16200000">
            <a:off x="3629336" y="1020207"/>
            <a:ext cx="743712" cy="743712"/>
          </a:xfrm>
          <a:prstGeom prst="pie">
            <a:avLst>
              <a:gd name="adj1" fmla="val 0"/>
              <a:gd name="adj2" fmla="val 1277848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55" name="Straight Connector 54"/>
          <p:cNvCxnSpPr/>
          <p:nvPr/>
        </p:nvCxnSpPr>
        <p:spPr>
          <a:xfrm flipH="1" flipV="1">
            <a:off x="4012866" y="1429902"/>
            <a:ext cx="316021" cy="11732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6" name="Oval 55"/>
          <p:cNvSpPr>
            <a:spLocks noChangeArrowheads="1"/>
          </p:cNvSpPr>
          <p:nvPr/>
        </p:nvSpPr>
        <p:spPr bwMode="auto">
          <a:xfrm flipH="1">
            <a:off x="3685171" y="1076043"/>
            <a:ext cx="632043" cy="632040"/>
          </a:xfrm>
          <a:prstGeom prst="ellipse">
            <a:avLst/>
          </a:prstGeom>
          <a:ln w="3175">
            <a:solidFill>
              <a:schemeClr val="tx2"/>
            </a:solidFill>
          </a:ln>
          <a:extLst/>
        </p:spPr>
        <p:txBody>
          <a:bodyPr vert="horz" wrap="none" lIns="121920" tIns="60960" rIns="121920" bIns="60960" numCol="1" anchor="ctr" anchorCtr="0" compatLnSpc="1">
            <a:prstTxWarp prst="textNoShape">
              <a:avLst/>
            </a:prstTxWarp>
          </a:bodyPr>
          <a:lstStyle/>
          <a:p>
            <a:pPr algn="ctr"/>
            <a:r>
              <a:rPr lang="en-US" sz="1467" dirty="0"/>
              <a:t>65%</a:t>
            </a:r>
          </a:p>
        </p:txBody>
      </p:sp>
      <p:cxnSp>
        <p:nvCxnSpPr>
          <p:cNvPr id="57" name="Straight Connector 56"/>
          <p:cNvCxnSpPr/>
          <p:nvPr/>
        </p:nvCxnSpPr>
        <p:spPr>
          <a:xfrm flipV="1">
            <a:off x="4012866" y="4470133"/>
            <a:ext cx="216167" cy="125580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168284" y="2168515"/>
            <a:ext cx="1131433" cy="4143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175794" y="2613587"/>
            <a:ext cx="1153093" cy="57840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179989" y="4470133"/>
            <a:ext cx="1049043" cy="678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170714" y="4142643"/>
            <a:ext cx="1034245" cy="35648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2" name="Pie 61"/>
          <p:cNvSpPr/>
          <p:nvPr/>
        </p:nvSpPr>
        <p:spPr>
          <a:xfrm rot="16200000">
            <a:off x="2772112" y="2786257"/>
            <a:ext cx="743712" cy="743712"/>
          </a:xfrm>
          <a:prstGeom prst="pie">
            <a:avLst>
              <a:gd name="adj1" fmla="val 0"/>
              <a:gd name="adj2" fmla="val 8839672"/>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3" name="Pie 62"/>
          <p:cNvSpPr/>
          <p:nvPr/>
        </p:nvSpPr>
        <p:spPr>
          <a:xfrm rot="16200000">
            <a:off x="2772112" y="1755961"/>
            <a:ext cx="743712" cy="743712"/>
          </a:xfrm>
          <a:prstGeom prst="pie">
            <a:avLst>
              <a:gd name="adj1" fmla="val 0"/>
              <a:gd name="adj2" fmla="val 1935486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64" name="Oval 63"/>
          <p:cNvSpPr>
            <a:spLocks noChangeArrowheads="1"/>
          </p:cNvSpPr>
          <p:nvPr/>
        </p:nvSpPr>
        <p:spPr bwMode="auto">
          <a:xfrm flipH="1">
            <a:off x="2827947" y="2842092"/>
            <a:ext cx="632043" cy="632040"/>
          </a:xfrm>
          <a:prstGeom prst="ellipse">
            <a:avLst/>
          </a:prstGeom>
          <a:ln w="3175">
            <a:solidFill>
              <a:schemeClr val="tx2"/>
            </a:solidFill>
          </a:ln>
          <a:extLst/>
        </p:spPr>
        <p:txBody>
          <a:bodyPr vert="horz" wrap="none" lIns="121920" tIns="60960" rIns="121920" bIns="60960" numCol="1" anchor="ctr" anchorCtr="0" compatLnSpc="1">
            <a:prstTxWarp prst="textNoShape">
              <a:avLst/>
            </a:prstTxWarp>
          </a:bodyPr>
          <a:lstStyle/>
          <a:p>
            <a:pPr algn="ctr"/>
            <a:r>
              <a:rPr lang="en-US" sz="1467" dirty="0"/>
              <a:t>40%</a:t>
            </a:r>
          </a:p>
        </p:txBody>
      </p:sp>
      <p:sp useBgFill="1">
        <p:nvSpPr>
          <p:cNvPr id="65" name="Oval 64"/>
          <p:cNvSpPr>
            <a:spLocks noChangeArrowheads="1"/>
          </p:cNvSpPr>
          <p:nvPr/>
        </p:nvSpPr>
        <p:spPr bwMode="auto">
          <a:xfrm flipH="1">
            <a:off x="2827947" y="1811797"/>
            <a:ext cx="632043" cy="632040"/>
          </a:xfrm>
          <a:prstGeom prst="ellipse">
            <a:avLst/>
          </a:prstGeom>
          <a:ln w="3175">
            <a:solidFill>
              <a:schemeClr val="tx2"/>
            </a:solidFill>
          </a:ln>
          <a:extLst/>
        </p:spPr>
        <p:txBody>
          <a:bodyPr vert="horz" wrap="none" lIns="121920" tIns="60960" rIns="121920" bIns="60960" numCol="1" anchor="ctr" anchorCtr="0" compatLnSpc="1">
            <a:prstTxWarp prst="textNoShape">
              <a:avLst/>
            </a:prstTxWarp>
          </a:bodyPr>
          <a:lstStyle/>
          <a:p>
            <a:pPr algn="ctr"/>
            <a:r>
              <a:rPr lang="en-US" sz="1467" dirty="0"/>
              <a:t>90%</a:t>
            </a:r>
          </a:p>
        </p:txBody>
      </p:sp>
      <p:sp>
        <p:nvSpPr>
          <p:cNvPr id="66" name="Pie 65"/>
          <p:cNvSpPr/>
          <p:nvPr/>
        </p:nvSpPr>
        <p:spPr>
          <a:xfrm rot="16200000">
            <a:off x="2772112" y="4774920"/>
            <a:ext cx="743712" cy="743712"/>
          </a:xfrm>
          <a:prstGeom prst="pie">
            <a:avLst>
              <a:gd name="adj1" fmla="val 0"/>
              <a:gd name="adj2" fmla="val 19354869"/>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7" name="Pie 66"/>
          <p:cNvSpPr/>
          <p:nvPr/>
        </p:nvSpPr>
        <p:spPr>
          <a:xfrm rot="16200000">
            <a:off x="2772112" y="3755415"/>
            <a:ext cx="743712" cy="743712"/>
          </a:xfrm>
          <a:prstGeom prst="pie">
            <a:avLst>
              <a:gd name="adj1" fmla="val 0"/>
              <a:gd name="adj2" fmla="val 1277848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68" name="Oval 67"/>
          <p:cNvSpPr>
            <a:spLocks noChangeArrowheads="1"/>
          </p:cNvSpPr>
          <p:nvPr/>
        </p:nvSpPr>
        <p:spPr bwMode="auto">
          <a:xfrm flipH="1">
            <a:off x="2827947" y="4830756"/>
            <a:ext cx="632043" cy="632040"/>
          </a:xfrm>
          <a:prstGeom prst="ellipse">
            <a:avLst/>
          </a:prstGeom>
          <a:ln w="3175">
            <a:solidFill>
              <a:schemeClr val="accent5"/>
            </a:solidFill>
          </a:ln>
          <a:extLst/>
        </p:spPr>
        <p:txBody>
          <a:bodyPr vert="horz" wrap="none" lIns="121920" tIns="60960" rIns="121920" bIns="60960" numCol="1" anchor="ctr" anchorCtr="0" compatLnSpc="1">
            <a:prstTxWarp prst="textNoShape">
              <a:avLst/>
            </a:prstTxWarp>
          </a:bodyPr>
          <a:lstStyle/>
          <a:p>
            <a:pPr algn="ctr"/>
            <a:r>
              <a:rPr lang="en-US" sz="1467" dirty="0"/>
              <a:t>90%</a:t>
            </a:r>
          </a:p>
        </p:txBody>
      </p:sp>
      <p:sp useBgFill="1">
        <p:nvSpPr>
          <p:cNvPr id="69" name="Oval 68"/>
          <p:cNvSpPr>
            <a:spLocks noChangeArrowheads="1"/>
          </p:cNvSpPr>
          <p:nvPr/>
        </p:nvSpPr>
        <p:spPr bwMode="auto">
          <a:xfrm flipH="1">
            <a:off x="2827947" y="3811251"/>
            <a:ext cx="632043" cy="632040"/>
          </a:xfrm>
          <a:prstGeom prst="ellipse">
            <a:avLst/>
          </a:prstGeom>
          <a:ln w="3175">
            <a:solidFill>
              <a:schemeClr val="accent5"/>
            </a:solidFill>
          </a:ln>
          <a:extLst/>
        </p:spPr>
        <p:txBody>
          <a:bodyPr vert="horz" wrap="none" lIns="121920" tIns="60960" rIns="121920" bIns="60960" numCol="1" anchor="ctr" anchorCtr="0" compatLnSpc="1">
            <a:prstTxWarp prst="textNoShape">
              <a:avLst/>
            </a:prstTxWarp>
          </a:bodyPr>
          <a:lstStyle/>
          <a:p>
            <a:pPr algn="ctr"/>
            <a:r>
              <a:rPr lang="en-US" sz="1467" dirty="0"/>
              <a:t>65%</a:t>
            </a:r>
          </a:p>
        </p:txBody>
      </p:sp>
      <p:sp>
        <p:nvSpPr>
          <p:cNvPr id="70" name="Pie 69"/>
          <p:cNvSpPr/>
          <p:nvPr/>
        </p:nvSpPr>
        <p:spPr>
          <a:xfrm rot="16200000">
            <a:off x="3629336" y="5354077"/>
            <a:ext cx="743712" cy="743712"/>
          </a:xfrm>
          <a:prstGeom prst="pie">
            <a:avLst>
              <a:gd name="adj1" fmla="val 0"/>
              <a:gd name="adj2" fmla="val 8839672"/>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71" name="Oval 70"/>
          <p:cNvSpPr>
            <a:spLocks noChangeArrowheads="1"/>
          </p:cNvSpPr>
          <p:nvPr/>
        </p:nvSpPr>
        <p:spPr bwMode="auto">
          <a:xfrm flipH="1">
            <a:off x="3685171" y="5409912"/>
            <a:ext cx="632043" cy="632040"/>
          </a:xfrm>
          <a:prstGeom prst="ellipse">
            <a:avLst/>
          </a:prstGeom>
          <a:ln w="3175">
            <a:solidFill>
              <a:schemeClr val="accent5"/>
            </a:solidFill>
          </a:ln>
          <a:extLst/>
        </p:spPr>
        <p:txBody>
          <a:bodyPr vert="horz" wrap="none" lIns="121920" tIns="60960" rIns="121920" bIns="60960" numCol="1" anchor="ctr" anchorCtr="0" compatLnSpc="1">
            <a:prstTxWarp prst="textNoShape">
              <a:avLst/>
            </a:prstTxWarp>
          </a:bodyPr>
          <a:lstStyle/>
          <a:p>
            <a:pPr algn="ctr"/>
            <a:r>
              <a:rPr lang="en-US" sz="1467" dirty="0"/>
              <a:t>40%</a:t>
            </a:r>
          </a:p>
        </p:txBody>
      </p:sp>
      <p:sp>
        <p:nvSpPr>
          <p:cNvPr id="53" name="Oval 52"/>
          <p:cNvSpPr>
            <a:spLocks noChangeArrowheads="1"/>
          </p:cNvSpPr>
          <p:nvPr/>
        </p:nvSpPr>
        <p:spPr bwMode="auto">
          <a:xfrm flipH="1">
            <a:off x="3725199" y="2003025"/>
            <a:ext cx="1200276" cy="1200275"/>
          </a:xfrm>
          <a:prstGeom prst="ellipse">
            <a:avLst/>
          </a:prstGeom>
          <a:solidFill>
            <a:schemeClr val="tx2"/>
          </a:solidFill>
          <a:ln>
            <a:noFill/>
          </a:ln>
          <a:extLst/>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Xxxxx</a:t>
            </a:r>
            <a:r>
              <a:rPr lang="en-US" sz="1467" dirty="0">
                <a:solidFill>
                  <a:schemeClr val="bg1"/>
                </a:solidFill>
              </a:rPr>
              <a:t> X</a:t>
            </a:r>
          </a:p>
        </p:txBody>
      </p:sp>
      <p:sp>
        <p:nvSpPr>
          <p:cNvPr id="54" name="Oval 53"/>
          <p:cNvSpPr>
            <a:spLocks noChangeArrowheads="1"/>
          </p:cNvSpPr>
          <p:nvPr/>
        </p:nvSpPr>
        <p:spPr bwMode="auto">
          <a:xfrm flipH="1">
            <a:off x="3725199" y="3869995"/>
            <a:ext cx="1200276" cy="1200275"/>
          </a:xfrm>
          <a:prstGeom prst="ellipse">
            <a:avLst/>
          </a:prstGeom>
          <a:solidFill>
            <a:schemeClr val="accent5"/>
          </a:solidFill>
          <a:ln>
            <a:noFill/>
          </a:ln>
          <a:extLst/>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Xxxxx</a:t>
            </a:r>
            <a:r>
              <a:rPr lang="en-US" sz="1467" dirty="0">
                <a:solidFill>
                  <a:schemeClr val="bg1"/>
                </a:solidFill>
              </a:rPr>
              <a:t> X</a:t>
            </a:r>
          </a:p>
        </p:txBody>
      </p:sp>
      <p:sp>
        <p:nvSpPr>
          <p:cNvPr id="3" name="Oval 2"/>
          <p:cNvSpPr>
            <a:spLocks noChangeArrowheads="1"/>
          </p:cNvSpPr>
          <p:nvPr/>
        </p:nvSpPr>
        <p:spPr bwMode="auto">
          <a:xfrm>
            <a:off x="5193663" y="2685228"/>
            <a:ext cx="1799696" cy="1799693"/>
          </a:xfrm>
          <a:prstGeom prst="ellipse">
            <a:avLst/>
          </a:prstGeom>
          <a:solidFill>
            <a:schemeClr val="bg1">
              <a:lumMod val="50000"/>
              <a:alpha val="3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79" name="Group 78"/>
          <p:cNvGrpSpPr/>
          <p:nvPr/>
        </p:nvGrpSpPr>
        <p:grpSpPr>
          <a:xfrm>
            <a:off x="5783615" y="2970032"/>
            <a:ext cx="619791" cy="1235509"/>
            <a:chOff x="4337711" y="2227524"/>
            <a:chExt cx="464843" cy="926632"/>
          </a:xfrm>
        </p:grpSpPr>
        <p:sp>
          <p:nvSpPr>
            <p:cNvPr id="4" name="Freeform 3"/>
            <p:cNvSpPr>
              <a:spLocks noEditPoints="1"/>
            </p:cNvSpPr>
            <p:nvPr/>
          </p:nvSpPr>
          <p:spPr bwMode="auto">
            <a:xfrm>
              <a:off x="4482148" y="2227524"/>
              <a:ext cx="174952" cy="174951"/>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5 w 46"/>
                <a:gd name="T13" fmla="*/ 23 h 46"/>
                <a:gd name="T14" fmla="*/ 23 w 46"/>
                <a:gd name="T15" fmla="*/ 41 h 46"/>
                <a:gd name="T16" fmla="*/ 41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5"/>
                    <a:pt x="0" y="23"/>
                  </a:cubicBezTo>
                  <a:cubicBezTo>
                    <a:pt x="0" y="10"/>
                    <a:pt x="10" y="0"/>
                    <a:pt x="23" y="0"/>
                  </a:cubicBezTo>
                  <a:cubicBezTo>
                    <a:pt x="36" y="0"/>
                    <a:pt x="46" y="10"/>
                    <a:pt x="46" y="23"/>
                  </a:cubicBezTo>
                  <a:cubicBezTo>
                    <a:pt x="46" y="35"/>
                    <a:pt x="36" y="46"/>
                    <a:pt x="23" y="46"/>
                  </a:cubicBezTo>
                  <a:close/>
                  <a:moveTo>
                    <a:pt x="23" y="4"/>
                  </a:moveTo>
                  <a:cubicBezTo>
                    <a:pt x="13" y="4"/>
                    <a:pt x="5" y="13"/>
                    <a:pt x="5" y="23"/>
                  </a:cubicBezTo>
                  <a:cubicBezTo>
                    <a:pt x="5" y="33"/>
                    <a:pt x="13" y="41"/>
                    <a:pt x="23" y="41"/>
                  </a:cubicBezTo>
                  <a:cubicBezTo>
                    <a:pt x="33" y="41"/>
                    <a:pt x="41" y="33"/>
                    <a:pt x="41" y="23"/>
                  </a:cubicBezTo>
                  <a:cubicBezTo>
                    <a:pt x="41" y="13"/>
                    <a:pt x="33" y="4"/>
                    <a:pt x="23" y="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 name="Freeform 4"/>
            <p:cNvSpPr>
              <a:spLocks noEditPoints="1"/>
            </p:cNvSpPr>
            <p:nvPr/>
          </p:nvSpPr>
          <p:spPr bwMode="auto">
            <a:xfrm>
              <a:off x="4337711" y="2421802"/>
              <a:ext cx="464843" cy="732354"/>
            </a:xfrm>
            <a:custGeom>
              <a:avLst/>
              <a:gdLst>
                <a:gd name="T0" fmla="*/ 68 w 122"/>
                <a:gd name="T1" fmla="*/ 182 h 192"/>
                <a:gd name="T2" fmla="*/ 54 w 122"/>
                <a:gd name="T3" fmla="*/ 183 h 192"/>
                <a:gd name="T4" fmla="*/ 32 w 122"/>
                <a:gd name="T5" fmla="*/ 182 h 192"/>
                <a:gd name="T6" fmla="*/ 35 w 122"/>
                <a:gd name="T7" fmla="*/ 54 h 192"/>
                <a:gd name="T8" fmla="*/ 10 w 122"/>
                <a:gd name="T9" fmla="*/ 96 h 192"/>
                <a:gd name="T10" fmla="*/ 1 w 122"/>
                <a:gd name="T11" fmla="*/ 85 h 192"/>
                <a:gd name="T12" fmla="*/ 4 w 122"/>
                <a:gd name="T13" fmla="*/ 76 h 192"/>
                <a:gd name="T14" fmla="*/ 61 w 122"/>
                <a:gd name="T15" fmla="*/ 0 h 192"/>
                <a:gd name="T16" fmla="*/ 118 w 122"/>
                <a:gd name="T17" fmla="*/ 76 h 192"/>
                <a:gd name="T18" fmla="*/ 121 w 122"/>
                <a:gd name="T19" fmla="*/ 85 h 192"/>
                <a:gd name="T20" fmla="*/ 112 w 122"/>
                <a:gd name="T21" fmla="*/ 96 h 192"/>
                <a:gd name="T22" fmla="*/ 87 w 122"/>
                <a:gd name="T23" fmla="*/ 54 h 192"/>
                <a:gd name="T24" fmla="*/ 90 w 122"/>
                <a:gd name="T25" fmla="*/ 182 h 192"/>
                <a:gd name="T26" fmla="*/ 79 w 122"/>
                <a:gd name="T27" fmla="*/ 192 h 192"/>
                <a:gd name="T28" fmla="*/ 63 w 122"/>
                <a:gd name="T29" fmla="*/ 100 h 192"/>
                <a:gd name="T30" fmla="*/ 79 w 122"/>
                <a:gd name="T31" fmla="*/ 187 h 192"/>
                <a:gd name="T32" fmla="*/ 79 w 122"/>
                <a:gd name="T33" fmla="*/ 187 h 192"/>
                <a:gd name="T34" fmla="*/ 86 w 122"/>
                <a:gd name="T35" fmla="*/ 182 h 192"/>
                <a:gd name="T36" fmla="*/ 85 w 122"/>
                <a:gd name="T37" fmla="*/ 160 h 192"/>
                <a:gd name="T38" fmla="*/ 82 w 122"/>
                <a:gd name="T39" fmla="*/ 43 h 192"/>
                <a:gd name="T40" fmla="*/ 87 w 122"/>
                <a:gd name="T41" fmla="*/ 42 h 192"/>
                <a:gd name="T42" fmla="*/ 112 w 122"/>
                <a:gd name="T43" fmla="*/ 91 h 192"/>
                <a:gd name="T44" fmla="*/ 116 w 122"/>
                <a:gd name="T45" fmla="*/ 86 h 192"/>
                <a:gd name="T46" fmla="*/ 116 w 122"/>
                <a:gd name="T47" fmla="*/ 84 h 192"/>
                <a:gd name="T48" fmla="*/ 93 w 122"/>
                <a:gd name="T49" fmla="*/ 17 h 192"/>
                <a:gd name="T50" fmla="*/ 29 w 122"/>
                <a:gd name="T51" fmla="*/ 17 h 192"/>
                <a:gd name="T52" fmla="*/ 6 w 122"/>
                <a:gd name="T53" fmla="*/ 84 h 192"/>
                <a:gd name="T54" fmla="*/ 6 w 122"/>
                <a:gd name="T55" fmla="*/ 86 h 192"/>
                <a:gd name="T56" fmla="*/ 10 w 122"/>
                <a:gd name="T57" fmla="*/ 91 h 192"/>
                <a:gd name="T58" fmla="*/ 35 w 122"/>
                <a:gd name="T59" fmla="*/ 42 h 192"/>
                <a:gd name="T60" fmla="*/ 40 w 122"/>
                <a:gd name="T61" fmla="*/ 43 h 192"/>
                <a:gd name="T62" fmla="*/ 37 w 122"/>
                <a:gd name="T63" fmla="*/ 160 h 192"/>
                <a:gd name="T64" fmla="*/ 36 w 122"/>
                <a:gd name="T65" fmla="*/ 181 h 192"/>
                <a:gd name="T66" fmla="*/ 43 w 122"/>
                <a:gd name="T67" fmla="*/ 187 h 192"/>
                <a:gd name="T68" fmla="*/ 59 w 122"/>
                <a:gd name="T6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92">
                  <a:moveTo>
                    <a:pt x="79" y="192"/>
                  </a:moveTo>
                  <a:cubicBezTo>
                    <a:pt x="74" y="192"/>
                    <a:pt x="69" y="188"/>
                    <a:pt x="68" y="182"/>
                  </a:cubicBezTo>
                  <a:cubicBezTo>
                    <a:pt x="61" y="120"/>
                    <a:pt x="61" y="120"/>
                    <a:pt x="61" y="120"/>
                  </a:cubicBezTo>
                  <a:cubicBezTo>
                    <a:pt x="54" y="183"/>
                    <a:pt x="54" y="183"/>
                    <a:pt x="54" y="183"/>
                  </a:cubicBezTo>
                  <a:cubicBezTo>
                    <a:pt x="53" y="188"/>
                    <a:pt x="48" y="192"/>
                    <a:pt x="43" y="192"/>
                  </a:cubicBezTo>
                  <a:cubicBezTo>
                    <a:pt x="37" y="192"/>
                    <a:pt x="32" y="188"/>
                    <a:pt x="32" y="182"/>
                  </a:cubicBezTo>
                  <a:cubicBezTo>
                    <a:pt x="32" y="182"/>
                    <a:pt x="32" y="182"/>
                    <a:pt x="32" y="182"/>
                  </a:cubicBezTo>
                  <a:cubicBezTo>
                    <a:pt x="32" y="179"/>
                    <a:pt x="34" y="103"/>
                    <a:pt x="35" y="54"/>
                  </a:cubicBezTo>
                  <a:cubicBezTo>
                    <a:pt x="18" y="91"/>
                    <a:pt x="18" y="91"/>
                    <a:pt x="18" y="91"/>
                  </a:cubicBezTo>
                  <a:cubicBezTo>
                    <a:pt x="17" y="94"/>
                    <a:pt x="14" y="96"/>
                    <a:pt x="10" y="96"/>
                  </a:cubicBezTo>
                  <a:cubicBezTo>
                    <a:pt x="9" y="96"/>
                    <a:pt x="8" y="96"/>
                    <a:pt x="7" y="95"/>
                  </a:cubicBezTo>
                  <a:cubicBezTo>
                    <a:pt x="3" y="94"/>
                    <a:pt x="0" y="89"/>
                    <a:pt x="1" y="85"/>
                  </a:cubicBezTo>
                  <a:cubicBezTo>
                    <a:pt x="1" y="85"/>
                    <a:pt x="1" y="85"/>
                    <a:pt x="1" y="85"/>
                  </a:cubicBezTo>
                  <a:cubicBezTo>
                    <a:pt x="1" y="84"/>
                    <a:pt x="3" y="81"/>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1"/>
                    <a:pt x="121" y="84"/>
                    <a:pt x="121" y="85"/>
                  </a:cubicBezTo>
                  <a:cubicBezTo>
                    <a:pt x="121" y="85"/>
                    <a:pt x="121" y="85"/>
                    <a:pt x="121" y="85"/>
                  </a:cubicBezTo>
                  <a:cubicBezTo>
                    <a:pt x="122" y="89"/>
                    <a:pt x="119" y="94"/>
                    <a:pt x="115" y="95"/>
                  </a:cubicBezTo>
                  <a:cubicBezTo>
                    <a:pt x="114" y="96"/>
                    <a:pt x="113" y="96"/>
                    <a:pt x="112" y="96"/>
                  </a:cubicBezTo>
                  <a:cubicBezTo>
                    <a:pt x="108" y="96"/>
                    <a:pt x="105" y="94"/>
                    <a:pt x="104" y="91"/>
                  </a:cubicBezTo>
                  <a:cubicBezTo>
                    <a:pt x="87" y="54"/>
                    <a:pt x="87" y="54"/>
                    <a:pt x="87" y="54"/>
                  </a:cubicBezTo>
                  <a:cubicBezTo>
                    <a:pt x="88" y="103"/>
                    <a:pt x="90" y="179"/>
                    <a:pt x="90" y="182"/>
                  </a:cubicBezTo>
                  <a:cubicBezTo>
                    <a:pt x="90" y="182"/>
                    <a:pt x="90" y="182"/>
                    <a:pt x="90" y="182"/>
                  </a:cubicBezTo>
                  <a:cubicBezTo>
                    <a:pt x="90" y="188"/>
                    <a:pt x="85" y="192"/>
                    <a:pt x="79" y="192"/>
                  </a:cubicBezTo>
                  <a:cubicBezTo>
                    <a:pt x="79" y="192"/>
                    <a:pt x="79" y="192"/>
                    <a:pt x="79" y="192"/>
                  </a:cubicBezTo>
                  <a:close/>
                  <a:moveTo>
                    <a:pt x="61" y="98"/>
                  </a:moveTo>
                  <a:cubicBezTo>
                    <a:pt x="62" y="98"/>
                    <a:pt x="63" y="99"/>
                    <a:pt x="63" y="100"/>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9"/>
                    <a:pt x="85" y="176"/>
                  </a:cubicBezTo>
                  <a:cubicBezTo>
                    <a:pt x="85" y="172"/>
                    <a:pt x="85" y="167"/>
                    <a:pt x="85" y="160"/>
                  </a:cubicBezTo>
                  <a:cubicBezTo>
                    <a:pt x="85" y="147"/>
                    <a:pt x="84" y="130"/>
                    <a:pt x="84" y="112"/>
                  </a:cubicBezTo>
                  <a:cubicBezTo>
                    <a:pt x="83" y="77"/>
                    <a:pt x="82" y="43"/>
                    <a:pt x="82" y="43"/>
                  </a:cubicBezTo>
                  <a:cubicBezTo>
                    <a:pt x="82" y="41"/>
                    <a:pt x="83" y="41"/>
                    <a:pt x="84" y="40"/>
                  </a:cubicBezTo>
                  <a:cubicBezTo>
                    <a:pt x="85" y="40"/>
                    <a:pt x="86" y="41"/>
                    <a:pt x="87" y="42"/>
                  </a:cubicBezTo>
                  <a:cubicBezTo>
                    <a:pt x="108" y="89"/>
                    <a:pt x="108" y="89"/>
                    <a:pt x="108" y="89"/>
                  </a:cubicBezTo>
                  <a:cubicBezTo>
                    <a:pt x="109" y="90"/>
                    <a:pt x="110" y="91"/>
                    <a:pt x="112" y="91"/>
                  </a:cubicBezTo>
                  <a:cubicBezTo>
                    <a:pt x="112" y="91"/>
                    <a:pt x="113" y="91"/>
                    <a:pt x="113" y="91"/>
                  </a:cubicBezTo>
                  <a:cubicBezTo>
                    <a:pt x="115" y="90"/>
                    <a:pt x="117" y="88"/>
                    <a:pt x="116" y="86"/>
                  </a:cubicBezTo>
                  <a:cubicBezTo>
                    <a:pt x="116" y="86"/>
                    <a:pt x="116" y="86"/>
                    <a:pt x="116" y="86"/>
                  </a:cubicBezTo>
                  <a:cubicBezTo>
                    <a:pt x="116" y="86"/>
                    <a:pt x="116" y="85"/>
                    <a:pt x="116" y="84"/>
                  </a:cubicBezTo>
                  <a:cubicBezTo>
                    <a:pt x="115" y="82"/>
                    <a:pt x="114" y="80"/>
                    <a:pt x="114" y="78"/>
                  </a:cubicBezTo>
                  <a:cubicBezTo>
                    <a:pt x="108" y="61"/>
                    <a:pt x="96" y="23"/>
                    <a:pt x="93" y="17"/>
                  </a:cubicBezTo>
                  <a:cubicBezTo>
                    <a:pt x="90" y="11"/>
                    <a:pt x="84" y="5"/>
                    <a:pt x="61" y="5"/>
                  </a:cubicBezTo>
                  <a:cubicBezTo>
                    <a:pt x="38" y="5"/>
                    <a:pt x="32" y="11"/>
                    <a:pt x="29" y="17"/>
                  </a:cubicBezTo>
                  <a:cubicBezTo>
                    <a:pt x="26" y="23"/>
                    <a:pt x="14" y="61"/>
                    <a:pt x="8" y="78"/>
                  </a:cubicBezTo>
                  <a:cubicBezTo>
                    <a:pt x="8" y="80"/>
                    <a:pt x="7" y="82"/>
                    <a:pt x="6" y="84"/>
                  </a:cubicBezTo>
                  <a:cubicBezTo>
                    <a:pt x="6" y="85"/>
                    <a:pt x="6" y="86"/>
                    <a:pt x="6" y="86"/>
                  </a:cubicBezTo>
                  <a:cubicBezTo>
                    <a:pt x="6" y="86"/>
                    <a:pt x="6" y="86"/>
                    <a:pt x="6" y="86"/>
                  </a:cubicBezTo>
                  <a:cubicBezTo>
                    <a:pt x="5" y="88"/>
                    <a:pt x="6" y="90"/>
                    <a:pt x="9" y="91"/>
                  </a:cubicBezTo>
                  <a:cubicBezTo>
                    <a:pt x="9" y="91"/>
                    <a:pt x="10" y="91"/>
                    <a:pt x="10" y="91"/>
                  </a:cubicBezTo>
                  <a:cubicBezTo>
                    <a:pt x="12" y="91"/>
                    <a:pt x="13" y="90"/>
                    <a:pt x="14" y="89"/>
                  </a:cubicBezTo>
                  <a:cubicBezTo>
                    <a:pt x="35" y="42"/>
                    <a:pt x="35" y="42"/>
                    <a:pt x="35" y="42"/>
                  </a:cubicBezTo>
                  <a:cubicBezTo>
                    <a:pt x="36" y="41"/>
                    <a:pt x="37" y="40"/>
                    <a:pt x="38" y="40"/>
                  </a:cubicBezTo>
                  <a:cubicBezTo>
                    <a:pt x="39" y="41"/>
                    <a:pt x="40" y="41"/>
                    <a:pt x="40" y="43"/>
                  </a:cubicBezTo>
                  <a:cubicBezTo>
                    <a:pt x="40" y="43"/>
                    <a:pt x="39" y="78"/>
                    <a:pt x="38" y="112"/>
                  </a:cubicBezTo>
                  <a:cubicBezTo>
                    <a:pt x="38" y="130"/>
                    <a:pt x="37" y="147"/>
                    <a:pt x="37" y="160"/>
                  </a:cubicBezTo>
                  <a:cubicBezTo>
                    <a:pt x="37" y="167"/>
                    <a:pt x="37" y="172"/>
                    <a:pt x="36" y="176"/>
                  </a:cubicBezTo>
                  <a:cubicBezTo>
                    <a:pt x="36" y="178"/>
                    <a:pt x="36" y="180"/>
                    <a:pt x="36" y="181"/>
                  </a:cubicBezTo>
                  <a:cubicBezTo>
                    <a:pt x="36" y="181"/>
                    <a:pt x="36" y="182"/>
                    <a:pt x="36" y="182"/>
                  </a:cubicBezTo>
                  <a:cubicBezTo>
                    <a:pt x="36" y="185"/>
                    <a:pt x="39" y="187"/>
                    <a:pt x="43" y="187"/>
                  </a:cubicBezTo>
                  <a:cubicBezTo>
                    <a:pt x="46" y="187"/>
                    <a:pt x="49" y="185"/>
                    <a:pt x="49" y="182"/>
                  </a:cubicBezTo>
                  <a:cubicBezTo>
                    <a:pt x="59" y="100"/>
                    <a:pt x="59" y="100"/>
                    <a:pt x="59" y="100"/>
                  </a:cubicBezTo>
                  <a:cubicBezTo>
                    <a:pt x="59" y="99"/>
                    <a:pt x="60" y="98"/>
                    <a:pt x="61" y="9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86" name="Rectangle 85"/>
          <p:cNvSpPr/>
          <p:nvPr/>
        </p:nvSpPr>
        <p:spPr>
          <a:xfrm>
            <a:off x="1645835" y="1052853"/>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87" name="Rectangle 86"/>
          <p:cNvSpPr/>
          <p:nvPr/>
        </p:nvSpPr>
        <p:spPr>
          <a:xfrm>
            <a:off x="696838" y="1851846"/>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88" name="Rectangle 87"/>
          <p:cNvSpPr/>
          <p:nvPr/>
        </p:nvSpPr>
        <p:spPr>
          <a:xfrm>
            <a:off x="696838" y="2882141"/>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89" name="Rectangle 88"/>
          <p:cNvSpPr/>
          <p:nvPr/>
        </p:nvSpPr>
        <p:spPr>
          <a:xfrm>
            <a:off x="696838" y="3851298"/>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90" name="Rectangle 89"/>
          <p:cNvSpPr/>
          <p:nvPr/>
        </p:nvSpPr>
        <p:spPr>
          <a:xfrm>
            <a:off x="696838" y="4930667"/>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91" name="Rectangle 90"/>
          <p:cNvSpPr/>
          <p:nvPr/>
        </p:nvSpPr>
        <p:spPr>
          <a:xfrm>
            <a:off x="1645835" y="5613359"/>
            <a:ext cx="2001893" cy="521297"/>
          </a:xfrm>
          <a:prstGeom prst="rect">
            <a:avLst/>
          </a:prstGeom>
        </p:spPr>
        <p:txBody>
          <a:bodyPr wrap="square">
            <a:spAutoFit/>
          </a:bodyPr>
          <a:lstStyle/>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Tree>
    <p:extLst>
      <p:ext uri="{BB962C8B-B14F-4D97-AF65-F5344CB8AC3E}">
        <p14:creationId xmlns:p14="http://schemas.microsoft.com/office/powerpoint/2010/main" val="824406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377000" y="1818620"/>
            <a:ext cx="3408379" cy="3408379"/>
          </a:xfrm>
          <a:prstGeom prst="ellipse">
            <a:avLst/>
          </a:prstGeom>
          <a:solidFill>
            <a:schemeClr val="bg1">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err="1"/>
              <a:t>Xxxxxxxxxxxxxxxxxx</a:t>
            </a:r>
            <a:r>
              <a:rPr lang="en-US" dirty="0"/>
              <a:t> xxx</a:t>
            </a:r>
          </a:p>
        </p:txBody>
      </p:sp>
      <p:sp>
        <p:nvSpPr>
          <p:cNvPr id="9" name="Pie 8"/>
          <p:cNvSpPr/>
          <p:nvPr/>
        </p:nvSpPr>
        <p:spPr>
          <a:xfrm>
            <a:off x="3848942" y="1290561"/>
            <a:ext cx="4464496" cy="4464496"/>
          </a:xfrm>
          <a:prstGeom prst="pie">
            <a:avLst>
              <a:gd name="adj1" fmla="val 12147609"/>
              <a:gd name="adj2" fmla="val 14284542"/>
            </a:avLst>
          </a:prstGeom>
          <a:solidFill>
            <a:schemeClr val="tx2">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0" name="Pie 9"/>
          <p:cNvSpPr/>
          <p:nvPr/>
        </p:nvSpPr>
        <p:spPr>
          <a:xfrm>
            <a:off x="3848942" y="1290561"/>
            <a:ext cx="4464496" cy="4464496"/>
          </a:xfrm>
          <a:prstGeom prst="pie">
            <a:avLst>
              <a:gd name="adj1" fmla="val 6199411"/>
              <a:gd name="adj2" fmla="val 10253042"/>
            </a:avLst>
          </a:prstGeom>
          <a:solidFill>
            <a:schemeClr val="accent5">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1" name="Pie 10"/>
          <p:cNvSpPr/>
          <p:nvPr/>
        </p:nvSpPr>
        <p:spPr>
          <a:xfrm>
            <a:off x="3511507" y="978527"/>
            <a:ext cx="5088565" cy="5088565"/>
          </a:xfrm>
          <a:prstGeom prst="pie">
            <a:avLst>
              <a:gd name="adj1" fmla="val 20379763"/>
              <a:gd name="adj2" fmla="val 2003783"/>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Pie 11"/>
          <p:cNvSpPr/>
          <p:nvPr/>
        </p:nvSpPr>
        <p:spPr>
          <a:xfrm>
            <a:off x="3848942" y="1290561"/>
            <a:ext cx="4464496" cy="4464496"/>
          </a:xfrm>
          <a:prstGeom prst="pie">
            <a:avLst>
              <a:gd name="adj1" fmla="val 18316965"/>
              <a:gd name="adj2" fmla="val 21079154"/>
            </a:avLst>
          </a:prstGeom>
          <a:solidFill>
            <a:schemeClr val="accent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Pie 38"/>
          <p:cNvSpPr/>
          <p:nvPr/>
        </p:nvSpPr>
        <p:spPr>
          <a:xfrm>
            <a:off x="3415496" y="882516"/>
            <a:ext cx="5280587" cy="5280587"/>
          </a:xfrm>
          <a:prstGeom prst="pie">
            <a:avLst>
              <a:gd name="adj1" fmla="val 9630247"/>
              <a:gd name="adj2" fmla="val 11520264"/>
            </a:avLst>
          </a:prstGeom>
          <a:solidFill>
            <a:schemeClr val="accent6">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3" name="Pie 42"/>
          <p:cNvSpPr/>
          <p:nvPr/>
        </p:nvSpPr>
        <p:spPr>
          <a:xfrm>
            <a:off x="4114960" y="1556580"/>
            <a:ext cx="3932459" cy="3932459"/>
          </a:xfrm>
          <a:prstGeom prst="pie">
            <a:avLst>
              <a:gd name="adj1" fmla="val 1652294"/>
              <a:gd name="adj2" fmla="val 4142044"/>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67" name="Group 66"/>
          <p:cNvGrpSpPr/>
          <p:nvPr/>
        </p:nvGrpSpPr>
        <p:grpSpPr>
          <a:xfrm>
            <a:off x="4083683" y="1525303"/>
            <a:ext cx="3995013" cy="3995013"/>
            <a:chOff x="3185119" y="1363965"/>
            <a:chExt cx="2556284" cy="2556284"/>
          </a:xfrm>
        </p:grpSpPr>
        <p:grpSp>
          <p:nvGrpSpPr>
            <p:cNvPr id="66" name="Group 65"/>
            <p:cNvGrpSpPr/>
            <p:nvPr/>
          </p:nvGrpSpPr>
          <p:grpSpPr>
            <a:xfrm>
              <a:off x="3378898" y="1551650"/>
              <a:ext cx="2180915" cy="2180915"/>
              <a:chOff x="3378898" y="1551650"/>
              <a:chExt cx="2180915" cy="2180915"/>
            </a:xfrm>
          </p:grpSpPr>
          <p:cxnSp>
            <p:nvCxnSpPr>
              <p:cNvPr id="53" name="Straight Connector 52"/>
              <p:cNvCxnSpPr>
                <a:stCxn id="7" idx="0"/>
                <a:endCxn id="7" idx="4"/>
              </p:cNvCxnSpPr>
              <p:nvPr/>
            </p:nvCxnSpPr>
            <p:spPr>
              <a:xfrm>
                <a:off x="4469356" y="1551650"/>
                <a:ext cx="0" cy="2180915"/>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 idx="6"/>
                <a:endCxn id="7" idx="2"/>
              </p:cNvCxnSpPr>
              <p:nvPr/>
            </p:nvCxnSpPr>
            <p:spPr>
              <a:xfrm flipH="1">
                <a:off x="3378898" y="2642107"/>
                <a:ext cx="2180915"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1800000">
              <a:off x="3185119" y="1363965"/>
              <a:ext cx="2556284" cy="2556284"/>
              <a:chOff x="3302242" y="1480164"/>
              <a:chExt cx="2556284" cy="2556284"/>
            </a:xfrm>
          </p:grpSpPr>
          <p:cxnSp>
            <p:nvCxnSpPr>
              <p:cNvPr id="60" name="Straight Connector 59"/>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3600000">
              <a:off x="3185119" y="1363965"/>
              <a:ext cx="2556284" cy="2556284"/>
              <a:chOff x="3302242" y="1480164"/>
              <a:chExt cx="2556284" cy="2556284"/>
            </a:xfrm>
          </p:grpSpPr>
          <p:cxnSp>
            <p:nvCxnSpPr>
              <p:cNvPr id="64" name="Straight Connector 63"/>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 useBgFill="1">
        <p:nvSpPr>
          <p:cNvPr id="8" name="Oval 7"/>
          <p:cNvSpPr/>
          <p:nvPr/>
        </p:nvSpPr>
        <p:spPr>
          <a:xfrm>
            <a:off x="5171552" y="2613172"/>
            <a:ext cx="1819275" cy="181927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8338410" y="1525303"/>
            <a:ext cx="2174157" cy="694036"/>
          </a:xfrm>
          <a:prstGeom prst="rect">
            <a:avLst/>
          </a:prstGeom>
        </p:spPr>
        <p:txBody>
          <a:bodyPr wrap="square" lIns="0" tIns="0" rIns="0" bIns="0">
            <a:spAutoFit/>
          </a:bodyPr>
          <a:lstStyle/>
          <a:p>
            <a:pPr>
              <a:lnSpc>
                <a:spcPct val="89000"/>
              </a:lnSpc>
            </a:pPr>
            <a:r>
              <a:rPr lang="fr-FR" sz="2133" dirty="0"/>
              <a:t>04 00 / 06 50</a:t>
            </a:r>
          </a:p>
          <a:p>
            <a:pP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grpSp>
        <p:nvGrpSpPr>
          <p:cNvPr id="36" name="Group 35"/>
          <p:cNvGrpSpPr>
            <a:grpSpLocks noChangeAspect="1"/>
          </p:cNvGrpSpPr>
          <p:nvPr/>
        </p:nvGrpSpPr>
        <p:grpSpPr>
          <a:xfrm>
            <a:off x="7363228" y="2105011"/>
            <a:ext cx="351112" cy="699920"/>
            <a:chOff x="4542701" y="-2257066"/>
            <a:chExt cx="725488" cy="1446213"/>
          </a:xfrm>
        </p:grpSpPr>
        <p:sp>
          <p:nvSpPr>
            <p:cNvPr id="37" name="Freeform 36"/>
            <p:cNvSpPr>
              <a:spLocks noEditPoints="1"/>
            </p:cNvSpPr>
            <p:nvPr/>
          </p:nvSpPr>
          <p:spPr bwMode="auto">
            <a:xfrm>
              <a:off x="4768126" y="-2257066"/>
              <a:ext cx="273050" cy="2730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5 w 46"/>
                <a:gd name="T13" fmla="*/ 23 h 46"/>
                <a:gd name="T14" fmla="*/ 23 w 46"/>
                <a:gd name="T15" fmla="*/ 41 h 46"/>
                <a:gd name="T16" fmla="*/ 41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5"/>
                    <a:pt x="0" y="23"/>
                  </a:cubicBezTo>
                  <a:cubicBezTo>
                    <a:pt x="0" y="10"/>
                    <a:pt x="10" y="0"/>
                    <a:pt x="23" y="0"/>
                  </a:cubicBezTo>
                  <a:cubicBezTo>
                    <a:pt x="36" y="0"/>
                    <a:pt x="46" y="10"/>
                    <a:pt x="46" y="23"/>
                  </a:cubicBezTo>
                  <a:cubicBezTo>
                    <a:pt x="46" y="35"/>
                    <a:pt x="36" y="46"/>
                    <a:pt x="23" y="46"/>
                  </a:cubicBezTo>
                  <a:close/>
                  <a:moveTo>
                    <a:pt x="23" y="4"/>
                  </a:moveTo>
                  <a:cubicBezTo>
                    <a:pt x="13" y="4"/>
                    <a:pt x="5" y="13"/>
                    <a:pt x="5" y="23"/>
                  </a:cubicBezTo>
                  <a:cubicBezTo>
                    <a:pt x="5" y="33"/>
                    <a:pt x="13" y="41"/>
                    <a:pt x="23" y="41"/>
                  </a:cubicBezTo>
                  <a:cubicBezTo>
                    <a:pt x="33" y="41"/>
                    <a:pt x="41" y="33"/>
                    <a:pt x="41" y="23"/>
                  </a:cubicBezTo>
                  <a:cubicBezTo>
                    <a:pt x="41" y="13"/>
                    <a:pt x="33" y="4"/>
                    <a:pt x="23"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7"/>
            <p:cNvSpPr>
              <a:spLocks noEditPoints="1"/>
            </p:cNvSpPr>
            <p:nvPr/>
          </p:nvSpPr>
          <p:spPr bwMode="auto">
            <a:xfrm>
              <a:off x="4542701" y="-1953853"/>
              <a:ext cx="725488" cy="1143000"/>
            </a:xfrm>
            <a:custGeom>
              <a:avLst/>
              <a:gdLst>
                <a:gd name="T0" fmla="*/ 68 w 122"/>
                <a:gd name="T1" fmla="*/ 182 h 192"/>
                <a:gd name="T2" fmla="*/ 54 w 122"/>
                <a:gd name="T3" fmla="*/ 183 h 192"/>
                <a:gd name="T4" fmla="*/ 32 w 122"/>
                <a:gd name="T5" fmla="*/ 182 h 192"/>
                <a:gd name="T6" fmla="*/ 35 w 122"/>
                <a:gd name="T7" fmla="*/ 54 h 192"/>
                <a:gd name="T8" fmla="*/ 10 w 122"/>
                <a:gd name="T9" fmla="*/ 96 h 192"/>
                <a:gd name="T10" fmla="*/ 1 w 122"/>
                <a:gd name="T11" fmla="*/ 85 h 192"/>
                <a:gd name="T12" fmla="*/ 4 w 122"/>
                <a:gd name="T13" fmla="*/ 76 h 192"/>
                <a:gd name="T14" fmla="*/ 61 w 122"/>
                <a:gd name="T15" fmla="*/ 0 h 192"/>
                <a:gd name="T16" fmla="*/ 118 w 122"/>
                <a:gd name="T17" fmla="*/ 76 h 192"/>
                <a:gd name="T18" fmla="*/ 121 w 122"/>
                <a:gd name="T19" fmla="*/ 85 h 192"/>
                <a:gd name="T20" fmla="*/ 112 w 122"/>
                <a:gd name="T21" fmla="*/ 96 h 192"/>
                <a:gd name="T22" fmla="*/ 87 w 122"/>
                <a:gd name="T23" fmla="*/ 54 h 192"/>
                <a:gd name="T24" fmla="*/ 90 w 122"/>
                <a:gd name="T25" fmla="*/ 182 h 192"/>
                <a:gd name="T26" fmla="*/ 79 w 122"/>
                <a:gd name="T27" fmla="*/ 192 h 192"/>
                <a:gd name="T28" fmla="*/ 63 w 122"/>
                <a:gd name="T29" fmla="*/ 100 h 192"/>
                <a:gd name="T30" fmla="*/ 79 w 122"/>
                <a:gd name="T31" fmla="*/ 187 h 192"/>
                <a:gd name="T32" fmla="*/ 79 w 122"/>
                <a:gd name="T33" fmla="*/ 187 h 192"/>
                <a:gd name="T34" fmla="*/ 86 w 122"/>
                <a:gd name="T35" fmla="*/ 182 h 192"/>
                <a:gd name="T36" fmla="*/ 85 w 122"/>
                <a:gd name="T37" fmla="*/ 160 h 192"/>
                <a:gd name="T38" fmla="*/ 82 w 122"/>
                <a:gd name="T39" fmla="*/ 43 h 192"/>
                <a:gd name="T40" fmla="*/ 87 w 122"/>
                <a:gd name="T41" fmla="*/ 42 h 192"/>
                <a:gd name="T42" fmla="*/ 112 w 122"/>
                <a:gd name="T43" fmla="*/ 91 h 192"/>
                <a:gd name="T44" fmla="*/ 116 w 122"/>
                <a:gd name="T45" fmla="*/ 86 h 192"/>
                <a:gd name="T46" fmla="*/ 116 w 122"/>
                <a:gd name="T47" fmla="*/ 84 h 192"/>
                <a:gd name="T48" fmla="*/ 93 w 122"/>
                <a:gd name="T49" fmla="*/ 17 h 192"/>
                <a:gd name="T50" fmla="*/ 29 w 122"/>
                <a:gd name="T51" fmla="*/ 17 h 192"/>
                <a:gd name="T52" fmla="*/ 6 w 122"/>
                <a:gd name="T53" fmla="*/ 84 h 192"/>
                <a:gd name="T54" fmla="*/ 6 w 122"/>
                <a:gd name="T55" fmla="*/ 86 h 192"/>
                <a:gd name="T56" fmla="*/ 10 w 122"/>
                <a:gd name="T57" fmla="*/ 91 h 192"/>
                <a:gd name="T58" fmla="*/ 35 w 122"/>
                <a:gd name="T59" fmla="*/ 42 h 192"/>
                <a:gd name="T60" fmla="*/ 40 w 122"/>
                <a:gd name="T61" fmla="*/ 43 h 192"/>
                <a:gd name="T62" fmla="*/ 37 w 122"/>
                <a:gd name="T63" fmla="*/ 160 h 192"/>
                <a:gd name="T64" fmla="*/ 36 w 122"/>
                <a:gd name="T65" fmla="*/ 181 h 192"/>
                <a:gd name="T66" fmla="*/ 43 w 122"/>
                <a:gd name="T67" fmla="*/ 187 h 192"/>
                <a:gd name="T68" fmla="*/ 59 w 122"/>
                <a:gd name="T6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92">
                  <a:moveTo>
                    <a:pt x="79" y="192"/>
                  </a:moveTo>
                  <a:cubicBezTo>
                    <a:pt x="74" y="192"/>
                    <a:pt x="69" y="188"/>
                    <a:pt x="68" y="182"/>
                  </a:cubicBezTo>
                  <a:cubicBezTo>
                    <a:pt x="61" y="120"/>
                    <a:pt x="61" y="120"/>
                    <a:pt x="61" y="120"/>
                  </a:cubicBezTo>
                  <a:cubicBezTo>
                    <a:pt x="54" y="183"/>
                    <a:pt x="54" y="183"/>
                    <a:pt x="54" y="183"/>
                  </a:cubicBezTo>
                  <a:cubicBezTo>
                    <a:pt x="53" y="188"/>
                    <a:pt x="48" y="192"/>
                    <a:pt x="43" y="192"/>
                  </a:cubicBezTo>
                  <a:cubicBezTo>
                    <a:pt x="37" y="192"/>
                    <a:pt x="32" y="188"/>
                    <a:pt x="32" y="182"/>
                  </a:cubicBezTo>
                  <a:cubicBezTo>
                    <a:pt x="32" y="182"/>
                    <a:pt x="32" y="182"/>
                    <a:pt x="32" y="182"/>
                  </a:cubicBezTo>
                  <a:cubicBezTo>
                    <a:pt x="32" y="179"/>
                    <a:pt x="34" y="103"/>
                    <a:pt x="35" y="54"/>
                  </a:cubicBezTo>
                  <a:cubicBezTo>
                    <a:pt x="18" y="91"/>
                    <a:pt x="18" y="91"/>
                    <a:pt x="18" y="91"/>
                  </a:cubicBezTo>
                  <a:cubicBezTo>
                    <a:pt x="17" y="94"/>
                    <a:pt x="14" y="96"/>
                    <a:pt x="10" y="96"/>
                  </a:cubicBezTo>
                  <a:cubicBezTo>
                    <a:pt x="9" y="96"/>
                    <a:pt x="8" y="96"/>
                    <a:pt x="7" y="95"/>
                  </a:cubicBezTo>
                  <a:cubicBezTo>
                    <a:pt x="3" y="94"/>
                    <a:pt x="0" y="89"/>
                    <a:pt x="1" y="85"/>
                  </a:cubicBezTo>
                  <a:cubicBezTo>
                    <a:pt x="1" y="85"/>
                    <a:pt x="1" y="85"/>
                    <a:pt x="1" y="85"/>
                  </a:cubicBezTo>
                  <a:cubicBezTo>
                    <a:pt x="1" y="84"/>
                    <a:pt x="3" y="81"/>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1"/>
                    <a:pt x="121" y="84"/>
                    <a:pt x="121" y="85"/>
                  </a:cubicBezTo>
                  <a:cubicBezTo>
                    <a:pt x="121" y="85"/>
                    <a:pt x="121" y="85"/>
                    <a:pt x="121" y="85"/>
                  </a:cubicBezTo>
                  <a:cubicBezTo>
                    <a:pt x="122" y="89"/>
                    <a:pt x="119" y="94"/>
                    <a:pt x="115" y="95"/>
                  </a:cubicBezTo>
                  <a:cubicBezTo>
                    <a:pt x="114" y="96"/>
                    <a:pt x="113" y="96"/>
                    <a:pt x="112" y="96"/>
                  </a:cubicBezTo>
                  <a:cubicBezTo>
                    <a:pt x="108" y="96"/>
                    <a:pt x="105" y="94"/>
                    <a:pt x="104" y="91"/>
                  </a:cubicBezTo>
                  <a:cubicBezTo>
                    <a:pt x="87" y="54"/>
                    <a:pt x="87" y="54"/>
                    <a:pt x="87" y="54"/>
                  </a:cubicBezTo>
                  <a:cubicBezTo>
                    <a:pt x="88" y="103"/>
                    <a:pt x="90" y="179"/>
                    <a:pt x="90" y="182"/>
                  </a:cubicBezTo>
                  <a:cubicBezTo>
                    <a:pt x="90" y="182"/>
                    <a:pt x="90" y="182"/>
                    <a:pt x="90" y="182"/>
                  </a:cubicBezTo>
                  <a:cubicBezTo>
                    <a:pt x="90" y="188"/>
                    <a:pt x="85" y="192"/>
                    <a:pt x="79" y="192"/>
                  </a:cubicBezTo>
                  <a:cubicBezTo>
                    <a:pt x="79" y="192"/>
                    <a:pt x="79" y="192"/>
                    <a:pt x="79" y="192"/>
                  </a:cubicBezTo>
                  <a:close/>
                  <a:moveTo>
                    <a:pt x="61" y="98"/>
                  </a:moveTo>
                  <a:cubicBezTo>
                    <a:pt x="62" y="98"/>
                    <a:pt x="63" y="99"/>
                    <a:pt x="63" y="100"/>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9"/>
                    <a:pt x="85" y="176"/>
                  </a:cubicBezTo>
                  <a:cubicBezTo>
                    <a:pt x="85" y="172"/>
                    <a:pt x="85" y="167"/>
                    <a:pt x="85" y="160"/>
                  </a:cubicBezTo>
                  <a:cubicBezTo>
                    <a:pt x="85" y="147"/>
                    <a:pt x="84" y="130"/>
                    <a:pt x="84" y="112"/>
                  </a:cubicBezTo>
                  <a:cubicBezTo>
                    <a:pt x="83" y="77"/>
                    <a:pt x="82" y="43"/>
                    <a:pt x="82" y="43"/>
                  </a:cubicBezTo>
                  <a:cubicBezTo>
                    <a:pt x="82" y="41"/>
                    <a:pt x="83" y="41"/>
                    <a:pt x="84" y="40"/>
                  </a:cubicBezTo>
                  <a:cubicBezTo>
                    <a:pt x="85" y="40"/>
                    <a:pt x="86" y="41"/>
                    <a:pt x="87" y="42"/>
                  </a:cubicBezTo>
                  <a:cubicBezTo>
                    <a:pt x="108" y="89"/>
                    <a:pt x="108" y="89"/>
                    <a:pt x="108" y="89"/>
                  </a:cubicBezTo>
                  <a:cubicBezTo>
                    <a:pt x="109" y="90"/>
                    <a:pt x="110" y="91"/>
                    <a:pt x="112" y="91"/>
                  </a:cubicBezTo>
                  <a:cubicBezTo>
                    <a:pt x="112" y="91"/>
                    <a:pt x="113" y="91"/>
                    <a:pt x="113" y="91"/>
                  </a:cubicBezTo>
                  <a:cubicBezTo>
                    <a:pt x="115" y="90"/>
                    <a:pt x="117" y="88"/>
                    <a:pt x="116" y="86"/>
                  </a:cubicBezTo>
                  <a:cubicBezTo>
                    <a:pt x="116" y="86"/>
                    <a:pt x="116" y="86"/>
                    <a:pt x="116" y="86"/>
                  </a:cubicBezTo>
                  <a:cubicBezTo>
                    <a:pt x="116" y="86"/>
                    <a:pt x="116" y="85"/>
                    <a:pt x="116" y="84"/>
                  </a:cubicBezTo>
                  <a:cubicBezTo>
                    <a:pt x="115" y="82"/>
                    <a:pt x="114" y="80"/>
                    <a:pt x="114" y="78"/>
                  </a:cubicBezTo>
                  <a:cubicBezTo>
                    <a:pt x="108" y="61"/>
                    <a:pt x="96" y="23"/>
                    <a:pt x="93" y="17"/>
                  </a:cubicBezTo>
                  <a:cubicBezTo>
                    <a:pt x="90" y="11"/>
                    <a:pt x="84" y="5"/>
                    <a:pt x="61" y="5"/>
                  </a:cubicBezTo>
                  <a:cubicBezTo>
                    <a:pt x="38" y="5"/>
                    <a:pt x="32" y="11"/>
                    <a:pt x="29" y="17"/>
                  </a:cubicBezTo>
                  <a:cubicBezTo>
                    <a:pt x="26" y="23"/>
                    <a:pt x="14" y="61"/>
                    <a:pt x="8" y="78"/>
                  </a:cubicBezTo>
                  <a:cubicBezTo>
                    <a:pt x="8" y="80"/>
                    <a:pt x="7" y="82"/>
                    <a:pt x="6" y="84"/>
                  </a:cubicBezTo>
                  <a:cubicBezTo>
                    <a:pt x="6" y="85"/>
                    <a:pt x="6" y="86"/>
                    <a:pt x="6" y="86"/>
                  </a:cubicBezTo>
                  <a:cubicBezTo>
                    <a:pt x="6" y="86"/>
                    <a:pt x="6" y="86"/>
                    <a:pt x="6" y="86"/>
                  </a:cubicBezTo>
                  <a:cubicBezTo>
                    <a:pt x="5" y="88"/>
                    <a:pt x="6" y="90"/>
                    <a:pt x="9" y="91"/>
                  </a:cubicBezTo>
                  <a:cubicBezTo>
                    <a:pt x="9" y="91"/>
                    <a:pt x="10" y="91"/>
                    <a:pt x="10" y="91"/>
                  </a:cubicBezTo>
                  <a:cubicBezTo>
                    <a:pt x="12" y="91"/>
                    <a:pt x="13" y="90"/>
                    <a:pt x="14" y="89"/>
                  </a:cubicBezTo>
                  <a:cubicBezTo>
                    <a:pt x="35" y="42"/>
                    <a:pt x="35" y="42"/>
                    <a:pt x="35" y="42"/>
                  </a:cubicBezTo>
                  <a:cubicBezTo>
                    <a:pt x="36" y="41"/>
                    <a:pt x="37" y="40"/>
                    <a:pt x="38" y="40"/>
                  </a:cubicBezTo>
                  <a:cubicBezTo>
                    <a:pt x="39" y="41"/>
                    <a:pt x="40" y="41"/>
                    <a:pt x="40" y="43"/>
                  </a:cubicBezTo>
                  <a:cubicBezTo>
                    <a:pt x="40" y="43"/>
                    <a:pt x="39" y="78"/>
                    <a:pt x="38" y="112"/>
                  </a:cubicBezTo>
                  <a:cubicBezTo>
                    <a:pt x="38" y="130"/>
                    <a:pt x="37" y="147"/>
                    <a:pt x="37" y="160"/>
                  </a:cubicBezTo>
                  <a:cubicBezTo>
                    <a:pt x="37" y="167"/>
                    <a:pt x="37" y="172"/>
                    <a:pt x="36" y="176"/>
                  </a:cubicBezTo>
                  <a:cubicBezTo>
                    <a:pt x="36" y="178"/>
                    <a:pt x="36" y="180"/>
                    <a:pt x="36" y="181"/>
                  </a:cubicBezTo>
                  <a:cubicBezTo>
                    <a:pt x="36" y="181"/>
                    <a:pt x="36" y="182"/>
                    <a:pt x="36" y="182"/>
                  </a:cubicBezTo>
                  <a:cubicBezTo>
                    <a:pt x="36" y="185"/>
                    <a:pt x="39" y="187"/>
                    <a:pt x="43" y="187"/>
                  </a:cubicBezTo>
                  <a:cubicBezTo>
                    <a:pt x="46" y="187"/>
                    <a:pt x="49" y="185"/>
                    <a:pt x="49" y="182"/>
                  </a:cubicBezTo>
                  <a:cubicBezTo>
                    <a:pt x="59" y="100"/>
                    <a:pt x="59" y="100"/>
                    <a:pt x="59" y="100"/>
                  </a:cubicBezTo>
                  <a:cubicBezTo>
                    <a:pt x="59" y="99"/>
                    <a:pt x="60" y="98"/>
                    <a:pt x="61" y="9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74" name="Freeform 73"/>
          <p:cNvSpPr/>
          <p:nvPr/>
        </p:nvSpPr>
        <p:spPr>
          <a:xfrm>
            <a:off x="7712075"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Rectangle 45"/>
          <p:cNvSpPr/>
          <p:nvPr/>
        </p:nvSpPr>
        <p:spPr>
          <a:xfrm>
            <a:off x="8352327" y="5125483"/>
            <a:ext cx="2174157" cy="694036"/>
          </a:xfrm>
          <a:prstGeom prst="rect">
            <a:avLst/>
          </a:prstGeom>
        </p:spPr>
        <p:txBody>
          <a:bodyPr wrap="square" lIns="0" tIns="0" rIns="0" bIns="0">
            <a:spAutoFit/>
          </a:bodyPr>
          <a:lstStyle/>
          <a:p>
            <a:pPr>
              <a:lnSpc>
                <a:spcPct val="89000"/>
              </a:lnSpc>
            </a:pPr>
            <a:r>
              <a:rPr lang="fr-FR" sz="2133" dirty="0"/>
              <a:t>07 00 / 11 50</a:t>
            </a:r>
          </a:p>
          <a:p>
            <a:pP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sp>
        <p:nvSpPr>
          <p:cNvPr id="47" name="Rectangle 46"/>
          <p:cNvSpPr/>
          <p:nvPr/>
        </p:nvSpPr>
        <p:spPr>
          <a:xfrm>
            <a:off x="8903732" y="3272393"/>
            <a:ext cx="2174157" cy="694036"/>
          </a:xfrm>
          <a:prstGeom prst="rect">
            <a:avLst/>
          </a:prstGeom>
        </p:spPr>
        <p:txBody>
          <a:bodyPr wrap="square" lIns="0" tIns="0" rIns="0" bIns="0">
            <a:spAutoFit/>
          </a:bodyPr>
          <a:lstStyle/>
          <a:p>
            <a:pPr>
              <a:lnSpc>
                <a:spcPct val="89000"/>
              </a:lnSpc>
            </a:pPr>
            <a:r>
              <a:rPr lang="fr-FR" sz="2133" dirty="0"/>
              <a:t>05 15 / 07 50</a:t>
            </a:r>
          </a:p>
          <a:p>
            <a:pP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grpSp>
        <p:nvGrpSpPr>
          <p:cNvPr id="30" name="Group 29"/>
          <p:cNvGrpSpPr>
            <a:grpSpLocks noChangeAspect="1"/>
          </p:cNvGrpSpPr>
          <p:nvPr/>
        </p:nvGrpSpPr>
        <p:grpSpPr>
          <a:xfrm>
            <a:off x="7890516" y="3364265"/>
            <a:ext cx="351883" cy="699920"/>
            <a:chOff x="2096364" y="-2257065"/>
            <a:chExt cx="727075" cy="1446212"/>
          </a:xfrm>
        </p:grpSpPr>
        <p:sp>
          <p:nvSpPr>
            <p:cNvPr id="31" name="Freeform 30"/>
            <p:cNvSpPr>
              <a:spLocks noEditPoints="1"/>
            </p:cNvSpPr>
            <p:nvPr/>
          </p:nvSpPr>
          <p:spPr bwMode="auto">
            <a:xfrm>
              <a:off x="2323376" y="-2257065"/>
              <a:ext cx="273050" cy="273049"/>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5 h 46"/>
                <a:gd name="T12" fmla="*/ 5 w 46"/>
                <a:gd name="T13" fmla="*/ 23 h 46"/>
                <a:gd name="T14" fmla="*/ 23 w 46"/>
                <a:gd name="T15" fmla="*/ 41 h 46"/>
                <a:gd name="T16" fmla="*/ 41 w 46"/>
                <a:gd name="T17" fmla="*/ 23 h 46"/>
                <a:gd name="T18" fmla="*/ 23 w 46"/>
                <a:gd name="T1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6" y="0"/>
                    <a:pt x="46" y="10"/>
                    <a:pt x="46" y="23"/>
                  </a:cubicBezTo>
                  <a:cubicBezTo>
                    <a:pt x="46" y="36"/>
                    <a:pt x="36" y="46"/>
                    <a:pt x="23" y="46"/>
                  </a:cubicBezTo>
                  <a:close/>
                  <a:moveTo>
                    <a:pt x="23" y="5"/>
                  </a:moveTo>
                  <a:cubicBezTo>
                    <a:pt x="13" y="5"/>
                    <a:pt x="5" y="13"/>
                    <a:pt x="5" y="23"/>
                  </a:cubicBezTo>
                  <a:cubicBezTo>
                    <a:pt x="5" y="33"/>
                    <a:pt x="13" y="41"/>
                    <a:pt x="23" y="41"/>
                  </a:cubicBezTo>
                  <a:cubicBezTo>
                    <a:pt x="33" y="41"/>
                    <a:pt x="41" y="33"/>
                    <a:pt x="41" y="23"/>
                  </a:cubicBezTo>
                  <a:cubicBezTo>
                    <a:pt x="41" y="13"/>
                    <a:pt x="33" y="5"/>
                    <a:pt x="2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1"/>
            <p:cNvSpPr>
              <a:spLocks noEditPoints="1"/>
            </p:cNvSpPr>
            <p:nvPr/>
          </p:nvSpPr>
          <p:spPr bwMode="auto">
            <a:xfrm>
              <a:off x="2096364" y="-1953853"/>
              <a:ext cx="727075" cy="1143000"/>
            </a:xfrm>
            <a:custGeom>
              <a:avLst/>
              <a:gdLst>
                <a:gd name="T0" fmla="*/ 68 w 122"/>
                <a:gd name="T1" fmla="*/ 182 h 192"/>
                <a:gd name="T2" fmla="*/ 60 w 122"/>
                <a:gd name="T3" fmla="*/ 129 h 192"/>
                <a:gd name="T4" fmla="*/ 43 w 122"/>
                <a:gd name="T5" fmla="*/ 192 h 192"/>
                <a:gd name="T6" fmla="*/ 32 w 122"/>
                <a:gd name="T7" fmla="*/ 182 h 192"/>
                <a:gd name="T8" fmla="*/ 22 w 122"/>
                <a:gd name="T9" fmla="*/ 129 h 192"/>
                <a:gd name="T10" fmla="*/ 20 w 122"/>
                <a:gd name="T11" fmla="*/ 126 h 192"/>
                <a:gd name="T12" fmla="*/ 18 w 122"/>
                <a:gd name="T13" fmla="*/ 91 h 192"/>
                <a:gd name="T14" fmla="*/ 7 w 122"/>
                <a:gd name="T15" fmla="*/ 95 h 192"/>
                <a:gd name="T16" fmla="*/ 1 w 122"/>
                <a:gd name="T17" fmla="*/ 84 h 192"/>
                <a:gd name="T18" fmla="*/ 25 w 122"/>
                <a:gd name="T19" fmla="*/ 15 h 192"/>
                <a:gd name="T20" fmla="*/ 97 w 122"/>
                <a:gd name="T21" fmla="*/ 15 h 192"/>
                <a:gd name="T22" fmla="*/ 121 w 122"/>
                <a:gd name="T23" fmla="*/ 84 h 192"/>
                <a:gd name="T24" fmla="*/ 115 w 122"/>
                <a:gd name="T25" fmla="*/ 95 h 192"/>
                <a:gd name="T26" fmla="*/ 112 w 122"/>
                <a:gd name="T27" fmla="*/ 96 h 192"/>
                <a:gd name="T28" fmla="*/ 91 w 122"/>
                <a:gd name="T29" fmla="*/ 62 h 192"/>
                <a:gd name="T30" fmla="*/ 102 w 122"/>
                <a:gd name="T31" fmla="*/ 126 h 192"/>
                <a:gd name="T32" fmla="*/ 100 w 122"/>
                <a:gd name="T33" fmla="*/ 129 h 192"/>
                <a:gd name="T34" fmla="*/ 90 w 122"/>
                <a:gd name="T35" fmla="*/ 182 h 192"/>
                <a:gd name="T36" fmla="*/ 79 w 122"/>
                <a:gd name="T37" fmla="*/ 192 h 192"/>
                <a:gd name="T38" fmla="*/ 58 w 122"/>
                <a:gd name="T39" fmla="*/ 124 h 192"/>
                <a:gd name="T40" fmla="*/ 66 w 122"/>
                <a:gd name="T41" fmla="*/ 126 h 192"/>
                <a:gd name="T42" fmla="*/ 79 w 122"/>
                <a:gd name="T43" fmla="*/ 187 h 192"/>
                <a:gd name="T44" fmla="*/ 79 w 122"/>
                <a:gd name="T45" fmla="*/ 187 h 192"/>
                <a:gd name="T46" fmla="*/ 86 w 122"/>
                <a:gd name="T47" fmla="*/ 182 h 192"/>
                <a:gd name="T48" fmla="*/ 85 w 122"/>
                <a:gd name="T49" fmla="*/ 154 h 192"/>
                <a:gd name="T50" fmla="*/ 85 w 122"/>
                <a:gd name="T51" fmla="*/ 125 h 192"/>
                <a:gd name="T52" fmla="*/ 97 w 122"/>
                <a:gd name="T53" fmla="*/ 124 h 192"/>
                <a:gd name="T54" fmla="*/ 85 w 122"/>
                <a:gd name="T55" fmla="*/ 40 h 192"/>
                <a:gd name="T56" fmla="*/ 108 w 122"/>
                <a:gd name="T57" fmla="*/ 89 h 192"/>
                <a:gd name="T58" fmla="*/ 112 w 122"/>
                <a:gd name="T59" fmla="*/ 91 h 192"/>
                <a:gd name="T60" fmla="*/ 116 w 122"/>
                <a:gd name="T61" fmla="*/ 86 h 192"/>
                <a:gd name="T62" fmla="*/ 116 w 122"/>
                <a:gd name="T63" fmla="*/ 84 h 192"/>
                <a:gd name="T64" fmla="*/ 93 w 122"/>
                <a:gd name="T65" fmla="*/ 17 h 192"/>
                <a:gd name="T66" fmla="*/ 29 w 122"/>
                <a:gd name="T67" fmla="*/ 17 h 192"/>
                <a:gd name="T68" fmla="*/ 6 w 122"/>
                <a:gd name="T69" fmla="*/ 84 h 192"/>
                <a:gd name="T70" fmla="*/ 6 w 122"/>
                <a:gd name="T71" fmla="*/ 86 h 192"/>
                <a:gd name="T72" fmla="*/ 10 w 122"/>
                <a:gd name="T73" fmla="*/ 91 h 192"/>
                <a:gd name="T74" fmla="*/ 34 w 122"/>
                <a:gd name="T75" fmla="*/ 41 h 192"/>
                <a:gd name="T76" fmla="*/ 38 w 122"/>
                <a:gd name="T77" fmla="*/ 43 h 192"/>
                <a:gd name="T78" fmla="*/ 36 w 122"/>
                <a:gd name="T79" fmla="*/ 124 h 192"/>
                <a:gd name="T80" fmla="*/ 38 w 122"/>
                <a:gd name="T81" fmla="*/ 126 h 192"/>
                <a:gd name="T82" fmla="*/ 37 w 122"/>
                <a:gd name="T83" fmla="*/ 173 h 192"/>
                <a:gd name="T84" fmla="*/ 36 w 122"/>
                <a:gd name="T85" fmla="*/ 182 h 192"/>
                <a:gd name="T86" fmla="*/ 43 w 122"/>
                <a:gd name="T87" fmla="*/ 187 h 192"/>
                <a:gd name="T88" fmla="*/ 56 w 122"/>
                <a:gd name="T89"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192">
                  <a:moveTo>
                    <a:pt x="79" y="192"/>
                  </a:moveTo>
                  <a:cubicBezTo>
                    <a:pt x="74" y="192"/>
                    <a:pt x="69" y="187"/>
                    <a:pt x="68" y="182"/>
                  </a:cubicBezTo>
                  <a:cubicBezTo>
                    <a:pt x="62" y="129"/>
                    <a:pt x="62" y="129"/>
                    <a:pt x="62" y="129"/>
                  </a:cubicBezTo>
                  <a:cubicBezTo>
                    <a:pt x="60" y="129"/>
                    <a:pt x="60" y="129"/>
                    <a:pt x="60" y="129"/>
                  </a:cubicBezTo>
                  <a:cubicBezTo>
                    <a:pt x="54" y="182"/>
                    <a:pt x="54" y="182"/>
                    <a:pt x="54" y="182"/>
                  </a:cubicBezTo>
                  <a:cubicBezTo>
                    <a:pt x="53" y="187"/>
                    <a:pt x="48" y="192"/>
                    <a:pt x="43" y="192"/>
                  </a:cubicBezTo>
                  <a:cubicBezTo>
                    <a:pt x="37" y="192"/>
                    <a:pt x="32" y="187"/>
                    <a:pt x="32" y="182"/>
                  </a:cubicBezTo>
                  <a:cubicBezTo>
                    <a:pt x="32" y="182"/>
                    <a:pt x="32" y="182"/>
                    <a:pt x="32" y="182"/>
                  </a:cubicBezTo>
                  <a:cubicBezTo>
                    <a:pt x="32" y="180"/>
                    <a:pt x="33" y="145"/>
                    <a:pt x="33" y="129"/>
                  </a:cubicBezTo>
                  <a:cubicBezTo>
                    <a:pt x="22" y="129"/>
                    <a:pt x="22" y="129"/>
                    <a:pt x="22" y="129"/>
                  </a:cubicBezTo>
                  <a:cubicBezTo>
                    <a:pt x="21" y="129"/>
                    <a:pt x="21" y="128"/>
                    <a:pt x="20" y="128"/>
                  </a:cubicBezTo>
                  <a:cubicBezTo>
                    <a:pt x="20" y="127"/>
                    <a:pt x="20" y="127"/>
                    <a:pt x="20" y="126"/>
                  </a:cubicBezTo>
                  <a:cubicBezTo>
                    <a:pt x="31" y="62"/>
                    <a:pt x="31" y="62"/>
                    <a:pt x="31" y="62"/>
                  </a:cubicBezTo>
                  <a:cubicBezTo>
                    <a:pt x="18" y="91"/>
                    <a:pt x="18" y="91"/>
                    <a:pt x="18" y="91"/>
                  </a:cubicBezTo>
                  <a:cubicBezTo>
                    <a:pt x="17" y="94"/>
                    <a:pt x="14" y="96"/>
                    <a:pt x="10" y="96"/>
                  </a:cubicBezTo>
                  <a:cubicBezTo>
                    <a:pt x="9" y="96"/>
                    <a:pt x="8" y="95"/>
                    <a:pt x="7" y="95"/>
                  </a:cubicBezTo>
                  <a:cubicBezTo>
                    <a:pt x="3" y="93"/>
                    <a:pt x="0" y="89"/>
                    <a:pt x="1" y="85"/>
                  </a:cubicBezTo>
                  <a:cubicBezTo>
                    <a:pt x="1" y="85"/>
                    <a:pt x="1" y="85"/>
                    <a:pt x="1" y="84"/>
                  </a:cubicBezTo>
                  <a:cubicBezTo>
                    <a:pt x="1" y="84"/>
                    <a:pt x="3" y="80"/>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0"/>
                    <a:pt x="121" y="84"/>
                    <a:pt x="121" y="84"/>
                  </a:cubicBezTo>
                  <a:cubicBezTo>
                    <a:pt x="121" y="85"/>
                    <a:pt x="121" y="85"/>
                    <a:pt x="121" y="85"/>
                  </a:cubicBezTo>
                  <a:cubicBezTo>
                    <a:pt x="122" y="89"/>
                    <a:pt x="119" y="93"/>
                    <a:pt x="115" y="95"/>
                  </a:cubicBezTo>
                  <a:cubicBezTo>
                    <a:pt x="114" y="95"/>
                    <a:pt x="113" y="96"/>
                    <a:pt x="112" y="96"/>
                  </a:cubicBezTo>
                  <a:cubicBezTo>
                    <a:pt x="112" y="96"/>
                    <a:pt x="112" y="96"/>
                    <a:pt x="112" y="96"/>
                  </a:cubicBezTo>
                  <a:cubicBezTo>
                    <a:pt x="108" y="96"/>
                    <a:pt x="105" y="94"/>
                    <a:pt x="104" y="91"/>
                  </a:cubicBezTo>
                  <a:cubicBezTo>
                    <a:pt x="91" y="62"/>
                    <a:pt x="91" y="62"/>
                    <a:pt x="91" y="62"/>
                  </a:cubicBezTo>
                  <a:cubicBezTo>
                    <a:pt x="102" y="126"/>
                    <a:pt x="102" y="126"/>
                    <a:pt x="102" y="126"/>
                  </a:cubicBezTo>
                  <a:cubicBezTo>
                    <a:pt x="102" y="126"/>
                    <a:pt x="102" y="126"/>
                    <a:pt x="102" y="126"/>
                  </a:cubicBezTo>
                  <a:cubicBezTo>
                    <a:pt x="102" y="128"/>
                    <a:pt x="101" y="129"/>
                    <a:pt x="100" y="129"/>
                  </a:cubicBezTo>
                  <a:cubicBezTo>
                    <a:pt x="100" y="129"/>
                    <a:pt x="100" y="129"/>
                    <a:pt x="100" y="129"/>
                  </a:cubicBezTo>
                  <a:cubicBezTo>
                    <a:pt x="89" y="129"/>
                    <a:pt x="89" y="129"/>
                    <a:pt x="89" y="129"/>
                  </a:cubicBezTo>
                  <a:cubicBezTo>
                    <a:pt x="89" y="145"/>
                    <a:pt x="90" y="180"/>
                    <a:pt x="90" y="182"/>
                  </a:cubicBezTo>
                  <a:cubicBezTo>
                    <a:pt x="90" y="182"/>
                    <a:pt x="90" y="182"/>
                    <a:pt x="90" y="182"/>
                  </a:cubicBezTo>
                  <a:cubicBezTo>
                    <a:pt x="90" y="187"/>
                    <a:pt x="85" y="192"/>
                    <a:pt x="79" y="192"/>
                  </a:cubicBezTo>
                  <a:cubicBezTo>
                    <a:pt x="79" y="192"/>
                    <a:pt x="79" y="192"/>
                    <a:pt x="79" y="192"/>
                  </a:cubicBezTo>
                  <a:close/>
                  <a:moveTo>
                    <a:pt x="58" y="124"/>
                  </a:moveTo>
                  <a:cubicBezTo>
                    <a:pt x="64" y="124"/>
                    <a:pt x="64" y="124"/>
                    <a:pt x="64" y="124"/>
                  </a:cubicBezTo>
                  <a:cubicBezTo>
                    <a:pt x="65" y="124"/>
                    <a:pt x="66" y="125"/>
                    <a:pt x="66" y="126"/>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8"/>
                    <a:pt x="85" y="173"/>
                  </a:cubicBezTo>
                  <a:cubicBezTo>
                    <a:pt x="85" y="168"/>
                    <a:pt x="85" y="161"/>
                    <a:pt x="85" y="154"/>
                  </a:cubicBezTo>
                  <a:cubicBezTo>
                    <a:pt x="84" y="140"/>
                    <a:pt x="84" y="126"/>
                    <a:pt x="84" y="126"/>
                  </a:cubicBezTo>
                  <a:cubicBezTo>
                    <a:pt x="84" y="126"/>
                    <a:pt x="84" y="125"/>
                    <a:pt x="85" y="125"/>
                  </a:cubicBezTo>
                  <a:cubicBezTo>
                    <a:pt x="85" y="124"/>
                    <a:pt x="86" y="124"/>
                    <a:pt x="86" y="124"/>
                  </a:cubicBezTo>
                  <a:cubicBezTo>
                    <a:pt x="97" y="124"/>
                    <a:pt x="97" y="124"/>
                    <a:pt x="97" y="124"/>
                  </a:cubicBezTo>
                  <a:cubicBezTo>
                    <a:pt x="84" y="43"/>
                    <a:pt x="84" y="43"/>
                    <a:pt x="84" y="43"/>
                  </a:cubicBezTo>
                  <a:cubicBezTo>
                    <a:pt x="83" y="42"/>
                    <a:pt x="84" y="40"/>
                    <a:pt x="85" y="40"/>
                  </a:cubicBezTo>
                  <a:cubicBezTo>
                    <a:pt x="86" y="40"/>
                    <a:pt x="88" y="40"/>
                    <a:pt x="88" y="41"/>
                  </a:cubicBezTo>
                  <a:cubicBezTo>
                    <a:pt x="108" y="89"/>
                    <a:pt x="108" y="89"/>
                    <a:pt x="108" y="89"/>
                  </a:cubicBezTo>
                  <a:cubicBezTo>
                    <a:pt x="109" y="90"/>
                    <a:pt x="110" y="91"/>
                    <a:pt x="112" y="91"/>
                  </a:cubicBezTo>
                  <a:cubicBezTo>
                    <a:pt x="112" y="91"/>
                    <a:pt x="112" y="91"/>
                    <a:pt x="112" y="91"/>
                  </a:cubicBezTo>
                  <a:cubicBezTo>
                    <a:pt x="112" y="91"/>
                    <a:pt x="113" y="91"/>
                    <a:pt x="113" y="91"/>
                  </a:cubicBezTo>
                  <a:cubicBezTo>
                    <a:pt x="115" y="90"/>
                    <a:pt x="117" y="88"/>
                    <a:pt x="116" y="86"/>
                  </a:cubicBezTo>
                  <a:cubicBezTo>
                    <a:pt x="116" y="86"/>
                    <a:pt x="116" y="86"/>
                    <a:pt x="116" y="86"/>
                  </a:cubicBezTo>
                  <a:cubicBezTo>
                    <a:pt x="116" y="85"/>
                    <a:pt x="116" y="85"/>
                    <a:pt x="116" y="84"/>
                  </a:cubicBezTo>
                  <a:cubicBezTo>
                    <a:pt x="115" y="82"/>
                    <a:pt x="114" y="80"/>
                    <a:pt x="114" y="77"/>
                  </a:cubicBezTo>
                  <a:cubicBezTo>
                    <a:pt x="108" y="61"/>
                    <a:pt x="96" y="23"/>
                    <a:pt x="93" y="17"/>
                  </a:cubicBezTo>
                  <a:cubicBezTo>
                    <a:pt x="90" y="11"/>
                    <a:pt x="84" y="5"/>
                    <a:pt x="61" y="5"/>
                  </a:cubicBezTo>
                  <a:cubicBezTo>
                    <a:pt x="38" y="5"/>
                    <a:pt x="32" y="11"/>
                    <a:pt x="29" y="17"/>
                  </a:cubicBezTo>
                  <a:cubicBezTo>
                    <a:pt x="26" y="23"/>
                    <a:pt x="14" y="61"/>
                    <a:pt x="8" y="77"/>
                  </a:cubicBezTo>
                  <a:cubicBezTo>
                    <a:pt x="8" y="80"/>
                    <a:pt x="7" y="82"/>
                    <a:pt x="6" y="84"/>
                  </a:cubicBezTo>
                  <a:cubicBezTo>
                    <a:pt x="6" y="85"/>
                    <a:pt x="6" y="85"/>
                    <a:pt x="6" y="86"/>
                  </a:cubicBezTo>
                  <a:cubicBezTo>
                    <a:pt x="6" y="86"/>
                    <a:pt x="6" y="86"/>
                    <a:pt x="6" y="86"/>
                  </a:cubicBezTo>
                  <a:cubicBezTo>
                    <a:pt x="5" y="88"/>
                    <a:pt x="7" y="90"/>
                    <a:pt x="9" y="91"/>
                  </a:cubicBezTo>
                  <a:cubicBezTo>
                    <a:pt x="9" y="91"/>
                    <a:pt x="10" y="91"/>
                    <a:pt x="10" y="91"/>
                  </a:cubicBezTo>
                  <a:cubicBezTo>
                    <a:pt x="12" y="91"/>
                    <a:pt x="13" y="90"/>
                    <a:pt x="14" y="89"/>
                  </a:cubicBezTo>
                  <a:cubicBezTo>
                    <a:pt x="34" y="41"/>
                    <a:pt x="34" y="41"/>
                    <a:pt x="34" y="41"/>
                  </a:cubicBezTo>
                  <a:cubicBezTo>
                    <a:pt x="34" y="40"/>
                    <a:pt x="36" y="40"/>
                    <a:pt x="37" y="40"/>
                  </a:cubicBezTo>
                  <a:cubicBezTo>
                    <a:pt x="38" y="40"/>
                    <a:pt x="39" y="42"/>
                    <a:pt x="38" y="43"/>
                  </a:cubicBezTo>
                  <a:cubicBezTo>
                    <a:pt x="25" y="124"/>
                    <a:pt x="25" y="124"/>
                    <a:pt x="25" y="124"/>
                  </a:cubicBezTo>
                  <a:cubicBezTo>
                    <a:pt x="36" y="124"/>
                    <a:pt x="36" y="124"/>
                    <a:pt x="36" y="124"/>
                  </a:cubicBezTo>
                  <a:cubicBezTo>
                    <a:pt x="36" y="124"/>
                    <a:pt x="37" y="124"/>
                    <a:pt x="37" y="125"/>
                  </a:cubicBezTo>
                  <a:cubicBezTo>
                    <a:pt x="38" y="125"/>
                    <a:pt x="38" y="126"/>
                    <a:pt x="38" y="126"/>
                  </a:cubicBezTo>
                  <a:cubicBezTo>
                    <a:pt x="38" y="126"/>
                    <a:pt x="37" y="140"/>
                    <a:pt x="37" y="154"/>
                  </a:cubicBezTo>
                  <a:cubicBezTo>
                    <a:pt x="37" y="161"/>
                    <a:pt x="37" y="168"/>
                    <a:pt x="37" y="173"/>
                  </a:cubicBezTo>
                  <a:cubicBezTo>
                    <a:pt x="37" y="176"/>
                    <a:pt x="36" y="178"/>
                    <a:pt x="36" y="180"/>
                  </a:cubicBezTo>
                  <a:cubicBezTo>
                    <a:pt x="36" y="181"/>
                    <a:pt x="36" y="181"/>
                    <a:pt x="36" y="182"/>
                  </a:cubicBezTo>
                  <a:cubicBezTo>
                    <a:pt x="36" y="182"/>
                    <a:pt x="36" y="182"/>
                    <a:pt x="36" y="182"/>
                  </a:cubicBezTo>
                  <a:cubicBezTo>
                    <a:pt x="37" y="185"/>
                    <a:pt x="39" y="187"/>
                    <a:pt x="43" y="187"/>
                  </a:cubicBezTo>
                  <a:cubicBezTo>
                    <a:pt x="46" y="187"/>
                    <a:pt x="49" y="185"/>
                    <a:pt x="49" y="182"/>
                  </a:cubicBezTo>
                  <a:cubicBezTo>
                    <a:pt x="56" y="126"/>
                    <a:pt x="56" y="126"/>
                    <a:pt x="56" y="126"/>
                  </a:cubicBezTo>
                  <a:cubicBezTo>
                    <a:pt x="56" y="125"/>
                    <a:pt x="57" y="124"/>
                    <a:pt x="58"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9" name="Group 48"/>
          <p:cNvGrpSpPr>
            <a:grpSpLocks noChangeAspect="1"/>
          </p:cNvGrpSpPr>
          <p:nvPr/>
        </p:nvGrpSpPr>
        <p:grpSpPr>
          <a:xfrm>
            <a:off x="6850244" y="4313256"/>
            <a:ext cx="351112" cy="699920"/>
            <a:chOff x="4542701" y="-2257065"/>
            <a:chExt cx="725488" cy="1446212"/>
          </a:xfrm>
        </p:grpSpPr>
        <p:sp>
          <p:nvSpPr>
            <p:cNvPr id="50" name="Freeform 49"/>
            <p:cNvSpPr>
              <a:spLocks noEditPoints="1"/>
            </p:cNvSpPr>
            <p:nvPr/>
          </p:nvSpPr>
          <p:spPr bwMode="auto">
            <a:xfrm>
              <a:off x="4768126" y="-2257065"/>
              <a:ext cx="273050" cy="273049"/>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5 w 46"/>
                <a:gd name="T13" fmla="*/ 23 h 46"/>
                <a:gd name="T14" fmla="*/ 23 w 46"/>
                <a:gd name="T15" fmla="*/ 41 h 46"/>
                <a:gd name="T16" fmla="*/ 41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5"/>
                    <a:pt x="0" y="23"/>
                  </a:cubicBezTo>
                  <a:cubicBezTo>
                    <a:pt x="0" y="10"/>
                    <a:pt x="10" y="0"/>
                    <a:pt x="23" y="0"/>
                  </a:cubicBezTo>
                  <a:cubicBezTo>
                    <a:pt x="36" y="0"/>
                    <a:pt x="46" y="10"/>
                    <a:pt x="46" y="23"/>
                  </a:cubicBezTo>
                  <a:cubicBezTo>
                    <a:pt x="46" y="35"/>
                    <a:pt x="36" y="46"/>
                    <a:pt x="23" y="46"/>
                  </a:cubicBezTo>
                  <a:close/>
                  <a:moveTo>
                    <a:pt x="23" y="4"/>
                  </a:moveTo>
                  <a:cubicBezTo>
                    <a:pt x="13" y="4"/>
                    <a:pt x="5" y="13"/>
                    <a:pt x="5" y="23"/>
                  </a:cubicBezTo>
                  <a:cubicBezTo>
                    <a:pt x="5" y="33"/>
                    <a:pt x="13" y="41"/>
                    <a:pt x="23" y="41"/>
                  </a:cubicBezTo>
                  <a:cubicBezTo>
                    <a:pt x="33" y="41"/>
                    <a:pt x="41" y="33"/>
                    <a:pt x="41" y="23"/>
                  </a:cubicBezTo>
                  <a:cubicBezTo>
                    <a:pt x="41" y="13"/>
                    <a:pt x="33" y="4"/>
                    <a:pt x="23"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50"/>
            <p:cNvSpPr>
              <a:spLocks noEditPoints="1"/>
            </p:cNvSpPr>
            <p:nvPr/>
          </p:nvSpPr>
          <p:spPr bwMode="auto">
            <a:xfrm>
              <a:off x="4542701" y="-1953853"/>
              <a:ext cx="725488" cy="1143000"/>
            </a:xfrm>
            <a:custGeom>
              <a:avLst/>
              <a:gdLst>
                <a:gd name="T0" fmla="*/ 68 w 122"/>
                <a:gd name="T1" fmla="*/ 182 h 192"/>
                <a:gd name="T2" fmla="*/ 54 w 122"/>
                <a:gd name="T3" fmla="*/ 183 h 192"/>
                <a:gd name="T4" fmla="*/ 32 w 122"/>
                <a:gd name="T5" fmla="*/ 182 h 192"/>
                <a:gd name="T6" fmla="*/ 35 w 122"/>
                <a:gd name="T7" fmla="*/ 54 h 192"/>
                <a:gd name="T8" fmla="*/ 10 w 122"/>
                <a:gd name="T9" fmla="*/ 96 h 192"/>
                <a:gd name="T10" fmla="*/ 1 w 122"/>
                <a:gd name="T11" fmla="*/ 85 h 192"/>
                <a:gd name="T12" fmla="*/ 4 w 122"/>
                <a:gd name="T13" fmla="*/ 76 h 192"/>
                <a:gd name="T14" fmla="*/ 61 w 122"/>
                <a:gd name="T15" fmla="*/ 0 h 192"/>
                <a:gd name="T16" fmla="*/ 118 w 122"/>
                <a:gd name="T17" fmla="*/ 76 h 192"/>
                <a:gd name="T18" fmla="*/ 121 w 122"/>
                <a:gd name="T19" fmla="*/ 85 h 192"/>
                <a:gd name="T20" fmla="*/ 112 w 122"/>
                <a:gd name="T21" fmla="*/ 96 h 192"/>
                <a:gd name="T22" fmla="*/ 87 w 122"/>
                <a:gd name="T23" fmla="*/ 54 h 192"/>
                <a:gd name="T24" fmla="*/ 90 w 122"/>
                <a:gd name="T25" fmla="*/ 182 h 192"/>
                <a:gd name="T26" fmla="*/ 79 w 122"/>
                <a:gd name="T27" fmla="*/ 192 h 192"/>
                <a:gd name="T28" fmla="*/ 63 w 122"/>
                <a:gd name="T29" fmla="*/ 100 h 192"/>
                <a:gd name="T30" fmla="*/ 79 w 122"/>
                <a:gd name="T31" fmla="*/ 187 h 192"/>
                <a:gd name="T32" fmla="*/ 79 w 122"/>
                <a:gd name="T33" fmla="*/ 187 h 192"/>
                <a:gd name="T34" fmla="*/ 86 w 122"/>
                <a:gd name="T35" fmla="*/ 182 h 192"/>
                <a:gd name="T36" fmla="*/ 85 w 122"/>
                <a:gd name="T37" fmla="*/ 160 h 192"/>
                <a:gd name="T38" fmla="*/ 82 w 122"/>
                <a:gd name="T39" fmla="*/ 43 h 192"/>
                <a:gd name="T40" fmla="*/ 87 w 122"/>
                <a:gd name="T41" fmla="*/ 42 h 192"/>
                <a:gd name="T42" fmla="*/ 112 w 122"/>
                <a:gd name="T43" fmla="*/ 91 h 192"/>
                <a:gd name="T44" fmla="*/ 116 w 122"/>
                <a:gd name="T45" fmla="*/ 86 h 192"/>
                <a:gd name="T46" fmla="*/ 116 w 122"/>
                <a:gd name="T47" fmla="*/ 84 h 192"/>
                <a:gd name="T48" fmla="*/ 93 w 122"/>
                <a:gd name="T49" fmla="*/ 17 h 192"/>
                <a:gd name="T50" fmla="*/ 29 w 122"/>
                <a:gd name="T51" fmla="*/ 17 h 192"/>
                <a:gd name="T52" fmla="*/ 6 w 122"/>
                <a:gd name="T53" fmla="*/ 84 h 192"/>
                <a:gd name="T54" fmla="*/ 6 w 122"/>
                <a:gd name="T55" fmla="*/ 86 h 192"/>
                <a:gd name="T56" fmla="*/ 10 w 122"/>
                <a:gd name="T57" fmla="*/ 91 h 192"/>
                <a:gd name="T58" fmla="*/ 35 w 122"/>
                <a:gd name="T59" fmla="*/ 42 h 192"/>
                <a:gd name="T60" fmla="*/ 40 w 122"/>
                <a:gd name="T61" fmla="*/ 43 h 192"/>
                <a:gd name="T62" fmla="*/ 37 w 122"/>
                <a:gd name="T63" fmla="*/ 160 h 192"/>
                <a:gd name="T64" fmla="*/ 36 w 122"/>
                <a:gd name="T65" fmla="*/ 181 h 192"/>
                <a:gd name="T66" fmla="*/ 43 w 122"/>
                <a:gd name="T67" fmla="*/ 187 h 192"/>
                <a:gd name="T68" fmla="*/ 59 w 122"/>
                <a:gd name="T6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92">
                  <a:moveTo>
                    <a:pt x="79" y="192"/>
                  </a:moveTo>
                  <a:cubicBezTo>
                    <a:pt x="74" y="192"/>
                    <a:pt x="69" y="188"/>
                    <a:pt x="68" y="182"/>
                  </a:cubicBezTo>
                  <a:cubicBezTo>
                    <a:pt x="61" y="120"/>
                    <a:pt x="61" y="120"/>
                    <a:pt x="61" y="120"/>
                  </a:cubicBezTo>
                  <a:cubicBezTo>
                    <a:pt x="54" y="183"/>
                    <a:pt x="54" y="183"/>
                    <a:pt x="54" y="183"/>
                  </a:cubicBezTo>
                  <a:cubicBezTo>
                    <a:pt x="53" y="188"/>
                    <a:pt x="48" y="192"/>
                    <a:pt x="43" y="192"/>
                  </a:cubicBezTo>
                  <a:cubicBezTo>
                    <a:pt x="37" y="192"/>
                    <a:pt x="32" y="188"/>
                    <a:pt x="32" y="182"/>
                  </a:cubicBezTo>
                  <a:cubicBezTo>
                    <a:pt x="32" y="182"/>
                    <a:pt x="32" y="182"/>
                    <a:pt x="32" y="182"/>
                  </a:cubicBezTo>
                  <a:cubicBezTo>
                    <a:pt x="32" y="179"/>
                    <a:pt x="34" y="103"/>
                    <a:pt x="35" y="54"/>
                  </a:cubicBezTo>
                  <a:cubicBezTo>
                    <a:pt x="18" y="91"/>
                    <a:pt x="18" y="91"/>
                    <a:pt x="18" y="91"/>
                  </a:cubicBezTo>
                  <a:cubicBezTo>
                    <a:pt x="17" y="94"/>
                    <a:pt x="14" y="96"/>
                    <a:pt x="10" y="96"/>
                  </a:cubicBezTo>
                  <a:cubicBezTo>
                    <a:pt x="9" y="96"/>
                    <a:pt x="8" y="96"/>
                    <a:pt x="7" y="95"/>
                  </a:cubicBezTo>
                  <a:cubicBezTo>
                    <a:pt x="3" y="94"/>
                    <a:pt x="0" y="89"/>
                    <a:pt x="1" y="85"/>
                  </a:cubicBezTo>
                  <a:cubicBezTo>
                    <a:pt x="1" y="85"/>
                    <a:pt x="1" y="85"/>
                    <a:pt x="1" y="85"/>
                  </a:cubicBezTo>
                  <a:cubicBezTo>
                    <a:pt x="1" y="84"/>
                    <a:pt x="3" y="81"/>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1"/>
                    <a:pt x="121" y="84"/>
                    <a:pt x="121" y="85"/>
                  </a:cubicBezTo>
                  <a:cubicBezTo>
                    <a:pt x="121" y="85"/>
                    <a:pt x="121" y="85"/>
                    <a:pt x="121" y="85"/>
                  </a:cubicBezTo>
                  <a:cubicBezTo>
                    <a:pt x="122" y="89"/>
                    <a:pt x="119" y="94"/>
                    <a:pt x="115" y="95"/>
                  </a:cubicBezTo>
                  <a:cubicBezTo>
                    <a:pt x="114" y="96"/>
                    <a:pt x="113" y="96"/>
                    <a:pt x="112" y="96"/>
                  </a:cubicBezTo>
                  <a:cubicBezTo>
                    <a:pt x="108" y="96"/>
                    <a:pt x="105" y="94"/>
                    <a:pt x="104" y="91"/>
                  </a:cubicBezTo>
                  <a:cubicBezTo>
                    <a:pt x="87" y="54"/>
                    <a:pt x="87" y="54"/>
                    <a:pt x="87" y="54"/>
                  </a:cubicBezTo>
                  <a:cubicBezTo>
                    <a:pt x="88" y="103"/>
                    <a:pt x="90" y="179"/>
                    <a:pt x="90" y="182"/>
                  </a:cubicBezTo>
                  <a:cubicBezTo>
                    <a:pt x="90" y="182"/>
                    <a:pt x="90" y="182"/>
                    <a:pt x="90" y="182"/>
                  </a:cubicBezTo>
                  <a:cubicBezTo>
                    <a:pt x="90" y="188"/>
                    <a:pt x="85" y="192"/>
                    <a:pt x="79" y="192"/>
                  </a:cubicBezTo>
                  <a:cubicBezTo>
                    <a:pt x="79" y="192"/>
                    <a:pt x="79" y="192"/>
                    <a:pt x="79" y="192"/>
                  </a:cubicBezTo>
                  <a:close/>
                  <a:moveTo>
                    <a:pt x="61" y="98"/>
                  </a:moveTo>
                  <a:cubicBezTo>
                    <a:pt x="62" y="98"/>
                    <a:pt x="63" y="99"/>
                    <a:pt x="63" y="100"/>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9"/>
                    <a:pt x="85" y="176"/>
                  </a:cubicBezTo>
                  <a:cubicBezTo>
                    <a:pt x="85" y="172"/>
                    <a:pt x="85" y="167"/>
                    <a:pt x="85" y="160"/>
                  </a:cubicBezTo>
                  <a:cubicBezTo>
                    <a:pt x="85" y="147"/>
                    <a:pt x="84" y="130"/>
                    <a:pt x="84" y="112"/>
                  </a:cubicBezTo>
                  <a:cubicBezTo>
                    <a:pt x="83" y="77"/>
                    <a:pt x="82" y="43"/>
                    <a:pt x="82" y="43"/>
                  </a:cubicBezTo>
                  <a:cubicBezTo>
                    <a:pt x="82" y="41"/>
                    <a:pt x="83" y="41"/>
                    <a:pt x="84" y="40"/>
                  </a:cubicBezTo>
                  <a:cubicBezTo>
                    <a:pt x="85" y="40"/>
                    <a:pt x="86" y="41"/>
                    <a:pt x="87" y="42"/>
                  </a:cubicBezTo>
                  <a:cubicBezTo>
                    <a:pt x="108" y="89"/>
                    <a:pt x="108" y="89"/>
                    <a:pt x="108" y="89"/>
                  </a:cubicBezTo>
                  <a:cubicBezTo>
                    <a:pt x="109" y="90"/>
                    <a:pt x="110" y="91"/>
                    <a:pt x="112" y="91"/>
                  </a:cubicBezTo>
                  <a:cubicBezTo>
                    <a:pt x="112" y="91"/>
                    <a:pt x="113" y="91"/>
                    <a:pt x="113" y="91"/>
                  </a:cubicBezTo>
                  <a:cubicBezTo>
                    <a:pt x="115" y="90"/>
                    <a:pt x="117" y="88"/>
                    <a:pt x="116" y="86"/>
                  </a:cubicBezTo>
                  <a:cubicBezTo>
                    <a:pt x="116" y="86"/>
                    <a:pt x="116" y="86"/>
                    <a:pt x="116" y="86"/>
                  </a:cubicBezTo>
                  <a:cubicBezTo>
                    <a:pt x="116" y="86"/>
                    <a:pt x="116" y="85"/>
                    <a:pt x="116" y="84"/>
                  </a:cubicBezTo>
                  <a:cubicBezTo>
                    <a:pt x="115" y="82"/>
                    <a:pt x="114" y="80"/>
                    <a:pt x="114" y="78"/>
                  </a:cubicBezTo>
                  <a:cubicBezTo>
                    <a:pt x="108" y="61"/>
                    <a:pt x="96" y="23"/>
                    <a:pt x="93" y="17"/>
                  </a:cubicBezTo>
                  <a:cubicBezTo>
                    <a:pt x="90" y="11"/>
                    <a:pt x="84" y="5"/>
                    <a:pt x="61" y="5"/>
                  </a:cubicBezTo>
                  <a:cubicBezTo>
                    <a:pt x="38" y="5"/>
                    <a:pt x="32" y="11"/>
                    <a:pt x="29" y="17"/>
                  </a:cubicBezTo>
                  <a:cubicBezTo>
                    <a:pt x="26" y="23"/>
                    <a:pt x="14" y="61"/>
                    <a:pt x="8" y="78"/>
                  </a:cubicBezTo>
                  <a:cubicBezTo>
                    <a:pt x="8" y="80"/>
                    <a:pt x="7" y="82"/>
                    <a:pt x="6" y="84"/>
                  </a:cubicBezTo>
                  <a:cubicBezTo>
                    <a:pt x="6" y="85"/>
                    <a:pt x="6" y="86"/>
                    <a:pt x="6" y="86"/>
                  </a:cubicBezTo>
                  <a:cubicBezTo>
                    <a:pt x="6" y="86"/>
                    <a:pt x="6" y="86"/>
                    <a:pt x="6" y="86"/>
                  </a:cubicBezTo>
                  <a:cubicBezTo>
                    <a:pt x="5" y="88"/>
                    <a:pt x="6" y="90"/>
                    <a:pt x="9" y="91"/>
                  </a:cubicBezTo>
                  <a:cubicBezTo>
                    <a:pt x="9" y="91"/>
                    <a:pt x="10" y="91"/>
                    <a:pt x="10" y="91"/>
                  </a:cubicBezTo>
                  <a:cubicBezTo>
                    <a:pt x="12" y="91"/>
                    <a:pt x="13" y="90"/>
                    <a:pt x="14" y="89"/>
                  </a:cubicBezTo>
                  <a:cubicBezTo>
                    <a:pt x="35" y="42"/>
                    <a:pt x="35" y="42"/>
                    <a:pt x="35" y="42"/>
                  </a:cubicBezTo>
                  <a:cubicBezTo>
                    <a:pt x="36" y="41"/>
                    <a:pt x="37" y="40"/>
                    <a:pt x="38" y="40"/>
                  </a:cubicBezTo>
                  <a:cubicBezTo>
                    <a:pt x="39" y="41"/>
                    <a:pt x="40" y="41"/>
                    <a:pt x="40" y="43"/>
                  </a:cubicBezTo>
                  <a:cubicBezTo>
                    <a:pt x="40" y="43"/>
                    <a:pt x="39" y="78"/>
                    <a:pt x="38" y="112"/>
                  </a:cubicBezTo>
                  <a:cubicBezTo>
                    <a:pt x="38" y="130"/>
                    <a:pt x="37" y="147"/>
                    <a:pt x="37" y="160"/>
                  </a:cubicBezTo>
                  <a:cubicBezTo>
                    <a:pt x="37" y="167"/>
                    <a:pt x="37" y="172"/>
                    <a:pt x="36" y="176"/>
                  </a:cubicBezTo>
                  <a:cubicBezTo>
                    <a:pt x="36" y="178"/>
                    <a:pt x="36" y="180"/>
                    <a:pt x="36" y="181"/>
                  </a:cubicBezTo>
                  <a:cubicBezTo>
                    <a:pt x="36" y="181"/>
                    <a:pt x="36" y="182"/>
                    <a:pt x="36" y="182"/>
                  </a:cubicBezTo>
                  <a:cubicBezTo>
                    <a:pt x="36" y="185"/>
                    <a:pt x="39" y="187"/>
                    <a:pt x="43" y="187"/>
                  </a:cubicBezTo>
                  <a:cubicBezTo>
                    <a:pt x="46" y="187"/>
                    <a:pt x="49" y="185"/>
                    <a:pt x="49" y="182"/>
                  </a:cubicBezTo>
                  <a:cubicBezTo>
                    <a:pt x="59" y="100"/>
                    <a:pt x="59" y="100"/>
                    <a:pt x="59" y="100"/>
                  </a:cubicBezTo>
                  <a:cubicBezTo>
                    <a:pt x="59" y="99"/>
                    <a:pt x="60" y="98"/>
                    <a:pt x="61" y="9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75" name="Freeform 74"/>
          <p:cNvSpPr/>
          <p:nvPr/>
        </p:nvSpPr>
        <p:spPr>
          <a:xfrm flipV="1">
            <a:off x="7306044" y="5051717"/>
            <a:ext cx="973297" cy="346354"/>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1" name="Straight Connector 80"/>
          <p:cNvCxnSpPr/>
          <p:nvPr/>
        </p:nvCxnSpPr>
        <p:spPr>
          <a:xfrm>
            <a:off x="8582419"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1652893" y="5125483"/>
            <a:ext cx="2174157" cy="694036"/>
          </a:xfrm>
          <a:prstGeom prst="rect">
            <a:avLst/>
          </a:prstGeom>
        </p:spPr>
        <p:txBody>
          <a:bodyPr wrap="square" lIns="0" tIns="0" rIns="0" bIns="0">
            <a:spAutoFit/>
          </a:bodyPr>
          <a:lstStyle/>
          <a:p>
            <a:pPr algn="r">
              <a:lnSpc>
                <a:spcPct val="89000"/>
              </a:lnSpc>
            </a:pPr>
            <a:r>
              <a:rPr lang="fr-FR" sz="2133" dirty="0"/>
              <a:t>14 00 / 15 50</a:t>
            </a:r>
          </a:p>
          <a:p>
            <a:pPr algn="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sp>
        <p:nvSpPr>
          <p:cNvPr id="44" name="Rectangle 43"/>
          <p:cNvSpPr/>
          <p:nvPr/>
        </p:nvSpPr>
        <p:spPr>
          <a:xfrm>
            <a:off x="931671" y="3272393"/>
            <a:ext cx="2174157" cy="694036"/>
          </a:xfrm>
          <a:prstGeom prst="rect">
            <a:avLst/>
          </a:prstGeom>
        </p:spPr>
        <p:txBody>
          <a:bodyPr wrap="square" lIns="0" tIns="0" rIns="0" bIns="0">
            <a:spAutoFit/>
          </a:bodyPr>
          <a:lstStyle/>
          <a:p>
            <a:pPr algn="r">
              <a:lnSpc>
                <a:spcPct val="89000"/>
              </a:lnSpc>
            </a:pPr>
            <a:r>
              <a:rPr lang="fr-FR" sz="2133" dirty="0"/>
              <a:t>14 75 / 17 50</a:t>
            </a:r>
          </a:p>
          <a:p>
            <a:pPr algn="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sp>
        <p:nvSpPr>
          <p:cNvPr id="45" name="Rectangle 44"/>
          <p:cNvSpPr/>
          <p:nvPr/>
        </p:nvSpPr>
        <p:spPr>
          <a:xfrm>
            <a:off x="1652893" y="1525303"/>
            <a:ext cx="2174157" cy="694036"/>
          </a:xfrm>
          <a:prstGeom prst="rect">
            <a:avLst/>
          </a:prstGeom>
        </p:spPr>
        <p:txBody>
          <a:bodyPr wrap="square" lIns="0" tIns="0" rIns="0" bIns="0">
            <a:spAutoFit/>
          </a:bodyPr>
          <a:lstStyle/>
          <a:p>
            <a:pPr algn="r">
              <a:lnSpc>
                <a:spcPct val="89000"/>
              </a:lnSpc>
            </a:pPr>
            <a:r>
              <a:rPr lang="fr-FR" sz="2133" dirty="0"/>
              <a:t>18 00 / 19 50</a:t>
            </a:r>
          </a:p>
          <a:p>
            <a:pPr algn="r">
              <a:lnSpc>
                <a:spcPct val="89000"/>
              </a:lnSpc>
            </a:pPr>
            <a:r>
              <a:rPr lang="fr-FR" sz="1467" dirty="0"/>
              <a:t>Xx </a:t>
            </a:r>
            <a:r>
              <a:rPr lang="fr-FR" sz="1467" dirty="0" err="1"/>
              <a:t>xxxx</a:t>
            </a:r>
            <a:r>
              <a:rPr lang="fr-FR" sz="1467" dirty="0"/>
              <a:t> x </a:t>
            </a:r>
            <a:r>
              <a:rPr lang="fr-FR" sz="1467" dirty="0" err="1"/>
              <a:t>xxxxxx</a:t>
            </a:r>
            <a:r>
              <a:rPr lang="fr-FR" sz="1467" dirty="0"/>
              <a:t> </a:t>
            </a:r>
            <a:r>
              <a:rPr lang="fr-FR" sz="1467" dirty="0" err="1"/>
              <a:t>xxxxx</a:t>
            </a:r>
            <a:r>
              <a:rPr lang="fr-FR" sz="1467" dirty="0"/>
              <a:t> xxx xx</a:t>
            </a:r>
            <a:endParaRPr lang="en-US" sz="1467" dirty="0"/>
          </a:p>
        </p:txBody>
      </p:sp>
      <p:grpSp>
        <p:nvGrpSpPr>
          <p:cNvPr id="20" name="Group 19"/>
          <p:cNvGrpSpPr>
            <a:grpSpLocks noChangeAspect="1"/>
          </p:cNvGrpSpPr>
          <p:nvPr/>
        </p:nvGrpSpPr>
        <p:grpSpPr>
          <a:xfrm>
            <a:off x="4674930" y="4276367"/>
            <a:ext cx="351112" cy="699920"/>
            <a:chOff x="4542701" y="-2257066"/>
            <a:chExt cx="725488" cy="1446213"/>
          </a:xfrm>
        </p:grpSpPr>
        <p:sp>
          <p:nvSpPr>
            <p:cNvPr id="21" name="Freeform 20"/>
            <p:cNvSpPr>
              <a:spLocks noEditPoints="1"/>
            </p:cNvSpPr>
            <p:nvPr/>
          </p:nvSpPr>
          <p:spPr bwMode="auto">
            <a:xfrm>
              <a:off x="4768126" y="-2257066"/>
              <a:ext cx="273050" cy="2730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5 w 46"/>
                <a:gd name="T13" fmla="*/ 23 h 46"/>
                <a:gd name="T14" fmla="*/ 23 w 46"/>
                <a:gd name="T15" fmla="*/ 41 h 46"/>
                <a:gd name="T16" fmla="*/ 41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5"/>
                    <a:pt x="0" y="23"/>
                  </a:cubicBezTo>
                  <a:cubicBezTo>
                    <a:pt x="0" y="10"/>
                    <a:pt x="10" y="0"/>
                    <a:pt x="23" y="0"/>
                  </a:cubicBezTo>
                  <a:cubicBezTo>
                    <a:pt x="36" y="0"/>
                    <a:pt x="46" y="10"/>
                    <a:pt x="46" y="23"/>
                  </a:cubicBezTo>
                  <a:cubicBezTo>
                    <a:pt x="46" y="35"/>
                    <a:pt x="36" y="46"/>
                    <a:pt x="23" y="46"/>
                  </a:cubicBezTo>
                  <a:close/>
                  <a:moveTo>
                    <a:pt x="23" y="4"/>
                  </a:moveTo>
                  <a:cubicBezTo>
                    <a:pt x="13" y="4"/>
                    <a:pt x="5" y="13"/>
                    <a:pt x="5" y="23"/>
                  </a:cubicBezTo>
                  <a:cubicBezTo>
                    <a:pt x="5" y="33"/>
                    <a:pt x="13" y="41"/>
                    <a:pt x="23" y="41"/>
                  </a:cubicBezTo>
                  <a:cubicBezTo>
                    <a:pt x="33" y="41"/>
                    <a:pt x="41" y="33"/>
                    <a:pt x="41" y="23"/>
                  </a:cubicBezTo>
                  <a:cubicBezTo>
                    <a:pt x="41" y="13"/>
                    <a:pt x="33" y="4"/>
                    <a:pt x="23"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1"/>
            <p:cNvSpPr>
              <a:spLocks noEditPoints="1"/>
            </p:cNvSpPr>
            <p:nvPr/>
          </p:nvSpPr>
          <p:spPr bwMode="auto">
            <a:xfrm>
              <a:off x="4542701" y="-1953853"/>
              <a:ext cx="725488" cy="1143000"/>
            </a:xfrm>
            <a:custGeom>
              <a:avLst/>
              <a:gdLst>
                <a:gd name="T0" fmla="*/ 68 w 122"/>
                <a:gd name="T1" fmla="*/ 182 h 192"/>
                <a:gd name="T2" fmla="*/ 54 w 122"/>
                <a:gd name="T3" fmla="*/ 183 h 192"/>
                <a:gd name="T4" fmla="*/ 32 w 122"/>
                <a:gd name="T5" fmla="*/ 182 h 192"/>
                <a:gd name="T6" fmla="*/ 35 w 122"/>
                <a:gd name="T7" fmla="*/ 54 h 192"/>
                <a:gd name="T8" fmla="*/ 10 w 122"/>
                <a:gd name="T9" fmla="*/ 96 h 192"/>
                <a:gd name="T10" fmla="*/ 1 w 122"/>
                <a:gd name="T11" fmla="*/ 85 h 192"/>
                <a:gd name="T12" fmla="*/ 4 w 122"/>
                <a:gd name="T13" fmla="*/ 76 h 192"/>
                <a:gd name="T14" fmla="*/ 61 w 122"/>
                <a:gd name="T15" fmla="*/ 0 h 192"/>
                <a:gd name="T16" fmla="*/ 118 w 122"/>
                <a:gd name="T17" fmla="*/ 76 h 192"/>
                <a:gd name="T18" fmla="*/ 121 w 122"/>
                <a:gd name="T19" fmla="*/ 85 h 192"/>
                <a:gd name="T20" fmla="*/ 112 w 122"/>
                <a:gd name="T21" fmla="*/ 96 h 192"/>
                <a:gd name="T22" fmla="*/ 87 w 122"/>
                <a:gd name="T23" fmla="*/ 54 h 192"/>
                <a:gd name="T24" fmla="*/ 90 w 122"/>
                <a:gd name="T25" fmla="*/ 182 h 192"/>
                <a:gd name="T26" fmla="*/ 79 w 122"/>
                <a:gd name="T27" fmla="*/ 192 h 192"/>
                <a:gd name="T28" fmla="*/ 63 w 122"/>
                <a:gd name="T29" fmla="*/ 100 h 192"/>
                <a:gd name="T30" fmla="*/ 79 w 122"/>
                <a:gd name="T31" fmla="*/ 187 h 192"/>
                <a:gd name="T32" fmla="*/ 79 w 122"/>
                <a:gd name="T33" fmla="*/ 187 h 192"/>
                <a:gd name="T34" fmla="*/ 86 w 122"/>
                <a:gd name="T35" fmla="*/ 182 h 192"/>
                <a:gd name="T36" fmla="*/ 85 w 122"/>
                <a:gd name="T37" fmla="*/ 160 h 192"/>
                <a:gd name="T38" fmla="*/ 82 w 122"/>
                <a:gd name="T39" fmla="*/ 43 h 192"/>
                <a:gd name="T40" fmla="*/ 87 w 122"/>
                <a:gd name="T41" fmla="*/ 42 h 192"/>
                <a:gd name="T42" fmla="*/ 112 w 122"/>
                <a:gd name="T43" fmla="*/ 91 h 192"/>
                <a:gd name="T44" fmla="*/ 116 w 122"/>
                <a:gd name="T45" fmla="*/ 86 h 192"/>
                <a:gd name="T46" fmla="*/ 116 w 122"/>
                <a:gd name="T47" fmla="*/ 84 h 192"/>
                <a:gd name="T48" fmla="*/ 93 w 122"/>
                <a:gd name="T49" fmla="*/ 17 h 192"/>
                <a:gd name="T50" fmla="*/ 29 w 122"/>
                <a:gd name="T51" fmla="*/ 17 h 192"/>
                <a:gd name="T52" fmla="*/ 6 w 122"/>
                <a:gd name="T53" fmla="*/ 84 h 192"/>
                <a:gd name="T54" fmla="*/ 6 w 122"/>
                <a:gd name="T55" fmla="*/ 86 h 192"/>
                <a:gd name="T56" fmla="*/ 10 w 122"/>
                <a:gd name="T57" fmla="*/ 91 h 192"/>
                <a:gd name="T58" fmla="*/ 35 w 122"/>
                <a:gd name="T59" fmla="*/ 42 h 192"/>
                <a:gd name="T60" fmla="*/ 40 w 122"/>
                <a:gd name="T61" fmla="*/ 43 h 192"/>
                <a:gd name="T62" fmla="*/ 37 w 122"/>
                <a:gd name="T63" fmla="*/ 160 h 192"/>
                <a:gd name="T64" fmla="*/ 36 w 122"/>
                <a:gd name="T65" fmla="*/ 181 h 192"/>
                <a:gd name="T66" fmla="*/ 43 w 122"/>
                <a:gd name="T67" fmla="*/ 187 h 192"/>
                <a:gd name="T68" fmla="*/ 59 w 122"/>
                <a:gd name="T6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92">
                  <a:moveTo>
                    <a:pt x="79" y="192"/>
                  </a:moveTo>
                  <a:cubicBezTo>
                    <a:pt x="74" y="192"/>
                    <a:pt x="69" y="188"/>
                    <a:pt x="68" y="182"/>
                  </a:cubicBezTo>
                  <a:cubicBezTo>
                    <a:pt x="61" y="120"/>
                    <a:pt x="61" y="120"/>
                    <a:pt x="61" y="120"/>
                  </a:cubicBezTo>
                  <a:cubicBezTo>
                    <a:pt x="54" y="183"/>
                    <a:pt x="54" y="183"/>
                    <a:pt x="54" y="183"/>
                  </a:cubicBezTo>
                  <a:cubicBezTo>
                    <a:pt x="53" y="188"/>
                    <a:pt x="48" y="192"/>
                    <a:pt x="43" y="192"/>
                  </a:cubicBezTo>
                  <a:cubicBezTo>
                    <a:pt x="37" y="192"/>
                    <a:pt x="32" y="188"/>
                    <a:pt x="32" y="182"/>
                  </a:cubicBezTo>
                  <a:cubicBezTo>
                    <a:pt x="32" y="182"/>
                    <a:pt x="32" y="182"/>
                    <a:pt x="32" y="182"/>
                  </a:cubicBezTo>
                  <a:cubicBezTo>
                    <a:pt x="32" y="179"/>
                    <a:pt x="34" y="103"/>
                    <a:pt x="35" y="54"/>
                  </a:cubicBezTo>
                  <a:cubicBezTo>
                    <a:pt x="18" y="91"/>
                    <a:pt x="18" y="91"/>
                    <a:pt x="18" y="91"/>
                  </a:cubicBezTo>
                  <a:cubicBezTo>
                    <a:pt x="17" y="94"/>
                    <a:pt x="14" y="96"/>
                    <a:pt x="10" y="96"/>
                  </a:cubicBezTo>
                  <a:cubicBezTo>
                    <a:pt x="9" y="96"/>
                    <a:pt x="8" y="96"/>
                    <a:pt x="7" y="95"/>
                  </a:cubicBezTo>
                  <a:cubicBezTo>
                    <a:pt x="3" y="94"/>
                    <a:pt x="0" y="89"/>
                    <a:pt x="1" y="85"/>
                  </a:cubicBezTo>
                  <a:cubicBezTo>
                    <a:pt x="1" y="85"/>
                    <a:pt x="1" y="85"/>
                    <a:pt x="1" y="85"/>
                  </a:cubicBezTo>
                  <a:cubicBezTo>
                    <a:pt x="1" y="84"/>
                    <a:pt x="3" y="81"/>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1"/>
                    <a:pt x="121" y="84"/>
                    <a:pt x="121" y="85"/>
                  </a:cubicBezTo>
                  <a:cubicBezTo>
                    <a:pt x="121" y="85"/>
                    <a:pt x="121" y="85"/>
                    <a:pt x="121" y="85"/>
                  </a:cubicBezTo>
                  <a:cubicBezTo>
                    <a:pt x="122" y="89"/>
                    <a:pt x="119" y="94"/>
                    <a:pt x="115" y="95"/>
                  </a:cubicBezTo>
                  <a:cubicBezTo>
                    <a:pt x="114" y="96"/>
                    <a:pt x="113" y="96"/>
                    <a:pt x="112" y="96"/>
                  </a:cubicBezTo>
                  <a:cubicBezTo>
                    <a:pt x="108" y="96"/>
                    <a:pt x="105" y="94"/>
                    <a:pt x="104" y="91"/>
                  </a:cubicBezTo>
                  <a:cubicBezTo>
                    <a:pt x="87" y="54"/>
                    <a:pt x="87" y="54"/>
                    <a:pt x="87" y="54"/>
                  </a:cubicBezTo>
                  <a:cubicBezTo>
                    <a:pt x="88" y="103"/>
                    <a:pt x="90" y="179"/>
                    <a:pt x="90" y="182"/>
                  </a:cubicBezTo>
                  <a:cubicBezTo>
                    <a:pt x="90" y="182"/>
                    <a:pt x="90" y="182"/>
                    <a:pt x="90" y="182"/>
                  </a:cubicBezTo>
                  <a:cubicBezTo>
                    <a:pt x="90" y="188"/>
                    <a:pt x="85" y="192"/>
                    <a:pt x="79" y="192"/>
                  </a:cubicBezTo>
                  <a:cubicBezTo>
                    <a:pt x="79" y="192"/>
                    <a:pt x="79" y="192"/>
                    <a:pt x="79" y="192"/>
                  </a:cubicBezTo>
                  <a:close/>
                  <a:moveTo>
                    <a:pt x="61" y="98"/>
                  </a:moveTo>
                  <a:cubicBezTo>
                    <a:pt x="62" y="98"/>
                    <a:pt x="63" y="99"/>
                    <a:pt x="63" y="100"/>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9"/>
                    <a:pt x="85" y="176"/>
                  </a:cubicBezTo>
                  <a:cubicBezTo>
                    <a:pt x="85" y="172"/>
                    <a:pt x="85" y="167"/>
                    <a:pt x="85" y="160"/>
                  </a:cubicBezTo>
                  <a:cubicBezTo>
                    <a:pt x="85" y="147"/>
                    <a:pt x="84" y="130"/>
                    <a:pt x="84" y="112"/>
                  </a:cubicBezTo>
                  <a:cubicBezTo>
                    <a:pt x="83" y="77"/>
                    <a:pt x="82" y="43"/>
                    <a:pt x="82" y="43"/>
                  </a:cubicBezTo>
                  <a:cubicBezTo>
                    <a:pt x="82" y="41"/>
                    <a:pt x="83" y="41"/>
                    <a:pt x="84" y="40"/>
                  </a:cubicBezTo>
                  <a:cubicBezTo>
                    <a:pt x="85" y="40"/>
                    <a:pt x="86" y="41"/>
                    <a:pt x="87" y="42"/>
                  </a:cubicBezTo>
                  <a:cubicBezTo>
                    <a:pt x="108" y="89"/>
                    <a:pt x="108" y="89"/>
                    <a:pt x="108" y="89"/>
                  </a:cubicBezTo>
                  <a:cubicBezTo>
                    <a:pt x="109" y="90"/>
                    <a:pt x="110" y="91"/>
                    <a:pt x="112" y="91"/>
                  </a:cubicBezTo>
                  <a:cubicBezTo>
                    <a:pt x="112" y="91"/>
                    <a:pt x="113" y="91"/>
                    <a:pt x="113" y="91"/>
                  </a:cubicBezTo>
                  <a:cubicBezTo>
                    <a:pt x="115" y="90"/>
                    <a:pt x="117" y="88"/>
                    <a:pt x="116" y="86"/>
                  </a:cubicBezTo>
                  <a:cubicBezTo>
                    <a:pt x="116" y="86"/>
                    <a:pt x="116" y="86"/>
                    <a:pt x="116" y="86"/>
                  </a:cubicBezTo>
                  <a:cubicBezTo>
                    <a:pt x="116" y="86"/>
                    <a:pt x="116" y="85"/>
                    <a:pt x="116" y="84"/>
                  </a:cubicBezTo>
                  <a:cubicBezTo>
                    <a:pt x="115" y="82"/>
                    <a:pt x="114" y="80"/>
                    <a:pt x="114" y="78"/>
                  </a:cubicBezTo>
                  <a:cubicBezTo>
                    <a:pt x="108" y="61"/>
                    <a:pt x="96" y="23"/>
                    <a:pt x="93" y="17"/>
                  </a:cubicBezTo>
                  <a:cubicBezTo>
                    <a:pt x="90" y="11"/>
                    <a:pt x="84" y="5"/>
                    <a:pt x="61" y="5"/>
                  </a:cubicBezTo>
                  <a:cubicBezTo>
                    <a:pt x="38" y="5"/>
                    <a:pt x="32" y="11"/>
                    <a:pt x="29" y="17"/>
                  </a:cubicBezTo>
                  <a:cubicBezTo>
                    <a:pt x="26" y="23"/>
                    <a:pt x="14" y="61"/>
                    <a:pt x="8" y="78"/>
                  </a:cubicBezTo>
                  <a:cubicBezTo>
                    <a:pt x="8" y="80"/>
                    <a:pt x="7" y="82"/>
                    <a:pt x="6" y="84"/>
                  </a:cubicBezTo>
                  <a:cubicBezTo>
                    <a:pt x="6" y="85"/>
                    <a:pt x="6" y="86"/>
                    <a:pt x="6" y="86"/>
                  </a:cubicBezTo>
                  <a:cubicBezTo>
                    <a:pt x="6" y="86"/>
                    <a:pt x="6" y="86"/>
                    <a:pt x="6" y="86"/>
                  </a:cubicBezTo>
                  <a:cubicBezTo>
                    <a:pt x="5" y="88"/>
                    <a:pt x="6" y="90"/>
                    <a:pt x="9" y="91"/>
                  </a:cubicBezTo>
                  <a:cubicBezTo>
                    <a:pt x="9" y="91"/>
                    <a:pt x="10" y="91"/>
                    <a:pt x="10" y="91"/>
                  </a:cubicBezTo>
                  <a:cubicBezTo>
                    <a:pt x="12" y="91"/>
                    <a:pt x="13" y="90"/>
                    <a:pt x="14" y="89"/>
                  </a:cubicBezTo>
                  <a:cubicBezTo>
                    <a:pt x="35" y="42"/>
                    <a:pt x="35" y="42"/>
                    <a:pt x="35" y="42"/>
                  </a:cubicBezTo>
                  <a:cubicBezTo>
                    <a:pt x="36" y="41"/>
                    <a:pt x="37" y="40"/>
                    <a:pt x="38" y="40"/>
                  </a:cubicBezTo>
                  <a:cubicBezTo>
                    <a:pt x="39" y="41"/>
                    <a:pt x="40" y="41"/>
                    <a:pt x="40" y="43"/>
                  </a:cubicBezTo>
                  <a:cubicBezTo>
                    <a:pt x="40" y="43"/>
                    <a:pt x="39" y="78"/>
                    <a:pt x="38" y="112"/>
                  </a:cubicBezTo>
                  <a:cubicBezTo>
                    <a:pt x="38" y="130"/>
                    <a:pt x="37" y="147"/>
                    <a:pt x="37" y="160"/>
                  </a:cubicBezTo>
                  <a:cubicBezTo>
                    <a:pt x="37" y="167"/>
                    <a:pt x="37" y="172"/>
                    <a:pt x="36" y="176"/>
                  </a:cubicBezTo>
                  <a:cubicBezTo>
                    <a:pt x="36" y="178"/>
                    <a:pt x="36" y="180"/>
                    <a:pt x="36" y="181"/>
                  </a:cubicBezTo>
                  <a:cubicBezTo>
                    <a:pt x="36" y="181"/>
                    <a:pt x="36" y="182"/>
                    <a:pt x="36" y="182"/>
                  </a:cubicBezTo>
                  <a:cubicBezTo>
                    <a:pt x="36" y="185"/>
                    <a:pt x="39" y="187"/>
                    <a:pt x="43" y="187"/>
                  </a:cubicBezTo>
                  <a:cubicBezTo>
                    <a:pt x="46" y="187"/>
                    <a:pt x="49" y="185"/>
                    <a:pt x="49" y="182"/>
                  </a:cubicBezTo>
                  <a:cubicBezTo>
                    <a:pt x="59" y="100"/>
                    <a:pt x="59" y="100"/>
                    <a:pt x="59" y="100"/>
                  </a:cubicBezTo>
                  <a:cubicBezTo>
                    <a:pt x="59" y="99"/>
                    <a:pt x="60" y="98"/>
                    <a:pt x="61" y="9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3" name="Group 22"/>
          <p:cNvGrpSpPr>
            <a:grpSpLocks noChangeAspect="1"/>
          </p:cNvGrpSpPr>
          <p:nvPr/>
        </p:nvGrpSpPr>
        <p:grpSpPr>
          <a:xfrm>
            <a:off x="4641999" y="1944265"/>
            <a:ext cx="351883" cy="699920"/>
            <a:chOff x="2096364" y="-2257066"/>
            <a:chExt cx="727075" cy="1446213"/>
          </a:xfrm>
        </p:grpSpPr>
        <p:sp>
          <p:nvSpPr>
            <p:cNvPr id="24" name="Freeform 23"/>
            <p:cNvSpPr>
              <a:spLocks noEditPoints="1"/>
            </p:cNvSpPr>
            <p:nvPr/>
          </p:nvSpPr>
          <p:spPr bwMode="auto">
            <a:xfrm>
              <a:off x="2323376" y="-2257066"/>
              <a:ext cx="273050" cy="2730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5 h 46"/>
                <a:gd name="T12" fmla="*/ 5 w 46"/>
                <a:gd name="T13" fmla="*/ 23 h 46"/>
                <a:gd name="T14" fmla="*/ 23 w 46"/>
                <a:gd name="T15" fmla="*/ 41 h 46"/>
                <a:gd name="T16" fmla="*/ 41 w 46"/>
                <a:gd name="T17" fmla="*/ 23 h 46"/>
                <a:gd name="T18" fmla="*/ 23 w 46"/>
                <a:gd name="T1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6" y="0"/>
                    <a:pt x="46" y="10"/>
                    <a:pt x="46" y="23"/>
                  </a:cubicBezTo>
                  <a:cubicBezTo>
                    <a:pt x="46" y="36"/>
                    <a:pt x="36" y="46"/>
                    <a:pt x="23" y="46"/>
                  </a:cubicBezTo>
                  <a:close/>
                  <a:moveTo>
                    <a:pt x="23" y="5"/>
                  </a:moveTo>
                  <a:cubicBezTo>
                    <a:pt x="13" y="5"/>
                    <a:pt x="5" y="13"/>
                    <a:pt x="5" y="23"/>
                  </a:cubicBezTo>
                  <a:cubicBezTo>
                    <a:pt x="5" y="33"/>
                    <a:pt x="13" y="41"/>
                    <a:pt x="23" y="41"/>
                  </a:cubicBezTo>
                  <a:cubicBezTo>
                    <a:pt x="33" y="41"/>
                    <a:pt x="41" y="33"/>
                    <a:pt x="41" y="23"/>
                  </a:cubicBezTo>
                  <a:cubicBezTo>
                    <a:pt x="41" y="13"/>
                    <a:pt x="33" y="5"/>
                    <a:pt x="2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noEditPoints="1"/>
            </p:cNvSpPr>
            <p:nvPr/>
          </p:nvSpPr>
          <p:spPr bwMode="auto">
            <a:xfrm>
              <a:off x="2096364" y="-1953853"/>
              <a:ext cx="727075" cy="1143000"/>
            </a:xfrm>
            <a:custGeom>
              <a:avLst/>
              <a:gdLst>
                <a:gd name="T0" fmla="*/ 68 w 122"/>
                <a:gd name="T1" fmla="*/ 182 h 192"/>
                <a:gd name="T2" fmla="*/ 60 w 122"/>
                <a:gd name="T3" fmla="*/ 129 h 192"/>
                <a:gd name="T4" fmla="*/ 43 w 122"/>
                <a:gd name="T5" fmla="*/ 192 h 192"/>
                <a:gd name="T6" fmla="*/ 32 w 122"/>
                <a:gd name="T7" fmla="*/ 182 h 192"/>
                <a:gd name="T8" fmla="*/ 22 w 122"/>
                <a:gd name="T9" fmla="*/ 129 h 192"/>
                <a:gd name="T10" fmla="*/ 20 w 122"/>
                <a:gd name="T11" fmla="*/ 126 h 192"/>
                <a:gd name="T12" fmla="*/ 18 w 122"/>
                <a:gd name="T13" fmla="*/ 91 h 192"/>
                <a:gd name="T14" fmla="*/ 7 w 122"/>
                <a:gd name="T15" fmla="*/ 95 h 192"/>
                <a:gd name="T16" fmla="*/ 1 w 122"/>
                <a:gd name="T17" fmla="*/ 84 h 192"/>
                <a:gd name="T18" fmla="*/ 25 w 122"/>
                <a:gd name="T19" fmla="*/ 15 h 192"/>
                <a:gd name="T20" fmla="*/ 97 w 122"/>
                <a:gd name="T21" fmla="*/ 15 h 192"/>
                <a:gd name="T22" fmla="*/ 121 w 122"/>
                <a:gd name="T23" fmla="*/ 84 h 192"/>
                <a:gd name="T24" fmla="*/ 115 w 122"/>
                <a:gd name="T25" fmla="*/ 95 h 192"/>
                <a:gd name="T26" fmla="*/ 112 w 122"/>
                <a:gd name="T27" fmla="*/ 96 h 192"/>
                <a:gd name="T28" fmla="*/ 91 w 122"/>
                <a:gd name="T29" fmla="*/ 62 h 192"/>
                <a:gd name="T30" fmla="*/ 102 w 122"/>
                <a:gd name="T31" fmla="*/ 126 h 192"/>
                <a:gd name="T32" fmla="*/ 100 w 122"/>
                <a:gd name="T33" fmla="*/ 129 h 192"/>
                <a:gd name="T34" fmla="*/ 90 w 122"/>
                <a:gd name="T35" fmla="*/ 182 h 192"/>
                <a:gd name="T36" fmla="*/ 79 w 122"/>
                <a:gd name="T37" fmla="*/ 192 h 192"/>
                <a:gd name="T38" fmla="*/ 58 w 122"/>
                <a:gd name="T39" fmla="*/ 124 h 192"/>
                <a:gd name="T40" fmla="*/ 66 w 122"/>
                <a:gd name="T41" fmla="*/ 126 h 192"/>
                <a:gd name="T42" fmla="*/ 79 w 122"/>
                <a:gd name="T43" fmla="*/ 187 h 192"/>
                <a:gd name="T44" fmla="*/ 79 w 122"/>
                <a:gd name="T45" fmla="*/ 187 h 192"/>
                <a:gd name="T46" fmla="*/ 86 w 122"/>
                <a:gd name="T47" fmla="*/ 182 h 192"/>
                <a:gd name="T48" fmla="*/ 85 w 122"/>
                <a:gd name="T49" fmla="*/ 154 h 192"/>
                <a:gd name="T50" fmla="*/ 85 w 122"/>
                <a:gd name="T51" fmla="*/ 125 h 192"/>
                <a:gd name="T52" fmla="*/ 97 w 122"/>
                <a:gd name="T53" fmla="*/ 124 h 192"/>
                <a:gd name="T54" fmla="*/ 85 w 122"/>
                <a:gd name="T55" fmla="*/ 40 h 192"/>
                <a:gd name="T56" fmla="*/ 108 w 122"/>
                <a:gd name="T57" fmla="*/ 89 h 192"/>
                <a:gd name="T58" fmla="*/ 112 w 122"/>
                <a:gd name="T59" fmla="*/ 91 h 192"/>
                <a:gd name="T60" fmla="*/ 116 w 122"/>
                <a:gd name="T61" fmla="*/ 86 h 192"/>
                <a:gd name="T62" fmla="*/ 116 w 122"/>
                <a:gd name="T63" fmla="*/ 84 h 192"/>
                <a:gd name="T64" fmla="*/ 93 w 122"/>
                <a:gd name="T65" fmla="*/ 17 h 192"/>
                <a:gd name="T66" fmla="*/ 29 w 122"/>
                <a:gd name="T67" fmla="*/ 17 h 192"/>
                <a:gd name="T68" fmla="*/ 6 w 122"/>
                <a:gd name="T69" fmla="*/ 84 h 192"/>
                <a:gd name="T70" fmla="*/ 6 w 122"/>
                <a:gd name="T71" fmla="*/ 86 h 192"/>
                <a:gd name="T72" fmla="*/ 10 w 122"/>
                <a:gd name="T73" fmla="*/ 91 h 192"/>
                <a:gd name="T74" fmla="*/ 34 w 122"/>
                <a:gd name="T75" fmla="*/ 41 h 192"/>
                <a:gd name="T76" fmla="*/ 38 w 122"/>
                <a:gd name="T77" fmla="*/ 43 h 192"/>
                <a:gd name="T78" fmla="*/ 36 w 122"/>
                <a:gd name="T79" fmla="*/ 124 h 192"/>
                <a:gd name="T80" fmla="*/ 38 w 122"/>
                <a:gd name="T81" fmla="*/ 126 h 192"/>
                <a:gd name="T82" fmla="*/ 37 w 122"/>
                <a:gd name="T83" fmla="*/ 173 h 192"/>
                <a:gd name="T84" fmla="*/ 36 w 122"/>
                <a:gd name="T85" fmla="*/ 182 h 192"/>
                <a:gd name="T86" fmla="*/ 43 w 122"/>
                <a:gd name="T87" fmla="*/ 187 h 192"/>
                <a:gd name="T88" fmla="*/ 56 w 122"/>
                <a:gd name="T89"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192">
                  <a:moveTo>
                    <a:pt x="79" y="192"/>
                  </a:moveTo>
                  <a:cubicBezTo>
                    <a:pt x="74" y="192"/>
                    <a:pt x="69" y="187"/>
                    <a:pt x="68" y="182"/>
                  </a:cubicBezTo>
                  <a:cubicBezTo>
                    <a:pt x="62" y="129"/>
                    <a:pt x="62" y="129"/>
                    <a:pt x="62" y="129"/>
                  </a:cubicBezTo>
                  <a:cubicBezTo>
                    <a:pt x="60" y="129"/>
                    <a:pt x="60" y="129"/>
                    <a:pt x="60" y="129"/>
                  </a:cubicBezTo>
                  <a:cubicBezTo>
                    <a:pt x="54" y="182"/>
                    <a:pt x="54" y="182"/>
                    <a:pt x="54" y="182"/>
                  </a:cubicBezTo>
                  <a:cubicBezTo>
                    <a:pt x="53" y="187"/>
                    <a:pt x="48" y="192"/>
                    <a:pt x="43" y="192"/>
                  </a:cubicBezTo>
                  <a:cubicBezTo>
                    <a:pt x="37" y="192"/>
                    <a:pt x="32" y="187"/>
                    <a:pt x="32" y="182"/>
                  </a:cubicBezTo>
                  <a:cubicBezTo>
                    <a:pt x="32" y="182"/>
                    <a:pt x="32" y="182"/>
                    <a:pt x="32" y="182"/>
                  </a:cubicBezTo>
                  <a:cubicBezTo>
                    <a:pt x="32" y="180"/>
                    <a:pt x="33" y="145"/>
                    <a:pt x="33" y="129"/>
                  </a:cubicBezTo>
                  <a:cubicBezTo>
                    <a:pt x="22" y="129"/>
                    <a:pt x="22" y="129"/>
                    <a:pt x="22" y="129"/>
                  </a:cubicBezTo>
                  <a:cubicBezTo>
                    <a:pt x="21" y="129"/>
                    <a:pt x="21" y="128"/>
                    <a:pt x="20" y="128"/>
                  </a:cubicBezTo>
                  <a:cubicBezTo>
                    <a:pt x="20" y="127"/>
                    <a:pt x="20" y="127"/>
                    <a:pt x="20" y="126"/>
                  </a:cubicBezTo>
                  <a:cubicBezTo>
                    <a:pt x="31" y="62"/>
                    <a:pt x="31" y="62"/>
                    <a:pt x="31" y="62"/>
                  </a:cubicBezTo>
                  <a:cubicBezTo>
                    <a:pt x="18" y="91"/>
                    <a:pt x="18" y="91"/>
                    <a:pt x="18" y="91"/>
                  </a:cubicBezTo>
                  <a:cubicBezTo>
                    <a:pt x="17" y="94"/>
                    <a:pt x="14" y="96"/>
                    <a:pt x="10" y="96"/>
                  </a:cubicBezTo>
                  <a:cubicBezTo>
                    <a:pt x="9" y="96"/>
                    <a:pt x="8" y="95"/>
                    <a:pt x="7" y="95"/>
                  </a:cubicBezTo>
                  <a:cubicBezTo>
                    <a:pt x="3" y="93"/>
                    <a:pt x="0" y="89"/>
                    <a:pt x="1" y="85"/>
                  </a:cubicBezTo>
                  <a:cubicBezTo>
                    <a:pt x="1" y="85"/>
                    <a:pt x="1" y="85"/>
                    <a:pt x="1" y="84"/>
                  </a:cubicBezTo>
                  <a:cubicBezTo>
                    <a:pt x="1" y="84"/>
                    <a:pt x="3" y="80"/>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0"/>
                    <a:pt x="121" y="84"/>
                    <a:pt x="121" y="84"/>
                  </a:cubicBezTo>
                  <a:cubicBezTo>
                    <a:pt x="121" y="85"/>
                    <a:pt x="121" y="85"/>
                    <a:pt x="121" y="85"/>
                  </a:cubicBezTo>
                  <a:cubicBezTo>
                    <a:pt x="122" y="89"/>
                    <a:pt x="119" y="93"/>
                    <a:pt x="115" y="95"/>
                  </a:cubicBezTo>
                  <a:cubicBezTo>
                    <a:pt x="114" y="95"/>
                    <a:pt x="113" y="96"/>
                    <a:pt x="112" y="96"/>
                  </a:cubicBezTo>
                  <a:cubicBezTo>
                    <a:pt x="112" y="96"/>
                    <a:pt x="112" y="96"/>
                    <a:pt x="112" y="96"/>
                  </a:cubicBezTo>
                  <a:cubicBezTo>
                    <a:pt x="108" y="96"/>
                    <a:pt x="105" y="94"/>
                    <a:pt x="104" y="91"/>
                  </a:cubicBezTo>
                  <a:cubicBezTo>
                    <a:pt x="91" y="62"/>
                    <a:pt x="91" y="62"/>
                    <a:pt x="91" y="62"/>
                  </a:cubicBezTo>
                  <a:cubicBezTo>
                    <a:pt x="102" y="126"/>
                    <a:pt x="102" y="126"/>
                    <a:pt x="102" y="126"/>
                  </a:cubicBezTo>
                  <a:cubicBezTo>
                    <a:pt x="102" y="126"/>
                    <a:pt x="102" y="126"/>
                    <a:pt x="102" y="126"/>
                  </a:cubicBezTo>
                  <a:cubicBezTo>
                    <a:pt x="102" y="128"/>
                    <a:pt x="101" y="129"/>
                    <a:pt x="100" y="129"/>
                  </a:cubicBezTo>
                  <a:cubicBezTo>
                    <a:pt x="100" y="129"/>
                    <a:pt x="100" y="129"/>
                    <a:pt x="100" y="129"/>
                  </a:cubicBezTo>
                  <a:cubicBezTo>
                    <a:pt x="89" y="129"/>
                    <a:pt x="89" y="129"/>
                    <a:pt x="89" y="129"/>
                  </a:cubicBezTo>
                  <a:cubicBezTo>
                    <a:pt x="89" y="145"/>
                    <a:pt x="90" y="180"/>
                    <a:pt x="90" y="182"/>
                  </a:cubicBezTo>
                  <a:cubicBezTo>
                    <a:pt x="90" y="182"/>
                    <a:pt x="90" y="182"/>
                    <a:pt x="90" y="182"/>
                  </a:cubicBezTo>
                  <a:cubicBezTo>
                    <a:pt x="90" y="187"/>
                    <a:pt x="85" y="192"/>
                    <a:pt x="79" y="192"/>
                  </a:cubicBezTo>
                  <a:cubicBezTo>
                    <a:pt x="79" y="192"/>
                    <a:pt x="79" y="192"/>
                    <a:pt x="79" y="192"/>
                  </a:cubicBezTo>
                  <a:close/>
                  <a:moveTo>
                    <a:pt x="58" y="124"/>
                  </a:moveTo>
                  <a:cubicBezTo>
                    <a:pt x="64" y="124"/>
                    <a:pt x="64" y="124"/>
                    <a:pt x="64" y="124"/>
                  </a:cubicBezTo>
                  <a:cubicBezTo>
                    <a:pt x="65" y="124"/>
                    <a:pt x="66" y="125"/>
                    <a:pt x="66" y="126"/>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8"/>
                    <a:pt x="85" y="173"/>
                  </a:cubicBezTo>
                  <a:cubicBezTo>
                    <a:pt x="85" y="168"/>
                    <a:pt x="85" y="161"/>
                    <a:pt x="85" y="154"/>
                  </a:cubicBezTo>
                  <a:cubicBezTo>
                    <a:pt x="84" y="140"/>
                    <a:pt x="84" y="126"/>
                    <a:pt x="84" y="126"/>
                  </a:cubicBezTo>
                  <a:cubicBezTo>
                    <a:pt x="84" y="126"/>
                    <a:pt x="84" y="125"/>
                    <a:pt x="85" y="125"/>
                  </a:cubicBezTo>
                  <a:cubicBezTo>
                    <a:pt x="85" y="124"/>
                    <a:pt x="86" y="124"/>
                    <a:pt x="86" y="124"/>
                  </a:cubicBezTo>
                  <a:cubicBezTo>
                    <a:pt x="97" y="124"/>
                    <a:pt x="97" y="124"/>
                    <a:pt x="97" y="124"/>
                  </a:cubicBezTo>
                  <a:cubicBezTo>
                    <a:pt x="84" y="43"/>
                    <a:pt x="84" y="43"/>
                    <a:pt x="84" y="43"/>
                  </a:cubicBezTo>
                  <a:cubicBezTo>
                    <a:pt x="83" y="42"/>
                    <a:pt x="84" y="40"/>
                    <a:pt x="85" y="40"/>
                  </a:cubicBezTo>
                  <a:cubicBezTo>
                    <a:pt x="86" y="40"/>
                    <a:pt x="88" y="40"/>
                    <a:pt x="88" y="41"/>
                  </a:cubicBezTo>
                  <a:cubicBezTo>
                    <a:pt x="108" y="89"/>
                    <a:pt x="108" y="89"/>
                    <a:pt x="108" y="89"/>
                  </a:cubicBezTo>
                  <a:cubicBezTo>
                    <a:pt x="109" y="90"/>
                    <a:pt x="110" y="91"/>
                    <a:pt x="112" y="91"/>
                  </a:cubicBezTo>
                  <a:cubicBezTo>
                    <a:pt x="112" y="91"/>
                    <a:pt x="112" y="91"/>
                    <a:pt x="112" y="91"/>
                  </a:cubicBezTo>
                  <a:cubicBezTo>
                    <a:pt x="112" y="91"/>
                    <a:pt x="113" y="91"/>
                    <a:pt x="113" y="91"/>
                  </a:cubicBezTo>
                  <a:cubicBezTo>
                    <a:pt x="115" y="90"/>
                    <a:pt x="117" y="88"/>
                    <a:pt x="116" y="86"/>
                  </a:cubicBezTo>
                  <a:cubicBezTo>
                    <a:pt x="116" y="86"/>
                    <a:pt x="116" y="86"/>
                    <a:pt x="116" y="86"/>
                  </a:cubicBezTo>
                  <a:cubicBezTo>
                    <a:pt x="116" y="85"/>
                    <a:pt x="116" y="85"/>
                    <a:pt x="116" y="84"/>
                  </a:cubicBezTo>
                  <a:cubicBezTo>
                    <a:pt x="115" y="82"/>
                    <a:pt x="114" y="80"/>
                    <a:pt x="114" y="77"/>
                  </a:cubicBezTo>
                  <a:cubicBezTo>
                    <a:pt x="108" y="61"/>
                    <a:pt x="96" y="23"/>
                    <a:pt x="93" y="17"/>
                  </a:cubicBezTo>
                  <a:cubicBezTo>
                    <a:pt x="90" y="11"/>
                    <a:pt x="84" y="5"/>
                    <a:pt x="61" y="5"/>
                  </a:cubicBezTo>
                  <a:cubicBezTo>
                    <a:pt x="38" y="5"/>
                    <a:pt x="32" y="11"/>
                    <a:pt x="29" y="17"/>
                  </a:cubicBezTo>
                  <a:cubicBezTo>
                    <a:pt x="26" y="23"/>
                    <a:pt x="14" y="61"/>
                    <a:pt x="8" y="77"/>
                  </a:cubicBezTo>
                  <a:cubicBezTo>
                    <a:pt x="8" y="80"/>
                    <a:pt x="7" y="82"/>
                    <a:pt x="6" y="84"/>
                  </a:cubicBezTo>
                  <a:cubicBezTo>
                    <a:pt x="6" y="85"/>
                    <a:pt x="6" y="85"/>
                    <a:pt x="6" y="86"/>
                  </a:cubicBezTo>
                  <a:cubicBezTo>
                    <a:pt x="6" y="86"/>
                    <a:pt x="6" y="86"/>
                    <a:pt x="6" y="86"/>
                  </a:cubicBezTo>
                  <a:cubicBezTo>
                    <a:pt x="5" y="88"/>
                    <a:pt x="7" y="90"/>
                    <a:pt x="9" y="91"/>
                  </a:cubicBezTo>
                  <a:cubicBezTo>
                    <a:pt x="9" y="91"/>
                    <a:pt x="10" y="91"/>
                    <a:pt x="10" y="91"/>
                  </a:cubicBezTo>
                  <a:cubicBezTo>
                    <a:pt x="12" y="91"/>
                    <a:pt x="13" y="90"/>
                    <a:pt x="14" y="89"/>
                  </a:cubicBezTo>
                  <a:cubicBezTo>
                    <a:pt x="34" y="41"/>
                    <a:pt x="34" y="41"/>
                    <a:pt x="34" y="41"/>
                  </a:cubicBezTo>
                  <a:cubicBezTo>
                    <a:pt x="34" y="40"/>
                    <a:pt x="36" y="40"/>
                    <a:pt x="37" y="40"/>
                  </a:cubicBezTo>
                  <a:cubicBezTo>
                    <a:pt x="38" y="40"/>
                    <a:pt x="39" y="42"/>
                    <a:pt x="38" y="43"/>
                  </a:cubicBezTo>
                  <a:cubicBezTo>
                    <a:pt x="25" y="124"/>
                    <a:pt x="25" y="124"/>
                    <a:pt x="25" y="124"/>
                  </a:cubicBezTo>
                  <a:cubicBezTo>
                    <a:pt x="36" y="124"/>
                    <a:pt x="36" y="124"/>
                    <a:pt x="36" y="124"/>
                  </a:cubicBezTo>
                  <a:cubicBezTo>
                    <a:pt x="36" y="124"/>
                    <a:pt x="37" y="124"/>
                    <a:pt x="37" y="125"/>
                  </a:cubicBezTo>
                  <a:cubicBezTo>
                    <a:pt x="38" y="125"/>
                    <a:pt x="38" y="126"/>
                    <a:pt x="38" y="126"/>
                  </a:cubicBezTo>
                  <a:cubicBezTo>
                    <a:pt x="38" y="126"/>
                    <a:pt x="37" y="140"/>
                    <a:pt x="37" y="154"/>
                  </a:cubicBezTo>
                  <a:cubicBezTo>
                    <a:pt x="37" y="161"/>
                    <a:pt x="37" y="168"/>
                    <a:pt x="37" y="173"/>
                  </a:cubicBezTo>
                  <a:cubicBezTo>
                    <a:pt x="37" y="176"/>
                    <a:pt x="36" y="178"/>
                    <a:pt x="36" y="180"/>
                  </a:cubicBezTo>
                  <a:cubicBezTo>
                    <a:pt x="36" y="181"/>
                    <a:pt x="36" y="181"/>
                    <a:pt x="36" y="182"/>
                  </a:cubicBezTo>
                  <a:cubicBezTo>
                    <a:pt x="36" y="182"/>
                    <a:pt x="36" y="182"/>
                    <a:pt x="36" y="182"/>
                  </a:cubicBezTo>
                  <a:cubicBezTo>
                    <a:pt x="37" y="185"/>
                    <a:pt x="39" y="187"/>
                    <a:pt x="43" y="187"/>
                  </a:cubicBezTo>
                  <a:cubicBezTo>
                    <a:pt x="46" y="187"/>
                    <a:pt x="49" y="185"/>
                    <a:pt x="49" y="182"/>
                  </a:cubicBezTo>
                  <a:cubicBezTo>
                    <a:pt x="56" y="126"/>
                    <a:pt x="56" y="126"/>
                    <a:pt x="56" y="126"/>
                  </a:cubicBezTo>
                  <a:cubicBezTo>
                    <a:pt x="56" y="125"/>
                    <a:pt x="57" y="124"/>
                    <a:pt x="58"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0" name="Group 39"/>
          <p:cNvGrpSpPr>
            <a:grpSpLocks noChangeAspect="1"/>
          </p:cNvGrpSpPr>
          <p:nvPr/>
        </p:nvGrpSpPr>
        <p:grpSpPr>
          <a:xfrm>
            <a:off x="3633887" y="3268255"/>
            <a:ext cx="351883" cy="699920"/>
            <a:chOff x="2096364" y="-2257066"/>
            <a:chExt cx="727075" cy="1446213"/>
          </a:xfrm>
        </p:grpSpPr>
        <p:sp>
          <p:nvSpPr>
            <p:cNvPr id="41" name="Freeform 40"/>
            <p:cNvSpPr>
              <a:spLocks noEditPoints="1"/>
            </p:cNvSpPr>
            <p:nvPr/>
          </p:nvSpPr>
          <p:spPr bwMode="auto">
            <a:xfrm>
              <a:off x="2323376" y="-2257066"/>
              <a:ext cx="273050" cy="2730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5 h 46"/>
                <a:gd name="T12" fmla="*/ 5 w 46"/>
                <a:gd name="T13" fmla="*/ 23 h 46"/>
                <a:gd name="T14" fmla="*/ 23 w 46"/>
                <a:gd name="T15" fmla="*/ 41 h 46"/>
                <a:gd name="T16" fmla="*/ 41 w 46"/>
                <a:gd name="T17" fmla="*/ 23 h 46"/>
                <a:gd name="T18" fmla="*/ 23 w 46"/>
                <a:gd name="T1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6" y="0"/>
                    <a:pt x="46" y="10"/>
                    <a:pt x="46" y="23"/>
                  </a:cubicBezTo>
                  <a:cubicBezTo>
                    <a:pt x="46" y="36"/>
                    <a:pt x="36" y="46"/>
                    <a:pt x="23" y="46"/>
                  </a:cubicBezTo>
                  <a:close/>
                  <a:moveTo>
                    <a:pt x="23" y="5"/>
                  </a:moveTo>
                  <a:cubicBezTo>
                    <a:pt x="13" y="5"/>
                    <a:pt x="5" y="13"/>
                    <a:pt x="5" y="23"/>
                  </a:cubicBezTo>
                  <a:cubicBezTo>
                    <a:pt x="5" y="33"/>
                    <a:pt x="13" y="41"/>
                    <a:pt x="23" y="41"/>
                  </a:cubicBezTo>
                  <a:cubicBezTo>
                    <a:pt x="33" y="41"/>
                    <a:pt x="41" y="33"/>
                    <a:pt x="41" y="23"/>
                  </a:cubicBezTo>
                  <a:cubicBezTo>
                    <a:pt x="41" y="13"/>
                    <a:pt x="33" y="5"/>
                    <a:pt x="2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noEditPoints="1"/>
            </p:cNvSpPr>
            <p:nvPr/>
          </p:nvSpPr>
          <p:spPr bwMode="auto">
            <a:xfrm>
              <a:off x="2096364" y="-1953853"/>
              <a:ext cx="727075" cy="1143000"/>
            </a:xfrm>
            <a:custGeom>
              <a:avLst/>
              <a:gdLst>
                <a:gd name="T0" fmla="*/ 68 w 122"/>
                <a:gd name="T1" fmla="*/ 182 h 192"/>
                <a:gd name="T2" fmla="*/ 60 w 122"/>
                <a:gd name="T3" fmla="*/ 129 h 192"/>
                <a:gd name="T4" fmla="*/ 43 w 122"/>
                <a:gd name="T5" fmla="*/ 192 h 192"/>
                <a:gd name="T6" fmla="*/ 32 w 122"/>
                <a:gd name="T7" fmla="*/ 182 h 192"/>
                <a:gd name="T8" fmla="*/ 22 w 122"/>
                <a:gd name="T9" fmla="*/ 129 h 192"/>
                <a:gd name="T10" fmla="*/ 20 w 122"/>
                <a:gd name="T11" fmla="*/ 126 h 192"/>
                <a:gd name="T12" fmla="*/ 18 w 122"/>
                <a:gd name="T13" fmla="*/ 91 h 192"/>
                <a:gd name="T14" fmla="*/ 7 w 122"/>
                <a:gd name="T15" fmla="*/ 95 h 192"/>
                <a:gd name="T16" fmla="*/ 1 w 122"/>
                <a:gd name="T17" fmla="*/ 84 h 192"/>
                <a:gd name="T18" fmla="*/ 25 w 122"/>
                <a:gd name="T19" fmla="*/ 15 h 192"/>
                <a:gd name="T20" fmla="*/ 97 w 122"/>
                <a:gd name="T21" fmla="*/ 15 h 192"/>
                <a:gd name="T22" fmla="*/ 121 w 122"/>
                <a:gd name="T23" fmla="*/ 84 h 192"/>
                <a:gd name="T24" fmla="*/ 115 w 122"/>
                <a:gd name="T25" fmla="*/ 95 h 192"/>
                <a:gd name="T26" fmla="*/ 112 w 122"/>
                <a:gd name="T27" fmla="*/ 96 h 192"/>
                <a:gd name="T28" fmla="*/ 91 w 122"/>
                <a:gd name="T29" fmla="*/ 62 h 192"/>
                <a:gd name="T30" fmla="*/ 102 w 122"/>
                <a:gd name="T31" fmla="*/ 126 h 192"/>
                <a:gd name="T32" fmla="*/ 100 w 122"/>
                <a:gd name="T33" fmla="*/ 129 h 192"/>
                <a:gd name="T34" fmla="*/ 90 w 122"/>
                <a:gd name="T35" fmla="*/ 182 h 192"/>
                <a:gd name="T36" fmla="*/ 79 w 122"/>
                <a:gd name="T37" fmla="*/ 192 h 192"/>
                <a:gd name="T38" fmla="*/ 58 w 122"/>
                <a:gd name="T39" fmla="*/ 124 h 192"/>
                <a:gd name="T40" fmla="*/ 66 w 122"/>
                <a:gd name="T41" fmla="*/ 126 h 192"/>
                <a:gd name="T42" fmla="*/ 79 w 122"/>
                <a:gd name="T43" fmla="*/ 187 h 192"/>
                <a:gd name="T44" fmla="*/ 79 w 122"/>
                <a:gd name="T45" fmla="*/ 187 h 192"/>
                <a:gd name="T46" fmla="*/ 86 w 122"/>
                <a:gd name="T47" fmla="*/ 182 h 192"/>
                <a:gd name="T48" fmla="*/ 85 w 122"/>
                <a:gd name="T49" fmla="*/ 154 h 192"/>
                <a:gd name="T50" fmla="*/ 85 w 122"/>
                <a:gd name="T51" fmla="*/ 125 h 192"/>
                <a:gd name="T52" fmla="*/ 97 w 122"/>
                <a:gd name="T53" fmla="*/ 124 h 192"/>
                <a:gd name="T54" fmla="*/ 85 w 122"/>
                <a:gd name="T55" fmla="*/ 40 h 192"/>
                <a:gd name="T56" fmla="*/ 108 w 122"/>
                <a:gd name="T57" fmla="*/ 89 h 192"/>
                <a:gd name="T58" fmla="*/ 112 w 122"/>
                <a:gd name="T59" fmla="*/ 91 h 192"/>
                <a:gd name="T60" fmla="*/ 116 w 122"/>
                <a:gd name="T61" fmla="*/ 86 h 192"/>
                <a:gd name="T62" fmla="*/ 116 w 122"/>
                <a:gd name="T63" fmla="*/ 84 h 192"/>
                <a:gd name="T64" fmla="*/ 93 w 122"/>
                <a:gd name="T65" fmla="*/ 17 h 192"/>
                <a:gd name="T66" fmla="*/ 29 w 122"/>
                <a:gd name="T67" fmla="*/ 17 h 192"/>
                <a:gd name="T68" fmla="*/ 6 w 122"/>
                <a:gd name="T69" fmla="*/ 84 h 192"/>
                <a:gd name="T70" fmla="*/ 6 w 122"/>
                <a:gd name="T71" fmla="*/ 86 h 192"/>
                <a:gd name="T72" fmla="*/ 10 w 122"/>
                <a:gd name="T73" fmla="*/ 91 h 192"/>
                <a:gd name="T74" fmla="*/ 34 w 122"/>
                <a:gd name="T75" fmla="*/ 41 h 192"/>
                <a:gd name="T76" fmla="*/ 38 w 122"/>
                <a:gd name="T77" fmla="*/ 43 h 192"/>
                <a:gd name="T78" fmla="*/ 36 w 122"/>
                <a:gd name="T79" fmla="*/ 124 h 192"/>
                <a:gd name="T80" fmla="*/ 38 w 122"/>
                <a:gd name="T81" fmla="*/ 126 h 192"/>
                <a:gd name="T82" fmla="*/ 37 w 122"/>
                <a:gd name="T83" fmla="*/ 173 h 192"/>
                <a:gd name="T84" fmla="*/ 36 w 122"/>
                <a:gd name="T85" fmla="*/ 182 h 192"/>
                <a:gd name="T86" fmla="*/ 43 w 122"/>
                <a:gd name="T87" fmla="*/ 187 h 192"/>
                <a:gd name="T88" fmla="*/ 56 w 122"/>
                <a:gd name="T89"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192">
                  <a:moveTo>
                    <a:pt x="79" y="192"/>
                  </a:moveTo>
                  <a:cubicBezTo>
                    <a:pt x="74" y="192"/>
                    <a:pt x="69" y="187"/>
                    <a:pt x="68" y="182"/>
                  </a:cubicBezTo>
                  <a:cubicBezTo>
                    <a:pt x="62" y="129"/>
                    <a:pt x="62" y="129"/>
                    <a:pt x="62" y="129"/>
                  </a:cubicBezTo>
                  <a:cubicBezTo>
                    <a:pt x="60" y="129"/>
                    <a:pt x="60" y="129"/>
                    <a:pt x="60" y="129"/>
                  </a:cubicBezTo>
                  <a:cubicBezTo>
                    <a:pt x="54" y="182"/>
                    <a:pt x="54" y="182"/>
                    <a:pt x="54" y="182"/>
                  </a:cubicBezTo>
                  <a:cubicBezTo>
                    <a:pt x="53" y="187"/>
                    <a:pt x="48" y="192"/>
                    <a:pt x="43" y="192"/>
                  </a:cubicBezTo>
                  <a:cubicBezTo>
                    <a:pt x="37" y="192"/>
                    <a:pt x="32" y="187"/>
                    <a:pt x="32" y="182"/>
                  </a:cubicBezTo>
                  <a:cubicBezTo>
                    <a:pt x="32" y="182"/>
                    <a:pt x="32" y="182"/>
                    <a:pt x="32" y="182"/>
                  </a:cubicBezTo>
                  <a:cubicBezTo>
                    <a:pt x="32" y="180"/>
                    <a:pt x="33" y="145"/>
                    <a:pt x="33" y="129"/>
                  </a:cubicBezTo>
                  <a:cubicBezTo>
                    <a:pt x="22" y="129"/>
                    <a:pt x="22" y="129"/>
                    <a:pt x="22" y="129"/>
                  </a:cubicBezTo>
                  <a:cubicBezTo>
                    <a:pt x="21" y="129"/>
                    <a:pt x="21" y="128"/>
                    <a:pt x="20" y="128"/>
                  </a:cubicBezTo>
                  <a:cubicBezTo>
                    <a:pt x="20" y="127"/>
                    <a:pt x="20" y="127"/>
                    <a:pt x="20" y="126"/>
                  </a:cubicBezTo>
                  <a:cubicBezTo>
                    <a:pt x="31" y="62"/>
                    <a:pt x="31" y="62"/>
                    <a:pt x="31" y="62"/>
                  </a:cubicBezTo>
                  <a:cubicBezTo>
                    <a:pt x="18" y="91"/>
                    <a:pt x="18" y="91"/>
                    <a:pt x="18" y="91"/>
                  </a:cubicBezTo>
                  <a:cubicBezTo>
                    <a:pt x="17" y="94"/>
                    <a:pt x="14" y="96"/>
                    <a:pt x="10" y="96"/>
                  </a:cubicBezTo>
                  <a:cubicBezTo>
                    <a:pt x="9" y="96"/>
                    <a:pt x="8" y="95"/>
                    <a:pt x="7" y="95"/>
                  </a:cubicBezTo>
                  <a:cubicBezTo>
                    <a:pt x="3" y="93"/>
                    <a:pt x="0" y="89"/>
                    <a:pt x="1" y="85"/>
                  </a:cubicBezTo>
                  <a:cubicBezTo>
                    <a:pt x="1" y="85"/>
                    <a:pt x="1" y="85"/>
                    <a:pt x="1" y="84"/>
                  </a:cubicBezTo>
                  <a:cubicBezTo>
                    <a:pt x="1" y="84"/>
                    <a:pt x="3" y="80"/>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0"/>
                    <a:pt x="121" y="84"/>
                    <a:pt x="121" y="84"/>
                  </a:cubicBezTo>
                  <a:cubicBezTo>
                    <a:pt x="121" y="85"/>
                    <a:pt x="121" y="85"/>
                    <a:pt x="121" y="85"/>
                  </a:cubicBezTo>
                  <a:cubicBezTo>
                    <a:pt x="122" y="89"/>
                    <a:pt x="119" y="93"/>
                    <a:pt x="115" y="95"/>
                  </a:cubicBezTo>
                  <a:cubicBezTo>
                    <a:pt x="114" y="95"/>
                    <a:pt x="113" y="96"/>
                    <a:pt x="112" y="96"/>
                  </a:cubicBezTo>
                  <a:cubicBezTo>
                    <a:pt x="112" y="96"/>
                    <a:pt x="112" y="96"/>
                    <a:pt x="112" y="96"/>
                  </a:cubicBezTo>
                  <a:cubicBezTo>
                    <a:pt x="108" y="96"/>
                    <a:pt x="105" y="94"/>
                    <a:pt x="104" y="91"/>
                  </a:cubicBezTo>
                  <a:cubicBezTo>
                    <a:pt x="91" y="62"/>
                    <a:pt x="91" y="62"/>
                    <a:pt x="91" y="62"/>
                  </a:cubicBezTo>
                  <a:cubicBezTo>
                    <a:pt x="102" y="126"/>
                    <a:pt x="102" y="126"/>
                    <a:pt x="102" y="126"/>
                  </a:cubicBezTo>
                  <a:cubicBezTo>
                    <a:pt x="102" y="126"/>
                    <a:pt x="102" y="126"/>
                    <a:pt x="102" y="126"/>
                  </a:cubicBezTo>
                  <a:cubicBezTo>
                    <a:pt x="102" y="128"/>
                    <a:pt x="101" y="129"/>
                    <a:pt x="100" y="129"/>
                  </a:cubicBezTo>
                  <a:cubicBezTo>
                    <a:pt x="100" y="129"/>
                    <a:pt x="100" y="129"/>
                    <a:pt x="100" y="129"/>
                  </a:cubicBezTo>
                  <a:cubicBezTo>
                    <a:pt x="89" y="129"/>
                    <a:pt x="89" y="129"/>
                    <a:pt x="89" y="129"/>
                  </a:cubicBezTo>
                  <a:cubicBezTo>
                    <a:pt x="89" y="145"/>
                    <a:pt x="90" y="180"/>
                    <a:pt x="90" y="182"/>
                  </a:cubicBezTo>
                  <a:cubicBezTo>
                    <a:pt x="90" y="182"/>
                    <a:pt x="90" y="182"/>
                    <a:pt x="90" y="182"/>
                  </a:cubicBezTo>
                  <a:cubicBezTo>
                    <a:pt x="90" y="187"/>
                    <a:pt x="85" y="192"/>
                    <a:pt x="79" y="192"/>
                  </a:cubicBezTo>
                  <a:cubicBezTo>
                    <a:pt x="79" y="192"/>
                    <a:pt x="79" y="192"/>
                    <a:pt x="79" y="192"/>
                  </a:cubicBezTo>
                  <a:close/>
                  <a:moveTo>
                    <a:pt x="58" y="124"/>
                  </a:moveTo>
                  <a:cubicBezTo>
                    <a:pt x="64" y="124"/>
                    <a:pt x="64" y="124"/>
                    <a:pt x="64" y="124"/>
                  </a:cubicBezTo>
                  <a:cubicBezTo>
                    <a:pt x="65" y="124"/>
                    <a:pt x="66" y="125"/>
                    <a:pt x="66" y="126"/>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8"/>
                    <a:pt x="85" y="173"/>
                  </a:cubicBezTo>
                  <a:cubicBezTo>
                    <a:pt x="85" y="168"/>
                    <a:pt x="85" y="161"/>
                    <a:pt x="85" y="154"/>
                  </a:cubicBezTo>
                  <a:cubicBezTo>
                    <a:pt x="84" y="140"/>
                    <a:pt x="84" y="126"/>
                    <a:pt x="84" y="126"/>
                  </a:cubicBezTo>
                  <a:cubicBezTo>
                    <a:pt x="84" y="126"/>
                    <a:pt x="84" y="125"/>
                    <a:pt x="85" y="125"/>
                  </a:cubicBezTo>
                  <a:cubicBezTo>
                    <a:pt x="85" y="124"/>
                    <a:pt x="86" y="124"/>
                    <a:pt x="86" y="124"/>
                  </a:cubicBezTo>
                  <a:cubicBezTo>
                    <a:pt x="97" y="124"/>
                    <a:pt x="97" y="124"/>
                    <a:pt x="97" y="124"/>
                  </a:cubicBezTo>
                  <a:cubicBezTo>
                    <a:pt x="84" y="43"/>
                    <a:pt x="84" y="43"/>
                    <a:pt x="84" y="43"/>
                  </a:cubicBezTo>
                  <a:cubicBezTo>
                    <a:pt x="83" y="42"/>
                    <a:pt x="84" y="40"/>
                    <a:pt x="85" y="40"/>
                  </a:cubicBezTo>
                  <a:cubicBezTo>
                    <a:pt x="86" y="40"/>
                    <a:pt x="88" y="40"/>
                    <a:pt x="88" y="41"/>
                  </a:cubicBezTo>
                  <a:cubicBezTo>
                    <a:pt x="108" y="89"/>
                    <a:pt x="108" y="89"/>
                    <a:pt x="108" y="89"/>
                  </a:cubicBezTo>
                  <a:cubicBezTo>
                    <a:pt x="109" y="90"/>
                    <a:pt x="110" y="91"/>
                    <a:pt x="112" y="91"/>
                  </a:cubicBezTo>
                  <a:cubicBezTo>
                    <a:pt x="112" y="91"/>
                    <a:pt x="112" y="91"/>
                    <a:pt x="112" y="91"/>
                  </a:cubicBezTo>
                  <a:cubicBezTo>
                    <a:pt x="112" y="91"/>
                    <a:pt x="113" y="91"/>
                    <a:pt x="113" y="91"/>
                  </a:cubicBezTo>
                  <a:cubicBezTo>
                    <a:pt x="115" y="90"/>
                    <a:pt x="117" y="88"/>
                    <a:pt x="116" y="86"/>
                  </a:cubicBezTo>
                  <a:cubicBezTo>
                    <a:pt x="116" y="86"/>
                    <a:pt x="116" y="86"/>
                    <a:pt x="116" y="86"/>
                  </a:cubicBezTo>
                  <a:cubicBezTo>
                    <a:pt x="116" y="85"/>
                    <a:pt x="116" y="85"/>
                    <a:pt x="116" y="84"/>
                  </a:cubicBezTo>
                  <a:cubicBezTo>
                    <a:pt x="115" y="82"/>
                    <a:pt x="114" y="80"/>
                    <a:pt x="114" y="77"/>
                  </a:cubicBezTo>
                  <a:cubicBezTo>
                    <a:pt x="108" y="61"/>
                    <a:pt x="96" y="23"/>
                    <a:pt x="93" y="17"/>
                  </a:cubicBezTo>
                  <a:cubicBezTo>
                    <a:pt x="90" y="11"/>
                    <a:pt x="84" y="5"/>
                    <a:pt x="61" y="5"/>
                  </a:cubicBezTo>
                  <a:cubicBezTo>
                    <a:pt x="38" y="5"/>
                    <a:pt x="32" y="11"/>
                    <a:pt x="29" y="17"/>
                  </a:cubicBezTo>
                  <a:cubicBezTo>
                    <a:pt x="26" y="23"/>
                    <a:pt x="14" y="61"/>
                    <a:pt x="8" y="77"/>
                  </a:cubicBezTo>
                  <a:cubicBezTo>
                    <a:pt x="8" y="80"/>
                    <a:pt x="7" y="82"/>
                    <a:pt x="6" y="84"/>
                  </a:cubicBezTo>
                  <a:cubicBezTo>
                    <a:pt x="6" y="85"/>
                    <a:pt x="6" y="85"/>
                    <a:pt x="6" y="86"/>
                  </a:cubicBezTo>
                  <a:cubicBezTo>
                    <a:pt x="6" y="86"/>
                    <a:pt x="6" y="86"/>
                    <a:pt x="6" y="86"/>
                  </a:cubicBezTo>
                  <a:cubicBezTo>
                    <a:pt x="5" y="88"/>
                    <a:pt x="7" y="90"/>
                    <a:pt x="9" y="91"/>
                  </a:cubicBezTo>
                  <a:cubicBezTo>
                    <a:pt x="9" y="91"/>
                    <a:pt x="10" y="91"/>
                    <a:pt x="10" y="91"/>
                  </a:cubicBezTo>
                  <a:cubicBezTo>
                    <a:pt x="12" y="91"/>
                    <a:pt x="13" y="90"/>
                    <a:pt x="14" y="89"/>
                  </a:cubicBezTo>
                  <a:cubicBezTo>
                    <a:pt x="34" y="41"/>
                    <a:pt x="34" y="41"/>
                    <a:pt x="34" y="41"/>
                  </a:cubicBezTo>
                  <a:cubicBezTo>
                    <a:pt x="34" y="40"/>
                    <a:pt x="36" y="40"/>
                    <a:pt x="37" y="40"/>
                  </a:cubicBezTo>
                  <a:cubicBezTo>
                    <a:pt x="38" y="40"/>
                    <a:pt x="39" y="42"/>
                    <a:pt x="38" y="43"/>
                  </a:cubicBezTo>
                  <a:cubicBezTo>
                    <a:pt x="25" y="124"/>
                    <a:pt x="25" y="124"/>
                    <a:pt x="25" y="124"/>
                  </a:cubicBezTo>
                  <a:cubicBezTo>
                    <a:pt x="36" y="124"/>
                    <a:pt x="36" y="124"/>
                    <a:pt x="36" y="124"/>
                  </a:cubicBezTo>
                  <a:cubicBezTo>
                    <a:pt x="36" y="124"/>
                    <a:pt x="37" y="124"/>
                    <a:pt x="37" y="125"/>
                  </a:cubicBezTo>
                  <a:cubicBezTo>
                    <a:pt x="38" y="125"/>
                    <a:pt x="38" y="126"/>
                    <a:pt x="38" y="126"/>
                  </a:cubicBezTo>
                  <a:cubicBezTo>
                    <a:pt x="38" y="126"/>
                    <a:pt x="37" y="140"/>
                    <a:pt x="37" y="154"/>
                  </a:cubicBezTo>
                  <a:cubicBezTo>
                    <a:pt x="37" y="161"/>
                    <a:pt x="37" y="168"/>
                    <a:pt x="37" y="173"/>
                  </a:cubicBezTo>
                  <a:cubicBezTo>
                    <a:pt x="37" y="176"/>
                    <a:pt x="36" y="178"/>
                    <a:pt x="36" y="180"/>
                  </a:cubicBezTo>
                  <a:cubicBezTo>
                    <a:pt x="36" y="181"/>
                    <a:pt x="36" y="181"/>
                    <a:pt x="36" y="182"/>
                  </a:cubicBezTo>
                  <a:cubicBezTo>
                    <a:pt x="36" y="182"/>
                    <a:pt x="36" y="182"/>
                    <a:pt x="36" y="182"/>
                  </a:cubicBezTo>
                  <a:cubicBezTo>
                    <a:pt x="37" y="185"/>
                    <a:pt x="39" y="187"/>
                    <a:pt x="43" y="187"/>
                  </a:cubicBezTo>
                  <a:cubicBezTo>
                    <a:pt x="46" y="187"/>
                    <a:pt x="49" y="185"/>
                    <a:pt x="49" y="182"/>
                  </a:cubicBezTo>
                  <a:cubicBezTo>
                    <a:pt x="56" y="126"/>
                    <a:pt x="56" y="126"/>
                    <a:pt x="56" y="126"/>
                  </a:cubicBezTo>
                  <a:cubicBezTo>
                    <a:pt x="56" y="125"/>
                    <a:pt x="57" y="124"/>
                    <a:pt x="58"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76" name="Freeform 75"/>
          <p:cNvSpPr/>
          <p:nvPr/>
        </p:nvSpPr>
        <p:spPr>
          <a:xfrm flipH="1">
            <a:off x="3890847"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76"/>
          <p:cNvSpPr/>
          <p:nvPr/>
        </p:nvSpPr>
        <p:spPr>
          <a:xfrm flipH="1" flipV="1">
            <a:off x="3891082" y="5033789"/>
            <a:ext cx="558896" cy="364283"/>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2" name="Straight Connector 81"/>
          <p:cNvCxnSpPr/>
          <p:nvPr/>
        </p:nvCxnSpPr>
        <p:spPr>
          <a:xfrm>
            <a:off x="3189394"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4485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00" fill="hold"/>
                                        <p:tgtEl>
                                          <p:spTgt spid="12"/>
                                        </p:tgtEl>
                                        <p:attrNameLst>
                                          <p:attrName>ppt_w</p:attrName>
                                        </p:attrNameLst>
                                      </p:cBhvr>
                                      <p:tavLst>
                                        <p:tav tm="0">
                                          <p:val>
                                            <p:fltVal val="0"/>
                                          </p:val>
                                        </p:tav>
                                        <p:tav tm="100000">
                                          <p:val>
                                            <p:strVal val="#ppt_w"/>
                                          </p:val>
                                        </p:tav>
                                      </p:tavLst>
                                    </p:anim>
                                    <p:anim calcmode="lin" valueType="num">
                                      <p:cBhvr>
                                        <p:cTn id="8" dur="300" fill="hold"/>
                                        <p:tgtEl>
                                          <p:spTgt spid="12"/>
                                        </p:tgtEl>
                                        <p:attrNameLst>
                                          <p:attrName>ppt_h</p:attrName>
                                        </p:attrNameLst>
                                      </p:cBhvr>
                                      <p:tavLst>
                                        <p:tav tm="0">
                                          <p:val>
                                            <p:fltVal val="0"/>
                                          </p:val>
                                        </p:tav>
                                        <p:tav tm="100000">
                                          <p:val>
                                            <p:strVal val="#ppt_h"/>
                                          </p:val>
                                        </p:tav>
                                      </p:tavLst>
                                    </p:anim>
                                    <p:animEffect transition="in" filter="fade">
                                      <p:cBhvr>
                                        <p:cTn id="9" dur="300"/>
                                        <p:tgtEl>
                                          <p:spTgt spid="12"/>
                                        </p:tgtEl>
                                      </p:cBhvr>
                                    </p:animEffect>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2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300"/>
                                        <p:tgtEl>
                                          <p:spTgt spid="48"/>
                                        </p:tgtEl>
                                      </p:cBhvr>
                                    </p:animEffect>
                                  </p:childTnLst>
                                </p:cTn>
                              </p:par>
                              <p:par>
                                <p:cTn id="15" presetID="10" presetClass="entr" presetSubtype="0" fill="hold"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300"/>
                                        <p:tgtEl>
                                          <p:spTgt spid="36"/>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300"/>
                                        <p:tgtEl>
                                          <p:spTgt spid="74"/>
                                        </p:tgtEl>
                                      </p:cBhvr>
                                    </p:animEffect>
                                  </p:childTnLst>
                                </p:cTn>
                              </p:par>
                              <p:par>
                                <p:cTn id="21" presetID="53" presetClass="entr" presetSubtype="528"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anim calcmode="lin" valueType="num">
                                      <p:cBhvr>
                                        <p:cTn id="26" dur="300" fill="hold"/>
                                        <p:tgtEl>
                                          <p:spTgt spid="11"/>
                                        </p:tgtEl>
                                        <p:attrNameLst>
                                          <p:attrName>ppt_x</p:attrName>
                                        </p:attrNameLst>
                                      </p:cBhvr>
                                      <p:tavLst>
                                        <p:tav tm="0">
                                          <p:val>
                                            <p:fltVal val="0.5"/>
                                          </p:val>
                                        </p:tav>
                                        <p:tav tm="100000">
                                          <p:val>
                                            <p:strVal val="#ppt_x"/>
                                          </p:val>
                                        </p:tav>
                                      </p:tavLst>
                                    </p:anim>
                                    <p:anim calcmode="lin" valueType="num">
                                      <p:cBhvr>
                                        <p:cTn id="27" dur="300" fill="hold"/>
                                        <p:tgtEl>
                                          <p:spTgt spid="11"/>
                                        </p:tgtEl>
                                        <p:attrNameLst>
                                          <p:attrName>ppt_y</p:attrName>
                                        </p:attrNameLst>
                                      </p:cBhvr>
                                      <p:tavLst>
                                        <p:tav tm="0">
                                          <p:val>
                                            <p:fltVal val="0.5"/>
                                          </p:val>
                                        </p:tav>
                                        <p:tav tm="100000">
                                          <p:val>
                                            <p:strVal val="#ppt_y"/>
                                          </p:val>
                                        </p:tav>
                                      </p:tavLst>
                                    </p:anim>
                                  </p:childTnLst>
                                </p:cTn>
                              </p:par>
                              <p:par>
                                <p:cTn id="28" presetID="10" presetClass="entr" presetSubtype="0" fill="hold" grpId="0" nodeType="withEffect">
                                  <p:stCondLst>
                                    <p:cond delay="6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300"/>
                                        <p:tgtEl>
                                          <p:spTgt spid="47"/>
                                        </p:tgtEl>
                                      </p:cBhvr>
                                    </p:animEffect>
                                  </p:childTnLst>
                                </p:cTn>
                              </p:par>
                              <p:par>
                                <p:cTn id="31" presetID="10" presetClass="entr" presetSubtype="0" fill="hold" nodeType="withEffect">
                                  <p:stCondLst>
                                    <p:cond delay="6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300"/>
                                        <p:tgtEl>
                                          <p:spTgt spid="30"/>
                                        </p:tgtEl>
                                      </p:cBhvr>
                                    </p:animEffect>
                                  </p:childTnLst>
                                </p:cTn>
                              </p:par>
                              <p:par>
                                <p:cTn id="34" presetID="10" presetClass="entr" presetSubtype="0" fill="hold" nodeType="withEffect">
                                  <p:stCondLst>
                                    <p:cond delay="60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300"/>
                                        <p:tgtEl>
                                          <p:spTgt spid="81"/>
                                        </p:tgtEl>
                                      </p:cBhvr>
                                    </p:animEffect>
                                  </p:childTnLst>
                                </p:cTn>
                              </p:par>
                              <p:par>
                                <p:cTn id="37" presetID="53" presetClass="entr" presetSubtype="528" fill="hold" grpId="0" nodeType="withEffect">
                                  <p:stCondLst>
                                    <p:cond delay="6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300" fill="hold"/>
                                        <p:tgtEl>
                                          <p:spTgt spid="43"/>
                                        </p:tgtEl>
                                        <p:attrNameLst>
                                          <p:attrName>ppt_w</p:attrName>
                                        </p:attrNameLst>
                                      </p:cBhvr>
                                      <p:tavLst>
                                        <p:tav tm="0">
                                          <p:val>
                                            <p:fltVal val="0"/>
                                          </p:val>
                                        </p:tav>
                                        <p:tav tm="100000">
                                          <p:val>
                                            <p:strVal val="#ppt_w"/>
                                          </p:val>
                                        </p:tav>
                                      </p:tavLst>
                                    </p:anim>
                                    <p:anim calcmode="lin" valueType="num">
                                      <p:cBhvr>
                                        <p:cTn id="40" dur="300" fill="hold"/>
                                        <p:tgtEl>
                                          <p:spTgt spid="43"/>
                                        </p:tgtEl>
                                        <p:attrNameLst>
                                          <p:attrName>ppt_h</p:attrName>
                                        </p:attrNameLst>
                                      </p:cBhvr>
                                      <p:tavLst>
                                        <p:tav tm="0">
                                          <p:val>
                                            <p:fltVal val="0"/>
                                          </p:val>
                                        </p:tav>
                                        <p:tav tm="100000">
                                          <p:val>
                                            <p:strVal val="#ppt_h"/>
                                          </p:val>
                                        </p:tav>
                                      </p:tavLst>
                                    </p:anim>
                                    <p:animEffect transition="in" filter="fade">
                                      <p:cBhvr>
                                        <p:cTn id="41" dur="300"/>
                                        <p:tgtEl>
                                          <p:spTgt spid="43"/>
                                        </p:tgtEl>
                                      </p:cBhvr>
                                    </p:animEffect>
                                    <p:anim calcmode="lin" valueType="num">
                                      <p:cBhvr>
                                        <p:cTn id="42" dur="300" fill="hold"/>
                                        <p:tgtEl>
                                          <p:spTgt spid="43"/>
                                        </p:tgtEl>
                                        <p:attrNameLst>
                                          <p:attrName>ppt_x</p:attrName>
                                        </p:attrNameLst>
                                      </p:cBhvr>
                                      <p:tavLst>
                                        <p:tav tm="0">
                                          <p:val>
                                            <p:fltVal val="0.5"/>
                                          </p:val>
                                        </p:tav>
                                        <p:tav tm="100000">
                                          <p:val>
                                            <p:strVal val="#ppt_x"/>
                                          </p:val>
                                        </p:tav>
                                      </p:tavLst>
                                    </p:anim>
                                    <p:anim calcmode="lin" valueType="num">
                                      <p:cBhvr>
                                        <p:cTn id="43" dur="300" fill="hold"/>
                                        <p:tgtEl>
                                          <p:spTgt spid="43"/>
                                        </p:tgtEl>
                                        <p:attrNameLst>
                                          <p:attrName>ppt_y</p:attrName>
                                        </p:attrNameLst>
                                      </p:cBhvr>
                                      <p:tavLst>
                                        <p:tav tm="0">
                                          <p:val>
                                            <p:fltVal val="0.5"/>
                                          </p:val>
                                        </p:tav>
                                        <p:tav tm="100000">
                                          <p:val>
                                            <p:strVal val="#ppt_y"/>
                                          </p:val>
                                        </p:tav>
                                      </p:tavLst>
                                    </p:anim>
                                  </p:childTnLst>
                                </p:cTn>
                              </p:par>
                              <p:par>
                                <p:cTn id="44" presetID="10" presetClass="entr" presetSubtype="0" fill="hold" grpId="0" nodeType="withEffect">
                                  <p:stCondLst>
                                    <p:cond delay="9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300"/>
                                        <p:tgtEl>
                                          <p:spTgt spid="46"/>
                                        </p:tgtEl>
                                      </p:cBhvr>
                                    </p:animEffect>
                                  </p:childTnLst>
                                </p:cTn>
                              </p:par>
                              <p:par>
                                <p:cTn id="47" presetID="10" presetClass="entr" presetSubtype="0" fill="hold" nodeType="withEffect">
                                  <p:stCondLst>
                                    <p:cond delay="9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300"/>
                                        <p:tgtEl>
                                          <p:spTgt spid="49"/>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300"/>
                                        <p:tgtEl>
                                          <p:spTgt spid="75"/>
                                        </p:tgtEl>
                                      </p:cBhvr>
                                    </p:animEffect>
                                  </p:childTnLst>
                                </p:cTn>
                              </p:par>
                              <p:par>
                                <p:cTn id="53" presetID="53" presetClass="entr" presetSubtype="528" fill="hold" grpId="0" nodeType="withEffect">
                                  <p:stCondLst>
                                    <p:cond delay="9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300" fill="hold"/>
                                        <p:tgtEl>
                                          <p:spTgt spid="10"/>
                                        </p:tgtEl>
                                        <p:attrNameLst>
                                          <p:attrName>ppt_w</p:attrName>
                                        </p:attrNameLst>
                                      </p:cBhvr>
                                      <p:tavLst>
                                        <p:tav tm="0">
                                          <p:val>
                                            <p:fltVal val="0"/>
                                          </p:val>
                                        </p:tav>
                                        <p:tav tm="100000">
                                          <p:val>
                                            <p:strVal val="#ppt_w"/>
                                          </p:val>
                                        </p:tav>
                                      </p:tavLst>
                                    </p:anim>
                                    <p:anim calcmode="lin" valueType="num">
                                      <p:cBhvr>
                                        <p:cTn id="56" dur="300" fill="hold"/>
                                        <p:tgtEl>
                                          <p:spTgt spid="10"/>
                                        </p:tgtEl>
                                        <p:attrNameLst>
                                          <p:attrName>ppt_h</p:attrName>
                                        </p:attrNameLst>
                                      </p:cBhvr>
                                      <p:tavLst>
                                        <p:tav tm="0">
                                          <p:val>
                                            <p:fltVal val="0"/>
                                          </p:val>
                                        </p:tav>
                                        <p:tav tm="100000">
                                          <p:val>
                                            <p:strVal val="#ppt_h"/>
                                          </p:val>
                                        </p:tav>
                                      </p:tavLst>
                                    </p:anim>
                                    <p:animEffect transition="in" filter="fade">
                                      <p:cBhvr>
                                        <p:cTn id="57" dur="300"/>
                                        <p:tgtEl>
                                          <p:spTgt spid="10"/>
                                        </p:tgtEl>
                                      </p:cBhvr>
                                    </p:animEffect>
                                    <p:anim calcmode="lin" valueType="num">
                                      <p:cBhvr>
                                        <p:cTn id="58" dur="300" fill="hold"/>
                                        <p:tgtEl>
                                          <p:spTgt spid="10"/>
                                        </p:tgtEl>
                                        <p:attrNameLst>
                                          <p:attrName>ppt_x</p:attrName>
                                        </p:attrNameLst>
                                      </p:cBhvr>
                                      <p:tavLst>
                                        <p:tav tm="0">
                                          <p:val>
                                            <p:fltVal val="0.5"/>
                                          </p:val>
                                        </p:tav>
                                        <p:tav tm="100000">
                                          <p:val>
                                            <p:strVal val="#ppt_x"/>
                                          </p:val>
                                        </p:tav>
                                      </p:tavLst>
                                    </p:anim>
                                    <p:anim calcmode="lin" valueType="num">
                                      <p:cBhvr>
                                        <p:cTn id="59" dur="300" fill="hold"/>
                                        <p:tgtEl>
                                          <p:spTgt spid="10"/>
                                        </p:tgtEl>
                                        <p:attrNameLst>
                                          <p:attrName>ppt_y</p:attrName>
                                        </p:attrNameLst>
                                      </p:cBhvr>
                                      <p:tavLst>
                                        <p:tav tm="0">
                                          <p:val>
                                            <p:fltVal val="0.5"/>
                                          </p:val>
                                        </p:tav>
                                        <p:tav tm="100000">
                                          <p:val>
                                            <p:strVal val="#ppt_y"/>
                                          </p:val>
                                        </p:tav>
                                      </p:tavLst>
                                    </p:anim>
                                  </p:childTnLst>
                                </p:cTn>
                              </p:par>
                              <p:par>
                                <p:cTn id="60" presetID="10" presetClass="entr" presetSubtype="0" fill="hold" grpId="0" nodeType="withEffect">
                                  <p:stCondLst>
                                    <p:cond delay="12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300"/>
                                        <p:tgtEl>
                                          <p:spTgt spid="26"/>
                                        </p:tgtEl>
                                      </p:cBhvr>
                                    </p:animEffect>
                                  </p:childTnLst>
                                </p:cTn>
                              </p:par>
                              <p:par>
                                <p:cTn id="63" presetID="10" presetClass="entr" presetSubtype="0" fill="hold" nodeType="withEffect">
                                  <p:stCondLst>
                                    <p:cond delay="120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300"/>
                                        <p:tgtEl>
                                          <p:spTgt spid="20"/>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300"/>
                                        <p:tgtEl>
                                          <p:spTgt spid="77"/>
                                        </p:tgtEl>
                                      </p:cBhvr>
                                    </p:animEffect>
                                  </p:childTnLst>
                                </p:cTn>
                              </p:par>
                              <p:par>
                                <p:cTn id="69" presetID="53" presetClass="entr" presetSubtype="528" fill="hold" grpId="0" nodeType="withEffect">
                                  <p:stCondLst>
                                    <p:cond delay="1200"/>
                                  </p:stCondLst>
                                  <p:childTnLst>
                                    <p:set>
                                      <p:cBhvr>
                                        <p:cTn id="70" dur="1" fill="hold">
                                          <p:stCondLst>
                                            <p:cond delay="0"/>
                                          </p:stCondLst>
                                        </p:cTn>
                                        <p:tgtEl>
                                          <p:spTgt spid="39"/>
                                        </p:tgtEl>
                                        <p:attrNameLst>
                                          <p:attrName>style.visibility</p:attrName>
                                        </p:attrNameLst>
                                      </p:cBhvr>
                                      <p:to>
                                        <p:strVal val="visible"/>
                                      </p:to>
                                    </p:set>
                                    <p:anim calcmode="lin" valueType="num">
                                      <p:cBhvr>
                                        <p:cTn id="71" dur="300" fill="hold"/>
                                        <p:tgtEl>
                                          <p:spTgt spid="39"/>
                                        </p:tgtEl>
                                        <p:attrNameLst>
                                          <p:attrName>ppt_w</p:attrName>
                                        </p:attrNameLst>
                                      </p:cBhvr>
                                      <p:tavLst>
                                        <p:tav tm="0">
                                          <p:val>
                                            <p:fltVal val="0"/>
                                          </p:val>
                                        </p:tav>
                                        <p:tav tm="100000">
                                          <p:val>
                                            <p:strVal val="#ppt_w"/>
                                          </p:val>
                                        </p:tav>
                                      </p:tavLst>
                                    </p:anim>
                                    <p:anim calcmode="lin" valueType="num">
                                      <p:cBhvr>
                                        <p:cTn id="72" dur="300" fill="hold"/>
                                        <p:tgtEl>
                                          <p:spTgt spid="39"/>
                                        </p:tgtEl>
                                        <p:attrNameLst>
                                          <p:attrName>ppt_h</p:attrName>
                                        </p:attrNameLst>
                                      </p:cBhvr>
                                      <p:tavLst>
                                        <p:tav tm="0">
                                          <p:val>
                                            <p:fltVal val="0"/>
                                          </p:val>
                                        </p:tav>
                                        <p:tav tm="100000">
                                          <p:val>
                                            <p:strVal val="#ppt_h"/>
                                          </p:val>
                                        </p:tav>
                                      </p:tavLst>
                                    </p:anim>
                                    <p:animEffect transition="in" filter="fade">
                                      <p:cBhvr>
                                        <p:cTn id="73" dur="300"/>
                                        <p:tgtEl>
                                          <p:spTgt spid="39"/>
                                        </p:tgtEl>
                                      </p:cBhvr>
                                    </p:animEffect>
                                    <p:anim calcmode="lin" valueType="num">
                                      <p:cBhvr>
                                        <p:cTn id="74" dur="300" fill="hold"/>
                                        <p:tgtEl>
                                          <p:spTgt spid="39"/>
                                        </p:tgtEl>
                                        <p:attrNameLst>
                                          <p:attrName>ppt_x</p:attrName>
                                        </p:attrNameLst>
                                      </p:cBhvr>
                                      <p:tavLst>
                                        <p:tav tm="0">
                                          <p:val>
                                            <p:fltVal val="0.5"/>
                                          </p:val>
                                        </p:tav>
                                        <p:tav tm="100000">
                                          <p:val>
                                            <p:strVal val="#ppt_x"/>
                                          </p:val>
                                        </p:tav>
                                      </p:tavLst>
                                    </p:anim>
                                    <p:anim calcmode="lin" valueType="num">
                                      <p:cBhvr>
                                        <p:cTn id="75" dur="300" fill="hold"/>
                                        <p:tgtEl>
                                          <p:spTgt spid="39"/>
                                        </p:tgtEl>
                                        <p:attrNameLst>
                                          <p:attrName>ppt_y</p:attrName>
                                        </p:attrNameLst>
                                      </p:cBhvr>
                                      <p:tavLst>
                                        <p:tav tm="0">
                                          <p:val>
                                            <p:fltVal val="0.5"/>
                                          </p:val>
                                        </p:tav>
                                        <p:tav tm="100000">
                                          <p:val>
                                            <p:strVal val="#ppt_y"/>
                                          </p:val>
                                        </p:tav>
                                      </p:tavLst>
                                    </p:anim>
                                  </p:childTnLst>
                                </p:cTn>
                              </p:par>
                              <p:par>
                                <p:cTn id="76" presetID="10" presetClass="entr" presetSubtype="0" fill="hold" grpId="0" nodeType="withEffect">
                                  <p:stCondLst>
                                    <p:cond delay="150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300"/>
                                        <p:tgtEl>
                                          <p:spTgt spid="44"/>
                                        </p:tgtEl>
                                      </p:cBhvr>
                                    </p:animEffect>
                                  </p:childTnLst>
                                </p:cTn>
                              </p:par>
                              <p:par>
                                <p:cTn id="79" presetID="10" presetClass="entr" presetSubtype="0" fill="hold" nodeType="withEffect">
                                  <p:stCondLst>
                                    <p:cond delay="150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300"/>
                                        <p:tgtEl>
                                          <p:spTgt spid="40"/>
                                        </p:tgtEl>
                                      </p:cBhvr>
                                    </p:animEffect>
                                  </p:childTnLst>
                                </p:cTn>
                              </p:par>
                              <p:par>
                                <p:cTn id="82" presetID="10" presetClass="entr" presetSubtype="0" fill="hold" nodeType="withEffect">
                                  <p:stCondLst>
                                    <p:cond delay="150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300"/>
                                        <p:tgtEl>
                                          <p:spTgt spid="82"/>
                                        </p:tgtEl>
                                      </p:cBhvr>
                                    </p:animEffect>
                                  </p:childTnLst>
                                </p:cTn>
                              </p:par>
                              <p:par>
                                <p:cTn id="85" presetID="53" presetClass="entr" presetSubtype="528" fill="hold" grpId="0" nodeType="withEffect">
                                  <p:stCondLst>
                                    <p:cond delay="1500"/>
                                  </p:stCondLst>
                                  <p:childTnLst>
                                    <p:set>
                                      <p:cBhvr>
                                        <p:cTn id="86" dur="1" fill="hold">
                                          <p:stCondLst>
                                            <p:cond delay="0"/>
                                          </p:stCondLst>
                                        </p:cTn>
                                        <p:tgtEl>
                                          <p:spTgt spid="9"/>
                                        </p:tgtEl>
                                        <p:attrNameLst>
                                          <p:attrName>style.visibility</p:attrName>
                                        </p:attrNameLst>
                                      </p:cBhvr>
                                      <p:to>
                                        <p:strVal val="visible"/>
                                      </p:to>
                                    </p:set>
                                    <p:anim calcmode="lin" valueType="num">
                                      <p:cBhvr>
                                        <p:cTn id="87" dur="300" fill="hold"/>
                                        <p:tgtEl>
                                          <p:spTgt spid="9"/>
                                        </p:tgtEl>
                                        <p:attrNameLst>
                                          <p:attrName>ppt_w</p:attrName>
                                        </p:attrNameLst>
                                      </p:cBhvr>
                                      <p:tavLst>
                                        <p:tav tm="0">
                                          <p:val>
                                            <p:fltVal val="0"/>
                                          </p:val>
                                        </p:tav>
                                        <p:tav tm="100000">
                                          <p:val>
                                            <p:strVal val="#ppt_w"/>
                                          </p:val>
                                        </p:tav>
                                      </p:tavLst>
                                    </p:anim>
                                    <p:anim calcmode="lin" valueType="num">
                                      <p:cBhvr>
                                        <p:cTn id="88" dur="300" fill="hold"/>
                                        <p:tgtEl>
                                          <p:spTgt spid="9"/>
                                        </p:tgtEl>
                                        <p:attrNameLst>
                                          <p:attrName>ppt_h</p:attrName>
                                        </p:attrNameLst>
                                      </p:cBhvr>
                                      <p:tavLst>
                                        <p:tav tm="0">
                                          <p:val>
                                            <p:fltVal val="0"/>
                                          </p:val>
                                        </p:tav>
                                        <p:tav tm="100000">
                                          <p:val>
                                            <p:strVal val="#ppt_h"/>
                                          </p:val>
                                        </p:tav>
                                      </p:tavLst>
                                    </p:anim>
                                    <p:animEffect transition="in" filter="fade">
                                      <p:cBhvr>
                                        <p:cTn id="89" dur="300"/>
                                        <p:tgtEl>
                                          <p:spTgt spid="9"/>
                                        </p:tgtEl>
                                      </p:cBhvr>
                                    </p:animEffect>
                                    <p:anim calcmode="lin" valueType="num">
                                      <p:cBhvr>
                                        <p:cTn id="90" dur="300" fill="hold"/>
                                        <p:tgtEl>
                                          <p:spTgt spid="9"/>
                                        </p:tgtEl>
                                        <p:attrNameLst>
                                          <p:attrName>ppt_x</p:attrName>
                                        </p:attrNameLst>
                                      </p:cBhvr>
                                      <p:tavLst>
                                        <p:tav tm="0">
                                          <p:val>
                                            <p:fltVal val="0.5"/>
                                          </p:val>
                                        </p:tav>
                                        <p:tav tm="100000">
                                          <p:val>
                                            <p:strVal val="#ppt_x"/>
                                          </p:val>
                                        </p:tav>
                                      </p:tavLst>
                                    </p:anim>
                                    <p:anim calcmode="lin" valueType="num">
                                      <p:cBhvr>
                                        <p:cTn id="91" dur="300" fill="hold"/>
                                        <p:tgtEl>
                                          <p:spTgt spid="9"/>
                                        </p:tgtEl>
                                        <p:attrNameLst>
                                          <p:attrName>ppt_y</p:attrName>
                                        </p:attrNameLst>
                                      </p:cBhvr>
                                      <p:tavLst>
                                        <p:tav tm="0">
                                          <p:val>
                                            <p:fltVal val="0.5"/>
                                          </p:val>
                                        </p:tav>
                                        <p:tav tm="100000">
                                          <p:val>
                                            <p:strVal val="#ppt_y"/>
                                          </p:val>
                                        </p:tav>
                                      </p:tavLst>
                                    </p:anim>
                                  </p:childTnLst>
                                </p:cTn>
                              </p:par>
                              <p:par>
                                <p:cTn id="92" presetID="10" presetClass="entr" presetSubtype="0" fill="hold" grpId="0" nodeType="withEffect">
                                  <p:stCondLst>
                                    <p:cond delay="180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300"/>
                                        <p:tgtEl>
                                          <p:spTgt spid="45"/>
                                        </p:tgtEl>
                                      </p:cBhvr>
                                    </p:animEffect>
                                  </p:childTnLst>
                                </p:cTn>
                              </p:par>
                              <p:par>
                                <p:cTn id="95" presetID="10" presetClass="entr" presetSubtype="0" fill="hold" nodeType="withEffect">
                                  <p:stCondLst>
                                    <p:cond delay="18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300"/>
                                        <p:tgtEl>
                                          <p:spTgt spid="23"/>
                                        </p:tgtEl>
                                      </p:cBhvr>
                                    </p:animEffect>
                                  </p:childTnLst>
                                </p:cTn>
                              </p:par>
                              <p:par>
                                <p:cTn id="98" presetID="10" presetClass="entr" presetSubtype="0" fill="hold" grpId="0" nodeType="withEffect">
                                  <p:stCondLst>
                                    <p:cond delay="180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3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9" grpId="0" animBg="1"/>
      <p:bldP spid="43" grpId="0" animBg="1"/>
      <p:bldP spid="48" grpId="0"/>
      <p:bldP spid="74" grpId="0" animBg="1"/>
      <p:bldP spid="46" grpId="0"/>
      <p:bldP spid="47" grpId="0"/>
      <p:bldP spid="75" grpId="0" animBg="1"/>
      <p:bldP spid="26" grpId="0"/>
      <p:bldP spid="44" grpId="0"/>
      <p:bldP spid="45" grpId="0"/>
      <p:bldP spid="76" grpId="0" animBg="1"/>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6123624" y="2067611"/>
            <a:ext cx="4368485" cy="0"/>
          </a:xfrm>
          <a:prstGeom prst="line">
            <a:avLst/>
          </a:prstGeom>
          <a:ln w="473075" cap="rnd">
            <a:gradFill flip="none" rotWithShape="1">
              <a:gsLst>
                <a:gs pos="82000">
                  <a:schemeClr val="bg2"/>
                </a:gs>
                <a:gs pos="100000">
                  <a:schemeClr val="bg2">
                    <a:lumMod val="5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1897808" y="2519606"/>
            <a:ext cx="8655445" cy="4088565"/>
          </a:xfrm>
          <a:prstGeom prst="arc">
            <a:avLst>
              <a:gd name="adj1" fmla="val 16200000"/>
              <a:gd name="adj2" fmla="val 21312305"/>
            </a:avLst>
          </a:prstGeom>
          <a:ln w="473075" cap="rnd">
            <a:gradFill>
              <a:gsLst>
                <a:gs pos="72000">
                  <a:schemeClr val="tx2"/>
                </a:gs>
                <a:gs pos="100000">
                  <a:schemeClr val="tx2">
                    <a:lumMod val="50000"/>
                  </a:schemeClr>
                </a:gs>
              </a:gsLst>
              <a:lin ang="4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8" name="Arc 7"/>
          <p:cNvSpPr/>
          <p:nvPr/>
        </p:nvSpPr>
        <p:spPr>
          <a:xfrm>
            <a:off x="3543128" y="2980344"/>
            <a:ext cx="5364805" cy="2999701"/>
          </a:xfrm>
          <a:prstGeom prst="arc">
            <a:avLst>
              <a:gd name="adj1" fmla="val 16200000"/>
              <a:gd name="adj2" fmla="val 21312305"/>
            </a:avLst>
          </a:prstGeom>
          <a:ln w="473075" cap="rnd">
            <a:gradFill>
              <a:gsLst>
                <a:gs pos="55000">
                  <a:schemeClr val="accent6"/>
                </a:gs>
                <a:gs pos="100000">
                  <a:schemeClr val="accent6">
                    <a:lumMod val="50000"/>
                  </a:schemeClr>
                </a:gs>
              </a:gsLst>
              <a:lin ang="4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9" name="Arc 8"/>
          <p:cNvSpPr/>
          <p:nvPr/>
        </p:nvSpPr>
        <p:spPr>
          <a:xfrm>
            <a:off x="5234179" y="3310875"/>
            <a:ext cx="1982704" cy="1949091"/>
          </a:xfrm>
          <a:prstGeom prst="arc">
            <a:avLst>
              <a:gd name="adj1" fmla="val 16200000"/>
              <a:gd name="adj2" fmla="val 21312305"/>
            </a:avLst>
          </a:prstGeom>
          <a:ln w="473075" cap="rnd">
            <a:gradFill>
              <a:gsLst>
                <a:gs pos="43000">
                  <a:schemeClr val="accent5"/>
                </a:gs>
                <a:gs pos="100000">
                  <a:schemeClr val="accent5">
                    <a:lumMod val="5000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cxnSp>
        <p:nvCxnSpPr>
          <p:cNvPr id="22" name="Straight Connector 21"/>
          <p:cNvCxnSpPr/>
          <p:nvPr/>
        </p:nvCxnSpPr>
        <p:spPr>
          <a:xfrm flipH="1">
            <a:off x="1801798" y="2067611"/>
            <a:ext cx="4368485" cy="0"/>
          </a:xfrm>
          <a:prstGeom prst="line">
            <a:avLst/>
          </a:prstGeom>
          <a:ln w="473075" cap="rnd">
            <a:gradFill>
              <a:gsLst>
                <a:gs pos="84000">
                  <a:schemeClr val="accent1"/>
                </a:gs>
                <a:gs pos="100000">
                  <a:schemeClr val="accent1">
                    <a:lumMod val="5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flipH="1">
            <a:off x="1740654" y="2519606"/>
            <a:ext cx="8655445" cy="4088565"/>
          </a:xfrm>
          <a:prstGeom prst="arc">
            <a:avLst>
              <a:gd name="adj1" fmla="val 16200000"/>
              <a:gd name="adj2" fmla="val 21312305"/>
            </a:avLst>
          </a:prstGeom>
          <a:ln w="473075" cap="rnd">
            <a:gradFill>
              <a:gsLst>
                <a:gs pos="80000">
                  <a:schemeClr val="accent2"/>
                </a:gs>
                <a:gs pos="100000">
                  <a:schemeClr val="accent2">
                    <a:lumMod val="50000"/>
                  </a:schemeClr>
                </a:gs>
              </a:gsLst>
              <a:lin ang="2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24" name="Arc 23"/>
          <p:cNvSpPr/>
          <p:nvPr/>
        </p:nvSpPr>
        <p:spPr>
          <a:xfrm flipH="1">
            <a:off x="3385974" y="2980344"/>
            <a:ext cx="5364805" cy="2999701"/>
          </a:xfrm>
          <a:prstGeom prst="arc">
            <a:avLst>
              <a:gd name="adj1" fmla="val 16200000"/>
              <a:gd name="adj2" fmla="val 21312305"/>
            </a:avLst>
          </a:prstGeom>
          <a:ln w="473075" cap="rnd">
            <a:gradFill>
              <a:gsLst>
                <a:gs pos="66000">
                  <a:schemeClr val="accent3"/>
                </a:gs>
                <a:gs pos="100000">
                  <a:schemeClr val="accent3">
                    <a:lumMod val="50000"/>
                  </a:schemeClr>
                </a:gs>
              </a:gsLst>
              <a:lin ang="36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25" name="Arc 24"/>
          <p:cNvSpPr/>
          <p:nvPr/>
        </p:nvSpPr>
        <p:spPr>
          <a:xfrm flipH="1">
            <a:off x="5077024" y="3310875"/>
            <a:ext cx="1982704" cy="1949091"/>
          </a:xfrm>
          <a:prstGeom prst="arc">
            <a:avLst>
              <a:gd name="adj1" fmla="val 16200000"/>
              <a:gd name="adj2" fmla="val 21312305"/>
            </a:avLst>
          </a:prstGeom>
          <a:ln w="473075" cap="rnd">
            <a:gradFill>
              <a:gsLst>
                <a:gs pos="46000">
                  <a:schemeClr val="accent4"/>
                </a:gs>
                <a:gs pos="100000">
                  <a:schemeClr val="accent4">
                    <a:lumMod val="5000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useBgFill="1">
        <p:nvSpPr>
          <p:cNvPr id="30" name="Oval 29"/>
          <p:cNvSpPr/>
          <p:nvPr/>
        </p:nvSpPr>
        <p:spPr>
          <a:xfrm>
            <a:off x="4922144" y="1268280"/>
            <a:ext cx="2606773" cy="2606773"/>
          </a:xfrm>
          <a:prstGeom prst="ellipse">
            <a:avLst/>
          </a:prstGeom>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TextBox 30"/>
          <p:cNvSpPr txBox="1"/>
          <p:nvPr/>
        </p:nvSpPr>
        <p:spPr>
          <a:xfrm>
            <a:off x="815413"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2" name="TextBox 31"/>
          <p:cNvSpPr txBox="1"/>
          <p:nvPr/>
        </p:nvSpPr>
        <p:spPr>
          <a:xfrm>
            <a:off x="2477277"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3" name="TextBox 32"/>
          <p:cNvSpPr txBox="1"/>
          <p:nvPr/>
        </p:nvSpPr>
        <p:spPr>
          <a:xfrm>
            <a:off x="4334584"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5" name="TextBox 34"/>
          <p:cNvSpPr txBox="1"/>
          <p:nvPr/>
        </p:nvSpPr>
        <p:spPr>
          <a:xfrm>
            <a:off x="6561904"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6" name="TextBox 35"/>
          <p:cNvSpPr txBox="1"/>
          <p:nvPr/>
        </p:nvSpPr>
        <p:spPr>
          <a:xfrm>
            <a:off x="8137196"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7" name="TextBox 36"/>
          <p:cNvSpPr txBox="1"/>
          <p:nvPr/>
        </p:nvSpPr>
        <p:spPr>
          <a:xfrm>
            <a:off x="9836459"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8" name="TextBox 37"/>
          <p:cNvSpPr txBox="1"/>
          <p:nvPr/>
        </p:nvSpPr>
        <p:spPr>
          <a:xfrm>
            <a:off x="719403" y="891887"/>
            <a:ext cx="2020181" cy="502573"/>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9" name="TextBox 38"/>
          <p:cNvSpPr txBox="1"/>
          <p:nvPr/>
        </p:nvSpPr>
        <p:spPr>
          <a:xfrm>
            <a:off x="9548427" y="891887"/>
            <a:ext cx="2020181" cy="502573"/>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40" name="TextBox 39"/>
          <p:cNvSpPr txBox="1"/>
          <p:nvPr/>
        </p:nvSpPr>
        <p:spPr>
          <a:xfrm>
            <a:off x="5435892" y="1851211"/>
            <a:ext cx="1579279" cy="461665"/>
          </a:xfrm>
          <a:prstGeom prst="rect">
            <a:avLst/>
          </a:prstGeom>
          <a:noFill/>
        </p:spPr>
        <p:txBody>
          <a:bodyPr wrap="none" rtlCol="0">
            <a:spAutoFit/>
          </a:bodyPr>
          <a:lstStyle/>
          <a:p>
            <a:pPr algn="ctr"/>
            <a:r>
              <a:rPr lang="en-US" dirty="0" err="1"/>
              <a:t>Xxxxx</a:t>
            </a:r>
            <a:r>
              <a:rPr lang="en-US" dirty="0"/>
              <a:t> </a:t>
            </a:r>
            <a:r>
              <a:rPr lang="en-US" dirty="0" err="1"/>
              <a:t>xxxx</a:t>
            </a:r>
            <a:endParaRPr lang="en-US" dirty="0"/>
          </a:p>
        </p:txBody>
      </p:sp>
      <p:sp>
        <p:nvSpPr>
          <p:cNvPr id="41" name="TextBox 40"/>
          <p:cNvSpPr txBox="1"/>
          <p:nvPr/>
        </p:nvSpPr>
        <p:spPr>
          <a:xfrm>
            <a:off x="5058919" y="2235901"/>
            <a:ext cx="2333227" cy="707694"/>
          </a:xfrm>
          <a:prstGeom prst="rect">
            <a:avLst/>
          </a:prstGeom>
          <a:noFill/>
        </p:spPr>
        <p:txBody>
          <a:bodyPr wrap="square" rtlCol="0">
            <a:spAutoFit/>
          </a:bodyPr>
          <a:lstStyle/>
          <a:p>
            <a:pPr algn="ctr"/>
            <a:r>
              <a:rPr lang="en-US" sz="1333" dirty="0" err="1"/>
              <a:t>Xxxx</a:t>
            </a:r>
            <a:r>
              <a:rPr lang="en-US" sz="1333" dirty="0"/>
              <a:t> x </a:t>
            </a:r>
            <a:r>
              <a:rPr lang="en-US" sz="1333" dirty="0" err="1"/>
              <a:t>xxxxx</a:t>
            </a:r>
            <a:r>
              <a:rPr lang="en-US" sz="1333" dirty="0"/>
              <a:t> </a:t>
            </a:r>
            <a:r>
              <a:rPr lang="en-US" sz="1333" dirty="0" err="1"/>
              <a:t>xxxxxxx</a:t>
            </a:r>
            <a:r>
              <a:rPr lang="en-US" sz="1333" dirty="0"/>
              <a:t> </a:t>
            </a:r>
            <a:r>
              <a:rPr lang="en-US" sz="1333" dirty="0" err="1"/>
              <a:t>xxxxxxx</a:t>
            </a:r>
            <a:r>
              <a:rPr lang="en-US" sz="1333" dirty="0"/>
              <a:t> x </a:t>
            </a:r>
            <a:r>
              <a:rPr lang="en-US" sz="1333" dirty="0" err="1"/>
              <a:t>xxxx</a:t>
            </a:r>
            <a:r>
              <a:rPr lang="en-US" sz="1333" dirty="0"/>
              <a:t> Xxx </a:t>
            </a:r>
            <a:r>
              <a:rPr lang="en-US" sz="1333" dirty="0" err="1"/>
              <a:t>xxxx</a:t>
            </a:r>
            <a:r>
              <a:rPr lang="en-US" sz="1333" dirty="0"/>
              <a:t> </a:t>
            </a:r>
            <a:r>
              <a:rPr lang="en-US" sz="1333" dirty="0" err="1"/>
              <a:t>xxxx</a:t>
            </a:r>
            <a:r>
              <a:rPr lang="en-US" sz="1333" dirty="0"/>
              <a:t> </a:t>
            </a:r>
            <a:r>
              <a:rPr lang="en-US" sz="1333" dirty="0" err="1"/>
              <a:t>xxxxxx</a:t>
            </a:r>
            <a:r>
              <a:rPr lang="en-US" sz="1333" dirty="0"/>
              <a:t> x </a:t>
            </a:r>
            <a:r>
              <a:rPr lang="en-US" sz="1333" dirty="0" err="1"/>
              <a:t>xxxxx</a:t>
            </a:r>
            <a:r>
              <a:rPr lang="en-US" sz="1333" dirty="0"/>
              <a:t> </a:t>
            </a:r>
            <a:r>
              <a:rPr lang="en-US" sz="1333" dirty="0" err="1"/>
              <a:t>xxxxx</a:t>
            </a:r>
            <a:r>
              <a:rPr lang="en-US" sz="1333" dirty="0"/>
              <a:t> x </a:t>
            </a:r>
            <a:r>
              <a:rPr lang="en-US" sz="1333" dirty="0" err="1"/>
              <a:t>xxxxxxx</a:t>
            </a:r>
            <a:r>
              <a:rPr lang="en-US" sz="1333" dirty="0"/>
              <a:t> </a:t>
            </a:r>
            <a:r>
              <a:rPr lang="en-US" sz="1333" dirty="0" err="1"/>
              <a:t>xxxxx</a:t>
            </a:r>
            <a:r>
              <a:rPr lang="en-US" sz="1333" dirty="0"/>
              <a:t> </a:t>
            </a:r>
          </a:p>
        </p:txBody>
      </p:sp>
      <p:grpSp>
        <p:nvGrpSpPr>
          <p:cNvPr id="15" name="Group 14"/>
          <p:cNvGrpSpPr/>
          <p:nvPr/>
        </p:nvGrpSpPr>
        <p:grpSpPr>
          <a:xfrm>
            <a:off x="1439483" y="1755576"/>
            <a:ext cx="624069" cy="624069"/>
            <a:chOff x="1439483" y="1755576"/>
            <a:chExt cx="624069" cy="624069"/>
          </a:xfrm>
        </p:grpSpPr>
        <p:sp>
          <p:nvSpPr>
            <p:cNvPr id="29" name="Oval 28"/>
            <p:cNvSpPr/>
            <p:nvPr/>
          </p:nvSpPr>
          <p:spPr>
            <a:xfrm flipH="1">
              <a:off x="1439483" y="1755576"/>
              <a:ext cx="624069" cy="62406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Freeform 82"/>
            <p:cNvSpPr>
              <a:spLocks/>
            </p:cNvSpPr>
            <p:nvPr/>
          </p:nvSpPr>
          <p:spPr bwMode="invGray">
            <a:xfrm>
              <a:off x="1647791" y="1845763"/>
              <a:ext cx="207453" cy="44369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 name="Group 9"/>
          <p:cNvGrpSpPr/>
          <p:nvPr/>
        </p:nvGrpSpPr>
        <p:grpSpPr>
          <a:xfrm>
            <a:off x="3102236" y="4002895"/>
            <a:ext cx="624069" cy="624069"/>
            <a:chOff x="3102236" y="4002895"/>
            <a:chExt cx="624069" cy="624069"/>
          </a:xfrm>
        </p:grpSpPr>
        <p:sp>
          <p:nvSpPr>
            <p:cNvPr id="27" name="Oval 26"/>
            <p:cNvSpPr/>
            <p:nvPr/>
          </p:nvSpPr>
          <p:spPr>
            <a:xfrm flipH="1">
              <a:off x="3102236" y="4002895"/>
              <a:ext cx="624069" cy="624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3" name="Group 42"/>
            <p:cNvGrpSpPr/>
            <p:nvPr/>
          </p:nvGrpSpPr>
          <p:grpSpPr>
            <a:xfrm>
              <a:off x="3245789" y="4154180"/>
              <a:ext cx="336967" cy="321499"/>
              <a:chOff x="2118665" y="1750614"/>
              <a:chExt cx="499807" cy="476865"/>
            </a:xfrm>
          </p:grpSpPr>
          <p:sp>
            <p:nvSpPr>
              <p:cNvPr id="44"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10230355" y="4002895"/>
            <a:ext cx="624069" cy="624069"/>
            <a:chOff x="10230355" y="4002895"/>
            <a:chExt cx="624069" cy="624069"/>
          </a:xfrm>
        </p:grpSpPr>
        <p:sp>
          <p:nvSpPr>
            <p:cNvPr id="13" name="Oval 12"/>
            <p:cNvSpPr/>
            <p:nvPr/>
          </p:nvSpPr>
          <p:spPr>
            <a:xfrm>
              <a:off x="10230355" y="4002895"/>
              <a:ext cx="624069" cy="624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6" name="Group 45"/>
            <p:cNvGrpSpPr/>
            <p:nvPr/>
          </p:nvGrpSpPr>
          <p:grpSpPr>
            <a:xfrm>
              <a:off x="10333141" y="4182425"/>
              <a:ext cx="418496" cy="265008"/>
              <a:chOff x="8047383" y="1827632"/>
              <a:chExt cx="571910" cy="362155"/>
            </a:xfrm>
          </p:grpSpPr>
          <p:sp>
            <p:nvSpPr>
              <p:cNvPr id="47"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48"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49"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grpSp>
      <p:grpSp>
        <p:nvGrpSpPr>
          <p:cNvPr id="4" name="Group 3"/>
          <p:cNvGrpSpPr/>
          <p:nvPr/>
        </p:nvGrpSpPr>
        <p:grpSpPr>
          <a:xfrm>
            <a:off x="8567602" y="4002895"/>
            <a:ext cx="624069" cy="624069"/>
            <a:chOff x="8567602" y="4002895"/>
            <a:chExt cx="624069" cy="624069"/>
          </a:xfrm>
        </p:grpSpPr>
        <p:sp>
          <p:nvSpPr>
            <p:cNvPr id="12" name="Oval 11"/>
            <p:cNvSpPr/>
            <p:nvPr/>
          </p:nvSpPr>
          <p:spPr>
            <a:xfrm>
              <a:off x="8567602" y="4002895"/>
              <a:ext cx="624069" cy="62406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Freeform 8"/>
            <p:cNvSpPr>
              <a:spLocks/>
            </p:cNvSpPr>
            <p:nvPr/>
          </p:nvSpPr>
          <p:spPr bwMode="auto">
            <a:xfrm>
              <a:off x="8717661" y="4110373"/>
              <a:ext cx="323953" cy="409112"/>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grpSp>
        <p:nvGrpSpPr>
          <p:cNvPr id="2" name="Group 1"/>
          <p:cNvGrpSpPr/>
          <p:nvPr/>
        </p:nvGrpSpPr>
        <p:grpSpPr>
          <a:xfrm>
            <a:off x="10230355" y="1755576"/>
            <a:ext cx="624069" cy="624069"/>
            <a:chOff x="10230355" y="1755576"/>
            <a:chExt cx="624069" cy="624069"/>
          </a:xfrm>
        </p:grpSpPr>
        <p:sp>
          <p:nvSpPr>
            <p:cNvPr id="17" name="Oval 16"/>
            <p:cNvSpPr/>
            <p:nvPr/>
          </p:nvSpPr>
          <p:spPr>
            <a:xfrm>
              <a:off x="10230355" y="1755576"/>
              <a:ext cx="624069" cy="62406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Freeform 80"/>
            <p:cNvSpPr>
              <a:spLocks/>
            </p:cNvSpPr>
            <p:nvPr/>
          </p:nvSpPr>
          <p:spPr bwMode="invGray">
            <a:xfrm>
              <a:off x="10389927" y="1863964"/>
              <a:ext cx="304925" cy="407293"/>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 name="Group 5"/>
          <p:cNvGrpSpPr/>
          <p:nvPr/>
        </p:nvGrpSpPr>
        <p:grpSpPr>
          <a:xfrm>
            <a:off x="4764990" y="4002895"/>
            <a:ext cx="624069" cy="624069"/>
            <a:chOff x="4764990" y="4002895"/>
            <a:chExt cx="624069" cy="624069"/>
          </a:xfrm>
        </p:grpSpPr>
        <p:sp>
          <p:nvSpPr>
            <p:cNvPr id="26" name="Oval 25"/>
            <p:cNvSpPr/>
            <p:nvPr/>
          </p:nvSpPr>
          <p:spPr>
            <a:xfrm flipH="1">
              <a:off x="4764990" y="4002895"/>
              <a:ext cx="624069" cy="62406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2" name="Group 51"/>
            <p:cNvGrpSpPr/>
            <p:nvPr/>
          </p:nvGrpSpPr>
          <p:grpSpPr>
            <a:xfrm>
              <a:off x="4914356" y="4119841"/>
              <a:ext cx="325336" cy="390180"/>
              <a:chOff x="8071963" y="3061130"/>
              <a:chExt cx="476865" cy="571910"/>
            </a:xfrm>
          </p:grpSpPr>
          <p:sp>
            <p:nvSpPr>
              <p:cNvPr id="53" name="Freeform 52"/>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53"/>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54"/>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55"/>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56"/>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57"/>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5" name="Group 4"/>
          <p:cNvGrpSpPr/>
          <p:nvPr/>
        </p:nvGrpSpPr>
        <p:grpSpPr>
          <a:xfrm>
            <a:off x="6904848" y="4002895"/>
            <a:ext cx="624069" cy="624069"/>
            <a:chOff x="6904848" y="4002895"/>
            <a:chExt cx="624069" cy="624069"/>
          </a:xfrm>
        </p:grpSpPr>
        <p:sp>
          <p:nvSpPr>
            <p:cNvPr id="11" name="Oval 10"/>
            <p:cNvSpPr/>
            <p:nvPr/>
          </p:nvSpPr>
          <p:spPr>
            <a:xfrm>
              <a:off x="6904848" y="4002895"/>
              <a:ext cx="624069" cy="62406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Freeform 200"/>
            <p:cNvSpPr>
              <a:spLocks/>
            </p:cNvSpPr>
            <p:nvPr/>
          </p:nvSpPr>
          <p:spPr bwMode="auto">
            <a:xfrm>
              <a:off x="7024210" y="4147756"/>
              <a:ext cx="385348" cy="334347"/>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 name="Group 13"/>
          <p:cNvGrpSpPr/>
          <p:nvPr/>
        </p:nvGrpSpPr>
        <p:grpSpPr>
          <a:xfrm>
            <a:off x="1439483" y="4002895"/>
            <a:ext cx="624069" cy="624069"/>
            <a:chOff x="1439483" y="4002895"/>
            <a:chExt cx="624069" cy="624069"/>
          </a:xfrm>
        </p:grpSpPr>
        <p:sp>
          <p:nvSpPr>
            <p:cNvPr id="28" name="Oval 27"/>
            <p:cNvSpPr/>
            <p:nvPr/>
          </p:nvSpPr>
          <p:spPr>
            <a:xfrm flipH="1">
              <a:off x="1439483" y="4002895"/>
              <a:ext cx="624069" cy="62406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60" name="Group 59"/>
            <p:cNvGrpSpPr/>
            <p:nvPr/>
          </p:nvGrpSpPr>
          <p:grpSpPr>
            <a:xfrm>
              <a:off x="1532760" y="4121329"/>
              <a:ext cx="437515" cy="387200"/>
              <a:chOff x="3537345" y="3113568"/>
              <a:chExt cx="655484" cy="580103"/>
            </a:xfrm>
          </p:grpSpPr>
          <p:sp>
            <p:nvSpPr>
              <p:cNvPr id="61"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41876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400"/>
                                        <p:tgtEl>
                                          <p:spTgt spid="16"/>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
                                        <p:tgtEl>
                                          <p:spTgt spid="39"/>
                                        </p:tgtEl>
                                      </p:cBhvr>
                                    </p:animEffect>
                                  </p:childTnLst>
                                </p:cTn>
                              </p:par>
                              <p:par>
                                <p:cTn id="21" presetID="10" presetClass="entr" presetSubtype="0"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
                                        <p:tgtEl>
                                          <p:spTgt spid="2"/>
                                        </p:tgtEl>
                                      </p:cBhvr>
                                    </p:animEffect>
                                  </p:childTnLst>
                                </p:cTn>
                              </p:par>
                              <p:par>
                                <p:cTn id="24" presetID="22" presetClass="entr" presetSubtype="8"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400"/>
                                        <p:tgtEl>
                                          <p:spTgt spid="7"/>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
                                        <p:tgtEl>
                                          <p:spTgt spid="37"/>
                                        </p:tgtEl>
                                      </p:cBhvr>
                                    </p:animEffect>
                                  </p:childTnLst>
                                </p:cTn>
                              </p:par>
                              <p:par>
                                <p:cTn id="30" presetID="10" presetClass="entr" presetSubtype="0" fill="hold"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
                                        <p:tgtEl>
                                          <p:spTgt spid="3"/>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400"/>
                                        <p:tgtEl>
                                          <p:spTgt spid="8"/>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
                                        <p:tgtEl>
                                          <p:spTgt spid="36"/>
                                        </p:tgtEl>
                                      </p:cBhvr>
                                    </p:animEffect>
                                  </p:childTnLst>
                                </p:cTn>
                              </p:par>
                              <p:par>
                                <p:cTn id="39" presetID="10" presetClass="entr" presetSubtype="0" fill="hold" nodeType="withEffect">
                                  <p:stCondLst>
                                    <p:cond delay="7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
                                        <p:tgtEl>
                                          <p:spTgt spid="4"/>
                                        </p:tgtEl>
                                      </p:cBhvr>
                                    </p:animEffect>
                                  </p:childTnLst>
                                </p:cTn>
                              </p:par>
                              <p:par>
                                <p:cTn id="42" presetID="22" presetClass="entr" presetSubtype="1" fill="hold" grpId="0" nodeType="withEffect">
                                  <p:stCondLst>
                                    <p:cond delay="60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200"/>
                                        <p:tgtEl>
                                          <p:spTgt spid="9"/>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
                                        <p:tgtEl>
                                          <p:spTgt spid="35"/>
                                        </p:tgtEl>
                                      </p:cBhvr>
                                    </p:animEffect>
                                  </p:childTnLst>
                                </p:cTn>
                              </p:par>
                              <p:par>
                                <p:cTn id="48" presetID="10" presetClass="entr" presetSubtype="0" fill="hold" nodeType="withEffect">
                                  <p:stCondLst>
                                    <p:cond delay="7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
                                        <p:tgtEl>
                                          <p:spTgt spid="5"/>
                                        </p:tgtEl>
                                      </p:cBhvr>
                                    </p:animEffect>
                                  </p:childTnLst>
                                </p:cTn>
                              </p:par>
                              <p:par>
                                <p:cTn id="51" presetID="22" presetClass="entr" presetSubtype="1" fill="hold" grpId="0" nodeType="withEffect">
                                  <p:stCondLst>
                                    <p:cond delay="800"/>
                                  </p:stCondLst>
                                  <p:childTnLst>
                                    <p:set>
                                      <p:cBhvr>
                                        <p:cTn id="52" dur="1" fill="hold">
                                          <p:stCondLst>
                                            <p:cond delay="0"/>
                                          </p:stCondLst>
                                        </p:cTn>
                                        <p:tgtEl>
                                          <p:spTgt spid="25"/>
                                        </p:tgtEl>
                                        <p:attrNameLst>
                                          <p:attrName>style.visibility</p:attrName>
                                        </p:attrNameLst>
                                      </p:cBhvr>
                                      <p:to>
                                        <p:strVal val="visible"/>
                                      </p:to>
                                    </p:set>
                                    <p:animEffect transition="in" filter="wipe(up)">
                                      <p:cBhvr>
                                        <p:cTn id="53" dur="200"/>
                                        <p:tgtEl>
                                          <p:spTgt spid="25"/>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
                                        <p:tgtEl>
                                          <p:spTgt spid="33"/>
                                        </p:tgtEl>
                                      </p:cBhvr>
                                    </p:animEffect>
                                  </p:childTnLst>
                                </p:cTn>
                              </p:par>
                              <p:par>
                                <p:cTn id="57" presetID="10" presetClass="entr" presetSubtype="0" fill="hold" nodeType="withEffect">
                                  <p:stCondLst>
                                    <p:cond delay="11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
                                        <p:tgtEl>
                                          <p:spTgt spid="6"/>
                                        </p:tgtEl>
                                      </p:cBhvr>
                                    </p:animEffect>
                                  </p:childTnLst>
                                </p:cTn>
                              </p:par>
                              <p:par>
                                <p:cTn id="60" presetID="22" presetClass="entr" presetSubtype="2" fill="hold" grpId="0"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400"/>
                                        <p:tgtEl>
                                          <p:spTgt spid="24"/>
                                        </p:tgtEl>
                                      </p:cBhvr>
                                    </p:animEffect>
                                  </p:childTnLst>
                                </p:cTn>
                              </p:par>
                              <p:par>
                                <p:cTn id="63" presetID="10" presetClass="entr" presetSubtype="0" fill="hold" grpId="0" nodeType="withEffect">
                                  <p:stCondLst>
                                    <p:cond delay="13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
                                        <p:tgtEl>
                                          <p:spTgt spid="32"/>
                                        </p:tgtEl>
                                      </p:cBhvr>
                                    </p:animEffect>
                                  </p:childTnLst>
                                </p:cTn>
                              </p:par>
                              <p:par>
                                <p:cTn id="66" presetID="10" presetClass="entr" presetSubtype="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
                                        <p:tgtEl>
                                          <p:spTgt spid="10"/>
                                        </p:tgtEl>
                                      </p:cBhvr>
                                    </p:animEffect>
                                  </p:childTnLst>
                                </p:cTn>
                              </p:par>
                              <p:par>
                                <p:cTn id="69" presetID="22" presetClass="entr" presetSubtype="2" fill="hold" grpId="0" nodeType="withEffect">
                                  <p:stCondLst>
                                    <p:cond delay="1200"/>
                                  </p:stCondLst>
                                  <p:childTnLst>
                                    <p:set>
                                      <p:cBhvr>
                                        <p:cTn id="70" dur="1" fill="hold">
                                          <p:stCondLst>
                                            <p:cond delay="0"/>
                                          </p:stCondLst>
                                        </p:cTn>
                                        <p:tgtEl>
                                          <p:spTgt spid="23"/>
                                        </p:tgtEl>
                                        <p:attrNameLst>
                                          <p:attrName>style.visibility</p:attrName>
                                        </p:attrNameLst>
                                      </p:cBhvr>
                                      <p:to>
                                        <p:strVal val="visible"/>
                                      </p:to>
                                    </p:set>
                                    <p:animEffect transition="in" filter="wipe(right)">
                                      <p:cBhvr>
                                        <p:cTn id="71" dur="400"/>
                                        <p:tgtEl>
                                          <p:spTgt spid="23"/>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
                                        <p:tgtEl>
                                          <p:spTgt spid="31"/>
                                        </p:tgtEl>
                                      </p:cBhvr>
                                    </p:animEffect>
                                  </p:childTnLst>
                                </p:cTn>
                              </p:par>
                              <p:par>
                                <p:cTn id="75" presetID="10" presetClass="entr" presetSubtype="0" fill="hold" nodeType="withEffect">
                                  <p:stCondLst>
                                    <p:cond delay="15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
                                        <p:tgtEl>
                                          <p:spTgt spid="14"/>
                                        </p:tgtEl>
                                      </p:cBhvr>
                                    </p:animEffect>
                                  </p:childTnLst>
                                </p:cTn>
                              </p:par>
                              <p:par>
                                <p:cTn id="78" presetID="22" presetClass="entr" presetSubtype="2" fill="hold" nodeType="withEffect">
                                  <p:stCondLst>
                                    <p:cond delay="1400"/>
                                  </p:stCondLst>
                                  <p:childTnLst>
                                    <p:set>
                                      <p:cBhvr>
                                        <p:cTn id="79" dur="1" fill="hold">
                                          <p:stCondLst>
                                            <p:cond delay="0"/>
                                          </p:stCondLst>
                                        </p:cTn>
                                        <p:tgtEl>
                                          <p:spTgt spid="22"/>
                                        </p:tgtEl>
                                        <p:attrNameLst>
                                          <p:attrName>style.visibility</p:attrName>
                                        </p:attrNameLst>
                                      </p:cBhvr>
                                      <p:to>
                                        <p:strVal val="visible"/>
                                      </p:to>
                                    </p:set>
                                    <p:animEffect transition="in" filter="wipe(right)">
                                      <p:cBhvr>
                                        <p:cTn id="80" dur="400"/>
                                        <p:tgtEl>
                                          <p:spTgt spid="22"/>
                                        </p:tgtEl>
                                      </p:cBhvr>
                                    </p:animEffect>
                                  </p:childTnLst>
                                </p:cTn>
                              </p:par>
                              <p:par>
                                <p:cTn id="81" presetID="10" presetClass="entr" presetSubtype="0" fill="hold" grpId="0" nodeType="withEffect">
                                  <p:stCondLst>
                                    <p:cond delay="170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100"/>
                                        <p:tgtEl>
                                          <p:spTgt spid="38"/>
                                        </p:tgtEl>
                                      </p:cBhvr>
                                    </p:animEffect>
                                  </p:childTnLst>
                                </p:cTn>
                              </p:par>
                              <p:par>
                                <p:cTn id="84" presetID="10" presetClass="entr" presetSubtype="0" fill="hold" nodeType="withEffect">
                                  <p:stCondLst>
                                    <p:cond delay="170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3" grpId="0" animBg="1"/>
      <p:bldP spid="24" grpId="0" animBg="1"/>
      <p:bldP spid="25" grpId="0" animBg="1"/>
      <p:bldP spid="30" grpId="0" animBg="1"/>
      <p:bldP spid="31" grpId="0"/>
      <p:bldP spid="32" grpId="0"/>
      <p:bldP spid="33" grpId="0"/>
      <p:bldP spid="35" grpId="0"/>
      <p:bldP spid="36" grpId="0"/>
      <p:bldP spid="37" grpId="0"/>
      <p:bldP spid="38" grpId="0"/>
      <p:bldP spid="39" grpId="0"/>
      <p:bldP spid="40" grpId="0"/>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810548" y="183279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Freeform 7"/>
          <p:cNvSpPr/>
          <p:nvPr/>
        </p:nvSpPr>
        <p:spPr>
          <a:xfrm>
            <a:off x="-693645" y="2262281"/>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11" name="Straight Connector 10"/>
          <p:cNvCxnSpPr/>
          <p:nvPr/>
        </p:nvCxnSpPr>
        <p:spPr>
          <a:xfrm>
            <a:off x="-2031999" y="3719061"/>
            <a:ext cx="12133169" cy="0"/>
          </a:xfrm>
          <a:prstGeom prst="line">
            <a:avLst/>
          </a:prstGeom>
          <a:ln w="4191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2946400" y="454631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6"/>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Freeform 13"/>
          <p:cNvSpPr/>
          <p:nvPr/>
        </p:nvSpPr>
        <p:spPr>
          <a:xfrm flipV="1">
            <a:off x="-1954242" y="4134356"/>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5"/>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4673600" y="1455104"/>
            <a:ext cx="7335624" cy="1034608"/>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Rectangle 21"/>
          <p:cNvSpPr/>
          <p:nvPr/>
        </p:nvSpPr>
        <p:spPr>
          <a:xfrm>
            <a:off x="613062" y="652664"/>
            <a:ext cx="1985813" cy="646331"/>
          </a:xfrm>
          <a:prstGeom prst="rect">
            <a:avLst/>
          </a:prstGeom>
        </p:spPr>
        <p:txBody>
          <a:bodyPr wrap="square">
            <a:spAutoFit/>
          </a:bodyPr>
          <a:lstStyle/>
          <a:p>
            <a:pPr algn="r"/>
            <a:r>
              <a:rPr lang="en-US" sz="2133" dirty="0"/>
              <a:t>Xxx </a:t>
            </a:r>
            <a:r>
              <a:rPr lang="en-US" sz="2133" dirty="0" err="1"/>
              <a:t>xxx</a:t>
            </a:r>
            <a:r>
              <a:rPr lang="en-US" sz="2133" dirty="0"/>
              <a:t> x</a:t>
            </a:r>
          </a:p>
          <a:p>
            <a:pPr algn="r"/>
            <a:r>
              <a:rPr lang="en-US" sz="1467" dirty="0" err="1"/>
              <a:t>Xxxxx</a:t>
            </a:r>
            <a:r>
              <a:rPr lang="en-US" sz="1467" dirty="0"/>
              <a:t> </a:t>
            </a:r>
            <a:r>
              <a:rPr lang="en-US" sz="1467" dirty="0" err="1"/>
              <a:t>xxxxx</a:t>
            </a:r>
            <a:r>
              <a:rPr lang="en-US" sz="1467" dirty="0"/>
              <a:t> x xx</a:t>
            </a:r>
          </a:p>
        </p:txBody>
      </p:sp>
      <p:sp>
        <p:nvSpPr>
          <p:cNvPr id="24" name="Rectangle 23"/>
          <p:cNvSpPr/>
          <p:nvPr/>
        </p:nvSpPr>
        <p:spPr>
          <a:xfrm>
            <a:off x="3693658" y="1000031"/>
            <a:ext cx="1985813" cy="646331"/>
          </a:xfrm>
          <a:prstGeom prst="rect">
            <a:avLst/>
          </a:prstGeom>
        </p:spPr>
        <p:txBody>
          <a:bodyPr wrap="square">
            <a:spAutoFit/>
          </a:bodyPr>
          <a:lstStyle/>
          <a:p>
            <a:pPr algn="r"/>
            <a:r>
              <a:rPr lang="en-US" sz="2133" dirty="0"/>
              <a:t>Xxx </a:t>
            </a:r>
            <a:r>
              <a:rPr lang="en-US" sz="2133" dirty="0" err="1"/>
              <a:t>xxx</a:t>
            </a:r>
            <a:r>
              <a:rPr lang="en-US" sz="2133" dirty="0"/>
              <a:t> x</a:t>
            </a:r>
          </a:p>
          <a:p>
            <a:pPr algn="r"/>
            <a:r>
              <a:rPr lang="en-US" sz="1467" dirty="0" err="1"/>
              <a:t>Xxxxx</a:t>
            </a:r>
            <a:r>
              <a:rPr lang="en-US" sz="1467" dirty="0"/>
              <a:t> </a:t>
            </a:r>
            <a:r>
              <a:rPr lang="en-US" sz="1467" dirty="0" err="1"/>
              <a:t>xxxxx</a:t>
            </a:r>
            <a:r>
              <a:rPr lang="en-US" sz="1467" dirty="0"/>
              <a:t> x xx</a:t>
            </a:r>
          </a:p>
        </p:txBody>
      </p:sp>
      <p:sp>
        <p:nvSpPr>
          <p:cNvPr id="26" name="Rectangle 25"/>
          <p:cNvSpPr/>
          <p:nvPr/>
        </p:nvSpPr>
        <p:spPr>
          <a:xfrm>
            <a:off x="6606464" y="1426998"/>
            <a:ext cx="1985813" cy="646331"/>
          </a:xfrm>
          <a:prstGeom prst="rect">
            <a:avLst/>
          </a:prstGeom>
        </p:spPr>
        <p:txBody>
          <a:bodyPr wrap="square">
            <a:spAutoFit/>
          </a:bodyPr>
          <a:lstStyle/>
          <a:p>
            <a:pPr algn="r"/>
            <a:r>
              <a:rPr lang="en-US" sz="2133" dirty="0"/>
              <a:t>Xxx </a:t>
            </a:r>
            <a:r>
              <a:rPr lang="en-US" sz="2133" dirty="0" err="1"/>
              <a:t>xxx</a:t>
            </a:r>
            <a:r>
              <a:rPr lang="en-US" sz="2133" dirty="0"/>
              <a:t> x</a:t>
            </a:r>
          </a:p>
          <a:p>
            <a:pPr algn="r"/>
            <a:r>
              <a:rPr lang="en-US" sz="1467" dirty="0" err="1"/>
              <a:t>Xxxxx</a:t>
            </a:r>
            <a:r>
              <a:rPr lang="en-US" sz="1467" dirty="0"/>
              <a:t> </a:t>
            </a:r>
            <a:r>
              <a:rPr lang="en-US" sz="1467" dirty="0" err="1"/>
              <a:t>xxxxx</a:t>
            </a:r>
            <a:r>
              <a:rPr lang="en-US" sz="1467" dirty="0"/>
              <a:t> x xx</a:t>
            </a:r>
          </a:p>
        </p:txBody>
      </p:sp>
      <p:sp>
        <p:nvSpPr>
          <p:cNvPr id="31" name="Rectangle 30"/>
          <p:cNvSpPr/>
          <p:nvPr/>
        </p:nvSpPr>
        <p:spPr>
          <a:xfrm>
            <a:off x="2477982" y="5707704"/>
            <a:ext cx="1985813" cy="646331"/>
          </a:xfrm>
          <a:prstGeom prst="rect">
            <a:avLst/>
          </a:prstGeom>
        </p:spPr>
        <p:txBody>
          <a:bodyPr wrap="square">
            <a:spAutoFit/>
          </a:bodyPr>
          <a:lstStyle/>
          <a:p>
            <a:pPr algn="r"/>
            <a:r>
              <a:rPr lang="en-US" sz="2133" dirty="0"/>
              <a:t>Xxx </a:t>
            </a:r>
            <a:r>
              <a:rPr lang="en-US" sz="2133" dirty="0" err="1"/>
              <a:t>xxx</a:t>
            </a:r>
            <a:r>
              <a:rPr lang="en-US" sz="2133" dirty="0"/>
              <a:t> x</a:t>
            </a:r>
          </a:p>
          <a:p>
            <a:pPr algn="r"/>
            <a:r>
              <a:rPr lang="en-US" sz="1467" dirty="0" err="1"/>
              <a:t>Xxxxx</a:t>
            </a:r>
            <a:r>
              <a:rPr lang="en-US" sz="1467" dirty="0"/>
              <a:t> </a:t>
            </a:r>
            <a:r>
              <a:rPr lang="en-US" sz="1467" dirty="0" err="1"/>
              <a:t>xxxxx</a:t>
            </a:r>
            <a:r>
              <a:rPr lang="en-US" sz="1467" dirty="0"/>
              <a:t> x xx</a:t>
            </a:r>
          </a:p>
        </p:txBody>
      </p:sp>
      <p:sp>
        <p:nvSpPr>
          <p:cNvPr id="32" name="Rectangle 31"/>
          <p:cNvSpPr/>
          <p:nvPr/>
        </p:nvSpPr>
        <p:spPr>
          <a:xfrm>
            <a:off x="5277432" y="5230492"/>
            <a:ext cx="1985813" cy="646331"/>
          </a:xfrm>
          <a:prstGeom prst="rect">
            <a:avLst/>
          </a:prstGeom>
        </p:spPr>
        <p:txBody>
          <a:bodyPr wrap="square">
            <a:spAutoFit/>
          </a:bodyPr>
          <a:lstStyle/>
          <a:p>
            <a:pPr algn="r"/>
            <a:r>
              <a:rPr lang="en-US" sz="2133" dirty="0"/>
              <a:t>Xxx </a:t>
            </a:r>
            <a:r>
              <a:rPr lang="en-US" sz="2133" dirty="0" err="1"/>
              <a:t>xxx</a:t>
            </a:r>
            <a:r>
              <a:rPr lang="en-US" sz="2133" dirty="0"/>
              <a:t> x</a:t>
            </a:r>
          </a:p>
          <a:p>
            <a:pPr algn="r"/>
            <a:r>
              <a:rPr lang="en-US" sz="1467" dirty="0" err="1"/>
              <a:t>Xxxxx</a:t>
            </a:r>
            <a:r>
              <a:rPr lang="en-US" sz="1467" dirty="0"/>
              <a:t> </a:t>
            </a:r>
            <a:r>
              <a:rPr lang="en-US" sz="1467" dirty="0" err="1"/>
              <a:t>xxxxx</a:t>
            </a:r>
            <a:r>
              <a:rPr lang="en-US" sz="1467" dirty="0"/>
              <a:t> x xx</a:t>
            </a:r>
          </a:p>
        </p:txBody>
      </p:sp>
      <p:sp>
        <p:nvSpPr>
          <p:cNvPr id="33" name="Rectangle 32"/>
          <p:cNvSpPr/>
          <p:nvPr/>
        </p:nvSpPr>
        <p:spPr>
          <a:xfrm>
            <a:off x="9590427" y="4220699"/>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34" name="Rectangle 33"/>
          <p:cNvSpPr/>
          <p:nvPr/>
        </p:nvSpPr>
        <p:spPr>
          <a:xfrm>
            <a:off x="557227" y="3084174"/>
            <a:ext cx="3454399" cy="1101776"/>
          </a:xfrm>
          <a:prstGeom prst="rect">
            <a:avLst/>
          </a:prstGeom>
        </p:spPr>
        <p:txBody>
          <a:bodyPr wrap="square">
            <a:spAutoFit/>
          </a:bodyPr>
          <a:lstStyle/>
          <a:p>
            <a:pPr algn="ctr">
              <a:lnSpc>
                <a:spcPct val="60000"/>
              </a:lnSpc>
            </a:pPr>
            <a:r>
              <a:rPr lang="en-US" sz="8800" dirty="0">
                <a:solidFill>
                  <a:srgbClr val="FFFFFF"/>
                </a:solidFill>
              </a:rPr>
              <a:t>250%</a:t>
            </a:r>
          </a:p>
          <a:p>
            <a:pPr algn="ctr">
              <a:lnSpc>
                <a:spcPct val="60000"/>
              </a:lnSpc>
            </a:pPr>
            <a:r>
              <a:rPr lang="en-US" sz="2133" dirty="0">
                <a:solidFill>
                  <a:srgbClr val="FFFFFF"/>
                </a:solidFill>
              </a:rPr>
              <a:t>Xx x </a:t>
            </a:r>
            <a:r>
              <a:rPr lang="en-US" sz="2133" dirty="0" err="1">
                <a:solidFill>
                  <a:srgbClr val="FFFFFF"/>
                </a:solidFill>
              </a:rPr>
              <a:t>xxxxx</a:t>
            </a:r>
            <a:r>
              <a:rPr lang="en-US" sz="2133" dirty="0">
                <a:solidFill>
                  <a:srgbClr val="FFFFFF"/>
                </a:solidFill>
              </a:rPr>
              <a:t> x </a:t>
            </a:r>
            <a:r>
              <a:rPr lang="en-US" sz="2133" dirty="0" err="1">
                <a:solidFill>
                  <a:srgbClr val="FFFFFF"/>
                </a:solidFill>
              </a:rPr>
              <a:t>xxxxx</a:t>
            </a:r>
            <a:endParaRPr lang="en-US" sz="2133" dirty="0">
              <a:solidFill>
                <a:srgbClr val="FFFFFF"/>
              </a:solidFill>
            </a:endParaRPr>
          </a:p>
        </p:txBody>
      </p:sp>
      <p:sp>
        <p:nvSpPr>
          <p:cNvPr id="27" name="Oval 26"/>
          <p:cNvSpPr/>
          <p:nvPr/>
        </p:nvSpPr>
        <p:spPr>
          <a:xfrm>
            <a:off x="8657549" y="1355347"/>
            <a:ext cx="933016" cy="9330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7" name="Freeform 11"/>
          <p:cNvSpPr>
            <a:spLocks noEditPoints="1"/>
          </p:cNvSpPr>
          <p:nvPr/>
        </p:nvSpPr>
        <p:spPr bwMode="auto">
          <a:xfrm>
            <a:off x="8881869" y="1541593"/>
            <a:ext cx="484379" cy="529184"/>
          </a:xfrm>
          <a:custGeom>
            <a:avLst/>
            <a:gdLst>
              <a:gd name="T0" fmla="*/ 104 w 207"/>
              <a:gd name="T1" fmla="*/ 226 h 226"/>
              <a:gd name="T2" fmla="*/ 0 w 207"/>
              <a:gd name="T3" fmla="*/ 123 h 226"/>
              <a:gd name="T4" fmla="*/ 102 w 207"/>
              <a:gd name="T5" fmla="*/ 20 h 226"/>
              <a:gd name="T6" fmla="*/ 104 w 207"/>
              <a:gd name="T7" fmla="*/ 20 h 226"/>
              <a:gd name="T8" fmla="*/ 104 w 207"/>
              <a:gd name="T9" fmla="*/ 22 h 226"/>
              <a:gd name="T10" fmla="*/ 104 w 207"/>
              <a:gd name="T11" fmla="*/ 121 h 226"/>
              <a:gd name="T12" fmla="*/ 188 w 207"/>
              <a:gd name="T13" fmla="*/ 67 h 226"/>
              <a:gd name="T14" fmla="*/ 189 w 207"/>
              <a:gd name="T15" fmla="*/ 66 h 226"/>
              <a:gd name="T16" fmla="*/ 191 w 207"/>
              <a:gd name="T17" fmla="*/ 67 h 226"/>
              <a:gd name="T18" fmla="*/ 207 w 207"/>
              <a:gd name="T19" fmla="*/ 123 h 226"/>
              <a:gd name="T20" fmla="*/ 104 w 207"/>
              <a:gd name="T21" fmla="*/ 226 h 226"/>
              <a:gd name="T22" fmla="*/ 100 w 207"/>
              <a:gd name="T23" fmla="*/ 24 h 226"/>
              <a:gd name="T24" fmla="*/ 5 w 207"/>
              <a:gd name="T25" fmla="*/ 123 h 226"/>
              <a:gd name="T26" fmla="*/ 104 w 207"/>
              <a:gd name="T27" fmla="*/ 221 h 226"/>
              <a:gd name="T28" fmla="*/ 202 w 207"/>
              <a:gd name="T29" fmla="*/ 123 h 226"/>
              <a:gd name="T30" fmla="*/ 188 w 207"/>
              <a:gd name="T31" fmla="*/ 72 h 226"/>
              <a:gd name="T32" fmla="*/ 103 w 207"/>
              <a:gd name="T33" fmla="*/ 128 h 226"/>
              <a:gd name="T34" fmla="*/ 101 w 207"/>
              <a:gd name="T35" fmla="*/ 128 h 226"/>
              <a:gd name="T36" fmla="*/ 100 w 207"/>
              <a:gd name="T37" fmla="*/ 126 h 226"/>
              <a:gd name="T38" fmla="*/ 100 w 207"/>
              <a:gd name="T39" fmla="*/ 24 h 226"/>
              <a:gd name="T40" fmla="*/ 117 w 207"/>
              <a:gd name="T41" fmla="*/ 102 h 226"/>
              <a:gd name="T42" fmla="*/ 115 w 207"/>
              <a:gd name="T43" fmla="*/ 102 h 226"/>
              <a:gd name="T44" fmla="*/ 114 w 207"/>
              <a:gd name="T45" fmla="*/ 100 h 226"/>
              <a:gd name="T46" fmla="*/ 114 w 207"/>
              <a:gd name="T47" fmla="*/ 2 h 226"/>
              <a:gd name="T48" fmla="*/ 115 w 207"/>
              <a:gd name="T49" fmla="*/ 0 h 226"/>
              <a:gd name="T50" fmla="*/ 117 w 207"/>
              <a:gd name="T51" fmla="*/ 0 h 226"/>
              <a:gd name="T52" fmla="*/ 200 w 207"/>
              <a:gd name="T53" fmla="*/ 45 h 226"/>
              <a:gd name="T54" fmla="*/ 201 w 207"/>
              <a:gd name="T55" fmla="*/ 47 h 226"/>
              <a:gd name="T56" fmla="*/ 200 w 207"/>
              <a:gd name="T57" fmla="*/ 48 h 226"/>
              <a:gd name="T58" fmla="*/ 118 w 207"/>
              <a:gd name="T59" fmla="*/ 102 h 226"/>
              <a:gd name="T60" fmla="*/ 117 w 207"/>
              <a:gd name="T61" fmla="*/ 102 h 226"/>
              <a:gd name="T62" fmla="*/ 119 w 207"/>
              <a:gd name="T63" fmla="*/ 4 h 226"/>
              <a:gd name="T64" fmla="*/ 119 w 207"/>
              <a:gd name="T65" fmla="*/ 96 h 226"/>
              <a:gd name="T66" fmla="*/ 195 w 207"/>
              <a:gd name="T67" fmla="*/ 46 h 226"/>
              <a:gd name="T68" fmla="*/ 119 w 207"/>
              <a:gd name="T69" fmla="*/ 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226">
                <a:moveTo>
                  <a:pt x="104" y="226"/>
                </a:moveTo>
                <a:cubicBezTo>
                  <a:pt x="47" y="226"/>
                  <a:pt x="0" y="180"/>
                  <a:pt x="0" y="123"/>
                </a:cubicBezTo>
                <a:cubicBezTo>
                  <a:pt x="0" y="67"/>
                  <a:pt x="46" y="20"/>
                  <a:pt x="102" y="20"/>
                </a:cubicBezTo>
                <a:cubicBezTo>
                  <a:pt x="103" y="20"/>
                  <a:pt x="103" y="20"/>
                  <a:pt x="104" y="20"/>
                </a:cubicBezTo>
                <a:cubicBezTo>
                  <a:pt x="104" y="21"/>
                  <a:pt x="104" y="21"/>
                  <a:pt x="104" y="22"/>
                </a:cubicBezTo>
                <a:cubicBezTo>
                  <a:pt x="104" y="121"/>
                  <a:pt x="104" y="121"/>
                  <a:pt x="104" y="121"/>
                </a:cubicBezTo>
                <a:cubicBezTo>
                  <a:pt x="188" y="67"/>
                  <a:pt x="188" y="67"/>
                  <a:pt x="188" y="67"/>
                </a:cubicBezTo>
                <a:cubicBezTo>
                  <a:pt x="188" y="66"/>
                  <a:pt x="189" y="66"/>
                  <a:pt x="189" y="66"/>
                </a:cubicBezTo>
                <a:cubicBezTo>
                  <a:pt x="190" y="67"/>
                  <a:pt x="190" y="67"/>
                  <a:pt x="191" y="67"/>
                </a:cubicBezTo>
                <a:cubicBezTo>
                  <a:pt x="201" y="84"/>
                  <a:pt x="207" y="103"/>
                  <a:pt x="207" y="123"/>
                </a:cubicBezTo>
                <a:cubicBezTo>
                  <a:pt x="207" y="180"/>
                  <a:pt x="161" y="226"/>
                  <a:pt x="104" y="226"/>
                </a:cubicBezTo>
                <a:close/>
                <a:moveTo>
                  <a:pt x="100" y="24"/>
                </a:moveTo>
                <a:cubicBezTo>
                  <a:pt x="47" y="26"/>
                  <a:pt x="5" y="70"/>
                  <a:pt x="5" y="123"/>
                </a:cubicBezTo>
                <a:cubicBezTo>
                  <a:pt x="5" y="177"/>
                  <a:pt x="49" y="221"/>
                  <a:pt x="104" y="221"/>
                </a:cubicBezTo>
                <a:cubicBezTo>
                  <a:pt x="158" y="221"/>
                  <a:pt x="202" y="177"/>
                  <a:pt x="202" y="123"/>
                </a:cubicBezTo>
                <a:cubicBezTo>
                  <a:pt x="202" y="105"/>
                  <a:pt x="197" y="87"/>
                  <a:pt x="188" y="72"/>
                </a:cubicBezTo>
                <a:cubicBezTo>
                  <a:pt x="103" y="128"/>
                  <a:pt x="103" y="128"/>
                  <a:pt x="103" y="128"/>
                </a:cubicBezTo>
                <a:cubicBezTo>
                  <a:pt x="103" y="128"/>
                  <a:pt x="102" y="128"/>
                  <a:pt x="101" y="128"/>
                </a:cubicBezTo>
                <a:cubicBezTo>
                  <a:pt x="100" y="127"/>
                  <a:pt x="100" y="127"/>
                  <a:pt x="100" y="126"/>
                </a:cubicBezTo>
                <a:lnTo>
                  <a:pt x="100" y="24"/>
                </a:lnTo>
                <a:close/>
                <a:moveTo>
                  <a:pt x="117" y="102"/>
                </a:moveTo>
                <a:cubicBezTo>
                  <a:pt x="116" y="102"/>
                  <a:pt x="116" y="102"/>
                  <a:pt x="115" y="102"/>
                </a:cubicBezTo>
                <a:cubicBezTo>
                  <a:pt x="115" y="102"/>
                  <a:pt x="114" y="101"/>
                  <a:pt x="114" y="100"/>
                </a:cubicBezTo>
                <a:cubicBezTo>
                  <a:pt x="114" y="2"/>
                  <a:pt x="114" y="2"/>
                  <a:pt x="114" y="2"/>
                </a:cubicBezTo>
                <a:cubicBezTo>
                  <a:pt x="114" y="1"/>
                  <a:pt x="114" y="1"/>
                  <a:pt x="115" y="0"/>
                </a:cubicBezTo>
                <a:cubicBezTo>
                  <a:pt x="115" y="0"/>
                  <a:pt x="116" y="0"/>
                  <a:pt x="117" y="0"/>
                </a:cubicBezTo>
                <a:cubicBezTo>
                  <a:pt x="150" y="0"/>
                  <a:pt x="181" y="17"/>
                  <a:pt x="200" y="45"/>
                </a:cubicBezTo>
                <a:cubicBezTo>
                  <a:pt x="201" y="45"/>
                  <a:pt x="201" y="46"/>
                  <a:pt x="201" y="47"/>
                </a:cubicBezTo>
                <a:cubicBezTo>
                  <a:pt x="200" y="47"/>
                  <a:pt x="200" y="48"/>
                  <a:pt x="200" y="48"/>
                </a:cubicBezTo>
                <a:cubicBezTo>
                  <a:pt x="118" y="102"/>
                  <a:pt x="118" y="102"/>
                  <a:pt x="118" y="102"/>
                </a:cubicBezTo>
                <a:cubicBezTo>
                  <a:pt x="117" y="102"/>
                  <a:pt x="117" y="102"/>
                  <a:pt x="117" y="102"/>
                </a:cubicBezTo>
                <a:close/>
                <a:moveTo>
                  <a:pt x="119" y="4"/>
                </a:moveTo>
                <a:cubicBezTo>
                  <a:pt x="119" y="96"/>
                  <a:pt x="119" y="96"/>
                  <a:pt x="119" y="96"/>
                </a:cubicBezTo>
                <a:cubicBezTo>
                  <a:pt x="195" y="46"/>
                  <a:pt x="195" y="46"/>
                  <a:pt x="195" y="46"/>
                </a:cubicBezTo>
                <a:cubicBezTo>
                  <a:pt x="177" y="21"/>
                  <a:pt x="149" y="6"/>
                  <a:pt x="119"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Oval 29"/>
          <p:cNvSpPr/>
          <p:nvPr/>
        </p:nvSpPr>
        <p:spPr>
          <a:xfrm>
            <a:off x="4518428" y="5480283"/>
            <a:ext cx="933016" cy="9330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Freeform 12"/>
          <p:cNvSpPr>
            <a:spLocks noEditPoints="1"/>
          </p:cNvSpPr>
          <p:nvPr/>
        </p:nvSpPr>
        <p:spPr bwMode="auto">
          <a:xfrm>
            <a:off x="4734574" y="5743049"/>
            <a:ext cx="500725" cy="407483"/>
          </a:xfrm>
          <a:custGeom>
            <a:avLst/>
            <a:gdLst>
              <a:gd name="T0" fmla="*/ 196 w 214"/>
              <a:gd name="T1" fmla="*/ 29 h 174"/>
              <a:gd name="T2" fmla="*/ 139 w 214"/>
              <a:gd name="T3" fmla="*/ 29 h 174"/>
              <a:gd name="T4" fmla="*/ 139 w 214"/>
              <a:gd name="T5" fmla="*/ 9 h 174"/>
              <a:gd name="T6" fmla="*/ 130 w 214"/>
              <a:gd name="T7" fmla="*/ 0 h 174"/>
              <a:gd name="T8" fmla="*/ 84 w 214"/>
              <a:gd name="T9" fmla="*/ 0 h 174"/>
              <a:gd name="T10" fmla="*/ 75 w 214"/>
              <a:gd name="T11" fmla="*/ 9 h 174"/>
              <a:gd name="T12" fmla="*/ 75 w 214"/>
              <a:gd name="T13" fmla="*/ 29 h 174"/>
              <a:gd name="T14" fmla="*/ 18 w 214"/>
              <a:gd name="T15" fmla="*/ 29 h 174"/>
              <a:gd name="T16" fmla="*/ 0 w 214"/>
              <a:gd name="T17" fmla="*/ 47 h 174"/>
              <a:gd name="T18" fmla="*/ 0 w 214"/>
              <a:gd name="T19" fmla="*/ 155 h 174"/>
              <a:gd name="T20" fmla="*/ 18 w 214"/>
              <a:gd name="T21" fmla="*/ 174 h 174"/>
              <a:gd name="T22" fmla="*/ 196 w 214"/>
              <a:gd name="T23" fmla="*/ 174 h 174"/>
              <a:gd name="T24" fmla="*/ 214 w 214"/>
              <a:gd name="T25" fmla="*/ 155 h 174"/>
              <a:gd name="T26" fmla="*/ 214 w 214"/>
              <a:gd name="T27" fmla="*/ 47 h 174"/>
              <a:gd name="T28" fmla="*/ 196 w 214"/>
              <a:gd name="T29" fmla="*/ 29 h 174"/>
              <a:gd name="T30" fmla="*/ 79 w 214"/>
              <a:gd name="T31" fmla="*/ 9 h 174"/>
              <a:gd name="T32" fmla="*/ 84 w 214"/>
              <a:gd name="T33" fmla="*/ 5 h 174"/>
              <a:gd name="T34" fmla="*/ 130 w 214"/>
              <a:gd name="T35" fmla="*/ 5 h 174"/>
              <a:gd name="T36" fmla="*/ 135 w 214"/>
              <a:gd name="T37" fmla="*/ 9 h 174"/>
              <a:gd name="T38" fmla="*/ 135 w 214"/>
              <a:gd name="T39" fmla="*/ 29 h 174"/>
              <a:gd name="T40" fmla="*/ 79 w 214"/>
              <a:gd name="T41" fmla="*/ 29 h 174"/>
              <a:gd name="T42" fmla="*/ 79 w 214"/>
              <a:gd name="T43" fmla="*/ 9 h 174"/>
              <a:gd name="T44" fmla="*/ 18 w 214"/>
              <a:gd name="T45" fmla="*/ 34 h 174"/>
              <a:gd name="T46" fmla="*/ 196 w 214"/>
              <a:gd name="T47" fmla="*/ 34 h 174"/>
              <a:gd name="T48" fmla="*/ 210 w 214"/>
              <a:gd name="T49" fmla="*/ 47 h 174"/>
              <a:gd name="T50" fmla="*/ 210 w 214"/>
              <a:gd name="T51" fmla="*/ 77 h 174"/>
              <a:gd name="T52" fmla="*/ 120 w 214"/>
              <a:gd name="T53" fmla="*/ 77 h 174"/>
              <a:gd name="T54" fmla="*/ 120 w 214"/>
              <a:gd name="T55" fmla="*/ 68 h 174"/>
              <a:gd name="T56" fmla="*/ 118 w 214"/>
              <a:gd name="T57" fmla="*/ 65 h 174"/>
              <a:gd name="T58" fmla="*/ 96 w 214"/>
              <a:gd name="T59" fmla="*/ 65 h 174"/>
              <a:gd name="T60" fmla="*/ 94 w 214"/>
              <a:gd name="T61" fmla="*/ 68 h 174"/>
              <a:gd name="T62" fmla="*/ 94 w 214"/>
              <a:gd name="T63" fmla="*/ 77 h 174"/>
              <a:gd name="T64" fmla="*/ 5 w 214"/>
              <a:gd name="T65" fmla="*/ 77 h 174"/>
              <a:gd name="T66" fmla="*/ 5 w 214"/>
              <a:gd name="T67" fmla="*/ 47 h 174"/>
              <a:gd name="T68" fmla="*/ 18 w 214"/>
              <a:gd name="T69" fmla="*/ 34 h 174"/>
              <a:gd name="T70" fmla="*/ 98 w 214"/>
              <a:gd name="T71" fmla="*/ 70 h 174"/>
              <a:gd name="T72" fmla="*/ 116 w 214"/>
              <a:gd name="T73" fmla="*/ 70 h 174"/>
              <a:gd name="T74" fmla="*/ 116 w 214"/>
              <a:gd name="T75" fmla="*/ 88 h 174"/>
              <a:gd name="T76" fmla="*/ 98 w 214"/>
              <a:gd name="T77" fmla="*/ 88 h 174"/>
              <a:gd name="T78" fmla="*/ 98 w 214"/>
              <a:gd name="T79" fmla="*/ 70 h 174"/>
              <a:gd name="T80" fmla="*/ 196 w 214"/>
              <a:gd name="T81" fmla="*/ 169 h 174"/>
              <a:gd name="T82" fmla="*/ 18 w 214"/>
              <a:gd name="T83" fmla="*/ 169 h 174"/>
              <a:gd name="T84" fmla="*/ 5 w 214"/>
              <a:gd name="T85" fmla="*/ 155 h 174"/>
              <a:gd name="T86" fmla="*/ 5 w 214"/>
              <a:gd name="T87" fmla="*/ 81 h 174"/>
              <a:gd name="T88" fmla="*/ 94 w 214"/>
              <a:gd name="T89" fmla="*/ 81 h 174"/>
              <a:gd name="T90" fmla="*/ 94 w 214"/>
              <a:gd name="T91" fmla="*/ 90 h 174"/>
              <a:gd name="T92" fmla="*/ 96 w 214"/>
              <a:gd name="T93" fmla="*/ 93 h 174"/>
              <a:gd name="T94" fmla="*/ 118 w 214"/>
              <a:gd name="T95" fmla="*/ 93 h 174"/>
              <a:gd name="T96" fmla="*/ 120 w 214"/>
              <a:gd name="T97" fmla="*/ 90 h 174"/>
              <a:gd name="T98" fmla="*/ 120 w 214"/>
              <a:gd name="T99" fmla="*/ 81 h 174"/>
              <a:gd name="T100" fmla="*/ 210 w 214"/>
              <a:gd name="T101" fmla="*/ 81 h 174"/>
              <a:gd name="T102" fmla="*/ 210 w 214"/>
              <a:gd name="T103" fmla="*/ 155 h 174"/>
              <a:gd name="T104" fmla="*/ 196 w 214"/>
              <a:gd name="T105"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174">
                <a:moveTo>
                  <a:pt x="196" y="29"/>
                </a:moveTo>
                <a:cubicBezTo>
                  <a:pt x="139" y="29"/>
                  <a:pt x="139" y="29"/>
                  <a:pt x="139" y="29"/>
                </a:cubicBezTo>
                <a:cubicBezTo>
                  <a:pt x="139" y="9"/>
                  <a:pt x="139" y="9"/>
                  <a:pt x="139" y="9"/>
                </a:cubicBezTo>
                <a:cubicBezTo>
                  <a:pt x="139" y="4"/>
                  <a:pt x="135" y="0"/>
                  <a:pt x="130" y="0"/>
                </a:cubicBezTo>
                <a:cubicBezTo>
                  <a:pt x="84" y="0"/>
                  <a:pt x="84" y="0"/>
                  <a:pt x="84" y="0"/>
                </a:cubicBezTo>
                <a:cubicBezTo>
                  <a:pt x="79" y="0"/>
                  <a:pt x="75" y="4"/>
                  <a:pt x="75" y="9"/>
                </a:cubicBezTo>
                <a:cubicBezTo>
                  <a:pt x="75" y="29"/>
                  <a:pt x="75" y="29"/>
                  <a:pt x="75" y="29"/>
                </a:cubicBezTo>
                <a:cubicBezTo>
                  <a:pt x="18" y="29"/>
                  <a:pt x="18" y="29"/>
                  <a:pt x="18" y="29"/>
                </a:cubicBezTo>
                <a:cubicBezTo>
                  <a:pt x="8" y="29"/>
                  <a:pt x="0" y="37"/>
                  <a:pt x="0" y="47"/>
                </a:cubicBezTo>
                <a:cubicBezTo>
                  <a:pt x="0" y="155"/>
                  <a:pt x="0" y="155"/>
                  <a:pt x="0" y="155"/>
                </a:cubicBezTo>
                <a:cubicBezTo>
                  <a:pt x="0" y="166"/>
                  <a:pt x="8" y="174"/>
                  <a:pt x="18" y="174"/>
                </a:cubicBezTo>
                <a:cubicBezTo>
                  <a:pt x="196" y="174"/>
                  <a:pt x="196" y="174"/>
                  <a:pt x="196" y="174"/>
                </a:cubicBezTo>
                <a:cubicBezTo>
                  <a:pt x="206" y="174"/>
                  <a:pt x="214" y="166"/>
                  <a:pt x="214" y="155"/>
                </a:cubicBezTo>
                <a:cubicBezTo>
                  <a:pt x="214" y="47"/>
                  <a:pt x="214" y="47"/>
                  <a:pt x="214" y="47"/>
                </a:cubicBezTo>
                <a:cubicBezTo>
                  <a:pt x="214" y="37"/>
                  <a:pt x="206" y="29"/>
                  <a:pt x="196" y="29"/>
                </a:cubicBezTo>
                <a:close/>
                <a:moveTo>
                  <a:pt x="79" y="9"/>
                </a:moveTo>
                <a:cubicBezTo>
                  <a:pt x="79" y="7"/>
                  <a:pt x="82" y="5"/>
                  <a:pt x="84" y="5"/>
                </a:cubicBezTo>
                <a:cubicBezTo>
                  <a:pt x="130" y="5"/>
                  <a:pt x="130" y="5"/>
                  <a:pt x="130" y="5"/>
                </a:cubicBezTo>
                <a:cubicBezTo>
                  <a:pt x="133" y="5"/>
                  <a:pt x="135" y="7"/>
                  <a:pt x="135" y="9"/>
                </a:cubicBezTo>
                <a:cubicBezTo>
                  <a:pt x="135" y="29"/>
                  <a:pt x="135" y="29"/>
                  <a:pt x="135" y="29"/>
                </a:cubicBezTo>
                <a:cubicBezTo>
                  <a:pt x="79" y="29"/>
                  <a:pt x="79" y="29"/>
                  <a:pt x="79" y="29"/>
                </a:cubicBezTo>
                <a:lnTo>
                  <a:pt x="79" y="9"/>
                </a:lnTo>
                <a:close/>
                <a:moveTo>
                  <a:pt x="18" y="34"/>
                </a:moveTo>
                <a:cubicBezTo>
                  <a:pt x="196" y="34"/>
                  <a:pt x="196" y="34"/>
                  <a:pt x="196" y="34"/>
                </a:cubicBezTo>
                <a:cubicBezTo>
                  <a:pt x="203" y="34"/>
                  <a:pt x="210" y="40"/>
                  <a:pt x="210" y="47"/>
                </a:cubicBezTo>
                <a:cubicBezTo>
                  <a:pt x="210" y="77"/>
                  <a:pt x="210" y="77"/>
                  <a:pt x="210" y="77"/>
                </a:cubicBezTo>
                <a:cubicBezTo>
                  <a:pt x="120" y="77"/>
                  <a:pt x="120" y="77"/>
                  <a:pt x="120" y="77"/>
                </a:cubicBezTo>
                <a:cubicBezTo>
                  <a:pt x="120" y="68"/>
                  <a:pt x="120" y="68"/>
                  <a:pt x="120" y="68"/>
                </a:cubicBezTo>
                <a:cubicBezTo>
                  <a:pt x="120" y="66"/>
                  <a:pt x="119" y="65"/>
                  <a:pt x="118" y="65"/>
                </a:cubicBezTo>
                <a:cubicBezTo>
                  <a:pt x="96" y="65"/>
                  <a:pt x="96" y="65"/>
                  <a:pt x="96" y="65"/>
                </a:cubicBezTo>
                <a:cubicBezTo>
                  <a:pt x="95" y="65"/>
                  <a:pt x="94" y="66"/>
                  <a:pt x="94" y="68"/>
                </a:cubicBezTo>
                <a:cubicBezTo>
                  <a:pt x="94" y="77"/>
                  <a:pt x="94" y="77"/>
                  <a:pt x="94" y="77"/>
                </a:cubicBezTo>
                <a:cubicBezTo>
                  <a:pt x="5" y="77"/>
                  <a:pt x="5" y="77"/>
                  <a:pt x="5" y="77"/>
                </a:cubicBezTo>
                <a:cubicBezTo>
                  <a:pt x="5" y="47"/>
                  <a:pt x="5" y="47"/>
                  <a:pt x="5" y="47"/>
                </a:cubicBezTo>
                <a:cubicBezTo>
                  <a:pt x="5" y="40"/>
                  <a:pt x="11" y="34"/>
                  <a:pt x="18" y="34"/>
                </a:cubicBezTo>
                <a:close/>
                <a:moveTo>
                  <a:pt x="98" y="70"/>
                </a:moveTo>
                <a:cubicBezTo>
                  <a:pt x="116" y="70"/>
                  <a:pt x="116" y="70"/>
                  <a:pt x="116" y="70"/>
                </a:cubicBezTo>
                <a:cubicBezTo>
                  <a:pt x="116" y="88"/>
                  <a:pt x="116" y="88"/>
                  <a:pt x="116" y="88"/>
                </a:cubicBezTo>
                <a:cubicBezTo>
                  <a:pt x="98" y="88"/>
                  <a:pt x="98" y="88"/>
                  <a:pt x="98" y="88"/>
                </a:cubicBezTo>
                <a:lnTo>
                  <a:pt x="98" y="70"/>
                </a:lnTo>
                <a:close/>
                <a:moveTo>
                  <a:pt x="196" y="169"/>
                </a:moveTo>
                <a:cubicBezTo>
                  <a:pt x="18" y="169"/>
                  <a:pt x="18" y="169"/>
                  <a:pt x="18" y="169"/>
                </a:cubicBezTo>
                <a:cubicBezTo>
                  <a:pt x="11" y="169"/>
                  <a:pt x="5" y="163"/>
                  <a:pt x="5" y="155"/>
                </a:cubicBezTo>
                <a:cubicBezTo>
                  <a:pt x="5" y="81"/>
                  <a:pt x="5" y="81"/>
                  <a:pt x="5" y="81"/>
                </a:cubicBezTo>
                <a:cubicBezTo>
                  <a:pt x="94" y="81"/>
                  <a:pt x="94" y="81"/>
                  <a:pt x="94" y="81"/>
                </a:cubicBezTo>
                <a:cubicBezTo>
                  <a:pt x="94" y="90"/>
                  <a:pt x="94" y="90"/>
                  <a:pt x="94" y="90"/>
                </a:cubicBezTo>
                <a:cubicBezTo>
                  <a:pt x="94" y="92"/>
                  <a:pt x="95" y="93"/>
                  <a:pt x="96" y="93"/>
                </a:cubicBezTo>
                <a:cubicBezTo>
                  <a:pt x="118" y="93"/>
                  <a:pt x="118" y="93"/>
                  <a:pt x="118" y="93"/>
                </a:cubicBezTo>
                <a:cubicBezTo>
                  <a:pt x="119" y="93"/>
                  <a:pt x="120" y="92"/>
                  <a:pt x="120" y="90"/>
                </a:cubicBezTo>
                <a:cubicBezTo>
                  <a:pt x="120" y="81"/>
                  <a:pt x="120" y="81"/>
                  <a:pt x="120" y="81"/>
                </a:cubicBezTo>
                <a:cubicBezTo>
                  <a:pt x="210" y="81"/>
                  <a:pt x="210" y="81"/>
                  <a:pt x="210" y="81"/>
                </a:cubicBezTo>
                <a:cubicBezTo>
                  <a:pt x="210" y="155"/>
                  <a:pt x="210" y="155"/>
                  <a:pt x="210" y="155"/>
                </a:cubicBezTo>
                <a:cubicBezTo>
                  <a:pt x="210" y="163"/>
                  <a:pt x="203" y="169"/>
                  <a:pt x="196" y="1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Oval 24"/>
          <p:cNvSpPr/>
          <p:nvPr/>
        </p:nvSpPr>
        <p:spPr>
          <a:xfrm>
            <a:off x="5734672" y="935432"/>
            <a:ext cx="933016" cy="9330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50" name="Group 49"/>
          <p:cNvGrpSpPr/>
          <p:nvPr/>
        </p:nvGrpSpPr>
        <p:grpSpPr>
          <a:xfrm>
            <a:off x="5929965" y="1160767"/>
            <a:ext cx="526761" cy="435336"/>
            <a:chOff x="9566275" y="1127125"/>
            <a:chExt cx="1381125" cy="1141413"/>
          </a:xfrm>
        </p:grpSpPr>
        <p:sp>
          <p:nvSpPr>
            <p:cNvPr id="20" name="Freeform 13"/>
            <p:cNvSpPr>
              <a:spLocks noEditPoints="1"/>
            </p:cNvSpPr>
            <p:nvPr/>
          </p:nvSpPr>
          <p:spPr bwMode="auto">
            <a:xfrm>
              <a:off x="10118725" y="1722438"/>
              <a:ext cx="404812" cy="460375"/>
            </a:xfrm>
            <a:custGeom>
              <a:avLst/>
              <a:gdLst>
                <a:gd name="T0" fmla="*/ 33 w 66"/>
                <a:gd name="T1" fmla="*/ 75 h 75"/>
                <a:gd name="T2" fmla="*/ 66 w 66"/>
                <a:gd name="T3" fmla="*/ 37 h 75"/>
                <a:gd name="T4" fmla="*/ 33 w 66"/>
                <a:gd name="T5" fmla="*/ 0 h 75"/>
                <a:gd name="T6" fmla="*/ 0 w 66"/>
                <a:gd name="T7" fmla="*/ 37 h 75"/>
                <a:gd name="T8" fmla="*/ 33 w 66"/>
                <a:gd name="T9" fmla="*/ 75 h 75"/>
                <a:gd name="T10" fmla="*/ 33 w 66"/>
                <a:gd name="T11" fmla="*/ 4 h 75"/>
                <a:gd name="T12" fmla="*/ 61 w 66"/>
                <a:gd name="T13" fmla="*/ 37 h 75"/>
                <a:gd name="T14" fmla="*/ 33 w 66"/>
                <a:gd name="T15" fmla="*/ 70 h 75"/>
                <a:gd name="T16" fmla="*/ 5 w 66"/>
                <a:gd name="T17" fmla="*/ 37 h 75"/>
                <a:gd name="T18" fmla="*/ 33 w 66"/>
                <a:gd name="T19"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5">
                  <a:moveTo>
                    <a:pt x="33" y="75"/>
                  </a:moveTo>
                  <a:cubicBezTo>
                    <a:pt x="51" y="75"/>
                    <a:pt x="66" y="58"/>
                    <a:pt x="66" y="37"/>
                  </a:cubicBezTo>
                  <a:cubicBezTo>
                    <a:pt x="66" y="17"/>
                    <a:pt x="51" y="0"/>
                    <a:pt x="33" y="0"/>
                  </a:cubicBezTo>
                  <a:cubicBezTo>
                    <a:pt x="15" y="0"/>
                    <a:pt x="0" y="17"/>
                    <a:pt x="0" y="37"/>
                  </a:cubicBezTo>
                  <a:cubicBezTo>
                    <a:pt x="0" y="58"/>
                    <a:pt x="15" y="75"/>
                    <a:pt x="33" y="75"/>
                  </a:cubicBezTo>
                  <a:close/>
                  <a:moveTo>
                    <a:pt x="33" y="4"/>
                  </a:moveTo>
                  <a:cubicBezTo>
                    <a:pt x="48" y="4"/>
                    <a:pt x="61" y="19"/>
                    <a:pt x="61" y="37"/>
                  </a:cubicBezTo>
                  <a:cubicBezTo>
                    <a:pt x="61" y="55"/>
                    <a:pt x="48" y="70"/>
                    <a:pt x="33" y="70"/>
                  </a:cubicBezTo>
                  <a:cubicBezTo>
                    <a:pt x="18" y="70"/>
                    <a:pt x="5" y="55"/>
                    <a:pt x="5" y="37"/>
                  </a:cubicBezTo>
                  <a:cubicBezTo>
                    <a:pt x="5" y="19"/>
                    <a:pt x="18" y="4"/>
                    <a:pt x="33"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4"/>
            <p:cNvSpPr>
              <a:spLocks noEditPoints="1"/>
            </p:cNvSpPr>
            <p:nvPr/>
          </p:nvSpPr>
          <p:spPr bwMode="auto">
            <a:xfrm>
              <a:off x="10621963" y="1870075"/>
              <a:ext cx="171450" cy="171450"/>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5 h 28"/>
                <a:gd name="T12" fmla="*/ 23 w 28"/>
                <a:gd name="T13" fmla="*/ 14 h 28"/>
                <a:gd name="T14" fmla="*/ 14 w 28"/>
                <a:gd name="T15" fmla="*/ 24 h 28"/>
                <a:gd name="T16" fmla="*/ 4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1" y="28"/>
                    <a:pt x="28" y="22"/>
                    <a:pt x="28" y="14"/>
                  </a:cubicBezTo>
                  <a:cubicBezTo>
                    <a:pt x="28" y="7"/>
                    <a:pt x="21" y="0"/>
                    <a:pt x="14" y="0"/>
                  </a:cubicBezTo>
                  <a:cubicBezTo>
                    <a:pt x="6" y="0"/>
                    <a:pt x="0" y="7"/>
                    <a:pt x="0" y="14"/>
                  </a:cubicBezTo>
                  <a:cubicBezTo>
                    <a:pt x="0" y="22"/>
                    <a:pt x="6" y="28"/>
                    <a:pt x="14" y="28"/>
                  </a:cubicBezTo>
                  <a:close/>
                  <a:moveTo>
                    <a:pt x="14" y="5"/>
                  </a:moveTo>
                  <a:cubicBezTo>
                    <a:pt x="19" y="5"/>
                    <a:pt x="23" y="9"/>
                    <a:pt x="23" y="14"/>
                  </a:cubicBezTo>
                  <a:cubicBezTo>
                    <a:pt x="23" y="20"/>
                    <a:pt x="19" y="24"/>
                    <a:pt x="14" y="24"/>
                  </a:cubicBezTo>
                  <a:cubicBezTo>
                    <a:pt x="8" y="24"/>
                    <a:pt x="4" y="20"/>
                    <a:pt x="4" y="14"/>
                  </a:cubicBezTo>
                  <a:cubicBezTo>
                    <a:pt x="4" y="9"/>
                    <a:pt x="8"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15"/>
            <p:cNvSpPr>
              <a:spLocks noEditPoints="1"/>
            </p:cNvSpPr>
            <p:nvPr/>
          </p:nvSpPr>
          <p:spPr bwMode="auto">
            <a:xfrm>
              <a:off x="9861550" y="1870075"/>
              <a:ext cx="171450" cy="171450"/>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4 w 28"/>
                <a:gd name="T11" fmla="*/ 5 h 28"/>
                <a:gd name="T12" fmla="*/ 23 w 28"/>
                <a:gd name="T13" fmla="*/ 14 h 28"/>
                <a:gd name="T14" fmla="*/ 14 w 28"/>
                <a:gd name="T15" fmla="*/ 24 h 28"/>
                <a:gd name="T16" fmla="*/ 4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21" y="28"/>
                    <a:pt x="28" y="22"/>
                    <a:pt x="28" y="14"/>
                  </a:cubicBezTo>
                  <a:cubicBezTo>
                    <a:pt x="28" y="7"/>
                    <a:pt x="21" y="0"/>
                    <a:pt x="14" y="0"/>
                  </a:cubicBezTo>
                  <a:cubicBezTo>
                    <a:pt x="6" y="0"/>
                    <a:pt x="0" y="7"/>
                    <a:pt x="0" y="14"/>
                  </a:cubicBezTo>
                  <a:cubicBezTo>
                    <a:pt x="0" y="22"/>
                    <a:pt x="6" y="28"/>
                    <a:pt x="14" y="28"/>
                  </a:cubicBezTo>
                  <a:close/>
                  <a:moveTo>
                    <a:pt x="14" y="5"/>
                  </a:moveTo>
                  <a:cubicBezTo>
                    <a:pt x="19" y="5"/>
                    <a:pt x="23" y="9"/>
                    <a:pt x="23" y="14"/>
                  </a:cubicBezTo>
                  <a:cubicBezTo>
                    <a:pt x="23" y="20"/>
                    <a:pt x="19" y="24"/>
                    <a:pt x="14" y="24"/>
                  </a:cubicBezTo>
                  <a:cubicBezTo>
                    <a:pt x="8" y="24"/>
                    <a:pt x="4" y="20"/>
                    <a:pt x="4" y="14"/>
                  </a:cubicBezTo>
                  <a:cubicBezTo>
                    <a:pt x="4" y="9"/>
                    <a:pt x="8"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6"/>
            <p:cNvSpPr>
              <a:spLocks noEditPoints="1"/>
            </p:cNvSpPr>
            <p:nvPr/>
          </p:nvSpPr>
          <p:spPr bwMode="auto">
            <a:xfrm>
              <a:off x="9566275" y="1127125"/>
              <a:ext cx="1381125" cy="1141413"/>
            </a:xfrm>
            <a:custGeom>
              <a:avLst/>
              <a:gdLst>
                <a:gd name="T0" fmla="*/ 220 w 225"/>
                <a:gd name="T1" fmla="*/ 83 h 186"/>
                <a:gd name="T2" fmla="*/ 205 w 225"/>
                <a:gd name="T3" fmla="*/ 31 h 186"/>
                <a:gd name="T4" fmla="*/ 196 w 225"/>
                <a:gd name="T5" fmla="*/ 2 h 186"/>
                <a:gd name="T6" fmla="*/ 193 w 225"/>
                <a:gd name="T7" fmla="*/ 0 h 186"/>
                <a:gd name="T8" fmla="*/ 164 w 225"/>
                <a:gd name="T9" fmla="*/ 9 h 186"/>
                <a:gd name="T10" fmla="*/ 31 w 225"/>
                <a:gd name="T11" fmla="*/ 48 h 186"/>
                <a:gd name="T12" fmla="*/ 31 w 225"/>
                <a:gd name="T13" fmla="*/ 48 h 186"/>
                <a:gd name="T14" fmla="*/ 1 w 225"/>
                <a:gd name="T15" fmla="*/ 59 h 186"/>
                <a:gd name="T16" fmla="*/ 22 w 225"/>
                <a:gd name="T17" fmla="*/ 183 h 186"/>
                <a:gd name="T18" fmla="*/ 223 w 225"/>
                <a:gd name="T19" fmla="*/ 186 h 186"/>
                <a:gd name="T20" fmla="*/ 225 w 225"/>
                <a:gd name="T21" fmla="*/ 85 h 186"/>
                <a:gd name="T22" fmla="*/ 22 w 225"/>
                <a:gd name="T23" fmla="*/ 115 h 186"/>
                <a:gd name="T24" fmla="*/ 22 w 225"/>
                <a:gd name="T25" fmla="*/ 85 h 186"/>
                <a:gd name="T26" fmla="*/ 22 w 225"/>
                <a:gd name="T27" fmla="*/ 115 h 186"/>
                <a:gd name="T28" fmla="*/ 57 w 225"/>
                <a:gd name="T29" fmla="*/ 88 h 186"/>
                <a:gd name="T30" fmla="*/ 221 w 225"/>
                <a:gd name="T31" fmla="*/ 118 h 186"/>
                <a:gd name="T32" fmla="*/ 198 w 225"/>
                <a:gd name="T33" fmla="*/ 181 h 186"/>
                <a:gd name="T34" fmla="*/ 26 w 225"/>
                <a:gd name="T35" fmla="*/ 158 h 186"/>
                <a:gd name="T36" fmla="*/ 26 w 225"/>
                <a:gd name="T37" fmla="*/ 113 h 186"/>
                <a:gd name="T38" fmla="*/ 52 w 225"/>
                <a:gd name="T39" fmla="*/ 88 h 186"/>
                <a:gd name="T40" fmla="*/ 102 w 225"/>
                <a:gd name="T41" fmla="*/ 46 h 186"/>
                <a:gd name="T42" fmla="*/ 140 w 225"/>
                <a:gd name="T43" fmla="*/ 83 h 186"/>
                <a:gd name="T44" fmla="*/ 102 w 225"/>
                <a:gd name="T45" fmla="*/ 46 h 186"/>
                <a:gd name="T46" fmla="*/ 195 w 225"/>
                <a:gd name="T47" fmla="*/ 88 h 186"/>
                <a:gd name="T48" fmla="*/ 218 w 225"/>
                <a:gd name="T49" fmla="*/ 88 h 186"/>
                <a:gd name="T50" fmla="*/ 221 w 225"/>
                <a:gd name="T51" fmla="*/ 113 h 186"/>
                <a:gd name="T52" fmla="*/ 143 w 225"/>
                <a:gd name="T53" fmla="*/ 68 h 186"/>
                <a:gd name="T54" fmla="*/ 79 w 225"/>
                <a:gd name="T55" fmla="*/ 83 h 186"/>
                <a:gd name="T56" fmla="*/ 35 w 225"/>
                <a:gd name="T57" fmla="*/ 51 h 186"/>
                <a:gd name="T58" fmla="*/ 178 w 225"/>
                <a:gd name="T59" fmla="*/ 31 h 186"/>
                <a:gd name="T60" fmla="*/ 201 w 225"/>
                <a:gd name="T61" fmla="*/ 34 h 186"/>
                <a:gd name="T62" fmla="*/ 144 w 225"/>
                <a:gd name="T63" fmla="*/ 83 h 186"/>
                <a:gd name="T64" fmla="*/ 180 w 225"/>
                <a:gd name="T65" fmla="*/ 27 h 186"/>
                <a:gd name="T66" fmla="*/ 192 w 225"/>
                <a:gd name="T67" fmla="*/ 5 h 186"/>
                <a:gd name="T68" fmla="*/ 30 w 225"/>
                <a:gd name="T69" fmla="*/ 53 h 186"/>
                <a:gd name="T70" fmla="*/ 6 w 225"/>
                <a:gd name="T71" fmla="*/ 60 h 186"/>
                <a:gd name="T72" fmla="*/ 26 w 225"/>
                <a:gd name="T73" fmla="*/ 163 h 186"/>
                <a:gd name="T74" fmla="*/ 26 w 225"/>
                <a:gd name="T75" fmla="*/ 181 h 186"/>
                <a:gd name="T76" fmla="*/ 203 w 225"/>
                <a:gd name="T77" fmla="*/ 181 h 186"/>
                <a:gd name="T78" fmla="*/ 221 w 225"/>
                <a:gd name="T7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5" h="186">
                  <a:moveTo>
                    <a:pt x="223" y="83"/>
                  </a:moveTo>
                  <a:cubicBezTo>
                    <a:pt x="220" y="83"/>
                    <a:pt x="220" y="83"/>
                    <a:pt x="220" y="83"/>
                  </a:cubicBezTo>
                  <a:cubicBezTo>
                    <a:pt x="205" y="31"/>
                    <a:pt x="205" y="31"/>
                    <a:pt x="205" y="31"/>
                  </a:cubicBezTo>
                  <a:cubicBezTo>
                    <a:pt x="205" y="31"/>
                    <a:pt x="205" y="31"/>
                    <a:pt x="205" y="31"/>
                  </a:cubicBezTo>
                  <a:cubicBezTo>
                    <a:pt x="205" y="31"/>
                    <a:pt x="205" y="31"/>
                    <a:pt x="205" y="31"/>
                  </a:cubicBezTo>
                  <a:cubicBezTo>
                    <a:pt x="196" y="2"/>
                    <a:pt x="196" y="2"/>
                    <a:pt x="196" y="2"/>
                  </a:cubicBezTo>
                  <a:cubicBezTo>
                    <a:pt x="196" y="1"/>
                    <a:pt x="196" y="1"/>
                    <a:pt x="195" y="0"/>
                  </a:cubicBezTo>
                  <a:cubicBezTo>
                    <a:pt x="194" y="0"/>
                    <a:pt x="194" y="0"/>
                    <a:pt x="193" y="0"/>
                  </a:cubicBezTo>
                  <a:cubicBezTo>
                    <a:pt x="164" y="9"/>
                    <a:pt x="164" y="9"/>
                    <a:pt x="164" y="9"/>
                  </a:cubicBezTo>
                  <a:cubicBezTo>
                    <a:pt x="164" y="9"/>
                    <a:pt x="164" y="9"/>
                    <a:pt x="164" y="9"/>
                  </a:cubicBezTo>
                  <a:cubicBezTo>
                    <a:pt x="164" y="9"/>
                    <a:pt x="164" y="9"/>
                    <a:pt x="164" y="9"/>
                  </a:cubicBezTo>
                  <a:cubicBezTo>
                    <a:pt x="31" y="48"/>
                    <a:pt x="31" y="48"/>
                    <a:pt x="31" y="48"/>
                  </a:cubicBezTo>
                  <a:cubicBezTo>
                    <a:pt x="31" y="48"/>
                    <a:pt x="31" y="48"/>
                    <a:pt x="31" y="48"/>
                  </a:cubicBezTo>
                  <a:cubicBezTo>
                    <a:pt x="31" y="48"/>
                    <a:pt x="31" y="48"/>
                    <a:pt x="31" y="48"/>
                  </a:cubicBezTo>
                  <a:cubicBezTo>
                    <a:pt x="2" y="56"/>
                    <a:pt x="2" y="56"/>
                    <a:pt x="2" y="56"/>
                  </a:cubicBezTo>
                  <a:cubicBezTo>
                    <a:pt x="1" y="56"/>
                    <a:pt x="0" y="58"/>
                    <a:pt x="1" y="59"/>
                  </a:cubicBezTo>
                  <a:cubicBezTo>
                    <a:pt x="22" y="131"/>
                    <a:pt x="22" y="131"/>
                    <a:pt x="22" y="131"/>
                  </a:cubicBezTo>
                  <a:cubicBezTo>
                    <a:pt x="22" y="183"/>
                    <a:pt x="22" y="183"/>
                    <a:pt x="22" y="183"/>
                  </a:cubicBezTo>
                  <a:cubicBezTo>
                    <a:pt x="22" y="185"/>
                    <a:pt x="23" y="186"/>
                    <a:pt x="24" y="186"/>
                  </a:cubicBezTo>
                  <a:cubicBezTo>
                    <a:pt x="223" y="186"/>
                    <a:pt x="223" y="186"/>
                    <a:pt x="223" y="186"/>
                  </a:cubicBezTo>
                  <a:cubicBezTo>
                    <a:pt x="224" y="186"/>
                    <a:pt x="225" y="185"/>
                    <a:pt x="225" y="183"/>
                  </a:cubicBezTo>
                  <a:cubicBezTo>
                    <a:pt x="225" y="85"/>
                    <a:pt x="225" y="85"/>
                    <a:pt x="225" y="85"/>
                  </a:cubicBezTo>
                  <a:cubicBezTo>
                    <a:pt x="225" y="84"/>
                    <a:pt x="224" y="83"/>
                    <a:pt x="223" y="83"/>
                  </a:cubicBezTo>
                  <a:close/>
                  <a:moveTo>
                    <a:pt x="22" y="115"/>
                  </a:moveTo>
                  <a:cubicBezTo>
                    <a:pt x="14" y="89"/>
                    <a:pt x="14" y="89"/>
                    <a:pt x="14" y="89"/>
                  </a:cubicBezTo>
                  <a:cubicBezTo>
                    <a:pt x="17" y="88"/>
                    <a:pt x="19" y="86"/>
                    <a:pt x="22" y="85"/>
                  </a:cubicBezTo>
                  <a:cubicBezTo>
                    <a:pt x="22" y="85"/>
                    <a:pt x="22" y="85"/>
                    <a:pt x="22" y="85"/>
                  </a:cubicBezTo>
                  <a:lnTo>
                    <a:pt x="22" y="115"/>
                  </a:lnTo>
                  <a:close/>
                  <a:moveTo>
                    <a:pt x="26" y="118"/>
                  </a:moveTo>
                  <a:cubicBezTo>
                    <a:pt x="42" y="117"/>
                    <a:pt x="55" y="104"/>
                    <a:pt x="57" y="88"/>
                  </a:cubicBezTo>
                  <a:cubicBezTo>
                    <a:pt x="191" y="88"/>
                    <a:pt x="191" y="88"/>
                    <a:pt x="191" y="88"/>
                  </a:cubicBezTo>
                  <a:cubicBezTo>
                    <a:pt x="192" y="104"/>
                    <a:pt x="205" y="117"/>
                    <a:pt x="221" y="118"/>
                  </a:cubicBezTo>
                  <a:cubicBezTo>
                    <a:pt x="221" y="158"/>
                    <a:pt x="221" y="158"/>
                    <a:pt x="221" y="158"/>
                  </a:cubicBezTo>
                  <a:cubicBezTo>
                    <a:pt x="209" y="159"/>
                    <a:pt x="199" y="169"/>
                    <a:pt x="198" y="181"/>
                  </a:cubicBezTo>
                  <a:cubicBezTo>
                    <a:pt x="49" y="181"/>
                    <a:pt x="49" y="181"/>
                    <a:pt x="49" y="181"/>
                  </a:cubicBezTo>
                  <a:cubicBezTo>
                    <a:pt x="48" y="169"/>
                    <a:pt x="38" y="159"/>
                    <a:pt x="26" y="158"/>
                  </a:cubicBezTo>
                  <a:lnTo>
                    <a:pt x="26" y="118"/>
                  </a:lnTo>
                  <a:close/>
                  <a:moveTo>
                    <a:pt x="26" y="113"/>
                  </a:moveTo>
                  <a:cubicBezTo>
                    <a:pt x="26" y="88"/>
                    <a:pt x="26" y="88"/>
                    <a:pt x="26" y="88"/>
                  </a:cubicBezTo>
                  <a:cubicBezTo>
                    <a:pt x="52" y="88"/>
                    <a:pt x="52" y="88"/>
                    <a:pt x="52" y="88"/>
                  </a:cubicBezTo>
                  <a:cubicBezTo>
                    <a:pt x="51" y="101"/>
                    <a:pt x="40" y="112"/>
                    <a:pt x="26" y="113"/>
                  </a:cubicBezTo>
                  <a:close/>
                  <a:moveTo>
                    <a:pt x="102" y="46"/>
                  </a:moveTo>
                  <a:cubicBezTo>
                    <a:pt x="117" y="42"/>
                    <a:pt x="133" y="52"/>
                    <a:pt x="138" y="70"/>
                  </a:cubicBezTo>
                  <a:cubicBezTo>
                    <a:pt x="140" y="74"/>
                    <a:pt x="140" y="79"/>
                    <a:pt x="140" y="83"/>
                  </a:cubicBezTo>
                  <a:cubicBezTo>
                    <a:pt x="84" y="83"/>
                    <a:pt x="84" y="83"/>
                    <a:pt x="84" y="83"/>
                  </a:cubicBezTo>
                  <a:cubicBezTo>
                    <a:pt x="80" y="66"/>
                    <a:pt x="88" y="50"/>
                    <a:pt x="102" y="46"/>
                  </a:cubicBezTo>
                  <a:close/>
                  <a:moveTo>
                    <a:pt x="221" y="113"/>
                  </a:moveTo>
                  <a:cubicBezTo>
                    <a:pt x="207" y="112"/>
                    <a:pt x="196" y="101"/>
                    <a:pt x="195" y="88"/>
                  </a:cubicBezTo>
                  <a:cubicBezTo>
                    <a:pt x="218" y="88"/>
                    <a:pt x="218" y="88"/>
                    <a:pt x="218" y="88"/>
                  </a:cubicBezTo>
                  <a:cubicBezTo>
                    <a:pt x="218" y="88"/>
                    <a:pt x="218" y="88"/>
                    <a:pt x="218" y="88"/>
                  </a:cubicBezTo>
                  <a:cubicBezTo>
                    <a:pt x="221" y="88"/>
                    <a:pt x="221" y="88"/>
                    <a:pt x="221" y="88"/>
                  </a:cubicBezTo>
                  <a:lnTo>
                    <a:pt x="221" y="113"/>
                  </a:lnTo>
                  <a:close/>
                  <a:moveTo>
                    <a:pt x="144" y="83"/>
                  </a:moveTo>
                  <a:cubicBezTo>
                    <a:pt x="145" y="78"/>
                    <a:pt x="144" y="73"/>
                    <a:pt x="143" y="68"/>
                  </a:cubicBezTo>
                  <a:cubicBezTo>
                    <a:pt x="137" y="49"/>
                    <a:pt x="118" y="36"/>
                    <a:pt x="101" y="42"/>
                  </a:cubicBezTo>
                  <a:cubicBezTo>
                    <a:pt x="85" y="46"/>
                    <a:pt x="76" y="64"/>
                    <a:pt x="79" y="83"/>
                  </a:cubicBezTo>
                  <a:cubicBezTo>
                    <a:pt x="24" y="83"/>
                    <a:pt x="24" y="83"/>
                    <a:pt x="24" y="83"/>
                  </a:cubicBezTo>
                  <a:cubicBezTo>
                    <a:pt x="33" y="75"/>
                    <a:pt x="37" y="63"/>
                    <a:pt x="35" y="51"/>
                  </a:cubicBezTo>
                  <a:cubicBezTo>
                    <a:pt x="163" y="14"/>
                    <a:pt x="163" y="14"/>
                    <a:pt x="163" y="14"/>
                  </a:cubicBezTo>
                  <a:cubicBezTo>
                    <a:pt x="166" y="21"/>
                    <a:pt x="171" y="27"/>
                    <a:pt x="178" y="31"/>
                  </a:cubicBezTo>
                  <a:cubicBezTo>
                    <a:pt x="183" y="34"/>
                    <a:pt x="188" y="35"/>
                    <a:pt x="194" y="35"/>
                  </a:cubicBezTo>
                  <a:cubicBezTo>
                    <a:pt x="196" y="35"/>
                    <a:pt x="198" y="35"/>
                    <a:pt x="201" y="34"/>
                  </a:cubicBezTo>
                  <a:cubicBezTo>
                    <a:pt x="215" y="83"/>
                    <a:pt x="215" y="83"/>
                    <a:pt x="215" y="83"/>
                  </a:cubicBezTo>
                  <a:lnTo>
                    <a:pt x="144" y="83"/>
                  </a:lnTo>
                  <a:close/>
                  <a:moveTo>
                    <a:pt x="199" y="30"/>
                  </a:moveTo>
                  <a:cubicBezTo>
                    <a:pt x="193" y="31"/>
                    <a:pt x="186" y="30"/>
                    <a:pt x="180" y="27"/>
                  </a:cubicBezTo>
                  <a:cubicBezTo>
                    <a:pt x="175" y="24"/>
                    <a:pt x="170" y="19"/>
                    <a:pt x="168" y="12"/>
                  </a:cubicBezTo>
                  <a:cubicBezTo>
                    <a:pt x="192" y="5"/>
                    <a:pt x="192" y="5"/>
                    <a:pt x="192" y="5"/>
                  </a:cubicBezTo>
                  <a:lnTo>
                    <a:pt x="199" y="30"/>
                  </a:lnTo>
                  <a:close/>
                  <a:moveTo>
                    <a:pt x="30" y="53"/>
                  </a:moveTo>
                  <a:cubicBezTo>
                    <a:pt x="33" y="66"/>
                    <a:pt x="26" y="79"/>
                    <a:pt x="13" y="84"/>
                  </a:cubicBezTo>
                  <a:cubicBezTo>
                    <a:pt x="6" y="60"/>
                    <a:pt x="6" y="60"/>
                    <a:pt x="6" y="60"/>
                  </a:cubicBezTo>
                  <a:lnTo>
                    <a:pt x="30" y="53"/>
                  </a:lnTo>
                  <a:close/>
                  <a:moveTo>
                    <a:pt x="26" y="163"/>
                  </a:moveTo>
                  <a:cubicBezTo>
                    <a:pt x="36" y="164"/>
                    <a:pt x="43" y="172"/>
                    <a:pt x="44" y="181"/>
                  </a:cubicBezTo>
                  <a:cubicBezTo>
                    <a:pt x="26" y="181"/>
                    <a:pt x="26" y="181"/>
                    <a:pt x="26" y="181"/>
                  </a:cubicBezTo>
                  <a:lnTo>
                    <a:pt x="26" y="163"/>
                  </a:lnTo>
                  <a:close/>
                  <a:moveTo>
                    <a:pt x="203" y="181"/>
                  </a:moveTo>
                  <a:cubicBezTo>
                    <a:pt x="204" y="172"/>
                    <a:pt x="211" y="164"/>
                    <a:pt x="221" y="163"/>
                  </a:cubicBezTo>
                  <a:cubicBezTo>
                    <a:pt x="221" y="181"/>
                    <a:pt x="221" y="181"/>
                    <a:pt x="221" y="181"/>
                  </a:cubicBezTo>
                  <a:lnTo>
                    <a:pt x="203" y="18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7"/>
            <p:cNvSpPr>
              <a:spLocks noEditPoints="1"/>
            </p:cNvSpPr>
            <p:nvPr/>
          </p:nvSpPr>
          <p:spPr bwMode="auto">
            <a:xfrm>
              <a:off x="10529888" y="1416050"/>
              <a:ext cx="190500" cy="171450"/>
            </a:xfrm>
            <a:custGeom>
              <a:avLst/>
              <a:gdLst>
                <a:gd name="T0" fmla="*/ 15 w 31"/>
                <a:gd name="T1" fmla="*/ 0 h 28"/>
                <a:gd name="T2" fmla="*/ 11 w 31"/>
                <a:gd name="T3" fmla="*/ 1 h 28"/>
                <a:gd name="T4" fmla="*/ 3 w 31"/>
                <a:gd name="T5" fmla="*/ 7 h 28"/>
                <a:gd name="T6" fmla="*/ 1 w 31"/>
                <a:gd name="T7" fmla="*/ 18 h 28"/>
                <a:gd name="T8" fmla="*/ 15 w 31"/>
                <a:gd name="T9" fmla="*/ 28 h 28"/>
                <a:gd name="T10" fmla="*/ 19 w 31"/>
                <a:gd name="T11" fmla="*/ 28 h 28"/>
                <a:gd name="T12" fmla="*/ 28 w 31"/>
                <a:gd name="T13" fmla="*/ 10 h 28"/>
                <a:gd name="T14" fmla="*/ 15 w 31"/>
                <a:gd name="T15" fmla="*/ 0 h 28"/>
                <a:gd name="T16" fmla="*/ 18 w 31"/>
                <a:gd name="T17" fmla="*/ 23 h 28"/>
                <a:gd name="T18" fmla="*/ 15 w 31"/>
                <a:gd name="T19" fmla="*/ 23 h 28"/>
                <a:gd name="T20" fmla="*/ 6 w 31"/>
                <a:gd name="T21" fmla="*/ 17 h 28"/>
                <a:gd name="T22" fmla="*/ 7 w 31"/>
                <a:gd name="T23" fmla="*/ 10 h 28"/>
                <a:gd name="T24" fmla="*/ 12 w 31"/>
                <a:gd name="T25" fmla="*/ 5 h 28"/>
                <a:gd name="T26" fmla="*/ 15 w 31"/>
                <a:gd name="T27" fmla="*/ 5 h 28"/>
                <a:gd name="T28" fmla="*/ 24 w 31"/>
                <a:gd name="T29" fmla="*/ 11 h 28"/>
                <a:gd name="T30" fmla="*/ 18 w 31"/>
                <a:gd name="T31"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15" y="0"/>
                  </a:moveTo>
                  <a:cubicBezTo>
                    <a:pt x="14" y="0"/>
                    <a:pt x="12" y="0"/>
                    <a:pt x="11" y="1"/>
                  </a:cubicBezTo>
                  <a:cubicBezTo>
                    <a:pt x="7" y="2"/>
                    <a:pt x="4" y="4"/>
                    <a:pt x="3" y="7"/>
                  </a:cubicBezTo>
                  <a:cubicBezTo>
                    <a:pt x="1" y="11"/>
                    <a:pt x="0" y="14"/>
                    <a:pt x="1" y="18"/>
                  </a:cubicBezTo>
                  <a:cubicBezTo>
                    <a:pt x="3" y="24"/>
                    <a:pt x="9" y="28"/>
                    <a:pt x="15" y="28"/>
                  </a:cubicBezTo>
                  <a:cubicBezTo>
                    <a:pt x="16" y="28"/>
                    <a:pt x="18" y="28"/>
                    <a:pt x="19" y="28"/>
                  </a:cubicBezTo>
                  <a:cubicBezTo>
                    <a:pt x="26" y="25"/>
                    <a:pt x="31" y="18"/>
                    <a:pt x="28" y="10"/>
                  </a:cubicBezTo>
                  <a:cubicBezTo>
                    <a:pt x="27" y="4"/>
                    <a:pt x="21" y="0"/>
                    <a:pt x="15" y="0"/>
                  </a:cubicBezTo>
                  <a:close/>
                  <a:moveTo>
                    <a:pt x="18" y="23"/>
                  </a:moveTo>
                  <a:cubicBezTo>
                    <a:pt x="17" y="23"/>
                    <a:pt x="16" y="23"/>
                    <a:pt x="15" y="23"/>
                  </a:cubicBezTo>
                  <a:cubicBezTo>
                    <a:pt x="11" y="23"/>
                    <a:pt x="7" y="21"/>
                    <a:pt x="6" y="17"/>
                  </a:cubicBezTo>
                  <a:cubicBezTo>
                    <a:pt x="5" y="14"/>
                    <a:pt x="6" y="12"/>
                    <a:pt x="7" y="10"/>
                  </a:cubicBezTo>
                  <a:cubicBezTo>
                    <a:pt x="8" y="7"/>
                    <a:pt x="10" y="6"/>
                    <a:pt x="12" y="5"/>
                  </a:cubicBezTo>
                  <a:cubicBezTo>
                    <a:pt x="13" y="5"/>
                    <a:pt x="14" y="5"/>
                    <a:pt x="15" y="5"/>
                  </a:cubicBezTo>
                  <a:cubicBezTo>
                    <a:pt x="19" y="5"/>
                    <a:pt x="23" y="7"/>
                    <a:pt x="24" y="11"/>
                  </a:cubicBezTo>
                  <a:cubicBezTo>
                    <a:pt x="25" y="16"/>
                    <a:pt x="23" y="22"/>
                    <a:pt x="18"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23" name="Oval 22"/>
          <p:cNvSpPr/>
          <p:nvPr/>
        </p:nvSpPr>
        <p:spPr>
          <a:xfrm>
            <a:off x="2629449" y="586751"/>
            <a:ext cx="933016" cy="933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8" name="Freeform 18"/>
          <p:cNvSpPr>
            <a:spLocks noEditPoints="1"/>
          </p:cNvSpPr>
          <p:nvPr/>
        </p:nvSpPr>
        <p:spPr bwMode="auto">
          <a:xfrm>
            <a:off x="2811709" y="822466"/>
            <a:ext cx="441996" cy="494065"/>
          </a:xfrm>
          <a:custGeom>
            <a:avLst/>
            <a:gdLst>
              <a:gd name="T0" fmla="*/ 189 w 189"/>
              <a:gd name="T1" fmla="*/ 43 h 211"/>
              <a:gd name="T2" fmla="*/ 146 w 189"/>
              <a:gd name="T3" fmla="*/ 0 h 211"/>
              <a:gd name="T4" fmla="*/ 130 w 189"/>
              <a:gd name="T5" fmla="*/ 20 h 211"/>
              <a:gd name="T6" fmla="*/ 116 w 189"/>
              <a:gd name="T7" fmla="*/ 49 h 211"/>
              <a:gd name="T8" fmla="*/ 73 w 189"/>
              <a:gd name="T9" fmla="*/ 29 h 211"/>
              <a:gd name="T10" fmla="*/ 59 w 189"/>
              <a:gd name="T11" fmla="*/ 49 h 211"/>
              <a:gd name="T12" fmla="*/ 45 w 189"/>
              <a:gd name="T13" fmla="*/ 103 h 211"/>
              <a:gd name="T14" fmla="*/ 3 w 189"/>
              <a:gd name="T15" fmla="*/ 83 h 211"/>
              <a:gd name="T16" fmla="*/ 3 w 189"/>
              <a:gd name="T17" fmla="*/ 128 h 211"/>
              <a:gd name="T18" fmla="*/ 45 w 189"/>
              <a:gd name="T19" fmla="*/ 108 h 211"/>
              <a:gd name="T20" fmla="*/ 59 w 189"/>
              <a:gd name="T21" fmla="*/ 162 h 211"/>
              <a:gd name="T22" fmla="*/ 73 w 189"/>
              <a:gd name="T23" fmla="*/ 182 h 211"/>
              <a:gd name="T24" fmla="*/ 116 w 189"/>
              <a:gd name="T25" fmla="*/ 162 h 211"/>
              <a:gd name="T26" fmla="*/ 130 w 189"/>
              <a:gd name="T27" fmla="*/ 191 h 211"/>
              <a:gd name="T28" fmla="*/ 146 w 189"/>
              <a:gd name="T29" fmla="*/ 211 h 211"/>
              <a:gd name="T30" fmla="*/ 189 w 189"/>
              <a:gd name="T31" fmla="*/ 168 h 211"/>
              <a:gd name="T32" fmla="*/ 144 w 189"/>
              <a:gd name="T33" fmla="*/ 168 h 211"/>
              <a:gd name="T34" fmla="*/ 133 w 189"/>
              <a:gd name="T35" fmla="*/ 135 h 211"/>
              <a:gd name="T36" fmla="*/ 146 w 189"/>
              <a:gd name="T37" fmla="*/ 156 h 211"/>
              <a:gd name="T38" fmla="*/ 189 w 189"/>
              <a:gd name="T39" fmla="*/ 113 h 211"/>
              <a:gd name="T40" fmla="*/ 144 w 189"/>
              <a:gd name="T41" fmla="*/ 113 h 211"/>
              <a:gd name="T42" fmla="*/ 128 w 189"/>
              <a:gd name="T43" fmla="*/ 133 h 211"/>
              <a:gd name="T44" fmla="*/ 116 w 189"/>
              <a:gd name="T45" fmla="*/ 139 h 211"/>
              <a:gd name="T46" fmla="*/ 71 w 189"/>
              <a:gd name="T47" fmla="*/ 139 h 211"/>
              <a:gd name="T48" fmla="*/ 61 w 189"/>
              <a:gd name="T49" fmla="*/ 54 h 211"/>
              <a:gd name="T50" fmla="*/ 73 w 189"/>
              <a:gd name="T51" fmla="*/ 74 h 211"/>
              <a:gd name="T52" fmla="*/ 116 w 189"/>
              <a:gd name="T53" fmla="*/ 54 h 211"/>
              <a:gd name="T54" fmla="*/ 130 w 189"/>
              <a:gd name="T55" fmla="*/ 80 h 211"/>
              <a:gd name="T56" fmla="*/ 146 w 189"/>
              <a:gd name="T57" fmla="*/ 101 h 211"/>
              <a:gd name="T58" fmla="*/ 189 w 189"/>
              <a:gd name="T59" fmla="*/ 58 h 211"/>
              <a:gd name="T60" fmla="*/ 144 w 189"/>
              <a:gd name="T61" fmla="*/ 58 h 211"/>
              <a:gd name="T62" fmla="*/ 133 w 189"/>
              <a:gd name="T63" fmla="*/ 25 h 211"/>
              <a:gd name="T64" fmla="*/ 146 w 189"/>
              <a:gd name="T65" fmla="*/ 45 h 211"/>
              <a:gd name="T66" fmla="*/ 5 w 189"/>
              <a:gd name="T67" fmla="*/ 88 h 211"/>
              <a:gd name="T68" fmla="*/ 148 w 189"/>
              <a:gd name="T69" fmla="*/ 171 h 211"/>
              <a:gd name="T70" fmla="*/ 148 w 189"/>
              <a:gd name="T71" fmla="*/ 206 h 211"/>
              <a:gd name="T72" fmla="*/ 184 w 189"/>
              <a:gd name="T73" fmla="*/ 115 h 211"/>
              <a:gd name="T74" fmla="*/ 148 w 189"/>
              <a:gd name="T75" fmla="*/ 115 h 211"/>
              <a:gd name="T76" fmla="*/ 111 w 189"/>
              <a:gd name="T77" fmla="*/ 177 h 211"/>
              <a:gd name="T78" fmla="*/ 111 w 189"/>
              <a:gd name="T79" fmla="*/ 70 h 211"/>
              <a:gd name="T80" fmla="*/ 111 w 189"/>
              <a:gd name="T81" fmla="*/ 34 h 211"/>
              <a:gd name="T82" fmla="*/ 184 w 189"/>
              <a:gd name="T83" fmla="*/ 60 h 211"/>
              <a:gd name="T84" fmla="*/ 148 w 189"/>
              <a:gd name="T85" fmla="*/ 60 h 211"/>
              <a:gd name="T86" fmla="*/ 184 w 189"/>
              <a:gd name="T87" fmla="*/ 4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211">
                <a:moveTo>
                  <a:pt x="146" y="45"/>
                </a:moveTo>
                <a:cubicBezTo>
                  <a:pt x="187" y="45"/>
                  <a:pt x="187" y="45"/>
                  <a:pt x="187" y="45"/>
                </a:cubicBezTo>
                <a:cubicBezTo>
                  <a:pt x="188" y="45"/>
                  <a:pt x="189" y="44"/>
                  <a:pt x="189" y="43"/>
                </a:cubicBezTo>
                <a:cubicBezTo>
                  <a:pt x="189" y="3"/>
                  <a:pt x="189" y="3"/>
                  <a:pt x="189" y="3"/>
                </a:cubicBezTo>
                <a:cubicBezTo>
                  <a:pt x="189" y="1"/>
                  <a:pt x="188" y="0"/>
                  <a:pt x="187" y="0"/>
                </a:cubicBezTo>
                <a:cubicBezTo>
                  <a:pt x="146" y="0"/>
                  <a:pt x="146" y="0"/>
                  <a:pt x="146" y="0"/>
                </a:cubicBezTo>
                <a:cubicBezTo>
                  <a:pt x="145" y="0"/>
                  <a:pt x="144" y="1"/>
                  <a:pt x="144" y="3"/>
                </a:cubicBezTo>
                <a:cubicBezTo>
                  <a:pt x="144" y="20"/>
                  <a:pt x="144" y="20"/>
                  <a:pt x="144" y="20"/>
                </a:cubicBezTo>
                <a:cubicBezTo>
                  <a:pt x="130" y="20"/>
                  <a:pt x="130" y="20"/>
                  <a:pt x="130" y="20"/>
                </a:cubicBezTo>
                <a:cubicBezTo>
                  <a:pt x="129" y="20"/>
                  <a:pt x="128" y="21"/>
                  <a:pt x="128" y="23"/>
                </a:cubicBezTo>
                <a:cubicBezTo>
                  <a:pt x="128" y="49"/>
                  <a:pt x="128" y="49"/>
                  <a:pt x="128" y="49"/>
                </a:cubicBezTo>
                <a:cubicBezTo>
                  <a:pt x="116" y="49"/>
                  <a:pt x="116" y="49"/>
                  <a:pt x="116" y="49"/>
                </a:cubicBezTo>
                <a:cubicBezTo>
                  <a:pt x="116" y="32"/>
                  <a:pt x="116" y="32"/>
                  <a:pt x="116" y="32"/>
                </a:cubicBezTo>
                <a:cubicBezTo>
                  <a:pt x="116" y="30"/>
                  <a:pt x="115" y="29"/>
                  <a:pt x="114" y="29"/>
                </a:cubicBezTo>
                <a:cubicBezTo>
                  <a:pt x="73" y="29"/>
                  <a:pt x="73" y="29"/>
                  <a:pt x="73" y="29"/>
                </a:cubicBezTo>
                <a:cubicBezTo>
                  <a:pt x="72" y="29"/>
                  <a:pt x="71" y="30"/>
                  <a:pt x="71" y="32"/>
                </a:cubicBezTo>
                <a:cubicBezTo>
                  <a:pt x="71" y="49"/>
                  <a:pt x="71" y="49"/>
                  <a:pt x="71" y="49"/>
                </a:cubicBezTo>
                <a:cubicBezTo>
                  <a:pt x="59" y="49"/>
                  <a:pt x="59" y="49"/>
                  <a:pt x="59" y="49"/>
                </a:cubicBezTo>
                <a:cubicBezTo>
                  <a:pt x="58" y="49"/>
                  <a:pt x="57" y="51"/>
                  <a:pt x="57" y="52"/>
                </a:cubicBezTo>
                <a:cubicBezTo>
                  <a:pt x="57" y="103"/>
                  <a:pt x="57" y="103"/>
                  <a:pt x="57" y="103"/>
                </a:cubicBezTo>
                <a:cubicBezTo>
                  <a:pt x="45" y="103"/>
                  <a:pt x="45" y="103"/>
                  <a:pt x="45" y="103"/>
                </a:cubicBezTo>
                <a:cubicBezTo>
                  <a:pt x="45" y="85"/>
                  <a:pt x="45" y="85"/>
                  <a:pt x="45" y="85"/>
                </a:cubicBezTo>
                <a:cubicBezTo>
                  <a:pt x="45" y="84"/>
                  <a:pt x="44" y="83"/>
                  <a:pt x="43" y="83"/>
                </a:cubicBezTo>
                <a:cubicBezTo>
                  <a:pt x="3" y="83"/>
                  <a:pt x="3" y="83"/>
                  <a:pt x="3" y="83"/>
                </a:cubicBezTo>
                <a:cubicBezTo>
                  <a:pt x="1" y="83"/>
                  <a:pt x="0" y="84"/>
                  <a:pt x="0" y="85"/>
                </a:cubicBezTo>
                <a:cubicBezTo>
                  <a:pt x="0" y="126"/>
                  <a:pt x="0" y="126"/>
                  <a:pt x="0" y="126"/>
                </a:cubicBezTo>
                <a:cubicBezTo>
                  <a:pt x="0" y="127"/>
                  <a:pt x="1" y="128"/>
                  <a:pt x="3" y="128"/>
                </a:cubicBezTo>
                <a:cubicBezTo>
                  <a:pt x="43" y="128"/>
                  <a:pt x="43" y="128"/>
                  <a:pt x="43" y="128"/>
                </a:cubicBezTo>
                <a:cubicBezTo>
                  <a:pt x="44" y="128"/>
                  <a:pt x="45" y="127"/>
                  <a:pt x="45" y="126"/>
                </a:cubicBezTo>
                <a:cubicBezTo>
                  <a:pt x="45" y="108"/>
                  <a:pt x="45" y="108"/>
                  <a:pt x="45" y="108"/>
                </a:cubicBezTo>
                <a:cubicBezTo>
                  <a:pt x="57" y="108"/>
                  <a:pt x="57" y="108"/>
                  <a:pt x="57" y="108"/>
                </a:cubicBezTo>
                <a:cubicBezTo>
                  <a:pt x="57" y="159"/>
                  <a:pt x="57" y="159"/>
                  <a:pt x="57" y="159"/>
                </a:cubicBezTo>
                <a:cubicBezTo>
                  <a:pt x="57" y="161"/>
                  <a:pt x="58" y="162"/>
                  <a:pt x="59" y="162"/>
                </a:cubicBezTo>
                <a:cubicBezTo>
                  <a:pt x="71" y="162"/>
                  <a:pt x="71" y="162"/>
                  <a:pt x="71" y="162"/>
                </a:cubicBezTo>
                <a:cubicBezTo>
                  <a:pt x="71" y="180"/>
                  <a:pt x="71" y="180"/>
                  <a:pt x="71" y="180"/>
                </a:cubicBezTo>
                <a:cubicBezTo>
                  <a:pt x="71" y="181"/>
                  <a:pt x="72" y="182"/>
                  <a:pt x="73" y="182"/>
                </a:cubicBezTo>
                <a:cubicBezTo>
                  <a:pt x="114" y="182"/>
                  <a:pt x="114" y="182"/>
                  <a:pt x="114" y="182"/>
                </a:cubicBezTo>
                <a:cubicBezTo>
                  <a:pt x="115" y="182"/>
                  <a:pt x="116" y="181"/>
                  <a:pt x="116" y="180"/>
                </a:cubicBezTo>
                <a:cubicBezTo>
                  <a:pt x="116" y="162"/>
                  <a:pt x="116" y="162"/>
                  <a:pt x="116" y="162"/>
                </a:cubicBezTo>
                <a:cubicBezTo>
                  <a:pt x="128" y="162"/>
                  <a:pt x="128" y="162"/>
                  <a:pt x="128" y="162"/>
                </a:cubicBezTo>
                <a:cubicBezTo>
                  <a:pt x="128" y="189"/>
                  <a:pt x="128" y="189"/>
                  <a:pt x="128" y="189"/>
                </a:cubicBezTo>
                <a:cubicBezTo>
                  <a:pt x="128" y="190"/>
                  <a:pt x="129" y="191"/>
                  <a:pt x="130" y="191"/>
                </a:cubicBezTo>
                <a:cubicBezTo>
                  <a:pt x="144" y="191"/>
                  <a:pt x="144" y="191"/>
                  <a:pt x="144" y="191"/>
                </a:cubicBezTo>
                <a:cubicBezTo>
                  <a:pt x="144" y="209"/>
                  <a:pt x="144" y="209"/>
                  <a:pt x="144" y="209"/>
                </a:cubicBezTo>
                <a:cubicBezTo>
                  <a:pt x="144" y="210"/>
                  <a:pt x="145" y="211"/>
                  <a:pt x="146" y="211"/>
                </a:cubicBezTo>
                <a:cubicBezTo>
                  <a:pt x="187" y="211"/>
                  <a:pt x="187" y="211"/>
                  <a:pt x="187" y="211"/>
                </a:cubicBezTo>
                <a:cubicBezTo>
                  <a:pt x="188" y="211"/>
                  <a:pt x="189" y="210"/>
                  <a:pt x="189" y="209"/>
                </a:cubicBezTo>
                <a:cubicBezTo>
                  <a:pt x="189" y="168"/>
                  <a:pt x="189" y="168"/>
                  <a:pt x="189" y="168"/>
                </a:cubicBezTo>
                <a:cubicBezTo>
                  <a:pt x="189" y="167"/>
                  <a:pt x="188" y="166"/>
                  <a:pt x="187" y="166"/>
                </a:cubicBezTo>
                <a:cubicBezTo>
                  <a:pt x="146" y="166"/>
                  <a:pt x="146" y="166"/>
                  <a:pt x="146" y="166"/>
                </a:cubicBezTo>
                <a:cubicBezTo>
                  <a:pt x="145" y="166"/>
                  <a:pt x="144" y="167"/>
                  <a:pt x="144" y="168"/>
                </a:cubicBezTo>
                <a:cubicBezTo>
                  <a:pt x="144" y="186"/>
                  <a:pt x="144" y="186"/>
                  <a:pt x="144" y="186"/>
                </a:cubicBezTo>
                <a:cubicBezTo>
                  <a:pt x="133" y="186"/>
                  <a:pt x="133" y="186"/>
                  <a:pt x="133" y="186"/>
                </a:cubicBezTo>
                <a:cubicBezTo>
                  <a:pt x="133" y="135"/>
                  <a:pt x="133" y="135"/>
                  <a:pt x="133" y="135"/>
                </a:cubicBezTo>
                <a:cubicBezTo>
                  <a:pt x="144" y="135"/>
                  <a:pt x="144" y="135"/>
                  <a:pt x="144" y="135"/>
                </a:cubicBezTo>
                <a:cubicBezTo>
                  <a:pt x="144" y="153"/>
                  <a:pt x="144" y="153"/>
                  <a:pt x="144" y="153"/>
                </a:cubicBezTo>
                <a:cubicBezTo>
                  <a:pt x="144" y="155"/>
                  <a:pt x="145" y="156"/>
                  <a:pt x="146" y="156"/>
                </a:cubicBezTo>
                <a:cubicBezTo>
                  <a:pt x="187" y="156"/>
                  <a:pt x="187" y="156"/>
                  <a:pt x="187" y="156"/>
                </a:cubicBezTo>
                <a:cubicBezTo>
                  <a:pt x="188" y="156"/>
                  <a:pt x="189" y="155"/>
                  <a:pt x="189" y="153"/>
                </a:cubicBezTo>
                <a:cubicBezTo>
                  <a:pt x="189" y="113"/>
                  <a:pt x="189" y="113"/>
                  <a:pt x="189" y="113"/>
                </a:cubicBezTo>
                <a:cubicBezTo>
                  <a:pt x="189" y="112"/>
                  <a:pt x="188" y="111"/>
                  <a:pt x="187" y="111"/>
                </a:cubicBezTo>
                <a:cubicBezTo>
                  <a:pt x="146" y="111"/>
                  <a:pt x="146" y="111"/>
                  <a:pt x="146" y="111"/>
                </a:cubicBezTo>
                <a:cubicBezTo>
                  <a:pt x="145" y="111"/>
                  <a:pt x="144" y="112"/>
                  <a:pt x="144" y="113"/>
                </a:cubicBezTo>
                <a:cubicBezTo>
                  <a:pt x="144" y="131"/>
                  <a:pt x="144" y="131"/>
                  <a:pt x="144" y="131"/>
                </a:cubicBezTo>
                <a:cubicBezTo>
                  <a:pt x="130" y="131"/>
                  <a:pt x="130" y="131"/>
                  <a:pt x="130" y="131"/>
                </a:cubicBezTo>
                <a:cubicBezTo>
                  <a:pt x="129" y="131"/>
                  <a:pt x="128" y="132"/>
                  <a:pt x="128" y="133"/>
                </a:cubicBezTo>
                <a:cubicBezTo>
                  <a:pt x="128" y="157"/>
                  <a:pt x="128" y="157"/>
                  <a:pt x="128" y="157"/>
                </a:cubicBezTo>
                <a:cubicBezTo>
                  <a:pt x="116" y="157"/>
                  <a:pt x="116" y="157"/>
                  <a:pt x="116" y="157"/>
                </a:cubicBezTo>
                <a:cubicBezTo>
                  <a:pt x="116" y="139"/>
                  <a:pt x="116" y="139"/>
                  <a:pt x="116" y="139"/>
                </a:cubicBezTo>
                <a:cubicBezTo>
                  <a:pt x="116" y="138"/>
                  <a:pt x="115" y="137"/>
                  <a:pt x="114" y="137"/>
                </a:cubicBezTo>
                <a:cubicBezTo>
                  <a:pt x="73" y="137"/>
                  <a:pt x="73" y="137"/>
                  <a:pt x="73" y="137"/>
                </a:cubicBezTo>
                <a:cubicBezTo>
                  <a:pt x="72" y="137"/>
                  <a:pt x="71" y="138"/>
                  <a:pt x="71" y="139"/>
                </a:cubicBezTo>
                <a:cubicBezTo>
                  <a:pt x="71" y="157"/>
                  <a:pt x="71" y="157"/>
                  <a:pt x="71" y="157"/>
                </a:cubicBezTo>
                <a:cubicBezTo>
                  <a:pt x="61" y="157"/>
                  <a:pt x="61" y="157"/>
                  <a:pt x="61" y="157"/>
                </a:cubicBezTo>
                <a:cubicBezTo>
                  <a:pt x="61" y="54"/>
                  <a:pt x="61" y="54"/>
                  <a:pt x="61" y="54"/>
                </a:cubicBezTo>
                <a:cubicBezTo>
                  <a:pt x="71" y="54"/>
                  <a:pt x="71" y="54"/>
                  <a:pt x="71" y="54"/>
                </a:cubicBezTo>
                <a:cubicBezTo>
                  <a:pt x="71" y="72"/>
                  <a:pt x="71" y="72"/>
                  <a:pt x="71" y="72"/>
                </a:cubicBezTo>
                <a:cubicBezTo>
                  <a:pt x="71" y="73"/>
                  <a:pt x="72" y="74"/>
                  <a:pt x="73" y="74"/>
                </a:cubicBezTo>
                <a:cubicBezTo>
                  <a:pt x="114" y="74"/>
                  <a:pt x="114" y="74"/>
                  <a:pt x="114" y="74"/>
                </a:cubicBezTo>
                <a:cubicBezTo>
                  <a:pt x="115" y="74"/>
                  <a:pt x="116" y="73"/>
                  <a:pt x="116" y="72"/>
                </a:cubicBezTo>
                <a:cubicBezTo>
                  <a:pt x="116" y="54"/>
                  <a:pt x="116" y="54"/>
                  <a:pt x="116" y="54"/>
                </a:cubicBezTo>
                <a:cubicBezTo>
                  <a:pt x="128" y="54"/>
                  <a:pt x="128" y="54"/>
                  <a:pt x="128" y="54"/>
                </a:cubicBezTo>
                <a:cubicBezTo>
                  <a:pt x="128" y="78"/>
                  <a:pt x="128" y="78"/>
                  <a:pt x="128" y="78"/>
                </a:cubicBezTo>
                <a:cubicBezTo>
                  <a:pt x="128" y="79"/>
                  <a:pt x="129" y="80"/>
                  <a:pt x="130" y="80"/>
                </a:cubicBezTo>
                <a:cubicBezTo>
                  <a:pt x="144" y="80"/>
                  <a:pt x="144" y="80"/>
                  <a:pt x="144" y="80"/>
                </a:cubicBezTo>
                <a:cubicBezTo>
                  <a:pt x="144" y="98"/>
                  <a:pt x="144" y="98"/>
                  <a:pt x="144" y="98"/>
                </a:cubicBezTo>
                <a:cubicBezTo>
                  <a:pt x="144" y="99"/>
                  <a:pt x="145" y="101"/>
                  <a:pt x="146" y="101"/>
                </a:cubicBezTo>
                <a:cubicBezTo>
                  <a:pt x="187" y="101"/>
                  <a:pt x="187" y="101"/>
                  <a:pt x="187" y="101"/>
                </a:cubicBezTo>
                <a:cubicBezTo>
                  <a:pt x="188" y="101"/>
                  <a:pt x="189" y="99"/>
                  <a:pt x="189" y="98"/>
                </a:cubicBezTo>
                <a:cubicBezTo>
                  <a:pt x="189" y="58"/>
                  <a:pt x="189" y="58"/>
                  <a:pt x="189" y="58"/>
                </a:cubicBezTo>
                <a:cubicBezTo>
                  <a:pt x="189" y="57"/>
                  <a:pt x="188" y="56"/>
                  <a:pt x="187" y="56"/>
                </a:cubicBezTo>
                <a:cubicBezTo>
                  <a:pt x="146" y="56"/>
                  <a:pt x="146" y="56"/>
                  <a:pt x="146" y="56"/>
                </a:cubicBezTo>
                <a:cubicBezTo>
                  <a:pt x="145" y="56"/>
                  <a:pt x="144" y="57"/>
                  <a:pt x="144" y="58"/>
                </a:cubicBezTo>
                <a:cubicBezTo>
                  <a:pt x="144" y="76"/>
                  <a:pt x="144" y="76"/>
                  <a:pt x="144" y="76"/>
                </a:cubicBezTo>
                <a:cubicBezTo>
                  <a:pt x="133" y="76"/>
                  <a:pt x="133" y="76"/>
                  <a:pt x="133" y="76"/>
                </a:cubicBezTo>
                <a:cubicBezTo>
                  <a:pt x="133" y="25"/>
                  <a:pt x="133" y="25"/>
                  <a:pt x="133" y="25"/>
                </a:cubicBezTo>
                <a:cubicBezTo>
                  <a:pt x="144" y="25"/>
                  <a:pt x="144" y="25"/>
                  <a:pt x="144" y="25"/>
                </a:cubicBezTo>
                <a:cubicBezTo>
                  <a:pt x="144" y="43"/>
                  <a:pt x="144" y="43"/>
                  <a:pt x="144" y="43"/>
                </a:cubicBezTo>
                <a:cubicBezTo>
                  <a:pt x="144" y="44"/>
                  <a:pt x="145" y="45"/>
                  <a:pt x="146" y="45"/>
                </a:cubicBezTo>
                <a:close/>
                <a:moveTo>
                  <a:pt x="41" y="123"/>
                </a:moveTo>
                <a:cubicBezTo>
                  <a:pt x="5" y="123"/>
                  <a:pt x="5" y="123"/>
                  <a:pt x="5" y="123"/>
                </a:cubicBezTo>
                <a:cubicBezTo>
                  <a:pt x="5" y="88"/>
                  <a:pt x="5" y="88"/>
                  <a:pt x="5" y="88"/>
                </a:cubicBezTo>
                <a:cubicBezTo>
                  <a:pt x="41" y="88"/>
                  <a:pt x="41" y="88"/>
                  <a:pt x="41" y="88"/>
                </a:cubicBezTo>
                <a:lnTo>
                  <a:pt x="41" y="123"/>
                </a:lnTo>
                <a:close/>
                <a:moveTo>
                  <a:pt x="148" y="171"/>
                </a:moveTo>
                <a:cubicBezTo>
                  <a:pt x="184" y="171"/>
                  <a:pt x="184" y="171"/>
                  <a:pt x="184" y="171"/>
                </a:cubicBezTo>
                <a:cubicBezTo>
                  <a:pt x="184" y="206"/>
                  <a:pt x="184" y="206"/>
                  <a:pt x="184" y="206"/>
                </a:cubicBezTo>
                <a:cubicBezTo>
                  <a:pt x="148" y="206"/>
                  <a:pt x="148" y="206"/>
                  <a:pt x="148" y="206"/>
                </a:cubicBezTo>
                <a:lnTo>
                  <a:pt x="148" y="171"/>
                </a:lnTo>
                <a:close/>
                <a:moveTo>
                  <a:pt x="148" y="115"/>
                </a:moveTo>
                <a:cubicBezTo>
                  <a:pt x="184" y="115"/>
                  <a:pt x="184" y="115"/>
                  <a:pt x="184" y="115"/>
                </a:cubicBezTo>
                <a:cubicBezTo>
                  <a:pt x="184" y="151"/>
                  <a:pt x="184" y="151"/>
                  <a:pt x="184" y="151"/>
                </a:cubicBezTo>
                <a:cubicBezTo>
                  <a:pt x="148" y="151"/>
                  <a:pt x="148" y="151"/>
                  <a:pt x="148" y="151"/>
                </a:cubicBezTo>
                <a:lnTo>
                  <a:pt x="148" y="115"/>
                </a:lnTo>
                <a:close/>
                <a:moveTo>
                  <a:pt x="76" y="142"/>
                </a:moveTo>
                <a:cubicBezTo>
                  <a:pt x="111" y="142"/>
                  <a:pt x="111" y="142"/>
                  <a:pt x="111" y="142"/>
                </a:cubicBezTo>
                <a:cubicBezTo>
                  <a:pt x="111" y="177"/>
                  <a:pt x="111" y="177"/>
                  <a:pt x="111" y="177"/>
                </a:cubicBezTo>
                <a:cubicBezTo>
                  <a:pt x="76" y="177"/>
                  <a:pt x="76" y="177"/>
                  <a:pt x="76" y="177"/>
                </a:cubicBezTo>
                <a:lnTo>
                  <a:pt x="76" y="142"/>
                </a:lnTo>
                <a:close/>
                <a:moveTo>
                  <a:pt x="111" y="70"/>
                </a:moveTo>
                <a:cubicBezTo>
                  <a:pt x="76" y="70"/>
                  <a:pt x="76" y="70"/>
                  <a:pt x="76" y="70"/>
                </a:cubicBezTo>
                <a:cubicBezTo>
                  <a:pt x="76" y="34"/>
                  <a:pt x="76" y="34"/>
                  <a:pt x="76" y="34"/>
                </a:cubicBezTo>
                <a:cubicBezTo>
                  <a:pt x="111" y="34"/>
                  <a:pt x="111" y="34"/>
                  <a:pt x="111" y="34"/>
                </a:cubicBezTo>
                <a:lnTo>
                  <a:pt x="111" y="70"/>
                </a:lnTo>
                <a:close/>
                <a:moveTo>
                  <a:pt x="148" y="60"/>
                </a:moveTo>
                <a:cubicBezTo>
                  <a:pt x="184" y="60"/>
                  <a:pt x="184" y="60"/>
                  <a:pt x="184" y="60"/>
                </a:cubicBezTo>
                <a:cubicBezTo>
                  <a:pt x="184" y="96"/>
                  <a:pt x="184" y="96"/>
                  <a:pt x="184" y="96"/>
                </a:cubicBezTo>
                <a:cubicBezTo>
                  <a:pt x="148" y="96"/>
                  <a:pt x="148" y="96"/>
                  <a:pt x="148" y="96"/>
                </a:cubicBezTo>
                <a:lnTo>
                  <a:pt x="148" y="60"/>
                </a:lnTo>
                <a:close/>
                <a:moveTo>
                  <a:pt x="148" y="5"/>
                </a:moveTo>
                <a:cubicBezTo>
                  <a:pt x="184" y="5"/>
                  <a:pt x="184" y="5"/>
                  <a:pt x="184" y="5"/>
                </a:cubicBezTo>
                <a:cubicBezTo>
                  <a:pt x="184" y="41"/>
                  <a:pt x="184" y="41"/>
                  <a:pt x="184" y="41"/>
                </a:cubicBezTo>
                <a:cubicBezTo>
                  <a:pt x="148" y="41"/>
                  <a:pt x="148" y="41"/>
                  <a:pt x="148" y="41"/>
                </a:cubicBezTo>
                <a:lnTo>
                  <a:pt x="148"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Oval 28"/>
          <p:cNvSpPr/>
          <p:nvPr/>
        </p:nvSpPr>
        <p:spPr>
          <a:xfrm>
            <a:off x="7338943" y="5008117"/>
            <a:ext cx="933016" cy="9330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Freeform 19"/>
          <p:cNvSpPr>
            <a:spLocks noEditPoints="1"/>
          </p:cNvSpPr>
          <p:nvPr/>
        </p:nvSpPr>
        <p:spPr bwMode="auto">
          <a:xfrm>
            <a:off x="7622901" y="5215787"/>
            <a:ext cx="365100" cy="517680"/>
          </a:xfrm>
          <a:custGeom>
            <a:avLst/>
            <a:gdLst>
              <a:gd name="T0" fmla="*/ 114 w 156"/>
              <a:gd name="T1" fmla="*/ 74 h 221"/>
              <a:gd name="T2" fmla="*/ 114 w 156"/>
              <a:gd name="T3" fmla="*/ 43 h 221"/>
              <a:gd name="T4" fmla="*/ 115 w 156"/>
              <a:gd name="T5" fmla="*/ 43 h 221"/>
              <a:gd name="T6" fmla="*/ 128 w 156"/>
              <a:gd name="T7" fmla="*/ 28 h 221"/>
              <a:gd name="T8" fmla="*/ 128 w 156"/>
              <a:gd name="T9" fmla="*/ 15 h 221"/>
              <a:gd name="T10" fmla="*/ 115 w 156"/>
              <a:gd name="T11" fmla="*/ 0 h 221"/>
              <a:gd name="T12" fmla="*/ 41 w 156"/>
              <a:gd name="T13" fmla="*/ 0 h 221"/>
              <a:gd name="T14" fmla="*/ 40 w 156"/>
              <a:gd name="T15" fmla="*/ 0 h 221"/>
              <a:gd name="T16" fmla="*/ 28 w 156"/>
              <a:gd name="T17" fmla="*/ 15 h 221"/>
              <a:gd name="T18" fmla="*/ 28 w 156"/>
              <a:gd name="T19" fmla="*/ 28 h 221"/>
              <a:gd name="T20" fmla="*/ 42 w 156"/>
              <a:gd name="T21" fmla="*/ 43 h 221"/>
              <a:gd name="T22" fmla="*/ 43 w 156"/>
              <a:gd name="T23" fmla="*/ 43 h 221"/>
              <a:gd name="T24" fmla="*/ 43 w 156"/>
              <a:gd name="T25" fmla="*/ 74 h 221"/>
              <a:gd name="T26" fmla="*/ 0 w 156"/>
              <a:gd name="T27" fmla="*/ 150 h 221"/>
              <a:gd name="T28" fmla="*/ 9 w 156"/>
              <a:gd name="T29" fmla="*/ 160 h 221"/>
              <a:gd name="T30" fmla="*/ 74 w 156"/>
              <a:gd name="T31" fmla="*/ 160 h 221"/>
              <a:gd name="T32" fmla="*/ 74 w 156"/>
              <a:gd name="T33" fmla="*/ 219 h 221"/>
              <a:gd name="T34" fmla="*/ 77 w 156"/>
              <a:gd name="T35" fmla="*/ 221 h 221"/>
              <a:gd name="T36" fmla="*/ 79 w 156"/>
              <a:gd name="T37" fmla="*/ 219 h 221"/>
              <a:gd name="T38" fmla="*/ 79 w 156"/>
              <a:gd name="T39" fmla="*/ 160 h 221"/>
              <a:gd name="T40" fmla="*/ 147 w 156"/>
              <a:gd name="T41" fmla="*/ 160 h 221"/>
              <a:gd name="T42" fmla="*/ 154 w 156"/>
              <a:gd name="T43" fmla="*/ 156 h 221"/>
              <a:gd name="T44" fmla="*/ 156 w 156"/>
              <a:gd name="T45" fmla="*/ 151 h 221"/>
              <a:gd name="T46" fmla="*/ 114 w 156"/>
              <a:gd name="T47" fmla="*/ 74 h 221"/>
              <a:gd name="T48" fmla="*/ 151 w 156"/>
              <a:gd name="T49" fmla="*/ 153 h 221"/>
              <a:gd name="T50" fmla="*/ 150 w 156"/>
              <a:gd name="T51" fmla="*/ 154 h 221"/>
              <a:gd name="T52" fmla="*/ 147 w 156"/>
              <a:gd name="T53" fmla="*/ 155 h 221"/>
              <a:gd name="T54" fmla="*/ 9 w 156"/>
              <a:gd name="T55" fmla="*/ 155 h 221"/>
              <a:gd name="T56" fmla="*/ 5 w 156"/>
              <a:gd name="T57" fmla="*/ 150 h 221"/>
              <a:gd name="T58" fmla="*/ 46 w 156"/>
              <a:gd name="T59" fmla="*/ 78 h 221"/>
              <a:gd name="T60" fmla="*/ 47 w 156"/>
              <a:gd name="T61" fmla="*/ 76 h 221"/>
              <a:gd name="T62" fmla="*/ 47 w 156"/>
              <a:gd name="T63" fmla="*/ 41 h 221"/>
              <a:gd name="T64" fmla="*/ 45 w 156"/>
              <a:gd name="T65" fmla="*/ 38 h 221"/>
              <a:gd name="T66" fmla="*/ 42 w 156"/>
              <a:gd name="T67" fmla="*/ 38 h 221"/>
              <a:gd name="T68" fmla="*/ 33 w 156"/>
              <a:gd name="T69" fmla="*/ 28 h 221"/>
              <a:gd name="T70" fmla="*/ 33 w 156"/>
              <a:gd name="T71" fmla="*/ 15 h 221"/>
              <a:gd name="T72" fmla="*/ 41 w 156"/>
              <a:gd name="T73" fmla="*/ 5 h 221"/>
              <a:gd name="T74" fmla="*/ 115 w 156"/>
              <a:gd name="T75" fmla="*/ 5 h 221"/>
              <a:gd name="T76" fmla="*/ 123 w 156"/>
              <a:gd name="T77" fmla="*/ 15 h 221"/>
              <a:gd name="T78" fmla="*/ 123 w 156"/>
              <a:gd name="T79" fmla="*/ 28 h 221"/>
              <a:gd name="T80" fmla="*/ 115 w 156"/>
              <a:gd name="T81" fmla="*/ 38 h 221"/>
              <a:gd name="T82" fmla="*/ 111 w 156"/>
              <a:gd name="T83" fmla="*/ 38 h 221"/>
              <a:gd name="T84" fmla="*/ 109 w 156"/>
              <a:gd name="T85" fmla="*/ 41 h 221"/>
              <a:gd name="T86" fmla="*/ 109 w 156"/>
              <a:gd name="T87" fmla="*/ 76 h 221"/>
              <a:gd name="T88" fmla="*/ 110 w 156"/>
              <a:gd name="T89" fmla="*/ 78 h 221"/>
              <a:gd name="T90" fmla="*/ 151 w 156"/>
              <a:gd name="T91" fmla="*/ 151 h 221"/>
              <a:gd name="T92" fmla="*/ 151 w 156"/>
              <a:gd name="T93" fmla="*/ 15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221">
                <a:moveTo>
                  <a:pt x="114" y="74"/>
                </a:moveTo>
                <a:cubicBezTo>
                  <a:pt x="114" y="43"/>
                  <a:pt x="114" y="43"/>
                  <a:pt x="114" y="43"/>
                </a:cubicBezTo>
                <a:cubicBezTo>
                  <a:pt x="115" y="43"/>
                  <a:pt x="115" y="43"/>
                  <a:pt x="115" y="43"/>
                </a:cubicBezTo>
                <a:cubicBezTo>
                  <a:pt x="122" y="43"/>
                  <a:pt x="128" y="36"/>
                  <a:pt x="128" y="28"/>
                </a:cubicBezTo>
                <a:cubicBezTo>
                  <a:pt x="128" y="15"/>
                  <a:pt x="128" y="15"/>
                  <a:pt x="128" y="15"/>
                </a:cubicBezTo>
                <a:cubicBezTo>
                  <a:pt x="128" y="7"/>
                  <a:pt x="122" y="0"/>
                  <a:pt x="115" y="0"/>
                </a:cubicBezTo>
                <a:cubicBezTo>
                  <a:pt x="41" y="0"/>
                  <a:pt x="41" y="0"/>
                  <a:pt x="41" y="0"/>
                </a:cubicBezTo>
                <a:cubicBezTo>
                  <a:pt x="41" y="0"/>
                  <a:pt x="40" y="0"/>
                  <a:pt x="40" y="0"/>
                </a:cubicBezTo>
                <a:cubicBezTo>
                  <a:pt x="34" y="1"/>
                  <a:pt x="28" y="7"/>
                  <a:pt x="28" y="15"/>
                </a:cubicBezTo>
                <a:cubicBezTo>
                  <a:pt x="28" y="28"/>
                  <a:pt x="28" y="28"/>
                  <a:pt x="28" y="28"/>
                </a:cubicBezTo>
                <a:cubicBezTo>
                  <a:pt x="28" y="35"/>
                  <a:pt x="35" y="43"/>
                  <a:pt x="42" y="43"/>
                </a:cubicBezTo>
                <a:cubicBezTo>
                  <a:pt x="43" y="43"/>
                  <a:pt x="43" y="43"/>
                  <a:pt x="43" y="43"/>
                </a:cubicBezTo>
                <a:cubicBezTo>
                  <a:pt x="43" y="74"/>
                  <a:pt x="43" y="74"/>
                  <a:pt x="43" y="74"/>
                </a:cubicBezTo>
                <a:cubicBezTo>
                  <a:pt x="15" y="87"/>
                  <a:pt x="0" y="114"/>
                  <a:pt x="0" y="150"/>
                </a:cubicBezTo>
                <a:cubicBezTo>
                  <a:pt x="0" y="156"/>
                  <a:pt x="4" y="160"/>
                  <a:pt x="9" y="160"/>
                </a:cubicBezTo>
                <a:cubicBezTo>
                  <a:pt x="74" y="160"/>
                  <a:pt x="74" y="160"/>
                  <a:pt x="74" y="160"/>
                </a:cubicBezTo>
                <a:cubicBezTo>
                  <a:pt x="74" y="219"/>
                  <a:pt x="74" y="219"/>
                  <a:pt x="74" y="219"/>
                </a:cubicBezTo>
                <a:cubicBezTo>
                  <a:pt x="74" y="220"/>
                  <a:pt x="75" y="221"/>
                  <a:pt x="77" y="221"/>
                </a:cubicBezTo>
                <a:cubicBezTo>
                  <a:pt x="78" y="221"/>
                  <a:pt x="79" y="220"/>
                  <a:pt x="79" y="219"/>
                </a:cubicBezTo>
                <a:cubicBezTo>
                  <a:pt x="79" y="160"/>
                  <a:pt x="79" y="160"/>
                  <a:pt x="79" y="160"/>
                </a:cubicBezTo>
                <a:cubicBezTo>
                  <a:pt x="147" y="160"/>
                  <a:pt x="147" y="160"/>
                  <a:pt x="147" y="160"/>
                </a:cubicBezTo>
                <a:cubicBezTo>
                  <a:pt x="149" y="160"/>
                  <a:pt x="152" y="159"/>
                  <a:pt x="154" y="156"/>
                </a:cubicBezTo>
                <a:cubicBezTo>
                  <a:pt x="156" y="155"/>
                  <a:pt x="156" y="152"/>
                  <a:pt x="156" y="151"/>
                </a:cubicBezTo>
                <a:cubicBezTo>
                  <a:pt x="156" y="114"/>
                  <a:pt x="141" y="87"/>
                  <a:pt x="114" y="74"/>
                </a:cubicBezTo>
                <a:close/>
                <a:moveTo>
                  <a:pt x="151" y="153"/>
                </a:moveTo>
                <a:cubicBezTo>
                  <a:pt x="150" y="153"/>
                  <a:pt x="150" y="153"/>
                  <a:pt x="150" y="154"/>
                </a:cubicBezTo>
                <a:cubicBezTo>
                  <a:pt x="149" y="154"/>
                  <a:pt x="148" y="155"/>
                  <a:pt x="147" y="155"/>
                </a:cubicBezTo>
                <a:cubicBezTo>
                  <a:pt x="9" y="155"/>
                  <a:pt x="9" y="155"/>
                  <a:pt x="9" y="155"/>
                </a:cubicBezTo>
                <a:cubicBezTo>
                  <a:pt x="5" y="155"/>
                  <a:pt x="5" y="151"/>
                  <a:pt x="5" y="150"/>
                </a:cubicBezTo>
                <a:cubicBezTo>
                  <a:pt x="5" y="115"/>
                  <a:pt x="19" y="90"/>
                  <a:pt x="46" y="78"/>
                </a:cubicBezTo>
                <a:cubicBezTo>
                  <a:pt x="47" y="77"/>
                  <a:pt x="47" y="76"/>
                  <a:pt x="47" y="76"/>
                </a:cubicBezTo>
                <a:cubicBezTo>
                  <a:pt x="47" y="41"/>
                  <a:pt x="47" y="41"/>
                  <a:pt x="47" y="41"/>
                </a:cubicBezTo>
                <a:cubicBezTo>
                  <a:pt x="47" y="39"/>
                  <a:pt x="46" y="38"/>
                  <a:pt x="45" y="38"/>
                </a:cubicBezTo>
                <a:cubicBezTo>
                  <a:pt x="42" y="38"/>
                  <a:pt x="42" y="38"/>
                  <a:pt x="42" y="38"/>
                </a:cubicBezTo>
                <a:cubicBezTo>
                  <a:pt x="37" y="38"/>
                  <a:pt x="33" y="33"/>
                  <a:pt x="33" y="28"/>
                </a:cubicBezTo>
                <a:cubicBezTo>
                  <a:pt x="33" y="15"/>
                  <a:pt x="33" y="15"/>
                  <a:pt x="33" y="15"/>
                </a:cubicBezTo>
                <a:cubicBezTo>
                  <a:pt x="33" y="10"/>
                  <a:pt x="37" y="5"/>
                  <a:pt x="41" y="5"/>
                </a:cubicBezTo>
                <a:cubicBezTo>
                  <a:pt x="115" y="5"/>
                  <a:pt x="115" y="5"/>
                  <a:pt x="115" y="5"/>
                </a:cubicBezTo>
                <a:cubicBezTo>
                  <a:pt x="120" y="5"/>
                  <a:pt x="123" y="10"/>
                  <a:pt x="123" y="15"/>
                </a:cubicBezTo>
                <a:cubicBezTo>
                  <a:pt x="123" y="28"/>
                  <a:pt x="123" y="28"/>
                  <a:pt x="123" y="28"/>
                </a:cubicBezTo>
                <a:cubicBezTo>
                  <a:pt x="123" y="33"/>
                  <a:pt x="119" y="38"/>
                  <a:pt x="115" y="38"/>
                </a:cubicBezTo>
                <a:cubicBezTo>
                  <a:pt x="111" y="38"/>
                  <a:pt x="111" y="38"/>
                  <a:pt x="111" y="38"/>
                </a:cubicBezTo>
                <a:cubicBezTo>
                  <a:pt x="110" y="38"/>
                  <a:pt x="109" y="39"/>
                  <a:pt x="109" y="41"/>
                </a:cubicBezTo>
                <a:cubicBezTo>
                  <a:pt x="109" y="76"/>
                  <a:pt x="109" y="76"/>
                  <a:pt x="109" y="76"/>
                </a:cubicBezTo>
                <a:cubicBezTo>
                  <a:pt x="109" y="76"/>
                  <a:pt x="109" y="77"/>
                  <a:pt x="110" y="78"/>
                </a:cubicBezTo>
                <a:cubicBezTo>
                  <a:pt x="144" y="93"/>
                  <a:pt x="151" y="126"/>
                  <a:pt x="151" y="151"/>
                </a:cubicBezTo>
                <a:cubicBezTo>
                  <a:pt x="151" y="152"/>
                  <a:pt x="151" y="153"/>
                  <a:pt x="151" y="1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Oval 27"/>
          <p:cNvSpPr/>
          <p:nvPr/>
        </p:nvSpPr>
        <p:spPr>
          <a:xfrm>
            <a:off x="10119575" y="3252213"/>
            <a:ext cx="933016" cy="93301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49" name="Group 48"/>
          <p:cNvGrpSpPr/>
          <p:nvPr/>
        </p:nvGrpSpPr>
        <p:grpSpPr>
          <a:xfrm>
            <a:off x="10383553" y="3516191"/>
            <a:ext cx="405063" cy="405063"/>
            <a:chOff x="12284075" y="-1800225"/>
            <a:chExt cx="1062037" cy="1062038"/>
          </a:xfrm>
        </p:grpSpPr>
        <p:sp>
          <p:nvSpPr>
            <p:cNvPr id="40" name="Freeform 20"/>
            <p:cNvSpPr>
              <a:spLocks noEditPoints="1"/>
            </p:cNvSpPr>
            <p:nvPr/>
          </p:nvSpPr>
          <p:spPr bwMode="auto">
            <a:xfrm>
              <a:off x="12284075" y="-1800225"/>
              <a:ext cx="1062037" cy="1062038"/>
            </a:xfrm>
            <a:custGeom>
              <a:avLst/>
              <a:gdLst>
                <a:gd name="T0" fmla="*/ 143 w 173"/>
                <a:gd name="T1" fmla="*/ 173 h 173"/>
                <a:gd name="T2" fmla="*/ 30 w 173"/>
                <a:gd name="T3" fmla="*/ 173 h 173"/>
                <a:gd name="T4" fmla="*/ 0 w 173"/>
                <a:gd name="T5" fmla="*/ 143 h 173"/>
                <a:gd name="T6" fmla="*/ 0 w 173"/>
                <a:gd name="T7" fmla="*/ 30 h 173"/>
                <a:gd name="T8" fmla="*/ 30 w 173"/>
                <a:gd name="T9" fmla="*/ 0 h 173"/>
                <a:gd name="T10" fmla="*/ 143 w 173"/>
                <a:gd name="T11" fmla="*/ 0 h 173"/>
                <a:gd name="T12" fmla="*/ 173 w 173"/>
                <a:gd name="T13" fmla="*/ 30 h 173"/>
                <a:gd name="T14" fmla="*/ 173 w 173"/>
                <a:gd name="T15" fmla="*/ 143 h 173"/>
                <a:gd name="T16" fmla="*/ 143 w 173"/>
                <a:gd name="T17" fmla="*/ 173 h 173"/>
                <a:gd name="T18" fmla="*/ 30 w 173"/>
                <a:gd name="T19" fmla="*/ 5 h 173"/>
                <a:gd name="T20" fmla="*/ 5 w 173"/>
                <a:gd name="T21" fmla="*/ 30 h 173"/>
                <a:gd name="T22" fmla="*/ 5 w 173"/>
                <a:gd name="T23" fmla="*/ 143 h 173"/>
                <a:gd name="T24" fmla="*/ 30 w 173"/>
                <a:gd name="T25" fmla="*/ 168 h 173"/>
                <a:gd name="T26" fmla="*/ 143 w 173"/>
                <a:gd name="T27" fmla="*/ 168 h 173"/>
                <a:gd name="T28" fmla="*/ 169 w 173"/>
                <a:gd name="T29" fmla="*/ 143 h 173"/>
                <a:gd name="T30" fmla="*/ 169 w 173"/>
                <a:gd name="T31" fmla="*/ 30 h 173"/>
                <a:gd name="T32" fmla="*/ 143 w 173"/>
                <a:gd name="T33" fmla="*/ 5 h 173"/>
                <a:gd name="T34" fmla="*/ 30 w 173"/>
                <a:gd name="T35" fmla="*/ 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173">
                  <a:moveTo>
                    <a:pt x="143" y="173"/>
                  </a:moveTo>
                  <a:cubicBezTo>
                    <a:pt x="30" y="173"/>
                    <a:pt x="30" y="173"/>
                    <a:pt x="30" y="173"/>
                  </a:cubicBezTo>
                  <a:cubicBezTo>
                    <a:pt x="14" y="173"/>
                    <a:pt x="0" y="160"/>
                    <a:pt x="0" y="143"/>
                  </a:cubicBezTo>
                  <a:cubicBezTo>
                    <a:pt x="0" y="30"/>
                    <a:pt x="0" y="30"/>
                    <a:pt x="0" y="30"/>
                  </a:cubicBezTo>
                  <a:cubicBezTo>
                    <a:pt x="0" y="14"/>
                    <a:pt x="14" y="0"/>
                    <a:pt x="30" y="0"/>
                  </a:cubicBezTo>
                  <a:cubicBezTo>
                    <a:pt x="143" y="0"/>
                    <a:pt x="143" y="0"/>
                    <a:pt x="143" y="0"/>
                  </a:cubicBezTo>
                  <a:cubicBezTo>
                    <a:pt x="160" y="0"/>
                    <a:pt x="173" y="14"/>
                    <a:pt x="173" y="30"/>
                  </a:cubicBezTo>
                  <a:cubicBezTo>
                    <a:pt x="173" y="143"/>
                    <a:pt x="173" y="143"/>
                    <a:pt x="173" y="143"/>
                  </a:cubicBezTo>
                  <a:cubicBezTo>
                    <a:pt x="173" y="160"/>
                    <a:pt x="160" y="173"/>
                    <a:pt x="143" y="173"/>
                  </a:cubicBezTo>
                  <a:close/>
                  <a:moveTo>
                    <a:pt x="30" y="5"/>
                  </a:moveTo>
                  <a:cubicBezTo>
                    <a:pt x="16" y="5"/>
                    <a:pt x="5" y="16"/>
                    <a:pt x="5" y="30"/>
                  </a:cubicBezTo>
                  <a:cubicBezTo>
                    <a:pt x="5" y="143"/>
                    <a:pt x="5" y="143"/>
                    <a:pt x="5" y="143"/>
                  </a:cubicBezTo>
                  <a:cubicBezTo>
                    <a:pt x="5" y="157"/>
                    <a:pt x="16" y="168"/>
                    <a:pt x="30" y="168"/>
                  </a:cubicBezTo>
                  <a:cubicBezTo>
                    <a:pt x="143" y="168"/>
                    <a:pt x="143" y="168"/>
                    <a:pt x="143" y="168"/>
                  </a:cubicBezTo>
                  <a:cubicBezTo>
                    <a:pt x="157" y="168"/>
                    <a:pt x="169" y="157"/>
                    <a:pt x="169" y="143"/>
                  </a:cubicBezTo>
                  <a:cubicBezTo>
                    <a:pt x="169" y="30"/>
                    <a:pt x="169" y="30"/>
                    <a:pt x="169" y="30"/>
                  </a:cubicBezTo>
                  <a:cubicBezTo>
                    <a:pt x="169" y="16"/>
                    <a:pt x="157" y="5"/>
                    <a:pt x="143" y="5"/>
                  </a:cubicBezTo>
                  <a:lnTo>
                    <a:pt x="3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21"/>
            <p:cNvSpPr>
              <a:spLocks/>
            </p:cNvSpPr>
            <p:nvPr/>
          </p:nvSpPr>
          <p:spPr bwMode="auto">
            <a:xfrm>
              <a:off x="12284075" y="-1284288"/>
              <a:ext cx="1062037" cy="30163"/>
            </a:xfrm>
            <a:custGeom>
              <a:avLst/>
              <a:gdLst>
                <a:gd name="T0" fmla="*/ 171 w 173"/>
                <a:gd name="T1" fmla="*/ 5 h 5"/>
                <a:gd name="T2" fmla="*/ 3 w 173"/>
                <a:gd name="T3" fmla="*/ 5 h 5"/>
                <a:gd name="T4" fmla="*/ 0 w 173"/>
                <a:gd name="T5" fmla="*/ 3 h 5"/>
                <a:gd name="T6" fmla="*/ 3 w 173"/>
                <a:gd name="T7" fmla="*/ 0 h 5"/>
                <a:gd name="T8" fmla="*/ 171 w 173"/>
                <a:gd name="T9" fmla="*/ 0 h 5"/>
                <a:gd name="T10" fmla="*/ 173 w 173"/>
                <a:gd name="T11" fmla="*/ 3 h 5"/>
                <a:gd name="T12" fmla="*/ 171 w 17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73" h="5">
                  <a:moveTo>
                    <a:pt x="171" y="5"/>
                  </a:moveTo>
                  <a:cubicBezTo>
                    <a:pt x="3" y="5"/>
                    <a:pt x="3" y="5"/>
                    <a:pt x="3" y="5"/>
                  </a:cubicBezTo>
                  <a:cubicBezTo>
                    <a:pt x="1" y="5"/>
                    <a:pt x="0" y="4"/>
                    <a:pt x="0" y="3"/>
                  </a:cubicBezTo>
                  <a:cubicBezTo>
                    <a:pt x="0" y="1"/>
                    <a:pt x="1" y="0"/>
                    <a:pt x="3" y="0"/>
                  </a:cubicBezTo>
                  <a:cubicBezTo>
                    <a:pt x="171" y="0"/>
                    <a:pt x="171" y="0"/>
                    <a:pt x="171" y="0"/>
                  </a:cubicBezTo>
                  <a:cubicBezTo>
                    <a:pt x="172" y="0"/>
                    <a:pt x="173" y="1"/>
                    <a:pt x="173" y="3"/>
                  </a:cubicBezTo>
                  <a:cubicBezTo>
                    <a:pt x="173" y="4"/>
                    <a:pt x="172" y="5"/>
                    <a:pt x="171"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22"/>
            <p:cNvSpPr>
              <a:spLocks/>
            </p:cNvSpPr>
            <p:nvPr/>
          </p:nvSpPr>
          <p:spPr bwMode="auto">
            <a:xfrm>
              <a:off x="12800013" y="-1800225"/>
              <a:ext cx="30162" cy="1062038"/>
            </a:xfrm>
            <a:custGeom>
              <a:avLst/>
              <a:gdLst>
                <a:gd name="T0" fmla="*/ 3 w 5"/>
                <a:gd name="T1" fmla="*/ 173 h 173"/>
                <a:gd name="T2" fmla="*/ 0 w 5"/>
                <a:gd name="T3" fmla="*/ 171 h 173"/>
                <a:gd name="T4" fmla="*/ 0 w 5"/>
                <a:gd name="T5" fmla="*/ 2 h 173"/>
                <a:gd name="T6" fmla="*/ 3 w 5"/>
                <a:gd name="T7" fmla="*/ 0 h 173"/>
                <a:gd name="T8" fmla="*/ 5 w 5"/>
                <a:gd name="T9" fmla="*/ 2 h 173"/>
                <a:gd name="T10" fmla="*/ 5 w 5"/>
                <a:gd name="T11" fmla="*/ 171 h 173"/>
                <a:gd name="T12" fmla="*/ 3 w 5"/>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5" h="173">
                  <a:moveTo>
                    <a:pt x="3" y="173"/>
                  </a:moveTo>
                  <a:cubicBezTo>
                    <a:pt x="1" y="173"/>
                    <a:pt x="0" y="172"/>
                    <a:pt x="0" y="171"/>
                  </a:cubicBezTo>
                  <a:cubicBezTo>
                    <a:pt x="0" y="2"/>
                    <a:pt x="0" y="2"/>
                    <a:pt x="0" y="2"/>
                  </a:cubicBezTo>
                  <a:cubicBezTo>
                    <a:pt x="0" y="1"/>
                    <a:pt x="1" y="0"/>
                    <a:pt x="3" y="0"/>
                  </a:cubicBezTo>
                  <a:cubicBezTo>
                    <a:pt x="4" y="0"/>
                    <a:pt x="5" y="1"/>
                    <a:pt x="5" y="2"/>
                  </a:cubicBezTo>
                  <a:cubicBezTo>
                    <a:pt x="5" y="171"/>
                    <a:pt x="5" y="171"/>
                    <a:pt x="5" y="171"/>
                  </a:cubicBezTo>
                  <a:cubicBezTo>
                    <a:pt x="5" y="172"/>
                    <a:pt x="4" y="173"/>
                    <a:pt x="3" y="17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23"/>
            <p:cNvSpPr>
              <a:spLocks/>
            </p:cNvSpPr>
            <p:nvPr/>
          </p:nvSpPr>
          <p:spPr bwMode="auto">
            <a:xfrm>
              <a:off x="12941300" y="-1536700"/>
              <a:ext cx="269875" cy="30163"/>
            </a:xfrm>
            <a:custGeom>
              <a:avLst/>
              <a:gdLst>
                <a:gd name="T0" fmla="*/ 41 w 44"/>
                <a:gd name="T1" fmla="*/ 5 h 5"/>
                <a:gd name="T2" fmla="*/ 2 w 44"/>
                <a:gd name="T3" fmla="*/ 5 h 5"/>
                <a:gd name="T4" fmla="*/ 0 w 44"/>
                <a:gd name="T5" fmla="*/ 3 h 5"/>
                <a:gd name="T6" fmla="*/ 2 w 44"/>
                <a:gd name="T7" fmla="*/ 0 h 5"/>
                <a:gd name="T8" fmla="*/ 41 w 44"/>
                <a:gd name="T9" fmla="*/ 0 h 5"/>
                <a:gd name="T10" fmla="*/ 44 w 44"/>
                <a:gd name="T11" fmla="*/ 3 h 5"/>
                <a:gd name="T12" fmla="*/ 41 w 4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1" y="5"/>
                  </a:moveTo>
                  <a:cubicBezTo>
                    <a:pt x="2" y="5"/>
                    <a:pt x="2" y="5"/>
                    <a:pt x="2" y="5"/>
                  </a:cubicBezTo>
                  <a:cubicBezTo>
                    <a:pt x="1" y="5"/>
                    <a:pt x="0" y="4"/>
                    <a:pt x="0" y="3"/>
                  </a:cubicBezTo>
                  <a:cubicBezTo>
                    <a:pt x="0" y="1"/>
                    <a:pt x="1" y="0"/>
                    <a:pt x="2" y="0"/>
                  </a:cubicBezTo>
                  <a:cubicBezTo>
                    <a:pt x="41" y="0"/>
                    <a:pt x="41" y="0"/>
                    <a:pt x="41" y="0"/>
                  </a:cubicBezTo>
                  <a:cubicBezTo>
                    <a:pt x="43" y="0"/>
                    <a:pt x="44" y="1"/>
                    <a:pt x="44" y="3"/>
                  </a:cubicBezTo>
                  <a:cubicBezTo>
                    <a:pt x="44" y="4"/>
                    <a:pt x="43" y="5"/>
                    <a:pt x="41"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24"/>
            <p:cNvSpPr>
              <a:spLocks/>
            </p:cNvSpPr>
            <p:nvPr/>
          </p:nvSpPr>
          <p:spPr bwMode="auto">
            <a:xfrm>
              <a:off x="12425363" y="-1543050"/>
              <a:ext cx="263525" cy="31750"/>
            </a:xfrm>
            <a:custGeom>
              <a:avLst/>
              <a:gdLst>
                <a:gd name="T0" fmla="*/ 41 w 43"/>
                <a:gd name="T1" fmla="*/ 5 h 5"/>
                <a:gd name="T2" fmla="*/ 2 w 43"/>
                <a:gd name="T3" fmla="*/ 5 h 5"/>
                <a:gd name="T4" fmla="*/ 0 w 43"/>
                <a:gd name="T5" fmla="*/ 3 h 5"/>
                <a:gd name="T6" fmla="*/ 2 w 43"/>
                <a:gd name="T7" fmla="*/ 0 h 5"/>
                <a:gd name="T8" fmla="*/ 41 w 43"/>
                <a:gd name="T9" fmla="*/ 0 h 5"/>
                <a:gd name="T10" fmla="*/ 43 w 43"/>
                <a:gd name="T11" fmla="*/ 3 h 5"/>
                <a:gd name="T12" fmla="*/ 41 w 4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3" h="5">
                  <a:moveTo>
                    <a:pt x="41" y="5"/>
                  </a:moveTo>
                  <a:cubicBezTo>
                    <a:pt x="2" y="5"/>
                    <a:pt x="2" y="5"/>
                    <a:pt x="2" y="5"/>
                  </a:cubicBezTo>
                  <a:cubicBezTo>
                    <a:pt x="1" y="5"/>
                    <a:pt x="0" y="4"/>
                    <a:pt x="0" y="3"/>
                  </a:cubicBezTo>
                  <a:cubicBezTo>
                    <a:pt x="0" y="1"/>
                    <a:pt x="1" y="0"/>
                    <a:pt x="2" y="0"/>
                  </a:cubicBezTo>
                  <a:cubicBezTo>
                    <a:pt x="41" y="0"/>
                    <a:pt x="41" y="0"/>
                    <a:pt x="41" y="0"/>
                  </a:cubicBezTo>
                  <a:cubicBezTo>
                    <a:pt x="42" y="0"/>
                    <a:pt x="43" y="1"/>
                    <a:pt x="43" y="3"/>
                  </a:cubicBezTo>
                  <a:cubicBezTo>
                    <a:pt x="43" y="4"/>
                    <a:pt x="42" y="5"/>
                    <a:pt x="41"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25"/>
            <p:cNvSpPr>
              <a:spLocks/>
            </p:cNvSpPr>
            <p:nvPr/>
          </p:nvSpPr>
          <p:spPr bwMode="auto">
            <a:xfrm>
              <a:off x="12542838" y="-1658938"/>
              <a:ext cx="30162" cy="263525"/>
            </a:xfrm>
            <a:custGeom>
              <a:avLst/>
              <a:gdLst>
                <a:gd name="T0" fmla="*/ 3 w 5"/>
                <a:gd name="T1" fmla="*/ 43 h 43"/>
                <a:gd name="T2" fmla="*/ 0 w 5"/>
                <a:gd name="T3" fmla="*/ 41 h 43"/>
                <a:gd name="T4" fmla="*/ 0 w 5"/>
                <a:gd name="T5" fmla="*/ 2 h 43"/>
                <a:gd name="T6" fmla="*/ 3 w 5"/>
                <a:gd name="T7" fmla="*/ 0 h 43"/>
                <a:gd name="T8" fmla="*/ 5 w 5"/>
                <a:gd name="T9" fmla="*/ 2 h 43"/>
                <a:gd name="T10" fmla="*/ 5 w 5"/>
                <a:gd name="T11" fmla="*/ 41 h 43"/>
                <a:gd name="T12" fmla="*/ 3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3" y="43"/>
                  </a:moveTo>
                  <a:cubicBezTo>
                    <a:pt x="1" y="43"/>
                    <a:pt x="0" y="42"/>
                    <a:pt x="0" y="41"/>
                  </a:cubicBezTo>
                  <a:cubicBezTo>
                    <a:pt x="0" y="2"/>
                    <a:pt x="0" y="2"/>
                    <a:pt x="0" y="2"/>
                  </a:cubicBezTo>
                  <a:cubicBezTo>
                    <a:pt x="0" y="1"/>
                    <a:pt x="1" y="0"/>
                    <a:pt x="3" y="0"/>
                  </a:cubicBezTo>
                  <a:cubicBezTo>
                    <a:pt x="4" y="0"/>
                    <a:pt x="5" y="1"/>
                    <a:pt x="5" y="2"/>
                  </a:cubicBezTo>
                  <a:cubicBezTo>
                    <a:pt x="5" y="41"/>
                    <a:pt x="5" y="41"/>
                    <a:pt x="5" y="41"/>
                  </a:cubicBezTo>
                  <a:cubicBezTo>
                    <a:pt x="5" y="42"/>
                    <a:pt x="4" y="43"/>
                    <a:pt x="3"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26"/>
            <p:cNvSpPr>
              <a:spLocks/>
            </p:cNvSpPr>
            <p:nvPr/>
          </p:nvSpPr>
          <p:spPr bwMode="auto">
            <a:xfrm>
              <a:off x="12457113" y="-1112838"/>
              <a:ext cx="201612" cy="201613"/>
            </a:xfrm>
            <a:custGeom>
              <a:avLst/>
              <a:gdLst>
                <a:gd name="T0" fmla="*/ 30 w 33"/>
                <a:gd name="T1" fmla="*/ 33 h 33"/>
                <a:gd name="T2" fmla="*/ 29 w 33"/>
                <a:gd name="T3" fmla="*/ 32 h 33"/>
                <a:gd name="T4" fmla="*/ 1 w 33"/>
                <a:gd name="T5" fmla="*/ 5 h 33"/>
                <a:gd name="T6" fmla="*/ 1 w 33"/>
                <a:gd name="T7" fmla="*/ 1 h 33"/>
                <a:gd name="T8" fmla="*/ 4 w 33"/>
                <a:gd name="T9" fmla="*/ 1 h 33"/>
                <a:gd name="T10" fmla="*/ 32 w 33"/>
                <a:gd name="T11" fmla="*/ 29 h 33"/>
                <a:gd name="T12" fmla="*/ 32 w 33"/>
                <a:gd name="T13" fmla="*/ 32 h 33"/>
                <a:gd name="T14" fmla="*/ 30 w 3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3">
                  <a:moveTo>
                    <a:pt x="30" y="33"/>
                  </a:moveTo>
                  <a:cubicBezTo>
                    <a:pt x="30" y="33"/>
                    <a:pt x="29" y="33"/>
                    <a:pt x="29" y="32"/>
                  </a:cubicBezTo>
                  <a:cubicBezTo>
                    <a:pt x="1" y="5"/>
                    <a:pt x="1" y="5"/>
                    <a:pt x="1" y="5"/>
                  </a:cubicBezTo>
                  <a:cubicBezTo>
                    <a:pt x="0" y="4"/>
                    <a:pt x="0" y="2"/>
                    <a:pt x="1" y="1"/>
                  </a:cubicBezTo>
                  <a:cubicBezTo>
                    <a:pt x="2" y="0"/>
                    <a:pt x="4" y="0"/>
                    <a:pt x="4" y="1"/>
                  </a:cubicBezTo>
                  <a:cubicBezTo>
                    <a:pt x="32" y="29"/>
                    <a:pt x="32" y="29"/>
                    <a:pt x="32" y="29"/>
                  </a:cubicBezTo>
                  <a:cubicBezTo>
                    <a:pt x="33" y="30"/>
                    <a:pt x="33" y="31"/>
                    <a:pt x="32" y="32"/>
                  </a:cubicBezTo>
                  <a:cubicBezTo>
                    <a:pt x="32" y="33"/>
                    <a:pt x="31" y="33"/>
                    <a:pt x="30"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27"/>
            <p:cNvSpPr>
              <a:spLocks/>
            </p:cNvSpPr>
            <p:nvPr/>
          </p:nvSpPr>
          <p:spPr bwMode="auto">
            <a:xfrm>
              <a:off x="12457113" y="-1112838"/>
              <a:ext cx="201612" cy="201613"/>
            </a:xfrm>
            <a:custGeom>
              <a:avLst/>
              <a:gdLst>
                <a:gd name="T0" fmla="*/ 3 w 33"/>
                <a:gd name="T1" fmla="*/ 33 h 33"/>
                <a:gd name="T2" fmla="*/ 1 w 33"/>
                <a:gd name="T3" fmla="*/ 32 h 33"/>
                <a:gd name="T4" fmla="*/ 1 w 33"/>
                <a:gd name="T5" fmla="*/ 29 h 33"/>
                <a:gd name="T6" fmla="*/ 29 w 33"/>
                <a:gd name="T7" fmla="*/ 1 h 33"/>
                <a:gd name="T8" fmla="*/ 32 w 33"/>
                <a:gd name="T9" fmla="*/ 1 h 33"/>
                <a:gd name="T10" fmla="*/ 32 w 33"/>
                <a:gd name="T11" fmla="*/ 5 h 33"/>
                <a:gd name="T12" fmla="*/ 4 w 33"/>
                <a:gd name="T13" fmla="*/ 32 h 33"/>
                <a:gd name="T14" fmla="*/ 3 w 3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3">
                  <a:moveTo>
                    <a:pt x="3" y="33"/>
                  </a:moveTo>
                  <a:cubicBezTo>
                    <a:pt x="2" y="33"/>
                    <a:pt x="2" y="33"/>
                    <a:pt x="1" y="32"/>
                  </a:cubicBezTo>
                  <a:cubicBezTo>
                    <a:pt x="0" y="31"/>
                    <a:pt x="0" y="30"/>
                    <a:pt x="1" y="29"/>
                  </a:cubicBezTo>
                  <a:cubicBezTo>
                    <a:pt x="29" y="1"/>
                    <a:pt x="29" y="1"/>
                    <a:pt x="29" y="1"/>
                  </a:cubicBezTo>
                  <a:cubicBezTo>
                    <a:pt x="30" y="0"/>
                    <a:pt x="31" y="0"/>
                    <a:pt x="32" y="1"/>
                  </a:cubicBezTo>
                  <a:cubicBezTo>
                    <a:pt x="33" y="2"/>
                    <a:pt x="33" y="4"/>
                    <a:pt x="32" y="5"/>
                  </a:cubicBezTo>
                  <a:cubicBezTo>
                    <a:pt x="4" y="32"/>
                    <a:pt x="4" y="32"/>
                    <a:pt x="4" y="32"/>
                  </a:cubicBezTo>
                  <a:cubicBezTo>
                    <a:pt x="4" y="33"/>
                    <a:pt x="3" y="33"/>
                    <a:pt x="3"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28"/>
            <p:cNvSpPr>
              <a:spLocks/>
            </p:cNvSpPr>
            <p:nvPr/>
          </p:nvSpPr>
          <p:spPr bwMode="auto">
            <a:xfrm>
              <a:off x="12984163" y="-1112838"/>
              <a:ext cx="196850" cy="201613"/>
            </a:xfrm>
            <a:custGeom>
              <a:avLst/>
              <a:gdLst>
                <a:gd name="T0" fmla="*/ 2 w 32"/>
                <a:gd name="T1" fmla="*/ 33 h 33"/>
                <a:gd name="T2" fmla="*/ 0 w 32"/>
                <a:gd name="T3" fmla="*/ 32 h 33"/>
                <a:gd name="T4" fmla="*/ 0 w 32"/>
                <a:gd name="T5" fmla="*/ 29 h 33"/>
                <a:gd name="T6" fmla="*/ 28 w 32"/>
                <a:gd name="T7" fmla="*/ 1 h 33"/>
                <a:gd name="T8" fmla="*/ 31 w 32"/>
                <a:gd name="T9" fmla="*/ 1 h 33"/>
                <a:gd name="T10" fmla="*/ 31 w 32"/>
                <a:gd name="T11" fmla="*/ 5 h 33"/>
                <a:gd name="T12" fmla="*/ 4 w 32"/>
                <a:gd name="T13" fmla="*/ 32 h 33"/>
                <a:gd name="T14" fmla="*/ 2 w 3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3">
                  <a:moveTo>
                    <a:pt x="2" y="33"/>
                  </a:moveTo>
                  <a:cubicBezTo>
                    <a:pt x="1" y="33"/>
                    <a:pt x="1" y="33"/>
                    <a:pt x="0" y="32"/>
                  </a:cubicBezTo>
                  <a:cubicBezTo>
                    <a:pt x="0" y="31"/>
                    <a:pt x="0" y="30"/>
                    <a:pt x="0" y="29"/>
                  </a:cubicBezTo>
                  <a:cubicBezTo>
                    <a:pt x="28" y="1"/>
                    <a:pt x="28" y="1"/>
                    <a:pt x="28" y="1"/>
                  </a:cubicBezTo>
                  <a:cubicBezTo>
                    <a:pt x="29" y="0"/>
                    <a:pt x="30" y="0"/>
                    <a:pt x="31" y="1"/>
                  </a:cubicBezTo>
                  <a:cubicBezTo>
                    <a:pt x="32" y="2"/>
                    <a:pt x="32" y="4"/>
                    <a:pt x="31" y="5"/>
                  </a:cubicBezTo>
                  <a:cubicBezTo>
                    <a:pt x="4" y="32"/>
                    <a:pt x="4" y="32"/>
                    <a:pt x="4" y="32"/>
                  </a:cubicBezTo>
                  <a:cubicBezTo>
                    <a:pt x="3" y="33"/>
                    <a:pt x="3" y="33"/>
                    <a:pt x="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81174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22" presetClass="entr" presetSubtype="8" fill="hold" grpId="0" nodeType="withEffect">
                                  <p:stCondLst>
                                    <p:cond delay="3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5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22" presetClass="entr" presetSubtype="8" fill="hold" grpId="0" nodeType="withEffect">
                                  <p:stCondLst>
                                    <p:cond delay="6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22" presetClass="entr" presetSubtype="8" fill="hold" nodeType="withEffect">
                                  <p:stCondLst>
                                    <p:cond delay="90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10" presetClass="entr" presetSubtype="0" fill="hold" grpId="0" nodeType="withEffect">
                                  <p:stCondLst>
                                    <p:cond delay="110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11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22" presetClass="entr" presetSubtype="8" fill="hold" grpId="0" nodeType="withEffect">
                                  <p:stCondLst>
                                    <p:cond delay="12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10" presetClass="entr" presetSubtype="0" fill="hold" grpId="0" nodeType="withEffect">
                                  <p:stCondLst>
                                    <p:cond delay="140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14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4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22" presetClass="entr" presetSubtype="8" fill="hold" grpId="0" nodeType="withEffect">
                                  <p:stCondLst>
                                    <p:cond delay="15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par>
                                <p:cTn id="68" presetID="10" presetClass="entr" presetSubtype="0" fill="hold" grpId="0" nodeType="withEffect">
                                  <p:stCondLst>
                                    <p:cond delay="17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7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2" presetClass="entr" presetSubtype="8" decel="41667" fill="hold" grpId="0" nodeType="withEffect">
                                  <p:stCondLst>
                                    <p:cond delay="100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1200" fill="hold"/>
                                        <p:tgtEl>
                                          <p:spTgt spid="34"/>
                                        </p:tgtEl>
                                        <p:attrNameLst>
                                          <p:attrName>ppt_x</p:attrName>
                                        </p:attrNameLst>
                                      </p:cBhvr>
                                      <p:tavLst>
                                        <p:tav tm="0">
                                          <p:val>
                                            <p:strVal val="0-#ppt_w/2"/>
                                          </p:val>
                                        </p:tav>
                                        <p:tav tm="100000">
                                          <p:val>
                                            <p:strVal val="#ppt_x"/>
                                          </p:val>
                                        </p:tav>
                                      </p:tavLst>
                                    </p:anim>
                                    <p:anim calcmode="lin" valueType="num">
                                      <p:cBhvr additive="base">
                                        <p:cTn id="80" dur="12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animBg="1"/>
      <p:bldP spid="19" grpId="0" animBg="1"/>
      <p:bldP spid="22" grpId="0"/>
      <p:bldP spid="24" grpId="0"/>
      <p:bldP spid="26" grpId="0"/>
      <p:bldP spid="31" grpId="0"/>
      <p:bldP spid="32" grpId="0"/>
      <p:bldP spid="33" grpId="0"/>
      <p:bldP spid="34" grpId="0"/>
      <p:bldP spid="27" grpId="0" animBg="1"/>
      <p:bldP spid="17" grpId="0" animBg="1"/>
      <p:bldP spid="30" grpId="0" animBg="1"/>
      <p:bldP spid="18" grpId="0" animBg="1"/>
      <p:bldP spid="25" grpId="0" animBg="1"/>
      <p:bldP spid="23" grpId="0" animBg="1"/>
      <p:bldP spid="38" grpId="0" animBg="1"/>
      <p:bldP spid="29" grpId="0" animBg="1"/>
      <p:bldP spid="39" grpId="0" animBg="1"/>
      <p:bldP spid="2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black">
          <a:xfrm>
            <a:off x="9264771" y="1631867"/>
            <a:ext cx="1509131" cy="535531"/>
          </a:xfrm>
          <a:prstGeom prst="rect">
            <a:avLst/>
          </a:prstGeom>
        </p:spPr>
        <p:txBody>
          <a:bodyPr wrap="none" anchor="ctr" anchorCtr="0">
            <a:spAutoFit/>
          </a:bodyPr>
          <a:lstStyle/>
          <a:p>
            <a:pP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nSpc>
                <a:spcPct val="80000"/>
              </a:lnSpc>
            </a:pPr>
            <a:r>
              <a:rPr lang="en-US" sz="1467" dirty="0" err="1"/>
              <a:t>xxxx</a:t>
            </a:r>
            <a:r>
              <a:rPr lang="en-US" sz="1467" dirty="0"/>
              <a:t> </a:t>
            </a:r>
            <a:r>
              <a:rPr lang="en-US" sz="1467" dirty="0" err="1"/>
              <a:t>xxxxxx</a:t>
            </a:r>
            <a:endParaRPr lang="en-US" sz="1467" dirty="0"/>
          </a:p>
        </p:txBody>
      </p:sp>
      <p:sp>
        <p:nvSpPr>
          <p:cNvPr id="11" name="Rectangle 10"/>
          <p:cNvSpPr/>
          <p:nvPr/>
        </p:nvSpPr>
        <p:spPr bwMode="black">
          <a:xfrm>
            <a:off x="9498935" y="3371780"/>
            <a:ext cx="1509131" cy="535531"/>
          </a:xfrm>
          <a:prstGeom prst="rect">
            <a:avLst/>
          </a:prstGeom>
        </p:spPr>
        <p:txBody>
          <a:bodyPr wrap="none" anchor="ctr" anchorCtr="0">
            <a:spAutoFit/>
          </a:bodyPr>
          <a:lstStyle/>
          <a:p>
            <a:pP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nSpc>
                <a:spcPct val="80000"/>
              </a:lnSpc>
            </a:pPr>
            <a:r>
              <a:rPr lang="en-US" sz="1467" dirty="0"/>
              <a:t>Xx </a:t>
            </a:r>
            <a:r>
              <a:rPr lang="en-US" sz="1467" dirty="0" err="1"/>
              <a:t>xxxxxxxx</a:t>
            </a:r>
            <a:r>
              <a:rPr lang="en-US" sz="1467" dirty="0"/>
              <a:t> xxx </a:t>
            </a:r>
          </a:p>
        </p:txBody>
      </p:sp>
      <p:sp>
        <p:nvSpPr>
          <p:cNvPr id="12" name="Rectangle 11"/>
          <p:cNvSpPr/>
          <p:nvPr/>
        </p:nvSpPr>
        <p:spPr bwMode="black">
          <a:xfrm>
            <a:off x="9232248" y="5020295"/>
            <a:ext cx="1509131" cy="535531"/>
          </a:xfrm>
          <a:prstGeom prst="rect">
            <a:avLst/>
          </a:prstGeom>
        </p:spPr>
        <p:txBody>
          <a:bodyPr wrap="none" anchor="ctr" anchorCtr="0">
            <a:spAutoFit/>
          </a:bodyPr>
          <a:lstStyle/>
          <a:p>
            <a:pP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nSpc>
                <a:spcPct val="80000"/>
              </a:lnSpc>
            </a:pPr>
            <a:r>
              <a:rPr lang="en-US" sz="1467" dirty="0" err="1"/>
              <a:t>Xxxxxx</a:t>
            </a:r>
            <a:r>
              <a:rPr lang="en-US" sz="1467" dirty="0"/>
              <a:t> xx </a:t>
            </a:r>
          </a:p>
        </p:txBody>
      </p:sp>
      <p:sp>
        <p:nvSpPr>
          <p:cNvPr id="13" name="Freeform 12"/>
          <p:cNvSpPr/>
          <p:nvPr/>
        </p:nvSpPr>
        <p:spPr bwMode="black">
          <a:xfrm flipH="1">
            <a:off x="7414749" y="1903821"/>
            <a:ext cx="1017552" cy="44276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a:latin typeface="+mj-lt"/>
            </a:endParaRPr>
          </a:p>
        </p:txBody>
      </p:sp>
      <p:sp>
        <p:nvSpPr>
          <p:cNvPr id="14" name="Freeform 13"/>
          <p:cNvSpPr/>
          <p:nvPr/>
        </p:nvSpPr>
        <p:spPr bwMode="black">
          <a:xfrm flipH="1" flipV="1">
            <a:off x="7414749" y="4876681"/>
            <a:ext cx="1017552" cy="4088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tx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a:latin typeface="+mj-lt"/>
            </a:endParaRPr>
          </a:p>
        </p:txBody>
      </p:sp>
      <p:cxnSp>
        <p:nvCxnSpPr>
          <p:cNvPr id="15" name="Straight Connector 14"/>
          <p:cNvCxnSpPr>
            <a:stCxn id="23" idx="2"/>
          </p:cNvCxnSpPr>
          <p:nvPr/>
        </p:nvCxnSpPr>
        <p:spPr bwMode="black">
          <a:xfrm flipH="1">
            <a:off x="7939931" y="3639544"/>
            <a:ext cx="727144" cy="0"/>
          </a:xfrm>
          <a:prstGeom prst="line">
            <a:avLst/>
          </a:prstGeom>
          <a:noFill/>
          <a:ln w="12700">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bwMode="black">
          <a:xfrm>
            <a:off x="1235914" y="1631867"/>
            <a:ext cx="1509131" cy="535531"/>
          </a:xfrm>
          <a:prstGeom prst="rect">
            <a:avLst/>
          </a:prstGeom>
        </p:spPr>
        <p:txBody>
          <a:bodyPr wrap="none" anchor="ctr" anchorCtr="0">
            <a:spAutoFit/>
          </a:bodyPr>
          <a:lstStyle/>
          <a:p>
            <a:pPr algn="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gn="r">
              <a:lnSpc>
                <a:spcPct val="80000"/>
              </a:lnSpc>
            </a:pPr>
            <a:r>
              <a:rPr lang="en-US" sz="1467" dirty="0"/>
              <a:t>X xx </a:t>
            </a:r>
            <a:r>
              <a:rPr lang="en-US" sz="1467" dirty="0" err="1"/>
              <a:t>xxxxx</a:t>
            </a:r>
            <a:r>
              <a:rPr lang="en-US" sz="1467" dirty="0"/>
              <a:t> xx</a:t>
            </a:r>
          </a:p>
        </p:txBody>
      </p:sp>
      <p:sp>
        <p:nvSpPr>
          <p:cNvPr id="18" name="Rectangle 17"/>
          <p:cNvSpPr/>
          <p:nvPr/>
        </p:nvSpPr>
        <p:spPr bwMode="black">
          <a:xfrm>
            <a:off x="1038293" y="3371780"/>
            <a:ext cx="1509131" cy="535531"/>
          </a:xfrm>
          <a:prstGeom prst="rect">
            <a:avLst/>
          </a:prstGeom>
        </p:spPr>
        <p:txBody>
          <a:bodyPr wrap="none" anchor="ctr" anchorCtr="0">
            <a:spAutoFit/>
          </a:bodyPr>
          <a:lstStyle/>
          <a:p>
            <a:pPr algn="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gn="r">
              <a:lnSpc>
                <a:spcPct val="80000"/>
              </a:lnSpc>
            </a:pPr>
            <a:r>
              <a:rPr lang="en-US" sz="1467" dirty="0" err="1"/>
              <a:t>Xxxxxx</a:t>
            </a:r>
            <a:r>
              <a:rPr lang="en-US" sz="1467" dirty="0"/>
              <a:t> </a:t>
            </a:r>
            <a:r>
              <a:rPr lang="en-US" sz="1467" dirty="0" err="1"/>
              <a:t>xxxxx</a:t>
            </a:r>
            <a:r>
              <a:rPr lang="en-US" sz="1467" dirty="0"/>
              <a:t> x</a:t>
            </a:r>
          </a:p>
        </p:txBody>
      </p:sp>
      <p:sp>
        <p:nvSpPr>
          <p:cNvPr id="19" name="Rectangle 18"/>
          <p:cNvSpPr/>
          <p:nvPr/>
        </p:nvSpPr>
        <p:spPr bwMode="black">
          <a:xfrm>
            <a:off x="1224335" y="5020295"/>
            <a:ext cx="1509132" cy="535531"/>
          </a:xfrm>
          <a:prstGeom prst="rect">
            <a:avLst/>
          </a:prstGeom>
        </p:spPr>
        <p:txBody>
          <a:bodyPr wrap="none" anchor="ctr" anchorCtr="0">
            <a:spAutoFit/>
          </a:bodyPr>
          <a:lstStyle/>
          <a:p>
            <a:pPr algn="r">
              <a:lnSpc>
                <a:spcPct val="80000"/>
              </a:lnSpc>
            </a:pPr>
            <a:r>
              <a:rPr lang="en-US" sz="2133" spc="-27" dirty="0" err="1">
                <a:latin typeface="+mj-lt"/>
              </a:rPr>
              <a:t>Xxxxx</a:t>
            </a:r>
            <a:r>
              <a:rPr lang="en-US" sz="2133" spc="-27" dirty="0">
                <a:latin typeface="+mj-lt"/>
              </a:rPr>
              <a:t> </a:t>
            </a:r>
            <a:r>
              <a:rPr lang="en-US" sz="2133" spc="-27" dirty="0" err="1">
                <a:latin typeface="+mj-lt"/>
              </a:rPr>
              <a:t>xxxxx</a:t>
            </a:r>
            <a:endParaRPr lang="en-US" sz="2133" spc="-27" dirty="0">
              <a:latin typeface="+mj-lt"/>
            </a:endParaRPr>
          </a:p>
          <a:p>
            <a:pPr algn="r">
              <a:lnSpc>
                <a:spcPct val="80000"/>
              </a:lnSpc>
            </a:pPr>
            <a:r>
              <a:rPr lang="en-US" sz="1467" dirty="0"/>
              <a:t>Xxx x </a:t>
            </a:r>
            <a:r>
              <a:rPr lang="en-US" sz="1467" dirty="0" err="1"/>
              <a:t>xxxxxxx</a:t>
            </a:r>
            <a:endParaRPr lang="en-US" sz="1467" dirty="0"/>
          </a:p>
        </p:txBody>
      </p:sp>
      <p:sp>
        <p:nvSpPr>
          <p:cNvPr id="20" name="Freeform 19"/>
          <p:cNvSpPr/>
          <p:nvPr/>
        </p:nvSpPr>
        <p:spPr bwMode="black">
          <a:xfrm>
            <a:off x="3703227" y="1903821"/>
            <a:ext cx="1017552" cy="44276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a:latin typeface="+mj-lt"/>
            </a:endParaRPr>
          </a:p>
        </p:txBody>
      </p:sp>
      <p:sp>
        <p:nvSpPr>
          <p:cNvPr id="21" name="Freeform 20"/>
          <p:cNvSpPr/>
          <p:nvPr/>
        </p:nvSpPr>
        <p:spPr bwMode="black">
          <a:xfrm flipV="1">
            <a:off x="3703227" y="4876681"/>
            <a:ext cx="1017552" cy="4088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tx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a:latin typeface="+mj-lt"/>
            </a:endParaRPr>
          </a:p>
        </p:txBody>
      </p:sp>
      <p:cxnSp>
        <p:nvCxnSpPr>
          <p:cNvPr id="22" name="Straight Connector 21"/>
          <p:cNvCxnSpPr>
            <a:stCxn id="26" idx="6"/>
          </p:cNvCxnSpPr>
          <p:nvPr/>
        </p:nvCxnSpPr>
        <p:spPr bwMode="black">
          <a:xfrm>
            <a:off x="3542290" y="3639544"/>
            <a:ext cx="678708" cy="0"/>
          </a:xfrm>
          <a:prstGeom prst="line">
            <a:avLst/>
          </a:prstGeom>
          <a:noFill/>
          <a:ln w="12700">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6" name="Oval 15"/>
          <p:cNvSpPr/>
          <p:nvPr/>
        </p:nvSpPr>
        <p:spPr>
          <a:xfrm>
            <a:off x="8432911" y="1454433"/>
            <a:ext cx="890395" cy="89039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Oval 22"/>
          <p:cNvSpPr/>
          <p:nvPr/>
        </p:nvSpPr>
        <p:spPr>
          <a:xfrm>
            <a:off x="8667075" y="3194347"/>
            <a:ext cx="890395" cy="89039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Oval 23"/>
          <p:cNvSpPr/>
          <p:nvPr/>
        </p:nvSpPr>
        <p:spPr>
          <a:xfrm>
            <a:off x="8421335" y="4842861"/>
            <a:ext cx="890395" cy="89039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Oval 24"/>
          <p:cNvSpPr/>
          <p:nvPr/>
        </p:nvSpPr>
        <p:spPr>
          <a:xfrm>
            <a:off x="2849513" y="1454433"/>
            <a:ext cx="890395" cy="89039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Oval 25"/>
          <p:cNvSpPr/>
          <p:nvPr/>
        </p:nvSpPr>
        <p:spPr>
          <a:xfrm>
            <a:off x="2651895" y="3194347"/>
            <a:ext cx="890395" cy="89039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Oval 26"/>
          <p:cNvSpPr/>
          <p:nvPr/>
        </p:nvSpPr>
        <p:spPr>
          <a:xfrm>
            <a:off x="2837937" y="4842861"/>
            <a:ext cx="890395" cy="89039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Freeform 8"/>
          <p:cNvSpPr>
            <a:spLocks noEditPoints="1"/>
          </p:cNvSpPr>
          <p:nvPr/>
        </p:nvSpPr>
        <p:spPr bwMode="auto">
          <a:xfrm>
            <a:off x="3036209" y="1600812"/>
            <a:ext cx="517003" cy="597641"/>
          </a:xfrm>
          <a:custGeom>
            <a:avLst/>
            <a:gdLst>
              <a:gd name="T0" fmla="*/ 99 w 206"/>
              <a:gd name="T1" fmla="*/ 210 h 238"/>
              <a:gd name="T2" fmla="*/ 74 w 206"/>
              <a:gd name="T3" fmla="*/ 210 h 238"/>
              <a:gd name="T4" fmla="*/ 86 w 206"/>
              <a:gd name="T5" fmla="*/ 203 h 238"/>
              <a:gd name="T6" fmla="*/ 86 w 206"/>
              <a:gd name="T7" fmla="*/ 218 h 238"/>
              <a:gd name="T8" fmla="*/ 86 w 206"/>
              <a:gd name="T9" fmla="*/ 203 h 238"/>
              <a:gd name="T10" fmla="*/ 203 w 206"/>
              <a:gd name="T11" fmla="*/ 180 h 238"/>
              <a:gd name="T12" fmla="*/ 196 w 206"/>
              <a:gd name="T13" fmla="*/ 147 h 238"/>
              <a:gd name="T14" fmla="*/ 176 w 206"/>
              <a:gd name="T15" fmla="*/ 116 h 238"/>
              <a:gd name="T16" fmla="*/ 172 w 206"/>
              <a:gd name="T17" fmla="*/ 14 h 238"/>
              <a:gd name="T18" fmla="*/ 14 w 206"/>
              <a:gd name="T19" fmla="*/ 0 h 238"/>
              <a:gd name="T20" fmla="*/ 0 w 206"/>
              <a:gd name="T21" fmla="*/ 219 h 238"/>
              <a:gd name="T22" fmla="*/ 146 w 206"/>
              <a:gd name="T23" fmla="*/ 233 h 238"/>
              <a:gd name="T24" fmla="*/ 151 w 206"/>
              <a:gd name="T25" fmla="*/ 238 h 238"/>
              <a:gd name="T26" fmla="*/ 153 w 206"/>
              <a:gd name="T27" fmla="*/ 235 h 238"/>
              <a:gd name="T28" fmla="*/ 98 w 206"/>
              <a:gd name="T29" fmla="*/ 182 h 238"/>
              <a:gd name="T30" fmla="*/ 87 w 206"/>
              <a:gd name="T31" fmla="*/ 164 h 238"/>
              <a:gd name="T32" fmla="*/ 98 w 206"/>
              <a:gd name="T33" fmla="*/ 165 h 238"/>
              <a:gd name="T34" fmla="*/ 119 w 206"/>
              <a:gd name="T35" fmla="*/ 180 h 238"/>
              <a:gd name="T36" fmla="*/ 123 w 206"/>
              <a:gd name="T37" fmla="*/ 168 h 238"/>
              <a:gd name="T38" fmla="*/ 97 w 206"/>
              <a:gd name="T39" fmla="*/ 94 h 238"/>
              <a:gd name="T40" fmla="*/ 108 w 206"/>
              <a:gd name="T41" fmla="*/ 99 h 238"/>
              <a:gd name="T42" fmla="*/ 125 w 206"/>
              <a:gd name="T43" fmla="*/ 136 h 238"/>
              <a:gd name="T44" fmla="*/ 130 w 206"/>
              <a:gd name="T45" fmla="*/ 135 h 238"/>
              <a:gd name="T46" fmla="*/ 146 w 206"/>
              <a:gd name="T47" fmla="*/ 128 h 238"/>
              <a:gd name="T48" fmla="*/ 157 w 206"/>
              <a:gd name="T49" fmla="*/ 122 h 238"/>
              <a:gd name="T50" fmla="*/ 167 w 206"/>
              <a:gd name="T51" fmla="*/ 125 h 238"/>
              <a:gd name="T52" fmla="*/ 176 w 206"/>
              <a:gd name="T53" fmla="*/ 120 h 238"/>
              <a:gd name="T54" fmla="*/ 192 w 206"/>
              <a:gd name="T55" fmla="*/ 148 h 238"/>
              <a:gd name="T56" fmla="*/ 198 w 206"/>
              <a:gd name="T57" fmla="*/ 180 h 238"/>
              <a:gd name="T58" fmla="*/ 204 w 206"/>
              <a:gd name="T59" fmla="*/ 208 h 238"/>
              <a:gd name="T60" fmla="*/ 151 w 206"/>
              <a:gd name="T61" fmla="*/ 119 h 238"/>
              <a:gd name="T62" fmla="*/ 130 w 206"/>
              <a:gd name="T63" fmla="*/ 126 h 238"/>
              <a:gd name="T64" fmla="*/ 113 w 206"/>
              <a:gd name="T65" fmla="*/ 98 h 238"/>
              <a:gd name="T66" fmla="*/ 95 w 206"/>
              <a:gd name="T67" fmla="*/ 89 h 238"/>
              <a:gd name="T68" fmla="*/ 119 w 206"/>
              <a:gd name="T69" fmla="*/ 169 h 238"/>
              <a:gd name="T70" fmla="*/ 100 w 206"/>
              <a:gd name="T71" fmla="*/ 162 h 238"/>
              <a:gd name="T72" fmla="*/ 83 w 206"/>
              <a:gd name="T73" fmla="*/ 161 h 238"/>
              <a:gd name="T74" fmla="*/ 95 w 206"/>
              <a:gd name="T75" fmla="*/ 186 h 238"/>
              <a:gd name="T76" fmla="*/ 21 w 206"/>
              <a:gd name="T77" fmla="*/ 188 h 238"/>
              <a:gd name="T78" fmla="*/ 151 w 206"/>
              <a:gd name="T79" fmla="*/ 22 h 238"/>
              <a:gd name="T80" fmla="*/ 167 w 206"/>
              <a:gd name="T81" fmla="*/ 119 h 238"/>
              <a:gd name="T82" fmla="*/ 157 w 206"/>
              <a:gd name="T83" fmla="*/ 117 h 238"/>
              <a:gd name="T84" fmla="*/ 155 w 206"/>
              <a:gd name="T85" fmla="*/ 20 h 238"/>
              <a:gd name="T86" fmla="*/ 19 w 206"/>
              <a:gd name="T87" fmla="*/ 18 h 238"/>
              <a:gd name="T88" fmla="*/ 17 w 206"/>
              <a:gd name="T89" fmla="*/ 190 h 238"/>
              <a:gd name="T90" fmla="*/ 103 w 206"/>
              <a:gd name="T91" fmla="*/ 192 h 238"/>
              <a:gd name="T92" fmla="*/ 144 w 206"/>
              <a:gd name="T93" fmla="*/ 228 h 238"/>
              <a:gd name="T94" fmla="*/ 5 w 206"/>
              <a:gd name="T95" fmla="*/ 219 h 238"/>
              <a:gd name="T96" fmla="*/ 14 w 206"/>
              <a:gd name="T97" fmla="*/ 5 h 238"/>
              <a:gd name="T98" fmla="*/ 167 w 206"/>
              <a:gd name="T99"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6" h="238">
                <a:moveTo>
                  <a:pt x="86" y="223"/>
                </a:moveTo>
                <a:cubicBezTo>
                  <a:pt x="93" y="223"/>
                  <a:pt x="99" y="217"/>
                  <a:pt x="99" y="210"/>
                </a:cubicBezTo>
                <a:cubicBezTo>
                  <a:pt x="99" y="203"/>
                  <a:pt x="93" y="198"/>
                  <a:pt x="86" y="198"/>
                </a:cubicBezTo>
                <a:cubicBezTo>
                  <a:pt x="79" y="198"/>
                  <a:pt x="74" y="204"/>
                  <a:pt x="74" y="210"/>
                </a:cubicBezTo>
                <a:cubicBezTo>
                  <a:pt x="74" y="217"/>
                  <a:pt x="79" y="223"/>
                  <a:pt x="86" y="223"/>
                </a:cubicBezTo>
                <a:close/>
                <a:moveTo>
                  <a:pt x="86" y="203"/>
                </a:moveTo>
                <a:cubicBezTo>
                  <a:pt x="91" y="203"/>
                  <a:pt x="94" y="206"/>
                  <a:pt x="94" y="210"/>
                </a:cubicBezTo>
                <a:cubicBezTo>
                  <a:pt x="94" y="214"/>
                  <a:pt x="91" y="218"/>
                  <a:pt x="86" y="218"/>
                </a:cubicBezTo>
                <a:cubicBezTo>
                  <a:pt x="81" y="218"/>
                  <a:pt x="79" y="214"/>
                  <a:pt x="79" y="210"/>
                </a:cubicBezTo>
                <a:cubicBezTo>
                  <a:pt x="79" y="206"/>
                  <a:pt x="81" y="203"/>
                  <a:pt x="86" y="203"/>
                </a:cubicBezTo>
                <a:close/>
                <a:moveTo>
                  <a:pt x="205" y="205"/>
                </a:moveTo>
                <a:cubicBezTo>
                  <a:pt x="202" y="197"/>
                  <a:pt x="202" y="188"/>
                  <a:pt x="203" y="180"/>
                </a:cubicBezTo>
                <a:cubicBezTo>
                  <a:pt x="203" y="174"/>
                  <a:pt x="204" y="169"/>
                  <a:pt x="202" y="165"/>
                </a:cubicBezTo>
                <a:cubicBezTo>
                  <a:pt x="200" y="162"/>
                  <a:pt x="198" y="154"/>
                  <a:pt x="196" y="147"/>
                </a:cubicBezTo>
                <a:cubicBezTo>
                  <a:pt x="194" y="138"/>
                  <a:pt x="192" y="130"/>
                  <a:pt x="190" y="126"/>
                </a:cubicBezTo>
                <a:cubicBezTo>
                  <a:pt x="187" y="120"/>
                  <a:pt x="182" y="116"/>
                  <a:pt x="176" y="116"/>
                </a:cubicBezTo>
                <a:cubicBezTo>
                  <a:pt x="175" y="115"/>
                  <a:pt x="173" y="116"/>
                  <a:pt x="172" y="116"/>
                </a:cubicBezTo>
                <a:cubicBezTo>
                  <a:pt x="172" y="14"/>
                  <a:pt x="172" y="14"/>
                  <a:pt x="172" y="14"/>
                </a:cubicBezTo>
                <a:cubicBezTo>
                  <a:pt x="172" y="5"/>
                  <a:pt x="164" y="0"/>
                  <a:pt x="158" y="0"/>
                </a:cubicBezTo>
                <a:cubicBezTo>
                  <a:pt x="14" y="0"/>
                  <a:pt x="14" y="0"/>
                  <a:pt x="14" y="0"/>
                </a:cubicBezTo>
                <a:cubicBezTo>
                  <a:pt x="8" y="0"/>
                  <a:pt x="0" y="5"/>
                  <a:pt x="0" y="14"/>
                </a:cubicBezTo>
                <a:cubicBezTo>
                  <a:pt x="0" y="219"/>
                  <a:pt x="0" y="219"/>
                  <a:pt x="0" y="219"/>
                </a:cubicBezTo>
                <a:cubicBezTo>
                  <a:pt x="0" y="227"/>
                  <a:pt x="8" y="233"/>
                  <a:pt x="14" y="233"/>
                </a:cubicBezTo>
                <a:cubicBezTo>
                  <a:pt x="146" y="233"/>
                  <a:pt x="146" y="233"/>
                  <a:pt x="146" y="233"/>
                </a:cubicBezTo>
                <a:cubicBezTo>
                  <a:pt x="147" y="234"/>
                  <a:pt x="148" y="235"/>
                  <a:pt x="149" y="237"/>
                </a:cubicBezTo>
                <a:cubicBezTo>
                  <a:pt x="149" y="238"/>
                  <a:pt x="150" y="238"/>
                  <a:pt x="151" y="238"/>
                </a:cubicBezTo>
                <a:cubicBezTo>
                  <a:pt x="151" y="238"/>
                  <a:pt x="152" y="238"/>
                  <a:pt x="152" y="238"/>
                </a:cubicBezTo>
                <a:cubicBezTo>
                  <a:pt x="153" y="238"/>
                  <a:pt x="154" y="236"/>
                  <a:pt x="153" y="235"/>
                </a:cubicBezTo>
                <a:cubicBezTo>
                  <a:pt x="147" y="221"/>
                  <a:pt x="136" y="209"/>
                  <a:pt x="129" y="207"/>
                </a:cubicBezTo>
                <a:cubicBezTo>
                  <a:pt x="125" y="205"/>
                  <a:pt x="108" y="191"/>
                  <a:pt x="98" y="182"/>
                </a:cubicBezTo>
                <a:cubicBezTo>
                  <a:pt x="93" y="178"/>
                  <a:pt x="90" y="175"/>
                  <a:pt x="88" y="173"/>
                </a:cubicBezTo>
                <a:cubicBezTo>
                  <a:pt x="84" y="170"/>
                  <a:pt x="85" y="166"/>
                  <a:pt x="87" y="164"/>
                </a:cubicBezTo>
                <a:cubicBezTo>
                  <a:pt x="87" y="163"/>
                  <a:pt x="90" y="160"/>
                  <a:pt x="94" y="163"/>
                </a:cubicBezTo>
                <a:cubicBezTo>
                  <a:pt x="95" y="163"/>
                  <a:pt x="96" y="164"/>
                  <a:pt x="98" y="165"/>
                </a:cubicBezTo>
                <a:cubicBezTo>
                  <a:pt x="103" y="169"/>
                  <a:pt x="111" y="175"/>
                  <a:pt x="115" y="179"/>
                </a:cubicBezTo>
                <a:cubicBezTo>
                  <a:pt x="117" y="181"/>
                  <a:pt x="119" y="180"/>
                  <a:pt x="119" y="180"/>
                </a:cubicBezTo>
                <a:cubicBezTo>
                  <a:pt x="122" y="179"/>
                  <a:pt x="123" y="173"/>
                  <a:pt x="123" y="169"/>
                </a:cubicBezTo>
                <a:cubicBezTo>
                  <a:pt x="123" y="169"/>
                  <a:pt x="123" y="168"/>
                  <a:pt x="123" y="168"/>
                </a:cubicBezTo>
                <a:cubicBezTo>
                  <a:pt x="94" y="107"/>
                  <a:pt x="94" y="107"/>
                  <a:pt x="94" y="107"/>
                </a:cubicBezTo>
                <a:cubicBezTo>
                  <a:pt x="92" y="101"/>
                  <a:pt x="93" y="96"/>
                  <a:pt x="97" y="94"/>
                </a:cubicBezTo>
                <a:cubicBezTo>
                  <a:pt x="99" y="93"/>
                  <a:pt x="102" y="93"/>
                  <a:pt x="104" y="94"/>
                </a:cubicBezTo>
                <a:cubicBezTo>
                  <a:pt x="106" y="95"/>
                  <a:pt x="108" y="97"/>
                  <a:pt x="108" y="99"/>
                </a:cubicBezTo>
                <a:cubicBezTo>
                  <a:pt x="108" y="100"/>
                  <a:pt x="108" y="100"/>
                  <a:pt x="108" y="100"/>
                </a:cubicBezTo>
                <a:cubicBezTo>
                  <a:pt x="125" y="136"/>
                  <a:pt x="125" y="136"/>
                  <a:pt x="125" y="136"/>
                </a:cubicBezTo>
                <a:cubicBezTo>
                  <a:pt x="126" y="137"/>
                  <a:pt x="127" y="137"/>
                  <a:pt x="128" y="137"/>
                </a:cubicBezTo>
                <a:cubicBezTo>
                  <a:pt x="129" y="137"/>
                  <a:pt x="130" y="136"/>
                  <a:pt x="130" y="135"/>
                </a:cubicBezTo>
                <a:cubicBezTo>
                  <a:pt x="130" y="133"/>
                  <a:pt x="130" y="131"/>
                  <a:pt x="132" y="130"/>
                </a:cubicBezTo>
                <a:cubicBezTo>
                  <a:pt x="136" y="127"/>
                  <a:pt x="141" y="127"/>
                  <a:pt x="146" y="128"/>
                </a:cubicBezTo>
                <a:cubicBezTo>
                  <a:pt x="147" y="129"/>
                  <a:pt x="148" y="129"/>
                  <a:pt x="149" y="127"/>
                </a:cubicBezTo>
                <a:cubicBezTo>
                  <a:pt x="150" y="124"/>
                  <a:pt x="154" y="122"/>
                  <a:pt x="157" y="122"/>
                </a:cubicBezTo>
                <a:cubicBezTo>
                  <a:pt x="161" y="122"/>
                  <a:pt x="164" y="122"/>
                  <a:pt x="165" y="124"/>
                </a:cubicBezTo>
                <a:cubicBezTo>
                  <a:pt x="166" y="125"/>
                  <a:pt x="166" y="125"/>
                  <a:pt x="167" y="125"/>
                </a:cubicBezTo>
                <a:cubicBezTo>
                  <a:pt x="168" y="125"/>
                  <a:pt x="169" y="125"/>
                  <a:pt x="169" y="124"/>
                </a:cubicBezTo>
                <a:cubicBezTo>
                  <a:pt x="170" y="122"/>
                  <a:pt x="173" y="120"/>
                  <a:pt x="176" y="120"/>
                </a:cubicBezTo>
                <a:cubicBezTo>
                  <a:pt x="178" y="120"/>
                  <a:pt x="183" y="121"/>
                  <a:pt x="186" y="128"/>
                </a:cubicBezTo>
                <a:cubicBezTo>
                  <a:pt x="188" y="132"/>
                  <a:pt x="190" y="140"/>
                  <a:pt x="192" y="148"/>
                </a:cubicBezTo>
                <a:cubicBezTo>
                  <a:pt x="194" y="156"/>
                  <a:pt x="196" y="164"/>
                  <a:pt x="198" y="167"/>
                </a:cubicBezTo>
                <a:cubicBezTo>
                  <a:pt x="199" y="170"/>
                  <a:pt x="199" y="175"/>
                  <a:pt x="198" y="180"/>
                </a:cubicBezTo>
                <a:cubicBezTo>
                  <a:pt x="198" y="188"/>
                  <a:pt x="197" y="198"/>
                  <a:pt x="201" y="207"/>
                </a:cubicBezTo>
                <a:cubicBezTo>
                  <a:pt x="202" y="208"/>
                  <a:pt x="203" y="208"/>
                  <a:pt x="204" y="208"/>
                </a:cubicBezTo>
                <a:cubicBezTo>
                  <a:pt x="205" y="207"/>
                  <a:pt x="206" y="206"/>
                  <a:pt x="205" y="205"/>
                </a:cubicBezTo>
                <a:close/>
                <a:moveTo>
                  <a:pt x="151" y="119"/>
                </a:moveTo>
                <a:cubicBezTo>
                  <a:pt x="149" y="120"/>
                  <a:pt x="147" y="122"/>
                  <a:pt x="145" y="124"/>
                </a:cubicBezTo>
                <a:cubicBezTo>
                  <a:pt x="140" y="122"/>
                  <a:pt x="134" y="123"/>
                  <a:pt x="130" y="126"/>
                </a:cubicBezTo>
                <a:cubicBezTo>
                  <a:pt x="129" y="127"/>
                  <a:pt x="128" y="127"/>
                  <a:pt x="127" y="128"/>
                </a:cubicBezTo>
                <a:cubicBezTo>
                  <a:pt x="113" y="98"/>
                  <a:pt x="113" y="98"/>
                  <a:pt x="113" y="98"/>
                </a:cubicBezTo>
                <a:cubicBezTo>
                  <a:pt x="112" y="94"/>
                  <a:pt x="109" y="91"/>
                  <a:pt x="106" y="89"/>
                </a:cubicBezTo>
                <a:cubicBezTo>
                  <a:pt x="102" y="88"/>
                  <a:pt x="99" y="88"/>
                  <a:pt x="95" y="89"/>
                </a:cubicBezTo>
                <a:cubicBezTo>
                  <a:pt x="89" y="92"/>
                  <a:pt x="86" y="101"/>
                  <a:pt x="90" y="109"/>
                </a:cubicBezTo>
                <a:cubicBezTo>
                  <a:pt x="119" y="169"/>
                  <a:pt x="119" y="169"/>
                  <a:pt x="119" y="169"/>
                </a:cubicBezTo>
                <a:cubicBezTo>
                  <a:pt x="119" y="172"/>
                  <a:pt x="118" y="174"/>
                  <a:pt x="118" y="175"/>
                </a:cubicBezTo>
                <a:cubicBezTo>
                  <a:pt x="113" y="171"/>
                  <a:pt x="106" y="166"/>
                  <a:pt x="100" y="162"/>
                </a:cubicBezTo>
                <a:cubicBezTo>
                  <a:pt x="99" y="161"/>
                  <a:pt x="98" y="160"/>
                  <a:pt x="97" y="159"/>
                </a:cubicBezTo>
                <a:cubicBezTo>
                  <a:pt x="92" y="156"/>
                  <a:pt x="87" y="157"/>
                  <a:pt x="83" y="161"/>
                </a:cubicBezTo>
                <a:cubicBezTo>
                  <a:pt x="80" y="166"/>
                  <a:pt x="79" y="173"/>
                  <a:pt x="85" y="177"/>
                </a:cubicBezTo>
                <a:cubicBezTo>
                  <a:pt x="87" y="178"/>
                  <a:pt x="91" y="182"/>
                  <a:pt x="95" y="186"/>
                </a:cubicBezTo>
                <a:cubicBezTo>
                  <a:pt x="96" y="186"/>
                  <a:pt x="97" y="187"/>
                  <a:pt x="98" y="188"/>
                </a:cubicBezTo>
                <a:cubicBezTo>
                  <a:pt x="21" y="188"/>
                  <a:pt x="21" y="188"/>
                  <a:pt x="21" y="188"/>
                </a:cubicBezTo>
                <a:cubicBezTo>
                  <a:pt x="21" y="22"/>
                  <a:pt x="21" y="22"/>
                  <a:pt x="21" y="22"/>
                </a:cubicBezTo>
                <a:cubicBezTo>
                  <a:pt x="151" y="22"/>
                  <a:pt x="151" y="22"/>
                  <a:pt x="151" y="22"/>
                </a:cubicBezTo>
                <a:lnTo>
                  <a:pt x="151" y="119"/>
                </a:lnTo>
                <a:close/>
                <a:moveTo>
                  <a:pt x="167" y="119"/>
                </a:moveTo>
                <a:cubicBezTo>
                  <a:pt x="167" y="119"/>
                  <a:pt x="167" y="119"/>
                  <a:pt x="167" y="119"/>
                </a:cubicBezTo>
                <a:cubicBezTo>
                  <a:pt x="164" y="118"/>
                  <a:pt x="161" y="117"/>
                  <a:pt x="157" y="117"/>
                </a:cubicBezTo>
                <a:cubicBezTo>
                  <a:pt x="156" y="117"/>
                  <a:pt x="156" y="117"/>
                  <a:pt x="155" y="118"/>
                </a:cubicBezTo>
                <a:cubicBezTo>
                  <a:pt x="155" y="20"/>
                  <a:pt x="155" y="20"/>
                  <a:pt x="155" y="20"/>
                </a:cubicBezTo>
                <a:cubicBezTo>
                  <a:pt x="155" y="19"/>
                  <a:pt x="154" y="18"/>
                  <a:pt x="153" y="18"/>
                </a:cubicBezTo>
                <a:cubicBezTo>
                  <a:pt x="19" y="18"/>
                  <a:pt x="19" y="18"/>
                  <a:pt x="19" y="18"/>
                </a:cubicBezTo>
                <a:cubicBezTo>
                  <a:pt x="18" y="18"/>
                  <a:pt x="17" y="19"/>
                  <a:pt x="17" y="20"/>
                </a:cubicBezTo>
                <a:cubicBezTo>
                  <a:pt x="17" y="190"/>
                  <a:pt x="17" y="190"/>
                  <a:pt x="17" y="190"/>
                </a:cubicBezTo>
                <a:cubicBezTo>
                  <a:pt x="17" y="191"/>
                  <a:pt x="18" y="192"/>
                  <a:pt x="19" y="192"/>
                </a:cubicBezTo>
                <a:cubicBezTo>
                  <a:pt x="103" y="192"/>
                  <a:pt x="103" y="192"/>
                  <a:pt x="103" y="192"/>
                </a:cubicBezTo>
                <a:cubicBezTo>
                  <a:pt x="115" y="202"/>
                  <a:pt x="124" y="210"/>
                  <a:pt x="127" y="211"/>
                </a:cubicBezTo>
                <a:cubicBezTo>
                  <a:pt x="131" y="212"/>
                  <a:pt x="138" y="219"/>
                  <a:pt x="144" y="228"/>
                </a:cubicBezTo>
                <a:cubicBezTo>
                  <a:pt x="14" y="228"/>
                  <a:pt x="14" y="228"/>
                  <a:pt x="14" y="228"/>
                </a:cubicBezTo>
                <a:cubicBezTo>
                  <a:pt x="10" y="228"/>
                  <a:pt x="5" y="224"/>
                  <a:pt x="5" y="219"/>
                </a:cubicBezTo>
                <a:cubicBezTo>
                  <a:pt x="5" y="14"/>
                  <a:pt x="5" y="14"/>
                  <a:pt x="5" y="14"/>
                </a:cubicBezTo>
                <a:cubicBezTo>
                  <a:pt x="5" y="8"/>
                  <a:pt x="10" y="5"/>
                  <a:pt x="14" y="5"/>
                </a:cubicBezTo>
                <a:cubicBezTo>
                  <a:pt x="158" y="5"/>
                  <a:pt x="158" y="5"/>
                  <a:pt x="158" y="5"/>
                </a:cubicBezTo>
                <a:cubicBezTo>
                  <a:pt x="162" y="5"/>
                  <a:pt x="167" y="8"/>
                  <a:pt x="167" y="14"/>
                </a:cubicBezTo>
                <a:lnTo>
                  <a:pt x="167"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9"/>
          <p:cNvSpPr>
            <a:spLocks noEditPoints="1"/>
          </p:cNvSpPr>
          <p:nvPr/>
        </p:nvSpPr>
        <p:spPr bwMode="auto">
          <a:xfrm>
            <a:off x="2923713" y="3343410"/>
            <a:ext cx="346761" cy="592271"/>
          </a:xfrm>
          <a:custGeom>
            <a:avLst/>
            <a:gdLst>
              <a:gd name="T0" fmla="*/ 120 w 138"/>
              <a:gd name="T1" fmla="*/ 0 h 236"/>
              <a:gd name="T2" fmla="*/ 18 w 138"/>
              <a:gd name="T3" fmla="*/ 0 h 236"/>
              <a:gd name="T4" fmla="*/ 0 w 138"/>
              <a:gd name="T5" fmla="*/ 18 h 236"/>
              <a:gd name="T6" fmla="*/ 0 w 138"/>
              <a:gd name="T7" fmla="*/ 219 h 236"/>
              <a:gd name="T8" fmla="*/ 18 w 138"/>
              <a:gd name="T9" fmla="*/ 236 h 236"/>
              <a:gd name="T10" fmla="*/ 120 w 138"/>
              <a:gd name="T11" fmla="*/ 236 h 236"/>
              <a:gd name="T12" fmla="*/ 138 w 138"/>
              <a:gd name="T13" fmla="*/ 219 h 236"/>
              <a:gd name="T14" fmla="*/ 138 w 138"/>
              <a:gd name="T15" fmla="*/ 18 h 236"/>
              <a:gd name="T16" fmla="*/ 120 w 138"/>
              <a:gd name="T17" fmla="*/ 0 h 236"/>
              <a:gd name="T18" fmla="*/ 133 w 138"/>
              <a:gd name="T19" fmla="*/ 219 h 236"/>
              <a:gd name="T20" fmla="*/ 120 w 138"/>
              <a:gd name="T21" fmla="*/ 232 h 236"/>
              <a:gd name="T22" fmla="*/ 18 w 138"/>
              <a:gd name="T23" fmla="*/ 232 h 236"/>
              <a:gd name="T24" fmla="*/ 5 w 138"/>
              <a:gd name="T25" fmla="*/ 219 h 236"/>
              <a:gd name="T26" fmla="*/ 5 w 138"/>
              <a:gd name="T27" fmla="*/ 199 h 236"/>
              <a:gd name="T28" fmla="*/ 133 w 138"/>
              <a:gd name="T29" fmla="*/ 199 h 236"/>
              <a:gd name="T30" fmla="*/ 133 w 138"/>
              <a:gd name="T31" fmla="*/ 219 h 236"/>
              <a:gd name="T32" fmla="*/ 133 w 138"/>
              <a:gd name="T33" fmla="*/ 194 h 236"/>
              <a:gd name="T34" fmla="*/ 5 w 138"/>
              <a:gd name="T35" fmla="*/ 194 h 236"/>
              <a:gd name="T36" fmla="*/ 5 w 138"/>
              <a:gd name="T37" fmla="*/ 35 h 236"/>
              <a:gd name="T38" fmla="*/ 133 w 138"/>
              <a:gd name="T39" fmla="*/ 35 h 236"/>
              <a:gd name="T40" fmla="*/ 133 w 138"/>
              <a:gd name="T41" fmla="*/ 194 h 236"/>
              <a:gd name="T42" fmla="*/ 133 w 138"/>
              <a:gd name="T43" fmla="*/ 30 h 236"/>
              <a:gd name="T44" fmla="*/ 5 w 138"/>
              <a:gd name="T45" fmla="*/ 30 h 236"/>
              <a:gd name="T46" fmla="*/ 5 w 138"/>
              <a:gd name="T47" fmla="*/ 18 h 236"/>
              <a:gd name="T48" fmla="*/ 18 w 138"/>
              <a:gd name="T49" fmla="*/ 5 h 236"/>
              <a:gd name="T50" fmla="*/ 120 w 138"/>
              <a:gd name="T51" fmla="*/ 5 h 236"/>
              <a:gd name="T52" fmla="*/ 133 w 138"/>
              <a:gd name="T53" fmla="*/ 18 h 236"/>
              <a:gd name="T54" fmla="*/ 133 w 138"/>
              <a:gd name="T55" fmla="*/ 30 h 236"/>
              <a:gd name="T56" fmla="*/ 87 w 138"/>
              <a:gd name="T57" fmla="*/ 16 h 236"/>
              <a:gd name="T58" fmla="*/ 51 w 138"/>
              <a:gd name="T59" fmla="*/ 16 h 236"/>
              <a:gd name="T60" fmla="*/ 49 w 138"/>
              <a:gd name="T61" fmla="*/ 18 h 236"/>
              <a:gd name="T62" fmla="*/ 51 w 138"/>
              <a:gd name="T63" fmla="*/ 20 h 236"/>
              <a:gd name="T64" fmla="*/ 87 w 138"/>
              <a:gd name="T65" fmla="*/ 20 h 236"/>
              <a:gd name="T66" fmla="*/ 89 w 138"/>
              <a:gd name="T67" fmla="*/ 18 h 236"/>
              <a:gd name="T68" fmla="*/ 87 w 138"/>
              <a:gd name="T69" fmla="*/ 16 h 236"/>
              <a:gd name="T70" fmla="*/ 69 w 138"/>
              <a:gd name="T71" fmla="*/ 226 h 236"/>
              <a:gd name="T72" fmla="*/ 79 w 138"/>
              <a:gd name="T73" fmla="*/ 216 h 236"/>
              <a:gd name="T74" fmla="*/ 69 w 138"/>
              <a:gd name="T75" fmla="*/ 205 h 236"/>
              <a:gd name="T76" fmla="*/ 59 w 138"/>
              <a:gd name="T77" fmla="*/ 216 h 236"/>
              <a:gd name="T78" fmla="*/ 69 w 138"/>
              <a:gd name="T79" fmla="*/ 226 h 236"/>
              <a:gd name="T80" fmla="*/ 69 w 138"/>
              <a:gd name="T81" fmla="*/ 210 h 236"/>
              <a:gd name="T82" fmla="*/ 75 w 138"/>
              <a:gd name="T83" fmla="*/ 216 h 236"/>
              <a:gd name="T84" fmla="*/ 69 w 138"/>
              <a:gd name="T85" fmla="*/ 221 h 236"/>
              <a:gd name="T86" fmla="*/ 63 w 138"/>
              <a:gd name="T87" fmla="*/ 216 h 236"/>
              <a:gd name="T88" fmla="*/ 69 w 138"/>
              <a:gd name="T89" fmla="*/ 21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 h="236">
                <a:moveTo>
                  <a:pt x="120" y="0"/>
                </a:moveTo>
                <a:cubicBezTo>
                  <a:pt x="18" y="0"/>
                  <a:pt x="18" y="0"/>
                  <a:pt x="18" y="0"/>
                </a:cubicBezTo>
                <a:cubicBezTo>
                  <a:pt x="8" y="0"/>
                  <a:pt x="0" y="8"/>
                  <a:pt x="0" y="18"/>
                </a:cubicBezTo>
                <a:cubicBezTo>
                  <a:pt x="0" y="219"/>
                  <a:pt x="0" y="219"/>
                  <a:pt x="0" y="219"/>
                </a:cubicBezTo>
                <a:cubicBezTo>
                  <a:pt x="0" y="228"/>
                  <a:pt x="8" y="236"/>
                  <a:pt x="18" y="236"/>
                </a:cubicBezTo>
                <a:cubicBezTo>
                  <a:pt x="120" y="236"/>
                  <a:pt x="120" y="236"/>
                  <a:pt x="120" y="236"/>
                </a:cubicBezTo>
                <a:cubicBezTo>
                  <a:pt x="130" y="236"/>
                  <a:pt x="138" y="228"/>
                  <a:pt x="138" y="219"/>
                </a:cubicBezTo>
                <a:cubicBezTo>
                  <a:pt x="138" y="18"/>
                  <a:pt x="138" y="18"/>
                  <a:pt x="138" y="18"/>
                </a:cubicBezTo>
                <a:cubicBezTo>
                  <a:pt x="138" y="8"/>
                  <a:pt x="130" y="0"/>
                  <a:pt x="120" y="0"/>
                </a:cubicBezTo>
                <a:close/>
                <a:moveTo>
                  <a:pt x="133" y="219"/>
                </a:moveTo>
                <a:cubicBezTo>
                  <a:pt x="133" y="226"/>
                  <a:pt x="127" y="232"/>
                  <a:pt x="120" y="232"/>
                </a:cubicBezTo>
                <a:cubicBezTo>
                  <a:pt x="18" y="232"/>
                  <a:pt x="18" y="232"/>
                  <a:pt x="18" y="232"/>
                </a:cubicBezTo>
                <a:cubicBezTo>
                  <a:pt x="11" y="232"/>
                  <a:pt x="5" y="226"/>
                  <a:pt x="5" y="219"/>
                </a:cubicBezTo>
                <a:cubicBezTo>
                  <a:pt x="5" y="199"/>
                  <a:pt x="5" y="199"/>
                  <a:pt x="5" y="199"/>
                </a:cubicBezTo>
                <a:cubicBezTo>
                  <a:pt x="133" y="199"/>
                  <a:pt x="133" y="199"/>
                  <a:pt x="133" y="199"/>
                </a:cubicBezTo>
                <a:lnTo>
                  <a:pt x="133" y="219"/>
                </a:lnTo>
                <a:close/>
                <a:moveTo>
                  <a:pt x="133" y="194"/>
                </a:moveTo>
                <a:cubicBezTo>
                  <a:pt x="5" y="194"/>
                  <a:pt x="5" y="194"/>
                  <a:pt x="5" y="194"/>
                </a:cubicBezTo>
                <a:cubicBezTo>
                  <a:pt x="5" y="35"/>
                  <a:pt x="5" y="35"/>
                  <a:pt x="5" y="35"/>
                </a:cubicBezTo>
                <a:cubicBezTo>
                  <a:pt x="133" y="35"/>
                  <a:pt x="133" y="35"/>
                  <a:pt x="133" y="35"/>
                </a:cubicBezTo>
                <a:lnTo>
                  <a:pt x="133" y="194"/>
                </a:lnTo>
                <a:close/>
                <a:moveTo>
                  <a:pt x="133" y="30"/>
                </a:moveTo>
                <a:cubicBezTo>
                  <a:pt x="5" y="30"/>
                  <a:pt x="5" y="30"/>
                  <a:pt x="5" y="30"/>
                </a:cubicBezTo>
                <a:cubicBezTo>
                  <a:pt x="5" y="18"/>
                  <a:pt x="5" y="18"/>
                  <a:pt x="5" y="18"/>
                </a:cubicBezTo>
                <a:cubicBezTo>
                  <a:pt x="5" y="11"/>
                  <a:pt x="11" y="5"/>
                  <a:pt x="18" y="5"/>
                </a:cubicBezTo>
                <a:cubicBezTo>
                  <a:pt x="120" y="5"/>
                  <a:pt x="120" y="5"/>
                  <a:pt x="120" y="5"/>
                </a:cubicBezTo>
                <a:cubicBezTo>
                  <a:pt x="127" y="5"/>
                  <a:pt x="133" y="11"/>
                  <a:pt x="133" y="18"/>
                </a:cubicBezTo>
                <a:lnTo>
                  <a:pt x="133" y="30"/>
                </a:lnTo>
                <a:close/>
                <a:moveTo>
                  <a:pt x="87" y="16"/>
                </a:moveTo>
                <a:cubicBezTo>
                  <a:pt x="51" y="16"/>
                  <a:pt x="51" y="16"/>
                  <a:pt x="51" y="16"/>
                </a:cubicBezTo>
                <a:cubicBezTo>
                  <a:pt x="50" y="16"/>
                  <a:pt x="49" y="17"/>
                  <a:pt x="49" y="18"/>
                </a:cubicBezTo>
                <a:cubicBezTo>
                  <a:pt x="49" y="19"/>
                  <a:pt x="50" y="20"/>
                  <a:pt x="51" y="20"/>
                </a:cubicBezTo>
                <a:cubicBezTo>
                  <a:pt x="87" y="20"/>
                  <a:pt x="87" y="20"/>
                  <a:pt x="87" y="20"/>
                </a:cubicBezTo>
                <a:cubicBezTo>
                  <a:pt x="88" y="20"/>
                  <a:pt x="89" y="19"/>
                  <a:pt x="89" y="18"/>
                </a:cubicBezTo>
                <a:cubicBezTo>
                  <a:pt x="89" y="17"/>
                  <a:pt x="88" y="16"/>
                  <a:pt x="87" y="16"/>
                </a:cubicBezTo>
                <a:close/>
                <a:moveTo>
                  <a:pt x="69" y="226"/>
                </a:moveTo>
                <a:cubicBezTo>
                  <a:pt x="75" y="226"/>
                  <a:pt x="79" y="221"/>
                  <a:pt x="79" y="216"/>
                </a:cubicBezTo>
                <a:cubicBezTo>
                  <a:pt x="79" y="210"/>
                  <a:pt x="75" y="205"/>
                  <a:pt x="69" y="205"/>
                </a:cubicBezTo>
                <a:cubicBezTo>
                  <a:pt x="63" y="205"/>
                  <a:pt x="59" y="210"/>
                  <a:pt x="59" y="216"/>
                </a:cubicBezTo>
                <a:cubicBezTo>
                  <a:pt x="59" y="221"/>
                  <a:pt x="63" y="226"/>
                  <a:pt x="69" y="226"/>
                </a:cubicBezTo>
                <a:close/>
                <a:moveTo>
                  <a:pt x="69" y="210"/>
                </a:moveTo>
                <a:cubicBezTo>
                  <a:pt x="72" y="210"/>
                  <a:pt x="75" y="213"/>
                  <a:pt x="75" y="216"/>
                </a:cubicBezTo>
                <a:cubicBezTo>
                  <a:pt x="75" y="219"/>
                  <a:pt x="72" y="221"/>
                  <a:pt x="69" y="221"/>
                </a:cubicBezTo>
                <a:cubicBezTo>
                  <a:pt x="66" y="221"/>
                  <a:pt x="63" y="219"/>
                  <a:pt x="63" y="216"/>
                </a:cubicBezTo>
                <a:cubicBezTo>
                  <a:pt x="63" y="213"/>
                  <a:pt x="66" y="210"/>
                  <a:pt x="69" y="2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10"/>
          <p:cNvSpPr>
            <a:spLocks noEditPoints="1"/>
          </p:cNvSpPr>
          <p:nvPr/>
        </p:nvSpPr>
        <p:spPr bwMode="auto">
          <a:xfrm>
            <a:off x="8870349" y="3402549"/>
            <a:ext cx="483849" cy="473993"/>
          </a:xfrm>
          <a:custGeom>
            <a:avLst/>
            <a:gdLst>
              <a:gd name="T0" fmla="*/ 44 w 193"/>
              <a:gd name="T1" fmla="*/ 157 h 189"/>
              <a:gd name="T2" fmla="*/ 17 w 193"/>
              <a:gd name="T3" fmla="*/ 182 h 189"/>
              <a:gd name="T4" fmla="*/ 7 w 193"/>
              <a:gd name="T5" fmla="*/ 175 h 189"/>
              <a:gd name="T6" fmla="*/ 32 w 193"/>
              <a:gd name="T7" fmla="*/ 145 h 189"/>
              <a:gd name="T8" fmla="*/ 33 w 193"/>
              <a:gd name="T9" fmla="*/ 140 h 189"/>
              <a:gd name="T10" fmla="*/ 2 w 193"/>
              <a:gd name="T11" fmla="*/ 174 h 189"/>
              <a:gd name="T12" fmla="*/ 0 w 193"/>
              <a:gd name="T13" fmla="*/ 189 h 189"/>
              <a:gd name="T14" fmla="*/ 3 w 193"/>
              <a:gd name="T15" fmla="*/ 189 h 189"/>
              <a:gd name="T16" fmla="*/ 42 w 193"/>
              <a:gd name="T17" fmla="*/ 177 h 189"/>
              <a:gd name="T18" fmla="*/ 46 w 193"/>
              <a:gd name="T19" fmla="*/ 154 h 189"/>
              <a:gd name="T20" fmla="*/ 120 w 193"/>
              <a:gd name="T21" fmla="*/ 46 h 189"/>
              <a:gd name="T22" fmla="*/ 132 w 193"/>
              <a:gd name="T23" fmla="*/ 73 h 189"/>
              <a:gd name="T24" fmla="*/ 143 w 193"/>
              <a:gd name="T25" fmla="*/ 46 h 189"/>
              <a:gd name="T26" fmla="*/ 140 w 193"/>
              <a:gd name="T27" fmla="*/ 65 h 189"/>
              <a:gd name="T28" fmla="*/ 124 w 193"/>
              <a:gd name="T29" fmla="*/ 65 h 189"/>
              <a:gd name="T30" fmla="*/ 132 w 193"/>
              <a:gd name="T31" fmla="*/ 46 h 189"/>
              <a:gd name="T32" fmla="*/ 140 w 193"/>
              <a:gd name="T33" fmla="*/ 65 h 189"/>
              <a:gd name="T34" fmla="*/ 176 w 193"/>
              <a:gd name="T35" fmla="*/ 0 h 189"/>
              <a:gd name="T36" fmla="*/ 79 w 193"/>
              <a:gd name="T37" fmla="*/ 65 h 189"/>
              <a:gd name="T38" fmla="*/ 14 w 193"/>
              <a:gd name="T39" fmla="*/ 95 h 189"/>
              <a:gd name="T40" fmla="*/ 17 w 193"/>
              <a:gd name="T41" fmla="*/ 98 h 189"/>
              <a:gd name="T42" fmla="*/ 46 w 193"/>
              <a:gd name="T43" fmla="*/ 101 h 189"/>
              <a:gd name="T44" fmla="*/ 36 w 193"/>
              <a:gd name="T45" fmla="*/ 120 h 189"/>
              <a:gd name="T46" fmla="*/ 65 w 193"/>
              <a:gd name="T47" fmla="*/ 155 h 189"/>
              <a:gd name="T48" fmla="*/ 79 w 193"/>
              <a:gd name="T49" fmla="*/ 143 h 189"/>
              <a:gd name="T50" fmla="*/ 88 w 193"/>
              <a:gd name="T51" fmla="*/ 144 h 189"/>
              <a:gd name="T52" fmla="*/ 91 w 193"/>
              <a:gd name="T53" fmla="*/ 172 h 189"/>
              <a:gd name="T54" fmla="*/ 93 w 193"/>
              <a:gd name="T55" fmla="*/ 175 h 189"/>
              <a:gd name="T56" fmla="*/ 121 w 193"/>
              <a:gd name="T57" fmla="*/ 151 h 189"/>
              <a:gd name="T58" fmla="*/ 160 w 193"/>
              <a:gd name="T59" fmla="*/ 78 h 189"/>
              <a:gd name="T60" fmla="*/ 21 w 193"/>
              <a:gd name="T61" fmla="*/ 92 h 189"/>
              <a:gd name="T62" fmla="*/ 74 w 193"/>
              <a:gd name="T63" fmla="*/ 69 h 189"/>
              <a:gd name="T64" fmla="*/ 21 w 193"/>
              <a:gd name="T65" fmla="*/ 92 h 189"/>
              <a:gd name="T66" fmla="*/ 49 w 193"/>
              <a:gd name="T67" fmla="*/ 140 h 189"/>
              <a:gd name="T68" fmla="*/ 48 w 193"/>
              <a:gd name="T69" fmla="*/ 115 h 189"/>
              <a:gd name="T70" fmla="*/ 75 w 193"/>
              <a:gd name="T71" fmla="*/ 141 h 189"/>
              <a:gd name="T72" fmla="*/ 117 w 193"/>
              <a:gd name="T73" fmla="*/ 149 h 189"/>
              <a:gd name="T74" fmla="*/ 94 w 193"/>
              <a:gd name="T75" fmla="*/ 138 h 189"/>
              <a:gd name="T76" fmla="*/ 117 w 193"/>
              <a:gd name="T77" fmla="*/ 149 h 189"/>
              <a:gd name="T78" fmla="*/ 90 w 193"/>
              <a:gd name="T79" fmla="*/ 135 h 189"/>
              <a:gd name="T80" fmla="*/ 84 w 193"/>
              <a:gd name="T81" fmla="*/ 140 h 189"/>
              <a:gd name="T82" fmla="*/ 49 w 193"/>
              <a:gd name="T83" fmla="*/ 104 h 189"/>
              <a:gd name="T84" fmla="*/ 54 w 193"/>
              <a:gd name="T85" fmla="*/ 99 h 189"/>
              <a:gd name="T86" fmla="*/ 176 w 193"/>
              <a:gd name="T87" fmla="*/ 4 h 189"/>
              <a:gd name="T88" fmla="*/ 157 w 193"/>
              <a:gd name="T89" fmla="*/ 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 h="189">
                <a:moveTo>
                  <a:pt x="46" y="154"/>
                </a:moveTo>
                <a:cubicBezTo>
                  <a:pt x="45" y="154"/>
                  <a:pt x="44" y="156"/>
                  <a:pt x="44" y="157"/>
                </a:cubicBezTo>
                <a:cubicBezTo>
                  <a:pt x="46" y="163"/>
                  <a:pt x="44" y="168"/>
                  <a:pt x="39" y="174"/>
                </a:cubicBezTo>
                <a:cubicBezTo>
                  <a:pt x="33" y="179"/>
                  <a:pt x="25" y="180"/>
                  <a:pt x="17" y="182"/>
                </a:cubicBezTo>
                <a:cubicBezTo>
                  <a:pt x="13" y="182"/>
                  <a:pt x="9" y="183"/>
                  <a:pt x="5" y="184"/>
                </a:cubicBezTo>
                <a:cubicBezTo>
                  <a:pt x="6" y="181"/>
                  <a:pt x="6" y="178"/>
                  <a:pt x="7" y="175"/>
                </a:cubicBezTo>
                <a:cubicBezTo>
                  <a:pt x="8" y="166"/>
                  <a:pt x="10" y="156"/>
                  <a:pt x="16" y="150"/>
                </a:cubicBezTo>
                <a:cubicBezTo>
                  <a:pt x="21" y="145"/>
                  <a:pt x="27" y="143"/>
                  <a:pt x="32" y="145"/>
                </a:cubicBezTo>
                <a:cubicBezTo>
                  <a:pt x="33" y="145"/>
                  <a:pt x="35" y="144"/>
                  <a:pt x="35" y="143"/>
                </a:cubicBezTo>
                <a:cubicBezTo>
                  <a:pt x="35" y="142"/>
                  <a:pt x="35" y="140"/>
                  <a:pt x="33" y="140"/>
                </a:cubicBezTo>
                <a:cubicBezTo>
                  <a:pt x="26" y="138"/>
                  <a:pt x="19" y="141"/>
                  <a:pt x="12" y="147"/>
                </a:cubicBezTo>
                <a:cubicBezTo>
                  <a:pt x="5" y="154"/>
                  <a:pt x="4" y="164"/>
                  <a:pt x="2" y="174"/>
                </a:cubicBezTo>
                <a:cubicBezTo>
                  <a:pt x="2" y="178"/>
                  <a:pt x="1" y="183"/>
                  <a:pt x="0" y="186"/>
                </a:cubicBezTo>
                <a:cubicBezTo>
                  <a:pt x="0" y="187"/>
                  <a:pt x="0" y="188"/>
                  <a:pt x="0" y="189"/>
                </a:cubicBezTo>
                <a:cubicBezTo>
                  <a:pt x="1" y="189"/>
                  <a:pt x="1" y="189"/>
                  <a:pt x="2" y="189"/>
                </a:cubicBezTo>
                <a:cubicBezTo>
                  <a:pt x="2" y="189"/>
                  <a:pt x="3" y="189"/>
                  <a:pt x="3" y="189"/>
                </a:cubicBezTo>
                <a:cubicBezTo>
                  <a:pt x="7" y="188"/>
                  <a:pt x="12" y="187"/>
                  <a:pt x="17" y="186"/>
                </a:cubicBezTo>
                <a:cubicBezTo>
                  <a:pt x="26" y="185"/>
                  <a:pt x="36" y="183"/>
                  <a:pt x="42" y="177"/>
                </a:cubicBezTo>
                <a:cubicBezTo>
                  <a:pt x="48" y="171"/>
                  <a:pt x="51" y="163"/>
                  <a:pt x="49" y="156"/>
                </a:cubicBezTo>
                <a:cubicBezTo>
                  <a:pt x="49" y="154"/>
                  <a:pt x="47" y="154"/>
                  <a:pt x="46" y="154"/>
                </a:cubicBezTo>
                <a:close/>
                <a:moveTo>
                  <a:pt x="132" y="42"/>
                </a:moveTo>
                <a:cubicBezTo>
                  <a:pt x="127" y="42"/>
                  <a:pt x="123" y="43"/>
                  <a:pt x="120" y="46"/>
                </a:cubicBezTo>
                <a:cubicBezTo>
                  <a:pt x="114" y="52"/>
                  <a:pt x="114" y="63"/>
                  <a:pt x="120" y="69"/>
                </a:cubicBezTo>
                <a:cubicBezTo>
                  <a:pt x="123" y="72"/>
                  <a:pt x="127" y="73"/>
                  <a:pt x="132" y="73"/>
                </a:cubicBezTo>
                <a:cubicBezTo>
                  <a:pt x="136" y="73"/>
                  <a:pt x="140" y="72"/>
                  <a:pt x="143" y="69"/>
                </a:cubicBezTo>
                <a:cubicBezTo>
                  <a:pt x="149" y="63"/>
                  <a:pt x="149" y="52"/>
                  <a:pt x="143" y="46"/>
                </a:cubicBezTo>
                <a:cubicBezTo>
                  <a:pt x="140" y="43"/>
                  <a:pt x="136" y="42"/>
                  <a:pt x="132" y="42"/>
                </a:cubicBezTo>
                <a:close/>
                <a:moveTo>
                  <a:pt x="140" y="65"/>
                </a:moveTo>
                <a:cubicBezTo>
                  <a:pt x="137" y="68"/>
                  <a:pt x="135" y="69"/>
                  <a:pt x="132" y="69"/>
                </a:cubicBezTo>
                <a:cubicBezTo>
                  <a:pt x="129" y="69"/>
                  <a:pt x="126" y="68"/>
                  <a:pt x="124" y="65"/>
                </a:cubicBezTo>
                <a:cubicBezTo>
                  <a:pt x="119" y="61"/>
                  <a:pt x="119" y="54"/>
                  <a:pt x="124" y="50"/>
                </a:cubicBezTo>
                <a:cubicBezTo>
                  <a:pt x="126" y="47"/>
                  <a:pt x="129" y="46"/>
                  <a:pt x="132" y="46"/>
                </a:cubicBezTo>
                <a:cubicBezTo>
                  <a:pt x="135" y="46"/>
                  <a:pt x="137" y="47"/>
                  <a:pt x="140" y="50"/>
                </a:cubicBezTo>
                <a:cubicBezTo>
                  <a:pt x="144" y="54"/>
                  <a:pt x="144" y="61"/>
                  <a:pt x="140" y="65"/>
                </a:cubicBezTo>
                <a:close/>
                <a:moveTo>
                  <a:pt x="187" y="2"/>
                </a:moveTo>
                <a:cubicBezTo>
                  <a:pt x="185" y="1"/>
                  <a:pt x="181" y="0"/>
                  <a:pt x="176" y="0"/>
                </a:cubicBezTo>
                <a:cubicBezTo>
                  <a:pt x="164" y="0"/>
                  <a:pt x="134" y="6"/>
                  <a:pt x="111" y="29"/>
                </a:cubicBezTo>
                <a:cubicBezTo>
                  <a:pt x="79" y="65"/>
                  <a:pt x="79" y="65"/>
                  <a:pt x="79" y="65"/>
                </a:cubicBezTo>
                <a:cubicBezTo>
                  <a:pt x="73" y="65"/>
                  <a:pt x="51" y="63"/>
                  <a:pt x="38" y="68"/>
                </a:cubicBezTo>
                <a:cubicBezTo>
                  <a:pt x="24" y="73"/>
                  <a:pt x="14" y="94"/>
                  <a:pt x="14" y="95"/>
                </a:cubicBezTo>
                <a:cubicBezTo>
                  <a:pt x="14" y="96"/>
                  <a:pt x="14" y="97"/>
                  <a:pt x="14" y="97"/>
                </a:cubicBezTo>
                <a:cubicBezTo>
                  <a:pt x="15" y="98"/>
                  <a:pt x="16" y="98"/>
                  <a:pt x="17" y="98"/>
                </a:cubicBezTo>
                <a:cubicBezTo>
                  <a:pt x="29" y="94"/>
                  <a:pt x="42" y="97"/>
                  <a:pt x="48" y="99"/>
                </a:cubicBezTo>
                <a:cubicBezTo>
                  <a:pt x="46" y="101"/>
                  <a:pt x="46" y="101"/>
                  <a:pt x="46" y="101"/>
                </a:cubicBezTo>
                <a:cubicBezTo>
                  <a:pt x="44" y="103"/>
                  <a:pt x="44" y="107"/>
                  <a:pt x="46" y="110"/>
                </a:cubicBezTo>
                <a:cubicBezTo>
                  <a:pt x="36" y="120"/>
                  <a:pt x="36" y="120"/>
                  <a:pt x="36" y="120"/>
                </a:cubicBezTo>
                <a:cubicBezTo>
                  <a:pt x="31" y="125"/>
                  <a:pt x="38" y="135"/>
                  <a:pt x="46" y="143"/>
                </a:cubicBezTo>
                <a:cubicBezTo>
                  <a:pt x="52" y="149"/>
                  <a:pt x="60" y="155"/>
                  <a:pt x="65" y="155"/>
                </a:cubicBezTo>
                <a:cubicBezTo>
                  <a:pt x="67" y="155"/>
                  <a:pt x="68" y="154"/>
                  <a:pt x="69" y="153"/>
                </a:cubicBezTo>
                <a:cubicBezTo>
                  <a:pt x="79" y="143"/>
                  <a:pt x="79" y="143"/>
                  <a:pt x="79" y="143"/>
                </a:cubicBezTo>
                <a:cubicBezTo>
                  <a:pt x="81" y="144"/>
                  <a:pt x="83" y="145"/>
                  <a:pt x="84" y="145"/>
                </a:cubicBezTo>
                <a:cubicBezTo>
                  <a:pt x="86" y="145"/>
                  <a:pt x="87" y="144"/>
                  <a:pt x="88" y="144"/>
                </a:cubicBezTo>
                <a:cubicBezTo>
                  <a:pt x="91" y="141"/>
                  <a:pt x="91" y="141"/>
                  <a:pt x="91" y="141"/>
                </a:cubicBezTo>
                <a:cubicBezTo>
                  <a:pt x="92" y="147"/>
                  <a:pt x="95" y="160"/>
                  <a:pt x="91" y="172"/>
                </a:cubicBezTo>
                <a:cubicBezTo>
                  <a:pt x="91" y="173"/>
                  <a:pt x="91" y="174"/>
                  <a:pt x="92" y="175"/>
                </a:cubicBezTo>
                <a:cubicBezTo>
                  <a:pt x="92" y="175"/>
                  <a:pt x="93" y="175"/>
                  <a:pt x="93" y="175"/>
                </a:cubicBezTo>
                <a:cubicBezTo>
                  <a:pt x="94" y="175"/>
                  <a:pt x="94" y="175"/>
                  <a:pt x="94" y="175"/>
                </a:cubicBezTo>
                <a:cubicBezTo>
                  <a:pt x="95" y="175"/>
                  <a:pt x="116" y="165"/>
                  <a:pt x="121" y="151"/>
                </a:cubicBezTo>
                <a:cubicBezTo>
                  <a:pt x="126" y="139"/>
                  <a:pt x="125" y="116"/>
                  <a:pt x="124" y="111"/>
                </a:cubicBezTo>
                <a:cubicBezTo>
                  <a:pt x="160" y="78"/>
                  <a:pt x="160" y="78"/>
                  <a:pt x="160" y="78"/>
                </a:cubicBezTo>
                <a:cubicBezTo>
                  <a:pt x="188" y="50"/>
                  <a:pt x="193" y="9"/>
                  <a:pt x="187" y="2"/>
                </a:cubicBezTo>
                <a:close/>
                <a:moveTo>
                  <a:pt x="21" y="92"/>
                </a:moveTo>
                <a:cubicBezTo>
                  <a:pt x="24" y="86"/>
                  <a:pt x="31" y="75"/>
                  <a:pt x="40" y="72"/>
                </a:cubicBezTo>
                <a:cubicBezTo>
                  <a:pt x="49" y="69"/>
                  <a:pt x="66" y="69"/>
                  <a:pt x="74" y="69"/>
                </a:cubicBezTo>
                <a:cubicBezTo>
                  <a:pt x="51" y="95"/>
                  <a:pt x="51" y="95"/>
                  <a:pt x="51" y="95"/>
                </a:cubicBezTo>
                <a:cubicBezTo>
                  <a:pt x="47" y="93"/>
                  <a:pt x="34" y="89"/>
                  <a:pt x="21" y="92"/>
                </a:cubicBezTo>
                <a:close/>
                <a:moveTo>
                  <a:pt x="66" y="150"/>
                </a:moveTo>
                <a:cubicBezTo>
                  <a:pt x="65" y="151"/>
                  <a:pt x="58" y="148"/>
                  <a:pt x="49" y="140"/>
                </a:cubicBezTo>
                <a:cubicBezTo>
                  <a:pt x="41" y="132"/>
                  <a:pt x="38" y="125"/>
                  <a:pt x="39" y="123"/>
                </a:cubicBezTo>
                <a:cubicBezTo>
                  <a:pt x="48" y="115"/>
                  <a:pt x="48" y="115"/>
                  <a:pt x="48" y="115"/>
                </a:cubicBezTo>
                <a:cubicBezTo>
                  <a:pt x="51" y="120"/>
                  <a:pt x="56" y="125"/>
                  <a:pt x="60" y="129"/>
                </a:cubicBezTo>
                <a:cubicBezTo>
                  <a:pt x="65" y="134"/>
                  <a:pt x="70" y="138"/>
                  <a:pt x="75" y="141"/>
                </a:cubicBezTo>
                <a:lnTo>
                  <a:pt x="66" y="150"/>
                </a:lnTo>
                <a:close/>
                <a:moveTo>
                  <a:pt x="117" y="149"/>
                </a:moveTo>
                <a:cubicBezTo>
                  <a:pt x="114" y="158"/>
                  <a:pt x="103" y="165"/>
                  <a:pt x="97" y="169"/>
                </a:cubicBezTo>
                <a:cubicBezTo>
                  <a:pt x="100" y="155"/>
                  <a:pt x="96" y="142"/>
                  <a:pt x="94" y="138"/>
                </a:cubicBezTo>
                <a:cubicBezTo>
                  <a:pt x="120" y="115"/>
                  <a:pt x="120" y="115"/>
                  <a:pt x="120" y="115"/>
                </a:cubicBezTo>
                <a:cubicBezTo>
                  <a:pt x="120" y="123"/>
                  <a:pt x="121" y="140"/>
                  <a:pt x="117" y="149"/>
                </a:cubicBezTo>
                <a:close/>
                <a:moveTo>
                  <a:pt x="90" y="135"/>
                </a:moveTo>
                <a:cubicBezTo>
                  <a:pt x="90" y="135"/>
                  <a:pt x="90" y="135"/>
                  <a:pt x="90" y="135"/>
                </a:cubicBezTo>
                <a:cubicBezTo>
                  <a:pt x="85" y="140"/>
                  <a:pt x="85" y="140"/>
                  <a:pt x="85" y="140"/>
                </a:cubicBezTo>
                <a:cubicBezTo>
                  <a:pt x="85" y="140"/>
                  <a:pt x="85" y="140"/>
                  <a:pt x="84" y="140"/>
                </a:cubicBezTo>
                <a:cubicBezTo>
                  <a:pt x="81" y="140"/>
                  <a:pt x="72" y="135"/>
                  <a:pt x="63" y="126"/>
                </a:cubicBezTo>
                <a:cubicBezTo>
                  <a:pt x="52" y="115"/>
                  <a:pt x="48" y="106"/>
                  <a:pt x="49" y="104"/>
                </a:cubicBezTo>
                <a:cubicBezTo>
                  <a:pt x="54" y="99"/>
                  <a:pt x="54" y="99"/>
                  <a:pt x="54" y="99"/>
                </a:cubicBezTo>
                <a:cubicBezTo>
                  <a:pt x="54" y="99"/>
                  <a:pt x="54" y="99"/>
                  <a:pt x="54" y="99"/>
                </a:cubicBezTo>
                <a:cubicBezTo>
                  <a:pt x="114" y="32"/>
                  <a:pt x="114" y="32"/>
                  <a:pt x="114" y="32"/>
                </a:cubicBezTo>
                <a:cubicBezTo>
                  <a:pt x="135" y="12"/>
                  <a:pt x="163" y="4"/>
                  <a:pt x="176" y="4"/>
                </a:cubicBezTo>
                <a:cubicBezTo>
                  <a:pt x="181" y="4"/>
                  <a:pt x="183" y="5"/>
                  <a:pt x="183" y="6"/>
                </a:cubicBezTo>
                <a:cubicBezTo>
                  <a:pt x="188" y="10"/>
                  <a:pt x="184" y="48"/>
                  <a:pt x="157" y="75"/>
                </a:cubicBezTo>
                <a:lnTo>
                  <a:pt x="90"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13"/>
          <p:cNvSpPr>
            <a:spLocks noEditPoints="1"/>
          </p:cNvSpPr>
          <p:nvPr/>
        </p:nvSpPr>
        <p:spPr bwMode="auto">
          <a:xfrm>
            <a:off x="3071229" y="5081081"/>
            <a:ext cx="423815" cy="413959"/>
          </a:xfrm>
          <a:custGeom>
            <a:avLst/>
            <a:gdLst>
              <a:gd name="T0" fmla="*/ 153 w 169"/>
              <a:gd name="T1" fmla="*/ 144 h 165"/>
              <a:gd name="T2" fmla="*/ 134 w 169"/>
              <a:gd name="T3" fmla="*/ 144 h 165"/>
              <a:gd name="T4" fmla="*/ 144 w 169"/>
              <a:gd name="T5" fmla="*/ 139 h 165"/>
              <a:gd name="T6" fmla="*/ 144 w 169"/>
              <a:gd name="T7" fmla="*/ 149 h 165"/>
              <a:gd name="T8" fmla="*/ 144 w 169"/>
              <a:gd name="T9" fmla="*/ 139 h 165"/>
              <a:gd name="T10" fmla="*/ 168 w 169"/>
              <a:gd name="T11" fmla="*/ 49 h 165"/>
              <a:gd name="T12" fmla="*/ 143 w 169"/>
              <a:gd name="T13" fmla="*/ 0 h 165"/>
              <a:gd name="T14" fmla="*/ 24 w 169"/>
              <a:gd name="T15" fmla="*/ 2 h 165"/>
              <a:gd name="T16" fmla="*/ 0 w 169"/>
              <a:gd name="T17" fmla="*/ 49 h 165"/>
              <a:gd name="T18" fmla="*/ 0 w 169"/>
              <a:gd name="T19" fmla="*/ 163 h 165"/>
              <a:gd name="T20" fmla="*/ 166 w 169"/>
              <a:gd name="T21" fmla="*/ 165 h 165"/>
              <a:gd name="T22" fmla="*/ 169 w 169"/>
              <a:gd name="T23" fmla="*/ 50 h 165"/>
              <a:gd name="T24" fmla="*/ 27 w 169"/>
              <a:gd name="T25" fmla="*/ 5 h 165"/>
              <a:gd name="T26" fmla="*/ 163 w 169"/>
              <a:gd name="T27" fmla="*/ 48 h 165"/>
              <a:gd name="T28" fmla="*/ 27 w 169"/>
              <a:gd name="T29" fmla="*/ 5 h 165"/>
              <a:gd name="T30" fmla="*/ 5 w 169"/>
              <a:gd name="T31" fmla="*/ 160 h 165"/>
              <a:gd name="T32" fmla="*/ 164 w 169"/>
              <a:gd name="T33" fmla="*/ 127 h 165"/>
              <a:gd name="T34" fmla="*/ 164 w 169"/>
              <a:gd name="T35" fmla="*/ 123 h 165"/>
              <a:gd name="T36" fmla="*/ 5 w 169"/>
              <a:gd name="T37" fmla="*/ 90 h 165"/>
              <a:gd name="T38" fmla="*/ 164 w 169"/>
              <a:gd name="T39" fmla="*/ 123 h 165"/>
              <a:gd name="T40" fmla="*/ 5 w 169"/>
              <a:gd name="T41" fmla="*/ 85 h 165"/>
              <a:gd name="T42" fmla="*/ 164 w 169"/>
              <a:gd name="T43" fmla="*/ 53 h 165"/>
              <a:gd name="T44" fmla="*/ 122 w 169"/>
              <a:gd name="T45" fmla="*/ 79 h 165"/>
              <a:gd name="T46" fmla="*/ 122 w 169"/>
              <a:gd name="T47" fmla="*/ 59 h 165"/>
              <a:gd name="T48" fmla="*/ 122 w 169"/>
              <a:gd name="T49" fmla="*/ 79 h 165"/>
              <a:gd name="T50" fmla="*/ 127 w 169"/>
              <a:gd name="T51" fmla="*/ 69 h 165"/>
              <a:gd name="T52" fmla="*/ 117 w 169"/>
              <a:gd name="T53" fmla="*/ 69 h 165"/>
              <a:gd name="T54" fmla="*/ 144 w 169"/>
              <a:gd name="T55" fmla="*/ 79 h 165"/>
              <a:gd name="T56" fmla="*/ 144 w 169"/>
              <a:gd name="T57" fmla="*/ 59 h 165"/>
              <a:gd name="T58" fmla="*/ 144 w 169"/>
              <a:gd name="T59" fmla="*/ 79 h 165"/>
              <a:gd name="T60" fmla="*/ 149 w 169"/>
              <a:gd name="T61" fmla="*/ 69 h 165"/>
              <a:gd name="T62" fmla="*/ 139 w 169"/>
              <a:gd name="T63" fmla="*/ 69 h 165"/>
              <a:gd name="T64" fmla="*/ 122 w 169"/>
              <a:gd name="T65" fmla="*/ 116 h 165"/>
              <a:gd name="T66" fmla="*/ 122 w 169"/>
              <a:gd name="T67" fmla="*/ 97 h 165"/>
              <a:gd name="T68" fmla="*/ 122 w 169"/>
              <a:gd name="T69" fmla="*/ 116 h 165"/>
              <a:gd name="T70" fmla="*/ 127 w 169"/>
              <a:gd name="T71" fmla="*/ 106 h 165"/>
              <a:gd name="T72" fmla="*/ 117 w 169"/>
              <a:gd name="T73" fmla="*/ 106 h 165"/>
              <a:gd name="T74" fmla="*/ 122 w 169"/>
              <a:gd name="T75" fmla="*/ 154 h 165"/>
              <a:gd name="T76" fmla="*/ 122 w 169"/>
              <a:gd name="T77" fmla="*/ 134 h 165"/>
              <a:gd name="T78" fmla="*/ 122 w 169"/>
              <a:gd name="T79" fmla="*/ 154 h 165"/>
              <a:gd name="T80" fmla="*/ 127 w 169"/>
              <a:gd name="T81" fmla="*/ 144 h 165"/>
              <a:gd name="T82" fmla="*/ 117 w 169"/>
              <a:gd name="T83" fmla="*/ 144 h 165"/>
              <a:gd name="T84" fmla="*/ 144 w 169"/>
              <a:gd name="T85" fmla="*/ 116 h 165"/>
              <a:gd name="T86" fmla="*/ 144 w 169"/>
              <a:gd name="T87" fmla="*/ 97 h 165"/>
              <a:gd name="T88" fmla="*/ 144 w 169"/>
              <a:gd name="T89" fmla="*/ 116 h 165"/>
              <a:gd name="T90" fmla="*/ 149 w 169"/>
              <a:gd name="T91" fmla="*/ 106 h 165"/>
              <a:gd name="T92" fmla="*/ 139 w 169"/>
              <a:gd name="T93"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65">
                <a:moveTo>
                  <a:pt x="144" y="154"/>
                </a:moveTo>
                <a:cubicBezTo>
                  <a:pt x="149" y="154"/>
                  <a:pt x="153" y="149"/>
                  <a:pt x="153" y="144"/>
                </a:cubicBezTo>
                <a:cubicBezTo>
                  <a:pt x="153" y="139"/>
                  <a:pt x="149" y="134"/>
                  <a:pt x="144" y="134"/>
                </a:cubicBezTo>
                <a:cubicBezTo>
                  <a:pt x="138" y="134"/>
                  <a:pt x="134" y="139"/>
                  <a:pt x="134" y="144"/>
                </a:cubicBezTo>
                <a:cubicBezTo>
                  <a:pt x="134" y="149"/>
                  <a:pt x="138" y="154"/>
                  <a:pt x="144" y="154"/>
                </a:cubicBezTo>
                <a:close/>
                <a:moveTo>
                  <a:pt x="144" y="139"/>
                </a:moveTo>
                <a:cubicBezTo>
                  <a:pt x="146" y="139"/>
                  <a:pt x="149" y="141"/>
                  <a:pt x="149" y="144"/>
                </a:cubicBezTo>
                <a:cubicBezTo>
                  <a:pt x="149" y="147"/>
                  <a:pt x="146" y="149"/>
                  <a:pt x="144" y="149"/>
                </a:cubicBezTo>
                <a:cubicBezTo>
                  <a:pt x="141" y="149"/>
                  <a:pt x="139" y="147"/>
                  <a:pt x="139" y="144"/>
                </a:cubicBezTo>
                <a:cubicBezTo>
                  <a:pt x="139" y="141"/>
                  <a:pt x="141" y="139"/>
                  <a:pt x="144" y="139"/>
                </a:cubicBezTo>
                <a:close/>
                <a:moveTo>
                  <a:pt x="168" y="49"/>
                </a:moveTo>
                <a:cubicBezTo>
                  <a:pt x="168" y="49"/>
                  <a:pt x="168" y="49"/>
                  <a:pt x="168" y="49"/>
                </a:cubicBezTo>
                <a:cubicBezTo>
                  <a:pt x="145" y="2"/>
                  <a:pt x="145" y="2"/>
                  <a:pt x="145" y="2"/>
                </a:cubicBezTo>
                <a:cubicBezTo>
                  <a:pt x="145" y="1"/>
                  <a:pt x="144" y="0"/>
                  <a:pt x="143" y="0"/>
                </a:cubicBezTo>
                <a:cubicBezTo>
                  <a:pt x="26" y="0"/>
                  <a:pt x="26" y="0"/>
                  <a:pt x="26" y="0"/>
                </a:cubicBezTo>
                <a:cubicBezTo>
                  <a:pt x="25" y="0"/>
                  <a:pt x="24" y="1"/>
                  <a:pt x="24" y="2"/>
                </a:cubicBezTo>
                <a:cubicBezTo>
                  <a:pt x="0" y="49"/>
                  <a:pt x="0" y="49"/>
                  <a:pt x="0" y="49"/>
                </a:cubicBezTo>
                <a:cubicBezTo>
                  <a:pt x="0" y="49"/>
                  <a:pt x="0" y="49"/>
                  <a:pt x="0" y="49"/>
                </a:cubicBezTo>
                <a:cubicBezTo>
                  <a:pt x="0" y="50"/>
                  <a:pt x="0" y="50"/>
                  <a:pt x="0" y="50"/>
                </a:cubicBezTo>
                <a:cubicBezTo>
                  <a:pt x="0" y="163"/>
                  <a:pt x="0" y="163"/>
                  <a:pt x="0" y="163"/>
                </a:cubicBezTo>
                <a:cubicBezTo>
                  <a:pt x="0" y="164"/>
                  <a:pt x="1" y="165"/>
                  <a:pt x="2" y="165"/>
                </a:cubicBezTo>
                <a:cubicBezTo>
                  <a:pt x="166" y="165"/>
                  <a:pt x="166" y="165"/>
                  <a:pt x="166" y="165"/>
                </a:cubicBezTo>
                <a:cubicBezTo>
                  <a:pt x="168" y="165"/>
                  <a:pt x="169" y="164"/>
                  <a:pt x="169" y="163"/>
                </a:cubicBezTo>
                <a:cubicBezTo>
                  <a:pt x="169" y="50"/>
                  <a:pt x="169" y="50"/>
                  <a:pt x="169" y="50"/>
                </a:cubicBezTo>
                <a:cubicBezTo>
                  <a:pt x="169" y="50"/>
                  <a:pt x="169" y="50"/>
                  <a:pt x="168" y="49"/>
                </a:cubicBezTo>
                <a:close/>
                <a:moveTo>
                  <a:pt x="27" y="5"/>
                </a:moveTo>
                <a:cubicBezTo>
                  <a:pt x="141" y="5"/>
                  <a:pt x="141" y="5"/>
                  <a:pt x="141" y="5"/>
                </a:cubicBezTo>
                <a:cubicBezTo>
                  <a:pt x="163" y="48"/>
                  <a:pt x="163" y="48"/>
                  <a:pt x="163" y="48"/>
                </a:cubicBezTo>
                <a:cubicBezTo>
                  <a:pt x="6" y="48"/>
                  <a:pt x="6" y="48"/>
                  <a:pt x="6" y="48"/>
                </a:cubicBezTo>
                <a:lnTo>
                  <a:pt x="27" y="5"/>
                </a:lnTo>
                <a:close/>
                <a:moveTo>
                  <a:pt x="164" y="160"/>
                </a:moveTo>
                <a:cubicBezTo>
                  <a:pt x="5" y="160"/>
                  <a:pt x="5" y="160"/>
                  <a:pt x="5" y="160"/>
                </a:cubicBezTo>
                <a:cubicBezTo>
                  <a:pt x="5" y="127"/>
                  <a:pt x="5" y="127"/>
                  <a:pt x="5" y="127"/>
                </a:cubicBezTo>
                <a:cubicBezTo>
                  <a:pt x="164" y="127"/>
                  <a:pt x="164" y="127"/>
                  <a:pt x="164" y="127"/>
                </a:cubicBezTo>
                <a:lnTo>
                  <a:pt x="164" y="160"/>
                </a:lnTo>
                <a:close/>
                <a:moveTo>
                  <a:pt x="164" y="123"/>
                </a:moveTo>
                <a:cubicBezTo>
                  <a:pt x="5" y="123"/>
                  <a:pt x="5" y="123"/>
                  <a:pt x="5" y="123"/>
                </a:cubicBezTo>
                <a:cubicBezTo>
                  <a:pt x="5" y="90"/>
                  <a:pt x="5" y="90"/>
                  <a:pt x="5" y="90"/>
                </a:cubicBezTo>
                <a:cubicBezTo>
                  <a:pt x="164" y="90"/>
                  <a:pt x="164" y="90"/>
                  <a:pt x="164" y="90"/>
                </a:cubicBezTo>
                <a:lnTo>
                  <a:pt x="164" y="123"/>
                </a:lnTo>
                <a:close/>
                <a:moveTo>
                  <a:pt x="164" y="85"/>
                </a:moveTo>
                <a:cubicBezTo>
                  <a:pt x="5" y="85"/>
                  <a:pt x="5" y="85"/>
                  <a:pt x="5" y="85"/>
                </a:cubicBezTo>
                <a:cubicBezTo>
                  <a:pt x="5" y="53"/>
                  <a:pt x="5" y="53"/>
                  <a:pt x="5" y="53"/>
                </a:cubicBezTo>
                <a:cubicBezTo>
                  <a:pt x="164" y="53"/>
                  <a:pt x="164" y="53"/>
                  <a:pt x="164" y="53"/>
                </a:cubicBezTo>
                <a:lnTo>
                  <a:pt x="164" y="85"/>
                </a:lnTo>
                <a:close/>
                <a:moveTo>
                  <a:pt x="122" y="79"/>
                </a:moveTo>
                <a:cubicBezTo>
                  <a:pt x="127" y="79"/>
                  <a:pt x="131" y="74"/>
                  <a:pt x="131" y="69"/>
                </a:cubicBezTo>
                <a:cubicBezTo>
                  <a:pt x="131" y="64"/>
                  <a:pt x="127" y="59"/>
                  <a:pt x="122" y="59"/>
                </a:cubicBezTo>
                <a:cubicBezTo>
                  <a:pt x="116" y="59"/>
                  <a:pt x="112" y="64"/>
                  <a:pt x="112" y="69"/>
                </a:cubicBezTo>
                <a:cubicBezTo>
                  <a:pt x="112" y="74"/>
                  <a:pt x="116" y="79"/>
                  <a:pt x="122" y="79"/>
                </a:cubicBezTo>
                <a:close/>
                <a:moveTo>
                  <a:pt x="122" y="64"/>
                </a:moveTo>
                <a:cubicBezTo>
                  <a:pt x="125" y="64"/>
                  <a:pt x="127" y="66"/>
                  <a:pt x="127" y="69"/>
                </a:cubicBezTo>
                <a:cubicBezTo>
                  <a:pt x="127" y="72"/>
                  <a:pt x="125" y="74"/>
                  <a:pt x="122" y="74"/>
                </a:cubicBezTo>
                <a:cubicBezTo>
                  <a:pt x="119" y="74"/>
                  <a:pt x="117" y="72"/>
                  <a:pt x="117" y="69"/>
                </a:cubicBezTo>
                <a:cubicBezTo>
                  <a:pt x="117" y="66"/>
                  <a:pt x="119" y="64"/>
                  <a:pt x="122" y="64"/>
                </a:cubicBezTo>
                <a:close/>
                <a:moveTo>
                  <a:pt x="144" y="79"/>
                </a:moveTo>
                <a:cubicBezTo>
                  <a:pt x="149" y="79"/>
                  <a:pt x="153" y="74"/>
                  <a:pt x="153" y="69"/>
                </a:cubicBezTo>
                <a:cubicBezTo>
                  <a:pt x="153" y="64"/>
                  <a:pt x="149" y="59"/>
                  <a:pt x="144" y="59"/>
                </a:cubicBezTo>
                <a:cubicBezTo>
                  <a:pt x="138" y="59"/>
                  <a:pt x="134" y="64"/>
                  <a:pt x="134" y="69"/>
                </a:cubicBezTo>
                <a:cubicBezTo>
                  <a:pt x="134" y="74"/>
                  <a:pt x="138" y="79"/>
                  <a:pt x="144" y="79"/>
                </a:cubicBezTo>
                <a:close/>
                <a:moveTo>
                  <a:pt x="144" y="64"/>
                </a:moveTo>
                <a:cubicBezTo>
                  <a:pt x="146" y="64"/>
                  <a:pt x="149" y="66"/>
                  <a:pt x="149" y="69"/>
                </a:cubicBezTo>
                <a:cubicBezTo>
                  <a:pt x="149" y="72"/>
                  <a:pt x="146" y="74"/>
                  <a:pt x="144" y="74"/>
                </a:cubicBezTo>
                <a:cubicBezTo>
                  <a:pt x="141" y="74"/>
                  <a:pt x="139" y="72"/>
                  <a:pt x="139" y="69"/>
                </a:cubicBezTo>
                <a:cubicBezTo>
                  <a:pt x="139" y="66"/>
                  <a:pt x="141" y="64"/>
                  <a:pt x="144" y="64"/>
                </a:cubicBezTo>
                <a:close/>
                <a:moveTo>
                  <a:pt x="122" y="116"/>
                </a:moveTo>
                <a:cubicBezTo>
                  <a:pt x="127" y="116"/>
                  <a:pt x="131" y="112"/>
                  <a:pt x="131" y="106"/>
                </a:cubicBezTo>
                <a:cubicBezTo>
                  <a:pt x="131" y="101"/>
                  <a:pt x="127" y="97"/>
                  <a:pt x="122" y="97"/>
                </a:cubicBezTo>
                <a:cubicBezTo>
                  <a:pt x="116" y="97"/>
                  <a:pt x="112" y="101"/>
                  <a:pt x="112" y="106"/>
                </a:cubicBezTo>
                <a:cubicBezTo>
                  <a:pt x="112" y="112"/>
                  <a:pt x="116" y="116"/>
                  <a:pt x="122" y="116"/>
                </a:cubicBezTo>
                <a:close/>
                <a:moveTo>
                  <a:pt x="122" y="101"/>
                </a:moveTo>
                <a:cubicBezTo>
                  <a:pt x="125" y="101"/>
                  <a:pt x="127" y="104"/>
                  <a:pt x="127" y="106"/>
                </a:cubicBezTo>
                <a:cubicBezTo>
                  <a:pt x="127" y="109"/>
                  <a:pt x="125" y="111"/>
                  <a:pt x="122" y="111"/>
                </a:cubicBezTo>
                <a:cubicBezTo>
                  <a:pt x="119" y="111"/>
                  <a:pt x="117" y="109"/>
                  <a:pt x="117" y="106"/>
                </a:cubicBezTo>
                <a:cubicBezTo>
                  <a:pt x="117" y="104"/>
                  <a:pt x="119" y="101"/>
                  <a:pt x="122" y="101"/>
                </a:cubicBezTo>
                <a:close/>
                <a:moveTo>
                  <a:pt x="122" y="154"/>
                </a:moveTo>
                <a:cubicBezTo>
                  <a:pt x="127" y="154"/>
                  <a:pt x="131" y="149"/>
                  <a:pt x="131" y="144"/>
                </a:cubicBezTo>
                <a:cubicBezTo>
                  <a:pt x="131" y="139"/>
                  <a:pt x="127" y="134"/>
                  <a:pt x="122" y="134"/>
                </a:cubicBezTo>
                <a:cubicBezTo>
                  <a:pt x="116" y="134"/>
                  <a:pt x="112" y="139"/>
                  <a:pt x="112" y="144"/>
                </a:cubicBezTo>
                <a:cubicBezTo>
                  <a:pt x="112" y="149"/>
                  <a:pt x="116" y="154"/>
                  <a:pt x="122" y="154"/>
                </a:cubicBezTo>
                <a:close/>
                <a:moveTo>
                  <a:pt x="122" y="139"/>
                </a:moveTo>
                <a:cubicBezTo>
                  <a:pt x="125" y="139"/>
                  <a:pt x="127" y="141"/>
                  <a:pt x="127" y="144"/>
                </a:cubicBezTo>
                <a:cubicBezTo>
                  <a:pt x="127" y="147"/>
                  <a:pt x="125" y="149"/>
                  <a:pt x="122" y="149"/>
                </a:cubicBezTo>
                <a:cubicBezTo>
                  <a:pt x="119" y="149"/>
                  <a:pt x="117" y="147"/>
                  <a:pt x="117" y="144"/>
                </a:cubicBezTo>
                <a:cubicBezTo>
                  <a:pt x="117" y="141"/>
                  <a:pt x="119" y="139"/>
                  <a:pt x="122" y="139"/>
                </a:cubicBezTo>
                <a:close/>
                <a:moveTo>
                  <a:pt x="144" y="116"/>
                </a:moveTo>
                <a:cubicBezTo>
                  <a:pt x="149" y="116"/>
                  <a:pt x="153" y="112"/>
                  <a:pt x="153" y="106"/>
                </a:cubicBezTo>
                <a:cubicBezTo>
                  <a:pt x="153" y="101"/>
                  <a:pt x="149" y="97"/>
                  <a:pt x="144" y="97"/>
                </a:cubicBezTo>
                <a:cubicBezTo>
                  <a:pt x="138" y="97"/>
                  <a:pt x="134" y="101"/>
                  <a:pt x="134" y="106"/>
                </a:cubicBezTo>
                <a:cubicBezTo>
                  <a:pt x="134" y="112"/>
                  <a:pt x="138" y="116"/>
                  <a:pt x="144" y="116"/>
                </a:cubicBezTo>
                <a:close/>
                <a:moveTo>
                  <a:pt x="144" y="101"/>
                </a:moveTo>
                <a:cubicBezTo>
                  <a:pt x="146" y="101"/>
                  <a:pt x="149" y="104"/>
                  <a:pt x="149" y="106"/>
                </a:cubicBezTo>
                <a:cubicBezTo>
                  <a:pt x="149" y="109"/>
                  <a:pt x="146" y="111"/>
                  <a:pt x="144" y="111"/>
                </a:cubicBezTo>
                <a:cubicBezTo>
                  <a:pt x="141" y="111"/>
                  <a:pt x="139" y="109"/>
                  <a:pt x="139" y="106"/>
                </a:cubicBezTo>
                <a:cubicBezTo>
                  <a:pt x="139" y="104"/>
                  <a:pt x="141" y="101"/>
                  <a:pt x="144" y="10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14"/>
          <p:cNvSpPr>
            <a:spLocks noEditPoints="1"/>
          </p:cNvSpPr>
          <p:nvPr/>
        </p:nvSpPr>
        <p:spPr bwMode="auto">
          <a:xfrm>
            <a:off x="8625953" y="5047480"/>
            <a:ext cx="481161" cy="481161"/>
          </a:xfrm>
          <a:custGeom>
            <a:avLst/>
            <a:gdLst>
              <a:gd name="T0" fmla="*/ 34 w 192"/>
              <a:gd name="T1" fmla="*/ 158 h 192"/>
              <a:gd name="T2" fmla="*/ 20 w 192"/>
              <a:gd name="T3" fmla="*/ 130 h 192"/>
              <a:gd name="T4" fmla="*/ 30 w 192"/>
              <a:gd name="T5" fmla="*/ 162 h 192"/>
              <a:gd name="T6" fmla="*/ 60 w 192"/>
              <a:gd name="T7" fmla="*/ 174 h 192"/>
              <a:gd name="T8" fmla="*/ 60 w 192"/>
              <a:gd name="T9" fmla="*/ 170 h 192"/>
              <a:gd name="T10" fmla="*/ 25 w 192"/>
              <a:gd name="T11" fmla="*/ 167 h 192"/>
              <a:gd name="T12" fmla="*/ 7 w 192"/>
              <a:gd name="T13" fmla="*/ 130 h 192"/>
              <a:gd name="T14" fmla="*/ 5 w 192"/>
              <a:gd name="T15" fmla="*/ 132 h 192"/>
              <a:gd name="T16" fmla="*/ 60 w 192"/>
              <a:gd name="T17" fmla="*/ 187 h 192"/>
              <a:gd name="T18" fmla="*/ 62 w 192"/>
              <a:gd name="T19" fmla="*/ 184 h 192"/>
              <a:gd name="T20" fmla="*/ 191 w 192"/>
              <a:gd name="T21" fmla="*/ 163 h 192"/>
              <a:gd name="T22" fmla="*/ 144 w 192"/>
              <a:gd name="T23" fmla="*/ 119 h 192"/>
              <a:gd name="T24" fmla="*/ 123 w 192"/>
              <a:gd name="T25" fmla="*/ 119 h 192"/>
              <a:gd name="T26" fmla="*/ 145 w 192"/>
              <a:gd name="T27" fmla="*/ 47 h 192"/>
              <a:gd name="T28" fmla="*/ 94 w 192"/>
              <a:gd name="T29" fmla="*/ 47 h 192"/>
              <a:gd name="T30" fmla="*/ 62 w 192"/>
              <a:gd name="T31" fmla="*/ 59 h 192"/>
              <a:gd name="T32" fmla="*/ 73 w 192"/>
              <a:gd name="T33" fmla="*/ 45 h 192"/>
              <a:gd name="T34" fmla="*/ 25 w 192"/>
              <a:gd name="T35" fmla="*/ 0 h 192"/>
              <a:gd name="T36" fmla="*/ 0 w 192"/>
              <a:gd name="T37" fmla="*/ 29 h 192"/>
              <a:gd name="T38" fmla="*/ 47 w 192"/>
              <a:gd name="T39" fmla="*/ 74 h 192"/>
              <a:gd name="T40" fmla="*/ 59 w 192"/>
              <a:gd name="T41" fmla="*/ 62 h 192"/>
              <a:gd name="T42" fmla="*/ 52 w 192"/>
              <a:gd name="T43" fmla="*/ 90 h 192"/>
              <a:gd name="T44" fmla="*/ 63 w 192"/>
              <a:gd name="T45" fmla="*/ 104 h 192"/>
              <a:gd name="T46" fmla="*/ 28 w 192"/>
              <a:gd name="T47" fmla="*/ 113 h 192"/>
              <a:gd name="T48" fmla="*/ 75 w 192"/>
              <a:gd name="T49" fmla="*/ 164 h 192"/>
              <a:gd name="T50" fmla="*/ 78 w 192"/>
              <a:gd name="T51" fmla="*/ 164 h 192"/>
              <a:gd name="T52" fmla="*/ 88 w 192"/>
              <a:gd name="T53" fmla="*/ 129 h 192"/>
              <a:gd name="T54" fmla="*/ 100 w 192"/>
              <a:gd name="T55" fmla="*/ 141 h 192"/>
              <a:gd name="T56" fmla="*/ 120 w 192"/>
              <a:gd name="T57" fmla="*/ 123 h 192"/>
              <a:gd name="T58" fmla="*/ 119 w 192"/>
              <a:gd name="T59" fmla="*/ 144 h 192"/>
              <a:gd name="T60" fmla="*/ 119 w 192"/>
              <a:gd name="T61" fmla="*/ 147 h 192"/>
              <a:gd name="T62" fmla="*/ 165 w 192"/>
              <a:gd name="T63" fmla="*/ 192 h 192"/>
              <a:gd name="T64" fmla="*/ 191 w 192"/>
              <a:gd name="T65" fmla="*/ 166 h 192"/>
              <a:gd name="T66" fmla="*/ 191 w 192"/>
              <a:gd name="T67" fmla="*/ 163 h 192"/>
              <a:gd name="T68" fmla="*/ 57 w 192"/>
              <a:gd name="T69" fmla="*/ 57 h 192"/>
              <a:gd name="T70" fmla="*/ 47 w 192"/>
              <a:gd name="T71" fmla="*/ 68 h 192"/>
              <a:gd name="T72" fmla="*/ 27 w 192"/>
              <a:gd name="T73" fmla="*/ 5 h 192"/>
              <a:gd name="T74" fmla="*/ 57 w 192"/>
              <a:gd name="T75" fmla="*/ 57 h 192"/>
              <a:gd name="T76" fmla="*/ 33 w 192"/>
              <a:gd name="T77" fmla="*/ 115 h 192"/>
              <a:gd name="T78" fmla="*/ 75 w 192"/>
              <a:gd name="T79" fmla="*/ 117 h 192"/>
              <a:gd name="T80" fmla="*/ 77 w 192"/>
              <a:gd name="T81" fmla="*/ 159 h 192"/>
              <a:gd name="T82" fmla="*/ 118 w 192"/>
              <a:gd name="T83" fmla="*/ 118 h 192"/>
              <a:gd name="T84" fmla="*/ 100 w 192"/>
              <a:gd name="T85" fmla="*/ 135 h 192"/>
              <a:gd name="T86" fmla="*/ 98 w 192"/>
              <a:gd name="T87" fmla="*/ 50 h 192"/>
              <a:gd name="T88" fmla="*/ 142 w 192"/>
              <a:gd name="T89" fmla="*/ 50 h 192"/>
              <a:gd name="T90" fmla="*/ 118 w 192"/>
              <a:gd name="T91" fmla="*/ 118 h 192"/>
              <a:gd name="T92" fmla="*/ 124 w 192"/>
              <a:gd name="T93" fmla="*/ 145 h 192"/>
              <a:gd name="T94" fmla="*/ 186 w 192"/>
              <a:gd name="T95" fmla="*/ 165 h 192"/>
              <a:gd name="T96" fmla="*/ 60 w 192"/>
              <a:gd name="T97" fmla="*/ 157 h 192"/>
              <a:gd name="T98" fmla="*/ 35 w 192"/>
              <a:gd name="T99" fmla="*/ 132 h 192"/>
              <a:gd name="T100" fmla="*/ 32 w 192"/>
              <a:gd name="T101" fmla="*/ 129 h 192"/>
              <a:gd name="T102" fmla="*/ 39 w 192"/>
              <a:gd name="T103" fmla="*/ 153 h 192"/>
              <a:gd name="T104" fmla="*/ 60 w 192"/>
              <a:gd name="T105" fmla="*/ 162 h 192"/>
              <a:gd name="T106" fmla="*/ 60 w 192"/>
              <a:gd name="T107" fmla="*/ 15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92">
                <a:moveTo>
                  <a:pt x="60" y="170"/>
                </a:moveTo>
                <a:cubicBezTo>
                  <a:pt x="50" y="169"/>
                  <a:pt x="41" y="165"/>
                  <a:pt x="34" y="158"/>
                </a:cubicBezTo>
                <a:cubicBezTo>
                  <a:pt x="26" y="151"/>
                  <a:pt x="22" y="142"/>
                  <a:pt x="22" y="132"/>
                </a:cubicBezTo>
                <a:cubicBezTo>
                  <a:pt x="22" y="131"/>
                  <a:pt x="21" y="129"/>
                  <a:pt x="20" y="130"/>
                </a:cubicBezTo>
                <a:cubicBezTo>
                  <a:pt x="19" y="130"/>
                  <a:pt x="18" y="131"/>
                  <a:pt x="18" y="132"/>
                </a:cubicBezTo>
                <a:cubicBezTo>
                  <a:pt x="18" y="143"/>
                  <a:pt x="22" y="154"/>
                  <a:pt x="30" y="162"/>
                </a:cubicBezTo>
                <a:cubicBezTo>
                  <a:pt x="38" y="169"/>
                  <a:pt x="49" y="174"/>
                  <a:pt x="60" y="174"/>
                </a:cubicBezTo>
                <a:cubicBezTo>
                  <a:pt x="60" y="174"/>
                  <a:pt x="60" y="174"/>
                  <a:pt x="60" y="174"/>
                </a:cubicBezTo>
                <a:cubicBezTo>
                  <a:pt x="61" y="174"/>
                  <a:pt x="62" y="173"/>
                  <a:pt x="62" y="172"/>
                </a:cubicBezTo>
                <a:cubicBezTo>
                  <a:pt x="62" y="171"/>
                  <a:pt x="61" y="170"/>
                  <a:pt x="60" y="170"/>
                </a:cubicBezTo>
                <a:close/>
                <a:moveTo>
                  <a:pt x="60" y="182"/>
                </a:moveTo>
                <a:cubicBezTo>
                  <a:pt x="46" y="182"/>
                  <a:pt x="34" y="176"/>
                  <a:pt x="25" y="167"/>
                </a:cubicBezTo>
                <a:cubicBezTo>
                  <a:pt x="15" y="158"/>
                  <a:pt x="10" y="145"/>
                  <a:pt x="10" y="132"/>
                </a:cubicBezTo>
                <a:cubicBezTo>
                  <a:pt x="10" y="131"/>
                  <a:pt x="9" y="130"/>
                  <a:pt x="7" y="130"/>
                </a:cubicBezTo>
                <a:cubicBezTo>
                  <a:pt x="7" y="130"/>
                  <a:pt x="7" y="130"/>
                  <a:pt x="7" y="130"/>
                </a:cubicBezTo>
                <a:cubicBezTo>
                  <a:pt x="6" y="130"/>
                  <a:pt x="5" y="131"/>
                  <a:pt x="5" y="132"/>
                </a:cubicBezTo>
                <a:cubicBezTo>
                  <a:pt x="5" y="147"/>
                  <a:pt x="11" y="160"/>
                  <a:pt x="21" y="170"/>
                </a:cubicBezTo>
                <a:cubicBezTo>
                  <a:pt x="32" y="181"/>
                  <a:pt x="45" y="186"/>
                  <a:pt x="60" y="187"/>
                </a:cubicBezTo>
                <a:cubicBezTo>
                  <a:pt x="60" y="187"/>
                  <a:pt x="60" y="187"/>
                  <a:pt x="60" y="187"/>
                </a:cubicBezTo>
                <a:cubicBezTo>
                  <a:pt x="61" y="187"/>
                  <a:pt x="62" y="186"/>
                  <a:pt x="62" y="184"/>
                </a:cubicBezTo>
                <a:cubicBezTo>
                  <a:pt x="62" y="183"/>
                  <a:pt x="61" y="182"/>
                  <a:pt x="60" y="182"/>
                </a:cubicBezTo>
                <a:close/>
                <a:moveTo>
                  <a:pt x="191" y="163"/>
                </a:moveTo>
                <a:cubicBezTo>
                  <a:pt x="147" y="119"/>
                  <a:pt x="147" y="119"/>
                  <a:pt x="147" y="119"/>
                </a:cubicBezTo>
                <a:cubicBezTo>
                  <a:pt x="146" y="118"/>
                  <a:pt x="145" y="118"/>
                  <a:pt x="144" y="119"/>
                </a:cubicBezTo>
                <a:cubicBezTo>
                  <a:pt x="133" y="129"/>
                  <a:pt x="133" y="129"/>
                  <a:pt x="133" y="129"/>
                </a:cubicBezTo>
                <a:cubicBezTo>
                  <a:pt x="123" y="119"/>
                  <a:pt x="123" y="119"/>
                  <a:pt x="123" y="119"/>
                </a:cubicBezTo>
                <a:cubicBezTo>
                  <a:pt x="145" y="98"/>
                  <a:pt x="145" y="98"/>
                  <a:pt x="145" y="98"/>
                </a:cubicBezTo>
                <a:cubicBezTo>
                  <a:pt x="159" y="84"/>
                  <a:pt x="159" y="61"/>
                  <a:pt x="145" y="47"/>
                </a:cubicBezTo>
                <a:cubicBezTo>
                  <a:pt x="138" y="40"/>
                  <a:pt x="129" y="36"/>
                  <a:pt x="120" y="36"/>
                </a:cubicBezTo>
                <a:cubicBezTo>
                  <a:pt x="110" y="36"/>
                  <a:pt x="101" y="40"/>
                  <a:pt x="94" y="47"/>
                </a:cubicBezTo>
                <a:cubicBezTo>
                  <a:pt x="72" y="69"/>
                  <a:pt x="72" y="69"/>
                  <a:pt x="72" y="69"/>
                </a:cubicBezTo>
                <a:cubicBezTo>
                  <a:pt x="62" y="59"/>
                  <a:pt x="62" y="59"/>
                  <a:pt x="62" y="59"/>
                </a:cubicBezTo>
                <a:cubicBezTo>
                  <a:pt x="73" y="48"/>
                  <a:pt x="73" y="48"/>
                  <a:pt x="73" y="48"/>
                </a:cubicBezTo>
                <a:cubicBezTo>
                  <a:pt x="74" y="47"/>
                  <a:pt x="74" y="46"/>
                  <a:pt x="73" y="45"/>
                </a:cubicBezTo>
                <a:cubicBezTo>
                  <a:pt x="29" y="0"/>
                  <a:pt x="29" y="0"/>
                  <a:pt x="29" y="0"/>
                </a:cubicBezTo>
                <a:cubicBezTo>
                  <a:pt x="28" y="0"/>
                  <a:pt x="26" y="0"/>
                  <a:pt x="25" y="0"/>
                </a:cubicBezTo>
                <a:cubicBezTo>
                  <a:pt x="0" y="25"/>
                  <a:pt x="0" y="25"/>
                  <a:pt x="0" y="25"/>
                </a:cubicBezTo>
                <a:cubicBezTo>
                  <a:pt x="0" y="26"/>
                  <a:pt x="0" y="28"/>
                  <a:pt x="0" y="29"/>
                </a:cubicBezTo>
                <a:cubicBezTo>
                  <a:pt x="45" y="73"/>
                  <a:pt x="45" y="73"/>
                  <a:pt x="45" y="73"/>
                </a:cubicBezTo>
                <a:cubicBezTo>
                  <a:pt x="45" y="74"/>
                  <a:pt x="46" y="74"/>
                  <a:pt x="47" y="74"/>
                </a:cubicBezTo>
                <a:cubicBezTo>
                  <a:pt x="47" y="74"/>
                  <a:pt x="48" y="74"/>
                  <a:pt x="48" y="73"/>
                </a:cubicBezTo>
                <a:cubicBezTo>
                  <a:pt x="59" y="62"/>
                  <a:pt x="59" y="62"/>
                  <a:pt x="59" y="62"/>
                </a:cubicBezTo>
                <a:cubicBezTo>
                  <a:pt x="69" y="72"/>
                  <a:pt x="69" y="72"/>
                  <a:pt x="69" y="72"/>
                </a:cubicBezTo>
                <a:cubicBezTo>
                  <a:pt x="52" y="90"/>
                  <a:pt x="52" y="90"/>
                  <a:pt x="52" y="90"/>
                </a:cubicBezTo>
                <a:cubicBezTo>
                  <a:pt x="51" y="91"/>
                  <a:pt x="51" y="92"/>
                  <a:pt x="52" y="93"/>
                </a:cubicBezTo>
                <a:cubicBezTo>
                  <a:pt x="63" y="104"/>
                  <a:pt x="63" y="104"/>
                  <a:pt x="63" y="104"/>
                </a:cubicBezTo>
                <a:cubicBezTo>
                  <a:pt x="60" y="103"/>
                  <a:pt x="56" y="103"/>
                  <a:pt x="53" y="103"/>
                </a:cubicBezTo>
                <a:cubicBezTo>
                  <a:pt x="44" y="103"/>
                  <a:pt x="35" y="107"/>
                  <a:pt x="28" y="113"/>
                </a:cubicBezTo>
                <a:cubicBezTo>
                  <a:pt x="27" y="114"/>
                  <a:pt x="27" y="116"/>
                  <a:pt x="28" y="117"/>
                </a:cubicBezTo>
                <a:cubicBezTo>
                  <a:pt x="75" y="164"/>
                  <a:pt x="75" y="164"/>
                  <a:pt x="75" y="164"/>
                </a:cubicBezTo>
                <a:cubicBezTo>
                  <a:pt x="76" y="164"/>
                  <a:pt x="76" y="165"/>
                  <a:pt x="77" y="165"/>
                </a:cubicBezTo>
                <a:cubicBezTo>
                  <a:pt x="77" y="165"/>
                  <a:pt x="78" y="164"/>
                  <a:pt x="78" y="164"/>
                </a:cubicBezTo>
                <a:cubicBezTo>
                  <a:pt x="85" y="157"/>
                  <a:pt x="89" y="148"/>
                  <a:pt x="89" y="139"/>
                </a:cubicBezTo>
                <a:cubicBezTo>
                  <a:pt x="89" y="135"/>
                  <a:pt x="89" y="132"/>
                  <a:pt x="88" y="129"/>
                </a:cubicBezTo>
                <a:cubicBezTo>
                  <a:pt x="99" y="140"/>
                  <a:pt x="99" y="140"/>
                  <a:pt x="99" y="140"/>
                </a:cubicBezTo>
                <a:cubicBezTo>
                  <a:pt x="99" y="141"/>
                  <a:pt x="100" y="141"/>
                  <a:pt x="100" y="141"/>
                </a:cubicBezTo>
                <a:cubicBezTo>
                  <a:pt x="101" y="141"/>
                  <a:pt x="102" y="141"/>
                  <a:pt x="102" y="140"/>
                </a:cubicBezTo>
                <a:cubicBezTo>
                  <a:pt x="120" y="123"/>
                  <a:pt x="120" y="123"/>
                  <a:pt x="120" y="123"/>
                </a:cubicBezTo>
                <a:cubicBezTo>
                  <a:pt x="129" y="133"/>
                  <a:pt x="129" y="133"/>
                  <a:pt x="129" y="133"/>
                </a:cubicBezTo>
                <a:cubicBezTo>
                  <a:pt x="119" y="144"/>
                  <a:pt x="119" y="144"/>
                  <a:pt x="119" y="144"/>
                </a:cubicBezTo>
                <a:cubicBezTo>
                  <a:pt x="118" y="144"/>
                  <a:pt x="118" y="145"/>
                  <a:pt x="118" y="145"/>
                </a:cubicBezTo>
                <a:cubicBezTo>
                  <a:pt x="118" y="146"/>
                  <a:pt x="118" y="146"/>
                  <a:pt x="119" y="147"/>
                </a:cubicBezTo>
                <a:cubicBezTo>
                  <a:pt x="163" y="191"/>
                  <a:pt x="163" y="191"/>
                  <a:pt x="163" y="191"/>
                </a:cubicBezTo>
                <a:cubicBezTo>
                  <a:pt x="164" y="192"/>
                  <a:pt x="164" y="192"/>
                  <a:pt x="165" y="192"/>
                </a:cubicBezTo>
                <a:cubicBezTo>
                  <a:pt x="165" y="192"/>
                  <a:pt x="166" y="192"/>
                  <a:pt x="166" y="191"/>
                </a:cubicBezTo>
                <a:cubicBezTo>
                  <a:pt x="191" y="166"/>
                  <a:pt x="191" y="166"/>
                  <a:pt x="191" y="166"/>
                </a:cubicBezTo>
                <a:cubicBezTo>
                  <a:pt x="192" y="166"/>
                  <a:pt x="192" y="165"/>
                  <a:pt x="192" y="165"/>
                </a:cubicBezTo>
                <a:cubicBezTo>
                  <a:pt x="192" y="164"/>
                  <a:pt x="192" y="163"/>
                  <a:pt x="191" y="163"/>
                </a:cubicBezTo>
                <a:close/>
                <a:moveTo>
                  <a:pt x="57" y="57"/>
                </a:moveTo>
                <a:cubicBezTo>
                  <a:pt x="57" y="57"/>
                  <a:pt x="57" y="57"/>
                  <a:pt x="57" y="57"/>
                </a:cubicBezTo>
                <a:cubicBezTo>
                  <a:pt x="57" y="57"/>
                  <a:pt x="57" y="57"/>
                  <a:pt x="57" y="57"/>
                </a:cubicBezTo>
                <a:cubicBezTo>
                  <a:pt x="47" y="68"/>
                  <a:pt x="47" y="68"/>
                  <a:pt x="47" y="68"/>
                </a:cubicBezTo>
                <a:cubicBezTo>
                  <a:pt x="5" y="27"/>
                  <a:pt x="5" y="27"/>
                  <a:pt x="5" y="27"/>
                </a:cubicBezTo>
                <a:cubicBezTo>
                  <a:pt x="27" y="5"/>
                  <a:pt x="27" y="5"/>
                  <a:pt x="27" y="5"/>
                </a:cubicBezTo>
                <a:cubicBezTo>
                  <a:pt x="68" y="47"/>
                  <a:pt x="68" y="47"/>
                  <a:pt x="68" y="47"/>
                </a:cubicBezTo>
                <a:lnTo>
                  <a:pt x="57" y="57"/>
                </a:lnTo>
                <a:close/>
                <a:moveTo>
                  <a:pt x="77" y="159"/>
                </a:moveTo>
                <a:cubicBezTo>
                  <a:pt x="33" y="115"/>
                  <a:pt x="33" y="115"/>
                  <a:pt x="33" y="115"/>
                </a:cubicBezTo>
                <a:cubicBezTo>
                  <a:pt x="39" y="110"/>
                  <a:pt x="46" y="108"/>
                  <a:pt x="53" y="108"/>
                </a:cubicBezTo>
                <a:cubicBezTo>
                  <a:pt x="62" y="108"/>
                  <a:pt x="69" y="111"/>
                  <a:pt x="75" y="117"/>
                </a:cubicBezTo>
                <a:cubicBezTo>
                  <a:pt x="81" y="122"/>
                  <a:pt x="84" y="130"/>
                  <a:pt x="84" y="139"/>
                </a:cubicBezTo>
                <a:cubicBezTo>
                  <a:pt x="84" y="146"/>
                  <a:pt x="82" y="153"/>
                  <a:pt x="77" y="159"/>
                </a:cubicBezTo>
                <a:close/>
                <a:moveTo>
                  <a:pt x="118" y="118"/>
                </a:moveTo>
                <a:cubicBezTo>
                  <a:pt x="118" y="118"/>
                  <a:pt x="118" y="118"/>
                  <a:pt x="118" y="118"/>
                </a:cubicBezTo>
                <a:cubicBezTo>
                  <a:pt x="118" y="118"/>
                  <a:pt x="118" y="118"/>
                  <a:pt x="118" y="118"/>
                </a:cubicBezTo>
                <a:cubicBezTo>
                  <a:pt x="100" y="135"/>
                  <a:pt x="100" y="135"/>
                  <a:pt x="100" y="135"/>
                </a:cubicBezTo>
                <a:cubicBezTo>
                  <a:pt x="56" y="91"/>
                  <a:pt x="56" y="91"/>
                  <a:pt x="56" y="91"/>
                </a:cubicBezTo>
                <a:cubicBezTo>
                  <a:pt x="98" y="50"/>
                  <a:pt x="98" y="50"/>
                  <a:pt x="98" y="50"/>
                </a:cubicBezTo>
                <a:cubicBezTo>
                  <a:pt x="103" y="44"/>
                  <a:pt x="111" y="41"/>
                  <a:pt x="120" y="41"/>
                </a:cubicBezTo>
                <a:cubicBezTo>
                  <a:pt x="128" y="41"/>
                  <a:pt x="136" y="44"/>
                  <a:pt x="142" y="50"/>
                </a:cubicBezTo>
                <a:cubicBezTo>
                  <a:pt x="154" y="62"/>
                  <a:pt x="154" y="82"/>
                  <a:pt x="142" y="94"/>
                </a:cubicBezTo>
                <a:lnTo>
                  <a:pt x="118" y="118"/>
                </a:lnTo>
                <a:close/>
                <a:moveTo>
                  <a:pt x="165" y="186"/>
                </a:moveTo>
                <a:cubicBezTo>
                  <a:pt x="124" y="145"/>
                  <a:pt x="124" y="145"/>
                  <a:pt x="124" y="145"/>
                </a:cubicBezTo>
                <a:cubicBezTo>
                  <a:pt x="145" y="123"/>
                  <a:pt x="145" y="123"/>
                  <a:pt x="145" y="123"/>
                </a:cubicBezTo>
                <a:cubicBezTo>
                  <a:pt x="186" y="165"/>
                  <a:pt x="186" y="165"/>
                  <a:pt x="186" y="165"/>
                </a:cubicBezTo>
                <a:lnTo>
                  <a:pt x="165" y="186"/>
                </a:lnTo>
                <a:close/>
                <a:moveTo>
                  <a:pt x="60" y="157"/>
                </a:moveTo>
                <a:cubicBezTo>
                  <a:pt x="53" y="157"/>
                  <a:pt x="47" y="154"/>
                  <a:pt x="42" y="149"/>
                </a:cubicBezTo>
                <a:cubicBezTo>
                  <a:pt x="38" y="145"/>
                  <a:pt x="35" y="138"/>
                  <a:pt x="35" y="132"/>
                </a:cubicBezTo>
                <a:cubicBezTo>
                  <a:pt x="35" y="130"/>
                  <a:pt x="34" y="129"/>
                  <a:pt x="32" y="129"/>
                </a:cubicBezTo>
                <a:cubicBezTo>
                  <a:pt x="32" y="129"/>
                  <a:pt x="32" y="129"/>
                  <a:pt x="32" y="129"/>
                </a:cubicBezTo>
                <a:cubicBezTo>
                  <a:pt x="31" y="129"/>
                  <a:pt x="30" y="130"/>
                  <a:pt x="30" y="132"/>
                </a:cubicBezTo>
                <a:cubicBezTo>
                  <a:pt x="30" y="140"/>
                  <a:pt x="33" y="147"/>
                  <a:pt x="39" y="153"/>
                </a:cubicBezTo>
                <a:cubicBezTo>
                  <a:pt x="45" y="158"/>
                  <a:pt x="52" y="162"/>
                  <a:pt x="60" y="162"/>
                </a:cubicBezTo>
                <a:cubicBezTo>
                  <a:pt x="60" y="162"/>
                  <a:pt x="60" y="162"/>
                  <a:pt x="60" y="162"/>
                </a:cubicBezTo>
                <a:cubicBezTo>
                  <a:pt x="61" y="162"/>
                  <a:pt x="62" y="161"/>
                  <a:pt x="63" y="160"/>
                </a:cubicBezTo>
                <a:cubicBezTo>
                  <a:pt x="63" y="158"/>
                  <a:pt x="62" y="157"/>
                  <a:pt x="60" y="1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15"/>
          <p:cNvSpPr>
            <a:spLocks noEditPoints="1"/>
          </p:cNvSpPr>
          <p:nvPr/>
        </p:nvSpPr>
        <p:spPr bwMode="auto">
          <a:xfrm>
            <a:off x="4210751" y="1772568"/>
            <a:ext cx="3727619" cy="3733952"/>
          </a:xfrm>
          <a:custGeom>
            <a:avLst/>
            <a:gdLst>
              <a:gd name="T0" fmla="*/ 757 w 841"/>
              <a:gd name="T1" fmla="*/ 615 h 842"/>
              <a:gd name="T2" fmla="*/ 612 w 841"/>
              <a:gd name="T3" fmla="*/ 274 h 842"/>
              <a:gd name="T4" fmla="*/ 421 w 841"/>
              <a:gd name="T5" fmla="*/ 0 h 842"/>
              <a:gd name="T6" fmla="*/ 783 w 841"/>
              <a:gd name="T7" fmla="*/ 283 h 842"/>
              <a:gd name="T8" fmla="*/ 704 w 841"/>
              <a:gd name="T9" fmla="*/ 230 h 842"/>
              <a:gd name="T10" fmla="*/ 674 w 841"/>
              <a:gd name="T11" fmla="*/ 243 h 842"/>
              <a:gd name="T12" fmla="*/ 599 w 841"/>
              <a:gd name="T13" fmla="*/ 178 h 842"/>
              <a:gd name="T14" fmla="*/ 654 w 841"/>
              <a:gd name="T15" fmla="*/ 139 h 842"/>
              <a:gd name="T16" fmla="*/ 201 w 841"/>
              <a:gd name="T17" fmla="*/ 737 h 842"/>
              <a:gd name="T18" fmla="*/ 20 w 841"/>
              <a:gd name="T19" fmla="*/ 352 h 842"/>
              <a:gd name="T20" fmla="*/ 80 w 841"/>
              <a:gd name="T21" fmla="*/ 403 h 842"/>
              <a:gd name="T22" fmla="*/ 156 w 841"/>
              <a:gd name="T23" fmla="*/ 463 h 842"/>
              <a:gd name="T24" fmla="*/ 201 w 841"/>
              <a:gd name="T25" fmla="*/ 616 h 842"/>
              <a:gd name="T26" fmla="*/ 252 w 841"/>
              <a:gd name="T27" fmla="*/ 783 h 842"/>
              <a:gd name="T28" fmla="*/ 249 w 841"/>
              <a:gd name="T29" fmla="*/ 732 h 842"/>
              <a:gd name="T30" fmla="*/ 309 w 841"/>
              <a:gd name="T31" fmla="*/ 678 h 842"/>
              <a:gd name="T32" fmla="*/ 377 w 841"/>
              <a:gd name="T33" fmla="*/ 539 h 842"/>
              <a:gd name="T34" fmla="*/ 303 w 841"/>
              <a:gd name="T35" fmla="*/ 501 h 842"/>
              <a:gd name="T36" fmla="*/ 221 w 841"/>
              <a:gd name="T37" fmla="*/ 440 h 842"/>
              <a:gd name="T38" fmla="*/ 156 w 841"/>
              <a:gd name="T39" fmla="*/ 448 h 842"/>
              <a:gd name="T40" fmla="*/ 101 w 841"/>
              <a:gd name="T41" fmla="*/ 371 h 842"/>
              <a:gd name="T42" fmla="*/ 103 w 841"/>
              <a:gd name="T43" fmla="*/ 321 h 842"/>
              <a:gd name="T44" fmla="*/ 166 w 841"/>
              <a:gd name="T45" fmla="*/ 268 h 842"/>
              <a:gd name="T46" fmla="*/ 229 w 841"/>
              <a:gd name="T47" fmla="*/ 228 h 842"/>
              <a:gd name="T48" fmla="*/ 201 w 841"/>
              <a:gd name="T49" fmla="*/ 207 h 842"/>
              <a:gd name="T50" fmla="*/ 259 w 841"/>
              <a:gd name="T51" fmla="*/ 206 h 842"/>
              <a:gd name="T52" fmla="*/ 266 w 841"/>
              <a:gd name="T53" fmla="*/ 166 h 842"/>
              <a:gd name="T54" fmla="*/ 169 w 841"/>
              <a:gd name="T55" fmla="*/ 137 h 842"/>
              <a:gd name="T56" fmla="*/ 147 w 841"/>
              <a:gd name="T57" fmla="*/ 178 h 842"/>
              <a:gd name="T58" fmla="*/ 158 w 841"/>
              <a:gd name="T59" fmla="*/ 120 h 842"/>
              <a:gd name="T60" fmla="*/ 194 w 841"/>
              <a:gd name="T61" fmla="*/ 98 h 842"/>
              <a:gd name="T62" fmla="*/ 223 w 841"/>
              <a:gd name="T63" fmla="*/ 127 h 842"/>
              <a:gd name="T64" fmla="*/ 225 w 841"/>
              <a:gd name="T65" fmla="*/ 94 h 842"/>
              <a:gd name="T66" fmla="*/ 274 w 841"/>
              <a:gd name="T67" fmla="*/ 66 h 842"/>
              <a:gd name="T68" fmla="*/ 293 w 841"/>
              <a:gd name="T69" fmla="*/ 112 h 842"/>
              <a:gd name="T70" fmla="*/ 370 w 841"/>
              <a:gd name="T71" fmla="*/ 103 h 842"/>
              <a:gd name="T72" fmla="*/ 442 w 841"/>
              <a:gd name="T73" fmla="*/ 66 h 842"/>
              <a:gd name="T74" fmla="*/ 403 w 841"/>
              <a:gd name="T75" fmla="*/ 12 h 842"/>
              <a:gd name="T76" fmla="*/ 572 w 841"/>
              <a:gd name="T77" fmla="*/ 113 h 842"/>
              <a:gd name="T78" fmla="*/ 574 w 841"/>
              <a:gd name="T79" fmla="*/ 166 h 842"/>
              <a:gd name="T80" fmla="*/ 489 w 841"/>
              <a:gd name="T81" fmla="*/ 227 h 842"/>
              <a:gd name="T82" fmla="*/ 552 w 841"/>
              <a:gd name="T83" fmla="*/ 241 h 842"/>
              <a:gd name="T84" fmla="*/ 608 w 841"/>
              <a:gd name="T85" fmla="*/ 233 h 842"/>
              <a:gd name="T86" fmla="*/ 668 w 841"/>
              <a:gd name="T87" fmla="*/ 269 h 842"/>
              <a:gd name="T88" fmla="*/ 681 w 841"/>
              <a:gd name="T89" fmla="*/ 307 h 842"/>
              <a:gd name="T90" fmla="*/ 534 w 841"/>
              <a:gd name="T91" fmla="*/ 275 h 842"/>
              <a:gd name="T92" fmla="*/ 451 w 841"/>
              <a:gd name="T93" fmla="*/ 436 h 842"/>
              <a:gd name="T94" fmla="*/ 590 w 841"/>
              <a:gd name="T95" fmla="*/ 489 h 842"/>
              <a:gd name="T96" fmla="*/ 615 w 841"/>
              <a:gd name="T97" fmla="*/ 682 h 842"/>
              <a:gd name="T98" fmla="*/ 718 w 841"/>
              <a:gd name="T99" fmla="*/ 596 h 842"/>
              <a:gd name="T100" fmla="*/ 747 w 841"/>
              <a:gd name="T101" fmla="*/ 439 h 842"/>
              <a:gd name="T102" fmla="*/ 738 w 841"/>
              <a:gd name="T103" fmla="*/ 389 h 842"/>
              <a:gd name="T104" fmla="*/ 778 w 841"/>
              <a:gd name="T105" fmla="*/ 360 h 842"/>
              <a:gd name="T106" fmla="*/ 832 w 841"/>
              <a:gd name="T107" fmla="*/ 421 h 842"/>
              <a:gd name="T108" fmla="*/ 119 w 841"/>
              <a:gd name="T109" fmla="*/ 222 h 842"/>
              <a:gd name="T110" fmla="*/ 149 w 841"/>
              <a:gd name="T111" fmla="*/ 238 h 842"/>
              <a:gd name="T112" fmla="*/ 696 w 841"/>
              <a:gd name="T113" fmla="*/ 516 h 842"/>
              <a:gd name="T114" fmla="*/ 279 w 841"/>
              <a:gd name="T115" fmla="*/ 93 h 842"/>
              <a:gd name="T116" fmla="*/ 534 w 841"/>
              <a:gd name="T117" fmla="*/ 169 h 842"/>
              <a:gd name="T118" fmla="*/ 485 w 841"/>
              <a:gd name="T119" fmla="*/ 105 h 842"/>
              <a:gd name="T120" fmla="*/ 184 w 841"/>
              <a:gd name="T121" fmla="*/ 379 h 842"/>
              <a:gd name="T122" fmla="*/ 157 w 841"/>
              <a:gd name="T123" fmla="*/ 39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1" h="842">
                <a:moveTo>
                  <a:pt x="554" y="253"/>
                </a:moveTo>
                <a:cubicBezTo>
                  <a:pt x="554" y="251"/>
                  <a:pt x="552" y="247"/>
                  <a:pt x="549" y="252"/>
                </a:cubicBezTo>
                <a:cubicBezTo>
                  <a:pt x="548" y="254"/>
                  <a:pt x="553" y="255"/>
                  <a:pt x="554" y="253"/>
                </a:cubicBezTo>
                <a:close/>
                <a:moveTo>
                  <a:pt x="763" y="566"/>
                </a:moveTo>
                <a:cubicBezTo>
                  <a:pt x="759" y="565"/>
                  <a:pt x="758" y="573"/>
                  <a:pt x="755" y="578"/>
                </a:cubicBezTo>
                <a:cubicBezTo>
                  <a:pt x="751" y="584"/>
                  <a:pt x="747" y="589"/>
                  <a:pt x="746" y="588"/>
                </a:cubicBezTo>
                <a:cubicBezTo>
                  <a:pt x="745" y="588"/>
                  <a:pt x="737" y="593"/>
                  <a:pt x="739" y="600"/>
                </a:cubicBezTo>
                <a:cubicBezTo>
                  <a:pt x="740" y="606"/>
                  <a:pt x="740" y="613"/>
                  <a:pt x="737" y="617"/>
                </a:cubicBezTo>
                <a:cubicBezTo>
                  <a:pt x="734" y="621"/>
                  <a:pt x="738" y="629"/>
                  <a:pt x="737" y="634"/>
                </a:cubicBezTo>
                <a:cubicBezTo>
                  <a:pt x="735" y="639"/>
                  <a:pt x="737" y="642"/>
                  <a:pt x="742" y="642"/>
                </a:cubicBezTo>
                <a:cubicBezTo>
                  <a:pt x="746" y="641"/>
                  <a:pt x="748" y="638"/>
                  <a:pt x="751" y="632"/>
                </a:cubicBezTo>
                <a:cubicBezTo>
                  <a:pt x="754" y="626"/>
                  <a:pt x="754" y="620"/>
                  <a:pt x="757" y="615"/>
                </a:cubicBezTo>
                <a:cubicBezTo>
                  <a:pt x="759" y="609"/>
                  <a:pt x="762" y="598"/>
                  <a:pt x="763" y="595"/>
                </a:cubicBezTo>
                <a:cubicBezTo>
                  <a:pt x="764" y="592"/>
                  <a:pt x="766" y="583"/>
                  <a:pt x="766" y="578"/>
                </a:cubicBezTo>
                <a:cubicBezTo>
                  <a:pt x="766" y="573"/>
                  <a:pt x="765" y="567"/>
                  <a:pt x="763" y="566"/>
                </a:cubicBezTo>
                <a:close/>
                <a:moveTo>
                  <a:pt x="143" y="130"/>
                </a:moveTo>
                <a:cubicBezTo>
                  <a:pt x="142" y="131"/>
                  <a:pt x="148" y="133"/>
                  <a:pt x="149" y="131"/>
                </a:cubicBezTo>
                <a:cubicBezTo>
                  <a:pt x="150" y="129"/>
                  <a:pt x="146" y="126"/>
                  <a:pt x="143" y="130"/>
                </a:cubicBezTo>
                <a:close/>
                <a:moveTo>
                  <a:pt x="586" y="254"/>
                </a:moveTo>
                <a:cubicBezTo>
                  <a:pt x="589" y="250"/>
                  <a:pt x="584" y="245"/>
                  <a:pt x="582" y="245"/>
                </a:cubicBezTo>
                <a:cubicBezTo>
                  <a:pt x="578" y="245"/>
                  <a:pt x="576" y="253"/>
                  <a:pt x="579" y="255"/>
                </a:cubicBezTo>
                <a:cubicBezTo>
                  <a:pt x="582" y="258"/>
                  <a:pt x="584" y="258"/>
                  <a:pt x="586" y="254"/>
                </a:cubicBezTo>
                <a:close/>
                <a:moveTo>
                  <a:pt x="606" y="269"/>
                </a:moveTo>
                <a:cubicBezTo>
                  <a:pt x="609" y="270"/>
                  <a:pt x="610" y="273"/>
                  <a:pt x="612" y="274"/>
                </a:cubicBezTo>
                <a:cubicBezTo>
                  <a:pt x="614" y="274"/>
                  <a:pt x="619" y="274"/>
                  <a:pt x="617" y="269"/>
                </a:cubicBezTo>
                <a:cubicBezTo>
                  <a:pt x="615" y="264"/>
                  <a:pt x="612" y="263"/>
                  <a:pt x="610" y="263"/>
                </a:cubicBezTo>
                <a:cubicBezTo>
                  <a:pt x="609" y="263"/>
                  <a:pt x="604" y="261"/>
                  <a:pt x="601" y="263"/>
                </a:cubicBezTo>
                <a:cubicBezTo>
                  <a:pt x="600" y="264"/>
                  <a:pt x="604" y="268"/>
                  <a:pt x="606" y="269"/>
                </a:cubicBezTo>
                <a:close/>
                <a:moveTo>
                  <a:pt x="158" y="131"/>
                </a:moveTo>
                <a:cubicBezTo>
                  <a:pt x="154" y="133"/>
                  <a:pt x="157" y="136"/>
                  <a:pt x="160" y="134"/>
                </a:cubicBezTo>
                <a:cubicBezTo>
                  <a:pt x="163" y="133"/>
                  <a:pt x="162" y="130"/>
                  <a:pt x="158" y="131"/>
                </a:cubicBezTo>
                <a:close/>
                <a:moveTo>
                  <a:pt x="421" y="0"/>
                </a:moveTo>
                <a:cubicBezTo>
                  <a:pt x="189" y="0"/>
                  <a:pt x="0" y="189"/>
                  <a:pt x="0" y="421"/>
                </a:cubicBezTo>
                <a:cubicBezTo>
                  <a:pt x="0" y="653"/>
                  <a:pt x="189" y="842"/>
                  <a:pt x="421" y="842"/>
                </a:cubicBezTo>
                <a:cubicBezTo>
                  <a:pt x="653" y="842"/>
                  <a:pt x="841" y="653"/>
                  <a:pt x="841" y="421"/>
                </a:cubicBezTo>
                <a:cubicBezTo>
                  <a:pt x="841" y="189"/>
                  <a:pt x="653" y="0"/>
                  <a:pt x="421" y="0"/>
                </a:cubicBezTo>
                <a:close/>
                <a:moveTo>
                  <a:pt x="755" y="227"/>
                </a:moveTo>
                <a:cubicBezTo>
                  <a:pt x="757" y="225"/>
                  <a:pt x="762" y="230"/>
                  <a:pt x="764" y="228"/>
                </a:cubicBezTo>
                <a:cubicBezTo>
                  <a:pt x="767" y="226"/>
                  <a:pt x="769" y="223"/>
                  <a:pt x="770" y="223"/>
                </a:cubicBezTo>
                <a:cubicBezTo>
                  <a:pt x="771" y="222"/>
                  <a:pt x="777" y="225"/>
                  <a:pt x="778" y="228"/>
                </a:cubicBezTo>
                <a:cubicBezTo>
                  <a:pt x="779" y="231"/>
                  <a:pt x="783" y="236"/>
                  <a:pt x="782" y="237"/>
                </a:cubicBezTo>
                <a:cubicBezTo>
                  <a:pt x="781" y="238"/>
                  <a:pt x="776" y="239"/>
                  <a:pt x="774" y="236"/>
                </a:cubicBezTo>
                <a:cubicBezTo>
                  <a:pt x="772" y="233"/>
                  <a:pt x="767" y="235"/>
                  <a:pt x="767" y="241"/>
                </a:cubicBezTo>
                <a:cubicBezTo>
                  <a:pt x="767" y="246"/>
                  <a:pt x="769" y="242"/>
                  <a:pt x="771" y="244"/>
                </a:cubicBezTo>
                <a:cubicBezTo>
                  <a:pt x="773" y="247"/>
                  <a:pt x="773" y="249"/>
                  <a:pt x="775" y="252"/>
                </a:cubicBezTo>
                <a:cubicBezTo>
                  <a:pt x="776" y="255"/>
                  <a:pt x="778" y="255"/>
                  <a:pt x="780" y="257"/>
                </a:cubicBezTo>
                <a:cubicBezTo>
                  <a:pt x="781" y="260"/>
                  <a:pt x="776" y="262"/>
                  <a:pt x="778" y="265"/>
                </a:cubicBezTo>
                <a:cubicBezTo>
                  <a:pt x="781" y="268"/>
                  <a:pt x="782" y="280"/>
                  <a:pt x="783" y="283"/>
                </a:cubicBezTo>
                <a:cubicBezTo>
                  <a:pt x="783" y="286"/>
                  <a:pt x="776" y="287"/>
                  <a:pt x="774" y="286"/>
                </a:cubicBezTo>
                <a:cubicBezTo>
                  <a:pt x="772" y="285"/>
                  <a:pt x="766" y="281"/>
                  <a:pt x="763" y="280"/>
                </a:cubicBezTo>
                <a:cubicBezTo>
                  <a:pt x="761" y="279"/>
                  <a:pt x="759" y="266"/>
                  <a:pt x="762" y="267"/>
                </a:cubicBezTo>
                <a:cubicBezTo>
                  <a:pt x="765" y="268"/>
                  <a:pt x="766" y="267"/>
                  <a:pt x="768" y="263"/>
                </a:cubicBezTo>
                <a:cubicBezTo>
                  <a:pt x="771" y="259"/>
                  <a:pt x="764" y="256"/>
                  <a:pt x="761" y="255"/>
                </a:cubicBezTo>
                <a:cubicBezTo>
                  <a:pt x="759" y="253"/>
                  <a:pt x="754" y="242"/>
                  <a:pt x="752" y="239"/>
                </a:cubicBezTo>
                <a:cubicBezTo>
                  <a:pt x="750" y="235"/>
                  <a:pt x="751" y="230"/>
                  <a:pt x="755" y="227"/>
                </a:cubicBezTo>
                <a:close/>
                <a:moveTo>
                  <a:pt x="677" y="234"/>
                </a:moveTo>
                <a:cubicBezTo>
                  <a:pt x="679" y="232"/>
                  <a:pt x="681" y="228"/>
                  <a:pt x="683" y="223"/>
                </a:cubicBezTo>
                <a:cubicBezTo>
                  <a:pt x="685" y="218"/>
                  <a:pt x="688" y="218"/>
                  <a:pt x="690" y="219"/>
                </a:cubicBezTo>
                <a:cubicBezTo>
                  <a:pt x="692" y="219"/>
                  <a:pt x="697" y="229"/>
                  <a:pt x="698" y="232"/>
                </a:cubicBezTo>
                <a:cubicBezTo>
                  <a:pt x="699" y="235"/>
                  <a:pt x="703" y="231"/>
                  <a:pt x="704" y="230"/>
                </a:cubicBezTo>
                <a:cubicBezTo>
                  <a:pt x="706" y="229"/>
                  <a:pt x="708" y="227"/>
                  <a:pt x="708" y="224"/>
                </a:cubicBezTo>
                <a:cubicBezTo>
                  <a:pt x="708" y="222"/>
                  <a:pt x="711" y="221"/>
                  <a:pt x="715" y="221"/>
                </a:cubicBezTo>
                <a:cubicBezTo>
                  <a:pt x="718" y="221"/>
                  <a:pt x="715" y="225"/>
                  <a:pt x="713" y="226"/>
                </a:cubicBezTo>
                <a:cubicBezTo>
                  <a:pt x="711" y="226"/>
                  <a:pt x="712" y="229"/>
                  <a:pt x="717" y="231"/>
                </a:cubicBezTo>
                <a:cubicBezTo>
                  <a:pt x="721" y="233"/>
                  <a:pt x="725" y="239"/>
                  <a:pt x="730" y="243"/>
                </a:cubicBezTo>
                <a:cubicBezTo>
                  <a:pt x="735" y="247"/>
                  <a:pt x="736" y="254"/>
                  <a:pt x="733" y="254"/>
                </a:cubicBezTo>
                <a:cubicBezTo>
                  <a:pt x="730" y="255"/>
                  <a:pt x="722" y="255"/>
                  <a:pt x="719" y="255"/>
                </a:cubicBezTo>
                <a:cubicBezTo>
                  <a:pt x="716" y="254"/>
                  <a:pt x="711" y="249"/>
                  <a:pt x="706" y="248"/>
                </a:cubicBezTo>
                <a:cubicBezTo>
                  <a:pt x="702" y="246"/>
                  <a:pt x="696" y="246"/>
                  <a:pt x="694" y="249"/>
                </a:cubicBezTo>
                <a:cubicBezTo>
                  <a:pt x="692" y="253"/>
                  <a:pt x="685" y="251"/>
                  <a:pt x="682" y="251"/>
                </a:cubicBezTo>
                <a:cubicBezTo>
                  <a:pt x="679" y="250"/>
                  <a:pt x="676" y="255"/>
                  <a:pt x="675" y="253"/>
                </a:cubicBezTo>
                <a:cubicBezTo>
                  <a:pt x="675" y="253"/>
                  <a:pt x="677" y="244"/>
                  <a:pt x="674" y="243"/>
                </a:cubicBezTo>
                <a:cubicBezTo>
                  <a:pt x="672" y="242"/>
                  <a:pt x="675" y="236"/>
                  <a:pt x="677" y="234"/>
                </a:cubicBezTo>
                <a:close/>
                <a:moveTo>
                  <a:pt x="671" y="148"/>
                </a:moveTo>
                <a:cubicBezTo>
                  <a:pt x="668" y="148"/>
                  <a:pt x="664" y="148"/>
                  <a:pt x="657" y="147"/>
                </a:cubicBezTo>
                <a:cubicBezTo>
                  <a:pt x="651" y="147"/>
                  <a:pt x="643" y="147"/>
                  <a:pt x="643" y="148"/>
                </a:cubicBezTo>
                <a:cubicBezTo>
                  <a:pt x="644" y="149"/>
                  <a:pt x="653" y="153"/>
                  <a:pt x="650" y="155"/>
                </a:cubicBezTo>
                <a:cubicBezTo>
                  <a:pt x="647" y="157"/>
                  <a:pt x="644" y="154"/>
                  <a:pt x="640" y="154"/>
                </a:cubicBezTo>
                <a:cubicBezTo>
                  <a:pt x="636" y="153"/>
                  <a:pt x="634" y="159"/>
                  <a:pt x="633" y="163"/>
                </a:cubicBezTo>
                <a:cubicBezTo>
                  <a:pt x="632" y="166"/>
                  <a:pt x="636" y="173"/>
                  <a:pt x="630" y="170"/>
                </a:cubicBezTo>
                <a:cubicBezTo>
                  <a:pt x="623" y="168"/>
                  <a:pt x="619" y="167"/>
                  <a:pt x="617" y="168"/>
                </a:cubicBezTo>
                <a:cubicBezTo>
                  <a:pt x="616" y="169"/>
                  <a:pt x="613" y="172"/>
                  <a:pt x="609" y="173"/>
                </a:cubicBezTo>
                <a:cubicBezTo>
                  <a:pt x="605" y="174"/>
                  <a:pt x="605" y="178"/>
                  <a:pt x="600" y="178"/>
                </a:cubicBezTo>
                <a:cubicBezTo>
                  <a:pt x="599" y="178"/>
                  <a:pt x="599" y="178"/>
                  <a:pt x="599" y="178"/>
                </a:cubicBezTo>
                <a:cubicBezTo>
                  <a:pt x="603" y="162"/>
                  <a:pt x="613" y="167"/>
                  <a:pt x="613" y="167"/>
                </a:cubicBezTo>
                <a:cubicBezTo>
                  <a:pt x="613" y="167"/>
                  <a:pt x="618" y="161"/>
                  <a:pt x="616" y="158"/>
                </a:cubicBezTo>
                <a:cubicBezTo>
                  <a:pt x="615" y="154"/>
                  <a:pt x="621" y="147"/>
                  <a:pt x="622" y="146"/>
                </a:cubicBezTo>
                <a:cubicBezTo>
                  <a:pt x="623" y="145"/>
                  <a:pt x="627" y="139"/>
                  <a:pt x="621" y="137"/>
                </a:cubicBezTo>
                <a:cubicBezTo>
                  <a:pt x="616" y="134"/>
                  <a:pt x="611" y="133"/>
                  <a:pt x="616" y="128"/>
                </a:cubicBezTo>
                <a:cubicBezTo>
                  <a:pt x="622" y="123"/>
                  <a:pt x="626" y="129"/>
                  <a:pt x="632" y="121"/>
                </a:cubicBezTo>
                <a:cubicBezTo>
                  <a:pt x="638" y="114"/>
                  <a:pt x="629" y="111"/>
                  <a:pt x="637" y="111"/>
                </a:cubicBezTo>
                <a:cubicBezTo>
                  <a:pt x="644" y="111"/>
                  <a:pt x="652" y="112"/>
                  <a:pt x="651" y="114"/>
                </a:cubicBezTo>
                <a:cubicBezTo>
                  <a:pt x="649" y="117"/>
                  <a:pt x="641" y="121"/>
                  <a:pt x="636" y="124"/>
                </a:cubicBezTo>
                <a:cubicBezTo>
                  <a:pt x="631" y="126"/>
                  <a:pt x="633" y="131"/>
                  <a:pt x="635" y="134"/>
                </a:cubicBezTo>
                <a:cubicBezTo>
                  <a:pt x="637" y="136"/>
                  <a:pt x="639" y="143"/>
                  <a:pt x="642" y="142"/>
                </a:cubicBezTo>
                <a:cubicBezTo>
                  <a:pt x="646" y="142"/>
                  <a:pt x="650" y="139"/>
                  <a:pt x="654" y="139"/>
                </a:cubicBezTo>
                <a:cubicBezTo>
                  <a:pt x="658" y="140"/>
                  <a:pt x="666" y="140"/>
                  <a:pt x="667" y="140"/>
                </a:cubicBezTo>
                <a:cubicBezTo>
                  <a:pt x="668" y="140"/>
                  <a:pt x="674" y="147"/>
                  <a:pt x="671" y="148"/>
                </a:cubicBezTo>
                <a:close/>
                <a:moveTo>
                  <a:pt x="205" y="669"/>
                </a:moveTo>
                <a:cubicBezTo>
                  <a:pt x="203" y="671"/>
                  <a:pt x="199" y="671"/>
                  <a:pt x="201" y="674"/>
                </a:cubicBezTo>
                <a:cubicBezTo>
                  <a:pt x="204" y="677"/>
                  <a:pt x="199" y="678"/>
                  <a:pt x="199" y="679"/>
                </a:cubicBezTo>
                <a:cubicBezTo>
                  <a:pt x="199" y="681"/>
                  <a:pt x="203" y="688"/>
                  <a:pt x="202" y="691"/>
                </a:cubicBezTo>
                <a:cubicBezTo>
                  <a:pt x="201" y="693"/>
                  <a:pt x="200" y="697"/>
                  <a:pt x="199" y="700"/>
                </a:cubicBezTo>
                <a:cubicBezTo>
                  <a:pt x="199" y="702"/>
                  <a:pt x="196" y="705"/>
                  <a:pt x="197" y="708"/>
                </a:cubicBezTo>
                <a:cubicBezTo>
                  <a:pt x="199" y="712"/>
                  <a:pt x="195" y="710"/>
                  <a:pt x="195" y="714"/>
                </a:cubicBezTo>
                <a:cubicBezTo>
                  <a:pt x="196" y="717"/>
                  <a:pt x="199" y="716"/>
                  <a:pt x="199" y="720"/>
                </a:cubicBezTo>
                <a:cubicBezTo>
                  <a:pt x="199" y="725"/>
                  <a:pt x="197" y="726"/>
                  <a:pt x="198" y="729"/>
                </a:cubicBezTo>
                <a:cubicBezTo>
                  <a:pt x="198" y="732"/>
                  <a:pt x="201" y="736"/>
                  <a:pt x="201" y="737"/>
                </a:cubicBezTo>
                <a:cubicBezTo>
                  <a:pt x="201" y="738"/>
                  <a:pt x="200" y="742"/>
                  <a:pt x="198" y="744"/>
                </a:cubicBezTo>
                <a:cubicBezTo>
                  <a:pt x="196" y="747"/>
                  <a:pt x="194" y="749"/>
                  <a:pt x="195" y="751"/>
                </a:cubicBezTo>
                <a:cubicBezTo>
                  <a:pt x="196" y="752"/>
                  <a:pt x="199" y="754"/>
                  <a:pt x="199" y="755"/>
                </a:cubicBezTo>
                <a:cubicBezTo>
                  <a:pt x="198" y="756"/>
                  <a:pt x="196" y="760"/>
                  <a:pt x="197" y="762"/>
                </a:cubicBezTo>
                <a:cubicBezTo>
                  <a:pt x="197" y="764"/>
                  <a:pt x="201" y="764"/>
                  <a:pt x="202" y="765"/>
                </a:cubicBezTo>
                <a:cubicBezTo>
                  <a:pt x="203" y="766"/>
                  <a:pt x="201" y="767"/>
                  <a:pt x="200" y="768"/>
                </a:cubicBezTo>
                <a:cubicBezTo>
                  <a:pt x="86" y="695"/>
                  <a:pt x="9" y="567"/>
                  <a:pt x="9" y="421"/>
                </a:cubicBezTo>
                <a:cubicBezTo>
                  <a:pt x="9" y="398"/>
                  <a:pt x="11" y="376"/>
                  <a:pt x="15" y="354"/>
                </a:cubicBezTo>
                <a:cubicBezTo>
                  <a:pt x="15" y="354"/>
                  <a:pt x="15" y="354"/>
                  <a:pt x="15" y="354"/>
                </a:cubicBezTo>
                <a:cubicBezTo>
                  <a:pt x="15" y="357"/>
                  <a:pt x="17" y="358"/>
                  <a:pt x="18" y="359"/>
                </a:cubicBezTo>
                <a:cubicBezTo>
                  <a:pt x="20" y="359"/>
                  <a:pt x="22" y="368"/>
                  <a:pt x="25" y="364"/>
                </a:cubicBezTo>
                <a:cubicBezTo>
                  <a:pt x="27" y="360"/>
                  <a:pt x="21" y="354"/>
                  <a:pt x="20" y="352"/>
                </a:cubicBezTo>
                <a:cubicBezTo>
                  <a:pt x="18" y="350"/>
                  <a:pt x="19" y="345"/>
                  <a:pt x="17" y="341"/>
                </a:cubicBezTo>
                <a:cubicBezTo>
                  <a:pt x="18" y="339"/>
                  <a:pt x="18" y="337"/>
                  <a:pt x="18" y="335"/>
                </a:cubicBezTo>
                <a:cubicBezTo>
                  <a:pt x="20" y="337"/>
                  <a:pt x="21" y="338"/>
                  <a:pt x="21" y="340"/>
                </a:cubicBezTo>
                <a:cubicBezTo>
                  <a:pt x="24" y="343"/>
                  <a:pt x="28" y="357"/>
                  <a:pt x="30" y="357"/>
                </a:cubicBezTo>
                <a:cubicBezTo>
                  <a:pt x="31" y="357"/>
                  <a:pt x="36" y="364"/>
                  <a:pt x="36" y="364"/>
                </a:cubicBezTo>
                <a:cubicBezTo>
                  <a:pt x="36" y="364"/>
                  <a:pt x="38" y="371"/>
                  <a:pt x="37" y="373"/>
                </a:cubicBezTo>
                <a:cubicBezTo>
                  <a:pt x="36" y="375"/>
                  <a:pt x="38" y="382"/>
                  <a:pt x="40" y="384"/>
                </a:cubicBezTo>
                <a:cubicBezTo>
                  <a:pt x="43" y="386"/>
                  <a:pt x="52" y="386"/>
                  <a:pt x="53" y="393"/>
                </a:cubicBezTo>
                <a:cubicBezTo>
                  <a:pt x="53" y="395"/>
                  <a:pt x="55" y="405"/>
                  <a:pt x="58" y="405"/>
                </a:cubicBezTo>
                <a:cubicBezTo>
                  <a:pt x="62" y="405"/>
                  <a:pt x="67" y="402"/>
                  <a:pt x="68" y="404"/>
                </a:cubicBezTo>
                <a:cubicBezTo>
                  <a:pt x="69" y="405"/>
                  <a:pt x="72" y="412"/>
                  <a:pt x="74" y="408"/>
                </a:cubicBezTo>
                <a:cubicBezTo>
                  <a:pt x="76" y="404"/>
                  <a:pt x="77" y="403"/>
                  <a:pt x="80" y="403"/>
                </a:cubicBezTo>
                <a:cubicBezTo>
                  <a:pt x="83" y="403"/>
                  <a:pt x="84" y="407"/>
                  <a:pt x="86" y="409"/>
                </a:cubicBezTo>
                <a:cubicBezTo>
                  <a:pt x="88" y="412"/>
                  <a:pt x="93" y="418"/>
                  <a:pt x="96" y="418"/>
                </a:cubicBezTo>
                <a:cubicBezTo>
                  <a:pt x="98" y="418"/>
                  <a:pt x="102" y="422"/>
                  <a:pt x="104" y="421"/>
                </a:cubicBezTo>
                <a:cubicBezTo>
                  <a:pt x="105" y="419"/>
                  <a:pt x="108" y="422"/>
                  <a:pt x="110" y="423"/>
                </a:cubicBezTo>
                <a:cubicBezTo>
                  <a:pt x="112" y="424"/>
                  <a:pt x="115" y="428"/>
                  <a:pt x="114" y="434"/>
                </a:cubicBezTo>
                <a:cubicBezTo>
                  <a:pt x="114" y="440"/>
                  <a:pt x="120" y="442"/>
                  <a:pt x="122" y="444"/>
                </a:cubicBezTo>
                <a:cubicBezTo>
                  <a:pt x="124" y="445"/>
                  <a:pt x="128" y="449"/>
                  <a:pt x="130" y="452"/>
                </a:cubicBezTo>
                <a:cubicBezTo>
                  <a:pt x="132" y="454"/>
                  <a:pt x="136" y="455"/>
                  <a:pt x="137" y="457"/>
                </a:cubicBezTo>
                <a:cubicBezTo>
                  <a:pt x="139" y="458"/>
                  <a:pt x="139" y="461"/>
                  <a:pt x="143" y="459"/>
                </a:cubicBezTo>
                <a:cubicBezTo>
                  <a:pt x="146" y="456"/>
                  <a:pt x="146" y="451"/>
                  <a:pt x="146" y="451"/>
                </a:cubicBezTo>
                <a:cubicBezTo>
                  <a:pt x="146" y="451"/>
                  <a:pt x="150" y="451"/>
                  <a:pt x="152" y="453"/>
                </a:cubicBezTo>
                <a:cubicBezTo>
                  <a:pt x="154" y="455"/>
                  <a:pt x="155" y="462"/>
                  <a:pt x="156" y="463"/>
                </a:cubicBezTo>
                <a:cubicBezTo>
                  <a:pt x="158" y="464"/>
                  <a:pt x="160" y="472"/>
                  <a:pt x="159" y="478"/>
                </a:cubicBezTo>
                <a:cubicBezTo>
                  <a:pt x="157" y="483"/>
                  <a:pt x="158" y="489"/>
                  <a:pt x="156" y="489"/>
                </a:cubicBezTo>
                <a:cubicBezTo>
                  <a:pt x="155" y="489"/>
                  <a:pt x="150" y="494"/>
                  <a:pt x="148" y="496"/>
                </a:cubicBezTo>
                <a:cubicBezTo>
                  <a:pt x="146" y="497"/>
                  <a:pt x="142" y="506"/>
                  <a:pt x="143" y="508"/>
                </a:cubicBezTo>
                <a:cubicBezTo>
                  <a:pt x="143" y="511"/>
                  <a:pt x="145" y="519"/>
                  <a:pt x="144" y="523"/>
                </a:cubicBezTo>
                <a:cubicBezTo>
                  <a:pt x="144" y="526"/>
                  <a:pt x="141" y="530"/>
                  <a:pt x="142" y="535"/>
                </a:cubicBezTo>
                <a:cubicBezTo>
                  <a:pt x="144" y="541"/>
                  <a:pt x="152" y="543"/>
                  <a:pt x="153" y="548"/>
                </a:cubicBezTo>
                <a:cubicBezTo>
                  <a:pt x="154" y="553"/>
                  <a:pt x="160" y="565"/>
                  <a:pt x="161" y="570"/>
                </a:cubicBezTo>
                <a:cubicBezTo>
                  <a:pt x="163" y="575"/>
                  <a:pt x="167" y="581"/>
                  <a:pt x="168" y="588"/>
                </a:cubicBezTo>
                <a:cubicBezTo>
                  <a:pt x="168" y="595"/>
                  <a:pt x="181" y="600"/>
                  <a:pt x="183" y="600"/>
                </a:cubicBezTo>
                <a:cubicBezTo>
                  <a:pt x="185" y="601"/>
                  <a:pt x="189" y="605"/>
                  <a:pt x="192" y="607"/>
                </a:cubicBezTo>
                <a:cubicBezTo>
                  <a:pt x="195" y="609"/>
                  <a:pt x="198" y="612"/>
                  <a:pt x="201" y="616"/>
                </a:cubicBezTo>
                <a:cubicBezTo>
                  <a:pt x="203" y="620"/>
                  <a:pt x="203" y="625"/>
                  <a:pt x="203" y="627"/>
                </a:cubicBezTo>
                <a:cubicBezTo>
                  <a:pt x="203" y="628"/>
                  <a:pt x="203" y="643"/>
                  <a:pt x="203" y="651"/>
                </a:cubicBezTo>
                <a:cubicBezTo>
                  <a:pt x="203" y="659"/>
                  <a:pt x="208" y="667"/>
                  <a:pt x="205" y="669"/>
                </a:cubicBezTo>
                <a:close/>
                <a:moveTo>
                  <a:pt x="226" y="781"/>
                </a:moveTo>
                <a:cubicBezTo>
                  <a:pt x="225" y="781"/>
                  <a:pt x="225" y="782"/>
                  <a:pt x="224" y="782"/>
                </a:cubicBezTo>
                <a:cubicBezTo>
                  <a:pt x="224" y="782"/>
                  <a:pt x="223" y="781"/>
                  <a:pt x="223" y="781"/>
                </a:cubicBezTo>
                <a:cubicBezTo>
                  <a:pt x="223" y="781"/>
                  <a:pt x="223" y="780"/>
                  <a:pt x="223" y="779"/>
                </a:cubicBezTo>
                <a:cubicBezTo>
                  <a:pt x="223" y="776"/>
                  <a:pt x="229" y="779"/>
                  <a:pt x="226" y="781"/>
                </a:cubicBezTo>
                <a:close/>
                <a:moveTo>
                  <a:pt x="421" y="832"/>
                </a:moveTo>
                <a:cubicBezTo>
                  <a:pt x="353" y="832"/>
                  <a:pt x="289" y="816"/>
                  <a:pt x="233" y="787"/>
                </a:cubicBezTo>
                <a:cubicBezTo>
                  <a:pt x="236" y="787"/>
                  <a:pt x="241" y="786"/>
                  <a:pt x="243" y="785"/>
                </a:cubicBezTo>
                <a:cubicBezTo>
                  <a:pt x="244" y="785"/>
                  <a:pt x="252" y="784"/>
                  <a:pt x="252" y="783"/>
                </a:cubicBezTo>
                <a:cubicBezTo>
                  <a:pt x="253" y="783"/>
                  <a:pt x="246" y="783"/>
                  <a:pt x="242" y="782"/>
                </a:cubicBezTo>
                <a:cubicBezTo>
                  <a:pt x="238" y="781"/>
                  <a:pt x="231" y="777"/>
                  <a:pt x="230" y="775"/>
                </a:cubicBezTo>
                <a:cubicBezTo>
                  <a:pt x="229" y="773"/>
                  <a:pt x="228" y="769"/>
                  <a:pt x="230" y="768"/>
                </a:cubicBezTo>
                <a:cubicBezTo>
                  <a:pt x="233" y="767"/>
                  <a:pt x="238" y="763"/>
                  <a:pt x="240" y="762"/>
                </a:cubicBezTo>
                <a:cubicBezTo>
                  <a:pt x="241" y="761"/>
                  <a:pt x="243" y="756"/>
                  <a:pt x="241" y="756"/>
                </a:cubicBezTo>
                <a:cubicBezTo>
                  <a:pt x="240" y="755"/>
                  <a:pt x="234" y="755"/>
                  <a:pt x="233" y="754"/>
                </a:cubicBezTo>
                <a:cubicBezTo>
                  <a:pt x="232" y="753"/>
                  <a:pt x="232" y="752"/>
                  <a:pt x="235" y="750"/>
                </a:cubicBezTo>
                <a:cubicBezTo>
                  <a:pt x="239" y="747"/>
                  <a:pt x="240" y="744"/>
                  <a:pt x="242" y="743"/>
                </a:cubicBezTo>
                <a:cubicBezTo>
                  <a:pt x="243" y="742"/>
                  <a:pt x="246" y="740"/>
                  <a:pt x="247" y="737"/>
                </a:cubicBezTo>
                <a:cubicBezTo>
                  <a:pt x="248" y="735"/>
                  <a:pt x="245" y="736"/>
                  <a:pt x="243" y="736"/>
                </a:cubicBezTo>
                <a:cubicBezTo>
                  <a:pt x="241" y="736"/>
                  <a:pt x="239" y="732"/>
                  <a:pt x="238" y="730"/>
                </a:cubicBezTo>
                <a:cubicBezTo>
                  <a:pt x="238" y="728"/>
                  <a:pt x="245" y="731"/>
                  <a:pt x="249" y="732"/>
                </a:cubicBezTo>
                <a:cubicBezTo>
                  <a:pt x="254" y="733"/>
                  <a:pt x="251" y="730"/>
                  <a:pt x="251" y="728"/>
                </a:cubicBezTo>
                <a:cubicBezTo>
                  <a:pt x="250" y="726"/>
                  <a:pt x="251" y="722"/>
                  <a:pt x="253" y="723"/>
                </a:cubicBezTo>
                <a:cubicBezTo>
                  <a:pt x="256" y="725"/>
                  <a:pt x="268" y="724"/>
                  <a:pt x="270" y="723"/>
                </a:cubicBezTo>
                <a:cubicBezTo>
                  <a:pt x="272" y="723"/>
                  <a:pt x="275" y="716"/>
                  <a:pt x="277" y="714"/>
                </a:cubicBezTo>
                <a:cubicBezTo>
                  <a:pt x="278" y="712"/>
                  <a:pt x="278" y="710"/>
                  <a:pt x="276" y="709"/>
                </a:cubicBezTo>
                <a:cubicBezTo>
                  <a:pt x="274" y="708"/>
                  <a:pt x="268" y="703"/>
                  <a:pt x="267" y="702"/>
                </a:cubicBezTo>
                <a:cubicBezTo>
                  <a:pt x="266" y="701"/>
                  <a:pt x="268" y="693"/>
                  <a:pt x="269" y="691"/>
                </a:cubicBezTo>
                <a:cubicBezTo>
                  <a:pt x="269" y="689"/>
                  <a:pt x="270" y="703"/>
                  <a:pt x="276" y="705"/>
                </a:cubicBezTo>
                <a:cubicBezTo>
                  <a:pt x="282" y="707"/>
                  <a:pt x="285" y="708"/>
                  <a:pt x="290" y="703"/>
                </a:cubicBezTo>
                <a:cubicBezTo>
                  <a:pt x="295" y="699"/>
                  <a:pt x="299" y="695"/>
                  <a:pt x="300" y="692"/>
                </a:cubicBezTo>
                <a:cubicBezTo>
                  <a:pt x="300" y="689"/>
                  <a:pt x="301" y="685"/>
                  <a:pt x="303" y="684"/>
                </a:cubicBezTo>
                <a:cubicBezTo>
                  <a:pt x="305" y="683"/>
                  <a:pt x="307" y="684"/>
                  <a:pt x="309" y="678"/>
                </a:cubicBezTo>
                <a:cubicBezTo>
                  <a:pt x="311" y="673"/>
                  <a:pt x="314" y="677"/>
                  <a:pt x="316" y="672"/>
                </a:cubicBezTo>
                <a:cubicBezTo>
                  <a:pt x="318" y="668"/>
                  <a:pt x="311" y="661"/>
                  <a:pt x="316" y="658"/>
                </a:cubicBezTo>
                <a:cubicBezTo>
                  <a:pt x="321" y="654"/>
                  <a:pt x="330" y="650"/>
                  <a:pt x="330" y="650"/>
                </a:cubicBezTo>
                <a:cubicBezTo>
                  <a:pt x="330" y="650"/>
                  <a:pt x="333" y="649"/>
                  <a:pt x="338" y="647"/>
                </a:cubicBezTo>
                <a:cubicBezTo>
                  <a:pt x="343" y="646"/>
                  <a:pt x="349" y="647"/>
                  <a:pt x="351" y="644"/>
                </a:cubicBezTo>
                <a:cubicBezTo>
                  <a:pt x="353" y="641"/>
                  <a:pt x="354" y="635"/>
                  <a:pt x="357" y="632"/>
                </a:cubicBezTo>
                <a:cubicBezTo>
                  <a:pt x="359" y="629"/>
                  <a:pt x="362" y="624"/>
                  <a:pt x="361" y="621"/>
                </a:cubicBezTo>
                <a:cubicBezTo>
                  <a:pt x="360" y="619"/>
                  <a:pt x="364" y="608"/>
                  <a:pt x="364" y="605"/>
                </a:cubicBezTo>
                <a:cubicBezTo>
                  <a:pt x="363" y="602"/>
                  <a:pt x="359" y="595"/>
                  <a:pt x="366" y="589"/>
                </a:cubicBezTo>
                <a:cubicBezTo>
                  <a:pt x="373" y="583"/>
                  <a:pt x="380" y="574"/>
                  <a:pt x="380" y="571"/>
                </a:cubicBezTo>
                <a:cubicBezTo>
                  <a:pt x="381" y="569"/>
                  <a:pt x="386" y="558"/>
                  <a:pt x="386" y="552"/>
                </a:cubicBezTo>
                <a:cubicBezTo>
                  <a:pt x="385" y="547"/>
                  <a:pt x="380" y="541"/>
                  <a:pt x="377" y="539"/>
                </a:cubicBezTo>
                <a:cubicBezTo>
                  <a:pt x="374" y="538"/>
                  <a:pt x="367" y="537"/>
                  <a:pt x="364" y="533"/>
                </a:cubicBezTo>
                <a:cubicBezTo>
                  <a:pt x="361" y="528"/>
                  <a:pt x="353" y="524"/>
                  <a:pt x="350" y="525"/>
                </a:cubicBezTo>
                <a:cubicBezTo>
                  <a:pt x="348" y="526"/>
                  <a:pt x="343" y="527"/>
                  <a:pt x="339" y="525"/>
                </a:cubicBezTo>
                <a:cubicBezTo>
                  <a:pt x="335" y="522"/>
                  <a:pt x="329" y="519"/>
                  <a:pt x="327" y="516"/>
                </a:cubicBezTo>
                <a:cubicBezTo>
                  <a:pt x="325" y="514"/>
                  <a:pt x="319" y="512"/>
                  <a:pt x="316" y="512"/>
                </a:cubicBezTo>
                <a:cubicBezTo>
                  <a:pt x="313" y="512"/>
                  <a:pt x="314" y="510"/>
                  <a:pt x="310" y="517"/>
                </a:cubicBezTo>
                <a:cubicBezTo>
                  <a:pt x="306" y="523"/>
                  <a:pt x="310" y="525"/>
                  <a:pt x="302" y="524"/>
                </a:cubicBezTo>
                <a:cubicBezTo>
                  <a:pt x="295" y="523"/>
                  <a:pt x="303" y="522"/>
                  <a:pt x="307" y="516"/>
                </a:cubicBezTo>
                <a:cubicBezTo>
                  <a:pt x="311" y="510"/>
                  <a:pt x="307" y="506"/>
                  <a:pt x="302" y="507"/>
                </a:cubicBezTo>
                <a:cubicBezTo>
                  <a:pt x="297" y="509"/>
                  <a:pt x="301" y="512"/>
                  <a:pt x="293" y="514"/>
                </a:cubicBezTo>
                <a:cubicBezTo>
                  <a:pt x="286" y="515"/>
                  <a:pt x="286" y="510"/>
                  <a:pt x="291" y="509"/>
                </a:cubicBezTo>
                <a:cubicBezTo>
                  <a:pt x="295" y="508"/>
                  <a:pt x="303" y="503"/>
                  <a:pt x="303" y="501"/>
                </a:cubicBezTo>
                <a:cubicBezTo>
                  <a:pt x="303" y="499"/>
                  <a:pt x="302" y="493"/>
                  <a:pt x="299" y="493"/>
                </a:cubicBezTo>
                <a:cubicBezTo>
                  <a:pt x="295" y="493"/>
                  <a:pt x="296" y="487"/>
                  <a:pt x="290" y="480"/>
                </a:cubicBezTo>
                <a:cubicBezTo>
                  <a:pt x="284" y="473"/>
                  <a:pt x="276" y="465"/>
                  <a:pt x="271" y="466"/>
                </a:cubicBezTo>
                <a:cubicBezTo>
                  <a:pt x="266" y="467"/>
                  <a:pt x="263" y="472"/>
                  <a:pt x="260" y="466"/>
                </a:cubicBezTo>
                <a:cubicBezTo>
                  <a:pt x="257" y="460"/>
                  <a:pt x="254" y="459"/>
                  <a:pt x="252" y="456"/>
                </a:cubicBezTo>
                <a:cubicBezTo>
                  <a:pt x="250" y="452"/>
                  <a:pt x="246" y="455"/>
                  <a:pt x="244" y="454"/>
                </a:cubicBezTo>
                <a:cubicBezTo>
                  <a:pt x="243" y="452"/>
                  <a:pt x="243" y="452"/>
                  <a:pt x="243" y="452"/>
                </a:cubicBezTo>
                <a:cubicBezTo>
                  <a:pt x="243" y="452"/>
                  <a:pt x="237" y="454"/>
                  <a:pt x="240" y="449"/>
                </a:cubicBezTo>
                <a:cubicBezTo>
                  <a:pt x="243" y="444"/>
                  <a:pt x="245" y="435"/>
                  <a:pt x="243" y="435"/>
                </a:cubicBezTo>
                <a:cubicBezTo>
                  <a:pt x="242" y="436"/>
                  <a:pt x="240" y="443"/>
                  <a:pt x="237" y="443"/>
                </a:cubicBezTo>
                <a:cubicBezTo>
                  <a:pt x="235" y="442"/>
                  <a:pt x="237" y="441"/>
                  <a:pt x="233" y="438"/>
                </a:cubicBezTo>
                <a:cubicBezTo>
                  <a:pt x="228" y="435"/>
                  <a:pt x="221" y="437"/>
                  <a:pt x="221" y="440"/>
                </a:cubicBezTo>
                <a:cubicBezTo>
                  <a:pt x="221" y="443"/>
                  <a:pt x="219" y="445"/>
                  <a:pt x="219" y="445"/>
                </a:cubicBezTo>
                <a:cubicBezTo>
                  <a:pt x="219" y="445"/>
                  <a:pt x="218" y="443"/>
                  <a:pt x="216" y="440"/>
                </a:cubicBezTo>
                <a:cubicBezTo>
                  <a:pt x="215" y="437"/>
                  <a:pt x="209" y="436"/>
                  <a:pt x="206" y="439"/>
                </a:cubicBezTo>
                <a:cubicBezTo>
                  <a:pt x="203" y="442"/>
                  <a:pt x="201" y="431"/>
                  <a:pt x="199" y="431"/>
                </a:cubicBezTo>
                <a:cubicBezTo>
                  <a:pt x="197" y="431"/>
                  <a:pt x="192" y="434"/>
                  <a:pt x="190" y="438"/>
                </a:cubicBezTo>
                <a:cubicBezTo>
                  <a:pt x="188" y="443"/>
                  <a:pt x="189" y="450"/>
                  <a:pt x="187" y="450"/>
                </a:cubicBezTo>
                <a:cubicBezTo>
                  <a:pt x="186" y="449"/>
                  <a:pt x="185" y="440"/>
                  <a:pt x="185" y="437"/>
                </a:cubicBezTo>
                <a:cubicBezTo>
                  <a:pt x="186" y="434"/>
                  <a:pt x="191" y="428"/>
                  <a:pt x="187" y="427"/>
                </a:cubicBezTo>
                <a:cubicBezTo>
                  <a:pt x="184" y="426"/>
                  <a:pt x="179" y="432"/>
                  <a:pt x="177" y="433"/>
                </a:cubicBezTo>
                <a:cubicBezTo>
                  <a:pt x="174" y="433"/>
                  <a:pt x="170" y="437"/>
                  <a:pt x="168" y="441"/>
                </a:cubicBezTo>
                <a:cubicBezTo>
                  <a:pt x="165" y="446"/>
                  <a:pt x="164" y="448"/>
                  <a:pt x="162" y="450"/>
                </a:cubicBezTo>
                <a:cubicBezTo>
                  <a:pt x="159" y="451"/>
                  <a:pt x="156" y="450"/>
                  <a:pt x="156" y="448"/>
                </a:cubicBezTo>
                <a:cubicBezTo>
                  <a:pt x="157" y="446"/>
                  <a:pt x="149" y="440"/>
                  <a:pt x="148" y="443"/>
                </a:cubicBezTo>
                <a:cubicBezTo>
                  <a:pt x="147" y="445"/>
                  <a:pt x="143" y="446"/>
                  <a:pt x="140" y="448"/>
                </a:cubicBezTo>
                <a:cubicBezTo>
                  <a:pt x="136" y="450"/>
                  <a:pt x="133" y="445"/>
                  <a:pt x="132" y="443"/>
                </a:cubicBezTo>
                <a:cubicBezTo>
                  <a:pt x="131" y="441"/>
                  <a:pt x="130" y="441"/>
                  <a:pt x="129" y="434"/>
                </a:cubicBezTo>
                <a:cubicBezTo>
                  <a:pt x="129" y="427"/>
                  <a:pt x="130" y="419"/>
                  <a:pt x="131" y="415"/>
                </a:cubicBezTo>
                <a:cubicBezTo>
                  <a:pt x="132" y="411"/>
                  <a:pt x="125" y="403"/>
                  <a:pt x="123" y="403"/>
                </a:cubicBezTo>
                <a:cubicBezTo>
                  <a:pt x="120" y="404"/>
                  <a:pt x="117" y="407"/>
                  <a:pt x="114" y="407"/>
                </a:cubicBezTo>
                <a:cubicBezTo>
                  <a:pt x="112" y="406"/>
                  <a:pt x="113" y="405"/>
                  <a:pt x="109" y="405"/>
                </a:cubicBezTo>
                <a:cubicBezTo>
                  <a:pt x="105" y="405"/>
                  <a:pt x="108" y="404"/>
                  <a:pt x="109" y="399"/>
                </a:cubicBezTo>
                <a:cubicBezTo>
                  <a:pt x="109" y="395"/>
                  <a:pt x="107" y="388"/>
                  <a:pt x="111" y="384"/>
                </a:cubicBezTo>
                <a:cubicBezTo>
                  <a:pt x="116" y="380"/>
                  <a:pt x="114" y="370"/>
                  <a:pt x="112" y="370"/>
                </a:cubicBezTo>
                <a:cubicBezTo>
                  <a:pt x="109" y="369"/>
                  <a:pt x="104" y="371"/>
                  <a:pt x="101" y="371"/>
                </a:cubicBezTo>
                <a:cubicBezTo>
                  <a:pt x="97" y="370"/>
                  <a:pt x="95" y="375"/>
                  <a:pt x="96" y="379"/>
                </a:cubicBezTo>
                <a:cubicBezTo>
                  <a:pt x="97" y="384"/>
                  <a:pt x="94" y="387"/>
                  <a:pt x="93" y="386"/>
                </a:cubicBezTo>
                <a:cubicBezTo>
                  <a:pt x="92" y="386"/>
                  <a:pt x="90" y="383"/>
                  <a:pt x="86" y="388"/>
                </a:cubicBezTo>
                <a:cubicBezTo>
                  <a:pt x="82" y="392"/>
                  <a:pt x="81" y="390"/>
                  <a:pt x="77" y="386"/>
                </a:cubicBezTo>
                <a:cubicBezTo>
                  <a:pt x="73" y="381"/>
                  <a:pt x="69" y="376"/>
                  <a:pt x="68" y="369"/>
                </a:cubicBezTo>
                <a:cubicBezTo>
                  <a:pt x="68" y="362"/>
                  <a:pt x="68" y="355"/>
                  <a:pt x="69" y="351"/>
                </a:cubicBezTo>
                <a:cubicBezTo>
                  <a:pt x="70" y="347"/>
                  <a:pt x="71" y="340"/>
                  <a:pt x="69" y="339"/>
                </a:cubicBezTo>
                <a:cubicBezTo>
                  <a:pt x="67" y="338"/>
                  <a:pt x="71" y="333"/>
                  <a:pt x="74" y="332"/>
                </a:cubicBezTo>
                <a:cubicBezTo>
                  <a:pt x="76" y="331"/>
                  <a:pt x="80" y="326"/>
                  <a:pt x="81" y="324"/>
                </a:cubicBezTo>
                <a:cubicBezTo>
                  <a:pt x="82" y="322"/>
                  <a:pt x="85" y="322"/>
                  <a:pt x="89" y="322"/>
                </a:cubicBezTo>
                <a:cubicBezTo>
                  <a:pt x="93" y="322"/>
                  <a:pt x="94" y="322"/>
                  <a:pt x="98" y="324"/>
                </a:cubicBezTo>
                <a:cubicBezTo>
                  <a:pt x="102" y="327"/>
                  <a:pt x="103" y="323"/>
                  <a:pt x="103" y="321"/>
                </a:cubicBezTo>
                <a:cubicBezTo>
                  <a:pt x="103" y="320"/>
                  <a:pt x="105" y="318"/>
                  <a:pt x="110" y="319"/>
                </a:cubicBezTo>
                <a:cubicBezTo>
                  <a:pt x="114" y="319"/>
                  <a:pt x="120" y="314"/>
                  <a:pt x="121" y="316"/>
                </a:cubicBezTo>
                <a:cubicBezTo>
                  <a:pt x="122" y="317"/>
                  <a:pt x="124" y="323"/>
                  <a:pt x="127" y="321"/>
                </a:cubicBezTo>
                <a:cubicBezTo>
                  <a:pt x="129" y="319"/>
                  <a:pt x="130" y="315"/>
                  <a:pt x="131" y="322"/>
                </a:cubicBezTo>
                <a:cubicBezTo>
                  <a:pt x="131" y="328"/>
                  <a:pt x="133" y="337"/>
                  <a:pt x="136" y="339"/>
                </a:cubicBezTo>
                <a:cubicBezTo>
                  <a:pt x="140" y="340"/>
                  <a:pt x="138" y="347"/>
                  <a:pt x="141" y="347"/>
                </a:cubicBezTo>
                <a:cubicBezTo>
                  <a:pt x="145" y="347"/>
                  <a:pt x="147" y="337"/>
                  <a:pt x="146" y="333"/>
                </a:cubicBezTo>
                <a:cubicBezTo>
                  <a:pt x="145" y="329"/>
                  <a:pt x="143" y="319"/>
                  <a:pt x="141" y="316"/>
                </a:cubicBezTo>
                <a:cubicBezTo>
                  <a:pt x="139" y="313"/>
                  <a:pt x="142" y="307"/>
                  <a:pt x="146" y="305"/>
                </a:cubicBezTo>
                <a:cubicBezTo>
                  <a:pt x="150" y="302"/>
                  <a:pt x="157" y="291"/>
                  <a:pt x="160" y="288"/>
                </a:cubicBezTo>
                <a:cubicBezTo>
                  <a:pt x="163" y="285"/>
                  <a:pt x="173" y="283"/>
                  <a:pt x="170" y="279"/>
                </a:cubicBezTo>
                <a:cubicBezTo>
                  <a:pt x="168" y="275"/>
                  <a:pt x="166" y="271"/>
                  <a:pt x="166" y="268"/>
                </a:cubicBezTo>
                <a:cubicBezTo>
                  <a:pt x="166" y="265"/>
                  <a:pt x="169" y="266"/>
                  <a:pt x="170" y="268"/>
                </a:cubicBezTo>
                <a:cubicBezTo>
                  <a:pt x="171" y="270"/>
                  <a:pt x="176" y="265"/>
                  <a:pt x="175" y="262"/>
                </a:cubicBezTo>
                <a:cubicBezTo>
                  <a:pt x="174" y="259"/>
                  <a:pt x="174" y="256"/>
                  <a:pt x="177" y="256"/>
                </a:cubicBezTo>
                <a:cubicBezTo>
                  <a:pt x="180" y="257"/>
                  <a:pt x="181" y="253"/>
                  <a:pt x="180" y="252"/>
                </a:cubicBezTo>
                <a:cubicBezTo>
                  <a:pt x="179" y="249"/>
                  <a:pt x="183" y="247"/>
                  <a:pt x="186" y="248"/>
                </a:cubicBezTo>
                <a:cubicBezTo>
                  <a:pt x="189" y="248"/>
                  <a:pt x="199" y="249"/>
                  <a:pt x="200" y="247"/>
                </a:cubicBezTo>
                <a:cubicBezTo>
                  <a:pt x="201" y="245"/>
                  <a:pt x="196" y="241"/>
                  <a:pt x="196" y="236"/>
                </a:cubicBezTo>
                <a:cubicBezTo>
                  <a:pt x="196" y="232"/>
                  <a:pt x="201" y="229"/>
                  <a:pt x="204" y="228"/>
                </a:cubicBezTo>
                <a:cubicBezTo>
                  <a:pt x="207" y="227"/>
                  <a:pt x="211" y="228"/>
                  <a:pt x="212" y="226"/>
                </a:cubicBezTo>
                <a:cubicBezTo>
                  <a:pt x="212" y="225"/>
                  <a:pt x="217" y="220"/>
                  <a:pt x="217" y="224"/>
                </a:cubicBezTo>
                <a:cubicBezTo>
                  <a:pt x="217" y="227"/>
                  <a:pt x="216" y="233"/>
                  <a:pt x="220" y="233"/>
                </a:cubicBezTo>
                <a:cubicBezTo>
                  <a:pt x="223" y="233"/>
                  <a:pt x="228" y="228"/>
                  <a:pt x="229" y="228"/>
                </a:cubicBezTo>
                <a:cubicBezTo>
                  <a:pt x="231" y="227"/>
                  <a:pt x="239" y="225"/>
                  <a:pt x="241" y="224"/>
                </a:cubicBezTo>
                <a:cubicBezTo>
                  <a:pt x="243" y="224"/>
                  <a:pt x="253" y="222"/>
                  <a:pt x="252" y="219"/>
                </a:cubicBezTo>
                <a:cubicBezTo>
                  <a:pt x="251" y="215"/>
                  <a:pt x="250" y="212"/>
                  <a:pt x="248" y="210"/>
                </a:cubicBezTo>
                <a:cubicBezTo>
                  <a:pt x="247" y="209"/>
                  <a:pt x="246" y="211"/>
                  <a:pt x="244" y="214"/>
                </a:cubicBezTo>
                <a:cubicBezTo>
                  <a:pt x="242" y="216"/>
                  <a:pt x="239" y="216"/>
                  <a:pt x="238" y="214"/>
                </a:cubicBezTo>
                <a:cubicBezTo>
                  <a:pt x="238" y="212"/>
                  <a:pt x="239" y="206"/>
                  <a:pt x="236" y="208"/>
                </a:cubicBezTo>
                <a:cubicBezTo>
                  <a:pt x="233" y="211"/>
                  <a:pt x="232" y="213"/>
                  <a:pt x="231" y="212"/>
                </a:cubicBezTo>
                <a:cubicBezTo>
                  <a:pt x="229" y="211"/>
                  <a:pt x="227" y="207"/>
                  <a:pt x="227" y="207"/>
                </a:cubicBezTo>
                <a:cubicBezTo>
                  <a:pt x="227" y="207"/>
                  <a:pt x="232" y="205"/>
                  <a:pt x="229" y="200"/>
                </a:cubicBezTo>
                <a:cubicBezTo>
                  <a:pt x="226" y="196"/>
                  <a:pt x="222" y="197"/>
                  <a:pt x="218" y="200"/>
                </a:cubicBezTo>
                <a:cubicBezTo>
                  <a:pt x="213" y="203"/>
                  <a:pt x="214" y="202"/>
                  <a:pt x="208" y="204"/>
                </a:cubicBezTo>
                <a:cubicBezTo>
                  <a:pt x="203" y="206"/>
                  <a:pt x="201" y="207"/>
                  <a:pt x="201" y="207"/>
                </a:cubicBezTo>
                <a:cubicBezTo>
                  <a:pt x="201" y="207"/>
                  <a:pt x="203" y="199"/>
                  <a:pt x="206" y="196"/>
                </a:cubicBezTo>
                <a:cubicBezTo>
                  <a:pt x="209" y="193"/>
                  <a:pt x="218" y="194"/>
                  <a:pt x="221" y="191"/>
                </a:cubicBezTo>
                <a:cubicBezTo>
                  <a:pt x="224" y="188"/>
                  <a:pt x="230" y="192"/>
                  <a:pt x="230" y="192"/>
                </a:cubicBezTo>
                <a:cubicBezTo>
                  <a:pt x="230" y="192"/>
                  <a:pt x="234" y="188"/>
                  <a:pt x="234" y="190"/>
                </a:cubicBezTo>
                <a:cubicBezTo>
                  <a:pt x="233" y="193"/>
                  <a:pt x="232" y="199"/>
                  <a:pt x="235" y="199"/>
                </a:cubicBezTo>
                <a:cubicBezTo>
                  <a:pt x="237" y="199"/>
                  <a:pt x="245" y="195"/>
                  <a:pt x="242" y="194"/>
                </a:cubicBezTo>
                <a:cubicBezTo>
                  <a:pt x="239" y="193"/>
                  <a:pt x="244" y="191"/>
                  <a:pt x="247" y="188"/>
                </a:cubicBezTo>
                <a:cubicBezTo>
                  <a:pt x="250" y="186"/>
                  <a:pt x="256" y="188"/>
                  <a:pt x="258" y="187"/>
                </a:cubicBezTo>
                <a:cubicBezTo>
                  <a:pt x="260" y="186"/>
                  <a:pt x="261" y="182"/>
                  <a:pt x="264" y="182"/>
                </a:cubicBezTo>
                <a:cubicBezTo>
                  <a:pt x="268" y="182"/>
                  <a:pt x="269" y="186"/>
                  <a:pt x="264" y="189"/>
                </a:cubicBezTo>
                <a:cubicBezTo>
                  <a:pt x="260" y="192"/>
                  <a:pt x="259" y="200"/>
                  <a:pt x="256" y="202"/>
                </a:cubicBezTo>
                <a:cubicBezTo>
                  <a:pt x="254" y="204"/>
                  <a:pt x="255" y="206"/>
                  <a:pt x="259" y="206"/>
                </a:cubicBezTo>
                <a:cubicBezTo>
                  <a:pt x="262" y="205"/>
                  <a:pt x="265" y="206"/>
                  <a:pt x="269" y="205"/>
                </a:cubicBezTo>
                <a:cubicBezTo>
                  <a:pt x="272" y="204"/>
                  <a:pt x="273" y="205"/>
                  <a:pt x="274" y="207"/>
                </a:cubicBezTo>
                <a:cubicBezTo>
                  <a:pt x="275" y="208"/>
                  <a:pt x="278" y="205"/>
                  <a:pt x="278" y="205"/>
                </a:cubicBezTo>
                <a:cubicBezTo>
                  <a:pt x="278" y="205"/>
                  <a:pt x="284" y="204"/>
                  <a:pt x="285" y="206"/>
                </a:cubicBezTo>
                <a:cubicBezTo>
                  <a:pt x="287" y="209"/>
                  <a:pt x="289" y="205"/>
                  <a:pt x="287" y="202"/>
                </a:cubicBezTo>
                <a:cubicBezTo>
                  <a:pt x="286" y="200"/>
                  <a:pt x="284" y="197"/>
                  <a:pt x="283" y="194"/>
                </a:cubicBezTo>
                <a:cubicBezTo>
                  <a:pt x="282" y="191"/>
                  <a:pt x="280" y="190"/>
                  <a:pt x="277" y="192"/>
                </a:cubicBezTo>
                <a:cubicBezTo>
                  <a:pt x="273" y="193"/>
                  <a:pt x="272" y="191"/>
                  <a:pt x="270" y="189"/>
                </a:cubicBezTo>
                <a:cubicBezTo>
                  <a:pt x="268" y="188"/>
                  <a:pt x="266" y="191"/>
                  <a:pt x="268" y="188"/>
                </a:cubicBezTo>
                <a:cubicBezTo>
                  <a:pt x="270" y="184"/>
                  <a:pt x="271" y="183"/>
                  <a:pt x="272" y="180"/>
                </a:cubicBezTo>
                <a:cubicBezTo>
                  <a:pt x="274" y="177"/>
                  <a:pt x="280" y="172"/>
                  <a:pt x="274" y="171"/>
                </a:cubicBezTo>
                <a:cubicBezTo>
                  <a:pt x="269" y="169"/>
                  <a:pt x="267" y="169"/>
                  <a:pt x="266" y="166"/>
                </a:cubicBezTo>
                <a:cubicBezTo>
                  <a:pt x="266" y="163"/>
                  <a:pt x="259" y="158"/>
                  <a:pt x="258" y="158"/>
                </a:cubicBezTo>
                <a:cubicBezTo>
                  <a:pt x="256" y="158"/>
                  <a:pt x="248" y="160"/>
                  <a:pt x="247" y="158"/>
                </a:cubicBezTo>
                <a:cubicBezTo>
                  <a:pt x="247" y="156"/>
                  <a:pt x="246" y="149"/>
                  <a:pt x="244" y="147"/>
                </a:cubicBezTo>
                <a:cubicBezTo>
                  <a:pt x="242" y="145"/>
                  <a:pt x="235" y="135"/>
                  <a:pt x="233" y="134"/>
                </a:cubicBezTo>
                <a:cubicBezTo>
                  <a:pt x="232" y="133"/>
                  <a:pt x="230" y="134"/>
                  <a:pt x="226" y="140"/>
                </a:cubicBezTo>
                <a:cubicBezTo>
                  <a:pt x="222" y="145"/>
                  <a:pt x="218" y="146"/>
                  <a:pt x="216" y="145"/>
                </a:cubicBezTo>
                <a:cubicBezTo>
                  <a:pt x="213" y="144"/>
                  <a:pt x="210" y="145"/>
                  <a:pt x="207" y="142"/>
                </a:cubicBezTo>
                <a:cubicBezTo>
                  <a:pt x="204" y="139"/>
                  <a:pt x="213" y="137"/>
                  <a:pt x="212" y="134"/>
                </a:cubicBezTo>
                <a:cubicBezTo>
                  <a:pt x="211" y="132"/>
                  <a:pt x="205" y="132"/>
                  <a:pt x="201" y="132"/>
                </a:cubicBezTo>
                <a:cubicBezTo>
                  <a:pt x="196" y="131"/>
                  <a:pt x="194" y="127"/>
                  <a:pt x="188" y="127"/>
                </a:cubicBezTo>
                <a:cubicBezTo>
                  <a:pt x="182" y="127"/>
                  <a:pt x="175" y="129"/>
                  <a:pt x="173" y="129"/>
                </a:cubicBezTo>
                <a:cubicBezTo>
                  <a:pt x="171" y="129"/>
                  <a:pt x="170" y="132"/>
                  <a:pt x="169" y="137"/>
                </a:cubicBezTo>
                <a:cubicBezTo>
                  <a:pt x="168" y="142"/>
                  <a:pt x="171" y="143"/>
                  <a:pt x="167" y="144"/>
                </a:cubicBezTo>
                <a:cubicBezTo>
                  <a:pt x="164" y="145"/>
                  <a:pt x="162" y="146"/>
                  <a:pt x="165" y="148"/>
                </a:cubicBezTo>
                <a:cubicBezTo>
                  <a:pt x="169" y="149"/>
                  <a:pt x="173" y="156"/>
                  <a:pt x="173" y="156"/>
                </a:cubicBezTo>
                <a:cubicBezTo>
                  <a:pt x="173" y="156"/>
                  <a:pt x="172" y="160"/>
                  <a:pt x="169" y="163"/>
                </a:cubicBezTo>
                <a:cubicBezTo>
                  <a:pt x="166" y="165"/>
                  <a:pt x="163" y="168"/>
                  <a:pt x="162" y="165"/>
                </a:cubicBezTo>
                <a:cubicBezTo>
                  <a:pt x="161" y="163"/>
                  <a:pt x="156" y="163"/>
                  <a:pt x="157" y="166"/>
                </a:cubicBezTo>
                <a:cubicBezTo>
                  <a:pt x="158" y="169"/>
                  <a:pt x="160" y="170"/>
                  <a:pt x="160" y="173"/>
                </a:cubicBezTo>
                <a:cubicBezTo>
                  <a:pt x="160" y="176"/>
                  <a:pt x="163" y="182"/>
                  <a:pt x="160" y="185"/>
                </a:cubicBezTo>
                <a:cubicBezTo>
                  <a:pt x="158" y="188"/>
                  <a:pt x="155" y="186"/>
                  <a:pt x="153" y="187"/>
                </a:cubicBezTo>
                <a:cubicBezTo>
                  <a:pt x="151" y="187"/>
                  <a:pt x="149" y="183"/>
                  <a:pt x="151" y="182"/>
                </a:cubicBezTo>
                <a:cubicBezTo>
                  <a:pt x="153" y="181"/>
                  <a:pt x="151" y="174"/>
                  <a:pt x="151" y="174"/>
                </a:cubicBezTo>
                <a:cubicBezTo>
                  <a:pt x="151" y="174"/>
                  <a:pt x="146" y="182"/>
                  <a:pt x="147" y="178"/>
                </a:cubicBezTo>
                <a:cubicBezTo>
                  <a:pt x="147" y="174"/>
                  <a:pt x="145" y="174"/>
                  <a:pt x="145" y="170"/>
                </a:cubicBezTo>
                <a:cubicBezTo>
                  <a:pt x="146" y="167"/>
                  <a:pt x="143" y="163"/>
                  <a:pt x="139" y="164"/>
                </a:cubicBezTo>
                <a:cubicBezTo>
                  <a:pt x="135" y="165"/>
                  <a:pt x="132" y="166"/>
                  <a:pt x="126" y="166"/>
                </a:cubicBezTo>
                <a:cubicBezTo>
                  <a:pt x="119" y="165"/>
                  <a:pt x="117" y="164"/>
                  <a:pt x="112" y="161"/>
                </a:cubicBezTo>
                <a:cubicBezTo>
                  <a:pt x="107" y="159"/>
                  <a:pt x="105" y="161"/>
                  <a:pt x="102" y="162"/>
                </a:cubicBezTo>
                <a:cubicBezTo>
                  <a:pt x="102" y="162"/>
                  <a:pt x="102" y="162"/>
                  <a:pt x="102" y="162"/>
                </a:cubicBezTo>
                <a:cubicBezTo>
                  <a:pt x="111" y="150"/>
                  <a:pt x="122" y="138"/>
                  <a:pt x="133" y="127"/>
                </a:cubicBezTo>
                <a:cubicBezTo>
                  <a:pt x="134" y="127"/>
                  <a:pt x="134" y="127"/>
                  <a:pt x="134" y="127"/>
                </a:cubicBezTo>
                <a:cubicBezTo>
                  <a:pt x="137" y="127"/>
                  <a:pt x="143" y="123"/>
                  <a:pt x="143" y="123"/>
                </a:cubicBezTo>
                <a:cubicBezTo>
                  <a:pt x="143" y="123"/>
                  <a:pt x="149" y="120"/>
                  <a:pt x="150" y="122"/>
                </a:cubicBezTo>
                <a:cubicBezTo>
                  <a:pt x="152" y="125"/>
                  <a:pt x="151" y="127"/>
                  <a:pt x="154" y="127"/>
                </a:cubicBezTo>
                <a:cubicBezTo>
                  <a:pt x="157" y="127"/>
                  <a:pt x="163" y="123"/>
                  <a:pt x="158" y="120"/>
                </a:cubicBezTo>
                <a:cubicBezTo>
                  <a:pt x="154" y="118"/>
                  <a:pt x="151" y="118"/>
                  <a:pt x="148" y="115"/>
                </a:cubicBezTo>
                <a:cubicBezTo>
                  <a:pt x="148" y="115"/>
                  <a:pt x="147" y="115"/>
                  <a:pt x="147" y="114"/>
                </a:cubicBezTo>
                <a:cubicBezTo>
                  <a:pt x="149" y="112"/>
                  <a:pt x="152" y="110"/>
                  <a:pt x="154" y="108"/>
                </a:cubicBezTo>
                <a:cubicBezTo>
                  <a:pt x="156" y="107"/>
                  <a:pt x="160" y="106"/>
                  <a:pt x="160" y="103"/>
                </a:cubicBezTo>
                <a:cubicBezTo>
                  <a:pt x="164" y="100"/>
                  <a:pt x="169" y="96"/>
                  <a:pt x="173" y="93"/>
                </a:cubicBezTo>
                <a:cubicBezTo>
                  <a:pt x="174" y="94"/>
                  <a:pt x="174" y="94"/>
                  <a:pt x="176" y="94"/>
                </a:cubicBezTo>
                <a:cubicBezTo>
                  <a:pt x="179" y="93"/>
                  <a:pt x="180" y="93"/>
                  <a:pt x="182" y="94"/>
                </a:cubicBezTo>
                <a:cubicBezTo>
                  <a:pt x="184" y="95"/>
                  <a:pt x="180" y="101"/>
                  <a:pt x="178" y="102"/>
                </a:cubicBezTo>
                <a:cubicBezTo>
                  <a:pt x="176" y="103"/>
                  <a:pt x="173" y="104"/>
                  <a:pt x="177" y="105"/>
                </a:cubicBezTo>
                <a:cubicBezTo>
                  <a:pt x="181" y="105"/>
                  <a:pt x="185" y="104"/>
                  <a:pt x="185" y="104"/>
                </a:cubicBezTo>
                <a:cubicBezTo>
                  <a:pt x="185" y="104"/>
                  <a:pt x="188" y="101"/>
                  <a:pt x="189" y="99"/>
                </a:cubicBezTo>
                <a:cubicBezTo>
                  <a:pt x="191" y="96"/>
                  <a:pt x="193" y="98"/>
                  <a:pt x="194" y="98"/>
                </a:cubicBezTo>
                <a:cubicBezTo>
                  <a:pt x="196" y="99"/>
                  <a:pt x="202" y="100"/>
                  <a:pt x="196" y="102"/>
                </a:cubicBezTo>
                <a:cubicBezTo>
                  <a:pt x="190" y="104"/>
                  <a:pt x="188" y="106"/>
                  <a:pt x="187" y="108"/>
                </a:cubicBezTo>
                <a:cubicBezTo>
                  <a:pt x="185" y="111"/>
                  <a:pt x="185" y="112"/>
                  <a:pt x="180" y="111"/>
                </a:cubicBezTo>
                <a:cubicBezTo>
                  <a:pt x="175" y="110"/>
                  <a:pt x="172" y="111"/>
                  <a:pt x="170" y="113"/>
                </a:cubicBezTo>
                <a:cubicBezTo>
                  <a:pt x="169" y="115"/>
                  <a:pt x="169" y="122"/>
                  <a:pt x="171" y="121"/>
                </a:cubicBezTo>
                <a:cubicBezTo>
                  <a:pt x="173" y="120"/>
                  <a:pt x="175" y="120"/>
                  <a:pt x="178" y="119"/>
                </a:cubicBezTo>
                <a:cubicBezTo>
                  <a:pt x="180" y="118"/>
                  <a:pt x="190" y="119"/>
                  <a:pt x="192" y="118"/>
                </a:cubicBezTo>
                <a:cubicBezTo>
                  <a:pt x="194" y="118"/>
                  <a:pt x="198" y="122"/>
                  <a:pt x="199" y="121"/>
                </a:cubicBezTo>
                <a:cubicBezTo>
                  <a:pt x="201" y="120"/>
                  <a:pt x="203" y="123"/>
                  <a:pt x="205" y="124"/>
                </a:cubicBezTo>
                <a:cubicBezTo>
                  <a:pt x="207" y="126"/>
                  <a:pt x="207" y="120"/>
                  <a:pt x="211" y="124"/>
                </a:cubicBezTo>
                <a:cubicBezTo>
                  <a:pt x="215" y="127"/>
                  <a:pt x="213" y="127"/>
                  <a:pt x="215" y="127"/>
                </a:cubicBezTo>
                <a:cubicBezTo>
                  <a:pt x="218" y="127"/>
                  <a:pt x="223" y="127"/>
                  <a:pt x="223" y="127"/>
                </a:cubicBezTo>
                <a:cubicBezTo>
                  <a:pt x="223" y="127"/>
                  <a:pt x="224" y="122"/>
                  <a:pt x="228" y="123"/>
                </a:cubicBezTo>
                <a:cubicBezTo>
                  <a:pt x="232" y="124"/>
                  <a:pt x="236" y="128"/>
                  <a:pt x="236" y="125"/>
                </a:cubicBezTo>
                <a:cubicBezTo>
                  <a:pt x="235" y="121"/>
                  <a:pt x="237" y="119"/>
                  <a:pt x="234" y="116"/>
                </a:cubicBezTo>
                <a:cubicBezTo>
                  <a:pt x="230" y="114"/>
                  <a:pt x="225" y="112"/>
                  <a:pt x="225" y="111"/>
                </a:cubicBezTo>
                <a:cubicBezTo>
                  <a:pt x="224" y="110"/>
                  <a:pt x="223" y="108"/>
                  <a:pt x="225" y="107"/>
                </a:cubicBezTo>
                <a:cubicBezTo>
                  <a:pt x="226" y="107"/>
                  <a:pt x="232" y="107"/>
                  <a:pt x="235" y="109"/>
                </a:cubicBezTo>
                <a:cubicBezTo>
                  <a:pt x="238" y="111"/>
                  <a:pt x="240" y="113"/>
                  <a:pt x="243" y="112"/>
                </a:cubicBezTo>
                <a:cubicBezTo>
                  <a:pt x="246" y="110"/>
                  <a:pt x="249" y="109"/>
                  <a:pt x="250" y="107"/>
                </a:cubicBezTo>
                <a:cubicBezTo>
                  <a:pt x="252" y="106"/>
                  <a:pt x="255" y="102"/>
                  <a:pt x="255" y="102"/>
                </a:cubicBezTo>
                <a:cubicBezTo>
                  <a:pt x="255" y="102"/>
                  <a:pt x="243" y="101"/>
                  <a:pt x="241" y="99"/>
                </a:cubicBezTo>
                <a:cubicBezTo>
                  <a:pt x="240" y="97"/>
                  <a:pt x="234" y="95"/>
                  <a:pt x="233" y="95"/>
                </a:cubicBezTo>
                <a:cubicBezTo>
                  <a:pt x="231" y="95"/>
                  <a:pt x="226" y="98"/>
                  <a:pt x="225" y="94"/>
                </a:cubicBezTo>
                <a:cubicBezTo>
                  <a:pt x="224" y="90"/>
                  <a:pt x="225" y="85"/>
                  <a:pt x="223" y="85"/>
                </a:cubicBezTo>
                <a:cubicBezTo>
                  <a:pt x="221" y="84"/>
                  <a:pt x="205" y="83"/>
                  <a:pt x="203" y="82"/>
                </a:cubicBezTo>
                <a:cubicBezTo>
                  <a:pt x="201" y="81"/>
                  <a:pt x="197" y="80"/>
                  <a:pt x="193" y="79"/>
                </a:cubicBezTo>
                <a:cubicBezTo>
                  <a:pt x="202" y="73"/>
                  <a:pt x="211" y="67"/>
                  <a:pt x="220" y="62"/>
                </a:cubicBezTo>
                <a:cubicBezTo>
                  <a:pt x="220" y="62"/>
                  <a:pt x="221" y="62"/>
                  <a:pt x="221" y="62"/>
                </a:cubicBezTo>
                <a:cubicBezTo>
                  <a:pt x="223" y="63"/>
                  <a:pt x="225" y="62"/>
                  <a:pt x="227" y="61"/>
                </a:cubicBezTo>
                <a:cubicBezTo>
                  <a:pt x="228" y="60"/>
                  <a:pt x="229" y="59"/>
                  <a:pt x="229" y="57"/>
                </a:cubicBezTo>
                <a:cubicBezTo>
                  <a:pt x="230" y="57"/>
                  <a:pt x="230" y="57"/>
                  <a:pt x="231" y="56"/>
                </a:cubicBezTo>
                <a:cubicBezTo>
                  <a:pt x="231" y="58"/>
                  <a:pt x="231" y="59"/>
                  <a:pt x="233" y="60"/>
                </a:cubicBezTo>
                <a:cubicBezTo>
                  <a:pt x="236" y="61"/>
                  <a:pt x="243" y="59"/>
                  <a:pt x="245" y="59"/>
                </a:cubicBezTo>
                <a:cubicBezTo>
                  <a:pt x="247" y="59"/>
                  <a:pt x="259" y="60"/>
                  <a:pt x="262" y="61"/>
                </a:cubicBezTo>
                <a:cubicBezTo>
                  <a:pt x="265" y="63"/>
                  <a:pt x="272" y="63"/>
                  <a:pt x="274" y="66"/>
                </a:cubicBezTo>
                <a:cubicBezTo>
                  <a:pt x="276" y="70"/>
                  <a:pt x="275" y="81"/>
                  <a:pt x="276" y="82"/>
                </a:cubicBezTo>
                <a:cubicBezTo>
                  <a:pt x="277" y="84"/>
                  <a:pt x="282" y="78"/>
                  <a:pt x="283" y="77"/>
                </a:cubicBezTo>
                <a:cubicBezTo>
                  <a:pt x="285" y="75"/>
                  <a:pt x="290" y="76"/>
                  <a:pt x="291" y="78"/>
                </a:cubicBezTo>
                <a:cubicBezTo>
                  <a:pt x="293" y="80"/>
                  <a:pt x="297" y="84"/>
                  <a:pt x="296" y="86"/>
                </a:cubicBezTo>
                <a:cubicBezTo>
                  <a:pt x="296" y="88"/>
                  <a:pt x="295" y="90"/>
                  <a:pt x="293" y="89"/>
                </a:cubicBezTo>
                <a:cubicBezTo>
                  <a:pt x="292" y="88"/>
                  <a:pt x="289" y="98"/>
                  <a:pt x="290" y="96"/>
                </a:cubicBezTo>
                <a:cubicBezTo>
                  <a:pt x="291" y="94"/>
                  <a:pt x="291" y="99"/>
                  <a:pt x="289" y="99"/>
                </a:cubicBezTo>
                <a:cubicBezTo>
                  <a:pt x="287" y="99"/>
                  <a:pt x="285" y="99"/>
                  <a:pt x="285" y="99"/>
                </a:cubicBezTo>
                <a:cubicBezTo>
                  <a:pt x="285" y="99"/>
                  <a:pt x="285" y="98"/>
                  <a:pt x="284" y="96"/>
                </a:cubicBezTo>
                <a:cubicBezTo>
                  <a:pt x="283" y="97"/>
                  <a:pt x="282" y="99"/>
                  <a:pt x="282" y="100"/>
                </a:cubicBezTo>
                <a:cubicBezTo>
                  <a:pt x="282" y="102"/>
                  <a:pt x="285" y="108"/>
                  <a:pt x="286" y="109"/>
                </a:cubicBezTo>
                <a:cubicBezTo>
                  <a:pt x="286" y="110"/>
                  <a:pt x="292" y="111"/>
                  <a:pt x="293" y="112"/>
                </a:cubicBezTo>
                <a:cubicBezTo>
                  <a:pt x="295" y="112"/>
                  <a:pt x="290" y="112"/>
                  <a:pt x="291" y="114"/>
                </a:cubicBezTo>
                <a:cubicBezTo>
                  <a:pt x="292" y="116"/>
                  <a:pt x="294" y="121"/>
                  <a:pt x="297" y="122"/>
                </a:cubicBezTo>
                <a:cubicBezTo>
                  <a:pt x="299" y="123"/>
                  <a:pt x="307" y="128"/>
                  <a:pt x="308" y="130"/>
                </a:cubicBezTo>
                <a:cubicBezTo>
                  <a:pt x="309" y="133"/>
                  <a:pt x="316" y="128"/>
                  <a:pt x="317" y="128"/>
                </a:cubicBezTo>
                <a:cubicBezTo>
                  <a:pt x="318" y="128"/>
                  <a:pt x="318" y="134"/>
                  <a:pt x="322" y="134"/>
                </a:cubicBezTo>
                <a:cubicBezTo>
                  <a:pt x="325" y="135"/>
                  <a:pt x="327" y="134"/>
                  <a:pt x="330" y="131"/>
                </a:cubicBezTo>
                <a:cubicBezTo>
                  <a:pt x="333" y="128"/>
                  <a:pt x="333" y="125"/>
                  <a:pt x="333" y="122"/>
                </a:cubicBezTo>
                <a:cubicBezTo>
                  <a:pt x="333" y="119"/>
                  <a:pt x="333" y="117"/>
                  <a:pt x="337" y="118"/>
                </a:cubicBezTo>
                <a:cubicBezTo>
                  <a:pt x="340" y="119"/>
                  <a:pt x="342" y="117"/>
                  <a:pt x="342" y="115"/>
                </a:cubicBezTo>
                <a:cubicBezTo>
                  <a:pt x="342" y="112"/>
                  <a:pt x="339" y="108"/>
                  <a:pt x="344" y="107"/>
                </a:cubicBezTo>
                <a:cubicBezTo>
                  <a:pt x="350" y="106"/>
                  <a:pt x="353" y="103"/>
                  <a:pt x="357" y="103"/>
                </a:cubicBezTo>
                <a:cubicBezTo>
                  <a:pt x="360" y="103"/>
                  <a:pt x="369" y="104"/>
                  <a:pt x="370" y="103"/>
                </a:cubicBezTo>
                <a:cubicBezTo>
                  <a:pt x="372" y="101"/>
                  <a:pt x="376" y="93"/>
                  <a:pt x="379" y="93"/>
                </a:cubicBezTo>
                <a:cubicBezTo>
                  <a:pt x="382" y="92"/>
                  <a:pt x="390" y="94"/>
                  <a:pt x="396" y="93"/>
                </a:cubicBezTo>
                <a:cubicBezTo>
                  <a:pt x="403" y="92"/>
                  <a:pt x="411" y="88"/>
                  <a:pt x="413" y="88"/>
                </a:cubicBezTo>
                <a:cubicBezTo>
                  <a:pt x="415" y="88"/>
                  <a:pt x="421" y="88"/>
                  <a:pt x="419" y="87"/>
                </a:cubicBezTo>
                <a:cubicBezTo>
                  <a:pt x="417" y="85"/>
                  <a:pt x="415" y="81"/>
                  <a:pt x="411" y="81"/>
                </a:cubicBezTo>
                <a:cubicBezTo>
                  <a:pt x="407" y="81"/>
                  <a:pt x="406" y="73"/>
                  <a:pt x="407" y="73"/>
                </a:cubicBezTo>
                <a:cubicBezTo>
                  <a:pt x="408" y="73"/>
                  <a:pt x="418" y="76"/>
                  <a:pt x="417" y="79"/>
                </a:cubicBezTo>
                <a:cubicBezTo>
                  <a:pt x="417" y="82"/>
                  <a:pt x="419" y="85"/>
                  <a:pt x="424" y="84"/>
                </a:cubicBezTo>
                <a:cubicBezTo>
                  <a:pt x="429" y="83"/>
                  <a:pt x="429" y="79"/>
                  <a:pt x="428" y="78"/>
                </a:cubicBezTo>
                <a:cubicBezTo>
                  <a:pt x="426" y="77"/>
                  <a:pt x="426" y="74"/>
                  <a:pt x="425" y="73"/>
                </a:cubicBezTo>
                <a:cubicBezTo>
                  <a:pt x="423" y="71"/>
                  <a:pt x="421" y="65"/>
                  <a:pt x="426" y="65"/>
                </a:cubicBezTo>
                <a:cubicBezTo>
                  <a:pt x="432" y="65"/>
                  <a:pt x="442" y="70"/>
                  <a:pt x="442" y="66"/>
                </a:cubicBezTo>
                <a:cubicBezTo>
                  <a:pt x="441" y="62"/>
                  <a:pt x="441" y="58"/>
                  <a:pt x="443" y="56"/>
                </a:cubicBezTo>
                <a:cubicBezTo>
                  <a:pt x="444" y="54"/>
                  <a:pt x="447" y="53"/>
                  <a:pt x="445" y="52"/>
                </a:cubicBezTo>
                <a:cubicBezTo>
                  <a:pt x="444" y="51"/>
                  <a:pt x="441" y="53"/>
                  <a:pt x="439" y="50"/>
                </a:cubicBezTo>
                <a:cubicBezTo>
                  <a:pt x="438" y="46"/>
                  <a:pt x="441" y="44"/>
                  <a:pt x="443" y="43"/>
                </a:cubicBezTo>
                <a:cubicBezTo>
                  <a:pt x="445" y="41"/>
                  <a:pt x="454" y="33"/>
                  <a:pt x="460" y="32"/>
                </a:cubicBezTo>
                <a:cubicBezTo>
                  <a:pt x="465" y="31"/>
                  <a:pt x="469" y="26"/>
                  <a:pt x="465" y="25"/>
                </a:cubicBezTo>
                <a:cubicBezTo>
                  <a:pt x="461" y="24"/>
                  <a:pt x="453" y="22"/>
                  <a:pt x="448" y="25"/>
                </a:cubicBezTo>
                <a:cubicBezTo>
                  <a:pt x="443" y="29"/>
                  <a:pt x="441" y="32"/>
                  <a:pt x="435" y="31"/>
                </a:cubicBezTo>
                <a:cubicBezTo>
                  <a:pt x="429" y="29"/>
                  <a:pt x="428" y="24"/>
                  <a:pt x="424" y="22"/>
                </a:cubicBezTo>
                <a:cubicBezTo>
                  <a:pt x="419" y="18"/>
                  <a:pt x="422" y="11"/>
                  <a:pt x="417" y="12"/>
                </a:cubicBezTo>
                <a:cubicBezTo>
                  <a:pt x="412" y="12"/>
                  <a:pt x="412" y="12"/>
                  <a:pt x="412" y="12"/>
                </a:cubicBezTo>
                <a:cubicBezTo>
                  <a:pt x="412" y="12"/>
                  <a:pt x="406" y="12"/>
                  <a:pt x="403" y="12"/>
                </a:cubicBezTo>
                <a:cubicBezTo>
                  <a:pt x="398" y="13"/>
                  <a:pt x="395" y="15"/>
                  <a:pt x="392" y="14"/>
                </a:cubicBezTo>
                <a:cubicBezTo>
                  <a:pt x="387" y="13"/>
                  <a:pt x="382" y="15"/>
                  <a:pt x="381" y="16"/>
                </a:cubicBezTo>
                <a:cubicBezTo>
                  <a:pt x="369" y="17"/>
                  <a:pt x="360" y="15"/>
                  <a:pt x="358" y="15"/>
                </a:cubicBezTo>
                <a:cubicBezTo>
                  <a:pt x="357" y="15"/>
                  <a:pt x="366" y="15"/>
                  <a:pt x="373" y="15"/>
                </a:cubicBezTo>
                <a:cubicBezTo>
                  <a:pt x="379" y="14"/>
                  <a:pt x="389" y="13"/>
                  <a:pt x="393" y="12"/>
                </a:cubicBezTo>
                <a:cubicBezTo>
                  <a:pt x="397" y="12"/>
                  <a:pt x="395" y="11"/>
                  <a:pt x="394" y="11"/>
                </a:cubicBezTo>
                <a:cubicBezTo>
                  <a:pt x="403" y="10"/>
                  <a:pt x="412" y="10"/>
                  <a:pt x="421" y="10"/>
                </a:cubicBezTo>
                <a:cubicBezTo>
                  <a:pt x="509" y="10"/>
                  <a:pt x="592" y="38"/>
                  <a:pt x="659" y="86"/>
                </a:cubicBezTo>
                <a:cubicBezTo>
                  <a:pt x="651" y="83"/>
                  <a:pt x="643" y="80"/>
                  <a:pt x="638" y="81"/>
                </a:cubicBezTo>
                <a:cubicBezTo>
                  <a:pt x="628" y="82"/>
                  <a:pt x="603" y="93"/>
                  <a:pt x="601" y="94"/>
                </a:cubicBezTo>
                <a:cubicBezTo>
                  <a:pt x="600" y="95"/>
                  <a:pt x="598" y="100"/>
                  <a:pt x="593" y="104"/>
                </a:cubicBezTo>
                <a:cubicBezTo>
                  <a:pt x="589" y="108"/>
                  <a:pt x="580" y="112"/>
                  <a:pt x="572" y="113"/>
                </a:cubicBezTo>
                <a:cubicBezTo>
                  <a:pt x="564" y="114"/>
                  <a:pt x="556" y="126"/>
                  <a:pt x="556" y="128"/>
                </a:cubicBezTo>
                <a:cubicBezTo>
                  <a:pt x="556" y="130"/>
                  <a:pt x="560" y="137"/>
                  <a:pt x="559" y="138"/>
                </a:cubicBezTo>
                <a:cubicBezTo>
                  <a:pt x="559" y="139"/>
                  <a:pt x="562" y="146"/>
                  <a:pt x="567" y="149"/>
                </a:cubicBezTo>
                <a:cubicBezTo>
                  <a:pt x="571" y="151"/>
                  <a:pt x="579" y="151"/>
                  <a:pt x="580" y="148"/>
                </a:cubicBezTo>
                <a:cubicBezTo>
                  <a:pt x="580" y="145"/>
                  <a:pt x="585" y="140"/>
                  <a:pt x="586" y="144"/>
                </a:cubicBezTo>
                <a:cubicBezTo>
                  <a:pt x="587" y="148"/>
                  <a:pt x="592" y="154"/>
                  <a:pt x="591" y="157"/>
                </a:cubicBezTo>
                <a:cubicBezTo>
                  <a:pt x="591" y="158"/>
                  <a:pt x="591" y="163"/>
                  <a:pt x="592" y="166"/>
                </a:cubicBezTo>
                <a:cubicBezTo>
                  <a:pt x="591" y="167"/>
                  <a:pt x="591" y="167"/>
                  <a:pt x="590" y="167"/>
                </a:cubicBezTo>
                <a:cubicBezTo>
                  <a:pt x="590" y="167"/>
                  <a:pt x="587" y="166"/>
                  <a:pt x="586" y="162"/>
                </a:cubicBezTo>
                <a:cubicBezTo>
                  <a:pt x="585" y="158"/>
                  <a:pt x="587" y="154"/>
                  <a:pt x="585" y="153"/>
                </a:cubicBezTo>
                <a:cubicBezTo>
                  <a:pt x="582" y="152"/>
                  <a:pt x="575" y="153"/>
                  <a:pt x="574" y="156"/>
                </a:cubicBezTo>
                <a:cubicBezTo>
                  <a:pt x="573" y="159"/>
                  <a:pt x="572" y="164"/>
                  <a:pt x="574" y="166"/>
                </a:cubicBezTo>
                <a:cubicBezTo>
                  <a:pt x="576" y="169"/>
                  <a:pt x="581" y="174"/>
                  <a:pt x="577" y="172"/>
                </a:cubicBezTo>
                <a:cubicBezTo>
                  <a:pt x="572" y="171"/>
                  <a:pt x="566" y="170"/>
                  <a:pt x="562" y="173"/>
                </a:cubicBezTo>
                <a:cubicBezTo>
                  <a:pt x="559" y="175"/>
                  <a:pt x="554" y="181"/>
                  <a:pt x="554" y="181"/>
                </a:cubicBezTo>
                <a:cubicBezTo>
                  <a:pt x="554" y="181"/>
                  <a:pt x="543" y="182"/>
                  <a:pt x="543" y="185"/>
                </a:cubicBezTo>
                <a:cubicBezTo>
                  <a:pt x="543" y="188"/>
                  <a:pt x="543" y="192"/>
                  <a:pt x="539" y="192"/>
                </a:cubicBezTo>
                <a:cubicBezTo>
                  <a:pt x="535" y="192"/>
                  <a:pt x="530" y="194"/>
                  <a:pt x="525" y="194"/>
                </a:cubicBezTo>
                <a:cubicBezTo>
                  <a:pt x="520" y="195"/>
                  <a:pt x="520" y="198"/>
                  <a:pt x="514" y="198"/>
                </a:cubicBezTo>
                <a:cubicBezTo>
                  <a:pt x="508" y="198"/>
                  <a:pt x="507" y="201"/>
                  <a:pt x="513" y="203"/>
                </a:cubicBezTo>
                <a:cubicBezTo>
                  <a:pt x="519" y="204"/>
                  <a:pt x="528" y="208"/>
                  <a:pt x="528" y="213"/>
                </a:cubicBezTo>
                <a:cubicBezTo>
                  <a:pt x="529" y="217"/>
                  <a:pt x="528" y="222"/>
                  <a:pt x="526" y="227"/>
                </a:cubicBezTo>
                <a:cubicBezTo>
                  <a:pt x="525" y="230"/>
                  <a:pt x="516" y="227"/>
                  <a:pt x="510" y="227"/>
                </a:cubicBezTo>
                <a:cubicBezTo>
                  <a:pt x="505" y="227"/>
                  <a:pt x="494" y="225"/>
                  <a:pt x="489" y="227"/>
                </a:cubicBezTo>
                <a:cubicBezTo>
                  <a:pt x="485" y="229"/>
                  <a:pt x="486" y="239"/>
                  <a:pt x="488" y="244"/>
                </a:cubicBezTo>
                <a:cubicBezTo>
                  <a:pt x="489" y="249"/>
                  <a:pt x="487" y="251"/>
                  <a:pt x="485" y="253"/>
                </a:cubicBezTo>
                <a:cubicBezTo>
                  <a:pt x="484" y="254"/>
                  <a:pt x="483" y="259"/>
                  <a:pt x="486" y="261"/>
                </a:cubicBezTo>
                <a:cubicBezTo>
                  <a:pt x="488" y="263"/>
                  <a:pt x="490" y="268"/>
                  <a:pt x="492" y="269"/>
                </a:cubicBezTo>
                <a:cubicBezTo>
                  <a:pt x="494" y="269"/>
                  <a:pt x="500" y="267"/>
                  <a:pt x="502" y="270"/>
                </a:cubicBezTo>
                <a:cubicBezTo>
                  <a:pt x="504" y="273"/>
                  <a:pt x="507" y="279"/>
                  <a:pt x="508" y="278"/>
                </a:cubicBezTo>
                <a:cubicBezTo>
                  <a:pt x="509" y="276"/>
                  <a:pt x="511" y="269"/>
                  <a:pt x="513" y="271"/>
                </a:cubicBezTo>
                <a:cubicBezTo>
                  <a:pt x="516" y="272"/>
                  <a:pt x="521" y="270"/>
                  <a:pt x="525" y="270"/>
                </a:cubicBezTo>
                <a:cubicBezTo>
                  <a:pt x="529" y="270"/>
                  <a:pt x="531" y="264"/>
                  <a:pt x="535" y="262"/>
                </a:cubicBezTo>
                <a:cubicBezTo>
                  <a:pt x="539" y="259"/>
                  <a:pt x="537" y="259"/>
                  <a:pt x="535" y="256"/>
                </a:cubicBezTo>
                <a:cubicBezTo>
                  <a:pt x="534" y="253"/>
                  <a:pt x="539" y="249"/>
                  <a:pt x="542" y="246"/>
                </a:cubicBezTo>
                <a:cubicBezTo>
                  <a:pt x="545" y="242"/>
                  <a:pt x="551" y="245"/>
                  <a:pt x="552" y="241"/>
                </a:cubicBezTo>
                <a:cubicBezTo>
                  <a:pt x="553" y="237"/>
                  <a:pt x="554" y="230"/>
                  <a:pt x="557" y="231"/>
                </a:cubicBezTo>
                <a:cubicBezTo>
                  <a:pt x="561" y="231"/>
                  <a:pt x="566" y="234"/>
                  <a:pt x="569" y="234"/>
                </a:cubicBezTo>
                <a:cubicBezTo>
                  <a:pt x="572" y="234"/>
                  <a:pt x="578" y="229"/>
                  <a:pt x="580" y="228"/>
                </a:cubicBezTo>
                <a:cubicBezTo>
                  <a:pt x="581" y="227"/>
                  <a:pt x="588" y="228"/>
                  <a:pt x="589" y="233"/>
                </a:cubicBezTo>
                <a:cubicBezTo>
                  <a:pt x="590" y="237"/>
                  <a:pt x="598" y="243"/>
                  <a:pt x="599" y="244"/>
                </a:cubicBezTo>
                <a:cubicBezTo>
                  <a:pt x="601" y="245"/>
                  <a:pt x="612" y="250"/>
                  <a:pt x="614" y="252"/>
                </a:cubicBezTo>
                <a:cubicBezTo>
                  <a:pt x="616" y="253"/>
                  <a:pt x="619" y="258"/>
                  <a:pt x="620" y="262"/>
                </a:cubicBezTo>
                <a:cubicBezTo>
                  <a:pt x="621" y="266"/>
                  <a:pt x="626" y="271"/>
                  <a:pt x="626" y="268"/>
                </a:cubicBezTo>
                <a:cubicBezTo>
                  <a:pt x="626" y="264"/>
                  <a:pt x="621" y="252"/>
                  <a:pt x="624" y="253"/>
                </a:cubicBezTo>
                <a:cubicBezTo>
                  <a:pt x="627" y="254"/>
                  <a:pt x="630" y="252"/>
                  <a:pt x="630" y="252"/>
                </a:cubicBezTo>
                <a:cubicBezTo>
                  <a:pt x="630" y="252"/>
                  <a:pt x="622" y="245"/>
                  <a:pt x="619" y="244"/>
                </a:cubicBezTo>
                <a:cubicBezTo>
                  <a:pt x="616" y="242"/>
                  <a:pt x="610" y="239"/>
                  <a:pt x="608" y="233"/>
                </a:cubicBezTo>
                <a:cubicBezTo>
                  <a:pt x="605" y="228"/>
                  <a:pt x="598" y="227"/>
                  <a:pt x="599" y="222"/>
                </a:cubicBezTo>
                <a:cubicBezTo>
                  <a:pt x="599" y="217"/>
                  <a:pt x="605" y="220"/>
                  <a:pt x="608" y="224"/>
                </a:cubicBezTo>
                <a:cubicBezTo>
                  <a:pt x="612" y="229"/>
                  <a:pt x="621" y="235"/>
                  <a:pt x="624" y="238"/>
                </a:cubicBezTo>
                <a:cubicBezTo>
                  <a:pt x="627" y="242"/>
                  <a:pt x="632" y="244"/>
                  <a:pt x="633" y="248"/>
                </a:cubicBezTo>
                <a:cubicBezTo>
                  <a:pt x="634" y="253"/>
                  <a:pt x="638" y="258"/>
                  <a:pt x="640" y="261"/>
                </a:cubicBezTo>
                <a:cubicBezTo>
                  <a:pt x="641" y="263"/>
                  <a:pt x="643" y="279"/>
                  <a:pt x="644" y="282"/>
                </a:cubicBezTo>
                <a:cubicBezTo>
                  <a:pt x="645" y="284"/>
                  <a:pt x="652" y="277"/>
                  <a:pt x="654" y="275"/>
                </a:cubicBezTo>
                <a:cubicBezTo>
                  <a:pt x="656" y="273"/>
                  <a:pt x="660" y="272"/>
                  <a:pt x="660" y="268"/>
                </a:cubicBezTo>
                <a:cubicBezTo>
                  <a:pt x="660" y="264"/>
                  <a:pt x="655" y="260"/>
                  <a:pt x="653" y="259"/>
                </a:cubicBezTo>
                <a:cubicBezTo>
                  <a:pt x="651" y="257"/>
                  <a:pt x="657" y="256"/>
                  <a:pt x="659" y="254"/>
                </a:cubicBezTo>
                <a:cubicBezTo>
                  <a:pt x="661" y="252"/>
                  <a:pt x="664" y="249"/>
                  <a:pt x="666" y="252"/>
                </a:cubicBezTo>
                <a:cubicBezTo>
                  <a:pt x="668" y="255"/>
                  <a:pt x="667" y="267"/>
                  <a:pt x="668" y="269"/>
                </a:cubicBezTo>
                <a:cubicBezTo>
                  <a:pt x="669" y="271"/>
                  <a:pt x="677" y="275"/>
                  <a:pt x="679" y="278"/>
                </a:cubicBezTo>
                <a:cubicBezTo>
                  <a:pt x="680" y="280"/>
                  <a:pt x="687" y="282"/>
                  <a:pt x="688" y="280"/>
                </a:cubicBezTo>
                <a:cubicBezTo>
                  <a:pt x="689" y="279"/>
                  <a:pt x="695" y="282"/>
                  <a:pt x="697" y="282"/>
                </a:cubicBezTo>
                <a:cubicBezTo>
                  <a:pt x="698" y="283"/>
                  <a:pt x="703" y="282"/>
                  <a:pt x="706" y="281"/>
                </a:cubicBezTo>
                <a:cubicBezTo>
                  <a:pt x="709" y="280"/>
                  <a:pt x="711" y="277"/>
                  <a:pt x="711" y="284"/>
                </a:cubicBezTo>
                <a:cubicBezTo>
                  <a:pt x="711" y="290"/>
                  <a:pt x="711" y="300"/>
                  <a:pt x="707" y="305"/>
                </a:cubicBezTo>
                <a:cubicBezTo>
                  <a:pt x="704" y="310"/>
                  <a:pt x="705" y="313"/>
                  <a:pt x="701" y="313"/>
                </a:cubicBezTo>
                <a:cubicBezTo>
                  <a:pt x="700" y="312"/>
                  <a:pt x="698" y="312"/>
                  <a:pt x="697" y="313"/>
                </a:cubicBezTo>
                <a:cubicBezTo>
                  <a:pt x="696" y="310"/>
                  <a:pt x="694" y="308"/>
                  <a:pt x="692" y="309"/>
                </a:cubicBezTo>
                <a:cubicBezTo>
                  <a:pt x="687" y="310"/>
                  <a:pt x="681" y="310"/>
                  <a:pt x="678" y="316"/>
                </a:cubicBezTo>
                <a:cubicBezTo>
                  <a:pt x="674" y="322"/>
                  <a:pt x="672" y="323"/>
                  <a:pt x="671" y="320"/>
                </a:cubicBezTo>
                <a:cubicBezTo>
                  <a:pt x="671" y="318"/>
                  <a:pt x="682" y="310"/>
                  <a:pt x="681" y="307"/>
                </a:cubicBezTo>
                <a:cubicBezTo>
                  <a:pt x="679" y="305"/>
                  <a:pt x="670" y="305"/>
                  <a:pt x="665" y="305"/>
                </a:cubicBezTo>
                <a:cubicBezTo>
                  <a:pt x="659" y="305"/>
                  <a:pt x="655" y="301"/>
                  <a:pt x="651" y="299"/>
                </a:cubicBezTo>
                <a:cubicBezTo>
                  <a:pt x="647" y="298"/>
                  <a:pt x="645" y="309"/>
                  <a:pt x="641" y="314"/>
                </a:cubicBezTo>
                <a:cubicBezTo>
                  <a:pt x="637" y="319"/>
                  <a:pt x="631" y="311"/>
                  <a:pt x="627" y="311"/>
                </a:cubicBezTo>
                <a:cubicBezTo>
                  <a:pt x="623" y="310"/>
                  <a:pt x="616" y="303"/>
                  <a:pt x="616" y="303"/>
                </a:cubicBezTo>
                <a:cubicBezTo>
                  <a:pt x="616" y="303"/>
                  <a:pt x="608" y="299"/>
                  <a:pt x="605" y="299"/>
                </a:cubicBezTo>
                <a:cubicBezTo>
                  <a:pt x="602" y="299"/>
                  <a:pt x="596" y="292"/>
                  <a:pt x="594" y="292"/>
                </a:cubicBezTo>
                <a:cubicBezTo>
                  <a:pt x="593" y="292"/>
                  <a:pt x="588" y="287"/>
                  <a:pt x="591" y="285"/>
                </a:cubicBezTo>
                <a:cubicBezTo>
                  <a:pt x="595" y="283"/>
                  <a:pt x="602" y="288"/>
                  <a:pt x="598" y="276"/>
                </a:cubicBezTo>
                <a:cubicBezTo>
                  <a:pt x="594" y="265"/>
                  <a:pt x="583" y="266"/>
                  <a:pt x="580" y="268"/>
                </a:cubicBezTo>
                <a:cubicBezTo>
                  <a:pt x="577" y="269"/>
                  <a:pt x="555" y="268"/>
                  <a:pt x="553" y="268"/>
                </a:cubicBezTo>
                <a:cubicBezTo>
                  <a:pt x="551" y="268"/>
                  <a:pt x="538" y="273"/>
                  <a:pt x="534" y="275"/>
                </a:cubicBezTo>
                <a:cubicBezTo>
                  <a:pt x="530" y="277"/>
                  <a:pt x="523" y="280"/>
                  <a:pt x="521" y="281"/>
                </a:cubicBezTo>
                <a:cubicBezTo>
                  <a:pt x="519" y="282"/>
                  <a:pt x="510" y="278"/>
                  <a:pt x="506" y="281"/>
                </a:cubicBezTo>
                <a:cubicBezTo>
                  <a:pt x="500" y="284"/>
                  <a:pt x="495" y="290"/>
                  <a:pt x="494" y="290"/>
                </a:cubicBezTo>
                <a:cubicBezTo>
                  <a:pt x="493" y="290"/>
                  <a:pt x="489" y="293"/>
                  <a:pt x="486" y="302"/>
                </a:cubicBezTo>
                <a:cubicBezTo>
                  <a:pt x="483" y="310"/>
                  <a:pt x="487" y="317"/>
                  <a:pt x="481" y="320"/>
                </a:cubicBezTo>
                <a:cubicBezTo>
                  <a:pt x="476" y="322"/>
                  <a:pt x="465" y="327"/>
                  <a:pt x="462" y="331"/>
                </a:cubicBezTo>
                <a:cubicBezTo>
                  <a:pt x="458" y="335"/>
                  <a:pt x="455" y="353"/>
                  <a:pt x="450" y="360"/>
                </a:cubicBezTo>
                <a:cubicBezTo>
                  <a:pt x="446" y="367"/>
                  <a:pt x="450" y="374"/>
                  <a:pt x="451" y="378"/>
                </a:cubicBezTo>
                <a:cubicBezTo>
                  <a:pt x="452" y="383"/>
                  <a:pt x="456" y="391"/>
                  <a:pt x="450" y="399"/>
                </a:cubicBezTo>
                <a:cubicBezTo>
                  <a:pt x="445" y="407"/>
                  <a:pt x="446" y="411"/>
                  <a:pt x="443" y="411"/>
                </a:cubicBezTo>
                <a:cubicBezTo>
                  <a:pt x="441" y="412"/>
                  <a:pt x="446" y="414"/>
                  <a:pt x="447" y="420"/>
                </a:cubicBezTo>
                <a:cubicBezTo>
                  <a:pt x="447" y="425"/>
                  <a:pt x="442" y="431"/>
                  <a:pt x="451" y="436"/>
                </a:cubicBezTo>
                <a:cubicBezTo>
                  <a:pt x="460" y="441"/>
                  <a:pt x="468" y="441"/>
                  <a:pt x="471" y="448"/>
                </a:cubicBezTo>
                <a:cubicBezTo>
                  <a:pt x="473" y="454"/>
                  <a:pt x="481" y="469"/>
                  <a:pt x="481" y="469"/>
                </a:cubicBezTo>
                <a:cubicBezTo>
                  <a:pt x="481" y="469"/>
                  <a:pt x="489" y="478"/>
                  <a:pt x="493" y="482"/>
                </a:cubicBezTo>
                <a:cubicBezTo>
                  <a:pt x="497" y="486"/>
                  <a:pt x="498" y="484"/>
                  <a:pt x="499" y="480"/>
                </a:cubicBezTo>
                <a:cubicBezTo>
                  <a:pt x="500" y="476"/>
                  <a:pt x="506" y="475"/>
                  <a:pt x="512" y="475"/>
                </a:cubicBezTo>
                <a:cubicBezTo>
                  <a:pt x="519" y="475"/>
                  <a:pt x="523" y="477"/>
                  <a:pt x="530" y="475"/>
                </a:cubicBezTo>
                <a:cubicBezTo>
                  <a:pt x="536" y="474"/>
                  <a:pt x="541" y="465"/>
                  <a:pt x="543" y="464"/>
                </a:cubicBezTo>
                <a:cubicBezTo>
                  <a:pt x="545" y="463"/>
                  <a:pt x="555" y="461"/>
                  <a:pt x="561" y="465"/>
                </a:cubicBezTo>
                <a:cubicBezTo>
                  <a:pt x="566" y="469"/>
                  <a:pt x="565" y="475"/>
                  <a:pt x="568" y="479"/>
                </a:cubicBezTo>
                <a:cubicBezTo>
                  <a:pt x="571" y="483"/>
                  <a:pt x="577" y="481"/>
                  <a:pt x="581" y="477"/>
                </a:cubicBezTo>
                <a:cubicBezTo>
                  <a:pt x="585" y="473"/>
                  <a:pt x="583" y="475"/>
                  <a:pt x="588" y="478"/>
                </a:cubicBezTo>
                <a:cubicBezTo>
                  <a:pt x="592" y="481"/>
                  <a:pt x="595" y="484"/>
                  <a:pt x="590" y="489"/>
                </a:cubicBezTo>
                <a:cubicBezTo>
                  <a:pt x="586" y="494"/>
                  <a:pt x="588" y="501"/>
                  <a:pt x="585" y="509"/>
                </a:cubicBezTo>
                <a:cubicBezTo>
                  <a:pt x="582" y="516"/>
                  <a:pt x="587" y="516"/>
                  <a:pt x="592" y="519"/>
                </a:cubicBezTo>
                <a:cubicBezTo>
                  <a:pt x="597" y="522"/>
                  <a:pt x="600" y="542"/>
                  <a:pt x="602" y="546"/>
                </a:cubicBezTo>
                <a:cubicBezTo>
                  <a:pt x="605" y="549"/>
                  <a:pt x="601" y="560"/>
                  <a:pt x="603" y="565"/>
                </a:cubicBezTo>
                <a:cubicBezTo>
                  <a:pt x="606" y="571"/>
                  <a:pt x="607" y="575"/>
                  <a:pt x="603" y="578"/>
                </a:cubicBezTo>
                <a:cubicBezTo>
                  <a:pt x="600" y="581"/>
                  <a:pt x="595" y="587"/>
                  <a:pt x="594" y="597"/>
                </a:cubicBezTo>
                <a:cubicBezTo>
                  <a:pt x="593" y="607"/>
                  <a:pt x="595" y="614"/>
                  <a:pt x="596" y="617"/>
                </a:cubicBezTo>
                <a:cubicBezTo>
                  <a:pt x="597" y="620"/>
                  <a:pt x="601" y="629"/>
                  <a:pt x="603" y="632"/>
                </a:cubicBezTo>
                <a:cubicBezTo>
                  <a:pt x="604" y="635"/>
                  <a:pt x="611" y="641"/>
                  <a:pt x="611" y="646"/>
                </a:cubicBezTo>
                <a:cubicBezTo>
                  <a:pt x="611" y="651"/>
                  <a:pt x="604" y="659"/>
                  <a:pt x="606" y="661"/>
                </a:cubicBezTo>
                <a:cubicBezTo>
                  <a:pt x="608" y="664"/>
                  <a:pt x="608" y="668"/>
                  <a:pt x="612" y="671"/>
                </a:cubicBezTo>
                <a:cubicBezTo>
                  <a:pt x="615" y="674"/>
                  <a:pt x="615" y="682"/>
                  <a:pt x="615" y="682"/>
                </a:cubicBezTo>
                <a:cubicBezTo>
                  <a:pt x="615" y="682"/>
                  <a:pt x="616" y="685"/>
                  <a:pt x="616" y="689"/>
                </a:cubicBezTo>
                <a:cubicBezTo>
                  <a:pt x="615" y="694"/>
                  <a:pt x="615" y="697"/>
                  <a:pt x="619" y="698"/>
                </a:cubicBezTo>
                <a:cubicBezTo>
                  <a:pt x="623" y="700"/>
                  <a:pt x="626" y="700"/>
                  <a:pt x="628" y="698"/>
                </a:cubicBezTo>
                <a:cubicBezTo>
                  <a:pt x="630" y="696"/>
                  <a:pt x="639" y="691"/>
                  <a:pt x="644" y="691"/>
                </a:cubicBezTo>
                <a:cubicBezTo>
                  <a:pt x="649" y="691"/>
                  <a:pt x="656" y="692"/>
                  <a:pt x="662" y="687"/>
                </a:cubicBezTo>
                <a:cubicBezTo>
                  <a:pt x="668" y="683"/>
                  <a:pt x="676" y="672"/>
                  <a:pt x="679" y="669"/>
                </a:cubicBezTo>
                <a:cubicBezTo>
                  <a:pt x="682" y="665"/>
                  <a:pt x="689" y="659"/>
                  <a:pt x="689" y="655"/>
                </a:cubicBezTo>
                <a:cubicBezTo>
                  <a:pt x="688" y="652"/>
                  <a:pt x="685" y="647"/>
                  <a:pt x="688" y="644"/>
                </a:cubicBezTo>
                <a:cubicBezTo>
                  <a:pt x="691" y="642"/>
                  <a:pt x="701" y="640"/>
                  <a:pt x="702" y="637"/>
                </a:cubicBezTo>
                <a:cubicBezTo>
                  <a:pt x="703" y="634"/>
                  <a:pt x="701" y="623"/>
                  <a:pt x="700" y="621"/>
                </a:cubicBezTo>
                <a:cubicBezTo>
                  <a:pt x="700" y="619"/>
                  <a:pt x="703" y="614"/>
                  <a:pt x="706" y="609"/>
                </a:cubicBezTo>
                <a:cubicBezTo>
                  <a:pt x="710" y="604"/>
                  <a:pt x="717" y="598"/>
                  <a:pt x="718" y="596"/>
                </a:cubicBezTo>
                <a:cubicBezTo>
                  <a:pt x="720" y="594"/>
                  <a:pt x="727" y="587"/>
                  <a:pt x="728" y="581"/>
                </a:cubicBezTo>
                <a:cubicBezTo>
                  <a:pt x="729" y="574"/>
                  <a:pt x="727" y="567"/>
                  <a:pt x="729" y="563"/>
                </a:cubicBezTo>
                <a:cubicBezTo>
                  <a:pt x="731" y="560"/>
                  <a:pt x="730" y="557"/>
                  <a:pt x="727" y="554"/>
                </a:cubicBezTo>
                <a:cubicBezTo>
                  <a:pt x="724" y="550"/>
                  <a:pt x="724" y="541"/>
                  <a:pt x="723" y="539"/>
                </a:cubicBezTo>
                <a:cubicBezTo>
                  <a:pt x="722" y="537"/>
                  <a:pt x="725" y="524"/>
                  <a:pt x="727" y="523"/>
                </a:cubicBezTo>
                <a:cubicBezTo>
                  <a:pt x="729" y="521"/>
                  <a:pt x="734" y="511"/>
                  <a:pt x="737" y="507"/>
                </a:cubicBezTo>
                <a:cubicBezTo>
                  <a:pt x="740" y="502"/>
                  <a:pt x="748" y="487"/>
                  <a:pt x="752" y="486"/>
                </a:cubicBezTo>
                <a:cubicBezTo>
                  <a:pt x="755" y="485"/>
                  <a:pt x="761" y="477"/>
                  <a:pt x="761" y="472"/>
                </a:cubicBezTo>
                <a:cubicBezTo>
                  <a:pt x="762" y="468"/>
                  <a:pt x="771" y="450"/>
                  <a:pt x="771" y="447"/>
                </a:cubicBezTo>
                <a:cubicBezTo>
                  <a:pt x="772" y="443"/>
                  <a:pt x="775" y="431"/>
                  <a:pt x="774" y="428"/>
                </a:cubicBezTo>
                <a:cubicBezTo>
                  <a:pt x="773" y="425"/>
                  <a:pt x="760" y="433"/>
                  <a:pt x="759" y="434"/>
                </a:cubicBezTo>
                <a:cubicBezTo>
                  <a:pt x="757" y="435"/>
                  <a:pt x="753" y="439"/>
                  <a:pt x="747" y="439"/>
                </a:cubicBezTo>
                <a:cubicBezTo>
                  <a:pt x="742" y="438"/>
                  <a:pt x="745" y="432"/>
                  <a:pt x="744" y="429"/>
                </a:cubicBezTo>
                <a:cubicBezTo>
                  <a:pt x="744" y="426"/>
                  <a:pt x="738" y="414"/>
                  <a:pt x="737" y="414"/>
                </a:cubicBezTo>
                <a:cubicBezTo>
                  <a:pt x="736" y="413"/>
                  <a:pt x="732" y="407"/>
                  <a:pt x="730" y="401"/>
                </a:cubicBezTo>
                <a:cubicBezTo>
                  <a:pt x="728" y="395"/>
                  <a:pt x="721" y="391"/>
                  <a:pt x="718" y="386"/>
                </a:cubicBezTo>
                <a:cubicBezTo>
                  <a:pt x="715" y="381"/>
                  <a:pt x="718" y="367"/>
                  <a:pt x="715" y="360"/>
                </a:cubicBezTo>
                <a:cubicBezTo>
                  <a:pt x="712" y="352"/>
                  <a:pt x="709" y="343"/>
                  <a:pt x="707" y="336"/>
                </a:cubicBezTo>
                <a:cubicBezTo>
                  <a:pt x="706" y="335"/>
                  <a:pt x="705" y="333"/>
                  <a:pt x="704" y="331"/>
                </a:cubicBezTo>
                <a:cubicBezTo>
                  <a:pt x="708" y="330"/>
                  <a:pt x="713" y="329"/>
                  <a:pt x="713" y="331"/>
                </a:cubicBezTo>
                <a:cubicBezTo>
                  <a:pt x="714" y="335"/>
                  <a:pt x="718" y="343"/>
                  <a:pt x="719" y="349"/>
                </a:cubicBezTo>
                <a:cubicBezTo>
                  <a:pt x="720" y="354"/>
                  <a:pt x="724" y="352"/>
                  <a:pt x="724" y="357"/>
                </a:cubicBezTo>
                <a:cubicBezTo>
                  <a:pt x="725" y="363"/>
                  <a:pt x="728" y="375"/>
                  <a:pt x="730" y="376"/>
                </a:cubicBezTo>
                <a:cubicBezTo>
                  <a:pt x="731" y="378"/>
                  <a:pt x="737" y="386"/>
                  <a:pt x="738" y="389"/>
                </a:cubicBezTo>
                <a:cubicBezTo>
                  <a:pt x="739" y="392"/>
                  <a:pt x="741" y="396"/>
                  <a:pt x="742" y="404"/>
                </a:cubicBezTo>
                <a:cubicBezTo>
                  <a:pt x="743" y="411"/>
                  <a:pt x="744" y="422"/>
                  <a:pt x="746" y="423"/>
                </a:cubicBezTo>
                <a:cubicBezTo>
                  <a:pt x="749" y="424"/>
                  <a:pt x="758" y="420"/>
                  <a:pt x="759" y="419"/>
                </a:cubicBezTo>
                <a:cubicBezTo>
                  <a:pt x="761" y="417"/>
                  <a:pt x="771" y="409"/>
                  <a:pt x="775" y="409"/>
                </a:cubicBezTo>
                <a:cubicBezTo>
                  <a:pt x="778" y="408"/>
                  <a:pt x="779" y="404"/>
                  <a:pt x="783" y="403"/>
                </a:cubicBezTo>
                <a:cubicBezTo>
                  <a:pt x="787" y="401"/>
                  <a:pt x="790" y="396"/>
                  <a:pt x="793" y="392"/>
                </a:cubicBezTo>
                <a:cubicBezTo>
                  <a:pt x="796" y="388"/>
                  <a:pt x="799" y="379"/>
                  <a:pt x="800" y="375"/>
                </a:cubicBezTo>
                <a:cubicBezTo>
                  <a:pt x="801" y="372"/>
                  <a:pt x="804" y="370"/>
                  <a:pt x="802" y="366"/>
                </a:cubicBezTo>
                <a:cubicBezTo>
                  <a:pt x="801" y="362"/>
                  <a:pt x="795" y="356"/>
                  <a:pt x="793" y="356"/>
                </a:cubicBezTo>
                <a:cubicBezTo>
                  <a:pt x="791" y="355"/>
                  <a:pt x="791" y="349"/>
                  <a:pt x="790" y="349"/>
                </a:cubicBezTo>
                <a:cubicBezTo>
                  <a:pt x="788" y="349"/>
                  <a:pt x="789" y="352"/>
                  <a:pt x="786" y="354"/>
                </a:cubicBezTo>
                <a:cubicBezTo>
                  <a:pt x="783" y="357"/>
                  <a:pt x="780" y="361"/>
                  <a:pt x="778" y="360"/>
                </a:cubicBezTo>
                <a:cubicBezTo>
                  <a:pt x="776" y="359"/>
                  <a:pt x="779" y="357"/>
                  <a:pt x="776" y="352"/>
                </a:cubicBezTo>
                <a:cubicBezTo>
                  <a:pt x="772" y="348"/>
                  <a:pt x="771" y="347"/>
                  <a:pt x="771" y="343"/>
                </a:cubicBezTo>
                <a:cubicBezTo>
                  <a:pt x="771" y="340"/>
                  <a:pt x="764" y="333"/>
                  <a:pt x="763" y="328"/>
                </a:cubicBezTo>
                <a:cubicBezTo>
                  <a:pt x="762" y="323"/>
                  <a:pt x="768" y="317"/>
                  <a:pt x="769" y="321"/>
                </a:cubicBezTo>
                <a:cubicBezTo>
                  <a:pt x="771" y="326"/>
                  <a:pt x="772" y="333"/>
                  <a:pt x="776" y="336"/>
                </a:cubicBezTo>
                <a:cubicBezTo>
                  <a:pt x="780" y="339"/>
                  <a:pt x="784" y="344"/>
                  <a:pt x="785" y="345"/>
                </a:cubicBezTo>
                <a:cubicBezTo>
                  <a:pt x="787" y="346"/>
                  <a:pt x="791" y="340"/>
                  <a:pt x="792" y="341"/>
                </a:cubicBezTo>
                <a:cubicBezTo>
                  <a:pt x="794" y="342"/>
                  <a:pt x="797" y="351"/>
                  <a:pt x="799" y="353"/>
                </a:cubicBezTo>
                <a:cubicBezTo>
                  <a:pt x="802" y="354"/>
                  <a:pt x="809" y="355"/>
                  <a:pt x="810" y="355"/>
                </a:cubicBezTo>
                <a:cubicBezTo>
                  <a:pt x="811" y="355"/>
                  <a:pt x="816" y="356"/>
                  <a:pt x="817" y="353"/>
                </a:cubicBezTo>
                <a:cubicBezTo>
                  <a:pt x="818" y="351"/>
                  <a:pt x="822" y="349"/>
                  <a:pt x="825" y="348"/>
                </a:cubicBezTo>
                <a:cubicBezTo>
                  <a:pt x="830" y="371"/>
                  <a:pt x="832" y="396"/>
                  <a:pt x="832" y="421"/>
                </a:cubicBezTo>
                <a:cubicBezTo>
                  <a:pt x="832" y="648"/>
                  <a:pt x="647" y="832"/>
                  <a:pt x="421" y="832"/>
                </a:cubicBezTo>
                <a:close/>
                <a:moveTo>
                  <a:pt x="153" y="225"/>
                </a:moveTo>
                <a:cubicBezTo>
                  <a:pt x="151" y="226"/>
                  <a:pt x="148" y="224"/>
                  <a:pt x="148" y="220"/>
                </a:cubicBezTo>
                <a:cubicBezTo>
                  <a:pt x="148" y="217"/>
                  <a:pt x="145" y="227"/>
                  <a:pt x="146" y="230"/>
                </a:cubicBezTo>
                <a:cubicBezTo>
                  <a:pt x="147" y="233"/>
                  <a:pt x="142" y="237"/>
                  <a:pt x="141" y="237"/>
                </a:cubicBezTo>
                <a:cubicBezTo>
                  <a:pt x="139" y="237"/>
                  <a:pt x="138" y="232"/>
                  <a:pt x="139" y="228"/>
                </a:cubicBezTo>
                <a:cubicBezTo>
                  <a:pt x="140" y="223"/>
                  <a:pt x="137" y="220"/>
                  <a:pt x="133" y="220"/>
                </a:cubicBezTo>
                <a:cubicBezTo>
                  <a:pt x="129" y="221"/>
                  <a:pt x="126" y="226"/>
                  <a:pt x="125" y="227"/>
                </a:cubicBezTo>
                <a:cubicBezTo>
                  <a:pt x="123" y="229"/>
                  <a:pt x="122" y="237"/>
                  <a:pt x="123" y="239"/>
                </a:cubicBezTo>
                <a:cubicBezTo>
                  <a:pt x="123" y="241"/>
                  <a:pt x="123" y="248"/>
                  <a:pt x="119" y="248"/>
                </a:cubicBezTo>
                <a:cubicBezTo>
                  <a:pt x="115" y="248"/>
                  <a:pt x="117" y="239"/>
                  <a:pt x="117" y="236"/>
                </a:cubicBezTo>
                <a:cubicBezTo>
                  <a:pt x="118" y="233"/>
                  <a:pt x="117" y="226"/>
                  <a:pt x="119" y="222"/>
                </a:cubicBezTo>
                <a:cubicBezTo>
                  <a:pt x="120" y="218"/>
                  <a:pt x="125" y="216"/>
                  <a:pt x="128" y="215"/>
                </a:cubicBezTo>
                <a:cubicBezTo>
                  <a:pt x="131" y="215"/>
                  <a:pt x="138" y="217"/>
                  <a:pt x="139" y="217"/>
                </a:cubicBezTo>
                <a:cubicBezTo>
                  <a:pt x="140" y="216"/>
                  <a:pt x="146" y="216"/>
                  <a:pt x="149" y="216"/>
                </a:cubicBezTo>
                <a:cubicBezTo>
                  <a:pt x="151" y="216"/>
                  <a:pt x="155" y="225"/>
                  <a:pt x="153" y="225"/>
                </a:cubicBezTo>
                <a:close/>
                <a:moveTo>
                  <a:pt x="160" y="226"/>
                </a:moveTo>
                <a:cubicBezTo>
                  <a:pt x="161" y="227"/>
                  <a:pt x="170" y="224"/>
                  <a:pt x="171" y="227"/>
                </a:cubicBezTo>
                <a:cubicBezTo>
                  <a:pt x="173" y="229"/>
                  <a:pt x="169" y="230"/>
                  <a:pt x="165" y="232"/>
                </a:cubicBezTo>
                <a:cubicBezTo>
                  <a:pt x="161" y="234"/>
                  <a:pt x="160" y="234"/>
                  <a:pt x="158" y="237"/>
                </a:cubicBezTo>
                <a:cubicBezTo>
                  <a:pt x="156" y="239"/>
                  <a:pt x="151" y="241"/>
                  <a:pt x="148" y="244"/>
                </a:cubicBezTo>
                <a:cubicBezTo>
                  <a:pt x="146" y="247"/>
                  <a:pt x="141" y="249"/>
                  <a:pt x="141" y="247"/>
                </a:cubicBezTo>
                <a:cubicBezTo>
                  <a:pt x="140" y="244"/>
                  <a:pt x="141" y="245"/>
                  <a:pt x="142" y="244"/>
                </a:cubicBezTo>
                <a:cubicBezTo>
                  <a:pt x="142" y="242"/>
                  <a:pt x="149" y="238"/>
                  <a:pt x="149" y="238"/>
                </a:cubicBezTo>
                <a:cubicBezTo>
                  <a:pt x="149" y="238"/>
                  <a:pt x="159" y="226"/>
                  <a:pt x="160" y="226"/>
                </a:cubicBezTo>
                <a:close/>
                <a:moveTo>
                  <a:pt x="129" y="212"/>
                </a:moveTo>
                <a:cubicBezTo>
                  <a:pt x="128" y="212"/>
                  <a:pt x="124" y="211"/>
                  <a:pt x="121" y="211"/>
                </a:cubicBezTo>
                <a:cubicBezTo>
                  <a:pt x="117" y="212"/>
                  <a:pt x="118" y="209"/>
                  <a:pt x="117" y="209"/>
                </a:cubicBezTo>
                <a:cubicBezTo>
                  <a:pt x="115" y="210"/>
                  <a:pt x="111" y="211"/>
                  <a:pt x="109" y="213"/>
                </a:cubicBezTo>
                <a:cubicBezTo>
                  <a:pt x="107" y="214"/>
                  <a:pt x="103" y="215"/>
                  <a:pt x="103" y="212"/>
                </a:cubicBezTo>
                <a:cubicBezTo>
                  <a:pt x="104" y="208"/>
                  <a:pt x="105" y="209"/>
                  <a:pt x="110" y="206"/>
                </a:cubicBezTo>
                <a:cubicBezTo>
                  <a:pt x="115" y="203"/>
                  <a:pt x="121" y="196"/>
                  <a:pt x="123" y="199"/>
                </a:cubicBezTo>
                <a:cubicBezTo>
                  <a:pt x="132" y="205"/>
                  <a:pt x="132" y="205"/>
                  <a:pt x="132" y="205"/>
                </a:cubicBezTo>
                <a:cubicBezTo>
                  <a:pt x="134" y="205"/>
                  <a:pt x="131" y="211"/>
                  <a:pt x="129" y="212"/>
                </a:cubicBezTo>
                <a:close/>
                <a:moveTo>
                  <a:pt x="704" y="499"/>
                </a:moveTo>
                <a:cubicBezTo>
                  <a:pt x="706" y="503"/>
                  <a:pt x="700" y="517"/>
                  <a:pt x="696" y="516"/>
                </a:cubicBezTo>
                <a:cubicBezTo>
                  <a:pt x="693" y="515"/>
                  <a:pt x="695" y="503"/>
                  <a:pt x="696" y="501"/>
                </a:cubicBezTo>
                <a:cubicBezTo>
                  <a:pt x="697" y="498"/>
                  <a:pt x="704" y="497"/>
                  <a:pt x="704" y="499"/>
                </a:cubicBezTo>
                <a:close/>
                <a:moveTo>
                  <a:pt x="480" y="167"/>
                </a:moveTo>
                <a:cubicBezTo>
                  <a:pt x="481" y="171"/>
                  <a:pt x="483" y="173"/>
                  <a:pt x="480" y="175"/>
                </a:cubicBezTo>
                <a:cubicBezTo>
                  <a:pt x="478" y="176"/>
                  <a:pt x="481" y="182"/>
                  <a:pt x="485" y="183"/>
                </a:cubicBezTo>
                <a:cubicBezTo>
                  <a:pt x="488" y="183"/>
                  <a:pt x="492" y="180"/>
                  <a:pt x="495" y="179"/>
                </a:cubicBezTo>
                <a:cubicBezTo>
                  <a:pt x="498" y="177"/>
                  <a:pt x="503" y="175"/>
                  <a:pt x="503" y="170"/>
                </a:cubicBezTo>
                <a:cubicBezTo>
                  <a:pt x="502" y="166"/>
                  <a:pt x="501" y="162"/>
                  <a:pt x="499" y="160"/>
                </a:cubicBezTo>
                <a:cubicBezTo>
                  <a:pt x="498" y="158"/>
                  <a:pt x="494" y="158"/>
                  <a:pt x="492" y="158"/>
                </a:cubicBezTo>
                <a:cubicBezTo>
                  <a:pt x="488" y="159"/>
                  <a:pt x="488" y="163"/>
                  <a:pt x="485" y="163"/>
                </a:cubicBezTo>
                <a:cubicBezTo>
                  <a:pt x="482" y="163"/>
                  <a:pt x="479" y="164"/>
                  <a:pt x="480" y="167"/>
                </a:cubicBezTo>
                <a:close/>
                <a:moveTo>
                  <a:pt x="279" y="93"/>
                </a:moveTo>
                <a:cubicBezTo>
                  <a:pt x="276" y="97"/>
                  <a:pt x="278" y="96"/>
                  <a:pt x="280" y="96"/>
                </a:cubicBezTo>
                <a:cubicBezTo>
                  <a:pt x="281" y="96"/>
                  <a:pt x="282" y="95"/>
                  <a:pt x="284" y="95"/>
                </a:cubicBezTo>
                <a:cubicBezTo>
                  <a:pt x="283" y="92"/>
                  <a:pt x="281" y="90"/>
                  <a:pt x="279" y="93"/>
                </a:cubicBezTo>
                <a:close/>
                <a:moveTo>
                  <a:pt x="506" y="162"/>
                </a:moveTo>
                <a:cubicBezTo>
                  <a:pt x="510" y="164"/>
                  <a:pt x="520" y="167"/>
                  <a:pt x="516" y="168"/>
                </a:cubicBezTo>
                <a:cubicBezTo>
                  <a:pt x="513" y="170"/>
                  <a:pt x="503" y="179"/>
                  <a:pt x="502" y="182"/>
                </a:cubicBezTo>
                <a:cubicBezTo>
                  <a:pt x="501" y="185"/>
                  <a:pt x="514" y="184"/>
                  <a:pt x="514" y="184"/>
                </a:cubicBezTo>
                <a:cubicBezTo>
                  <a:pt x="514" y="184"/>
                  <a:pt x="511" y="188"/>
                  <a:pt x="514" y="189"/>
                </a:cubicBezTo>
                <a:cubicBezTo>
                  <a:pt x="516" y="190"/>
                  <a:pt x="517" y="185"/>
                  <a:pt x="521" y="185"/>
                </a:cubicBezTo>
                <a:cubicBezTo>
                  <a:pt x="524" y="186"/>
                  <a:pt x="531" y="188"/>
                  <a:pt x="535" y="188"/>
                </a:cubicBezTo>
                <a:cubicBezTo>
                  <a:pt x="538" y="188"/>
                  <a:pt x="544" y="183"/>
                  <a:pt x="543" y="180"/>
                </a:cubicBezTo>
                <a:cubicBezTo>
                  <a:pt x="542" y="177"/>
                  <a:pt x="538" y="171"/>
                  <a:pt x="534" y="169"/>
                </a:cubicBezTo>
                <a:cubicBezTo>
                  <a:pt x="530" y="167"/>
                  <a:pt x="525" y="158"/>
                  <a:pt x="522" y="156"/>
                </a:cubicBezTo>
                <a:cubicBezTo>
                  <a:pt x="519" y="154"/>
                  <a:pt x="531" y="149"/>
                  <a:pt x="528" y="145"/>
                </a:cubicBezTo>
                <a:cubicBezTo>
                  <a:pt x="525" y="142"/>
                  <a:pt x="516" y="144"/>
                  <a:pt x="512" y="141"/>
                </a:cubicBezTo>
                <a:cubicBezTo>
                  <a:pt x="508" y="139"/>
                  <a:pt x="505" y="141"/>
                  <a:pt x="503" y="144"/>
                </a:cubicBezTo>
                <a:cubicBezTo>
                  <a:pt x="501" y="147"/>
                  <a:pt x="499" y="144"/>
                  <a:pt x="496" y="144"/>
                </a:cubicBezTo>
                <a:cubicBezTo>
                  <a:pt x="492" y="146"/>
                  <a:pt x="494" y="150"/>
                  <a:pt x="496" y="153"/>
                </a:cubicBezTo>
                <a:cubicBezTo>
                  <a:pt x="498" y="155"/>
                  <a:pt x="501" y="160"/>
                  <a:pt x="506" y="162"/>
                </a:cubicBezTo>
                <a:close/>
                <a:moveTo>
                  <a:pt x="454" y="114"/>
                </a:moveTo>
                <a:cubicBezTo>
                  <a:pt x="455" y="117"/>
                  <a:pt x="457" y="119"/>
                  <a:pt x="462" y="117"/>
                </a:cubicBezTo>
                <a:cubicBezTo>
                  <a:pt x="467" y="116"/>
                  <a:pt x="471" y="115"/>
                  <a:pt x="472" y="114"/>
                </a:cubicBezTo>
                <a:cubicBezTo>
                  <a:pt x="473" y="112"/>
                  <a:pt x="481" y="112"/>
                  <a:pt x="481" y="112"/>
                </a:cubicBezTo>
                <a:cubicBezTo>
                  <a:pt x="481" y="112"/>
                  <a:pt x="487" y="107"/>
                  <a:pt x="485" y="105"/>
                </a:cubicBezTo>
                <a:cubicBezTo>
                  <a:pt x="482" y="103"/>
                  <a:pt x="477" y="102"/>
                  <a:pt x="474" y="101"/>
                </a:cubicBezTo>
                <a:cubicBezTo>
                  <a:pt x="472" y="101"/>
                  <a:pt x="469" y="103"/>
                  <a:pt x="463" y="103"/>
                </a:cubicBezTo>
                <a:cubicBezTo>
                  <a:pt x="458" y="103"/>
                  <a:pt x="454" y="105"/>
                  <a:pt x="452" y="103"/>
                </a:cubicBezTo>
                <a:cubicBezTo>
                  <a:pt x="449" y="101"/>
                  <a:pt x="440" y="99"/>
                  <a:pt x="439" y="101"/>
                </a:cubicBezTo>
                <a:cubicBezTo>
                  <a:pt x="438" y="103"/>
                  <a:pt x="435" y="103"/>
                  <a:pt x="438" y="107"/>
                </a:cubicBezTo>
                <a:cubicBezTo>
                  <a:pt x="440" y="111"/>
                  <a:pt x="442" y="113"/>
                  <a:pt x="444" y="113"/>
                </a:cubicBezTo>
                <a:cubicBezTo>
                  <a:pt x="446" y="112"/>
                  <a:pt x="453" y="112"/>
                  <a:pt x="454" y="114"/>
                </a:cubicBezTo>
                <a:close/>
                <a:moveTo>
                  <a:pt x="213" y="386"/>
                </a:moveTo>
                <a:cubicBezTo>
                  <a:pt x="209" y="387"/>
                  <a:pt x="210" y="396"/>
                  <a:pt x="215" y="395"/>
                </a:cubicBezTo>
                <a:cubicBezTo>
                  <a:pt x="219" y="393"/>
                  <a:pt x="217" y="385"/>
                  <a:pt x="213" y="386"/>
                </a:cubicBezTo>
                <a:close/>
                <a:moveTo>
                  <a:pt x="193" y="379"/>
                </a:moveTo>
                <a:cubicBezTo>
                  <a:pt x="190" y="378"/>
                  <a:pt x="186" y="379"/>
                  <a:pt x="184" y="379"/>
                </a:cubicBezTo>
                <a:cubicBezTo>
                  <a:pt x="181" y="380"/>
                  <a:pt x="174" y="388"/>
                  <a:pt x="174" y="388"/>
                </a:cubicBezTo>
                <a:cubicBezTo>
                  <a:pt x="174" y="388"/>
                  <a:pt x="178" y="389"/>
                  <a:pt x="181" y="389"/>
                </a:cubicBezTo>
                <a:cubicBezTo>
                  <a:pt x="184" y="389"/>
                  <a:pt x="186" y="391"/>
                  <a:pt x="189" y="393"/>
                </a:cubicBezTo>
                <a:cubicBezTo>
                  <a:pt x="191" y="395"/>
                  <a:pt x="196" y="391"/>
                  <a:pt x="198" y="391"/>
                </a:cubicBezTo>
                <a:cubicBezTo>
                  <a:pt x="199" y="391"/>
                  <a:pt x="202" y="397"/>
                  <a:pt x="202" y="390"/>
                </a:cubicBezTo>
                <a:cubicBezTo>
                  <a:pt x="202" y="383"/>
                  <a:pt x="197" y="380"/>
                  <a:pt x="193" y="379"/>
                </a:cubicBezTo>
                <a:close/>
                <a:moveTo>
                  <a:pt x="157" y="353"/>
                </a:moveTo>
                <a:cubicBezTo>
                  <a:pt x="161" y="352"/>
                  <a:pt x="159" y="347"/>
                  <a:pt x="155" y="348"/>
                </a:cubicBezTo>
                <a:cubicBezTo>
                  <a:pt x="152" y="348"/>
                  <a:pt x="152" y="354"/>
                  <a:pt x="157" y="353"/>
                </a:cubicBezTo>
                <a:close/>
                <a:moveTo>
                  <a:pt x="157" y="392"/>
                </a:moveTo>
                <a:cubicBezTo>
                  <a:pt x="153" y="393"/>
                  <a:pt x="154" y="402"/>
                  <a:pt x="158" y="401"/>
                </a:cubicBezTo>
                <a:cubicBezTo>
                  <a:pt x="163" y="399"/>
                  <a:pt x="161" y="391"/>
                  <a:pt x="157" y="392"/>
                </a:cubicBezTo>
                <a:close/>
                <a:moveTo>
                  <a:pt x="161" y="370"/>
                </a:moveTo>
                <a:cubicBezTo>
                  <a:pt x="159" y="371"/>
                  <a:pt x="152" y="366"/>
                  <a:pt x="149" y="363"/>
                </a:cubicBezTo>
                <a:cubicBezTo>
                  <a:pt x="146" y="359"/>
                  <a:pt x="140" y="359"/>
                  <a:pt x="138" y="359"/>
                </a:cubicBezTo>
                <a:cubicBezTo>
                  <a:pt x="135" y="359"/>
                  <a:pt x="126" y="363"/>
                  <a:pt x="126" y="363"/>
                </a:cubicBezTo>
                <a:cubicBezTo>
                  <a:pt x="125" y="368"/>
                  <a:pt x="129" y="367"/>
                  <a:pt x="134" y="367"/>
                </a:cubicBezTo>
                <a:cubicBezTo>
                  <a:pt x="139" y="367"/>
                  <a:pt x="147" y="365"/>
                  <a:pt x="149" y="368"/>
                </a:cubicBezTo>
                <a:cubicBezTo>
                  <a:pt x="150" y="371"/>
                  <a:pt x="158" y="375"/>
                  <a:pt x="160" y="377"/>
                </a:cubicBezTo>
                <a:cubicBezTo>
                  <a:pt x="162" y="379"/>
                  <a:pt x="168" y="380"/>
                  <a:pt x="169" y="377"/>
                </a:cubicBezTo>
                <a:cubicBezTo>
                  <a:pt x="169" y="375"/>
                  <a:pt x="164" y="369"/>
                  <a:pt x="161" y="370"/>
                </a:cubicBezTo>
                <a:close/>
              </a:path>
            </a:pathLst>
          </a:custGeom>
          <a:solidFill>
            <a:schemeClr val="bg1">
              <a:lumMod val="50000"/>
              <a:alpha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6" name="Freeform 17"/>
          <p:cNvSpPr>
            <a:spLocks noEditPoints="1"/>
          </p:cNvSpPr>
          <p:nvPr/>
        </p:nvSpPr>
        <p:spPr bwMode="auto">
          <a:xfrm>
            <a:off x="8677402" y="1634859"/>
            <a:ext cx="401415" cy="529544"/>
          </a:xfrm>
          <a:custGeom>
            <a:avLst/>
            <a:gdLst>
              <a:gd name="T0" fmla="*/ 61 w 160"/>
              <a:gd name="T1" fmla="*/ 71 h 211"/>
              <a:gd name="T2" fmla="*/ 24 w 160"/>
              <a:gd name="T3" fmla="*/ 80 h 211"/>
              <a:gd name="T4" fmla="*/ 49 w 160"/>
              <a:gd name="T5" fmla="*/ 108 h 211"/>
              <a:gd name="T6" fmla="*/ 45 w 160"/>
              <a:gd name="T7" fmla="*/ 146 h 211"/>
              <a:gd name="T8" fmla="*/ 80 w 160"/>
              <a:gd name="T9" fmla="*/ 131 h 211"/>
              <a:gd name="T10" fmla="*/ 112 w 160"/>
              <a:gd name="T11" fmla="*/ 147 h 211"/>
              <a:gd name="T12" fmla="*/ 117 w 160"/>
              <a:gd name="T13" fmla="*/ 141 h 211"/>
              <a:gd name="T14" fmla="*/ 135 w 160"/>
              <a:gd name="T15" fmla="*/ 85 h 211"/>
              <a:gd name="T16" fmla="*/ 132 w 160"/>
              <a:gd name="T17" fmla="*/ 76 h 211"/>
              <a:gd name="T18" fmla="*/ 85 w 160"/>
              <a:gd name="T19" fmla="*/ 42 h 211"/>
              <a:gd name="T20" fmla="*/ 75 w 160"/>
              <a:gd name="T21" fmla="*/ 42 h 211"/>
              <a:gd name="T22" fmla="*/ 96 w 160"/>
              <a:gd name="T23" fmla="*/ 74 h 211"/>
              <a:gd name="T24" fmla="*/ 131 w 160"/>
              <a:gd name="T25" fmla="*/ 81 h 211"/>
              <a:gd name="T26" fmla="*/ 132 w 160"/>
              <a:gd name="T27" fmla="*/ 82 h 211"/>
              <a:gd name="T28" fmla="*/ 106 w 160"/>
              <a:gd name="T29" fmla="*/ 108 h 211"/>
              <a:gd name="T30" fmla="*/ 112 w 160"/>
              <a:gd name="T31" fmla="*/ 142 h 211"/>
              <a:gd name="T32" fmla="*/ 81 w 160"/>
              <a:gd name="T33" fmla="*/ 126 h 211"/>
              <a:gd name="T34" fmla="*/ 79 w 160"/>
              <a:gd name="T35" fmla="*/ 126 h 211"/>
              <a:gd name="T36" fmla="*/ 48 w 160"/>
              <a:gd name="T37" fmla="*/ 142 h 211"/>
              <a:gd name="T38" fmla="*/ 54 w 160"/>
              <a:gd name="T39" fmla="*/ 108 h 211"/>
              <a:gd name="T40" fmla="*/ 28 w 160"/>
              <a:gd name="T41" fmla="*/ 82 h 211"/>
              <a:gd name="T42" fmla="*/ 29 w 160"/>
              <a:gd name="T43" fmla="*/ 81 h 211"/>
              <a:gd name="T44" fmla="*/ 64 w 160"/>
              <a:gd name="T45" fmla="*/ 74 h 211"/>
              <a:gd name="T46" fmla="*/ 80 w 160"/>
              <a:gd name="T47" fmla="*/ 44 h 211"/>
              <a:gd name="T48" fmla="*/ 80 w 160"/>
              <a:gd name="T49" fmla="*/ 0 h 211"/>
              <a:gd name="T50" fmla="*/ 0 w 160"/>
              <a:gd name="T51" fmla="*/ 15 h 211"/>
              <a:gd name="T52" fmla="*/ 34 w 160"/>
              <a:gd name="T53" fmla="*/ 184 h 211"/>
              <a:gd name="T54" fmla="*/ 80 w 160"/>
              <a:gd name="T55" fmla="*/ 211 h 211"/>
              <a:gd name="T56" fmla="*/ 125 w 160"/>
              <a:gd name="T57" fmla="*/ 187 h 211"/>
              <a:gd name="T58" fmla="*/ 160 w 160"/>
              <a:gd name="T59" fmla="*/ 15 h 211"/>
              <a:gd name="T60" fmla="*/ 155 w 160"/>
              <a:gd name="T61" fmla="*/ 145 h 211"/>
              <a:gd name="T62" fmla="*/ 37 w 160"/>
              <a:gd name="T63" fmla="*/ 181 h 211"/>
              <a:gd name="T64" fmla="*/ 5 w 160"/>
              <a:gd name="T65" fmla="*/ 17 h 211"/>
              <a:gd name="T66" fmla="*/ 155 w 160"/>
              <a:gd name="T67" fmla="*/ 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211">
                <a:moveTo>
                  <a:pt x="75" y="42"/>
                </a:moveTo>
                <a:cubicBezTo>
                  <a:pt x="61" y="71"/>
                  <a:pt x="61" y="71"/>
                  <a:pt x="61" y="71"/>
                </a:cubicBezTo>
                <a:cubicBezTo>
                  <a:pt x="28" y="76"/>
                  <a:pt x="28" y="76"/>
                  <a:pt x="28" y="76"/>
                </a:cubicBezTo>
                <a:cubicBezTo>
                  <a:pt x="26" y="76"/>
                  <a:pt x="24" y="78"/>
                  <a:pt x="24" y="80"/>
                </a:cubicBezTo>
                <a:cubicBezTo>
                  <a:pt x="23" y="81"/>
                  <a:pt x="24" y="84"/>
                  <a:pt x="25" y="85"/>
                </a:cubicBezTo>
                <a:cubicBezTo>
                  <a:pt x="49" y="108"/>
                  <a:pt x="49" y="108"/>
                  <a:pt x="49" y="108"/>
                </a:cubicBezTo>
                <a:cubicBezTo>
                  <a:pt x="43" y="141"/>
                  <a:pt x="43" y="141"/>
                  <a:pt x="43" y="141"/>
                </a:cubicBezTo>
                <a:cubicBezTo>
                  <a:pt x="43" y="143"/>
                  <a:pt x="44" y="145"/>
                  <a:pt x="45" y="146"/>
                </a:cubicBezTo>
                <a:cubicBezTo>
                  <a:pt x="47" y="147"/>
                  <a:pt x="49" y="147"/>
                  <a:pt x="51" y="146"/>
                </a:cubicBezTo>
                <a:cubicBezTo>
                  <a:pt x="80" y="131"/>
                  <a:pt x="80" y="131"/>
                  <a:pt x="80" y="131"/>
                </a:cubicBezTo>
                <a:cubicBezTo>
                  <a:pt x="109" y="146"/>
                  <a:pt x="109" y="146"/>
                  <a:pt x="109" y="146"/>
                </a:cubicBezTo>
                <a:cubicBezTo>
                  <a:pt x="110" y="146"/>
                  <a:pt x="111" y="147"/>
                  <a:pt x="112" y="147"/>
                </a:cubicBezTo>
                <a:cubicBezTo>
                  <a:pt x="113" y="147"/>
                  <a:pt x="114" y="146"/>
                  <a:pt x="115" y="146"/>
                </a:cubicBezTo>
                <a:cubicBezTo>
                  <a:pt x="116" y="145"/>
                  <a:pt x="117" y="143"/>
                  <a:pt x="117" y="141"/>
                </a:cubicBezTo>
                <a:cubicBezTo>
                  <a:pt x="111" y="108"/>
                  <a:pt x="111" y="108"/>
                  <a:pt x="111" y="108"/>
                </a:cubicBezTo>
                <a:cubicBezTo>
                  <a:pt x="135" y="85"/>
                  <a:pt x="135" y="85"/>
                  <a:pt x="135" y="85"/>
                </a:cubicBezTo>
                <a:cubicBezTo>
                  <a:pt x="136" y="84"/>
                  <a:pt x="137" y="81"/>
                  <a:pt x="136" y="80"/>
                </a:cubicBezTo>
                <a:cubicBezTo>
                  <a:pt x="136" y="78"/>
                  <a:pt x="134" y="76"/>
                  <a:pt x="132" y="76"/>
                </a:cubicBezTo>
                <a:cubicBezTo>
                  <a:pt x="99" y="71"/>
                  <a:pt x="99" y="71"/>
                  <a:pt x="99" y="71"/>
                </a:cubicBezTo>
                <a:cubicBezTo>
                  <a:pt x="85" y="42"/>
                  <a:pt x="85" y="42"/>
                  <a:pt x="85" y="42"/>
                </a:cubicBezTo>
                <a:cubicBezTo>
                  <a:pt x="84" y="40"/>
                  <a:pt x="82" y="39"/>
                  <a:pt x="80" y="39"/>
                </a:cubicBezTo>
                <a:cubicBezTo>
                  <a:pt x="78" y="39"/>
                  <a:pt x="76" y="40"/>
                  <a:pt x="75" y="42"/>
                </a:cubicBezTo>
                <a:close/>
                <a:moveTo>
                  <a:pt x="80" y="44"/>
                </a:moveTo>
                <a:cubicBezTo>
                  <a:pt x="96" y="74"/>
                  <a:pt x="96" y="74"/>
                  <a:pt x="96" y="74"/>
                </a:cubicBezTo>
                <a:cubicBezTo>
                  <a:pt x="96" y="75"/>
                  <a:pt x="97" y="76"/>
                  <a:pt x="97" y="76"/>
                </a:cubicBezTo>
                <a:cubicBezTo>
                  <a:pt x="131" y="81"/>
                  <a:pt x="131" y="81"/>
                  <a:pt x="131" y="81"/>
                </a:cubicBezTo>
                <a:cubicBezTo>
                  <a:pt x="132" y="81"/>
                  <a:pt x="132" y="81"/>
                  <a:pt x="132" y="81"/>
                </a:cubicBezTo>
                <a:cubicBezTo>
                  <a:pt x="132" y="81"/>
                  <a:pt x="132" y="81"/>
                  <a:pt x="132" y="82"/>
                </a:cubicBezTo>
                <a:cubicBezTo>
                  <a:pt x="107" y="106"/>
                  <a:pt x="107" y="106"/>
                  <a:pt x="107" y="106"/>
                </a:cubicBezTo>
                <a:cubicBezTo>
                  <a:pt x="106" y="106"/>
                  <a:pt x="106" y="107"/>
                  <a:pt x="106" y="108"/>
                </a:cubicBezTo>
                <a:cubicBezTo>
                  <a:pt x="112" y="141"/>
                  <a:pt x="112" y="141"/>
                  <a:pt x="112" y="141"/>
                </a:cubicBezTo>
                <a:cubicBezTo>
                  <a:pt x="112" y="142"/>
                  <a:pt x="112" y="142"/>
                  <a:pt x="112" y="142"/>
                </a:cubicBezTo>
                <a:cubicBezTo>
                  <a:pt x="112" y="142"/>
                  <a:pt x="112" y="142"/>
                  <a:pt x="111" y="142"/>
                </a:cubicBezTo>
                <a:cubicBezTo>
                  <a:pt x="81" y="126"/>
                  <a:pt x="81" y="126"/>
                  <a:pt x="81" y="126"/>
                </a:cubicBezTo>
                <a:cubicBezTo>
                  <a:pt x="81" y="126"/>
                  <a:pt x="80" y="126"/>
                  <a:pt x="80" y="126"/>
                </a:cubicBezTo>
                <a:cubicBezTo>
                  <a:pt x="80" y="126"/>
                  <a:pt x="79" y="126"/>
                  <a:pt x="79" y="126"/>
                </a:cubicBezTo>
                <a:cubicBezTo>
                  <a:pt x="48" y="142"/>
                  <a:pt x="48" y="142"/>
                  <a:pt x="48" y="142"/>
                </a:cubicBezTo>
                <a:cubicBezTo>
                  <a:pt x="48" y="142"/>
                  <a:pt x="48" y="142"/>
                  <a:pt x="48" y="142"/>
                </a:cubicBezTo>
                <a:cubicBezTo>
                  <a:pt x="48" y="142"/>
                  <a:pt x="48" y="142"/>
                  <a:pt x="48" y="141"/>
                </a:cubicBezTo>
                <a:cubicBezTo>
                  <a:pt x="54" y="108"/>
                  <a:pt x="54" y="108"/>
                  <a:pt x="54" y="108"/>
                </a:cubicBezTo>
                <a:cubicBezTo>
                  <a:pt x="54" y="107"/>
                  <a:pt x="53" y="106"/>
                  <a:pt x="53" y="106"/>
                </a:cubicBezTo>
                <a:cubicBezTo>
                  <a:pt x="28" y="82"/>
                  <a:pt x="28" y="82"/>
                  <a:pt x="28" y="82"/>
                </a:cubicBezTo>
                <a:cubicBezTo>
                  <a:pt x="28" y="81"/>
                  <a:pt x="28" y="81"/>
                  <a:pt x="28" y="81"/>
                </a:cubicBezTo>
                <a:cubicBezTo>
                  <a:pt x="28" y="81"/>
                  <a:pt x="28" y="81"/>
                  <a:pt x="29" y="81"/>
                </a:cubicBezTo>
                <a:cubicBezTo>
                  <a:pt x="63" y="76"/>
                  <a:pt x="63" y="76"/>
                  <a:pt x="63" y="76"/>
                </a:cubicBezTo>
                <a:cubicBezTo>
                  <a:pt x="63" y="76"/>
                  <a:pt x="64" y="75"/>
                  <a:pt x="64" y="74"/>
                </a:cubicBezTo>
                <a:cubicBezTo>
                  <a:pt x="79" y="44"/>
                  <a:pt x="79" y="44"/>
                  <a:pt x="79" y="44"/>
                </a:cubicBezTo>
                <a:cubicBezTo>
                  <a:pt x="80" y="43"/>
                  <a:pt x="80" y="43"/>
                  <a:pt x="80" y="44"/>
                </a:cubicBezTo>
                <a:close/>
                <a:moveTo>
                  <a:pt x="158" y="13"/>
                </a:moveTo>
                <a:cubicBezTo>
                  <a:pt x="138" y="7"/>
                  <a:pt x="109" y="0"/>
                  <a:pt x="80" y="0"/>
                </a:cubicBezTo>
                <a:cubicBezTo>
                  <a:pt x="56" y="0"/>
                  <a:pt x="31" y="4"/>
                  <a:pt x="2" y="13"/>
                </a:cubicBezTo>
                <a:cubicBezTo>
                  <a:pt x="1" y="13"/>
                  <a:pt x="0" y="14"/>
                  <a:pt x="0" y="15"/>
                </a:cubicBezTo>
                <a:cubicBezTo>
                  <a:pt x="0" y="145"/>
                  <a:pt x="0" y="145"/>
                  <a:pt x="0" y="145"/>
                </a:cubicBezTo>
                <a:cubicBezTo>
                  <a:pt x="0" y="150"/>
                  <a:pt x="5" y="162"/>
                  <a:pt x="34" y="184"/>
                </a:cubicBezTo>
                <a:cubicBezTo>
                  <a:pt x="52" y="198"/>
                  <a:pt x="72" y="209"/>
                  <a:pt x="79" y="211"/>
                </a:cubicBezTo>
                <a:cubicBezTo>
                  <a:pt x="80" y="211"/>
                  <a:pt x="80" y="211"/>
                  <a:pt x="80" y="211"/>
                </a:cubicBezTo>
                <a:cubicBezTo>
                  <a:pt x="80" y="211"/>
                  <a:pt x="80" y="211"/>
                  <a:pt x="80" y="211"/>
                </a:cubicBezTo>
                <a:cubicBezTo>
                  <a:pt x="87" y="210"/>
                  <a:pt x="107" y="199"/>
                  <a:pt x="125" y="187"/>
                </a:cubicBezTo>
                <a:cubicBezTo>
                  <a:pt x="141" y="175"/>
                  <a:pt x="160" y="159"/>
                  <a:pt x="160" y="145"/>
                </a:cubicBezTo>
                <a:cubicBezTo>
                  <a:pt x="160" y="15"/>
                  <a:pt x="160" y="15"/>
                  <a:pt x="160" y="15"/>
                </a:cubicBezTo>
                <a:cubicBezTo>
                  <a:pt x="160" y="14"/>
                  <a:pt x="159" y="13"/>
                  <a:pt x="158" y="13"/>
                </a:cubicBezTo>
                <a:close/>
                <a:moveTo>
                  <a:pt x="155" y="145"/>
                </a:moveTo>
                <a:cubicBezTo>
                  <a:pt x="155" y="167"/>
                  <a:pt x="94" y="203"/>
                  <a:pt x="80" y="206"/>
                </a:cubicBezTo>
                <a:cubicBezTo>
                  <a:pt x="73" y="205"/>
                  <a:pt x="55" y="195"/>
                  <a:pt x="37" y="181"/>
                </a:cubicBezTo>
                <a:cubicBezTo>
                  <a:pt x="17" y="165"/>
                  <a:pt x="5" y="152"/>
                  <a:pt x="5" y="145"/>
                </a:cubicBezTo>
                <a:cubicBezTo>
                  <a:pt x="5" y="17"/>
                  <a:pt x="5" y="17"/>
                  <a:pt x="5" y="17"/>
                </a:cubicBezTo>
                <a:cubicBezTo>
                  <a:pt x="33" y="9"/>
                  <a:pt x="57" y="5"/>
                  <a:pt x="80" y="5"/>
                </a:cubicBezTo>
                <a:cubicBezTo>
                  <a:pt x="108" y="5"/>
                  <a:pt x="136" y="11"/>
                  <a:pt x="155" y="17"/>
                </a:cubicBezTo>
                <a:lnTo>
                  <a:pt x="155" y="1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Title 51"/>
          <p:cNvSpPr>
            <a:spLocks noGrp="1"/>
          </p:cNvSpPr>
          <p:nvPr>
            <p:ph type="title"/>
          </p:nvPr>
        </p:nvSpPr>
        <p:spPr/>
        <p:txBody>
          <a:bodyPr/>
          <a:lstStyle/>
          <a:p>
            <a:r>
              <a:rPr lang="en-US" dirty="0"/>
              <a:t>X </a:t>
            </a:r>
            <a:r>
              <a:rPr lang="en-US" dirty="0" err="1"/>
              <a:t>x</a:t>
            </a:r>
            <a:r>
              <a:rPr lang="en-US" dirty="0"/>
              <a:t> xxx </a:t>
            </a:r>
            <a:r>
              <a:rPr lang="en-US" dirty="0" err="1"/>
              <a:t>xxxxxxx</a:t>
            </a:r>
            <a:r>
              <a:rPr lang="en-US" dirty="0"/>
              <a:t> </a:t>
            </a:r>
            <a:r>
              <a:rPr lang="en-US" dirty="0" err="1"/>
              <a:t>xxxx</a:t>
            </a:r>
            <a:r>
              <a:rPr lang="en-US" dirty="0"/>
              <a:t> x </a:t>
            </a:r>
          </a:p>
        </p:txBody>
      </p:sp>
      <p:sp>
        <p:nvSpPr>
          <p:cNvPr id="53" name="Text Placeholder 52"/>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9181635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9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
                                            <p:tgtEl>
                                              <p:spTgt spid="13"/>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
                                            <p:tgtEl>
                                              <p:spTgt spid="1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200"/>
                                            <p:tgtEl>
                                              <p:spTgt spid="15"/>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
                                            <p:tgtEl>
                                              <p:spTgt spid="11"/>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
                                            <p:tgtEl>
                                              <p:spTgt spid="23"/>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200"/>
                                            <p:tgtEl>
                                              <p:spTgt spid="14"/>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00"/>
                                            <p:tgtEl>
                                              <p:spTgt spid="12"/>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00"/>
                                            <p:tgtEl>
                                              <p:spTgt spid="24"/>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right)">
                                          <p:cBhvr>
                                            <p:cTn id="55" dur="200"/>
                                            <p:tgtEl>
                                              <p:spTgt spid="21"/>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200"/>
                                            <p:tgtEl>
                                              <p:spTgt spid="19"/>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
                                            <p:tgtEl>
                                              <p:spTgt spid="27"/>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right)">
                                          <p:cBhvr>
                                            <p:cTn id="69" dur="200"/>
                                            <p:tgtEl>
                                              <p:spTgt spid="22"/>
                                            </p:tgtEl>
                                          </p:cBhvr>
                                        </p:animEffect>
                                      </p:childTnLst>
                                    </p:cTn>
                                  </p:par>
                                  <p:par>
                                    <p:cTn id="70" presetID="10" presetClass="entr" presetSubtype="0" fill="hold" grpId="0" nodeType="withEffect">
                                      <p:stCondLst>
                                        <p:cond delay="1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200"/>
                                            <p:tgtEl>
                                              <p:spTgt spid="18"/>
                                            </p:tgtEl>
                                          </p:cBhvr>
                                        </p:animEffect>
                                      </p:childTnLst>
                                    </p:cTn>
                                  </p:par>
                                  <p:par>
                                    <p:cTn id="73" presetID="10" presetClass="entr" presetSubtype="0" fill="hold" grpId="0" nodeType="withEffect">
                                      <p:stCondLst>
                                        <p:cond delay="10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
                                            <p:tgtEl>
                                              <p:spTgt spid="26"/>
                                            </p:tgtEl>
                                          </p:cBhvr>
                                        </p:animEffect>
                                      </p:childTnLst>
                                    </p:cTn>
                                  </p:par>
                                  <p:par>
                                    <p:cTn id="76" presetID="10" presetClass="entr" presetSubtype="0" fill="hold" grpId="0" nodeType="withEffect">
                                      <p:stCondLst>
                                        <p:cond delay="10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2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right)">
                                          <p:cBhvr>
                                            <p:cTn id="83" dur="200"/>
                                            <p:tgtEl>
                                              <p:spTgt spid="20"/>
                                            </p:tgtEl>
                                          </p:cBhvr>
                                        </p:animEffect>
                                      </p:childTnLst>
                                    </p:cTn>
                                  </p:par>
                                  <p:par>
                                    <p:cTn id="84" presetID="10" presetClass="entr" presetSubtype="0" fill="hold" grpId="0" nodeType="withEffect">
                                      <p:stCondLst>
                                        <p:cond delay="10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00"/>
                                            <p:tgtEl>
                                              <p:spTgt spid="17"/>
                                            </p:tgtEl>
                                          </p:cBhvr>
                                        </p:animEffect>
                                      </p:childTnLst>
                                    </p:cTn>
                                  </p:par>
                                  <p:par>
                                    <p:cTn id="87" presetID="10" presetClass="entr" presetSubtype="0" fill="hold" grpId="0" nodeType="withEffect">
                                      <p:stCondLst>
                                        <p:cond delay="10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
                                            <p:tgtEl>
                                              <p:spTgt spid="25"/>
                                            </p:tgtEl>
                                          </p:cBhvr>
                                        </p:animEffect>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7" grpId="0"/>
          <p:bldP spid="18" grpId="0"/>
          <p:bldP spid="19" grpId="0"/>
          <p:bldP spid="20" grpId="0" animBg="1"/>
          <p:bldP spid="21" grpId="0" animBg="1"/>
          <p:bldP spid="16" grpId="0" animBg="1"/>
          <p:bldP spid="23" grpId="0" animBg="1"/>
          <p:bldP spid="24" grpId="0" animBg="1"/>
          <p:bldP spid="25" grpId="0" animBg="1"/>
          <p:bldP spid="26" grpId="0" animBg="1"/>
          <p:bldP spid="27" grpId="0" animBg="1"/>
          <p:bldP spid="37" grpId="0" animBg="1"/>
          <p:bldP spid="38" grpId="0" animBg="1"/>
          <p:bldP spid="39" grpId="0" animBg="1"/>
          <p:bldP spid="42" grpId="0" animBg="1"/>
          <p:bldP spid="43" grpId="0" animBg="1"/>
          <p:bldP spid="44" grpId="0" animBg="1"/>
          <p:bldP spid="4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900" fill="hold"/>
                                            <p:tgtEl>
                                              <p:spTgt spid="44"/>
                                            </p:tgtEl>
                                            <p:attrNameLst>
                                              <p:attrName>ppt_x</p:attrName>
                                            </p:attrNameLst>
                                          </p:cBhvr>
                                          <p:tavLst>
                                            <p:tav tm="0">
                                              <p:val>
                                                <p:strVal val="#ppt_x"/>
                                              </p:val>
                                            </p:tav>
                                            <p:tav tm="100000">
                                              <p:val>
                                                <p:strVal val="#ppt_x"/>
                                              </p:val>
                                            </p:tav>
                                          </p:tavLst>
                                        </p:anim>
                                        <p:anim calcmode="lin" valueType="num">
                                          <p:cBhvr additive="base">
                                            <p:cTn id="8" dur="9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
                                            <p:tgtEl>
                                              <p:spTgt spid="13"/>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
                                            <p:tgtEl>
                                              <p:spTgt spid="1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200"/>
                                            <p:tgtEl>
                                              <p:spTgt spid="15"/>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
                                            <p:tgtEl>
                                              <p:spTgt spid="11"/>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
                                            <p:tgtEl>
                                              <p:spTgt spid="23"/>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200"/>
                                            <p:tgtEl>
                                              <p:spTgt spid="14"/>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00"/>
                                            <p:tgtEl>
                                              <p:spTgt spid="12"/>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00"/>
                                            <p:tgtEl>
                                              <p:spTgt spid="24"/>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right)">
                                          <p:cBhvr>
                                            <p:cTn id="55" dur="200"/>
                                            <p:tgtEl>
                                              <p:spTgt spid="21"/>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200"/>
                                            <p:tgtEl>
                                              <p:spTgt spid="19"/>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
                                            <p:tgtEl>
                                              <p:spTgt spid="27"/>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right)">
                                          <p:cBhvr>
                                            <p:cTn id="69" dur="200"/>
                                            <p:tgtEl>
                                              <p:spTgt spid="22"/>
                                            </p:tgtEl>
                                          </p:cBhvr>
                                        </p:animEffect>
                                      </p:childTnLst>
                                    </p:cTn>
                                  </p:par>
                                  <p:par>
                                    <p:cTn id="70" presetID="10" presetClass="entr" presetSubtype="0" fill="hold" grpId="0" nodeType="withEffect">
                                      <p:stCondLst>
                                        <p:cond delay="1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200"/>
                                            <p:tgtEl>
                                              <p:spTgt spid="18"/>
                                            </p:tgtEl>
                                          </p:cBhvr>
                                        </p:animEffect>
                                      </p:childTnLst>
                                    </p:cTn>
                                  </p:par>
                                  <p:par>
                                    <p:cTn id="73" presetID="10" presetClass="entr" presetSubtype="0" fill="hold" grpId="0" nodeType="withEffect">
                                      <p:stCondLst>
                                        <p:cond delay="10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
                                            <p:tgtEl>
                                              <p:spTgt spid="26"/>
                                            </p:tgtEl>
                                          </p:cBhvr>
                                        </p:animEffect>
                                      </p:childTnLst>
                                    </p:cTn>
                                  </p:par>
                                  <p:par>
                                    <p:cTn id="76" presetID="10" presetClass="entr" presetSubtype="0" fill="hold" grpId="0" nodeType="withEffect">
                                      <p:stCondLst>
                                        <p:cond delay="10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2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right)">
                                          <p:cBhvr>
                                            <p:cTn id="83" dur="200"/>
                                            <p:tgtEl>
                                              <p:spTgt spid="20"/>
                                            </p:tgtEl>
                                          </p:cBhvr>
                                        </p:animEffect>
                                      </p:childTnLst>
                                    </p:cTn>
                                  </p:par>
                                  <p:par>
                                    <p:cTn id="84" presetID="10" presetClass="entr" presetSubtype="0" fill="hold" grpId="0" nodeType="withEffect">
                                      <p:stCondLst>
                                        <p:cond delay="10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00"/>
                                            <p:tgtEl>
                                              <p:spTgt spid="17"/>
                                            </p:tgtEl>
                                          </p:cBhvr>
                                        </p:animEffect>
                                      </p:childTnLst>
                                    </p:cTn>
                                  </p:par>
                                  <p:par>
                                    <p:cTn id="87" presetID="10" presetClass="entr" presetSubtype="0" fill="hold" grpId="0" nodeType="withEffect">
                                      <p:stCondLst>
                                        <p:cond delay="10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
                                            <p:tgtEl>
                                              <p:spTgt spid="25"/>
                                            </p:tgtEl>
                                          </p:cBhvr>
                                        </p:animEffect>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7" grpId="0"/>
          <p:bldP spid="18" grpId="0"/>
          <p:bldP spid="19" grpId="0"/>
          <p:bldP spid="20" grpId="0" animBg="1"/>
          <p:bldP spid="21" grpId="0" animBg="1"/>
          <p:bldP spid="16" grpId="0" animBg="1"/>
          <p:bldP spid="23" grpId="0" animBg="1"/>
          <p:bldP spid="24" grpId="0" animBg="1"/>
          <p:bldP spid="25" grpId="0" animBg="1"/>
          <p:bldP spid="26" grpId="0" animBg="1"/>
          <p:bldP spid="27" grpId="0" animBg="1"/>
          <p:bldP spid="37" grpId="0" animBg="1"/>
          <p:bldP spid="38" grpId="0" animBg="1"/>
          <p:bldP spid="39" grpId="0" animBg="1"/>
          <p:bldP spid="42" grpId="0" animBg="1"/>
          <p:bldP spid="43" grpId="0" animBg="1"/>
          <p:bldP spid="44" grpId="0" animBg="1"/>
          <p:bldP spid="4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FOUR PILLARS OF DEVELOPMENT</a:t>
            </a:r>
          </a:p>
        </p:txBody>
      </p:sp>
      <p:sp>
        <p:nvSpPr>
          <p:cNvPr id="34" name="Text Placeholder 33"/>
          <p:cNvSpPr>
            <a:spLocks noGrp="1"/>
          </p:cNvSpPr>
          <p:nvPr>
            <p:ph type="body" sz="quarter" idx="10"/>
          </p:nvPr>
        </p:nvSpPr>
        <p:spPr/>
        <p:txBody>
          <a:bodyPr/>
          <a:lstStyle/>
          <a:p>
            <a:r>
              <a:rPr lang="en-US" dirty="0" err="1"/>
              <a:t>Xxxxxxxxxxxxxxxxxx</a:t>
            </a:r>
            <a:r>
              <a:rPr lang="en-US" dirty="0"/>
              <a:t> x </a:t>
            </a:r>
            <a:r>
              <a:rPr lang="en-US" dirty="0" err="1"/>
              <a:t>xxxxxxxx</a:t>
            </a:r>
            <a:r>
              <a:rPr lang="en-US" dirty="0"/>
              <a:t> </a:t>
            </a:r>
            <a:r>
              <a:rPr lang="en-US" dirty="0" err="1"/>
              <a:t>xxxxx</a:t>
            </a:r>
            <a:r>
              <a:rPr lang="en-US" dirty="0"/>
              <a:t> </a:t>
            </a:r>
          </a:p>
        </p:txBody>
      </p:sp>
      <p:sp>
        <p:nvSpPr>
          <p:cNvPr id="4" name="Oval 3"/>
          <p:cNvSpPr/>
          <p:nvPr/>
        </p:nvSpPr>
        <p:spPr>
          <a:xfrm>
            <a:off x="177711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rc 4"/>
          <p:cNvSpPr/>
          <p:nvPr/>
        </p:nvSpPr>
        <p:spPr>
          <a:xfrm>
            <a:off x="1778241" y="1881956"/>
            <a:ext cx="2157984" cy="2157984"/>
          </a:xfrm>
          <a:prstGeom prst="arc">
            <a:avLst>
              <a:gd name="adj1" fmla="val 10766207"/>
              <a:gd name="adj2" fmla="val 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a:off x="393735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c 6"/>
          <p:cNvSpPr/>
          <p:nvPr/>
        </p:nvSpPr>
        <p:spPr>
          <a:xfrm rot="10800000">
            <a:off x="3938481" y="1881956"/>
            <a:ext cx="2157984" cy="2157984"/>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a:off x="609666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c 8"/>
          <p:cNvSpPr/>
          <p:nvPr/>
        </p:nvSpPr>
        <p:spPr>
          <a:xfrm>
            <a:off x="6097791" y="1881956"/>
            <a:ext cx="2157984" cy="2157984"/>
          </a:xfrm>
          <a:prstGeom prst="arc">
            <a:avLst>
              <a:gd name="adj1" fmla="val 10766207"/>
              <a:gd name="adj2" fmla="val 0"/>
            </a:avLst>
          </a:prstGeom>
          <a:ln w="6985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825690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c 10"/>
          <p:cNvSpPr/>
          <p:nvPr/>
        </p:nvSpPr>
        <p:spPr>
          <a:xfrm rot="10800000">
            <a:off x="8258031" y="1881956"/>
            <a:ext cx="2157984" cy="2157984"/>
          </a:xfrm>
          <a:prstGeom prst="arc">
            <a:avLst>
              <a:gd name="adj1" fmla="val 10766207"/>
              <a:gd name="adj2" fmla="val 0"/>
            </a:avLst>
          </a:prstGeom>
          <a:ln w="6985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9"/>
          <p:cNvSpPr>
            <a:spLocks noChangeArrowheads="1"/>
          </p:cNvSpPr>
          <p:nvPr/>
        </p:nvSpPr>
        <p:spPr bwMode="auto">
          <a:xfrm>
            <a:off x="4643209" y="2132857"/>
            <a:ext cx="747904" cy="74790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20"/>
          <p:cNvSpPr>
            <a:spLocks noChangeArrowheads="1"/>
          </p:cNvSpPr>
          <p:nvPr/>
        </p:nvSpPr>
        <p:spPr bwMode="auto">
          <a:xfrm>
            <a:off x="6803141" y="2132853"/>
            <a:ext cx="747904" cy="747904"/>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8"/>
          <p:cNvSpPr>
            <a:spLocks noChangeArrowheads="1"/>
          </p:cNvSpPr>
          <p:nvPr/>
        </p:nvSpPr>
        <p:spPr bwMode="auto">
          <a:xfrm>
            <a:off x="8963069" y="2132853"/>
            <a:ext cx="747904" cy="74790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5"/>
          <p:cNvSpPr>
            <a:spLocks noChangeArrowheads="1"/>
          </p:cNvSpPr>
          <p:nvPr/>
        </p:nvSpPr>
        <p:spPr bwMode="auto">
          <a:xfrm>
            <a:off x="2483283" y="2132856"/>
            <a:ext cx="747904" cy="74790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24"/>
          <p:cNvSpPr/>
          <p:nvPr/>
        </p:nvSpPr>
        <p:spPr>
          <a:xfrm>
            <a:off x="2103029" y="4630381"/>
            <a:ext cx="1561097" cy="523220"/>
          </a:xfrm>
          <a:prstGeom prst="rect">
            <a:avLst/>
          </a:prstGeom>
        </p:spPr>
        <p:txBody>
          <a:bodyPr wrap="square">
            <a:spAutoFit/>
          </a:bodyPr>
          <a:lstStyle/>
          <a:p>
            <a:r>
              <a:rPr lang="en-US" sz="1400" dirty="0"/>
              <a:t>ARTICLE</a:t>
            </a:r>
          </a:p>
          <a:p>
            <a:r>
              <a:rPr lang="en-US" sz="1400" dirty="0"/>
              <a:t>SUMMARIES</a:t>
            </a:r>
          </a:p>
        </p:txBody>
      </p:sp>
      <p:sp>
        <p:nvSpPr>
          <p:cNvPr id="26" name="Rectangle 25"/>
          <p:cNvSpPr/>
          <p:nvPr/>
        </p:nvSpPr>
        <p:spPr>
          <a:xfrm>
            <a:off x="1507864" y="4582869"/>
            <a:ext cx="797731" cy="646331"/>
          </a:xfrm>
          <a:prstGeom prst="rect">
            <a:avLst/>
          </a:prstGeom>
        </p:spPr>
        <p:txBody>
          <a:bodyPr wrap="square">
            <a:spAutoFit/>
          </a:bodyPr>
          <a:lstStyle/>
          <a:p>
            <a:r>
              <a:rPr lang="en-US" sz="3600" dirty="0"/>
              <a:t>01</a:t>
            </a:r>
          </a:p>
        </p:txBody>
      </p:sp>
      <p:sp>
        <p:nvSpPr>
          <p:cNvPr id="27" name="Rectangle 26"/>
          <p:cNvSpPr/>
          <p:nvPr/>
        </p:nvSpPr>
        <p:spPr>
          <a:xfrm>
            <a:off x="4537666" y="4630381"/>
            <a:ext cx="1561097" cy="523220"/>
          </a:xfrm>
          <a:prstGeom prst="rect">
            <a:avLst/>
          </a:prstGeom>
        </p:spPr>
        <p:txBody>
          <a:bodyPr wrap="square">
            <a:spAutoFit/>
          </a:bodyPr>
          <a:lstStyle/>
          <a:p>
            <a:r>
              <a:rPr lang="en-US" sz="1400" dirty="0"/>
              <a:t>ACTIONABLE</a:t>
            </a:r>
            <a:br>
              <a:rPr lang="en-US" sz="1400" dirty="0"/>
            </a:br>
            <a:r>
              <a:rPr lang="en-US" sz="1400" dirty="0"/>
              <a:t>INSIGHTS</a:t>
            </a:r>
          </a:p>
        </p:txBody>
      </p:sp>
      <p:sp>
        <p:nvSpPr>
          <p:cNvPr id="28" name="Rectangle 27"/>
          <p:cNvSpPr/>
          <p:nvPr/>
        </p:nvSpPr>
        <p:spPr>
          <a:xfrm>
            <a:off x="3942501" y="4582869"/>
            <a:ext cx="797731" cy="646331"/>
          </a:xfrm>
          <a:prstGeom prst="rect">
            <a:avLst/>
          </a:prstGeom>
        </p:spPr>
        <p:txBody>
          <a:bodyPr wrap="square">
            <a:spAutoFit/>
          </a:bodyPr>
          <a:lstStyle/>
          <a:p>
            <a:r>
              <a:rPr lang="en-US" sz="3600" dirty="0"/>
              <a:t>02</a:t>
            </a:r>
          </a:p>
        </p:txBody>
      </p:sp>
      <p:sp>
        <p:nvSpPr>
          <p:cNvPr id="29" name="Rectangle 28"/>
          <p:cNvSpPr/>
          <p:nvPr/>
        </p:nvSpPr>
        <p:spPr>
          <a:xfrm>
            <a:off x="6972303" y="4630381"/>
            <a:ext cx="1561097" cy="523220"/>
          </a:xfrm>
          <a:prstGeom prst="rect">
            <a:avLst/>
          </a:prstGeom>
        </p:spPr>
        <p:txBody>
          <a:bodyPr wrap="square">
            <a:spAutoFit/>
          </a:bodyPr>
          <a:lstStyle/>
          <a:p>
            <a:r>
              <a:rPr lang="en-US" sz="1400" dirty="0"/>
              <a:t>EXCLUSIVE</a:t>
            </a:r>
            <a:br>
              <a:rPr lang="en-US" sz="1400" dirty="0"/>
            </a:br>
            <a:r>
              <a:rPr lang="en-US" sz="1400" dirty="0"/>
              <a:t>INTERVIEWS</a:t>
            </a:r>
          </a:p>
        </p:txBody>
      </p:sp>
      <p:sp>
        <p:nvSpPr>
          <p:cNvPr id="30" name="Rectangle 29"/>
          <p:cNvSpPr/>
          <p:nvPr/>
        </p:nvSpPr>
        <p:spPr>
          <a:xfrm>
            <a:off x="6377138" y="4582869"/>
            <a:ext cx="797731" cy="646331"/>
          </a:xfrm>
          <a:prstGeom prst="rect">
            <a:avLst/>
          </a:prstGeom>
        </p:spPr>
        <p:txBody>
          <a:bodyPr wrap="square">
            <a:spAutoFit/>
          </a:bodyPr>
          <a:lstStyle/>
          <a:p>
            <a:r>
              <a:rPr lang="en-US" sz="3600" dirty="0"/>
              <a:t>03</a:t>
            </a:r>
          </a:p>
        </p:txBody>
      </p:sp>
      <p:sp>
        <p:nvSpPr>
          <p:cNvPr id="31" name="Rectangle 30"/>
          <p:cNvSpPr/>
          <p:nvPr/>
        </p:nvSpPr>
        <p:spPr>
          <a:xfrm>
            <a:off x="9406941" y="4630381"/>
            <a:ext cx="1561097" cy="307777"/>
          </a:xfrm>
          <a:prstGeom prst="rect">
            <a:avLst/>
          </a:prstGeom>
        </p:spPr>
        <p:txBody>
          <a:bodyPr wrap="square">
            <a:spAutoFit/>
          </a:bodyPr>
          <a:lstStyle/>
          <a:p>
            <a:r>
              <a:rPr lang="en-US" sz="1400" dirty="0"/>
              <a:t>RESOURCES</a:t>
            </a:r>
          </a:p>
        </p:txBody>
      </p:sp>
      <p:sp>
        <p:nvSpPr>
          <p:cNvPr id="32" name="Rectangle 31"/>
          <p:cNvSpPr/>
          <p:nvPr/>
        </p:nvSpPr>
        <p:spPr>
          <a:xfrm>
            <a:off x="8811776" y="4582869"/>
            <a:ext cx="797731" cy="646331"/>
          </a:xfrm>
          <a:prstGeom prst="rect">
            <a:avLst/>
          </a:prstGeom>
        </p:spPr>
        <p:txBody>
          <a:bodyPr wrap="square">
            <a:spAutoFit/>
          </a:bodyPr>
          <a:lstStyle/>
          <a:p>
            <a:r>
              <a:rPr lang="en-US" sz="3600" dirty="0"/>
              <a:t>04</a:t>
            </a:r>
          </a:p>
        </p:txBody>
      </p:sp>
      <p:sp>
        <p:nvSpPr>
          <p:cNvPr id="33" name="Rectangle 32"/>
          <p:cNvSpPr/>
          <p:nvPr/>
        </p:nvSpPr>
        <p:spPr>
          <a:xfrm>
            <a:off x="1778241" y="3014372"/>
            <a:ext cx="2157984" cy="523220"/>
          </a:xfrm>
          <a:prstGeom prst="rect">
            <a:avLst/>
          </a:prstGeom>
        </p:spPr>
        <p:txBody>
          <a:bodyPr wrap="square">
            <a:spAutoFit/>
          </a:bodyPr>
          <a:lstStyle/>
          <a:p>
            <a:pPr algn="ctr"/>
            <a:r>
              <a:rPr lang="en-US" sz="1400" dirty="0"/>
              <a:t>Article summaries to stay ahead of the curve</a:t>
            </a:r>
          </a:p>
        </p:txBody>
      </p:sp>
      <p:sp>
        <p:nvSpPr>
          <p:cNvPr id="36" name="Rectangle 35"/>
          <p:cNvSpPr/>
          <p:nvPr/>
        </p:nvSpPr>
        <p:spPr>
          <a:xfrm>
            <a:off x="3911502" y="3014372"/>
            <a:ext cx="2157984" cy="738664"/>
          </a:xfrm>
          <a:prstGeom prst="rect">
            <a:avLst/>
          </a:prstGeom>
        </p:spPr>
        <p:txBody>
          <a:bodyPr wrap="square">
            <a:spAutoFit/>
          </a:bodyPr>
          <a:lstStyle/>
          <a:p>
            <a:pPr algn="ctr"/>
            <a:r>
              <a:rPr lang="en-US" sz="1400" dirty="0"/>
              <a:t>Actionable insights to prosper week after</a:t>
            </a:r>
          </a:p>
          <a:p>
            <a:pPr algn="ctr"/>
            <a:r>
              <a:rPr lang="en-US" sz="1400" dirty="0"/>
              <a:t>Week.</a:t>
            </a:r>
          </a:p>
        </p:txBody>
      </p:sp>
      <p:sp>
        <p:nvSpPr>
          <p:cNvPr id="37" name="Rectangle 36"/>
          <p:cNvSpPr/>
          <p:nvPr/>
        </p:nvSpPr>
        <p:spPr>
          <a:xfrm>
            <a:off x="6095259" y="3014372"/>
            <a:ext cx="2157984" cy="738664"/>
          </a:xfrm>
          <a:prstGeom prst="rect">
            <a:avLst/>
          </a:prstGeom>
        </p:spPr>
        <p:txBody>
          <a:bodyPr wrap="square">
            <a:spAutoFit/>
          </a:bodyPr>
          <a:lstStyle/>
          <a:p>
            <a:pPr algn="ctr"/>
            <a:r>
              <a:rPr lang="en-US" sz="1400" dirty="0"/>
              <a:t>Interviews to learn of best in trade</a:t>
            </a:r>
          </a:p>
          <a:p>
            <a:pPr algn="ctr"/>
            <a:r>
              <a:rPr lang="en-US" sz="1400" dirty="0"/>
              <a:t>Strategies.</a:t>
            </a:r>
          </a:p>
        </p:txBody>
      </p:sp>
      <p:sp>
        <p:nvSpPr>
          <p:cNvPr id="38" name="Rectangle 37"/>
          <p:cNvSpPr/>
          <p:nvPr/>
        </p:nvSpPr>
        <p:spPr>
          <a:xfrm>
            <a:off x="8228520" y="3014372"/>
            <a:ext cx="2157984" cy="523220"/>
          </a:xfrm>
          <a:prstGeom prst="rect">
            <a:avLst/>
          </a:prstGeom>
        </p:spPr>
        <p:txBody>
          <a:bodyPr wrap="square">
            <a:spAutoFit/>
          </a:bodyPr>
          <a:lstStyle/>
          <a:p>
            <a:pPr algn="ctr"/>
            <a:r>
              <a:rPr lang="en-US" sz="1400" dirty="0"/>
              <a:t>Resources to stand out from the crowd.</a:t>
            </a:r>
          </a:p>
        </p:txBody>
      </p:sp>
      <p:sp>
        <p:nvSpPr>
          <p:cNvPr id="39" name="Freeform 17"/>
          <p:cNvSpPr>
            <a:spLocks noEditPoints="1"/>
          </p:cNvSpPr>
          <p:nvPr/>
        </p:nvSpPr>
        <p:spPr bwMode="auto">
          <a:xfrm>
            <a:off x="2665659" y="2273193"/>
            <a:ext cx="406005" cy="471731"/>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49"/>
          <p:cNvSpPr>
            <a:spLocks noEditPoints="1"/>
          </p:cNvSpPr>
          <p:nvPr/>
        </p:nvSpPr>
        <p:spPr bwMode="auto">
          <a:xfrm>
            <a:off x="4846963" y="2283514"/>
            <a:ext cx="348937" cy="425406"/>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126"/>
          <p:cNvSpPr>
            <a:spLocks noEditPoints="1"/>
          </p:cNvSpPr>
          <p:nvPr/>
        </p:nvSpPr>
        <p:spPr bwMode="auto">
          <a:xfrm>
            <a:off x="6924092" y="2240868"/>
            <a:ext cx="497166" cy="50289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21"/>
          <p:cNvSpPr>
            <a:spLocks noEditPoints="1"/>
          </p:cNvSpPr>
          <p:nvPr/>
        </p:nvSpPr>
        <p:spPr bwMode="auto">
          <a:xfrm>
            <a:off x="9063076" y="2276872"/>
            <a:ext cx="536698" cy="437091"/>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35" name="Picture 34">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5504738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14:bounceEnd="75000">
                                          <p:cBhvr additive="base">
                                            <p:cTn id="11" dur="800" fill="hold"/>
                                            <p:tgtEl>
                                              <p:spTgt spid="6"/>
                                            </p:tgtEl>
                                            <p:attrNameLst>
                                              <p:attrName>ppt_x</p:attrName>
                                            </p:attrNameLst>
                                          </p:cBhvr>
                                          <p:tavLst>
                                            <p:tav tm="0">
                                              <p:val>
                                                <p:strVal val="#ppt_x"/>
                                              </p:val>
                                            </p:tav>
                                            <p:tav tm="100000">
                                              <p:val>
                                                <p:strVal val="#ppt_x"/>
                                              </p:val>
                                            </p:tav>
                                          </p:tavLst>
                                        </p:anim>
                                        <p:anim calcmode="lin" valueType="num" p14:bounceEnd="75000">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75000">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14:bounceEnd="75000">
                                          <p:cBhvr additive="base">
                                            <p:cTn id="15" dur="800" fill="hold"/>
                                            <p:tgtEl>
                                              <p:spTgt spid="8"/>
                                            </p:tgtEl>
                                            <p:attrNameLst>
                                              <p:attrName>ppt_x</p:attrName>
                                            </p:attrNameLst>
                                          </p:cBhvr>
                                          <p:tavLst>
                                            <p:tav tm="0">
                                              <p:val>
                                                <p:strVal val="#ppt_x"/>
                                              </p:val>
                                            </p:tav>
                                            <p:tav tm="100000">
                                              <p:val>
                                                <p:strVal val="#ppt_x"/>
                                              </p:val>
                                            </p:tav>
                                          </p:tavLst>
                                        </p:anim>
                                        <p:anim calcmode="lin" valueType="num" p14:bounceEnd="75000">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5000">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14:bounceEnd="75000">
                                          <p:cBhvr additive="base">
                                            <p:cTn id="19" dur="800" fill="hold"/>
                                            <p:tgtEl>
                                              <p:spTgt spid="10"/>
                                            </p:tgtEl>
                                            <p:attrNameLst>
                                              <p:attrName>ppt_x</p:attrName>
                                            </p:attrNameLst>
                                          </p:cBhvr>
                                          <p:tavLst>
                                            <p:tav tm="0">
                                              <p:val>
                                                <p:strVal val="#ppt_x"/>
                                              </p:val>
                                            </p:tav>
                                            <p:tav tm="100000">
                                              <p:val>
                                                <p:strVal val="#ppt_x"/>
                                              </p:val>
                                            </p:tav>
                                          </p:tavLst>
                                        </p:anim>
                                        <p:anim calcmode="lin" valueType="num" p14:bounceEnd="75000">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00" fill="hold"/>
                                            <p:tgtEl>
                                              <p:spTgt spid="8"/>
                                            </p:tgtEl>
                                            <p:attrNameLst>
                                              <p:attrName>ppt_x</p:attrName>
                                            </p:attrNameLst>
                                          </p:cBhvr>
                                          <p:tavLst>
                                            <p:tav tm="0">
                                              <p:val>
                                                <p:strVal val="#ppt_x"/>
                                              </p:val>
                                            </p:tav>
                                            <p:tav tm="100000">
                                              <p:val>
                                                <p:strVal val="#ppt_x"/>
                                              </p:val>
                                            </p:tav>
                                          </p:tavLst>
                                        </p:anim>
                                        <p:anim calcmode="lin" valueType="num">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800" fill="hold"/>
                                            <p:tgtEl>
                                              <p:spTgt spid="10"/>
                                            </p:tgtEl>
                                            <p:attrNameLst>
                                              <p:attrName>ppt_x</p:attrName>
                                            </p:attrNameLst>
                                          </p:cBhvr>
                                          <p:tavLst>
                                            <p:tav tm="0">
                                              <p:val>
                                                <p:strVal val="#ppt_x"/>
                                              </p:val>
                                            </p:tav>
                                            <p:tav tm="100000">
                                              <p:val>
                                                <p:strVal val="#ppt_x"/>
                                              </p:val>
                                            </p:tav>
                                          </p:tavLst>
                                        </p:anim>
                                        <p:anim calcmode="lin" valueType="num">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rallelogram 4"/>
          <p:cNvSpPr/>
          <p:nvPr/>
        </p:nvSpPr>
        <p:spPr>
          <a:xfrm flipH="1">
            <a:off x="3968231" y="1795629"/>
            <a:ext cx="1980220" cy="1584176"/>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4"/>
          <p:cNvSpPr/>
          <p:nvPr/>
        </p:nvSpPr>
        <p:spPr>
          <a:xfrm flipH="1" flipV="1">
            <a:off x="3968231" y="3595829"/>
            <a:ext cx="1980220" cy="1584176"/>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flipV="1">
            <a:off x="3968231" y="3559824"/>
            <a:ext cx="1068699" cy="0"/>
          </a:xfrm>
          <a:prstGeom prst="line">
            <a:avLst/>
          </a:pr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cxnSp>
      <p:sp>
        <p:nvSpPr>
          <p:cNvPr id="5" name="Parallelogram 4"/>
          <p:cNvSpPr/>
          <p:nvPr/>
        </p:nvSpPr>
        <p:spPr>
          <a:xfrm>
            <a:off x="6180239" y="1779233"/>
            <a:ext cx="1980220" cy="1584176"/>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Parallelogram 4"/>
          <p:cNvSpPr/>
          <p:nvPr/>
        </p:nvSpPr>
        <p:spPr>
          <a:xfrm flipV="1">
            <a:off x="6180239" y="3579433"/>
            <a:ext cx="1980220" cy="1584176"/>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7091760" y="3543428"/>
            <a:ext cx="1068699" cy="0"/>
          </a:xfrm>
          <a:prstGeom prst="line">
            <a:avLst/>
          </a:pr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cxnSp>
      <p:grpSp>
        <p:nvGrpSpPr>
          <p:cNvPr id="4" name="Group 3"/>
          <p:cNvGrpSpPr/>
          <p:nvPr/>
        </p:nvGrpSpPr>
        <p:grpSpPr>
          <a:xfrm>
            <a:off x="4980687" y="2487893"/>
            <a:ext cx="2111073" cy="2111073"/>
            <a:chOff x="2997966" y="4619663"/>
            <a:chExt cx="1097280" cy="1097280"/>
          </a:xfrm>
        </p:grpSpPr>
        <p:sp>
          <p:nvSpPr>
            <p:cNvPr id="2" name="Oval 18"/>
            <p:cNvSpPr>
              <a:spLocks noChangeArrowheads="1"/>
            </p:cNvSpPr>
            <p:nvPr/>
          </p:nvSpPr>
          <p:spPr bwMode="auto">
            <a:xfrm>
              <a:off x="2997966" y="4619663"/>
              <a:ext cx="1097280" cy="1097280"/>
            </a:xfrm>
            <a:prstGeom prst="ellipse">
              <a:avLst/>
            </a:prstGeom>
            <a:gradFill>
              <a:gsLst>
                <a:gs pos="0">
                  <a:schemeClr val="accent1"/>
                </a:gs>
                <a:gs pos="100000">
                  <a:schemeClr val="accent5"/>
                </a:gs>
              </a:gsLst>
              <a:lin ang="5400000" scaled="0"/>
            </a:gradFill>
            <a:ln w="12700">
              <a:noFill/>
            </a:ln>
          </p:spPr>
          <p:txBody>
            <a:bodyPr vert="horz" wrap="square" lIns="91440" tIns="45720" rIns="91440" bIns="45720" numCol="1" anchor="t" anchorCtr="0" compatLnSpc="1">
              <a:prstTxWarp prst="textNoShape">
                <a:avLst/>
              </a:prstTxWarp>
            </a:bodyPr>
            <a:lstStyle/>
            <a:p>
              <a:endParaRPr lang="en-US"/>
            </a:p>
          </p:txBody>
        </p:sp>
        <p:sp>
          <p:nvSpPr>
            <p:cNvPr id="3" name="Freeform 42"/>
            <p:cNvSpPr>
              <a:spLocks noEditPoints="1"/>
            </p:cNvSpPr>
            <p:nvPr/>
          </p:nvSpPr>
          <p:spPr bwMode="auto">
            <a:xfrm>
              <a:off x="3238921" y="4790380"/>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1507070" y="1550575"/>
            <a:ext cx="2269067" cy="563231"/>
          </a:xfrm>
          <a:prstGeom prst="rect">
            <a:avLst/>
          </a:prstGeom>
        </p:spPr>
        <p:txBody>
          <a:bodyPr wrap="square" lIns="0" rIns="0">
            <a:spAutoFit/>
          </a:bodyPr>
          <a:lstStyle/>
          <a:p>
            <a:pPr algn="r">
              <a:lnSpc>
                <a:spcPct val="85000"/>
              </a:lnSpc>
            </a:pPr>
            <a:r>
              <a:rPr lang="en-US" sz="2133" dirty="0" err="1"/>
              <a:t>Xxxxx</a:t>
            </a:r>
            <a:endParaRPr lang="en-US" sz="2133" dirty="0"/>
          </a:p>
          <a:p>
            <a:pPr algn="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17" name="Rectangle 16"/>
          <p:cNvSpPr/>
          <p:nvPr/>
        </p:nvSpPr>
        <p:spPr>
          <a:xfrm>
            <a:off x="1507070" y="3242762"/>
            <a:ext cx="2269067" cy="563231"/>
          </a:xfrm>
          <a:prstGeom prst="rect">
            <a:avLst/>
          </a:prstGeom>
        </p:spPr>
        <p:txBody>
          <a:bodyPr wrap="square" lIns="0" rIns="0">
            <a:spAutoFit/>
          </a:bodyPr>
          <a:lstStyle/>
          <a:p>
            <a:pPr algn="r">
              <a:lnSpc>
                <a:spcPct val="85000"/>
              </a:lnSpc>
            </a:pPr>
            <a:r>
              <a:rPr lang="en-US" sz="2133" dirty="0" err="1"/>
              <a:t>Xxxxx</a:t>
            </a:r>
            <a:endParaRPr lang="en-US" sz="2133" dirty="0"/>
          </a:p>
          <a:p>
            <a:pPr algn="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18" name="Rectangle 17"/>
          <p:cNvSpPr/>
          <p:nvPr/>
        </p:nvSpPr>
        <p:spPr>
          <a:xfrm>
            <a:off x="1507070" y="4862943"/>
            <a:ext cx="2269067" cy="563231"/>
          </a:xfrm>
          <a:prstGeom prst="rect">
            <a:avLst/>
          </a:prstGeom>
        </p:spPr>
        <p:txBody>
          <a:bodyPr wrap="square" lIns="0" rIns="0">
            <a:spAutoFit/>
          </a:bodyPr>
          <a:lstStyle/>
          <a:p>
            <a:pPr algn="r">
              <a:lnSpc>
                <a:spcPct val="85000"/>
              </a:lnSpc>
            </a:pPr>
            <a:r>
              <a:rPr lang="en-US" sz="2133" dirty="0" err="1"/>
              <a:t>Xxxxx</a:t>
            </a:r>
            <a:endParaRPr lang="en-US" sz="2133" dirty="0"/>
          </a:p>
          <a:p>
            <a:pPr algn="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19" name="Rectangle 18"/>
          <p:cNvSpPr/>
          <p:nvPr/>
        </p:nvSpPr>
        <p:spPr>
          <a:xfrm>
            <a:off x="8396814" y="1550575"/>
            <a:ext cx="2269067" cy="563231"/>
          </a:xfrm>
          <a:prstGeom prst="rect">
            <a:avLst/>
          </a:prstGeom>
        </p:spPr>
        <p:txBody>
          <a:bodyPr wrap="square" lIns="0" rIns="0">
            <a:spAutoFit/>
          </a:bodyPr>
          <a:lstStyle/>
          <a:p>
            <a:pPr>
              <a:lnSpc>
                <a:spcPct val="85000"/>
              </a:lnSpc>
            </a:pPr>
            <a:r>
              <a:rPr lang="en-US" sz="2133" dirty="0" err="1"/>
              <a:t>Xxxxx</a:t>
            </a:r>
            <a:endParaRPr lang="en-US" sz="2133" dirty="0"/>
          </a:p>
          <a:p>
            <a:pP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20" name="Rectangle 19"/>
          <p:cNvSpPr/>
          <p:nvPr/>
        </p:nvSpPr>
        <p:spPr>
          <a:xfrm>
            <a:off x="8396814" y="3242762"/>
            <a:ext cx="2269067" cy="563231"/>
          </a:xfrm>
          <a:prstGeom prst="rect">
            <a:avLst/>
          </a:prstGeom>
        </p:spPr>
        <p:txBody>
          <a:bodyPr wrap="square" lIns="0" rIns="0">
            <a:spAutoFit/>
          </a:bodyPr>
          <a:lstStyle/>
          <a:p>
            <a:pPr>
              <a:lnSpc>
                <a:spcPct val="85000"/>
              </a:lnSpc>
            </a:pPr>
            <a:r>
              <a:rPr lang="en-US" sz="2133" dirty="0" err="1"/>
              <a:t>Xxxxx</a:t>
            </a:r>
            <a:endParaRPr lang="en-US" sz="2133" dirty="0"/>
          </a:p>
          <a:p>
            <a:pP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21" name="Rectangle 20"/>
          <p:cNvSpPr/>
          <p:nvPr/>
        </p:nvSpPr>
        <p:spPr>
          <a:xfrm>
            <a:off x="8396814" y="4862943"/>
            <a:ext cx="2269067" cy="563231"/>
          </a:xfrm>
          <a:prstGeom prst="rect">
            <a:avLst/>
          </a:prstGeom>
        </p:spPr>
        <p:txBody>
          <a:bodyPr wrap="square" lIns="0" rIns="0">
            <a:spAutoFit/>
          </a:bodyPr>
          <a:lstStyle/>
          <a:p>
            <a:pPr>
              <a:lnSpc>
                <a:spcPct val="85000"/>
              </a:lnSpc>
            </a:pPr>
            <a:r>
              <a:rPr lang="en-US" sz="2133" dirty="0" err="1"/>
              <a:t>Xxxxx</a:t>
            </a:r>
            <a:endParaRPr lang="en-US" sz="2133" dirty="0"/>
          </a:p>
          <a:p>
            <a:pPr>
              <a:lnSpc>
                <a:spcPct val="85000"/>
              </a:lnSpc>
            </a:pPr>
            <a:r>
              <a:rPr lang="en-US" sz="1467" dirty="0" err="1"/>
              <a:t>Xxxxx</a:t>
            </a:r>
            <a:r>
              <a:rPr lang="en-US" sz="1467" dirty="0"/>
              <a:t> </a:t>
            </a:r>
            <a:r>
              <a:rPr lang="en-US" sz="1467" dirty="0" err="1"/>
              <a:t>xxxxx</a:t>
            </a:r>
            <a:r>
              <a:rPr lang="en-US" sz="1467" dirty="0"/>
              <a:t> </a:t>
            </a:r>
            <a:r>
              <a:rPr lang="en-US" sz="1467" dirty="0" err="1"/>
              <a:t>xxxxxx</a:t>
            </a:r>
            <a:endParaRPr lang="en-US" sz="1467" dirty="0"/>
          </a:p>
        </p:txBody>
      </p:sp>
      <p:sp>
        <p:nvSpPr>
          <p:cNvPr id="6" name="Title 5"/>
          <p:cNvSpPr>
            <a:spLocks noGrp="1"/>
          </p:cNvSpPr>
          <p:nvPr>
            <p:ph type="title"/>
          </p:nvPr>
        </p:nvSpPr>
        <p:spPr/>
        <p:txBody>
          <a:bodyPr/>
          <a:lstStyle/>
          <a:p>
            <a:r>
              <a:rPr lang="en-US" dirty="0"/>
              <a:t>Xx </a:t>
            </a:r>
            <a:r>
              <a:rPr lang="en-US" dirty="0" err="1"/>
              <a:t>xxxxxxxx</a:t>
            </a:r>
            <a:r>
              <a:rPr lang="en-US" dirty="0"/>
              <a:t> </a:t>
            </a:r>
            <a:r>
              <a:rPr lang="en-US" dirty="0" err="1"/>
              <a:t>xxxxx</a:t>
            </a:r>
            <a:endParaRPr lang="en-US" dirty="0"/>
          </a:p>
        </p:txBody>
      </p:sp>
      <p:sp>
        <p:nvSpPr>
          <p:cNvPr id="8" name="Text Placeholder 7"/>
          <p:cNvSpPr>
            <a:spLocks noGrp="1"/>
          </p:cNvSpPr>
          <p:nvPr>
            <p:ph type="body" sz="quarter" idx="10"/>
          </p:nvPr>
        </p:nvSpPr>
        <p:spPr/>
        <p:txBody>
          <a:bodyPr/>
          <a:lstStyle/>
          <a:p>
            <a:r>
              <a:rPr lang="en-US" dirty="0"/>
              <a:t>X xx </a:t>
            </a:r>
            <a:r>
              <a:rPr lang="en-US" dirty="0" err="1"/>
              <a:t>xx</a:t>
            </a:r>
            <a:r>
              <a:rPr lang="en-US" dirty="0"/>
              <a:t> xxx </a:t>
            </a:r>
            <a:r>
              <a:rPr lang="en-US" dirty="0" err="1"/>
              <a:t>xxxxxxxxxxxxx</a:t>
            </a:r>
            <a:r>
              <a:rPr lang="en-US" dirty="0"/>
              <a:t> x</a:t>
            </a:r>
          </a:p>
        </p:txBody>
      </p:sp>
    </p:spTree>
    <p:extLst>
      <p:ext uri="{BB962C8B-B14F-4D97-AF65-F5344CB8AC3E}">
        <p14:creationId xmlns:p14="http://schemas.microsoft.com/office/powerpoint/2010/main" val="22242489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7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6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7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2" fill="hold" grpId="0" nodeType="withEffect">
                                      <p:stCondLst>
                                        <p:cond delay="80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par>
                                    <p:cTn id="21" presetID="22" presetClass="entr" presetSubtype="2" fill="hold" nodeType="withEffect">
                                      <p:stCondLst>
                                        <p:cond delay="90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7" grpId="0" animBg="1"/>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6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7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2" fill="hold" grpId="0" nodeType="withEffect">
                                      <p:stCondLst>
                                        <p:cond delay="80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par>
                                    <p:cTn id="21" presetID="22" presetClass="entr" presetSubtype="2" fill="hold" nodeType="withEffect">
                                      <p:stCondLst>
                                        <p:cond delay="90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7" grpId="0" animBg="1"/>
          <p:bldP spid="16" grpId="0"/>
          <p:bldP spid="17" grpId="0"/>
          <p:bldP spid="18" grpId="0"/>
          <p:bldP spid="19" grpId="0"/>
          <p:bldP spid="20" grpId="0"/>
          <p:bldP spid="21" grpId="0"/>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367808" y="-24099"/>
            <a:ext cx="3474386" cy="3756137"/>
            <a:chOff x="4205790" y="421894"/>
            <a:chExt cx="3474386" cy="3756137"/>
          </a:xfrm>
        </p:grpSpPr>
        <p:sp>
          <p:nvSpPr>
            <p:cNvPr id="27" name="Oval 26"/>
            <p:cNvSpPr/>
            <p:nvPr/>
          </p:nvSpPr>
          <p:spPr>
            <a:xfrm>
              <a:off x="4583832" y="1361137"/>
              <a:ext cx="2718302" cy="2816894"/>
            </a:xfrm>
            <a:prstGeom prst="ellipse">
              <a:avLst/>
            </a:prstGeom>
            <a:solidFill>
              <a:srgbClr val="808080"/>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29" name="Arc 28"/>
              <p:cNvSpPr/>
              <p:nvPr/>
            </p:nvSpPr>
            <p:spPr>
              <a:xfrm rot="5400000">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30" name="Arc 29"/>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31" name="Arc 30"/>
              <p:cNvSpPr/>
              <p:nvPr/>
            </p:nvSpPr>
            <p:spPr>
              <a:xfrm rot="5400000" flipV="1">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14" name="Group 13"/>
          <p:cNvGrpSpPr/>
          <p:nvPr/>
        </p:nvGrpSpPr>
        <p:grpSpPr>
          <a:xfrm>
            <a:off x="4367808" y="-24099"/>
            <a:ext cx="3474386" cy="3756137"/>
            <a:chOff x="4205790" y="421894"/>
            <a:chExt cx="3474386" cy="3756137"/>
          </a:xfrm>
        </p:grpSpPr>
        <p:sp>
          <p:nvSpPr>
            <p:cNvPr id="15" name="Oval 14"/>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17" name="Arc 16"/>
              <p:cNvSpPr/>
              <p:nvPr/>
            </p:nvSpPr>
            <p:spPr>
              <a:xfrm rot="5400000">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8" name="Arc 17"/>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9" name="Arc 18"/>
              <p:cNvSpPr/>
              <p:nvPr/>
            </p:nvSpPr>
            <p:spPr>
              <a:xfrm rot="5400000" flipV="1">
                <a:off x="11892644" y="-2835696"/>
                <a:ext cx="4536504" cy="4536504"/>
              </a:xfrm>
              <a:prstGeom prst="arc">
                <a:avLst>
                  <a:gd name="adj1" fmla="val 16200000"/>
                  <a:gd name="adj2" fmla="val 19745283"/>
                </a:avLst>
              </a:prstGeom>
              <a:ln w="184150">
                <a:solidFill>
                  <a:schemeClr val="tx2"/>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12" name="Group 11"/>
          <p:cNvGrpSpPr/>
          <p:nvPr/>
        </p:nvGrpSpPr>
        <p:grpSpPr>
          <a:xfrm>
            <a:off x="4367808" y="-24099"/>
            <a:ext cx="3474386" cy="3756137"/>
            <a:chOff x="4205790" y="421894"/>
            <a:chExt cx="3474386" cy="3756137"/>
          </a:xfrm>
        </p:grpSpPr>
        <p:sp>
          <p:nvSpPr>
            <p:cNvPr id="6" name="Oval 5"/>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8" name="Arc 7"/>
              <p:cNvSpPr/>
              <p:nvPr/>
            </p:nvSpPr>
            <p:spPr>
              <a:xfrm rot="5400000">
                <a:off x="11892644" y="-2835696"/>
                <a:ext cx="4536504" cy="4536504"/>
              </a:xfrm>
              <a:prstGeom prst="arc">
                <a:avLst>
                  <a:gd name="adj1" fmla="val 16200000"/>
                  <a:gd name="adj2" fmla="val 19745283"/>
                </a:avLst>
              </a:prstGeom>
              <a:ln w="184150"/>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9" name="Arc 8"/>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0" name="Arc 9"/>
              <p:cNvSpPr/>
              <p:nvPr/>
            </p:nvSpPr>
            <p:spPr>
              <a:xfrm rot="5400000" flipV="1">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20" name="Group 19"/>
          <p:cNvGrpSpPr/>
          <p:nvPr/>
        </p:nvGrpSpPr>
        <p:grpSpPr>
          <a:xfrm>
            <a:off x="4367808" y="-24099"/>
            <a:ext cx="3474386" cy="3756137"/>
            <a:chOff x="4205790" y="421894"/>
            <a:chExt cx="3474386" cy="3756137"/>
          </a:xfrm>
        </p:grpSpPr>
        <p:sp>
          <p:nvSpPr>
            <p:cNvPr id="21" name="Oval 20"/>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XXXX</a:t>
              </a:r>
              <a:br>
                <a:rPr lang="en-US" dirty="0">
                  <a:solidFill>
                    <a:srgbClr val="FFFFFF"/>
                  </a:solidFill>
                </a:rPr>
              </a:br>
              <a:r>
                <a:rPr lang="en-US" dirty="0">
                  <a:solidFill>
                    <a:srgbClr val="FFFFFF"/>
                  </a:solidFill>
                </a:rPr>
                <a:t>XXX</a:t>
              </a:r>
            </a:p>
          </p:txBody>
        </p:sp>
        <p:grpSp>
          <p:nvGrpSpPr>
            <p:cNvPr id="22" name="Group 21"/>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23" name="Arc 22"/>
              <p:cNvSpPr/>
              <p:nvPr/>
            </p:nvSpPr>
            <p:spPr>
              <a:xfrm rot="5400000">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24" name="Arc 23"/>
              <p:cNvSpPr/>
              <p:nvPr/>
            </p:nvSpPr>
            <p:spPr>
              <a:xfrm rot="5400000">
                <a:off x="11892644" y="-2835696"/>
                <a:ext cx="4536504" cy="4536504"/>
              </a:xfrm>
              <a:prstGeom prst="arc">
                <a:avLst>
                  <a:gd name="adj1" fmla="val 19806029"/>
                  <a:gd name="adj2" fmla="val 1780409"/>
                </a:avLst>
              </a:prstGeom>
              <a:ln w="184150">
                <a:solidFill>
                  <a:schemeClr val="accent4"/>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25" name="Arc 24"/>
              <p:cNvSpPr/>
              <p:nvPr/>
            </p:nvSpPr>
            <p:spPr>
              <a:xfrm rot="5400000" flipV="1">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sp>
        <p:nvSpPr>
          <p:cNvPr id="33" name="Title 32"/>
          <p:cNvSpPr>
            <a:spLocks noGrp="1"/>
          </p:cNvSpPr>
          <p:nvPr>
            <p:ph type="title"/>
          </p:nvPr>
        </p:nvSpPr>
        <p:spPr/>
        <p:txBody>
          <a:bodyPr/>
          <a:lstStyle/>
          <a:p>
            <a:r>
              <a:rPr lang="en-US" dirty="0" err="1"/>
              <a:t>Xxxx</a:t>
            </a:r>
            <a:r>
              <a:rPr lang="en-US" dirty="0"/>
              <a:t> xx 3 xxx </a:t>
            </a:r>
            <a:r>
              <a:rPr lang="en-US" dirty="0" err="1"/>
              <a:t>xxx</a:t>
            </a:r>
            <a:r>
              <a:rPr lang="en-US" dirty="0"/>
              <a:t> xx</a:t>
            </a:r>
          </a:p>
        </p:txBody>
      </p:sp>
      <p:sp>
        <p:nvSpPr>
          <p:cNvPr id="34" name="Rectangle 33"/>
          <p:cNvSpPr/>
          <p:nvPr/>
        </p:nvSpPr>
        <p:spPr>
          <a:xfrm>
            <a:off x="9372364" y="3039540"/>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7" name="Rectangle 36"/>
          <p:cNvSpPr/>
          <p:nvPr/>
        </p:nvSpPr>
        <p:spPr>
          <a:xfrm>
            <a:off x="435292" y="3528187"/>
            <a:ext cx="2594187" cy="573619"/>
          </a:xfrm>
          <a:prstGeom prst="rect">
            <a:avLst/>
          </a:prstGeom>
        </p:spPr>
        <p:txBody>
          <a:bodyPr wrap="square" lIns="243840" rIns="243840" bIns="97536">
            <a:spAutoFit/>
          </a:bodyPr>
          <a:lstStyle/>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8" name="Rectangle 37"/>
          <p:cNvSpPr/>
          <p:nvPr/>
        </p:nvSpPr>
        <p:spPr>
          <a:xfrm>
            <a:off x="9372364" y="4339844"/>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40" name="Oval 12"/>
          <p:cNvSpPr>
            <a:spLocks noChangeArrowheads="1"/>
          </p:cNvSpPr>
          <p:nvPr/>
        </p:nvSpPr>
        <p:spPr bwMode="auto">
          <a:xfrm>
            <a:off x="8508268" y="4181692"/>
            <a:ext cx="795485" cy="795480"/>
          </a:xfrm>
          <a:prstGeom prst="ellipse">
            <a:avLst/>
          </a:prstGeom>
          <a:solidFill>
            <a:schemeClr val="accent4"/>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1" name="Oval 12"/>
          <p:cNvSpPr>
            <a:spLocks noChangeArrowheads="1"/>
          </p:cNvSpPr>
          <p:nvPr/>
        </p:nvSpPr>
        <p:spPr bwMode="auto">
          <a:xfrm>
            <a:off x="3032263" y="3386212"/>
            <a:ext cx="795485" cy="795480"/>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2" name="Oval 12"/>
          <p:cNvSpPr>
            <a:spLocks noChangeArrowheads="1"/>
          </p:cNvSpPr>
          <p:nvPr/>
        </p:nvSpPr>
        <p:spPr bwMode="auto">
          <a:xfrm>
            <a:off x="8508268" y="2929851"/>
            <a:ext cx="795485" cy="795480"/>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4996" y="4308612"/>
            <a:ext cx="362029" cy="541640"/>
          </a:xfrm>
          <a:prstGeom prst="rect">
            <a:avLst/>
          </a:prstGeom>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3775" y="3660890"/>
            <a:ext cx="607773" cy="327264"/>
          </a:xfrm>
          <a:prstGeom prst="rect">
            <a:avLst/>
          </a:prstGeom>
        </p:spPr>
      </p:pic>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1842" y="3055641"/>
            <a:ext cx="488336" cy="467795"/>
          </a:xfrm>
          <a:prstGeom prst="rect">
            <a:avLst/>
          </a:prstGeom>
        </p:spPr>
      </p:pic>
      <p:sp>
        <p:nvSpPr>
          <p:cNvPr id="46" name="Rectangle 45"/>
          <p:cNvSpPr/>
          <p:nvPr/>
        </p:nvSpPr>
        <p:spPr>
          <a:xfrm>
            <a:off x="471341" y="1879951"/>
            <a:ext cx="2594187" cy="573619"/>
          </a:xfrm>
          <a:prstGeom prst="rect">
            <a:avLst/>
          </a:prstGeom>
        </p:spPr>
        <p:txBody>
          <a:bodyPr wrap="square" lIns="243840" rIns="243840" bIns="97536">
            <a:spAutoFit/>
          </a:bodyPr>
          <a:lstStyle/>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48" name="Oval 12"/>
          <p:cNvSpPr>
            <a:spLocks noChangeArrowheads="1"/>
          </p:cNvSpPr>
          <p:nvPr/>
        </p:nvSpPr>
        <p:spPr bwMode="auto">
          <a:xfrm>
            <a:off x="3029479" y="1787822"/>
            <a:ext cx="795485" cy="795480"/>
          </a:xfrm>
          <a:prstGeom prst="ellipse">
            <a:avLst/>
          </a:prstGeom>
          <a:solidFill>
            <a:srgbClr val="808080"/>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1401" y="2017535"/>
            <a:ext cx="610147" cy="352371"/>
          </a:xfrm>
          <a:prstGeom prst="rect">
            <a:avLst/>
          </a:prstGeom>
        </p:spPr>
      </p:pic>
      <p:cxnSp>
        <p:nvCxnSpPr>
          <p:cNvPr id="51" name="Straight Arrow Connector 50"/>
          <p:cNvCxnSpPr>
            <a:stCxn id="40" idx="2"/>
          </p:cNvCxnSpPr>
          <p:nvPr/>
        </p:nvCxnSpPr>
        <p:spPr>
          <a:xfrm flipH="1">
            <a:off x="5951984" y="4579432"/>
            <a:ext cx="2556284" cy="0"/>
          </a:xfrm>
          <a:prstGeom prst="straightConnector1">
            <a:avLst/>
          </a:prstGeom>
          <a:ln>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2"/>
          </p:cNvCxnSpPr>
          <p:nvPr/>
        </p:nvCxnSpPr>
        <p:spPr>
          <a:xfrm flipH="1" flipV="1">
            <a:off x="7482155" y="3326349"/>
            <a:ext cx="1026113" cy="1242"/>
          </a:xfrm>
          <a:prstGeom prst="straightConnector1">
            <a:avLst/>
          </a:prstGeom>
          <a:ln>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6"/>
          </p:cNvCxnSpPr>
          <p:nvPr/>
        </p:nvCxnSpPr>
        <p:spPr>
          <a:xfrm>
            <a:off x="3827748" y="3783952"/>
            <a:ext cx="864096" cy="0"/>
          </a:xfrm>
          <a:prstGeom prst="straightConnector1">
            <a:avLst/>
          </a:prstGeom>
          <a:ln>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6"/>
          </p:cNvCxnSpPr>
          <p:nvPr/>
        </p:nvCxnSpPr>
        <p:spPr>
          <a:xfrm flipV="1">
            <a:off x="3824964" y="2181313"/>
            <a:ext cx="1478948" cy="4249"/>
          </a:xfrm>
          <a:prstGeom prst="straightConnector1">
            <a:avLst/>
          </a:prstGeom>
          <a:ln>
            <a:solidFill>
              <a:srgbClr val="80808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3814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66667">
                                          <p:cBhvr additive="base">
                                            <p:cTn id="7" dur="900" fill="hold"/>
                                            <p:tgtEl>
                                              <p:spTgt spid="26"/>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2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8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22" presetClass="entr" presetSubtype="2" fill="hold" nodeType="withEffect">
                                      <p:stCondLst>
                                        <p:cond delay="60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300"/>
                                            <p:tgtEl>
                                              <p:spTgt spid="56"/>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300"/>
                                            <p:tgtEl>
                                              <p:spTgt spid="46"/>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300"/>
                                            <p:tgtEl>
                                              <p:spTgt spid="48"/>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300"/>
                                            <p:tgtEl>
                                              <p:spTgt spid="49"/>
                                            </p:tgtEl>
                                          </p:cBhvr>
                                        </p:animEffect>
                                      </p:childTnLst>
                                    </p:cTn>
                                  </p:par>
                                  <p:par>
                                    <p:cTn id="30" presetID="22" presetClass="entr" presetSubtype="2" fill="hold" nodeType="withEffect">
                                      <p:stCondLst>
                                        <p:cond delay="90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200"/>
                                            <p:tgtEl>
                                              <p:spTgt spid="5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300"/>
                                            <p:tgtEl>
                                              <p:spTgt spid="3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3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300"/>
                                            <p:tgtEl>
                                              <p:spTgt spid="44"/>
                                            </p:tgtEl>
                                          </p:cBhvr>
                                        </p:animEffect>
                                      </p:childTnLst>
                                    </p:cTn>
                                  </p:par>
                                  <p:par>
                                    <p:cTn id="42" presetID="22" presetClass="entr" presetSubtype="8" fill="hold" nodeType="withEffect">
                                      <p:stCondLst>
                                        <p:cond delay="110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200"/>
                                            <p:tgtEl>
                                              <p:spTgt spid="51"/>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00"/>
                                            <p:tgtEl>
                                              <p:spTgt spid="40"/>
                                            </p:tgtEl>
                                          </p:cBhvr>
                                        </p:animEffect>
                                      </p:childTnLst>
                                    </p:cTn>
                                  </p:par>
                                  <p:par>
                                    <p:cTn id="48" presetID="10" presetClass="entr" presetSubtype="0" fill="hold" nodeType="withEffect">
                                      <p:stCondLst>
                                        <p:cond delay="13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300"/>
                                            <p:tgtEl>
                                              <p:spTgt spid="43"/>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22" presetClass="entr" presetSubtype="8" fill="hold" nodeType="withEffect">
                                      <p:stCondLst>
                                        <p:cond delay="130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200"/>
                                            <p:tgtEl>
                                              <p:spTgt spid="5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00"/>
                                            <p:tgtEl>
                                              <p:spTgt spid="42"/>
                                            </p:tgtEl>
                                          </p:cBhvr>
                                        </p:animEffect>
                                      </p:childTnLst>
                                    </p:cTn>
                                  </p:par>
                                  <p:par>
                                    <p:cTn id="60" presetID="10" presetClass="entr" presetSubtype="0" fill="hold" nodeType="withEffect">
                                      <p:stCondLst>
                                        <p:cond delay="1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300"/>
                                            <p:tgtEl>
                                              <p:spTgt spid="4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P spid="40" grpId="0" animBg="1"/>
          <p:bldP spid="41" grpId="0" animBg="1"/>
          <p:bldP spid="42" grpId="0" animBg="1"/>
          <p:bldP spid="46" grpId="0"/>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900" fill="hold"/>
                                            <p:tgtEl>
                                              <p:spTgt spid="26"/>
                                            </p:tgtEl>
                                            <p:attrNameLst>
                                              <p:attrName>ppt_x</p:attrName>
                                            </p:attrNameLst>
                                          </p:cBhvr>
                                          <p:tavLst>
                                            <p:tav tm="0">
                                              <p:val>
                                                <p:strVal val="#ppt_x"/>
                                              </p:val>
                                            </p:tav>
                                            <p:tav tm="100000">
                                              <p:val>
                                                <p:strVal val="#ppt_x"/>
                                              </p:val>
                                            </p:tav>
                                          </p:tavLst>
                                        </p:anim>
                                        <p:anim calcmode="lin" valueType="num">
                                          <p:cBhvr additive="base">
                                            <p:cTn id="8" dur="900" fill="hold"/>
                                            <p:tgtEl>
                                              <p:spTgt spid="2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8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22" presetClass="entr" presetSubtype="2" fill="hold" nodeType="withEffect">
                                      <p:stCondLst>
                                        <p:cond delay="60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300"/>
                                            <p:tgtEl>
                                              <p:spTgt spid="56"/>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300"/>
                                            <p:tgtEl>
                                              <p:spTgt spid="46"/>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300"/>
                                            <p:tgtEl>
                                              <p:spTgt spid="48"/>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300"/>
                                            <p:tgtEl>
                                              <p:spTgt spid="49"/>
                                            </p:tgtEl>
                                          </p:cBhvr>
                                        </p:animEffect>
                                      </p:childTnLst>
                                    </p:cTn>
                                  </p:par>
                                  <p:par>
                                    <p:cTn id="30" presetID="22" presetClass="entr" presetSubtype="2" fill="hold" nodeType="withEffect">
                                      <p:stCondLst>
                                        <p:cond delay="90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200"/>
                                            <p:tgtEl>
                                              <p:spTgt spid="5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300"/>
                                            <p:tgtEl>
                                              <p:spTgt spid="3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3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300"/>
                                            <p:tgtEl>
                                              <p:spTgt spid="44"/>
                                            </p:tgtEl>
                                          </p:cBhvr>
                                        </p:animEffect>
                                      </p:childTnLst>
                                    </p:cTn>
                                  </p:par>
                                  <p:par>
                                    <p:cTn id="42" presetID="22" presetClass="entr" presetSubtype="8" fill="hold" nodeType="withEffect">
                                      <p:stCondLst>
                                        <p:cond delay="110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200"/>
                                            <p:tgtEl>
                                              <p:spTgt spid="51"/>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00"/>
                                            <p:tgtEl>
                                              <p:spTgt spid="40"/>
                                            </p:tgtEl>
                                          </p:cBhvr>
                                        </p:animEffect>
                                      </p:childTnLst>
                                    </p:cTn>
                                  </p:par>
                                  <p:par>
                                    <p:cTn id="48" presetID="10" presetClass="entr" presetSubtype="0" fill="hold" nodeType="withEffect">
                                      <p:stCondLst>
                                        <p:cond delay="13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300"/>
                                            <p:tgtEl>
                                              <p:spTgt spid="43"/>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22" presetClass="entr" presetSubtype="8" fill="hold" nodeType="withEffect">
                                      <p:stCondLst>
                                        <p:cond delay="130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200"/>
                                            <p:tgtEl>
                                              <p:spTgt spid="5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00"/>
                                            <p:tgtEl>
                                              <p:spTgt spid="42"/>
                                            </p:tgtEl>
                                          </p:cBhvr>
                                        </p:animEffect>
                                      </p:childTnLst>
                                    </p:cTn>
                                  </p:par>
                                  <p:par>
                                    <p:cTn id="60" presetID="10" presetClass="entr" presetSubtype="0" fill="hold" nodeType="withEffect">
                                      <p:stCondLst>
                                        <p:cond delay="1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300"/>
                                            <p:tgtEl>
                                              <p:spTgt spid="4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P spid="40" grpId="0" animBg="1"/>
          <p:bldP spid="41" grpId="0" animBg="1"/>
          <p:bldP spid="42" grpId="0" animBg="1"/>
          <p:bldP spid="46" grpId="0"/>
          <p:bldP spid="48" grpId="0" animBg="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80194" y="2995229"/>
            <a:ext cx="2350008" cy="2334491"/>
          </a:xfrm>
          <a:prstGeom prst="rect">
            <a:avLst/>
          </a:prstGeom>
          <a:solidFill>
            <a:schemeClr val="bg2"/>
          </a:solidFill>
          <a:ln w="19050" cap="rnd">
            <a:solidFill>
              <a:schemeClr val="bg2">
                <a:lumMod val="75000"/>
              </a:schemeClr>
            </a:solidFill>
          </a:ln>
          <a:effectLst/>
          <a:scene3d>
            <a:camera prst="perspectiveLeft" fov="1800000">
              <a:rot lat="1500000" lon="3000000" rev="6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8000"/>
              </a:lnSpc>
            </a:pPr>
            <a:r>
              <a:rPr lang="en-US" dirty="0">
                <a:solidFill>
                  <a:srgbClr val="FFFFFF"/>
                </a:solidFill>
              </a:rPr>
              <a:t>XXXXXXXXX</a:t>
            </a:r>
          </a:p>
          <a:p>
            <a:pPr algn="ctr">
              <a:lnSpc>
                <a:spcPct val="95000"/>
              </a:lnSpc>
              <a:spcAft>
                <a:spcPts val="800"/>
              </a:spcAft>
            </a:pPr>
            <a:r>
              <a:rPr lang="en-US" sz="4000" dirty="0">
                <a:solidFill>
                  <a:srgbClr val="FFFFFF"/>
                </a:solidFill>
              </a:rPr>
              <a:t>02</a:t>
            </a:r>
          </a:p>
        </p:txBody>
      </p:sp>
      <p:sp>
        <p:nvSpPr>
          <p:cNvPr id="3" name="Rectangle 2"/>
          <p:cNvSpPr/>
          <p:nvPr/>
        </p:nvSpPr>
        <p:spPr>
          <a:xfrm>
            <a:off x="5665211" y="3001579"/>
            <a:ext cx="2350008" cy="2334491"/>
          </a:xfrm>
          <a:prstGeom prst="rect">
            <a:avLst/>
          </a:prstGeom>
          <a:solidFill>
            <a:schemeClr val="accent4"/>
          </a:solidFill>
          <a:ln w="19050" cap="rnd">
            <a:solidFill>
              <a:schemeClr val="accent4">
                <a:lumMod val="75000"/>
              </a:schemeClr>
            </a:solidFill>
          </a:ln>
          <a:effectLst/>
          <a:scene3d>
            <a:camera prst="perspectiveLeft" fov="1800000">
              <a:rot lat="1500000" lon="18600000" rev="21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8000"/>
              </a:lnSpc>
            </a:pPr>
            <a:r>
              <a:rPr lang="en-US" dirty="0">
                <a:solidFill>
                  <a:srgbClr val="FFFFFF"/>
                </a:solidFill>
              </a:rPr>
              <a:t>XXXXXXXXX</a:t>
            </a:r>
          </a:p>
          <a:p>
            <a:pPr algn="ctr">
              <a:lnSpc>
                <a:spcPct val="95000"/>
              </a:lnSpc>
              <a:spcAft>
                <a:spcPts val="800"/>
              </a:spcAft>
            </a:pPr>
            <a:r>
              <a:rPr lang="en-US" sz="4000" dirty="0">
                <a:solidFill>
                  <a:srgbClr val="FFFFFF"/>
                </a:solidFill>
              </a:rPr>
              <a:t>01</a:t>
            </a:r>
          </a:p>
        </p:txBody>
      </p:sp>
      <p:sp>
        <p:nvSpPr>
          <p:cNvPr id="5" name="Rectangle 4"/>
          <p:cNvSpPr/>
          <p:nvPr/>
        </p:nvSpPr>
        <p:spPr>
          <a:xfrm>
            <a:off x="4943872" y="1649856"/>
            <a:ext cx="2212848" cy="2212848"/>
          </a:xfrm>
          <a:prstGeom prst="rect">
            <a:avLst/>
          </a:prstGeom>
          <a:solidFill>
            <a:schemeClr val="accent1"/>
          </a:solidFill>
          <a:ln w="19050" cap="rnd">
            <a:solidFill>
              <a:schemeClr val="accent1">
                <a:lumMod val="75000"/>
              </a:schemeClr>
            </a:solidFill>
          </a:ln>
          <a:effectLst/>
          <a:scene3d>
            <a:camera prst="perspectiveHeroicExtremeRightFacing" fov="4740000">
              <a:rot lat="19104000" lon="17820000" rev="4272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8000"/>
              </a:lnSpc>
            </a:pPr>
            <a:r>
              <a:rPr lang="en-US" dirty="0">
                <a:solidFill>
                  <a:srgbClr val="FFFFFF"/>
                </a:solidFill>
              </a:rPr>
              <a:t>XXXXXXXXX</a:t>
            </a:r>
          </a:p>
          <a:p>
            <a:pPr algn="ctr">
              <a:lnSpc>
                <a:spcPct val="95000"/>
              </a:lnSpc>
              <a:spcAft>
                <a:spcPts val="800"/>
              </a:spcAft>
            </a:pPr>
            <a:r>
              <a:rPr lang="en-US" sz="4000" dirty="0">
                <a:solidFill>
                  <a:srgbClr val="FFFFFF"/>
                </a:solidFill>
              </a:rPr>
              <a:t>03</a:t>
            </a:r>
          </a:p>
        </p:txBody>
      </p:sp>
      <p:sp>
        <p:nvSpPr>
          <p:cNvPr id="11" name="Rectangle 10"/>
          <p:cNvSpPr/>
          <p:nvPr/>
        </p:nvSpPr>
        <p:spPr>
          <a:xfrm>
            <a:off x="8695637" y="3755963"/>
            <a:ext cx="2759968" cy="1174232"/>
          </a:xfrm>
          <a:prstGeom prst="rect">
            <a:avLst/>
          </a:prstGeom>
        </p:spPr>
        <p:txBody>
          <a:bodyPr wrap="square">
            <a:spAutoFit/>
          </a:bodyPr>
          <a:lstStyle/>
          <a:p>
            <a:pPr>
              <a:lnSpc>
                <a:spcPts val="1700"/>
              </a:lnSpc>
            </a:pPr>
            <a:r>
              <a:rPr lang="en-US" sz="4000" dirty="0"/>
              <a:t>01</a:t>
            </a:r>
          </a:p>
          <a:p>
            <a:pPr>
              <a:lnSpc>
                <a:spcPts val="17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x </a:t>
            </a:r>
            <a:r>
              <a:rPr lang="en-US" sz="1400" dirty="0" err="1"/>
              <a:t>xxxxxx</a:t>
            </a:r>
            <a:r>
              <a:rPr lang="en-US" sz="1400" dirty="0"/>
              <a:t> xxx x xxx </a:t>
            </a:r>
            <a:r>
              <a:rPr lang="en-US" sz="1400" dirty="0" err="1"/>
              <a:t>Xxx</a:t>
            </a:r>
            <a:r>
              <a:rPr lang="en-US" sz="1400" dirty="0"/>
              <a:t> x </a:t>
            </a:r>
            <a:r>
              <a:rPr lang="en-US" sz="1400" dirty="0" err="1"/>
              <a:t>xxxxxx</a:t>
            </a:r>
            <a:r>
              <a:rPr lang="en-US" sz="1400" dirty="0"/>
              <a:t> </a:t>
            </a:r>
            <a:r>
              <a:rPr lang="en-US" sz="1400" dirty="0" err="1"/>
              <a:t>xxxxxx</a:t>
            </a:r>
            <a:r>
              <a:rPr lang="en-US" sz="1400" dirty="0"/>
              <a:t> </a:t>
            </a:r>
            <a:r>
              <a:rPr lang="en-US" sz="1400" dirty="0" err="1"/>
              <a:t>xxxxxxxx</a:t>
            </a:r>
            <a:r>
              <a:rPr lang="en-US" sz="1400" dirty="0"/>
              <a:t> </a:t>
            </a:r>
          </a:p>
        </p:txBody>
      </p:sp>
      <p:sp>
        <p:nvSpPr>
          <p:cNvPr id="12" name="Rectangle 11"/>
          <p:cNvSpPr/>
          <p:nvPr/>
        </p:nvSpPr>
        <p:spPr>
          <a:xfrm>
            <a:off x="630740" y="3767393"/>
            <a:ext cx="2759968" cy="1174232"/>
          </a:xfrm>
          <a:prstGeom prst="rect">
            <a:avLst/>
          </a:prstGeom>
        </p:spPr>
        <p:txBody>
          <a:bodyPr wrap="square">
            <a:spAutoFit/>
          </a:bodyPr>
          <a:lstStyle/>
          <a:p>
            <a:pPr algn="r">
              <a:lnSpc>
                <a:spcPts val="1700"/>
              </a:lnSpc>
            </a:pPr>
            <a:r>
              <a:rPr lang="en-US" sz="4000" dirty="0"/>
              <a:t>02</a:t>
            </a:r>
          </a:p>
          <a:p>
            <a:pPr algn="r">
              <a:lnSpc>
                <a:spcPts val="17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x </a:t>
            </a:r>
            <a:r>
              <a:rPr lang="en-US" sz="1400" dirty="0" err="1"/>
              <a:t>xxxxxx</a:t>
            </a:r>
            <a:r>
              <a:rPr lang="en-US" sz="1400" dirty="0"/>
              <a:t> xxx x xxx </a:t>
            </a:r>
            <a:r>
              <a:rPr lang="en-US" sz="1400" dirty="0" err="1"/>
              <a:t>Xxx</a:t>
            </a:r>
            <a:r>
              <a:rPr lang="en-US" sz="1400" dirty="0"/>
              <a:t> x </a:t>
            </a:r>
            <a:r>
              <a:rPr lang="en-US" sz="1400" dirty="0" err="1"/>
              <a:t>xxxxxx</a:t>
            </a:r>
            <a:r>
              <a:rPr lang="en-US" sz="1400" dirty="0"/>
              <a:t> </a:t>
            </a:r>
            <a:r>
              <a:rPr lang="en-US" sz="1400" dirty="0" err="1"/>
              <a:t>xxxxxx</a:t>
            </a:r>
            <a:r>
              <a:rPr lang="en-US" sz="1400" dirty="0"/>
              <a:t> </a:t>
            </a:r>
            <a:r>
              <a:rPr lang="en-US" sz="1400" dirty="0" err="1"/>
              <a:t>xxxxxxxx</a:t>
            </a:r>
            <a:r>
              <a:rPr lang="en-US" sz="1400" dirty="0"/>
              <a:t> </a:t>
            </a:r>
          </a:p>
        </p:txBody>
      </p:sp>
      <p:sp>
        <p:nvSpPr>
          <p:cNvPr id="13" name="Rectangle 12"/>
          <p:cNvSpPr/>
          <p:nvPr/>
        </p:nvSpPr>
        <p:spPr>
          <a:xfrm>
            <a:off x="8257599" y="1695393"/>
            <a:ext cx="2759968" cy="1174232"/>
          </a:xfrm>
          <a:prstGeom prst="rect">
            <a:avLst/>
          </a:prstGeom>
        </p:spPr>
        <p:txBody>
          <a:bodyPr wrap="square">
            <a:spAutoFit/>
          </a:bodyPr>
          <a:lstStyle/>
          <a:p>
            <a:pPr>
              <a:lnSpc>
                <a:spcPts val="1700"/>
              </a:lnSpc>
            </a:pPr>
            <a:r>
              <a:rPr lang="en-US" sz="4000" dirty="0"/>
              <a:t>03</a:t>
            </a:r>
          </a:p>
          <a:p>
            <a:pPr>
              <a:lnSpc>
                <a:spcPts val="17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x </a:t>
            </a:r>
            <a:r>
              <a:rPr lang="en-US" sz="1400" dirty="0" err="1"/>
              <a:t>xxxxxx</a:t>
            </a:r>
            <a:r>
              <a:rPr lang="en-US" sz="1400" dirty="0"/>
              <a:t> xxx x xxx </a:t>
            </a:r>
            <a:r>
              <a:rPr lang="en-US" sz="1400" dirty="0" err="1"/>
              <a:t>Xxx</a:t>
            </a:r>
            <a:r>
              <a:rPr lang="en-US" sz="1400" dirty="0"/>
              <a:t> x </a:t>
            </a:r>
            <a:r>
              <a:rPr lang="en-US" sz="1400" dirty="0" err="1"/>
              <a:t>xxxxxx</a:t>
            </a:r>
            <a:r>
              <a:rPr lang="en-US" sz="1400" dirty="0"/>
              <a:t> </a:t>
            </a:r>
            <a:r>
              <a:rPr lang="en-US" sz="1400" dirty="0" err="1"/>
              <a:t>xxxxxx</a:t>
            </a:r>
            <a:r>
              <a:rPr lang="en-US" sz="1400" dirty="0"/>
              <a:t> </a:t>
            </a:r>
            <a:r>
              <a:rPr lang="en-US" sz="1400" dirty="0" err="1"/>
              <a:t>xxxxxxxx</a:t>
            </a:r>
            <a:r>
              <a:rPr lang="en-US" sz="1400" dirty="0"/>
              <a:t> </a:t>
            </a:r>
          </a:p>
        </p:txBody>
      </p:sp>
      <p:grpSp>
        <p:nvGrpSpPr>
          <p:cNvPr id="54" name="Group 53"/>
          <p:cNvGrpSpPr/>
          <p:nvPr/>
        </p:nvGrpSpPr>
        <p:grpSpPr>
          <a:xfrm>
            <a:off x="7400430" y="1358562"/>
            <a:ext cx="747973" cy="747973"/>
            <a:chOff x="5335318" y="5820929"/>
            <a:chExt cx="747973" cy="747973"/>
          </a:xfrm>
        </p:grpSpPr>
        <p:sp useBgFill="1">
          <p:nvSpPr>
            <p:cNvPr id="45" name="Oval 6"/>
            <p:cNvSpPr>
              <a:spLocks noChangeArrowheads="1"/>
            </p:cNvSpPr>
            <p:nvPr/>
          </p:nvSpPr>
          <p:spPr bwMode="auto">
            <a:xfrm>
              <a:off x="5335318" y="5820929"/>
              <a:ext cx="747973" cy="747973"/>
            </a:xfrm>
            <a:prstGeom prst="ellipse">
              <a:avLst/>
            </a:prstGeom>
            <a:ln w="158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18"/>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7830323" y="3429091"/>
            <a:ext cx="747973" cy="747973"/>
            <a:chOff x="6313021" y="5678636"/>
            <a:chExt cx="747973" cy="747973"/>
          </a:xfrm>
        </p:grpSpPr>
        <p:sp useBgFill="1">
          <p:nvSpPr>
            <p:cNvPr id="47" name="Oval 10"/>
            <p:cNvSpPr>
              <a:spLocks noChangeArrowheads="1"/>
            </p:cNvSpPr>
            <p:nvPr/>
          </p:nvSpPr>
          <p:spPr bwMode="auto">
            <a:xfrm>
              <a:off x="6313021" y="5678636"/>
              <a:ext cx="747973" cy="747973"/>
            </a:xfrm>
            <a:prstGeom prst="ellipse">
              <a:avLst/>
            </a:prstGeom>
            <a:ln w="15875">
              <a:solidFill>
                <a:schemeClr val="accent4"/>
              </a:solidFill>
            </a:ln>
          </p:spPr>
          <p:txBody>
            <a:bodyPr vert="horz" wrap="square" lIns="91440" tIns="45720" rIns="91440" bIns="45720" numCol="1" anchor="t" anchorCtr="0" compatLnSpc="1">
              <a:prstTxWarp prst="textNoShape">
                <a:avLst/>
              </a:prstTxWarp>
            </a:bodyPr>
            <a:lstStyle/>
            <a:p>
              <a:endParaRPr lang="en-US"/>
            </a:p>
          </p:txBody>
        </p:sp>
        <p:sp>
          <p:nvSpPr>
            <p:cNvPr id="48" name="Freeform 38"/>
            <p:cNvSpPr>
              <a:spLocks noEditPoints="1"/>
            </p:cNvSpPr>
            <p:nvPr/>
          </p:nvSpPr>
          <p:spPr bwMode="auto">
            <a:xfrm>
              <a:off x="6528983" y="5802652"/>
              <a:ext cx="316049" cy="499941"/>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0 w 449"/>
                <a:gd name="T57" fmla="*/ 538 h 710"/>
                <a:gd name="T58" fmla="*/ 219 w 449"/>
                <a:gd name="T59" fmla="*/ 459 h 710"/>
                <a:gd name="T60" fmla="*/ 222 w 449"/>
                <a:gd name="T61" fmla="*/ 459 h 710"/>
                <a:gd name="T62" fmla="*/ 325 w 449"/>
                <a:gd name="T63" fmla="*/ 338 h 710"/>
                <a:gd name="T64" fmla="*/ 305 w 449"/>
                <a:gd name="T65" fmla="*/ 269 h 710"/>
                <a:gd name="T66" fmla="*/ 271 w 449"/>
                <a:gd name="T67" fmla="*/ 132 h 710"/>
                <a:gd name="T68" fmla="*/ 268 w 449"/>
                <a:gd name="T69" fmla="*/ 126 h 710"/>
                <a:gd name="T70" fmla="*/ 261 w 449"/>
                <a:gd name="T71" fmla="*/ 126 h 710"/>
                <a:gd name="T72" fmla="*/ 120 w 449"/>
                <a:gd name="T73" fmla="*/ 324 h 710"/>
                <a:gd name="T74" fmla="*/ 141 w 449"/>
                <a:gd name="T75" fmla="*/ 414 h 710"/>
                <a:gd name="T76" fmla="*/ 205 w 449"/>
                <a:gd name="T77" fmla="*/ 457 h 710"/>
                <a:gd name="T78" fmla="*/ 216 w 449"/>
                <a:gd name="T79" fmla="*/ 538 h 710"/>
                <a:gd name="T80" fmla="*/ 122 w 449"/>
                <a:gd name="T81" fmla="*/ 538 h 710"/>
                <a:gd name="T82" fmla="*/ 78 w 449"/>
                <a:gd name="T83" fmla="*/ 385 h 710"/>
                <a:gd name="T84" fmla="*/ 14 w 449"/>
                <a:gd name="T85" fmla="*/ 225 h 710"/>
                <a:gd name="T86" fmla="*/ 225 w 449"/>
                <a:gd name="T87" fmla="*/ 14 h 710"/>
                <a:gd name="T88" fmla="*/ 435 w 449"/>
                <a:gd name="T89" fmla="*/ 225 h 710"/>
                <a:gd name="T90" fmla="*/ 371 w 449"/>
                <a:gd name="T91" fmla="*/ 385 h 710"/>
                <a:gd name="T92" fmla="*/ 231 w 449"/>
                <a:gd name="T93" fmla="*/ 301 h 710"/>
                <a:gd name="T94" fmla="*/ 226 w 449"/>
                <a:gd name="T95" fmla="*/ 292 h 710"/>
                <a:gd name="T96" fmla="*/ 218 w 449"/>
                <a:gd name="T97" fmla="*/ 298 h 710"/>
                <a:gd name="T98" fmla="*/ 205 w 449"/>
                <a:gd name="T99" fmla="*/ 443 h 710"/>
                <a:gd name="T100" fmla="*/ 153 w 449"/>
                <a:gd name="T101" fmla="*/ 406 h 710"/>
                <a:gd name="T102" fmla="*/ 134 w 449"/>
                <a:gd name="T103" fmla="*/ 326 h 710"/>
                <a:gd name="T104" fmla="*/ 257 w 449"/>
                <a:gd name="T105" fmla="*/ 144 h 710"/>
                <a:gd name="T106" fmla="*/ 292 w 449"/>
                <a:gd name="T107" fmla="*/ 274 h 710"/>
                <a:gd name="T108" fmla="*/ 311 w 449"/>
                <a:gd name="T109" fmla="*/ 338 h 710"/>
                <a:gd name="T110" fmla="*/ 222 w 449"/>
                <a:gd name="T111" fmla="*/ 445 h 710"/>
                <a:gd name="T112" fmla="*/ 219 w 449"/>
                <a:gd name="T113" fmla="*/ 445 h 710"/>
                <a:gd name="T114" fmla="*/ 231 w 449"/>
                <a:gd name="T115" fmla="*/ 301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8"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0" y="538"/>
                    <a:pt x="230" y="538"/>
                    <a:pt x="230" y="538"/>
                  </a:cubicBezTo>
                  <a:cubicBezTo>
                    <a:pt x="224" y="510"/>
                    <a:pt x="221" y="484"/>
                    <a:pt x="219" y="459"/>
                  </a:cubicBezTo>
                  <a:cubicBezTo>
                    <a:pt x="220" y="459"/>
                    <a:pt x="221" y="459"/>
                    <a:pt x="222" y="459"/>
                  </a:cubicBezTo>
                  <a:cubicBezTo>
                    <a:pt x="277" y="459"/>
                    <a:pt x="324" y="404"/>
                    <a:pt x="325" y="338"/>
                  </a:cubicBezTo>
                  <a:cubicBezTo>
                    <a:pt x="325" y="317"/>
                    <a:pt x="316" y="295"/>
                    <a:pt x="305" y="269"/>
                  </a:cubicBezTo>
                  <a:cubicBezTo>
                    <a:pt x="290" y="233"/>
                    <a:pt x="271" y="189"/>
                    <a:pt x="271" y="132"/>
                  </a:cubicBezTo>
                  <a:cubicBezTo>
                    <a:pt x="271" y="130"/>
                    <a:pt x="270" y="127"/>
                    <a:pt x="268" y="126"/>
                  </a:cubicBezTo>
                  <a:cubicBezTo>
                    <a:pt x="266" y="125"/>
                    <a:pt x="263" y="125"/>
                    <a:pt x="261" y="126"/>
                  </a:cubicBezTo>
                  <a:cubicBezTo>
                    <a:pt x="197" y="159"/>
                    <a:pt x="127" y="258"/>
                    <a:pt x="120" y="324"/>
                  </a:cubicBezTo>
                  <a:cubicBezTo>
                    <a:pt x="116" y="357"/>
                    <a:pt x="124" y="389"/>
                    <a:pt x="141" y="414"/>
                  </a:cubicBezTo>
                  <a:cubicBezTo>
                    <a:pt x="157" y="437"/>
                    <a:pt x="180" y="452"/>
                    <a:pt x="205" y="457"/>
                  </a:cubicBezTo>
                  <a:cubicBezTo>
                    <a:pt x="207" y="483"/>
                    <a:pt x="210" y="510"/>
                    <a:pt x="216"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moveTo>
                    <a:pt x="231" y="301"/>
                  </a:moveTo>
                  <a:cubicBezTo>
                    <a:pt x="232" y="297"/>
                    <a:pt x="230" y="293"/>
                    <a:pt x="226" y="292"/>
                  </a:cubicBezTo>
                  <a:cubicBezTo>
                    <a:pt x="222" y="292"/>
                    <a:pt x="218" y="294"/>
                    <a:pt x="218" y="298"/>
                  </a:cubicBezTo>
                  <a:cubicBezTo>
                    <a:pt x="210" y="341"/>
                    <a:pt x="203" y="389"/>
                    <a:pt x="205" y="443"/>
                  </a:cubicBezTo>
                  <a:cubicBezTo>
                    <a:pt x="184" y="438"/>
                    <a:pt x="166" y="425"/>
                    <a:pt x="153" y="406"/>
                  </a:cubicBezTo>
                  <a:cubicBezTo>
                    <a:pt x="137" y="384"/>
                    <a:pt x="130" y="355"/>
                    <a:pt x="134" y="326"/>
                  </a:cubicBezTo>
                  <a:cubicBezTo>
                    <a:pt x="140" y="267"/>
                    <a:pt x="201" y="180"/>
                    <a:pt x="257" y="144"/>
                  </a:cubicBezTo>
                  <a:cubicBezTo>
                    <a:pt x="260" y="198"/>
                    <a:pt x="277" y="240"/>
                    <a:pt x="292" y="274"/>
                  </a:cubicBezTo>
                  <a:cubicBezTo>
                    <a:pt x="302" y="299"/>
                    <a:pt x="311" y="320"/>
                    <a:pt x="311" y="338"/>
                  </a:cubicBezTo>
                  <a:cubicBezTo>
                    <a:pt x="310" y="396"/>
                    <a:pt x="270" y="445"/>
                    <a:pt x="222" y="445"/>
                  </a:cubicBezTo>
                  <a:cubicBezTo>
                    <a:pt x="221" y="445"/>
                    <a:pt x="220" y="445"/>
                    <a:pt x="219" y="445"/>
                  </a:cubicBezTo>
                  <a:cubicBezTo>
                    <a:pt x="217" y="391"/>
                    <a:pt x="224" y="343"/>
                    <a:pt x="231" y="3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3514585" y="3440521"/>
            <a:ext cx="747973" cy="747973"/>
            <a:chOff x="7328248" y="5789056"/>
            <a:chExt cx="747973" cy="747973"/>
          </a:xfrm>
        </p:grpSpPr>
        <p:sp useBgFill="1">
          <p:nvSpPr>
            <p:cNvPr id="49" name="Oval 17"/>
            <p:cNvSpPr>
              <a:spLocks noChangeArrowheads="1"/>
            </p:cNvSpPr>
            <p:nvPr/>
          </p:nvSpPr>
          <p:spPr bwMode="auto">
            <a:xfrm>
              <a:off x="7328248" y="5789056"/>
              <a:ext cx="747973" cy="747973"/>
            </a:xfrm>
            <a:prstGeom prst="ellipse">
              <a:avLst/>
            </a:prstGeom>
            <a:ln w="15875">
              <a:solidFill>
                <a:schemeClr val="bg2"/>
              </a:solidFill>
            </a:ln>
          </p:spPr>
          <p:txBody>
            <a:bodyPr vert="horz" wrap="square" lIns="91440" tIns="45720" rIns="91440" bIns="45720" numCol="1" anchor="t" anchorCtr="0" compatLnSpc="1">
              <a:prstTxWarp prst="textNoShape">
                <a:avLst/>
              </a:prstTxWarp>
            </a:bodyPr>
            <a:lstStyle/>
            <a:p>
              <a:endParaRPr lang="en-US"/>
            </a:p>
          </p:txBody>
        </p:sp>
        <p:sp>
          <p:nvSpPr>
            <p:cNvPr id="50" name="Freeform 26"/>
            <p:cNvSpPr>
              <a:spLocks noEditPoints="1"/>
            </p:cNvSpPr>
            <p:nvPr/>
          </p:nvSpPr>
          <p:spPr bwMode="auto">
            <a:xfrm>
              <a:off x="7465569" y="5926134"/>
              <a:ext cx="471244" cy="473815"/>
            </a:xfrm>
            <a:custGeom>
              <a:avLst/>
              <a:gdLst>
                <a:gd name="T0" fmla="*/ 504 w 670"/>
                <a:gd name="T1" fmla="*/ 3 h 673"/>
                <a:gd name="T2" fmla="*/ 455 w 670"/>
                <a:gd name="T3" fmla="*/ 42 h 673"/>
                <a:gd name="T4" fmla="*/ 455 w 670"/>
                <a:gd name="T5" fmla="*/ 52 h 673"/>
                <a:gd name="T6" fmla="*/ 434 w 670"/>
                <a:gd name="T7" fmla="*/ 114 h 673"/>
                <a:gd name="T8" fmla="*/ 70 w 670"/>
                <a:gd name="T9" fmla="*/ 239 h 673"/>
                <a:gd name="T10" fmla="*/ 3 w 670"/>
                <a:gd name="T11" fmla="*/ 301 h 673"/>
                <a:gd name="T12" fmla="*/ 319 w 670"/>
                <a:gd name="T13" fmla="*/ 649 h 673"/>
                <a:gd name="T14" fmla="*/ 366 w 670"/>
                <a:gd name="T15" fmla="*/ 673 h 673"/>
                <a:gd name="T16" fmla="*/ 559 w 670"/>
                <a:gd name="T17" fmla="*/ 249 h 673"/>
                <a:gd name="T18" fmla="*/ 562 w 670"/>
                <a:gd name="T19" fmla="*/ 242 h 673"/>
                <a:gd name="T20" fmla="*/ 619 w 670"/>
                <a:gd name="T21" fmla="*/ 216 h 673"/>
                <a:gd name="T22" fmla="*/ 629 w 670"/>
                <a:gd name="T23" fmla="*/ 216 h 673"/>
                <a:gd name="T24" fmla="*/ 670 w 670"/>
                <a:gd name="T25" fmla="*/ 172 h 673"/>
                <a:gd name="T26" fmla="*/ 430 w 670"/>
                <a:gd name="T27" fmla="*/ 585 h 673"/>
                <a:gd name="T28" fmla="*/ 329 w 670"/>
                <a:gd name="T29" fmla="*/ 639 h 673"/>
                <a:gd name="T30" fmla="*/ 17 w 670"/>
                <a:gd name="T31" fmla="*/ 304 h 673"/>
                <a:gd name="T32" fmla="*/ 121 w 670"/>
                <a:gd name="T33" fmla="*/ 274 h 673"/>
                <a:gd name="T34" fmla="*/ 169 w 670"/>
                <a:gd name="T35" fmla="*/ 256 h 673"/>
                <a:gd name="T36" fmla="*/ 265 w 670"/>
                <a:gd name="T37" fmla="*/ 256 h 673"/>
                <a:gd name="T38" fmla="*/ 361 w 670"/>
                <a:gd name="T39" fmla="*/ 256 h 673"/>
                <a:gd name="T40" fmla="*/ 410 w 670"/>
                <a:gd name="T41" fmla="*/ 274 h 673"/>
                <a:gd name="T42" fmla="*/ 505 w 670"/>
                <a:gd name="T43" fmla="*/ 275 h 673"/>
                <a:gd name="T44" fmla="*/ 539 w 670"/>
                <a:gd name="T45" fmla="*/ 266 h 673"/>
                <a:gd name="T46" fmla="*/ 593 w 670"/>
                <a:gd name="T47" fmla="*/ 190 h 673"/>
                <a:gd name="T48" fmla="*/ 549 w 670"/>
                <a:gd name="T49" fmla="*/ 236 h 673"/>
                <a:gd name="T50" fmla="*/ 506 w 670"/>
                <a:gd name="T51" fmla="*/ 261 h 673"/>
                <a:gd name="T52" fmla="*/ 463 w 670"/>
                <a:gd name="T53" fmla="*/ 241 h 673"/>
                <a:gd name="T54" fmla="*/ 452 w 670"/>
                <a:gd name="T55" fmla="*/ 241 h 673"/>
                <a:gd name="T56" fmla="*/ 410 w 670"/>
                <a:gd name="T57" fmla="*/ 260 h 673"/>
                <a:gd name="T58" fmla="*/ 362 w 670"/>
                <a:gd name="T59" fmla="*/ 238 h 673"/>
                <a:gd name="T60" fmla="*/ 356 w 670"/>
                <a:gd name="T61" fmla="*/ 241 h 673"/>
                <a:gd name="T62" fmla="*/ 271 w 670"/>
                <a:gd name="T63" fmla="*/ 241 h 673"/>
                <a:gd name="T64" fmla="*/ 217 w 670"/>
                <a:gd name="T65" fmla="*/ 261 h 673"/>
                <a:gd name="T66" fmla="*/ 175 w 670"/>
                <a:gd name="T67" fmla="*/ 241 h 673"/>
                <a:gd name="T68" fmla="*/ 164 w 670"/>
                <a:gd name="T69" fmla="*/ 241 h 673"/>
                <a:gd name="T70" fmla="*/ 121 w 670"/>
                <a:gd name="T71" fmla="*/ 260 h 673"/>
                <a:gd name="T72" fmla="*/ 90 w 670"/>
                <a:gd name="T73" fmla="*/ 246 h 673"/>
                <a:gd name="T74" fmla="*/ 442 w 670"/>
                <a:gd name="T75" fmla="*/ 125 h 673"/>
                <a:gd name="T76" fmla="*/ 551 w 670"/>
                <a:gd name="T77" fmla="*/ 148 h 673"/>
                <a:gd name="T78" fmla="*/ 624 w 670"/>
                <a:gd name="T79" fmla="*/ 201 h 673"/>
                <a:gd name="T80" fmla="*/ 490 w 670"/>
                <a:gd name="T81" fmla="*/ 67 h 673"/>
                <a:gd name="T82" fmla="*/ 470 w 670"/>
                <a:gd name="T83" fmla="*/ 47 h 673"/>
                <a:gd name="T84" fmla="*/ 653 w 670"/>
                <a:gd name="T85" fmla="*/ 172 h 673"/>
                <a:gd name="T86" fmla="*/ 247 w 670"/>
                <a:gd name="T87" fmla="*/ 307 h 673"/>
                <a:gd name="T88" fmla="*/ 217 w 670"/>
                <a:gd name="T89" fmla="*/ 380 h 673"/>
                <a:gd name="T90" fmla="*/ 277 w 670"/>
                <a:gd name="T91" fmla="*/ 380 h 673"/>
                <a:gd name="T92" fmla="*/ 247 w 670"/>
                <a:gd name="T93" fmla="*/ 307 h 673"/>
                <a:gd name="T94" fmla="*/ 247 w 670"/>
                <a:gd name="T95" fmla="*/ 379 h 673"/>
                <a:gd name="T96" fmla="*/ 227 w 670"/>
                <a:gd name="T97" fmla="*/ 330 h 673"/>
                <a:gd name="T98" fmla="*/ 267 w 670"/>
                <a:gd name="T99" fmla="*/ 330 h 673"/>
                <a:gd name="T100" fmla="*/ 377 w 670"/>
                <a:gd name="T101" fmla="*/ 345 h 673"/>
                <a:gd name="T102" fmla="*/ 334 w 670"/>
                <a:gd name="T103" fmla="*/ 448 h 673"/>
                <a:gd name="T104" fmla="*/ 419 w 670"/>
                <a:gd name="T105" fmla="*/ 448 h 673"/>
                <a:gd name="T106" fmla="*/ 377 w 670"/>
                <a:gd name="T107" fmla="*/ 345 h 673"/>
                <a:gd name="T108" fmla="*/ 377 w 670"/>
                <a:gd name="T109" fmla="*/ 451 h 673"/>
                <a:gd name="T110" fmla="*/ 344 w 670"/>
                <a:gd name="T111" fmla="*/ 372 h 673"/>
                <a:gd name="T112" fmla="*/ 409 w 670"/>
                <a:gd name="T113" fmla="*/ 37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0" h="673">
                  <a:moveTo>
                    <a:pt x="668" y="167"/>
                  </a:moveTo>
                  <a:cubicBezTo>
                    <a:pt x="504" y="3"/>
                    <a:pt x="504" y="3"/>
                    <a:pt x="504" y="3"/>
                  </a:cubicBezTo>
                  <a:cubicBezTo>
                    <a:pt x="501" y="0"/>
                    <a:pt x="497" y="0"/>
                    <a:pt x="494" y="3"/>
                  </a:cubicBezTo>
                  <a:cubicBezTo>
                    <a:pt x="455" y="42"/>
                    <a:pt x="455" y="42"/>
                    <a:pt x="455" y="42"/>
                  </a:cubicBezTo>
                  <a:cubicBezTo>
                    <a:pt x="453" y="43"/>
                    <a:pt x="453" y="45"/>
                    <a:pt x="453" y="47"/>
                  </a:cubicBezTo>
                  <a:cubicBezTo>
                    <a:pt x="453" y="49"/>
                    <a:pt x="453" y="50"/>
                    <a:pt x="455" y="52"/>
                  </a:cubicBezTo>
                  <a:cubicBezTo>
                    <a:pt x="475" y="72"/>
                    <a:pt x="475" y="72"/>
                    <a:pt x="475" y="72"/>
                  </a:cubicBezTo>
                  <a:cubicBezTo>
                    <a:pt x="434" y="114"/>
                    <a:pt x="434" y="114"/>
                    <a:pt x="434" y="114"/>
                  </a:cubicBezTo>
                  <a:cubicBezTo>
                    <a:pt x="85" y="233"/>
                    <a:pt x="85" y="233"/>
                    <a:pt x="85" y="233"/>
                  </a:cubicBezTo>
                  <a:cubicBezTo>
                    <a:pt x="80" y="235"/>
                    <a:pt x="75" y="237"/>
                    <a:pt x="70" y="239"/>
                  </a:cubicBezTo>
                  <a:cubicBezTo>
                    <a:pt x="70" y="239"/>
                    <a:pt x="70" y="239"/>
                    <a:pt x="70" y="239"/>
                  </a:cubicBezTo>
                  <a:cubicBezTo>
                    <a:pt x="31" y="257"/>
                    <a:pt x="8" y="278"/>
                    <a:pt x="3" y="301"/>
                  </a:cubicBezTo>
                  <a:cubicBezTo>
                    <a:pt x="0" y="319"/>
                    <a:pt x="7" y="338"/>
                    <a:pt x="26" y="357"/>
                  </a:cubicBezTo>
                  <a:cubicBezTo>
                    <a:pt x="319" y="649"/>
                    <a:pt x="319" y="649"/>
                    <a:pt x="319" y="649"/>
                  </a:cubicBezTo>
                  <a:cubicBezTo>
                    <a:pt x="334" y="665"/>
                    <a:pt x="350" y="673"/>
                    <a:pt x="366" y="673"/>
                  </a:cubicBezTo>
                  <a:cubicBezTo>
                    <a:pt x="366" y="673"/>
                    <a:pt x="366" y="673"/>
                    <a:pt x="366" y="673"/>
                  </a:cubicBezTo>
                  <a:cubicBezTo>
                    <a:pt x="395" y="673"/>
                    <a:pt x="421" y="645"/>
                    <a:pt x="443" y="590"/>
                  </a:cubicBezTo>
                  <a:cubicBezTo>
                    <a:pt x="559" y="249"/>
                    <a:pt x="559" y="249"/>
                    <a:pt x="559" y="249"/>
                  </a:cubicBezTo>
                  <a:cubicBezTo>
                    <a:pt x="560" y="248"/>
                    <a:pt x="560" y="247"/>
                    <a:pt x="561" y="246"/>
                  </a:cubicBezTo>
                  <a:cubicBezTo>
                    <a:pt x="562" y="242"/>
                    <a:pt x="562" y="242"/>
                    <a:pt x="562" y="242"/>
                  </a:cubicBezTo>
                  <a:cubicBezTo>
                    <a:pt x="603" y="200"/>
                    <a:pt x="603" y="200"/>
                    <a:pt x="603" y="200"/>
                  </a:cubicBezTo>
                  <a:cubicBezTo>
                    <a:pt x="619" y="216"/>
                    <a:pt x="619" y="216"/>
                    <a:pt x="619" y="216"/>
                  </a:cubicBezTo>
                  <a:cubicBezTo>
                    <a:pt x="620" y="217"/>
                    <a:pt x="622" y="218"/>
                    <a:pt x="624" y="218"/>
                  </a:cubicBezTo>
                  <a:cubicBezTo>
                    <a:pt x="626" y="218"/>
                    <a:pt x="627" y="217"/>
                    <a:pt x="629" y="216"/>
                  </a:cubicBezTo>
                  <a:cubicBezTo>
                    <a:pt x="668" y="177"/>
                    <a:pt x="668" y="177"/>
                    <a:pt x="668" y="177"/>
                  </a:cubicBezTo>
                  <a:cubicBezTo>
                    <a:pt x="669" y="175"/>
                    <a:pt x="670" y="174"/>
                    <a:pt x="670" y="172"/>
                  </a:cubicBezTo>
                  <a:cubicBezTo>
                    <a:pt x="670" y="170"/>
                    <a:pt x="669" y="168"/>
                    <a:pt x="668" y="167"/>
                  </a:cubicBezTo>
                  <a:close/>
                  <a:moveTo>
                    <a:pt x="430" y="585"/>
                  </a:moveTo>
                  <a:cubicBezTo>
                    <a:pt x="416" y="619"/>
                    <a:pt x="394" y="659"/>
                    <a:pt x="366" y="659"/>
                  </a:cubicBezTo>
                  <a:cubicBezTo>
                    <a:pt x="354" y="659"/>
                    <a:pt x="342" y="652"/>
                    <a:pt x="329" y="639"/>
                  </a:cubicBezTo>
                  <a:cubicBezTo>
                    <a:pt x="36" y="347"/>
                    <a:pt x="36" y="347"/>
                    <a:pt x="36" y="347"/>
                  </a:cubicBezTo>
                  <a:cubicBezTo>
                    <a:pt x="21" y="331"/>
                    <a:pt x="14" y="317"/>
                    <a:pt x="17" y="304"/>
                  </a:cubicBezTo>
                  <a:cubicBezTo>
                    <a:pt x="21" y="286"/>
                    <a:pt x="39" y="269"/>
                    <a:pt x="72" y="254"/>
                  </a:cubicBezTo>
                  <a:cubicBezTo>
                    <a:pt x="84" y="267"/>
                    <a:pt x="102" y="274"/>
                    <a:pt x="121" y="274"/>
                  </a:cubicBezTo>
                  <a:cubicBezTo>
                    <a:pt x="121" y="274"/>
                    <a:pt x="121" y="274"/>
                    <a:pt x="121" y="274"/>
                  </a:cubicBezTo>
                  <a:cubicBezTo>
                    <a:pt x="140" y="274"/>
                    <a:pt x="157" y="268"/>
                    <a:pt x="169" y="256"/>
                  </a:cubicBezTo>
                  <a:cubicBezTo>
                    <a:pt x="182" y="268"/>
                    <a:pt x="199" y="275"/>
                    <a:pt x="218" y="275"/>
                  </a:cubicBezTo>
                  <a:cubicBezTo>
                    <a:pt x="236" y="274"/>
                    <a:pt x="253" y="268"/>
                    <a:pt x="265" y="256"/>
                  </a:cubicBezTo>
                  <a:cubicBezTo>
                    <a:pt x="278" y="268"/>
                    <a:pt x="295" y="274"/>
                    <a:pt x="313" y="274"/>
                  </a:cubicBezTo>
                  <a:cubicBezTo>
                    <a:pt x="332" y="274"/>
                    <a:pt x="349" y="268"/>
                    <a:pt x="361" y="256"/>
                  </a:cubicBezTo>
                  <a:cubicBezTo>
                    <a:pt x="374" y="268"/>
                    <a:pt x="391" y="274"/>
                    <a:pt x="410" y="274"/>
                  </a:cubicBezTo>
                  <a:cubicBezTo>
                    <a:pt x="410" y="274"/>
                    <a:pt x="410" y="274"/>
                    <a:pt x="410" y="274"/>
                  </a:cubicBezTo>
                  <a:cubicBezTo>
                    <a:pt x="428" y="274"/>
                    <a:pt x="445" y="268"/>
                    <a:pt x="458" y="256"/>
                  </a:cubicBezTo>
                  <a:cubicBezTo>
                    <a:pt x="470" y="268"/>
                    <a:pt x="487" y="275"/>
                    <a:pt x="505" y="275"/>
                  </a:cubicBezTo>
                  <a:cubicBezTo>
                    <a:pt x="505" y="275"/>
                    <a:pt x="505" y="275"/>
                    <a:pt x="506" y="275"/>
                  </a:cubicBezTo>
                  <a:cubicBezTo>
                    <a:pt x="518" y="274"/>
                    <a:pt x="529" y="271"/>
                    <a:pt x="539" y="266"/>
                  </a:cubicBezTo>
                  <a:lnTo>
                    <a:pt x="430" y="585"/>
                  </a:lnTo>
                  <a:close/>
                  <a:moveTo>
                    <a:pt x="593" y="190"/>
                  </a:moveTo>
                  <a:cubicBezTo>
                    <a:pt x="551" y="233"/>
                    <a:pt x="551" y="233"/>
                    <a:pt x="551" y="233"/>
                  </a:cubicBezTo>
                  <a:cubicBezTo>
                    <a:pt x="550" y="234"/>
                    <a:pt x="550" y="235"/>
                    <a:pt x="549" y="236"/>
                  </a:cubicBezTo>
                  <a:cubicBezTo>
                    <a:pt x="547" y="242"/>
                    <a:pt x="547" y="242"/>
                    <a:pt x="547" y="242"/>
                  </a:cubicBezTo>
                  <a:cubicBezTo>
                    <a:pt x="537" y="254"/>
                    <a:pt x="522" y="260"/>
                    <a:pt x="506" y="261"/>
                  </a:cubicBezTo>
                  <a:cubicBezTo>
                    <a:pt x="505" y="261"/>
                    <a:pt x="505" y="261"/>
                    <a:pt x="505" y="261"/>
                  </a:cubicBezTo>
                  <a:cubicBezTo>
                    <a:pt x="488" y="261"/>
                    <a:pt x="473" y="254"/>
                    <a:pt x="463" y="241"/>
                  </a:cubicBezTo>
                  <a:cubicBezTo>
                    <a:pt x="462" y="239"/>
                    <a:pt x="460" y="238"/>
                    <a:pt x="458" y="238"/>
                  </a:cubicBezTo>
                  <a:cubicBezTo>
                    <a:pt x="455" y="238"/>
                    <a:pt x="453" y="239"/>
                    <a:pt x="452" y="241"/>
                  </a:cubicBezTo>
                  <a:cubicBezTo>
                    <a:pt x="442" y="253"/>
                    <a:pt x="426" y="260"/>
                    <a:pt x="410" y="260"/>
                  </a:cubicBezTo>
                  <a:cubicBezTo>
                    <a:pt x="410" y="260"/>
                    <a:pt x="410" y="260"/>
                    <a:pt x="410" y="260"/>
                  </a:cubicBezTo>
                  <a:cubicBezTo>
                    <a:pt x="393" y="260"/>
                    <a:pt x="377" y="253"/>
                    <a:pt x="367" y="241"/>
                  </a:cubicBezTo>
                  <a:cubicBezTo>
                    <a:pt x="366" y="239"/>
                    <a:pt x="364" y="238"/>
                    <a:pt x="362" y="238"/>
                  </a:cubicBezTo>
                  <a:cubicBezTo>
                    <a:pt x="362" y="238"/>
                    <a:pt x="362" y="238"/>
                    <a:pt x="362" y="238"/>
                  </a:cubicBezTo>
                  <a:cubicBezTo>
                    <a:pt x="359" y="238"/>
                    <a:pt x="357" y="239"/>
                    <a:pt x="356" y="241"/>
                  </a:cubicBezTo>
                  <a:cubicBezTo>
                    <a:pt x="346" y="253"/>
                    <a:pt x="330" y="260"/>
                    <a:pt x="313" y="260"/>
                  </a:cubicBezTo>
                  <a:cubicBezTo>
                    <a:pt x="297" y="260"/>
                    <a:pt x="281" y="253"/>
                    <a:pt x="271" y="241"/>
                  </a:cubicBezTo>
                  <a:cubicBezTo>
                    <a:pt x="268" y="238"/>
                    <a:pt x="263" y="238"/>
                    <a:pt x="260" y="241"/>
                  </a:cubicBezTo>
                  <a:cubicBezTo>
                    <a:pt x="250" y="253"/>
                    <a:pt x="235" y="260"/>
                    <a:pt x="217" y="261"/>
                  </a:cubicBezTo>
                  <a:cubicBezTo>
                    <a:pt x="217" y="261"/>
                    <a:pt x="217" y="261"/>
                    <a:pt x="217" y="261"/>
                  </a:cubicBezTo>
                  <a:cubicBezTo>
                    <a:pt x="200" y="261"/>
                    <a:pt x="185" y="254"/>
                    <a:pt x="175" y="241"/>
                  </a:cubicBezTo>
                  <a:cubicBezTo>
                    <a:pt x="174" y="239"/>
                    <a:pt x="172" y="238"/>
                    <a:pt x="169" y="238"/>
                  </a:cubicBezTo>
                  <a:cubicBezTo>
                    <a:pt x="167" y="238"/>
                    <a:pt x="165" y="239"/>
                    <a:pt x="164" y="241"/>
                  </a:cubicBezTo>
                  <a:cubicBezTo>
                    <a:pt x="154" y="253"/>
                    <a:pt x="138" y="260"/>
                    <a:pt x="121" y="260"/>
                  </a:cubicBezTo>
                  <a:cubicBezTo>
                    <a:pt x="121" y="260"/>
                    <a:pt x="121" y="260"/>
                    <a:pt x="121" y="260"/>
                  </a:cubicBezTo>
                  <a:cubicBezTo>
                    <a:pt x="108" y="260"/>
                    <a:pt x="95" y="256"/>
                    <a:pt x="86" y="248"/>
                  </a:cubicBezTo>
                  <a:cubicBezTo>
                    <a:pt x="87" y="247"/>
                    <a:pt x="88" y="247"/>
                    <a:pt x="90" y="246"/>
                  </a:cubicBezTo>
                  <a:cubicBezTo>
                    <a:pt x="440" y="126"/>
                    <a:pt x="440" y="126"/>
                    <a:pt x="440" y="126"/>
                  </a:cubicBezTo>
                  <a:cubicBezTo>
                    <a:pt x="441" y="126"/>
                    <a:pt x="442" y="125"/>
                    <a:pt x="442" y="125"/>
                  </a:cubicBezTo>
                  <a:cubicBezTo>
                    <a:pt x="485" y="82"/>
                    <a:pt x="485" y="82"/>
                    <a:pt x="485" y="82"/>
                  </a:cubicBezTo>
                  <a:cubicBezTo>
                    <a:pt x="551" y="148"/>
                    <a:pt x="551" y="148"/>
                    <a:pt x="551" y="148"/>
                  </a:cubicBezTo>
                  <a:lnTo>
                    <a:pt x="593" y="190"/>
                  </a:lnTo>
                  <a:close/>
                  <a:moveTo>
                    <a:pt x="624" y="201"/>
                  </a:moveTo>
                  <a:cubicBezTo>
                    <a:pt x="599" y="176"/>
                    <a:pt x="599" y="176"/>
                    <a:pt x="599" y="176"/>
                  </a:cubicBezTo>
                  <a:cubicBezTo>
                    <a:pt x="490" y="67"/>
                    <a:pt x="490" y="67"/>
                    <a:pt x="490" y="67"/>
                  </a:cubicBezTo>
                  <a:cubicBezTo>
                    <a:pt x="490" y="67"/>
                    <a:pt x="490" y="67"/>
                    <a:pt x="490" y="67"/>
                  </a:cubicBezTo>
                  <a:cubicBezTo>
                    <a:pt x="470" y="47"/>
                    <a:pt x="470" y="47"/>
                    <a:pt x="470" y="47"/>
                  </a:cubicBezTo>
                  <a:cubicBezTo>
                    <a:pt x="499" y="17"/>
                    <a:pt x="499" y="17"/>
                    <a:pt x="499" y="17"/>
                  </a:cubicBezTo>
                  <a:cubicBezTo>
                    <a:pt x="653" y="172"/>
                    <a:pt x="653" y="172"/>
                    <a:pt x="653" y="172"/>
                  </a:cubicBezTo>
                  <a:lnTo>
                    <a:pt x="624" y="201"/>
                  </a:lnTo>
                  <a:close/>
                  <a:moveTo>
                    <a:pt x="247" y="307"/>
                  </a:moveTo>
                  <a:cubicBezTo>
                    <a:pt x="236" y="307"/>
                    <a:pt x="225" y="312"/>
                    <a:pt x="217" y="320"/>
                  </a:cubicBezTo>
                  <a:cubicBezTo>
                    <a:pt x="200" y="337"/>
                    <a:pt x="200" y="364"/>
                    <a:pt x="217" y="380"/>
                  </a:cubicBezTo>
                  <a:cubicBezTo>
                    <a:pt x="225" y="388"/>
                    <a:pt x="236" y="393"/>
                    <a:pt x="247" y="393"/>
                  </a:cubicBezTo>
                  <a:cubicBezTo>
                    <a:pt x="258" y="393"/>
                    <a:pt x="269" y="388"/>
                    <a:pt x="277" y="380"/>
                  </a:cubicBezTo>
                  <a:cubicBezTo>
                    <a:pt x="294" y="364"/>
                    <a:pt x="294" y="337"/>
                    <a:pt x="277" y="320"/>
                  </a:cubicBezTo>
                  <a:cubicBezTo>
                    <a:pt x="269" y="312"/>
                    <a:pt x="258" y="307"/>
                    <a:pt x="247" y="307"/>
                  </a:cubicBezTo>
                  <a:close/>
                  <a:moveTo>
                    <a:pt x="267" y="370"/>
                  </a:moveTo>
                  <a:cubicBezTo>
                    <a:pt x="262" y="376"/>
                    <a:pt x="255" y="379"/>
                    <a:pt x="247" y="379"/>
                  </a:cubicBezTo>
                  <a:cubicBezTo>
                    <a:pt x="239" y="379"/>
                    <a:pt x="232" y="376"/>
                    <a:pt x="227" y="370"/>
                  </a:cubicBezTo>
                  <a:cubicBezTo>
                    <a:pt x="216" y="359"/>
                    <a:pt x="216" y="341"/>
                    <a:pt x="227" y="330"/>
                  </a:cubicBezTo>
                  <a:cubicBezTo>
                    <a:pt x="232" y="324"/>
                    <a:pt x="239" y="321"/>
                    <a:pt x="247" y="321"/>
                  </a:cubicBezTo>
                  <a:cubicBezTo>
                    <a:pt x="255" y="321"/>
                    <a:pt x="262" y="324"/>
                    <a:pt x="267" y="330"/>
                  </a:cubicBezTo>
                  <a:cubicBezTo>
                    <a:pt x="279" y="341"/>
                    <a:pt x="279" y="359"/>
                    <a:pt x="267" y="370"/>
                  </a:cubicBezTo>
                  <a:close/>
                  <a:moveTo>
                    <a:pt x="377" y="345"/>
                  </a:moveTo>
                  <a:cubicBezTo>
                    <a:pt x="361" y="345"/>
                    <a:pt x="346" y="351"/>
                    <a:pt x="334" y="363"/>
                  </a:cubicBezTo>
                  <a:cubicBezTo>
                    <a:pt x="311" y="386"/>
                    <a:pt x="311" y="424"/>
                    <a:pt x="334" y="448"/>
                  </a:cubicBezTo>
                  <a:cubicBezTo>
                    <a:pt x="346" y="459"/>
                    <a:pt x="361" y="465"/>
                    <a:pt x="377" y="465"/>
                  </a:cubicBezTo>
                  <a:cubicBezTo>
                    <a:pt x="393" y="465"/>
                    <a:pt x="408" y="459"/>
                    <a:pt x="419" y="448"/>
                  </a:cubicBezTo>
                  <a:cubicBezTo>
                    <a:pt x="443" y="424"/>
                    <a:pt x="443" y="386"/>
                    <a:pt x="419" y="363"/>
                  </a:cubicBezTo>
                  <a:cubicBezTo>
                    <a:pt x="408" y="351"/>
                    <a:pt x="393" y="345"/>
                    <a:pt x="377" y="345"/>
                  </a:cubicBezTo>
                  <a:close/>
                  <a:moveTo>
                    <a:pt x="409" y="438"/>
                  </a:moveTo>
                  <a:cubicBezTo>
                    <a:pt x="401" y="446"/>
                    <a:pt x="389" y="451"/>
                    <a:pt x="377" y="451"/>
                  </a:cubicBezTo>
                  <a:cubicBezTo>
                    <a:pt x="364" y="451"/>
                    <a:pt x="353" y="446"/>
                    <a:pt x="344" y="438"/>
                  </a:cubicBezTo>
                  <a:cubicBezTo>
                    <a:pt x="326" y="420"/>
                    <a:pt x="326" y="390"/>
                    <a:pt x="344" y="372"/>
                  </a:cubicBezTo>
                  <a:cubicBezTo>
                    <a:pt x="353" y="364"/>
                    <a:pt x="364" y="359"/>
                    <a:pt x="377" y="359"/>
                  </a:cubicBezTo>
                  <a:cubicBezTo>
                    <a:pt x="389" y="359"/>
                    <a:pt x="401" y="364"/>
                    <a:pt x="409" y="372"/>
                  </a:cubicBezTo>
                  <a:cubicBezTo>
                    <a:pt x="427" y="390"/>
                    <a:pt x="427" y="420"/>
                    <a:pt x="409" y="4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Rectangle 54"/>
          <p:cNvSpPr/>
          <p:nvPr/>
        </p:nvSpPr>
        <p:spPr>
          <a:xfrm>
            <a:off x="6716353" y="1739739"/>
            <a:ext cx="676441" cy="814192"/>
          </a:xfrm>
          <a:custGeom>
            <a:avLst/>
            <a:gdLst>
              <a:gd name="connsiteX0" fmla="*/ 0 w 1960644"/>
              <a:gd name="connsiteY0" fmla="*/ 0 h 2016224"/>
              <a:gd name="connsiteX1" fmla="*/ 1960644 w 1960644"/>
              <a:gd name="connsiteY1" fmla="*/ 0 h 2016224"/>
              <a:gd name="connsiteX2" fmla="*/ 1960644 w 1960644"/>
              <a:gd name="connsiteY2" fmla="*/ 2016224 h 2016224"/>
              <a:gd name="connsiteX3" fmla="*/ 0 w 1960644"/>
              <a:gd name="connsiteY3" fmla="*/ 2016224 h 2016224"/>
              <a:gd name="connsiteX4" fmla="*/ 0 w 1960644"/>
              <a:gd name="connsiteY4" fmla="*/ 0 h 2016224"/>
              <a:gd name="connsiteX0" fmla="*/ 0 w 1963929"/>
              <a:gd name="connsiteY0" fmla="*/ 0 h 2016224"/>
              <a:gd name="connsiteX1" fmla="*/ 1960644 w 1963929"/>
              <a:gd name="connsiteY1" fmla="*/ 0 h 2016224"/>
              <a:gd name="connsiteX2" fmla="*/ 1963929 w 1963929"/>
              <a:gd name="connsiteY2" fmla="*/ 1741156 h 2016224"/>
              <a:gd name="connsiteX3" fmla="*/ 1960644 w 1963929"/>
              <a:gd name="connsiteY3" fmla="*/ 2016224 h 2016224"/>
              <a:gd name="connsiteX4" fmla="*/ 0 w 1963929"/>
              <a:gd name="connsiteY4" fmla="*/ 2016224 h 2016224"/>
              <a:gd name="connsiteX5" fmla="*/ 0 w 1963929"/>
              <a:gd name="connsiteY5" fmla="*/ 0 h 2016224"/>
              <a:gd name="connsiteX0" fmla="*/ 1960644 w 2052084"/>
              <a:gd name="connsiteY0" fmla="*/ 2016224 h 2107664"/>
              <a:gd name="connsiteX1" fmla="*/ 0 w 2052084"/>
              <a:gd name="connsiteY1" fmla="*/ 2016224 h 2107664"/>
              <a:gd name="connsiteX2" fmla="*/ 0 w 2052084"/>
              <a:gd name="connsiteY2" fmla="*/ 0 h 2107664"/>
              <a:gd name="connsiteX3" fmla="*/ 1960644 w 2052084"/>
              <a:gd name="connsiteY3" fmla="*/ 0 h 2107664"/>
              <a:gd name="connsiteX4" fmla="*/ 1963929 w 2052084"/>
              <a:gd name="connsiteY4" fmla="*/ 1741156 h 2107664"/>
              <a:gd name="connsiteX5" fmla="*/ 2052084 w 2052084"/>
              <a:gd name="connsiteY5" fmla="*/ 2107664 h 2107664"/>
              <a:gd name="connsiteX0" fmla="*/ 1960644 w 1963929"/>
              <a:gd name="connsiteY0" fmla="*/ 2016224 h 2016224"/>
              <a:gd name="connsiteX1" fmla="*/ 0 w 1963929"/>
              <a:gd name="connsiteY1" fmla="*/ 2016224 h 2016224"/>
              <a:gd name="connsiteX2" fmla="*/ 0 w 1963929"/>
              <a:gd name="connsiteY2" fmla="*/ 0 h 2016224"/>
              <a:gd name="connsiteX3" fmla="*/ 1960644 w 1963929"/>
              <a:gd name="connsiteY3" fmla="*/ 0 h 2016224"/>
              <a:gd name="connsiteX4" fmla="*/ 1963929 w 1963929"/>
              <a:gd name="connsiteY4" fmla="*/ 1741156 h 2016224"/>
              <a:gd name="connsiteX0" fmla="*/ 1960644 w 1960644"/>
              <a:gd name="connsiteY0" fmla="*/ 2016224 h 2016224"/>
              <a:gd name="connsiteX1" fmla="*/ 0 w 1960644"/>
              <a:gd name="connsiteY1" fmla="*/ 2016224 h 2016224"/>
              <a:gd name="connsiteX2" fmla="*/ 0 w 1960644"/>
              <a:gd name="connsiteY2" fmla="*/ 0 h 2016224"/>
              <a:gd name="connsiteX3" fmla="*/ 1960644 w 1960644"/>
              <a:gd name="connsiteY3" fmla="*/ 0 h 2016224"/>
              <a:gd name="connsiteX0" fmla="*/ 0 w 1960644"/>
              <a:gd name="connsiteY0" fmla="*/ 2016224 h 2016224"/>
              <a:gd name="connsiteX1" fmla="*/ 0 w 1960644"/>
              <a:gd name="connsiteY1" fmla="*/ 0 h 2016224"/>
              <a:gd name="connsiteX2" fmla="*/ 1960644 w 1960644"/>
              <a:gd name="connsiteY2" fmla="*/ 0 h 2016224"/>
            </a:gdLst>
            <a:ahLst/>
            <a:cxnLst>
              <a:cxn ang="0">
                <a:pos x="connsiteX0" y="connsiteY0"/>
              </a:cxn>
              <a:cxn ang="0">
                <a:pos x="connsiteX1" y="connsiteY1"/>
              </a:cxn>
              <a:cxn ang="0">
                <a:pos x="connsiteX2" y="connsiteY2"/>
              </a:cxn>
            </a:cxnLst>
            <a:rect l="l" t="t" r="r" b="b"/>
            <a:pathLst>
              <a:path w="1960644" h="2016224">
                <a:moveTo>
                  <a:pt x="0" y="2016224"/>
                </a:moveTo>
                <a:lnTo>
                  <a:pt x="0" y="0"/>
                </a:lnTo>
                <a:lnTo>
                  <a:pt x="1960644" y="0"/>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7574100" y="3818306"/>
            <a:ext cx="2423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279512" y="3818306"/>
            <a:ext cx="24236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itle 59"/>
          <p:cNvSpPr>
            <a:spLocks noGrp="1"/>
          </p:cNvSpPr>
          <p:nvPr>
            <p:ph type="title"/>
          </p:nvPr>
        </p:nvSpPr>
        <p:spPr/>
        <p:txBody>
          <a:bodyPr/>
          <a:lstStyle/>
          <a:p>
            <a:r>
              <a:rPr lang="en-US" dirty="0"/>
              <a:t>X xx </a:t>
            </a:r>
            <a:r>
              <a:rPr lang="en-US" dirty="0" err="1"/>
              <a:t>xx</a:t>
            </a:r>
            <a:r>
              <a:rPr lang="en-US" dirty="0"/>
              <a:t> </a:t>
            </a:r>
            <a:r>
              <a:rPr lang="en-US" dirty="0" err="1"/>
              <a:t>xxxx</a:t>
            </a:r>
            <a:r>
              <a:rPr lang="en-US" dirty="0"/>
              <a:t> x </a:t>
            </a:r>
            <a:r>
              <a:rPr lang="en-US" dirty="0" err="1"/>
              <a:t>xxxxxx</a:t>
            </a:r>
            <a:r>
              <a:rPr lang="en-US" dirty="0"/>
              <a:t> </a:t>
            </a:r>
            <a:r>
              <a:rPr lang="en-US" dirty="0" err="1"/>
              <a:t>xxxx</a:t>
            </a:r>
            <a:r>
              <a:rPr lang="en-US" dirty="0"/>
              <a:t> </a:t>
            </a:r>
            <a:r>
              <a:rPr lang="en-US" dirty="0" err="1"/>
              <a:t>xxxx</a:t>
            </a:r>
            <a:endParaRPr lang="en-US" dirty="0"/>
          </a:p>
        </p:txBody>
      </p:sp>
    </p:spTree>
    <p:extLst>
      <p:ext uri="{BB962C8B-B14F-4D97-AF65-F5344CB8AC3E}">
        <p14:creationId xmlns:p14="http://schemas.microsoft.com/office/powerpoint/2010/main" val="317597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75000" fill="hold" grpId="1" nodeType="withEffect">
                                  <p:stCondLst>
                                    <p:cond delay="0"/>
                                  </p:stCondLst>
                                  <p:childTnLst>
                                    <p:animMotion origin="layout" path="M 2.29167E-6 -3.7037E-7 L 0.08138 0.06921 " pathEditMode="relative" rAng="0" ptsTypes="AA">
                                      <p:cBhvr>
                                        <p:cTn id="9" dur="1000" spd="-100000" fill="hold"/>
                                        <p:tgtEl>
                                          <p:spTgt spid="3"/>
                                        </p:tgtEl>
                                        <p:attrNameLst>
                                          <p:attrName>ppt_x</p:attrName>
                                          <p:attrName>ppt_y</p:attrName>
                                        </p:attrNameLst>
                                      </p:cBhvr>
                                      <p:rCtr x="4062" y="3449"/>
                                    </p:animMotion>
                                  </p:childTnLst>
                                </p:cTn>
                              </p:par>
                              <p:par>
                                <p:cTn id="10" presetID="22" presetClass="entr" presetSubtype="8" fill="hold" nodeType="withEffect">
                                  <p:stCondLst>
                                    <p:cond delay="80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100"/>
                                        <p:tgtEl>
                                          <p:spTgt spid="57"/>
                                        </p:tgtEl>
                                      </p:cBhvr>
                                    </p:animEffect>
                                  </p:childTnLst>
                                </p:cTn>
                              </p:par>
                              <p:par>
                                <p:cTn id="13" presetID="10" presetClass="entr" presetSubtype="0" fill="hold" nodeType="withEffect">
                                  <p:stCondLst>
                                    <p:cond delay="9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300"/>
                                        <p:tgtEl>
                                          <p:spTgt spid="53"/>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300"/>
                                        <p:tgtEl>
                                          <p:spTgt spid="1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42" presetClass="path" presetSubtype="0" decel="75000" fill="hold" grpId="1" nodeType="withEffect">
                                  <p:stCondLst>
                                    <p:cond delay="100"/>
                                  </p:stCondLst>
                                  <p:childTnLst>
                                    <p:animMotion origin="layout" path="M 4.16667E-7 -4.44444E-6 L -0.05729 0.0507 " pathEditMode="relative" rAng="0" ptsTypes="AA">
                                      <p:cBhvr>
                                        <p:cTn id="23" dur="1100" spd="-100000" fill="hold"/>
                                        <p:tgtEl>
                                          <p:spTgt spid="2"/>
                                        </p:tgtEl>
                                        <p:attrNameLst>
                                          <p:attrName>ppt_x</p:attrName>
                                          <p:attrName>ppt_y</p:attrName>
                                        </p:attrNameLst>
                                      </p:cBhvr>
                                      <p:rCtr x="-2865" y="2523"/>
                                    </p:animMotion>
                                  </p:childTnLst>
                                </p:cTn>
                              </p:par>
                              <p:par>
                                <p:cTn id="24" presetID="22" presetClass="entr" presetSubtype="2" fill="hold" nodeType="withEffect">
                                  <p:stCondLst>
                                    <p:cond delay="1000"/>
                                  </p:stCondLst>
                                  <p:childTnLst>
                                    <p:set>
                                      <p:cBhvr>
                                        <p:cTn id="25" dur="1" fill="hold">
                                          <p:stCondLst>
                                            <p:cond delay="0"/>
                                          </p:stCondLst>
                                        </p:cTn>
                                        <p:tgtEl>
                                          <p:spTgt spid="59"/>
                                        </p:tgtEl>
                                        <p:attrNameLst>
                                          <p:attrName>style.visibility</p:attrName>
                                        </p:attrNameLst>
                                      </p:cBhvr>
                                      <p:to>
                                        <p:strVal val="visible"/>
                                      </p:to>
                                    </p:set>
                                    <p:animEffect transition="in" filter="wipe(right)">
                                      <p:cBhvr>
                                        <p:cTn id="26" dur="100"/>
                                        <p:tgtEl>
                                          <p:spTgt spid="59"/>
                                        </p:tgtEl>
                                      </p:cBhvr>
                                    </p:animEffect>
                                  </p:childTnLst>
                                </p:cTn>
                              </p:par>
                              <p:par>
                                <p:cTn id="27" presetID="10" presetClass="entr" presetSubtype="0" fill="hold" nodeType="withEffect">
                                  <p:stCondLst>
                                    <p:cond delay="11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300"/>
                                        <p:tgtEl>
                                          <p:spTgt spid="52"/>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300"/>
                                        <p:tgtEl>
                                          <p:spTgt spid="12"/>
                                        </p:tgtEl>
                                      </p:cBhvr>
                                    </p:animEffect>
                                  </p:childTnLst>
                                </p:cTn>
                              </p:par>
                              <p:par>
                                <p:cTn id="33" presetID="10" presetClass="entr" presetSubtype="0" fill="hold" grpId="1" nodeType="withEffect">
                                  <p:stCondLst>
                                    <p:cond delay="2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75000" fill="hold" grpId="0" nodeType="withEffect">
                                  <p:stCondLst>
                                    <p:cond delay="200"/>
                                  </p:stCondLst>
                                  <p:childTnLst>
                                    <p:animMotion origin="layout" path="M -3.95833E-6 -1.85185E-6 L -3.95833E-6 -0.11412 " pathEditMode="relative" rAng="0" ptsTypes="AA">
                                      <p:cBhvr>
                                        <p:cTn id="37" dur="1200" spd="-100000" fill="hold"/>
                                        <p:tgtEl>
                                          <p:spTgt spid="5"/>
                                        </p:tgtEl>
                                        <p:attrNameLst>
                                          <p:attrName>ppt_x</p:attrName>
                                          <p:attrName>ppt_y</p:attrName>
                                        </p:attrNameLst>
                                      </p:cBhvr>
                                      <p:rCtr x="0" y="-5718"/>
                                    </p:animMotion>
                                  </p:childTnLst>
                                </p:cTn>
                              </p:par>
                              <p:par>
                                <p:cTn id="38" presetID="22" presetClass="entr" presetSubtype="8" fill="hold" grpId="0" nodeType="withEffect">
                                  <p:stCondLst>
                                    <p:cond delay="120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100"/>
                                        <p:tgtEl>
                                          <p:spTgt spid="55"/>
                                        </p:tgtEl>
                                      </p:cBhvr>
                                    </p:animEffect>
                                  </p:childTnLst>
                                </p:cTn>
                              </p:par>
                              <p:par>
                                <p:cTn id="41" presetID="10" presetClass="entr" presetSubtype="0" fill="hold" nodeType="withEffect">
                                  <p:stCondLst>
                                    <p:cond delay="13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300"/>
                                        <p:tgtEl>
                                          <p:spTgt spid="54"/>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11" grpId="0"/>
      <p:bldP spid="12" grpId="0"/>
      <p:bldP spid="13" grpId="0"/>
      <p:bldP spid="5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a:t>
            </a:r>
            <a:r>
              <a:rPr lang="en-US" dirty="0" err="1"/>
              <a:t>xxxxxx</a:t>
            </a:r>
            <a:r>
              <a:rPr lang="en-US" dirty="0"/>
              <a:t> </a:t>
            </a:r>
            <a:r>
              <a:rPr lang="en-US" dirty="0" err="1"/>
              <a:t>xxxx</a:t>
            </a:r>
            <a:r>
              <a:rPr lang="en-US" dirty="0"/>
              <a:t> </a:t>
            </a:r>
            <a:r>
              <a:rPr lang="en-US" dirty="0" err="1"/>
              <a:t>xxxxxxxxxx</a:t>
            </a:r>
            <a:r>
              <a:rPr lang="en-US" dirty="0"/>
              <a:t> </a:t>
            </a:r>
            <a:r>
              <a:rPr lang="en-US" dirty="0" err="1"/>
              <a:t>xxxx</a:t>
            </a:r>
            <a:endParaRPr lang="en-US" dirty="0"/>
          </a:p>
        </p:txBody>
      </p:sp>
      <p:grpSp>
        <p:nvGrpSpPr>
          <p:cNvPr id="30" name="Group 29"/>
          <p:cNvGrpSpPr/>
          <p:nvPr/>
        </p:nvGrpSpPr>
        <p:grpSpPr>
          <a:xfrm>
            <a:off x="1240065" y="1560090"/>
            <a:ext cx="4311058" cy="4317182"/>
            <a:chOff x="6361113" y="1190625"/>
            <a:chExt cx="4470400" cy="4476750"/>
          </a:xfrm>
        </p:grpSpPr>
        <p:sp>
          <p:nvSpPr>
            <p:cNvPr id="6" name="Freeform 5"/>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54" name="Straight Arrow Connector 53"/>
          <p:cNvCxnSpPr/>
          <p:nvPr/>
        </p:nvCxnSpPr>
        <p:spPr>
          <a:xfrm flipH="1" flipV="1">
            <a:off x="3841361" y="3208721"/>
            <a:ext cx="2080245" cy="868180"/>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3577317" y="3429000"/>
            <a:ext cx="2357990" cy="1771163"/>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96308" y="5051719"/>
            <a:ext cx="4265842" cy="800219"/>
          </a:xfrm>
          <a:prstGeom prst="rect">
            <a:avLst/>
          </a:prstGeom>
          <a:noFill/>
        </p:spPr>
        <p:txBody>
          <a:bodyPr wrap="square" rtlCol="0">
            <a:spAutoFit/>
          </a:bodyPr>
          <a:lstStyle/>
          <a:p>
            <a:r>
              <a:rPr lang="en-US" sz="1800" dirty="0" err="1"/>
              <a:t>Xxxxx</a:t>
            </a:r>
            <a:r>
              <a:rPr lang="en-US" sz="1800" dirty="0"/>
              <a:t> </a:t>
            </a:r>
            <a:r>
              <a:rPr lang="en-US" sz="1800" dirty="0" err="1"/>
              <a:t>xxxxx</a:t>
            </a:r>
            <a:endParaRPr lang="en-US" sz="1800" dirty="0"/>
          </a:p>
          <a:p>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a:t>
            </a:r>
            <a:r>
              <a:rPr lang="en-US" sz="1400" dirty="0" err="1"/>
              <a:t>xxxxxxxxxx</a:t>
            </a:r>
            <a:r>
              <a:rPr lang="en-US" sz="1400" dirty="0"/>
              <a:t> x </a:t>
            </a:r>
            <a:r>
              <a:rPr lang="en-US" sz="1400" dirty="0" err="1"/>
              <a:t>xxxxxxxxxxxxxxx</a:t>
            </a:r>
            <a:r>
              <a:rPr lang="en-US" sz="1400" dirty="0"/>
              <a:t> x </a:t>
            </a:r>
            <a:r>
              <a:rPr lang="en-US" sz="1400" dirty="0" err="1"/>
              <a:t>xxxxxx</a:t>
            </a:r>
            <a:endParaRPr lang="en-US" sz="1400" dirty="0"/>
          </a:p>
        </p:txBody>
      </p:sp>
      <p:grpSp>
        <p:nvGrpSpPr>
          <p:cNvPr id="62" name="Group 61"/>
          <p:cNvGrpSpPr/>
          <p:nvPr/>
        </p:nvGrpSpPr>
        <p:grpSpPr>
          <a:xfrm>
            <a:off x="5876667" y="1469380"/>
            <a:ext cx="890585" cy="890585"/>
            <a:chOff x="1427243" y="1987229"/>
            <a:chExt cx="1016000" cy="1016000"/>
          </a:xfrm>
        </p:grpSpPr>
        <p:sp>
          <p:nvSpPr>
            <p:cNvPr id="63" name="Oval 62"/>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64" name="Picture 6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2657" y="2277804"/>
              <a:ext cx="765171" cy="434851"/>
            </a:xfrm>
            <a:prstGeom prst="rect">
              <a:avLst/>
            </a:prstGeom>
          </p:spPr>
        </p:pic>
      </p:grpSp>
      <p:grpSp>
        <p:nvGrpSpPr>
          <p:cNvPr id="65" name="Group 64"/>
          <p:cNvGrpSpPr/>
          <p:nvPr/>
        </p:nvGrpSpPr>
        <p:grpSpPr>
          <a:xfrm>
            <a:off x="5876667" y="2633718"/>
            <a:ext cx="890585" cy="890585"/>
            <a:chOff x="1427243" y="3314803"/>
            <a:chExt cx="1016000" cy="1016000"/>
          </a:xfrm>
        </p:grpSpPr>
        <p:sp>
          <p:nvSpPr>
            <p:cNvPr id="66" name="Oval 65"/>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67" name="Picture 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6620" y="3570519"/>
              <a:ext cx="597245" cy="504568"/>
            </a:xfrm>
            <a:prstGeom prst="rect">
              <a:avLst/>
            </a:prstGeom>
          </p:spPr>
        </p:pic>
      </p:grpSp>
      <p:grpSp>
        <p:nvGrpSpPr>
          <p:cNvPr id="68" name="Group 67"/>
          <p:cNvGrpSpPr/>
          <p:nvPr/>
        </p:nvGrpSpPr>
        <p:grpSpPr>
          <a:xfrm>
            <a:off x="5876667" y="3798056"/>
            <a:ext cx="890585" cy="890585"/>
            <a:chOff x="1427243" y="4599335"/>
            <a:chExt cx="1016000" cy="1016000"/>
          </a:xfrm>
        </p:grpSpPr>
        <p:sp>
          <p:nvSpPr>
            <p:cNvPr id="69" name="Oval 68"/>
            <p:cNvSpPr/>
            <p:nvPr/>
          </p:nvSpPr>
          <p:spPr>
            <a:xfrm>
              <a:off x="1427243" y="4599335"/>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9715" y="4771807"/>
              <a:ext cx="671056" cy="671056"/>
            </a:xfrm>
            <a:prstGeom prst="rect">
              <a:avLst/>
            </a:prstGeom>
          </p:spPr>
        </p:pic>
      </p:grpSp>
      <p:grpSp>
        <p:nvGrpSpPr>
          <p:cNvPr id="71" name="Group 70"/>
          <p:cNvGrpSpPr/>
          <p:nvPr/>
        </p:nvGrpSpPr>
        <p:grpSpPr>
          <a:xfrm>
            <a:off x="5876667" y="4962393"/>
            <a:ext cx="890585" cy="890585"/>
            <a:chOff x="6262908" y="4599335"/>
            <a:chExt cx="1016000" cy="1016000"/>
          </a:xfrm>
        </p:grpSpPr>
        <p:sp>
          <p:nvSpPr>
            <p:cNvPr id="72" name="Oval 71"/>
            <p:cNvSpPr/>
            <p:nvPr/>
          </p:nvSpPr>
          <p:spPr>
            <a:xfrm>
              <a:off x="6262908" y="4599335"/>
              <a:ext cx="1016000" cy="10160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4278" y="4823701"/>
              <a:ext cx="473263" cy="567267"/>
            </a:xfrm>
            <a:prstGeom prst="rect">
              <a:avLst/>
            </a:prstGeom>
          </p:spPr>
        </p:pic>
      </p:grpSp>
      <p:cxnSp>
        <p:nvCxnSpPr>
          <p:cNvPr id="77" name="Straight Arrow Connector 76"/>
          <p:cNvCxnSpPr>
            <a:stCxn id="66" idx="2"/>
          </p:cNvCxnSpPr>
          <p:nvPr/>
        </p:nvCxnSpPr>
        <p:spPr>
          <a:xfrm flipH="1" flipV="1">
            <a:off x="4102112" y="2973126"/>
            <a:ext cx="1774555" cy="105885"/>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385386" y="2101306"/>
            <a:ext cx="1536222" cy="629538"/>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96308" y="3897799"/>
            <a:ext cx="4265842" cy="800219"/>
          </a:xfrm>
          <a:prstGeom prst="rect">
            <a:avLst/>
          </a:prstGeom>
          <a:noFill/>
        </p:spPr>
        <p:txBody>
          <a:bodyPr wrap="square" rtlCol="0">
            <a:spAutoFit/>
          </a:bodyPr>
          <a:lstStyle/>
          <a:p>
            <a:r>
              <a:rPr lang="en-US" sz="1800" dirty="0" err="1"/>
              <a:t>Xxxxx</a:t>
            </a:r>
            <a:r>
              <a:rPr lang="en-US" sz="1800" dirty="0"/>
              <a:t> </a:t>
            </a:r>
            <a:r>
              <a:rPr lang="en-US" sz="1800" dirty="0" err="1"/>
              <a:t>xxxxx</a:t>
            </a:r>
            <a:endParaRPr lang="en-US" sz="1800" dirty="0"/>
          </a:p>
          <a:p>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a:t>
            </a:r>
            <a:r>
              <a:rPr lang="en-US" sz="1400" dirty="0" err="1"/>
              <a:t>xxxxxxxxxx</a:t>
            </a:r>
            <a:r>
              <a:rPr lang="en-US" sz="1400" dirty="0"/>
              <a:t> x </a:t>
            </a:r>
            <a:r>
              <a:rPr lang="en-US" sz="1400" dirty="0" err="1"/>
              <a:t>xxxxxxxxxxxxxxx</a:t>
            </a:r>
            <a:r>
              <a:rPr lang="en-US" sz="1400" dirty="0"/>
              <a:t> x </a:t>
            </a:r>
            <a:r>
              <a:rPr lang="en-US" sz="1400" dirty="0" err="1"/>
              <a:t>xxxxxx</a:t>
            </a:r>
            <a:endParaRPr lang="en-US" sz="1400" dirty="0"/>
          </a:p>
        </p:txBody>
      </p:sp>
      <p:sp>
        <p:nvSpPr>
          <p:cNvPr id="91" name="TextBox 90"/>
          <p:cNvSpPr txBox="1"/>
          <p:nvPr/>
        </p:nvSpPr>
        <p:spPr>
          <a:xfrm>
            <a:off x="6996308" y="2667016"/>
            <a:ext cx="4265842" cy="800219"/>
          </a:xfrm>
          <a:prstGeom prst="rect">
            <a:avLst/>
          </a:prstGeom>
          <a:noFill/>
        </p:spPr>
        <p:txBody>
          <a:bodyPr wrap="square" rtlCol="0">
            <a:spAutoFit/>
          </a:bodyPr>
          <a:lstStyle/>
          <a:p>
            <a:r>
              <a:rPr lang="en-US" sz="1800" dirty="0" err="1"/>
              <a:t>Xxxxx</a:t>
            </a:r>
            <a:r>
              <a:rPr lang="en-US" sz="1800" dirty="0"/>
              <a:t> </a:t>
            </a:r>
            <a:r>
              <a:rPr lang="en-US" sz="1800" dirty="0" err="1"/>
              <a:t>xxxxx</a:t>
            </a:r>
            <a:endParaRPr lang="en-US" sz="1800" dirty="0"/>
          </a:p>
          <a:p>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a:t>
            </a:r>
            <a:r>
              <a:rPr lang="en-US" sz="1400" dirty="0" err="1"/>
              <a:t>xxxxxxxxxx</a:t>
            </a:r>
            <a:r>
              <a:rPr lang="en-US" sz="1400" dirty="0"/>
              <a:t> x </a:t>
            </a:r>
            <a:r>
              <a:rPr lang="en-US" sz="1400" dirty="0" err="1"/>
              <a:t>xxxxxxxxxxxxxxx</a:t>
            </a:r>
            <a:r>
              <a:rPr lang="en-US" sz="1400" dirty="0"/>
              <a:t> x </a:t>
            </a:r>
            <a:r>
              <a:rPr lang="en-US" sz="1400" dirty="0" err="1"/>
              <a:t>xxxxxx</a:t>
            </a:r>
            <a:endParaRPr lang="en-US" sz="1400" dirty="0"/>
          </a:p>
        </p:txBody>
      </p:sp>
      <p:sp>
        <p:nvSpPr>
          <p:cNvPr id="92" name="TextBox 91"/>
          <p:cNvSpPr txBox="1"/>
          <p:nvPr/>
        </p:nvSpPr>
        <p:spPr>
          <a:xfrm>
            <a:off x="6996308" y="1513096"/>
            <a:ext cx="4265842" cy="800219"/>
          </a:xfrm>
          <a:prstGeom prst="rect">
            <a:avLst/>
          </a:prstGeom>
          <a:noFill/>
        </p:spPr>
        <p:txBody>
          <a:bodyPr wrap="square" rtlCol="0">
            <a:spAutoFit/>
          </a:bodyPr>
          <a:lstStyle/>
          <a:p>
            <a:r>
              <a:rPr lang="en-US" sz="1800" dirty="0" err="1"/>
              <a:t>Xxxxx</a:t>
            </a:r>
            <a:r>
              <a:rPr lang="en-US" sz="1800" dirty="0"/>
              <a:t> </a:t>
            </a:r>
            <a:r>
              <a:rPr lang="en-US" sz="1800" dirty="0" err="1"/>
              <a:t>xxxxx</a:t>
            </a:r>
            <a:endParaRPr lang="en-US" sz="1800" dirty="0"/>
          </a:p>
          <a:p>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a:t>
            </a:r>
            <a:r>
              <a:rPr lang="en-US" sz="1400" dirty="0" err="1"/>
              <a:t>xxxxxxxxxx</a:t>
            </a:r>
            <a:r>
              <a:rPr lang="en-US" sz="1400" dirty="0"/>
              <a:t> x </a:t>
            </a:r>
            <a:r>
              <a:rPr lang="en-US" sz="1400" dirty="0" err="1"/>
              <a:t>xxxxxxxxxxxxxxx</a:t>
            </a:r>
            <a:r>
              <a:rPr lang="en-US" sz="1400" dirty="0"/>
              <a:t> x </a:t>
            </a:r>
            <a:r>
              <a:rPr lang="en-US" sz="1400" dirty="0" err="1"/>
              <a:t>xxxxxx</a:t>
            </a:r>
            <a:endParaRPr lang="en-US" sz="1400" dirty="0"/>
          </a:p>
        </p:txBody>
      </p:sp>
    </p:spTree>
    <p:extLst>
      <p:ext uri="{BB962C8B-B14F-4D97-AF65-F5344CB8AC3E}">
        <p14:creationId xmlns:p14="http://schemas.microsoft.com/office/powerpoint/2010/main" val="30921602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61111">
                                          <p:cBhvr additive="base">
                                            <p:cTn id="7" dur="900" fill="hold"/>
                                            <p:tgtEl>
                                              <p:spTgt spid="3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nodeType="withEffect">
                                      <p:stCondLst>
                                        <p:cond delay="8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200"/>
                                            <p:tgtEl>
                                              <p:spTgt spid="62"/>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00"/>
                                            <p:tgtEl>
                                              <p:spTgt spid="92"/>
                                            </p:tgtEl>
                                          </p:cBhvr>
                                        </p:animEffect>
                                      </p:childTnLst>
                                    </p:cTn>
                                  </p:par>
                                  <p:par>
                                    <p:cTn id="18" presetID="10" presetClass="entr" presetSubtype="0" fill="hold" nodeType="withEffect">
                                      <p:stCondLst>
                                        <p:cond delay="8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200"/>
                                            <p:tgtEl>
                                              <p:spTgt spid="77"/>
                                            </p:tgtEl>
                                          </p:cBhvr>
                                        </p:animEffect>
                                      </p:childTnLst>
                                    </p:cTn>
                                  </p:par>
                                  <p:par>
                                    <p:cTn id="21" presetID="10" presetClass="entr" presetSubtype="0" fill="hold" nodeType="withEffect">
                                      <p:stCondLst>
                                        <p:cond delay="10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00"/>
                                            <p:tgtEl>
                                              <p:spTgt spid="6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200"/>
                                            <p:tgtEl>
                                              <p:spTgt spid="91"/>
                                            </p:tgtEl>
                                          </p:cBhvr>
                                        </p:animEffect>
                                      </p:childTnLst>
                                    </p:cTn>
                                  </p:par>
                                  <p:par>
                                    <p:cTn id="27" presetID="10" presetClass="entr" presetSubtype="0" fill="hold" nodeType="withEffect">
                                      <p:stCondLst>
                                        <p:cond delay="100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200"/>
                                            <p:tgtEl>
                                              <p:spTgt spid="54"/>
                                            </p:tgtEl>
                                          </p:cBhvr>
                                        </p:animEffect>
                                      </p:childTnLst>
                                    </p:cTn>
                                  </p:par>
                                  <p:par>
                                    <p:cTn id="30" presetID="10" presetClass="entr" presetSubtype="0" fill="hold" nodeType="withEffect">
                                      <p:stCondLst>
                                        <p:cond delay="12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200"/>
                                            <p:tgtEl>
                                              <p:spTgt spid="68"/>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200"/>
                                            <p:tgtEl>
                                              <p:spTgt spid="90"/>
                                            </p:tgtEl>
                                          </p:cBhvr>
                                        </p:animEffect>
                                      </p:childTnLst>
                                    </p:cTn>
                                  </p:par>
                                  <p:par>
                                    <p:cTn id="36" presetID="10" presetClass="entr" presetSubtype="0" fill="hold" nodeType="withEffect">
                                      <p:stCondLst>
                                        <p:cond delay="120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200"/>
                                            <p:tgtEl>
                                              <p:spTgt spid="56"/>
                                            </p:tgtEl>
                                          </p:cBhvr>
                                        </p:animEffect>
                                      </p:childTnLst>
                                    </p:cTn>
                                  </p:par>
                                  <p:par>
                                    <p:cTn id="39" presetID="10" presetClass="entr" presetSubtype="0" fill="hold" nodeType="withEffect">
                                      <p:stCondLst>
                                        <p:cond delay="140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200"/>
                                            <p:tgtEl>
                                              <p:spTgt spid="71"/>
                                            </p:tgtEl>
                                          </p:cBhvr>
                                        </p:animEffect>
                                      </p:childTnLst>
                                    </p:cTn>
                                  </p:par>
                                  <p:par>
                                    <p:cTn id="42" presetID="10" presetClass="entr" presetSubtype="0" fill="hold" grpId="0" nodeType="withEffect">
                                      <p:stCondLst>
                                        <p:cond delay="14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900" fill="hold"/>
                                            <p:tgtEl>
                                              <p:spTgt spid="30"/>
                                            </p:tgtEl>
                                            <p:attrNameLst>
                                              <p:attrName>ppt_x</p:attrName>
                                            </p:attrNameLst>
                                          </p:cBhvr>
                                          <p:tavLst>
                                            <p:tav tm="0">
                                              <p:val>
                                                <p:strVal val="#ppt_x"/>
                                              </p:val>
                                            </p:tav>
                                            <p:tav tm="100000">
                                              <p:val>
                                                <p:strVal val="#ppt_x"/>
                                              </p:val>
                                            </p:tav>
                                          </p:tavLst>
                                        </p:anim>
                                        <p:anim calcmode="lin" valueType="num">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nodeType="withEffect">
                                      <p:stCondLst>
                                        <p:cond delay="8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200"/>
                                            <p:tgtEl>
                                              <p:spTgt spid="62"/>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00"/>
                                            <p:tgtEl>
                                              <p:spTgt spid="92"/>
                                            </p:tgtEl>
                                          </p:cBhvr>
                                        </p:animEffect>
                                      </p:childTnLst>
                                    </p:cTn>
                                  </p:par>
                                  <p:par>
                                    <p:cTn id="18" presetID="10" presetClass="entr" presetSubtype="0" fill="hold" nodeType="withEffect">
                                      <p:stCondLst>
                                        <p:cond delay="8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200"/>
                                            <p:tgtEl>
                                              <p:spTgt spid="77"/>
                                            </p:tgtEl>
                                          </p:cBhvr>
                                        </p:animEffect>
                                      </p:childTnLst>
                                    </p:cTn>
                                  </p:par>
                                  <p:par>
                                    <p:cTn id="21" presetID="10" presetClass="entr" presetSubtype="0" fill="hold" nodeType="withEffect">
                                      <p:stCondLst>
                                        <p:cond delay="10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00"/>
                                            <p:tgtEl>
                                              <p:spTgt spid="6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200"/>
                                            <p:tgtEl>
                                              <p:spTgt spid="91"/>
                                            </p:tgtEl>
                                          </p:cBhvr>
                                        </p:animEffect>
                                      </p:childTnLst>
                                    </p:cTn>
                                  </p:par>
                                  <p:par>
                                    <p:cTn id="27" presetID="10" presetClass="entr" presetSubtype="0" fill="hold" nodeType="withEffect">
                                      <p:stCondLst>
                                        <p:cond delay="100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200"/>
                                            <p:tgtEl>
                                              <p:spTgt spid="54"/>
                                            </p:tgtEl>
                                          </p:cBhvr>
                                        </p:animEffect>
                                      </p:childTnLst>
                                    </p:cTn>
                                  </p:par>
                                  <p:par>
                                    <p:cTn id="30" presetID="10" presetClass="entr" presetSubtype="0" fill="hold" nodeType="withEffect">
                                      <p:stCondLst>
                                        <p:cond delay="12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200"/>
                                            <p:tgtEl>
                                              <p:spTgt spid="68"/>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200"/>
                                            <p:tgtEl>
                                              <p:spTgt spid="90"/>
                                            </p:tgtEl>
                                          </p:cBhvr>
                                        </p:animEffect>
                                      </p:childTnLst>
                                    </p:cTn>
                                  </p:par>
                                  <p:par>
                                    <p:cTn id="36" presetID="10" presetClass="entr" presetSubtype="0" fill="hold" nodeType="withEffect">
                                      <p:stCondLst>
                                        <p:cond delay="120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200"/>
                                            <p:tgtEl>
                                              <p:spTgt spid="56"/>
                                            </p:tgtEl>
                                          </p:cBhvr>
                                        </p:animEffect>
                                      </p:childTnLst>
                                    </p:cTn>
                                  </p:par>
                                  <p:par>
                                    <p:cTn id="39" presetID="10" presetClass="entr" presetSubtype="0" fill="hold" nodeType="withEffect">
                                      <p:stCondLst>
                                        <p:cond delay="140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200"/>
                                            <p:tgtEl>
                                              <p:spTgt spid="71"/>
                                            </p:tgtEl>
                                          </p:cBhvr>
                                        </p:animEffect>
                                      </p:childTnLst>
                                    </p:cTn>
                                  </p:par>
                                  <p:par>
                                    <p:cTn id="42" presetID="10" presetClass="entr" presetSubtype="0" fill="hold" grpId="0" nodeType="withEffect">
                                      <p:stCondLst>
                                        <p:cond delay="14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8102545" y="1515490"/>
            <a:ext cx="3125326" cy="3510086"/>
            <a:chOff x="8102545" y="1515490"/>
            <a:chExt cx="3125326" cy="3510086"/>
          </a:xfrm>
        </p:grpSpPr>
        <p:sp>
          <p:nvSpPr>
            <p:cNvPr id="87" name="Oval 86"/>
            <p:cNvSpPr/>
            <p:nvPr/>
          </p:nvSpPr>
          <p:spPr>
            <a:xfrm>
              <a:off x="8102545"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9324913" y="1515490"/>
              <a:ext cx="680591" cy="519961"/>
              <a:chOff x="4988865" y="-1121022"/>
              <a:chExt cx="561534" cy="451088"/>
            </a:xfrm>
            <a:solidFill>
              <a:schemeClr val="bg1">
                <a:lumMod val="85000"/>
              </a:schemeClr>
            </a:solidFill>
          </p:grpSpPr>
          <p:sp>
            <p:nvSpPr>
              <p:cNvPr id="110" name="Rounded Rectangle 109"/>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rot="2540731">
              <a:off x="10511484" y="1943680"/>
              <a:ext cx="680591" cy="519961"/>
              <a:chOff x="4988865" y="-1121022"/>
              <a:chExt cx="561534" cy="451088"/>
            </a:xfrm>
            <a:solidFill>
              <a:schemeClr val="bg1">
                <a:lumMod val="85000"/>
              </a:schemeClr>
            </a:solidFill>
          </p:grpSpPr>
          <p:sp>
            <p:nvSpPr>
              <p:cNvPr id="108" name="Rounded Rectangle 10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90" name="Oval 89"/>
            <p:cNvSpPr/>
            <p:nvPr/>
          </p:nvSpPr>
          <p:spPr>
            <a:xfrm>
              <a:off x="8278403"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8316878" y="2113622"/>
              <a:ext cx="2696660" cy="2696660"/>
              <a:chOff x="7103475" y="2307629"/>
              <a:chExt cx="2696660" cy="2696660"/>
            </a:xfrm>
          </p:grpSpPr>
          <p:cxnSp>
            <p:nvCxnSpPr>
              <p:cNvPr id="96" name="Straight Connector 95"/>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4533337" y="1515490"/>
            <a:ext cx="3125326" cy="3510086"/>
            <a:chOff x="4533337" y="1515490"/>
            <a:chExt cx="3125326" cy="3510086"/>
          </a:xfrm>
        </p:grpSpPr>
        <p:sp>
          <p:nvSpPr>
            <p:cNvPr id="59" name="Oval 58"/>
            <p:cNvSpPr/>
            <p:nvPr/>
          </p:nvSpPr>
          <p:spPr>
            <a:xfrm>
              <a:off x="4533337"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p:cNvGrpSpPr/>
            <p:nvPr/>
          </p:nvGrpSpPr>
          <p:grpSpPr>
            <a:xfrm>
              <a:off x="5755705" y="1515490"/>
              <a:ext cx="680591" cy="519961"/>
              <a:chOff x="4988865" y="-1121022"/>
              <a:chExt cx="561534" cy="451088"/>
            </a:xfrm>
            <a:solidFill>
              <a:schemeClr val="bg1">
                <a:lumMod val="85000"/>
              </a:schemeClr>
            </a:solidFill>
          </p:grpSpPr>
          <p:sp>
            <p:nvSpPr>
              <p:cNvPr id="61" name="Rounded Rectangle 6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rot="2540731">
              <a:off x="6942276" y="1943680"/>
              <a:ext cx="680591" cy="519961"/>
              <a:chOff x="4988865" y="-1121022"/>
              <a:chExt cx="561534" cy="451088"/>
            </a:xfrm>
            <a:solidFill>
              <a:schemeClr val="bg1">
                <a:lumMod val="85000"/>
              </a:schemeClr>
            </a:solidFill>
          </p:grpSpPr>
          <p:sp>
            <p:nvSpPr>
              <p:cNvPr id="64" name="Rounded Rectangle 63"/>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66" name="Oval 65"/>
            <p:cNvSpPr/>
            <p:nvPr/>
          </p:nvSpPr>
          <p:spPr>
            <a:xfrm>
              <a:off x="4709195"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4747670" y="2113622"/>
              <a:ext cx="2696660" cy="2696660"/>
              <a:chOff x="7103475" y="2307629"/>
              <a:chExt cx="2696660" cy="2696660"/>
            </a:xfrm>
          </p:grpSpPr>
          <p:cxnSp>
            <p:nvCxnSpPr>
              <p:cNvPr id="71" name="Straight Connector 70"/>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5" name="Group 114"/>
          <p:cNvGrpSpPr/>
          <p:nvPr/>
        </p:nvGrpSpPr>
        <p:grpSpPr>
          <a:xfrm>
            <a:off x="964130" y="1515490"/>
            <a:ext cx="3125326" cy="3510086"/>
            <a:chOff x="964130" y="1515490"/>
            <a:chExt cx="3125326" cy="3510086"/>
          </a:xfrm>
        </p:grpSpPr>
        <p:sp>
          <p:nvSpPr>
            <p:cNvPr id="4" name="Oval 3"/>
            <p:cNvSpPr/>
            <p:nvPr/>
          </p:nvSpPr>
          <p:spPr>
            <a:xfrm>
              <a:off x="964130"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2186498" y="1515490"/>
              <a:ext cx="680591" cy="519961"/>
              <a:chOff x="4988865" y="-1121022"/>
              <a:chExt cx="561534" cy="451088"/>
            </a:xfrm>
            <a:solidFill>
              <a:schemeClr val="bg1">
                <a:lumMod val="85000"/>
              </a:schemeClr>
            </a:solidFill>
          </p:grpSpPr>
          <p:sp>
            <p:nvSpPr>
              <p:cNvPr id="13" name="Rounded Rectangle 1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rot="2540731">
              <a:off x="3373069" y="1943680"/>
              <a:ext cx="680591" cy="519961"/>
              <a:chOff x="4988865" y="-1121022"/>
              <a:chExt cx="561534" cy="451088"/>
            </a:xfrm>
            <a:solidFill>
              <a:schemeClr val="bg1">
                <a:lumMod val="85000"/>
              </a:schemeClr>
            </a:solidFill>
          </p:grpSpPr>
          <p:sp>
            <p:nvSpPr>
              <p:cNvPr id="11" name="Rounded Rectangle 1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7" name="Oval 6"/>
            <p:cNvSpPr/>
            <p:nvPr/>
          </p:nvSpPr>
          <p:spPr>
            <a:xfrm>
              <a:off x="1139988"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57"/>
            <p:cNvGrpSpPr/>
            <p:nvPr/>
          </p:nvGrpSpPr>
          <p:grpSpPr>
            <a:xfrm>
              <a:off x="1178463" y="2113622"/>
              <a:ext cx="2696660" cy="2696660"/>
              <a:chOff x="7103475" y="2307629"/>
              <a:chExt cx="2696660" cy="2696660"/>
            </a:xfrm>
          </p:grpSpPr>
          <p:cxnSp>
            <p:nvCxnSpPr>
              <p:cNvPr id="19" name="Straight Connector 18"/>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X xx </a:t>
            </a:r>
            <a:r>
              <a:rPr lang="en-US" dirty="0" err="1"/>
              <a:t>xx</a:t>
            </a:r>
            <a:r>
              <a:rPr lang="en-US" dirty="0"/>
              <a:t> xxx </a:t>
            </a:r>
            <a:r>
              <a:rPr lang="en-US" dirty="0" err="1"/>
              <a:t>xxxx</a:t>
            </a:r>
            <a:r>
              <a:rPr lang="en-US" dirty="0"/>
              <a:t> </a:t>
            </a:r>
            <a:r>
              <a:rPr lang="en-US" dirty="0" err="1"/>
              <a:t>xxxxx</a:t>
            </a:r>
            <a:r>
              <a:rPr lang="en-US" dirty="0"/>
              <a:t> xxx </a:t>
            </a:r>
            <a:r>
              <a:rPr lang="en-US" dirty="0" err="1"/>
              <a:t>xxxx</a:t>
            </a:r>
            <a:r>
              <a:rPr lang="en-US" dirty="0"/>
              <a:t> </a:t>
            </a:r>
            <a:r>
              <a:rPr lang="en-US" dirty="0" err="1"/>
              <a:t>xxxxx</a:t>
            </a:r>
            <a:r>
              <a:rPr lang="en-US" dirty="0"/>
              <a:t> x xxx </a:t>
            </a:r>
            <a:r>
              <a:rPr lang="en-US" dirty="0" err="1"/>
              <a:t>xxx</a:t>
            </a:r>
            <a:r>
              <a:rPr lang="en-US" dirty="0"/>
              <a:t> x</a:t>
            </a:r>
          </a:p>
        </p:txBody>
      </p:sp>
      <p:sp>
        <p:nvSpPr>
          <p:cNvPr id="114" name="Text Placeholder 113"/>
          <p:cNvSpPr>
            <a:spLocks noGrp="1"/>
          </p:cNvSpPr>
          <p:nvPr>
            <p:ph type="body" sz="quarter" idx="10"/>
          </p:nvPr>
        </p:nvSpPr>
        <p:spPr/>
        <p:txBody>
          <a:bodyPr>
            <a:normAutofit/>
          </a:bodyPr>
          <a:lstStyle/>
          <a:p>
            <a:r>
              <a:rPr lang="en-US" dirty="0"/>
              <a:t>Xx </a:t>
            </a:r>
            <a:r>
              <a:rPr lang="en-US" dirty="0" err="1"/>
              <a:t>xxxxxx</a:t>
            </a:r>
            <a:r>
              <a:rPr lang="en-US" dirty="0"/>
              <a:t> </a:t>
            </a:r>
            <a:r>
              <a:rPr lang="en-US" dirty="0" err="1"/>
              <a:t>xxxx</a:t>
            </a:r>
            <a:r>
              <a:rPr lang="en-US" dirty="0"/>
              <a:t> x xxx </a:t>
            </a:r>
            <a:r>
              <a:rPr lang="en-US" dirty="0" err="1"/>
              <a:t>xxxxx</a:t>
            </a:r>
            <a:r>
              <a:rPr lang="en-US" dirty="0"/>
              <a:t> </a:t>
            </a:r>
            <a:r>
              <a:rPr lang="en-US" dirty="0" err="1"/>
              <a:t>xxxxx</a:t>
            </a:r>
            <a:r>
              <a:rPr lang="en-US" dirty="0"/>
              <a:t> xxx </a:t>
            </a:r>
            <a:r>
              <a:rPr lang="en-US" dirty="0" err="1"/>
              <a:t>xxxx</a:t>
            </a:r>
            <a:r>
              <a:rPr lang="en-US" dirty="0"/>
              <a:t> </a:t>
            </a:r>
            <a:r>
              <a:rPr lang="en-US" dirty="0" err="1"/>
              <a:t>xxxxxx</a:t>
            </a:r>
            <a:r>
              <a:rPr lang="en-US" dirty="0"/>
              <a:t> x </a:t>
            </a:r>
            <a:r>
              <a:rPr lang="en-US" dirty="0" err="1"/>
              <a:t>xxxxxxx</a:t>
            </a:r>
            <a:r>
              <a:rPr lang="en-US" dirty="0"/>
              <a:t> xx</a:t>
            </a:r>
          </a:p>
        </p:txBody>
      </p:sp>
      <p:sp>
        <p:nvSpPr>
          <p:cNvPr id="67" name="Pie 66"/>
          <p:cNvSpPr/>
          <p:nvPr/>
        </p:nvSpPr>
        <p:spPr>
          <a:xfrm flipH="1">
            <a:off x="4914582" y="2279786"/>
            <a:ext cx="2362836" cy="2364332"/>
          </a:xfrm>
          <a:prstGeom prst="pie">
            <a:avLst>
              <a:gd name="adj1" fmla="val 6817253"/>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Arc 67"/>
          <p:cNvSpPr/>
          <p:nvPr/>
        </p:nvSpPr>
        <p:spPr>
          <a:xfrm>
            <a:off x="5284899" y="2652708"/>
            <a:ext cx="1622202" cy="1618488"/>
          </a:xfrm>
          <a:prstGeom prst="arc">
            <a:avLst>
              <a:gd name="adj1" fmla="val 16200000"/>
              <a:gd name="adj2" fmla="val 3932379"/>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ectangle 68"/>
          <p:cNvSpPr/>
          <p:nvPr/>
        </p:nvSpPr>
        <p:spPr>
          <a:xfrm>
            <a:off x="4752053" y="2551156"/>
            <a:ext cx="1307860" cy="913070"/>
          </a:xfrm>
          <a:prstGeom prst="rect">
            <a:avLst/>
          </a:prstGeom>
        </p:spPr>
        <p:txBody>
          <a:bodyPr wrap="square">
            <a:spAutoFit/>
          </a:bodyPr>
          <a:lstStyle/>
          <a:p>
            <a:pPr algn="r">
              <a:lnSpc>
                <a:spcPts val="1600"/>
              </a:lnSpc>
            </a:pPr>
            <a:r>
              <a:rPr lang="en-US" sz="3600" spc="-50" dirty="0"/>
              <a:t>26</a:t>
            </a:r>
          </a:p>
          <a:p>
            <a:pPr algn="r">
              <a:lnSpc>
                <a:spcPts val="1600"/>
              </a:lnSpc>
            </a:pPr>
            <a:r>
              <a:rPr lang="en-US" sz="1400" dirty="0"/>
              <a:t>xx </a:t>
            </a:r>
            <a:r>
              <a:rPr lang="en-US" sz="1400" dirty="0" err="1"/>
              <a:t>xxxx</a:t>
            </a:r>
            <a:r>
              <a:rPr lang="en-US" sz="1400" dirty="0"/>
              <a:t> </a:t>
            </a:r>
            <a:br>
              <a:rPr lang="en-US" sz="1400" dirty="0"/>
            </a:br>
            <a:r>
              <a:rPr lang="en-US" sz="1400" dirty="0"/>
              <a:t>xx </a:t>
            </a:r>
            <a:r>
              <a:rPr lang="en-US" sz="1400" dirty="0" err="1"/>
              <a:t>xxxx</a:t>
            </a:r>
            <a:r>
              <a:rPr lang="en-US" sz="1400" dirty="0"/>
              <a:t> </a:t>
            </a:r>
            <a:r>
              <a:rPr lang="en-US" sz="1400" dirty="0" err="1"/>
              <a:t>xxxxx</a:t>
            </a:r>
            <a:r>
              <a:rPr lang="en-US" sz="1400" dirty="0"/>
              <a:t> x xx</a:t>
            </a:r>
          </a:p>
        </p:txBody>
      </p:sp>
      <p:sp>
        <p:nvSpPr>
          <p:cNvPr id="84" name="Rectangle 83"/>
          <p:cNvSpPr/>
          <p:nvPr/>
        </p:nvSpPr>
        <p:spPr>
          <a:xfrm>
            <a:off x="4770718" y="5142856"/>
            <a:ext cx="2650564" cy="480131"/>
          </a:xfrm>
          <a:prstGeom prst="rect">
            <a:avLst/>
          </a:prstGeom>
        </p:spPr>
        <p:txBody>
          <a:bodyPr wrap="square">
            <a:spAutoFit/>
          </a:bodyPr>
          <a:lstStyle/>
          <a:p>
            <a:pPr algn="ct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
        <p:nvSpPr>
          <p:cNvPr id="15" name="Pie 14"/>
          <p:cNvSpPr/>
          <p:nvPr/>
        </p:nvSpPr>
        <p:spPr>
          <a:xfrm flipH="1">
            <a:off x="1345375" y="2279786"/>
            <a:ext cx="2362836" cy="2364332"/>
          </a:xfrm>
          <a:prstGeom prst="pie">
            <a:avLst>
              <a:gd name="adj1" fmla="val 2181941"/>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c 15"/>
          <p:cNvSpPr/>
          <p:nvPr/>
        </p:nvSpPr>
        <p:spPr>
          <a:xfrm>
            <a:off x="1715692" y="2652708"/>
            <a:ext cx="1622202" cy="1618488"/>
          </a:xfrm>
          <a:prstGeom prst="arc">
            <a:avLst>
              <a:gd name="adj1" fmla="val 16200000"/>
              <a:gd name="adj2" fmla="val 8470494"/>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1182846" y="2551156"/>
            <a:ext cx="1307860" cy="913070"/>
          </a:xfrm>
          <a:prstGeom prst="rect">
            <a:avLst/>
          </a:prstGeom>
        </p:spPr>
        <p:txBody>
          <a:bodyPr wrap="square">
            <a:spAutoFit/>
          </a:bodyPr>
          <a:lstStyle/>
          <a:p>
            <a:pPr algn="r">
              <a:lnSpc>
                <a:spcPts val="1600"/>
              </a:lnSpc>
            </a:pPr>
            <a:r>
              <a:rPr lang="en-US" sz="3600" spc="-50" dirty="0"/>
              <a:t>38</a:t>
            </a:r>
          </a:p>
          <a:p>
            <a:pPr algn="r">
              <a:lnSpc>
                <a:spcPts val="1600"/>
              </a:lnSpc>
            </a:pPr>
            <a:r>
              <a:rPr lang="en-US" sz="1400" dirty="0"/>
              <a:t>xx </a:t>
            </a:r>
            <a:r>
              <a:rPr lang="en-US" sz="1400" dirty="0" err="1"/>
              <a:t>xxxx</a:t>
            </a:r>
            <a:r>
              <a:rPr lang="en-US" sz="1400" dirty="0"/>
              <a:t> </a:t>
            </a:r>
            <a:br>
              <a:rPr lang="en-US" sz="1400" dirty="0"/>
            </a:br>
            <a:r>
              <a:rPr lang="en-US" sz="1400" dirty="0"/>
              <a:t>xx </a:t>
            </a:r>
            <a:r>
              <a:rPr lang="en-US" sz="1400" dirty="0" err="1"/>
              <a:t>xxxx</a:t>
            </a:r>
            <a:r>
              <a:rPr lang="en-US" sz="1400" dirty="0"/>
              <a:t> </a:t>
            </a:r>
            <a:r>
              <a:rPr lang="en-US" sz="1400" dirty="0" err="1"/>
              <a:t>xxxxx</a:t>
            </a:r>
            <a:r>
              <a:rPr lang="en-US" sz="1400" dirty="0"/>
              <a:t> x xx</a:t>
            </a:r>
          </a:p>
        </p:txBody>
      </p:sp>
      <p:sp>
        <p:nvSpPr>
          <p:cNvPr id="83" name="Rectangle 82"/>
          <p:cNvSpPr/>
          <p:nvPr/>
        </p:nvSpPr>
        <p:spPr>
          <a:xfrm>
            <a:off x="1201511" y="5142856"/>
            <a:ext cx="2650564" cy="480131"/>
          </a:xfrm>
          <a:prstGeom prst="rect">
            <a:avLst/>
          </a:prstGeom>
        </p:spPr>
        <p:txBody>
          <a:bodyPr wrap="square">
            <a:spAutoFit/>
          </a:bodyPr>
          <a:lstStyle/>
          <a:p>
            <a:pPr algn="ct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
        <p:nvSpPr>
          <p:cNvPr id="91" name="Pie 90"/>
          <p:cNvSpPr/>
          <p:nvPr/>
        </p:nvSpPr>
        <p:spPr>
          <a:xfrm flipH="1">
            <a:off x="8483790" y="2279786"/>
            <a:ext cx="2362836" cy="2364332"/>
          </a:xfrm>
          <a:prstGeom prst="pie">
            <a:avLst>
              <a:gd name="adj1" fmla="val 6702"/>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Arc 91"/>
          <p:cNvSpPr/>
          <p:nvPr/>
        </p:nvSpPr>
        <p:spPr>
          <a:xfrm>
            <a:off x="8854107" y="2652708"/>
            <a:ext cx="1622202" cy="1618488"/>
          </a:xfrm>
          <a:prstGeom prst="arc">
            <a:avLst>
              <a:gd name="adj1" fmla="val 16200000"/>
              <a:gd name="adj2" fmla="val 10845857"/>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ectangle 92"/>
          <p:cNvSpPr/>
          <p:nvPr/>
        </p:nvSpPr>
        <p:spPr>
          <a:xfrm>
            <a:off x="8321261" y="2551156"/>
            <a:ext cx="1307860" cy="913070"/>
          </a:xfrm>
          <a:prstGeom prst="rect">
            <a:avLst/>
          </a:prstGeom>
        </p:spPr>
        <p:txBody>
          <a:bodyPr wrap="square">
            <a:spAutoFit/>
          </a:bodyPr>
          <a:lstStyle/>
          <a:p>
            <a:pPr algn="r">
              <a:lnSpc>
                <a:spcPts val="1600"/>
              </a:lnSpc>
            </a:pPr>
            <a:r>
              <a:rPr lang="en-US" sz="3600" spc="-50" dirty="0"/>
              <a:t>45</a:t>
            </a:r>
          </a:p>
          <a:p>
            <a:pPr algn="r">
              <a:lnSpc>
                <a:spcPts val="1600"/>
              </a:lnSpc>
            </a:pPr>
            <a:r>
              <a:rPr lang="en-US" sz="1400" dirty="0"/>
              <a:t>xx </a:t>
            </a:r>
            <a:r>
              <a:rPr lang="en-US" sz="1400" dirty="0" err="1"/>
              <a:t>xxxx</a:t>
            </a:r>
            <a:r>
              <a:rPr lang="en-US" sz="1400" dirty="0"/>
              <a:t> </a:t>
            </a:r>
            <a:br>
              <a:rPr lang="en-US" sz="1400" dirty="0"/>
            </a:br>
            <a:r>
              <a:rPr lang="en-US" sz="1400" dirty="0"/>
              <a:t>xx </a:t>
            </a:r>
            <a:r>
              <a:rPr lang="en-US" sz="1400" dirty="0" err="1"/>
              <a:t>xxxx</a:t>
            </a:r>
            <a:r>
              <a:rPr lang="en-US" sz="1400" dirty="0"/>
              <a:t> </a:t>
            </a:r>
            <a:r>
              <a:rPr lang="en-US" sz="1400" dirty="0" err="1"/>
              <a:t>xxxxx</a:t>
            </a:r>
            <a:r>
              <a:rPr lang="en-US" sz="1400" dirty="0"/>
              <a:t> x xx</a:t>
            </a:r>
          </a:p>
        </p:txBody>
      </p:sp>
      <p:sp>
        <p:nvSpPr>
          <p:cNvPr id="95" name="Rectangle 94"/>
          <p:cNvSpPr/>
          <p:nvPr/>
        </p:nvSpPr>
        <p:spPr>
          <a:xfrm>
            <a:off x="8339926" y="5142856"/>
            <a:ext cx="2650564" cy="480131"/>
          </a:xfrm>
          <a:prstGeom prst="rect">
            <a:avLst/>
          </a:prstGeom>
        </p:spPr>
        <p:txBody>
          <a:bodyPr wrap="square">
            <a:spAutoFit/>
          </a:bodyPr>
          <a:lstStyle/>
          <a:p>
            <a:pPr algn="ct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Tree>
    <p:extLst>
      <p:ext uri="{BB962C8B-B14F-4D97-AF65-F5344CB8AC3E}">
        <p14:creationId xmlns:p14="http://schemas.microsoft.com/office/powerpoint/2010/main" val="36753845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2500">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14:bounceEnd="62500">
                                          <p:cBhvr additive="base">
                                            <p:cTn id="7" dur="800" fill="hold"/>
                                            <p:tgtEl>
                                              <p:spTgt spid="115"/>
                                            </p:tgtEl>
                                            <p:attrNameLst>
                                              <p:attrName>ppt_x</p:attrName>
                                            </p:attrNameLst>
                                          </p:cBhvr>
                                          <p:tavLst>
                                            <p:tav tm="0">
                                              <p:val>
                                                <p:strVal val="#ppt_x"/>
                                              </p:val>
                                            </p:tav>
                                            <p:tav tm="100000">
                                              <p:val>
                                                <p:strVal val="#ppt_x"/>
                                              </p:val>
                                            </p:tav>
                                          </p:tavLst>
                                        </p:anim>
                                        <p:anim calcmode="lin" valueType="num" p14:bounceEnd="62500">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2500">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14:bounceEnd="62500">
                                          <p:cBhvr additive="base">
                                            <p:cTn id="11" dur="900" fill="hold"/>
                                            <p:tgtEl>
                                              <p:spTgt spid="116"/>
                                            </p:tgtEl>
                                            <p:attrNameLst>
                                              <p:attrName>ppt_x</p:attrName>
                                            </p:attrNameLst>
                                          </p:cBhvr>
                                          <p:tavLst>
                                            <p:tav tm="0">
                                              <p:val>
                                                <p:strVal val="#ppt_x"/>
                                              </p:val>
                                            </p:tav>
                                            <p:tav tm="100000">
                                              <p:val>
                                                <p:strVal val="#ppt_x"/>
                                              </p:val>
                                            </p:tav>
                                          </p:tavLst>
                                        </p:anim>
                                        <p:anim calcmode="lin" valueType="num" p14:bounceEnd="62500">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2500">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14:bounceEnd="62500">
                                          <p:cBhvr additive="base">
                                            <p:cTn id="15" dur="1000" fill="hold"/>
                                            <p:tgtEl>
                                              <p:spTgt spid="117"/>
                                            </p:tgtEl>
                                            <p:attrNameLst>
                                              <p:attrName>ppt_x</p:attrName>
                                            </p:attrNameLst>
                                          </p:cBhvr>
                                          <p:tavLst>
                                            <p:tav tm="0">
                                              <p:val>
                                                <p:strVal val="#ppt_x"/>
                                              </p:val>
                                            </p:tav>
                                            <p:tav tm="100000">
                                              <p:val>
                                                <p:strVal val="#ppt_x"/>
                                              </p:val>
                                            </p:tav>
                                          </p:tavLst>
                                        </p:anim>
                                        <p:anim calcmode="lin" valueType="num" p14:bounceEnd="62500">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800" fill="hold"/>
                                            <p:tgtEl>
                                              <p:spTgt spid="115"/>
                                            </p:tgtEl>
                                            <p:attrNameLst>
                                              <p:attrName>ppt_x</p:attrName>
                                            </p:attrNameLst>
                                          </p:cBhvr>
                                          <p:tavLst>
                                            <p:tav tm="0">
                                              <p:val>
                                                <p:strVal val="#ppt_x"/>
                                              </p:val>
                                            </p:tav>
                                            <p:tav tm="100000">
                                              <p:val>
                                                <p:strVal val="#ppt_x"/>
                                              </p:val>
                                            </p:tav>
                                          </p:tavLst>
                                        </p:anim>
                                        <p:anim calcmode="lin" valueType="num">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900" fill="hold"/>
                                            <p:tgtEl>
                                              <p:spTgt spid="116"/>
                                            </p:tgtEl>
                                            <p:attrNameLst>
                                              <p:attrName>ppt_x</p:attrName>
                                            </p:attrNameLst>
                                          </p:cBhvr>
                                          <p:tavLst>
                                            <p:tav tm="0">
                                              <p:val>
                                                <p:strVal val="#ppt_x"/>
                                              </p:val>
                                            </p:tav>
                                            <p:tav tm="100000">
                                              <p:val>
                                                <p:strVal val="#ppt_x"/>
                                              </p:val>
                                            </p:tav>
                                          </p:tavLst>
                                        </p:anim>
                                        <p:anim calcmode="lin" valueType="num">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rot="5400000">
            <a:off x="3676169" y="439755"/>
            <a:ext cx="816089" cy="6063139"/>
          </a:xfrm>
          <a:custGeom>
            <a:avLst/>
            <a:gdLst>
              <a:gd name="T0" fmla="*/ 0 w 43"/>
              <a:gd name="T1" fmla="*/ 0 h 319"/>
              <a:gd name="T2" fmla="*/ 0 w 43"/>
              <a:gd name="T3" fmla="*/ 262 h 319"/>
              <a:gd name="T4" fmla="*/ 19 w 43"/>
              <a:gd name="T5" fmla="*/ 317 h 319"/>
              <a:gd name="T6" fmla="*/ 24 w 43"/>
              <a:gd name="T7" fmla="*/ 317 h 319"/>
              <a:gd name="T8" fmla="*/ 43 w 43"/>
              <a:gd name="T9" fmla="*/ 262 h 319"/>
              <a:gd name="T10" fmla="*/ 43 w 43"/>
              <a:gd name="T11" fmla="*/ 0 h 319"/>
              <a:gd name="T12" fmla="*/ 0 w 43"/>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3" h="319">
                <a:moveTo>
                  <a:pt x="0" y="0"/>
                </a:moveTo>
                <a:cubicBezTo>
                  <a:pt x="0" y="262"/>
                  <a:pt x="0" y="262"/>
                  <a:pt x="0" y="262"/>
                </a:cubicBezTo>
                <a:cubicBezTo>
                  <a:pt x="19" y="317"/>
                  <a:pt x="19" y="317"/>
                  <a:pt x="19" y="317"/>
                </a:cubicBezTo>
                <a:cubicBezTo>
                  <a:pt x="20" y="319"/>
                  <a:pt x="23" y="319"/>
                  <a:pt x="24" y="317"/>
                </a:cubicBezTo>
                <a:cubicBezTo>
                  <a:pt x="43" y="262"/>
                  <a:pt x="43" y="262"/>
                  <a:pt x="43" y="262"/>
                </a:cubicBezTo>
                <a:cubicBezTo>
                  <a:pt x="43" y="0"/>
                  <a:pt x="43" y="0"/>
                  <a:pt x="43" y="0"/>
                </a:cubicBez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97" name="Group 96"/>
          <p:cNvGrpSpPr/>
          <p:nvPr/>
        </p:nvGrpSpPr>
        <p:grpSpPr>
          <a:xfrm>
            <a:off x="1967540" y="3063279"/>
            <a:ext cx="8596925" cy="816092"/>
            <a:chOff x="1405743" y="1059572"/>
            <a:chExt cx="6447694" cy="612069"/>
          </a:xfrm>
        </p:grpSpPr>
        <p:sp>
          <p:nvSpPr>
            <p:cNvPr id="10" name="Rectangle 9"/>
            <p:cNvSpPr>
              <a:spLocks noChangeArrowheads="1"/>
            </p:cNvSpPr>
            <p:nvPr/>
          </p:nvSpPr>
          <p:spPr bwMode="auto">
            <a:xfrm rot="5400000">
              <a:off x="4022611" y="-1374536"/>
              <a:ext cx="299010" cy="5480284"/>
            </a:xfrm>
            <a:prstGeom prst="rect">
              <a:avLst/>
            </a:prstGeom>
            <a:solidFill>
              <a:srgbClr val="B1B2B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0"/>
            <p:cNvSpPr>
              <a:spLocks/>
            </p:cNvSpPr>
            <p:nvPr/>
          </p:nvSpPr>
          <p:spPr bwMode="auto">
            <a:xfrm rot="5400000">
              <a:off x="4080736" y="-1615421"/>
              <a:ext cx="156529" cy="5506515"/>
            </a:xfrm>
            <a:custGeom>
              <a:avLst/>
              <a:gdLst>
                <a:gd name="T0" fmla="*/ 11 w 11"/>
                <a:gd name="T1" fmla="*/ 262 h 268"/>
                <a:gd name="T2" fmla="*/ 0 w 11"/>
                <a:gd name="T3" fmla="*/ 262 h 268"/>
                <a:gd name="T4" fmla="*/ 0 w 11"/>
                <a:gd name="T5" fmla="*/ 0 h 268"/>
                <a:gd name="T6" fmla="*/ 11 w 11"/>
                <a:gd name="T7" fmla="*/ 0 h 268"/>
                <a:gd name="T8" fmla="*/ 11 w 11"/>
                <a:gd name="T9" fmla="*/ 262 h 268"/>
              </a:gdLst>
              <a:ahLst/>
              <a:cxnLst>
                <a:cxn ang="0">
                  <a:pos x="T0" y="T1"/>
                </a:cxn>
                <a:cxn ang="0">
                  <a:pos x="T2" y="T3"/>
                </a:cxn>
                <a:cxn ang="0">
                  <a:pos x="T4" y="T5"/>
                </a:cxn>
                <a:cxn ang="0">
                  <a:pos x="T6" y="T7"/>
                </a:cxn>
                <a:cxn ang="0">
                  <a:pos x="T8" y="T9"/>
                </a:cxn>
              </a:cxnLst>
              <a:rect l="0" t="0" r="r" b="b"/>
              <a:pathLst>
                <a:path w="11" h="268">
                  <a:moveTo>
                    <a:pt x="11" y="262"/>
                  </a:moveTo>
                  <a:cubicBezTo>
                    <a:pt x="9" y="267"/>
                    <a:pt x="3" y="268"/>
                    <a:pt x="0" y="262"/>
                  </a:cubicBezTo>
                  <a:cubicBezTo>
                    <a:pt x="0" y="0"/>
                    <a:pt x="0" y="0"/>
                    <a:pt x="0" y="0"/>
                  </a:cubicBezTo>
                  <a:cubicBezTo>
                    <a:pt x="11" y="0"/>
                    <a:pt x="11" y="0"/>
                    <a:pt x="11" y="0"/>
                  </a:cubicBezTo>
                  <a:lnTo>
                    <a:pt x="11" y="262"/>
                  </a:lnTo>
                  <a:close/>
                </a:path>
              </a:pathLst>
            </a:custGeom>
            <a:solidFill>
              <a:srgbClr val="CCCD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p:cNvSpPr>
            <p:nvPr/>
          </p:nvSpPr>
          <p:spPr bwMode="auto">
            <a:xfrm rot="5400000">
              <a:off x="4080736" y="-1159884"/>
              <a:ext cx="156529" cy="5506516"/>
            </a:xfrm>
            <a:custGeom>
              <a:avLst/>
              <a:gdLst>
                <a:gd name="T0" fmla="*/ 11 w 11"/>
                <a:gd name="T1" fmla="*/ 262 h 267"/>
                <a:gd name="T2" fmla="*/ 0 w 11"/>
                <a:gd name="T3" fmla="*/ 262 h 267"/>
                <a:gd name="T4" fmla="*/ 0 w 11"/>
                <a:gd name="T5" fmla="*/ 0 h 267"/>
                <a:gd name="T6" fmla="*/ 11 w 11"/>
                <a:gd name="T7" fmla="*/ 0 h 267"/>
                <a:gd name="T8" fmla="*/ 11 w 11"/>
                <a:gd name="T9" fmla="*/ 262 h 267"/>
              </a:gdLst>
              <a:ahLst/>
              <a:cxnLst>
                <a:cxn ang="0">
                  <a:pos x="T0" y="T1"/>
                </a:cxn>
                <a:cxn ang="0">
                  <a:pos x="T2" y="T3"/>
                </a:cxn>
                <a:cxn ang="0">
                  <a:pos x="T4" y="T5"/>
                </a:cxn>
                <a:cxn ang="0">
                  <a:pos x="T6" y="T7"/>
                </a:cxn>
                <a:cxn ang="0">
                  <a:pos x="T8" y="T9"/>
                </a:cxn>
              </a:cxnLst>
              <a:rect l="0" t="0" r="r" b="b"/>
              <a:pathLst>
                <a:path w="11" h="267">
                  <a:moveTo>
                    <a:pt x="11" y="262"/>
                  </a:moveTo>
                  <a:cubicBezTo>
                    <a:pt x="9" y="267"/>
                    <a:pt x="3" y="267"/>
                    <a:pt x="0" y="262"/>
                  </a:cubicBezTo>
                  <a:cubicBezTo>
                    <a:pt x="0" y="0"/>
                    <a:pt x="0" y="0"/>
                    <a:pt x="0" y="0"/>
                  </a:cubicBezTo>
                  <a:cubicBezTo>
                    <a:pt x="11" y="0"/>
                    <a:pt x="11" y="0"/>
                    <a:pt x="11" y="0"/>
                  </a:cubicBezTo>
                  <a:lnTo>
                    <a:pt x="11" y="262"/>
                  </a:lnTo>
                  <a:close/>
                </a:path>
              </a:pathLst>
            </a:custGeom>
            <a:solidFill>
              <a:srgbClr val="A0A0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p:cNvSpPr>
            <p:nvPr/>
          </p:nvSpPr>
          <p:spPr bwMode="auto">
            <a:xfrm rot="5400000">
              <a:off x="7311607" y="1129809"/>
              <a:ext cx="612067" cy="471593"/>
            </a:xfrm>
            <a:custGeom>
              <a:avLst/>
              <a:gdLst>
                <a:gd name="T0" fmla="*/ 32 w 43"/>
                <a:gd name="T1" fmla="*/ 0 h 33"/>
                <a:gd name="T2" fmla="*/ 11 w 43"/>
                <a:gd name="T3" fmla="*/ 0 h 33"/>
                <a:gd name="T4" fmla="*/ 0 w 43"/>
                <a:gd name="T5" fmla="*/ 12 h 33"/>
                <a:gd name="T6" fmla="*/ 0 w 43"/>
                <a:gd name="T7" fmla="*/ 33 h 33"/>
                <a:gd name="T8" fmla="*/ 43 w 43"/>
                <a:gd name="T9" fmla="*/ 33 h 33"/>
                <a:gd name="T10" fmla="*/ 43 w 43"/>
                <a:gd name="T11" fmla="*/ 12 h 33"/>
                <a:gd name="T12" fmla="*/ 32 w 4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32" y="0"/>
                  </a:moveTo>
                  <a:cubicBezTo>
                    <a:pt x="11" y="0"/>
                    <a:pt x="11" y="0"/>
                    <a:pt x="11" y="0"/>
                  </a:cubicBezTo>
                  <a:cubicBezTo>
                    <a:pt x="5" y="0"/>
                    <a:pt x="0" y="6"/>
                    <a:pt x="0" y="12"/>
                  </a:cubicBezTo>
                  <a:cubicBezTo>
                    <a:pt x="0" y="33"/>
                    <a:pt x="0" y="33"/>
                    <a:pt x="0" y="33"/>
                  </a:cubicBezTo>
                  <a:cubicBezTo>
                    <a:pt x="43" y="33"/>
                    <a:pt x="43" y="33"/>
                    <a:pt x="43" y="33"/>
                  </a:cubicBezTo>
                  <a:cubicBezTo>
                    <a:pt x="43" y="12"/>
                    <a:pt x="43" y="12"/>
                    <a:pt x="43" y="12"/>
                  </a:cubicBezTo>
                  <a:cubicBezTo>
                    <a:pt x="43" y="6"/>
                    <a:pt x="38"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Rectangle 13"/>
            <p:cNvSpPr>
              <a:spLocks noChangeArrowheads="1"/>
            </p:cNvSpPr>
            <p:nvPr/>
          </p:nvSpPr>
          <p:spPr bwMode="auto">
            <a:xfrm rot="5400000">
              <a:off x="6841018" y="1130815"/>
              <a:ext cx="612067" cy="469586"/>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grpSp>
      <p:sp>
        <p:nvSpPr>
          <p:cNvPr id="15" name="Rectangle 14"/>
          <p:cNvSpPr>
            <a:spLocks noChangeArrowheads="1"/>
          </p:cNvSpPr>
          <p:nvPr/>
        </p:nvSpPr>
        <p:spPr bwMode="auto">
          <a:xfrm rot="5400000">
            <a:off x="4837748" y="-33066"/>
            <a:ext cx="398680" cy="7008779"/>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rot="5400000">
            <a:off x="2436770" y="2015192"/>
            <a:ext cx="208705" cy="2304880"/>
          </a:xfrm>
          <a:custGeom>
            <a:avLst/>
            <a:gdLst>
              <a:gd name="T0" fmla="*/ 11 w 11"/>
              <a:gd name="T1" fmla="*/ 82 h 89"/>
              <a:gd name="T2" fmla="*/ 0 w 11"/>
              <a:gd name="T3" fmla="*/ 82 h 89"/>
              <a:gd name="T4" fmla="*/ 0 w 11"/>
              <a:gd name="T5" fmla="*/ 0 h 89"/>
              <a:gd name="T6" fmla="*/ 11 w 11"/>
              <a:gd name="T7" fmla="*/ 0 h 89"/>
              <a:gd name="T8" fmla="*/ 11 w 11"/>
              <a:gd name="T9" fmla="*/ 82 h 89"/>
            </a:gdLst>
            <a:ahLst/>
            <a:cxnLst>
              <a:cxn ang="0">
                <a:pos x="T0" y="T1"/>
              </a:cxn>
              <a:cxn ang="0">
                <a:pos x="T2" y="T3"/>
              </a:cxn>
              <a:cxn ang="0">
                <a:pos x="T4" y="T5"/>
              </a:cxn>
              <a:cxn ang="0">
                <a:pos x="T6" y="T7"/>
              </a:cxn>
              <a:cxn ang="0">
                <a:pos x="T8" y="T9"/>
              </a:cxn>
            </a:cxnLst>
            <a:rect l="0" t="0" r="r" b="b"/>
            <a:pathLst>
              <a:path w="11" h="89">
                <a:moveTo>
                  <a:pt x="11" y="82"/>
                </a:moveTo>
                <a:cubicBezTo>
                  <a:pt x="10" y="87"/>
                  <a:pt x="3" y="89"/>
                  <a:pt x="0" y="82"/>
                </a:cubicBezTo>
                <a:cubicBezTo>
                  <a:pt x="0" y="0"/>
                  <a:pt x="0" y="0"/>
                  <a:pt x="0" y="0"/>
                </a:cubicBezTo>
                <a:cubicBezTo>
                  <a:pt x="11" y="0"/>
                  <a:pt x="11" y="0"/>
                  <a:pt x="11" y="0"/>
                </a:cubicBezTo>
                <a:lnTo>
                  <a:pt x="11" y="82"/>
                </a:lnTo>
                <a:close/>
              </a:path>
            </a:pathLst>
          </a:custGeom>
          <a:solidFill>
            <a:schemeClr val="accent1">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7" name="Freeform 16"/>
          <p:cNvSpPr>
            <a:spLocks/>
          </p:cNvSpPr>
          <p:nvPr/>
        </p:nvSpPr>
        <p:spPr bwMode="auto">
          <a:xfrm rot="5400000">
            <a:off x="3402620" y="1704732"/>
            <a:ext cx="208705" cy="4140568"/>
          </a:xfrm>
          <a:custGeom>
            <a:avLst/>
            <a:gdLst>
              <a:gd name="T0" fmla="*/ 11 w 11"/>
              <a:gd name="T1" fmla="*/ 181 h 185"/>
              <a:gd name="T2" fmla="*/ 0 w 11"/>
              <a:gd name="T3" fmla="*/ 181 h 185"/>
              <a:gd name="T4" fmla="*/ 0 w 11"/>
              <a:gd name="T5" fmla="*/ 0 h 185"/>
              <a:gd name="T6" fmla="*/ 11 w 11"/>
              <a:gd name="T7" fmla="*/ 0 h 185"/>
              <a:gd name="T8" fmla="*/ 11 w 11"/>
              <a:gd name="T9" fmla="*/ 181 h 185"/>
            </a:gdLst>
            <a:ahLst/>
            <a:cxnLst>
              <a:cxn ang="0">
                <a:pos x="T0" y="T1"/>
              </a:cxn>
              <a:cxn ang="0">
                <a:pos x="T2" y="T3"/>
              </a:cxn>
              <a:cxn ang="0">
                <a:pos x="T4" y="T5"/>
              </a:cxn>
              <a:cxn ang="0">
                <a:pos x="T6" y="T7"/>
              </a:cxn>
              <a:cxn ang="0">
                <a:pos x="T8" y="T9"/>
              </a:cxn>
            </a:cxnLst>
            <a:rect l="0" t="0" r="r" b="b"/>
            <a:pathLst>
              <a:path w="11" h="185">
                <a:moveTo>
                  <a:pt x="11" y="181"/>
                </a:moveTo>
                <a:cubicBezTo>
                  <a:pt x="9" y="185"/>
                  <a:pt x="3" y="184"/>
                  <a:pt x="0" y="181"/>
                </a:cubicBezTo>
                <a:cubicBezTo>
                  <a:pt x="0" y="0"/>
                  <a:pt x="0" y="0"/>
                  <a:pt x="0" y="0"/>
                </a:cubicBezTo>
                <a:cubicBezTo>
                  <a:pt x="11" y="0"/>
                  <a:pt x="11" y="0"/>
                  <a:pt x="11" y="0"/>
                </a:cubicBezTo>
                <a:lnTo>
                  <a:pt x="11" y="181"/>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3" name="Group 72"/>
          <p:cNvGrpSpPr/>
          <p:nvPr/>
        </p:nvGrpSpPr>
        <p:grpSpPr>
          <a:xfrm>
            <a:off x="5284968" y="4847468"/>
            <a:ext cx="573757" cy="573757"/>
            <a:chOff x="0" y="-1971675"/>
            <a:chExt cx="1939925" cy="1938338"/>
          </a:xfrm>
        </p:grpSpPr>
        <p:sp>
          <p:nvSpPr>
            <p:cNvPr id="74" name="Oval 61"/>
            <p:cNvSpPr>
              <a:spLocks noChangeArrowheads="1"/>
            </p:cNvSpPr>
            <p:nvPr/>
          </p:nvSpPr>
          <p:spPr bwMode="auto">
            <a:xfrm>
              <a:off x="0" y="-1971675"/>
              <a:ext cx="1939925" cy="1938338"/>
            </a:xfrm>
            <a:prstGeom prst="ellipse">
              <a:avLst/>
            </a:pr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5" name="Group 74"/>
            <p:cNvGrpSpPr/>
            <p:nvPr/>
          </p:nvGrpSpPr>
          <p:grpSpPr>
            <a:xfrm>
              <a:off x="279400" y="-1397000"/>
              <a:ext cx="1387475" cy="788988"/>
              <a:chOff x="279400" y="-1397000"/>
              <a:chExt cx="1387475" cy="788988"/>
            </a:xfrm>
          </p:grpSpPr>
          <p:sp>
            <p:nvSpPr>
              <p:cNvPr id="76"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0" name="Group 79"/>
          <p:cNvGrpSpPr/>
          <p:nvPr/>
        </p:nvGrpSpPr>
        <p:grpSpPr>
          <a:xfrm rot="21540000">
            <a:off x="8250095" y="4155710"/>
            <a:ext cx="573757" cy="573757"/>
            <a:chOff x="2552700" y="-1971675"/>
            <a:chExt cx="1935163" cy="1938338"/>
          </a:xfrm>
        </p:grpSpPr>
        <p:sp>
          <p:nvSpPr>
            <p:cNvPr id="81"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82" name="Group 81"/>
            <p:cNvGrpSpPr/>
            <p:nvPr/>
          </p:nvGrpSpPr>
          <p:grpSpPr>
            <a:xfrm>
              <a:off x="2908300" y="-1620838"/>
              <a:ext cx="1228725" cy="1236663"/>
              <a:chOff x="2908300" y="-1620838"/>
              <a:chExt cx="1228725" cy="1236663"/>
            </a:xfrm>
          </p:grpSpPr>
          <p:sp>
            <p:nvSpPr>
              <p:cNvPr id="8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6" name="Group 34"/>
          <p:cNvGrpSpPr>
            <a:grpSpLocks noChangeAspect="1"/>
          </p:cNvGrpSpPr>
          <p:nvPr/>
        </p:nvGrpSpPr>
        <p:grpSpPr bwMode="auto">
          <a:xfrm>
            <a:off x="3406684" y="2247201"/>
            <a:ext cx="573757" cy="573755"/>
            <a:chOff x="1544" y="1525"/>
            <a:chExt cx="426" cy="426"/>
          </a:xfrm>
        </p:grpSpPr>
        <p:sp>
          <p:nvSpPr>
            <p:cNvPr id="87" name="Oval 35"/>
            <p:cNvSpPr>
              <a:spLocks noChangeArrowheads="1"/>
            </p:cNvSpPr>
            <p:nvPr/>
          </p:nvSpPr>
          <p:spPr bwMode="auto">
            <a:xfrm>
              <a:off x="1544" y="1525"/>
              <a:ext cx="426" cy="426"/>
            </a:xfrm>
            <a:prstGeom prst="ellipse">
              <a:avLst/>
            </a:pr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91" name="Straight Connector 90"/>
          <p:cNvCxnSpPr/>
          <p:nvPr/>
        </p:nvCxnSpPr>
        <p:spPr>
          <a:xfrm flipH="1" flipV="1">
            <a:off x="3693518" y="2818388"/>
            <a:ext cx="45" cy="45359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531967" y="3271953"/>
            <a:ext cx="4012" cy="883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96" name="Rectangle 95"/>
          <p:cNvSpPr/>
          <p:nvPr/>
        </p:nvSpPr>
        <p:spPr bwMode="white">
          <a:xfrm>
            <a:off x="-101839" y="2855879"/>
            <a:ext cx="2240260" cy="1366011"/>
          </a:xfrm>
          <a:custGeom>
            <a:avLst/>
            <a:gdLst>
              <a:gd name="connsiteX0" fmla="*/ 0 w 1532315"/>
              <a:gd name="connsiteY0" fmla="*/ 0 h 1024508"/>
              <a:gd name="connsiteX1" fmla="*/ 1532315 w 1532315"/>
              <a:gd name="connsiteY1" fmla="*/ 0 h 1024508"/>
              <a:gd name="connsiteX2" fmla="*/ 1532315 w 1532315"/>
              <a:gd name="connsiteY2" fmla="*/ 1024508 h 1024508"/>
              <a:gd name="connsiteX3" fmla="*/ 0 w 1532315"/>
              <a:gd name="connsiteY3" fmla="*/ 1024508 h 1024508"/>
              <a:gd name="connsiteX4" fmla="*/ 0 w 1532315"/>
              <a:gd name="connsiteY4" fmla="*/ 0 h 1024508"/>
              <a:gd name="connsiteX0" fmla="*/ 0 w 1532315"/>
              <a:gd name="connsiteY0" fmla="*/ 0 h 1024508"/>
              <a:gd name="connsiteX1" fmla="*/ 1532315 w 1532315"/>
              <a:gd name="connsiteY1" fmla="*/ 0 h 1024508"/>
              <a:gd name="connsiteX2" fmla="*/ 1530350 w 1532315"/>
              <a:gd name="connsiteY2" fmla="*/ 154841 h 1024508"/>
              <a:gd name="connsiteX3" fmla="*/ 1532315 w 1532315"/>
              <a:gd name="connsiteY3" fmla="*/ 1024508 h 1024508"/>
              <a:gd name="connsiteX4" fmla="*/ 0 w 1532315"/>
              <a:gd name="connsiteY4" fmla="*/ 1024508 h 1024508"/>
              <a:gd name="connsiteX5" fmla="*/ 0 w 1532315"/>
              <a:gd name="connsiteY5" fmla="*/ 0 h 1024508"/>
              <a:gd name="connsiteX0" fmla="*/ 0 w 1532315"/>
              <a:gd name="connsiteY0" fmla="*/ 0 h 1024508"/>
              <a:gd name="connsiteX1" fmla="*/ 1532315 w 1532315"/>
              <a:gd name="connsiteY1" fmla="*/ 0 h 1024508"/>
              <a:gd name="connsiteX2" fmla="*/ 1530350 w 1532315"/>
              <a:gd name="connsiteY2" fmla="*/ 154841 h 1024508"/>
              <a:gd name="connsiteX3" fmla="*/ 1528762 w 1532315"/>
              <a:gd name="connsiteY3" fmla="*/ 766028 h 1024508"/>
              <a:gd name="connsiteX4" fmla="*/ 1532315 w 1532315"/>
              <a:gd name="connsiteY4" fmla="*/ 1024508 h 1024508"/>
              <a:gd name="connsiteX5" fmla="*/ 0 w 1532315"/>
              <a:gd name="connsiteY5" fmla="*/ 1024508 h 1024508"/>
              <a:gd name="connsiteX6" fmla="*/ 0 w 1532315"/>
              <a:gd name="connsiteY6" fmla="*/ 0 h 1024508"/>
              <a:gd name="connsiteX0" fmla="*/ 0 w 1532315"/>
              <a:gd name="connsiteY0" fmla="*/ 0 h 1024508"/>
              <a:gd name="connsiteX1" fmla="*/ 1532315 w 1532315"/>
              <a:gd name="connsiteY1" fmla="*/ 0 h 1024508"/>
              <a:gd name="connsiteX2" fmla="*/ 1530350 w 1532315"/>
              <a:gd name="connsiteY2" fmla="*/ 154841 h 1024508"/>
              <a:gd name="connsiteX3" fmla="*/ 1530350 w 1532315"/>
              <a:gd name="connsiteY3" fmla="*/ 4675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315" h="1024508">
                <a:moveTo>
                  <a:pt x="0" y="0"/>
                </a:moveTo>
                <a:lnTo>
                  <a:pt x="1532315" y="0"/>
                </a:lnTo>
                <a:lnTo>
                  <a:pt x="1530350" y="154841"/>
                </a:lnTo>
                <a:cubicBezTo>
                  <a:pt x="1374448" y="228009"/>
                  <a:pt x="1408377" y="340314"/>
                  <a:pt x="1408112" y="442178"/>
                </a:cubicBezTo>
                <a:cubicBezTo>
                  <a:pt x="1407847" y="544042"/>
                  <a:pt x="1382385" y="687494"/>
                  <a:pt x="1528762" y="766028"/>
                </a:cubicBezTo>
                <a:cubicBezTo>
                  <a:pt x="1529946" y="852188"/>
                  <a:pt x="1531131" y="938348"/>
                  <a:pt x="1532315" y="1024508"/>
                </a:cubicBezTo>
                <a:lnTo>
                  <a:pt x="0" y="1024508"/>
                </a:lnTo>
                <a:lnTo>
                  <a:pt x="0" y="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Freeform 93"/>
          <p:cNvSpPr>
            <a:spLocks/>
          </p:cNvSpPr>
          <p:nvPr/>
        </p:nvSpPr>
        <p:spPr bwMode="auto">
          <a:xfrm rot="5400000">
            <a:off x="1367039" y="3110102"/>
            <a:ext cx="816088" cy="722439"/>
          </a:xfrm>
          <a:custGeom>
            <a:avLst/>
            <a:gdLst>
              <a:gd name="T0" fmla="*/ 30 w 43"/>
              <a:gd name="T1" fmla="*/ 38 h 38"/>
              <a:gd name="T2" fmla="*/ 43 w 43"/>
              <a:gd name="T3" fmla="*/ 0 h 38"/>
              <a:gd name="T4" fmla="*/ 32 w 43"/>
              <a:gd name="T5" fmla="*/ 0 h 38"/>
              <a:gd name="T6" fmla="*/ 11 w 43"/>
              <a:gd name="T7" fmla="*/ 0 h 38"/>
              <a:gd name="T8" fmla="*/ 0 w 43"/>
              <a:gd name="T9" fmla="*/ 0 h 38"/>
              <a:gd name="T10" fmla="*/ 13 w 43"/>
              <a:gd name="T11" fmla="*/ 38 h 38"/>
              <a:gd name="T12" fmla="*/ 22 w 43"/>
              <a:gd name="T13" fmla="*/ 38 h 38"/>
              <a:gd name="T14" fmla="*/ 30 w 4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8">
                <a:moveTo>
                  <a:pt x="30" y="38"/>
                </a:moveTo>
                <a:cubicBezTo>
                  <a:pt x="43" y="0"/>
                  <a:pt x="43" y="0"/>
                  <a:pt x="43" y="0"/>
                </a:cubicBezTo>
                <a:cubicBezTo>
                  <a:pt x="41" y="2"/>
                  <a:pt x="36" y="2"/>
                  <a:pt x="32" y="0"/>
                </a:cubicBezTo>
                <a:cubicBezTo>
                  <a:pt x="27" y="4"/>
                  <a:pt x="15" y="4"/>
                  <a:pt x="11" y="0"/>
                </a:cubicBezTo>
                <a:cubicBezTo>
                  <a:pt x="7" y="2"/>
                  <a:pt x="1" y="2"/>
                  <a:pt x="0" y="0"/>
                </a:cubicBezTo>
                <a:cubicBezTo>
                  <a:pt x="13" y="38"/>
                  <a:pt x="13" y="38"/>
                  <a:pt x="13" y="38"/>
                </a:cubicBezTo>
                <a:cubicBezTo>
                  <a:pt x="16" y="38"/>
                  <a:pt x="19" y="38"/>
                  <a:pt x="22" y="38"/>
                </a:cubicBezTo>
                <a:cubicBezTo>
                  <a:pt x="24" y="38"/>
                  <a:pt x="27"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94"/>
          <p:cNvSpPr>
            <a:spLocks/>
          </p:cNvSpPr>
          <p:nvPr/>
        </p:nvSpPr>
        <p:spPr bwMode="auto">
          <a:xfrm rot="5400000">
            <a:off x="1071374" y="3290718"/>
            <a:ext cx="323761" cy="361220"/>
          </a:xfrm>
          <a:custGeom>
            <a:avLst/>
            <a:gdLst>
              <a:gd name="T0" fmla="*/ 8 w 17"/>
              <a:gd name="T1" fmla="*/ 18 h 19"/>
              <a:gd name="T2" fmla="*/ 9 w 17"/>
              <a:gd name="T3" fmla="*/ 18 h 19"/>
              <a:gd name="T4" fmla="*/ 11 w 17"/>
              <a:gd name="T5" fmla="*/ 17 h 19"/>
              <a:gd name="T6" fmla="*/ 17 w 17"/>
              <a:gd name="T7" fmla="*/ 0 h 19"/>
              <a:gd name="T8" fmla="*/ 9 w 17"/>
              <a:gd name="T9" fmla="*/ 0 h 19"/>
              <a:gd name="T10" fmla="*/ 0 w 17"/>
              <a:gd name="T11" fmla="*/ 0 h 19"/>
              <a:gd name="T12" fmla="*/ 6 w 17"/>
              <a:gd name="T13" fmla="*/ 17 h 19"/>
              <a:gd name="T14" fmla="*/ 8 w 1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8" y="18"/>
                </a:moveTo>
                <a:cubicBezTo>
                  <a:pt x="8" y="19"/>
                  <a:pt x="9" y="19"/>
                  <a:pt x="9" y="18"/>
                </a:cubicBezTo>
                <a:cubicBezTo>
                  <a:pt x="10" y="18"/>
                  <a:pt x="10" y="18"/>
                  <a:pt x="11" y="17"/>
                </a:cubicBezTo>
                <a:cubicBezTo>
                  <a:pt x="17" y="0"/>
                  <a:pt x="17" y="0"/>
                  <a:pt x="17" y="0"/>
                </a:cubicBezTo>
                <a:cubicBezTo>
                  <a:pt x="14" y="0"/>
                  <a:pt x="11" y="0"/>
                  <a:pt x="9" y="0"/>
                </a:cubicBezTo>
                <a:cubicBezTo>
                  <a:pt x="6" y="0"/>
                  <a:pt x="3" y="0"/>
                  <a:pt x="0" y="0"/>
                </a:cubicBezTo>
                <a:cubicBezTo>
                  <a:pt x="6" y="17"/>
                  <a:pt x="6" y="17"/>
                  <a:pt x="6" y="17"/>
                </a:cubicBezTo>
                <a:cubicBezTo>
                  <a:pt x="7" y="18"/>
                  <a:pt x="7" y="18"/>
                  <a:pt x="8" y="18"/>
                </a:cubicBezTo>
                <a:close/>
              </a:path>
            </a:pathLst>
          </a:custGeom>
          <a:solidFill>
            <a:srgbClr val="7F7F7F"/>
          </a:solidFill>
          <a:ln>
            <a:noFill/>
          </a:ln>
          <a:extLst/>
        </p:spPr>
        <p:txBody>
          <a:bodyPr vert="horz" wrap="square" lIns="121920" tIns="60960" rIns="121920" bIns="60960" numCol="1" anchor="t" anchorCtr="0" compatLnSpc="1">
            <a:prstTxWarp prst="textNoShape">
              <a:avLst/>
            </a:prstTxWarp>
          </a:bodyPr>
          <a:lstStyle/>
          <a:p>
            <a:endParaRPr lang="en-US" sz="3200"/>
          </a:p>
        </p:txBody>
      </p:sp>
      <p:cxnSp>
        <p:nvCxnSpPr>
          <p:cNvPr id="98" name="Straight Connector 97"/>
          <p:cNvCxnSpPr/>
          <p:nvPr/>
        </p:nvCxnSpPr>
        <p:spPr>
          <a:xfrm flipV="1">
            <a:off x="5571848" y="3670658"/>
            <a:ext cx="5409" cy="117681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4623764" y="1775734"/>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1" name="Rectangle 100"/>
          <p:cNvSpPr/>
          <p:nvPr/>
        </p:nvSpPr>
        <p:spPr>
          <a:xfrm>
            <a:off x="3439141" y="1678409"/>
            <a:ext cx="1067600" cy="584391"/>
          </a:xfrm>
          <a:prstGeom prst="rect">
            <a:avLst/>
          </a:prstGeom>
        </p:spPr>
        <p:txBody>
          <a:bodyPr wrap="none" lIns="0" tIns="0" rIns="0" bIns="0">
            <a:spAutoFit/>
          </a:bodyPr>
          <a:lstStyle/>
          <a:p>
            <a:pPr>
              <a:lnSpc>
                <a:spcPct val="89000"/>
              </a:lnSpc>
            </a:pPr>
            <a:r>
              <a:rPr lang="en-US" sz="4267" dirty="0"/>
              <a:t>25%</a:t>
            </a:r>
          </a:p>
        </p:txBody>
      </p:sp>
      <p:sp>
        <p:nvSpPr>
          <p:cNvPr id="103" name="Rectangle 102"/>
          <p:cNvSpPr/>
          <p:nvPr/>
        </p:nvSpPr>
        <p:spPr>
          <a:xfrm>
            <a:off x="6377172" y="5582270"/>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4" name="Rectangle 103"/>
          <p:cNvSpPr/>
          <p:nvPr/>
        </p:nvSpPr>
        <p:spPr>
          <a:xfrm>
            <a:off x="5192549" y="5484945"/>
            <a:ext cx="1067600" cy="584391"/>
          </a:xfrm>
          <a:prstGeom prst="rect">
            <a:avLst/>
          </a:prstGeom>
        </p:spPr>
        <p:txBody>
          <a:bodyPr wrap="none" lIns="0" tIns="0" rIns="0" bIns="0">
            <a:spAutoFit/>
          </a:bodyPr>
          <a:lstStyle/>
          <a:p>
            <a:pPr>
              <a:lnSpc>
                <a:spcPct val="89000"/>
              </a:lnSpc>
            </a:pPr>
            <a:r>
              <a:rPr lang="en-US" sz="4267" dirty="0"/>
              <a:t>50%</a:t>
            </a:r>
          </a:p>
        </p:txBody>
      </p:sp>
      <p:sp>
        <p:nvSpPr>
          <p:cNvPr id="105" name="Rectangle 104"/>
          <p:cNvSpPr/>
          <p:nvPr/>
        </p:nvSpPr>
        <p:spPr>
          <a:xfrm>
            <a:off x="9374134" y="4935326"/>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6" name="Rectangle 105"/>
          <p:cNvSpPr/>
          <p:nvPr/>
        </p:nvSpPr>
        <p:spPr>
          <a:xfrm>
            <a:off x="8189511" y="4838001"/>
            <a:ext cx="1067600" cy="584391"/>
          </a:xfrm>
          <a:prstGeom prst="rect">
            <a:avLst/>
          </a:prstGeom>
        </p:spPr>
        <p:txBody>
          <a:bodyPr wrap="none" lIns="0" tIns="0" rIns="0" bIns="0">
            <a:spAutoFit/>
          </a:bodyPr>
          <a:lstStyle/>
          <a:p>
            <a:pPr>
              <a:lnSpc>
                <a:spcPct val="89000"/>
              </a:lnSpc>
            </a:pPr>
            <a:r>
              <a:rPr lang="en-US" sz="4267" dirty="0"/>
              <a:t>88%</a:t>
            </a:r>
          </a:p>
        </p:txBody>
      </p:sp>
      <p:sp>
        <p:nvSpPr>
          <p:cNvPr id="541" name="Title 540"/>
          <p:cNvSpPr>
            <a:spLocks noGrp="1"/>
          </p:cNvSpPr>
          <p:nvPr>
            <p:ph type="title"/>
          </p:nvPr>
        </p:nvSpPr>
        <p:spPr/>
        <p:txBody>
          <a:bodyPr/>
          <a:lstStyle/>
          <a:p>
            <a:r>
              <a:rPr lang="en-US" dirty="0" err="1"/>
              <a:t>Xxxxxxxxxxx</a:t>
            </a:r>
            <a:r>
              <a:rPr lang="en-US" dirty="0"/>
              <a:t> </a:t>
            </a:r>
            <a:r>
              <a:rPr lang="en-US" dirty="0" err="1"/>
              <a:t>xxxxxxxx</a:t>
            </a:r>
            <a:r>
              <a:rPr lang="en-US" dirty="0"/>
              <a:t> </a:t>
            </a:r>
          </a:p>
        </p:txBody>
      </p:sp>
      <p:sp>
        <p:nvSpPr>
          <p:cNvPr id="542" name="Text Placeholder 541"/>
          <p:cNvSpPr>
            <a:spLocks noGrp="1"/>
          </p:cNvSpPr>
          <p:nvPr>
            <p:ph type="body" sz="quarter" idx="10"/>
          </p:nvPr>
        </p:nvSpPr>
        <p:spPr/>
        <p:txBody>
          <a:bodyPr/>
          <a:lstStyle/>
          <a:p>
            <a:r>
              <a:rPr lang="en-US" dirty="0"/>
              <a:t>X xx x </a:t>
            </a:r>
            <a:r>
              <a:rPr lang="en-US" dirty="0" err="1"/>
              <a:t>xxxxxxxxx</a:t>
            </a:r>
            <a:r>
              <a:rPr lang="en-US" dirty="0"/>
              <a:t> xx xxx </a:t>
            </a:r>
            <a:r>
              <a:rPr lang="en-US" dirty="0" err="1"/>
              <a:t>xxxx</a:t>
            </a:r>
            <a:r>
              <a:rPr lang="en-US" dirty="0"/>
              <a:t> x ’</a:t>
            </a:r>
            <a:r>
              <a:rPr lang="en-US" dirty="0" err="1"/>
              <a:t>xxxxxx</a:t>
            </a:r>
            <a:r>
              <a:rPr lang="en-US" dirty="0"/>
              <a:t>!</a:t>
            </a:r>
          </a:p>
        </p:txBody>
      </p:sp>
    </p:spTree>
    <p:extLst>
      <p:ext uri="{BB962C8B-B14F-4D97-AF65-F5344CB8AC3E}">
        <p14:creationId xmlns:p14="http://schemas.microsoft.com/office/powerpoint/2010/main" val="8779487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5556">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5556">
                                          <p:cBhvr additive="base">
                                            <p:cTn id="7" dur="900" fill="hold"/>
                                            <p:tgtEl>
                                              <p:spTgt spid="16"/>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5556">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14:bounceEnd="55556">
                                          <p:cBhvr additive="base">
                                            <p:cTn id="11" dur="900" fill="hold"/>
                                            <p:tgtEl>
                                              <p:spTgt spid="15"/>
                                            </p:tgtEl>
                                            <p:attrNameLst>
                                              <p:attrName>ppt_x</p:attrName>
                                            </p:attrNameLst>
                                          </p:cBhvr>
                                          <p:tavLst>
                                            <p:tav tm="0">
                                              <p:val>
                                                <p:strVal val="0-#ppt_w/2"/>
                                              </p:val>
                                            </p:tav>
                                            <p:tav tm="100000">
                                              <p:val>
                                                <p:strVal val="#ppt_x"/>
                                              </p:val>
                                            </p:tav>
                                          </p:tavLst>
                                        </p:anim>
                                        <p:anim calcmode="lin" valueType="num" p14:bounceEnd="55556">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5556">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14:bounceEnd="55556">
                                          <p:cBhvr additive="base">
                                            <p:cTn id="15" dur="900" fill="hold"/>
                                            <p:tgtEl>
                                              <p:spTgt spid="17"/>
                                            </p:tgtEl>
                                            <p:attrNameLst>
                                              <p:attrName>ppt_x</p:attrName>
                                            </p:attrNameLst>
                                          </p:cBhvr>
                                          <p:tavLst>
                                            <p:tav tm="0">
                                              <p:val>
                                                <p:strVal val="0-#ppt_w/2"/>
                                              </p:val>
                                            </p:tav>
                                            <p:tav tm="100000">
                                              <p:val>
                                                <p:strVal val="#ppt_x"/>
                                              </p:val>
                                            </p:tav>
                                          </p:tavLst>
                                        </p:anim>
                                        <p:anim calcmode="lin" valueType="num" p14:bounceEnd="55556">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900" fill="hold"/>
                                            <p:tgtEl>
                                              <p:spTgt spid="16"/>
                                            </p:tgtEl>
                                            <p:attrNameLst>
                                              <p:attrName>ppt_x</p:attrName>
                                            </p:attrNameLst>
                                          </p:cBhvr>
                                          <p:tavLst>
                                            <p:tav tm="0">
                                              <p:val>
                                                <p:strVal val="0-#ppt_w/2"/>
                                              </p:val>
                                            </p:tav>
                                            <p:tav tm="100000">
                                              <p:val>
                                                <p:strVal val="#ppt_x"/>
                                              </p:val>
                                            </p:tav>
                                          </p:tavLst>
                                        </p:anim>
                                        <p:anim calcmode="lin" valueType="num">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900" fill="hold"/>
                                            <p:tgtEl>
                                              <p:spTgt spid="15"/>
                                            </p:tgtEl>
                                            <p:attrNameLst>
                                              <p:attrName>ppt_x</p:attrName>
                                            </p:attrNameLst>
                                          </p:cBhvr>
                                          <p:tavLst>
                                            <p:tav tm="0">
                                              <p:val>
                                                <p:strVal val="0-#ppt_w/2"/>
                                              </p:val>
                                            </p:tav>
                                            <p:tav tm="100000">
                                              <p:val>
                                                <p:strVal val="#ppt_x"/>
                                              </p:val>
                                            </p:tav>
                                          </p:tavLst>
                                        </p:anim>
                                        <p:anim calcmode="lin" valueType="num">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900" fill="hold"/>
                                            <p:tgtEl>
                                              <p:spTgt spid="17"/>
                                            </p:tgtEl>
                                            <p:attrNameLst>
                                              <p:attrName>ppt_x</p:attrName>
                                            </p:attrNameLst>
                                          </p:cBhvr>
                                          <p:tavLst>
                                            <p:tav tm="0">
                                              <p:val>
                                                <p:strVal val="0-#ppt_w/2"/>
                                              </p:val>
                                            </p:tav>
                                            <p:tav tm="100000">
                                              <p:val>
                                                <p:strVal val="#ppt_x"/>
                                              </p:val>
                                            </p:tav>
                                          </p:tavLst>
                                        </p:anim>
                                        <p:anim calcmode="lin" valueType="num">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a:spLocks/>
          </p:cNvSpPr>
          <p:nvPr/>
        </p:nvSpPr>
        <p:spPr bwMode="auto">
          <a:xfrm rot="1988943">
            <a:off x="5433247" y="1506709"/>
            <a:ext cx="662517" cy="4796367"/>
          </a:xfrm>
          <a:custGeom>
            <a:avLst/>
            <a:gdLst>
              <a:gd name="T0" fmla="*/ 0 w 44"/>
              <a:gd name="T1" fmla="*/ 0 h 319"/>
              <a:gd name="T2" fmla="*/ 0 w 44"/>
              <a:gd name="T3" fmla="*/ 262 h 319"/>
              <a:gd name="T4" fmla="*/ 20 w 44"/>
              <a:gd name="T5" fmla="*/ 317 h 319"/>
              <a:gd name="T6" fmla="*/ 24 w 44"/>
              <a:gd name="T7" fmla="*/ 317 h 319"/>
              <a:gd name="T8" fmla="*/ 44 w 44"/>
              <a:gd name="T9" fmla="*/ 262 h 319"/>
              <a:gd name="T10" fmla="*/ 44 w 44"/>
              <a:gd name="T11" fmla="*/ 0 h 319"/>
              <a:gd name="T12" fmla="*/ 0 w 44"/>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4" h="319">
                <a:moveTo>
                  <a:pt x="0" y="0"/>
                </a:moveTo>
                <a:cubicBezTo>
                  <a:pt x="0" y="262"/>
                  <a:pt x="0" y="262"/>
                  <a:pt x="0" y="262"/>
                </a:cubicBezTo>
                <a:cubicBezTo>
                  <a:pt x="20" y="317"/>
                  <a:pt x="20" y="317"/>
                  <a:pt x="20" y="317"/>
                </a:cubicBezTo>
                <a:cubicBezTo>
                  <a:pt x="21" y="319"/>
                  <a:pt x="24" y="319"/>
                  <a:pt x="24" y="317"/>
                </a:cubicBezTo>
                <a:cubicBezTo>
                  <a:pt x="44" y="262"/>
                  <a:pt x="44" y="262"/>
                  <a:pt x="44" y="262"/>
                </a:cubicBezTo>
                <a:cubicBezTo>
                  <a:pt x="44" y="0"/>
                  <a:pt x="44" y="0"/>
                  <a:pt x="44" y="0"/>
                </a:cubicBez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grpSp>
        <p:nvGrpSpPr>
          <p:cNvPr id="111" name="Group 110"/>
          <p:cNvGrpSpPr/>
          <p:nvPr/>
        </p:nvGrpSpPr>
        <p:grpSpPr>
          <a:xfrm>
            <a:off x="5691875" y="1432057"/>
            <a:ext cx="586539" cy="4257439"/>
            <a:chOff x="4268906" y="1074042"/>
            <a:chExt cx="439904" cy="3193079"/>
          </a:xfrm>
        </p:grpSpPr>
        <p:sp>
          <p:nvSpPr>
            <p:cNvPr id="112" name="Rectangle 111"/>
            <p:cNvSpPr>
              <a:spLocks noChangeArrowheads="1"/>
            </p:cNvSpPr>
            <p:nvPr/>
          </p:nvSpPr>
          <p:spPr bwMode="auto">
            <a:xfrm rot="1988943">
              <a:off x="4357717" y="1177341"/>
              <a:ext cx="247650" cy="3021222"/>
            </a:xfrm>
            <a:prstGeom prst="rect">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13" name="Freeform 112"/>
            <p:cNvSpPr>
              <a:spLocks noChangeArrowheads="1"/>
            </p:cNvSpPr>
            <p:nvPr/>
          </p:nvSpPr>
          <p:spPr bwMode="auto">
            <a:xfrm rot="1988943">
              <a:off x="4268906" y="1074042"/>
              <a:ext cx="125414" cy="3004697"/>
            </a:xfrm>
            <a:custGeom>
              <a:avLst/>
              <a:gdLst>
                <a:gd name="connsiteX0" fmla="*/ 1 w 125414"/>
                <a:gd name="connsiteY0" fmla="*/ 0 h 3004697"/>
                <a:gd name="connsiteX1" fmla="*/ 125414 w 125414"/>
                <a:gd name="connsiteY1" fmla="*/ 0 h 3004697"/>
                <a:gd name="connsiteX2" fmla="*/ 125414 w 125414"/>
                <a:gd name="connsiteY2" fmla="*/ 2953502 h 3004697"/>
                <a:gd name="connsiteX3" fmla="*/ 125413 w 125414"/>
                <a:gd name="connsiteY3" fmla="*/ 2953502 h 3004697"/>
                <a:gd name="connsiteX4" fmla="*/ 125413 w 125414"/>
                <a:gd name="connsiteY4" fmla="*/ 2958059 h 3004697"/>
                <a:gd name="connsiteX5" fmla="*/ 0 w 125414"/>
                <a:gd name="connsiteY5" fmla="*/ 2958058 h 3004697"/>
                <a:gd name="connsiteX6" fmla="*/ 0 w 125414"/>
                <a:gd name="connsiteY6" fmla="*/ 1976420 h 3004697"/>
                <a:gd name="connsiteX7" fmla="*/ 1 w 125414"/>
                <a:gd name="connsiteY7" fmla="*/ 1976420 h 300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14" h="3004697">
                  <a:moveTo>
                    <a:pt x="1" y="0"/>
                  </a:moveTo>
                  <a:lnTo>
                    <a:pt x="125414" y="0"/>
                  </a:lnTo>
                  <a:lnTo>
                    <a:pt x="125414" y="2953502"/>
                  </a:lnTo>
                  <a:lnTo>
                    <a:pt x="125413" y="2953502"/>
                  </a:lnTo>
                  <a:lnTo>
                    <a:pt x="125413" y="2958059"/>
                  </a:lnTo>
                  <a:cubicBezTo>
                    <a:pt x="114012" y="3014475"/>
                    <a:pt x="45605" y="3025758"/>
                    <a:pt x="0" y="2958058"/>
                  </a:cubicBezTo>
                  <a:lnTo>
                    <a:pt x="0" y="1976420"/>
                  </a:lnTo>
                  <a:lnTo>
                    <a:pt x="1" y="197642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noAutofit/>
            </a:bodyPr>
            <a:lstStyle/>
            <a:p>
              <a:endParaRPr lang="en-US" sz="3200"/>
            </a:p>
          </p:txBody>
        </p:sp>
        <p:sp>
          <p:nvSpPr>
            <p:cNvPr id="114" name="Freeform 113"/>
            <p:cNvSpPr>
              <a:spLocks/>
            </p:cNvSpPr>
            <p:nvPr/>
          </p:nvSpPr>
          <p:spPr bwMode="auto">
            <a:xfrm rot="1988943">
              <a:off x="4584375" y="1283813"/>
              <a:ext cx="124435" cy="2983308"/>
            </a:xfrm>
            <a:custGeom>
              <a:avLst/>
              <a:gdLst>
                <a:gd name="connsiteX0" fmla="*/ 0 w 124435"/>
                <a:gd name="connsiteY0" fmla="*/ 0 h 2983308"/>
                <a:gd name="connsiteX1" fmla="*/ 123825 w 124435"/>
                <a:gd name="connsiteY1" fmla="*/ 0 h 2983308"/>
                <a:gd name="connsiteX2" fmla="*/ 123825 w 124435"/>
                <a:gd name="connsiteY2" fmla="*/ 1959190 h 2983308"/>
                <a:gd name="connsiteX3" fmla="*/ 124435 w 124435"/>
                <a:gd name="connsiteY3" fmla="*/ 1959190 h 2983308"/>
                <a:gd name="connsiteX4" fmla="*/ 124435 w 124435"/>
                <a:gd name="connsiteY4" fmla="*/ 2940990 h 2983308"/>
                <a:gd name="connsiteX5" fmla="*/ 610 w 124435"/>
                <a:gd name="connsiteY5" fmla="*/ 2940990 h 2983308"/>
                <a:gd name="connsiteX6" fmla="*/ 610 w 124435"/>
                <a:gd name="connsiteY6" fmla="*/ 2312367 h 2983308"/>
                <a:gd name="connsiteX7" fmla="*/ 0 w 124435"/>
                <a:gd name="connsiteY7" fmla="*/ 2312367 h 298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35" h="2983308">
                  <a:moveTo>
                    <a:pt x="0" y="0"/>
                  </a:moveTo>
                  <a:lnTo>
                    <a:pt x="123825" y="0"/>
                  </a:lnTo>
                  <a:lnTo>
                    <a:pt x="123825" y="1959190"/>
                  </a:lnTo>
                  <a:lnTo>
                    <a:pt x="124435" y="1959190"/>
                  </a:lnTo>
                  <a:cubicBezTo>
                    <a:pt x="124435" y="1959190"/>
                    <a:pt x="124435" y="1959190"/>
                    <a:pt x="124435" y="2940990"/>
                  </a:cubicBezTo>
                  <a:cubicBezTo>
                    <a:pt x="101921" y="2997415"/>
                    <a:pt x="23124" y="2997415"/>
                    <a:pt x="610" y="2940990"/>
                  </a:cubicBezTo>
                  <a:lnTo>
                    <a:pt x="610" y="2312367"/>
                  </a:lnTo>
                  <a:lnTo>
                    <a:pt x="0" y="2312367"/>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noAutofit/>
            </a:bodyPr>
            <a:lstStyle/>
            <a:p>
              <a:endParaRPr lang="en-US" sz="3200"/>
            </a:p>
          </p:txBody>
        </p:sp>
      </p:grpSp>
      <p:sp>
        <p:nvSpPr>
          <p:cNvPr id="19" name="Freeform 18"/>
          <p:cNvSpPr>
            <a:spLocks/>
          </p:cNvSpPr>
          <p:nvPr/>
        </p:nvSpPr>
        <p:spPr bwMode="auto">
          <a:xfrm rot="1988943">
            <a:off x="7151458" y="1025380"/>
            <a:ext cx="662517" cy="497417"/>
          </a:xfrm>
          <a:custGeom>
            <a:avLst/>
            <a:gdLst>
              <a:gd name="T0" fmla="*/ 32 w 44"/>
              <a:gd name="T1" fmla="*/ 0 h 33"/>
              <a:gd name="T2" fmla="*/ 12 w 44"/>
              <a:gd name="T3" fmla="*/ 0 h 33"/>
              <a:gd name="T4" fmla="*/ 0 w 44"/>
              <a:gd name="T5" fmla="*/ 12 h 33"/>
              <a:gd name="T6" fmla="*/ 0 w 44"/>
              <a:gd name="T7" fmla="*/ 33 h 33"/>
              <a:gd name="T8" fmla="*/ 44 w 44"/>
              <a:gd name="T9" fmla="*/ 33 h 33"/>
              <a:gd name="T10" fmla="*/ 44 w 44"/>
              <a:gd name="T11" fmla="*/ 12 h 33"/>
              <a:gd name="T12" fmla="*/ 32 w 4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4" h="33">
                <a:moveTo>
                  <a:pt x="32" y="0"/>
                </a:moveTo>
                <a:cubicBezTo>
                  <a:pt x="12" y="0"/>
                  <a:pt x="12" y="0"/>
                  <a:pt x="12" y="0"/>
                </a:cubicBezTo>
                <a:cubicBezTo>
                  <a:pt x="6" y="0"/>
                  <a:pt x="0" y="6"/>
                  <a:pt x="0" y="12"/>
                </a:cubicBezTo>
                <a:cubicBezTo>
                  <a:pt x="0" y="33"/>
                  <a:pt x="0" y="33"/>
                  <a:pt x="0" y="33"/>
                </a:cubicBezTo>
                <a:cubicBezTo>
                  <a:pt x="44" y="33"/>
                  <a:pt x="44" y="33"/>
                  <a:pt x="44" y="33"/>
                </a:cubicBezTo>
                <a:cubicBezTo>
                  <a:pt x="44" y="12"/>
                  <a:pt x="44" y="12"/>
                  <a:pt x="44" y="12"/>
                </a:cubicBezTo>
                <a:cubicBezTo>
                  <a:pt x="44" y="6"/>
                  <a:pt x="39"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Rectangle 19"/>
          <p:cNvSpPr>
            <a:spLocks noChangeArrowheads="1"/>
          </p:cNvSpPr>
          <p:nvPr/>
        </p:nvSpPr>
        <p:spPr bwMode="auto">
          <a:xfrm rot="1988943">
            <a:off x="6880039" y="1442015"/>
            <a:ext cx="662517" cy="495300"/>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07" name="Group 106"/>
          <p:cNvGrpSpPr/>
          <p:nvPr/>
        </p:nvGrpSpPr>
        <p:grpSpPr>
          <a:xfrm>
            <a:off x="4872389" y="4157361"/>
            <a:ext cx="586992" cy="1322673"/>
            <a:chOff x="3654292" y="3118020"/>
            <a:chExt cx="440244" cy="992005"/>
          </a:xfrm>
        </p:grpSpPr>
        <p:sp>
          <p:nvSpPr>
            <p:cNvPr id="21" name="Freeform 20"/>
            <p:cNvSpPr>
              <a:spLocks/>
            </p:cNvSpPr>
            <p:nvPr/>
          </p:nvSpPr>
          <p:spPr bwMode="auto">
            <a:xfrm rot="1988943">
              <a:off x="3654292" y="3118020"/>
              <a:ext cx="134938" cy="801688"/>
            </a:xfrm>
            <a:custGeom>
              <a:avLst/>
              <a:gdLst>
                <a:gd name="T0" fmla="*/ 0 w 12"/>
                <a:gd name="T1" fmla="*/ 65 h 71"/>
                <a:gd name="T2" fmla="*/ 12 w 12"/>
                <a:gd name="T3" fmla="*/ 65 h 71"/>
                <a:gd name="T4" fmla="*/ 12 w 12"/>
                <a:gd name="T5" fmla="*/ 0 h 71"/>
                <a:gd name="T6" fmla="*/ 0 w 12"/>
                <a:gd name="T7" fmla="*/ 0 h 71"/>
                <a:gd name="T8" fmla="*/ 0 w 12"/>
                <a:gd name="T9" fmla="*/ 65 h 71"/>
              </a:gdLst>
              <a:ahLst/>
              <a:cxnLst>
                <a:cxn ang="0">
                  <a:pos x="T0" y="T1"/>
                </a:cxn>
                <a:cxn ang="0">
                  <a:pos x="T2" y="T3"/>
                </a:cxn>
                <a:cxn ang="0">
                  <a:pos x="T4" y="T5"/>
                </a:cxn>
                <a:cxn ang="0">
                  <a:pos x="T6" y="T7"/>
                </a:cxn>
                <a:cxn ang="0">
                  <a:pos x="T8" y="T9"/>
                </a:cxn>
              </a:cxnLst>
              <a:rect l="0" t="0" r="r" b="b"/>
              <a:pathLst>
                <a:path w="12" h="71">
                  <a:moveTo>
                    <a:pt x="0" y="65"/>
                  </a:moveTo>
                  <a:cubicBezTo>
                    <a:pt x="4" y="71"/>
                    <a:pt x="10" y="70"/>
                    <a:pt x="12" y="65"/>
                  </a:cubicBezTo>
                  <a:cubicBezTo>
                    <a:pt x="12" y="0"/>
                    <a:pt x="12" y="0"/>
                    <a:pt x="12" y="0"/>
                  </a:cubicBezTo>
                  <a:cubicBezTo>
                    <a:pt x="0" y="0"/>
                    <a:pt x="0" y="0"/>
                    <a:pt x="0" y="0"/>
                  </a:cubicBezTo>
                  <a:lnTo>
                    <a:pt x="0" y="65"/>
                  </a:lnTo>
                  <a:close/>
                </a:path>
              </a:pathLst>
            </a:custGeom>
            <a:solidFill>
              <a:schemeClr val="accent1">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rot="1988943">
              <a:off x="3969123" y="3319450"/>
              <a:ext cx="125413" cy="790575"/>
            </a:xfrm>
            <a:custGeom>
              <a:avLst/>
              <a:gdLst>
                <a:gd name="T0" fmla="*/ 0 w 11"/>
                <a:gd name="T1" fmla="*/ 65 h 70"/>
                <a:gd name="T2" fmla="*/ 11 w 11"/>
                <a:gd name="T3" fmla="*/ 65 h 70"/>
                <a:gd name="T4" fmla="*/ 11 w 11"/>
                <a:gd name="T5" fmla="*/ 0 h 70"/>
                <a:gd name="T6" fmla="*/ 0 w 11"/>
                <a:gd name="T7" fmla="*/ 0 h 70"/>
                <a:gd name="T8" fmla="*/ 0 w 11"/>
                <a:gd name="T9" fmla="*/ 65 h 70"/>
              </a:gdLst>
              <a:ahLst/>
              <a:cxnLst>
                <a:cxn ang="0">
                  <a:pos x="T0" y="T1"/>
                </a:cxn>
                <a:cxn ang="0">
                  <a:pos x="T2" y="T3"/>
                </a:cxn>
                <a:cxn ang="0">
                  <a:pos x="T4" y="T5"/>
                </a:cxn>
                <a:cxn ang="0">
                  <a:pos x="T6" y="T7"/>
                </a:cxn>
                <a:cxn ang="0">
                  <a:pos x="T8" y="T9"/>
                </a:cxn>
              </a:cxnLst>
              <a:rect l="0" t="0" r="r" b="b"/>
              <a:pathLst>
                <a:path w="11" h="70">
                  <a:moveTo>
                    <a:pt x="0" y="65"/>
                  </a:moveTo>
                  <a:cubicBezTo>
                    <a:pt x="2" y="70"/>
                    <a:pt x="9" y="70"/>
                    <a:pt x="11" y="65"/>
                  </a:cubicBezTo>
                  <a:cubicBezTo>
                    <a:pt x="11" y="0"/>
                    <a:pt x="11" y="0"/>
                    <a:pt x="11" y="0"/>
                  </a:cubicBezTo>
                  <a:cubicBezTo>
                    <a:pt x="0" y="0"/>
                    <a:pt x="0" y="0"/>
                    <a:pt x="0" y="0"/>
                  </a:cubicBezTo>
                  <a:lnTo>
                    <a:pt x="0" y="65"/>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Rectangle 28"/>
            <p:cNvSpPr>
              <a:spLocks noChangeArrowheads="1"/>
            </p:cNvSpPr>
            <p:nvPr/>
          </p:nvSpPr>
          <p:spPr bwMode="auto">
            <a:xfrm rot="1988943">
              <a:off x="3755962" y="3218680"/>
              <a:ext cx="236538" cy="812800"/>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10" name="Group 109"/>
          <p:cNvGrpSpPr/>
          <p:nvPr/>
        </p:nvGrpSpPr>
        <p:grpSpPr>
          <a:xfrm>
            <a:off x="6512472" y="1684280"/>
            <a:ext cx="582941" cy="1260085"/>
            <a:chOff x="4884354" y="1263210"/>
            <a:chExt cx="437206" cy="945064"/>
          </a:xfrm>
        </p:grpSpPr>
        <p:sp>
          <p:nvSpPr>
            <p:cNvPr id="22" name="Rectangle 21"/>
            <p:cNvSpPr>
              <a:spLocks noChangeArrowheads="1"/>
            </p:cNvSpPr>
            <p:nvPr/>
          </p:nvSpPr>
          <p:spPr bwMode="auto">
            <a:xfrm rot="1988943">
              <a:off x="4884354" y="1263210"/>
              <a:ext cx="134938" cy="744538"/>
            </a:xfrm>
            <a:prstGeom prst="rect">
              <a:avLst/>
            </a:prstGeom>
            <a:solidFill>
              <a:schemeClr val="accent4">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6" name="Rectangle 25"/>
            <p:cNvSpPr>
              <a:spLocks noChangeArrowheads="1"/>
            </p:cNvSpPr>
            <p:nvPr/>
          </p:nvSpPr>
          <p:spPr bwMode="auto">
            <a:xfrm rot="1988943">
              <a:off x="5196147" y="1463736"/>
              <a:ext cx="125413" cy="744538"/>
            </a:xfrm>
            <a:prstGeom prst="rect">
              <a:avLst/>
            </a:pr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0" name="Rectangle 29"/>
            <p:cNvSpPr>
              <a:spLocks noChangeArrowheads="1"/>
            </p:cNvSpPr>
            <p:nvPr/>
          </p:nvSpPr>
          <p:spPr bwMode="auto">
            <a:xfrm rot="1988943">
              <a:off x="4989063" y="1364775"/>
              <a:ext cx="236538" cy="744538"/>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08" name="Group 107"/>
          <p:cNvGrpSpPr/>
          <p:nvPr/>
        </p:nvGrpSpPr>
        <p:grpSpPr>
          <a:xfrm>
            <a:off x="5435482" y="3334352"/>
            <a:ext cx="582941" cy="1257968"/>
            <a:chOff x="4076611" y="2500764"/>
            <a:chExt cx="437206" cy="943476"/>
          </a:xfrm>
        </p:grpSpPr>
        <p:sp>
          <p:nvSpPr>
            <p:cNvPr id="23" name="Rectangle 22"/>
            <p:cNvSpPr>
              <a:spLocks noChangeArrowheads="1"/>
            </p:cNvSpPr>
            <p:nvPr/>
          </p:nvSpPr>
          <p:spPr bwMode="auto">
            <a:xfrm rot="1988943">
              <a:off x="4076611" y="2500764"/>
              <a:ext cx="134938" cy="742950"/>
            </a:xfrm>
            <a:prstGeom prst="rect">
              <a:avLst/>
            </a:prstGeom>
            <a:solidFill>
              <a:schemeClr val="accent2">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7" name="Rectangle 26"/>
            <p:cNvSpPr>
              <a:spLocks noChangeArrowheads="1"/>
            </p:cNvSpPr>
            <p:nvPr/>
          </p:nvSpPr>
          <p:spPr bwMode="auto">
            <a:xfrm rot="1988943">
              <a:off x="4388404" y="2701290"/>
              <a:ext cx="125413" cy="742950"/>
            </a:xfrm>
            <a:prstGeom prst="rect">
              <a:avLst/>
            </a:pr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1" name="Rectangle 30"/>
            <p:cNvSpPr>
              <a:spLocks noChangeArrowheads="1"/>
            </p:cNvSpPr>
            <p:nvPr/>
          </p:nvSpPr>
          <p:spPr bwMode="auto">
            <a:xfrm rot="1988943">
              <a:off x="4181319" y="2602329"/>
              <a:ext cx="236538" cy="742950"/>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09" name="Group 108"/>
          <p:cNvGrpSpPr/>
          <p:nvPr/>
        </p:nvGrpSpPr>
        <p:grpSpPr>
          <a:xfrm>
            <a:off x="5973689" y="2516639"/>
            <a:ext cx="582940" cy="1245267"/>
            <a:chOff x="4480266" y="1887479"/>
            <a:chExt cx="437205" cy="933950"/>
          </a:xfrm>
        </p:grpSpPr>
        <p:sp>
          <p:nvSpPr>
            <p:cNvPr id="24" name="Rectangle 23"/>
            <p:cNvSpPr>
              <a:spLocks noChangeArrowheads="1"/>
            </p:cNvSpPr>
            <p:nvPr/>
          </p:nvSpPr>
          <p:spPr bwMode="auto">
            <a:xfrm rot="1988943">
              <a:off x="4480266" y="1887479"/>
              <a:ext cx="134938" cy="733425"/>
            </a:xfrm>
            <a:prstGeom prst="rect">
              <a:avLst/>
            </a:prstGeom>
            <a:solidFill>
              <a:schemeClr val="accent3">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Rectangle 27"/>
            <p:cNvSpPr>
              <a:spLocks noChangeArrowheads="1"/>
            </p:cNvSpPr>
            <p:nvPr/>
          </p:nvSpPr>
          <p:spPr bwMode="auto">
            <a:xfrm rot="1988943">
              <a:off x="4792058" y="2088004"/>
              <a:ext cx="125413" cy="733425"/>
            </a:xfrm>
            <a:prstGeom prst="rect">
              <a:avLst/>
            </a:pr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2" name="Rectangle 31"/>
            <p:cNvSpPr>
              <a:spLocks noChangeArrowheads="1"/>
            </p:cNvSpPr>
            <p:nvPr/>
          </p:nvSpPr>
          <p:spPr bwMode="auto">
            <a:xfrm rot="1988943">
              <a:off x="4584974" y="1989043"/>
              <a:ext cx="236538" cy="733425"/>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sp>
        <p:nvSpPr>
          <p:cNvPr id="33" name="Freeform 32"/>
          <p:cNvSpPr>
            <a:spLocks/>
          </p:cNvSpPr>
          <p:nvPr/>
        </p:nvSpPr>
        <p:spPr bwMode="auto">
          <a:xfrm rot="1988943">
            <a:off x="4434383" y="5148533"/>
            <a:ext cx="662517" cy="571500"/>
          </a:xfrm>
          <a:custGeom>
            <a:avLst/>
            <a:gdLst>
              <a:gd name="T0" fmla="*/ 30 w 44"/>
              <a:gd name="T1" fmla="*/ 38 h 38"/>
              <a:gd name="T2" fmla="*/ 44 w 44"/>
              <a:gd name="T3" fmla="*/ 0 h 38"/>
              <a:gd name="T4" fmla="*/ 33 w 44"/>
              <a:gd name="T5" fmla="*/ 0 h 38"/>
              <a:gd name="T6" fmla="*/ 12 w 44"/>
              <a:gd name="T7" fmla="*/ 0 h 38"/>
              <a:gd name="T8" fmla="*/ 0 w 44"/>
              <a:gd name="T9" fmla="*/ 0 h 38"/>
              <a:gd name="T10" fmla="*/ 14 w 44"/>
              <a:gd name="T11" fmla="*/ 38 h 38"/>
              <a:gd name="T12" fmla="*/ 22 w 44"/>
              <a:gd name="T13" fmla="*/ 38 h 38"/>
              <a:gd name="T14" fmla="*/ 30 w 4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8">
                <a:moveTo>
                  <a:pt x="30" y="38"/>
                </a:moveTo>
                <a:cubicBezTo>
                  <a:pt x="44" y="0"/>
                  <a:pt x="44" y="0"/>
                  <a:pt x="44" y="0"/>
                </a:cubicBezTo>
                <a:cubicBezTo>
                  <a:pt x="42" y="2"/>
                  <a:pt x="36" y="2"/>
                  <a:pt x="33" y="0"/>
                </a:cubicBezTo>
                <a:cubicBezTo>
                  <a:pt x="28" y="4"/>
                  <a:pt x="16" y="4"/>
                  <a:pt x="12" y="0"/>
                </a:cubicBezTo>
                <a:cubicBezTo>
                  <a:pt x="7" y="2"/>
                  <a:pt x="2" y="2"/>
                  <a:pt x="0" y="0"/>
                </a:cubicBezTo>
                <a:cubicBezTo>
                  <a:pt x="14" y="38"/>
                  <a:pt x="14" y="38"/>
                  <a:pt x="14" y="38"/>
                </a:cubicBezTo>
                <a:cubicBezTo>
                  <a:pt x="17" y="38"/>
                  <a:pt x="19" y="38"/>
                  <a:pt x="22" y="38"/>
                </a:cubicBezTo>
                <a:cubicBezTo>
                  <a:pt x="25" y="38"/>
                  <a:pt x="28"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34" name="Freeform 33"/>
          <p:cNvSpPr>
            <a:spLocks/>
          </p:cNvSpPr>
          <p:nvPr/>
        </p:nvSpPr>
        <p:spPr bwMode="auto">
          <a:xfrm rot="1988943">
            <a:off x="4411668" y="5650275"/>
            <a:ext cx="239184" cy="285751"/>
          </a:xfrm>
          <a:custGeom>
            <a:avLst/>
            <a:gdLst>
              <a:gd name="T0" fmla="*/ 7 w 16"/>
              <a:gd name="T1" fmla="*/ 18 h 19"/>
              <a:gd name="T2" fmla="*/ 9 w 16"/>
              <a:gd name="T3" fmla="*/ 18 h 19"/>
              <a:gd name="T4" fmla="*/ 10 w 16"/>
              <a:gd name="T5" fmla="*/ 17 h 19"/>
              <a:gd name="T6" fmla="*/ 16 w 16"/>
              <a:gd name="T7" fmla="*/ 0 h 19"/>
              <a:gd name="T8" fmla="*/ 8 w 16"/>
              <a:gd name="T9" fmla="*/ 0 h 19"/>
              <a:gd name="T10" fmla="*/ 0 w 16"/>
              <a:gd name="T11" fmla="*/ 0 h 19"/>
              <a:gd name="T12" fmla="*/ 6 w 16"/>
              <a:gd name="T13" fmla="*/ 17 h 19"/>
              <a:gd name="T14" fmla="*/ 7 w 16"/>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7" y="18"/>
                </a:moveTo>
                <a:cubicBezTo>
                  <a:pt x="8" y="19"/>
                  <a:pt x="9" y="19"/>
                  <a:pt x="9" y="18"/>
                </a:cubicBezTo>
                <a:cubicBezTo>
                  <a:pt x="10" y="18"/>
                  <a:pt x="10" y="18"/>
                  <a:pt x="10" y="17"/>
                </a:cubicBezTo>
                <a:cubicBezTo>
                  <a:pt x="16" y="0"/>
                  <a:pt x="16" y="0"/>
                  <a:pt x="16" y="0"/>
                </a:cubicBezTo>
                <a:cubicBezTo>
                  <a:pt x="14" y="0"/>
                  <a:pt x="11" y="0"/>
                  <a:pt x="8" y="0"/>
                </a:cubicBezTo>
                <a:cubicBezTo>
                  <a:pt x="5" y="0"/>
                  <a:pt x="3" y="0"/>
                  <a:pt x="0" y="0"/>
                </a:cubicBezTo>
                <a:cubicBezTo>
                  <a:pt x="6" y="17"/>
                  <a:pt x="6" y="17"/>
                  <a:pt x="6" y="17"/>
                </a:cubicBezTo>
                <a:cubicBezTo>
                  <a:pt x="6" y="18"/>
                  <a:pt x="7" y="18"/>
                  <a:pt x="7" y="18"/>
                </a:cubicBezTo>
                <a:close/>
              </a:path>
            </a:pathLst>
          </a:custGeom>
          <a:solidFill>
            <a:srgbClr val="0026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Teardrop 55"/>
          <p:cNvSpPr>
            <a:spLocks noChangeAspect="1"/>
          </p:cNvSpPr>
          <p:nvPr/>
        </p:nvSpPr>
        <p:spPr>
          <a:xfrm rot="16200000">
            <a:off x="7365623" y="2078242"/>
            <a:ext cx="594301" cy="594301"/>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Teardrop 56"/>
          <p:cNvSpPr>
            <a:spLocks noChangeAspect="1"/>
          </p:cNvSpPr>
          <p:nvPr/>
        </p:nvSpPr>
        <p:spPr>
          <a:xfrm rot="5400000">
            <a:off x="5648995" y="1963832"/>
            <a:ext cx="594301" cy="594301"/>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Teardrop 57"/>
          <p:cNvSpPr>
            <a:spLocks noChangeAspect="1"/>
          </p:cNvSpPr>
          <p:nvPr/>
        </p:nvSpPr>
        <p:spPr>
          <a:xfrm rot="5400000">
            <a:off x="4585254" y="3604088"/>
            <a:ext cx="594301" cy="59430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Teardrop 58"/>
          <p:cNvSpPr>
            <a:spLocks noChangeAspect="1"/>
          </p:cNvSpPr>
          <p:nvPr/>
        </p:nvSpPr>
        <p:spPr>
          <a:xfrm rot="16200000">
            <a:off x="6282586" y="3724060"/>
            <a:ext cx="594301" cy="594301"/>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Oval 60"/>
          <p:cNvSpPr/>
          <p:nvPr/>
        </p:nvSpPr>
        <p:spPr>
          <a:xfrm>
            <a:off x="4614180" y="3633015"/>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Oval 61"/>
          <p:cNvSpPr>
            <a:spLocks noChangeAspect="1"/>
          </p:cNvSpPr>
          <p:nvPr/>
        </p:nvSpPr>
        <p:spPr>
          <a:xfrm>
            <a:off x="6311512" y="3752987"/>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Oval 62"/>
          <p:cNvSpPr>
            <a:spLocks noChangeAspect="1"/>
          </p:cNvSpPr>
          <p:nvPr/>
        </p:nvSpPr>
        <p:spPr>
          <a:xfrm>
            <a:off x="7394549" y="2107168"/>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Oval 63"/>
          <p:cNvSpPr>
            <a:spLocks noChangeAspect="1"/>
          </p:cNvSpPr>
          <p:nvPr/>
        </p:nvSpPr>
        <p:spPr>
          <a:xfrm>
            <a:off x="5677921" y="1992759"/>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Rectangle 65"/>
          <p:cNvSpPr/>
          <p:nvPr/>
        </p:nvSpPr>
        <p:spPr>
          <a:xfrm>
            <a:off x="7776187" y="3830892"/>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67" name="Group 66"/>
          <p:cNvGrpSpPr>
            <a:grpSpLocks noChangeAspect="1"/>
          </p:cNvGrpSpPr>
          <p:nvPr/>
        </p:nvGrpSpPr>
        <p:grpSpPr>
          <a:xfrm>
            <a:off x="7506200" y="2211732"/>
            <a:ext cx="323624" cy="327539"/>
            <a:chOff x="4525886" y="4183659"/>
            <a:chExt cx="558217" cy="564967"/>
          </a:xfrm>
        </p:grpSpPr>
        <p:sp>
          <p:nvSpPr>
            <p:cNvPr id="68" name="Oval 55"/>
            <p:cNvSpPr>
              <a:spLocks noChangeArrowheads="1"/>
            </p:cNvSpPr>
            <p:nvPr/>
          </p:nvSpPr>
          <p:spPr bwMode="auto">
            <a:xfrm>
              <a:off x="4525886" y="4387874"/>
              <a:ext cx="324888" cy="110546"/>
            </a:xfrm>
            <a:prstGeom prst="ellipse">
              <a:avLst/>
            </a:pr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Oval 59"/>
            <p:cNvSpPr>
              <a:spLocks noChangeArrowheads="1"/>
            </p:cNvSpPr>
            <p:nvPr/>
          </p:nvSpPr>
          <p:spPr bwMode="auto">
            <a:xfrm>
              <a:off x="4759215" y="4183659"/>
              <a:ext cx="324888" cy="109702"/>
            </a:xfrm>
            <a:prstGeom prst="ellipse">
              <a:avLst/>
            </a:pr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Line 60"/>
            <p:cNvSpPr>
              <a:spLocks noChangeShapeType="1"/>
            </p:cNvSpPr>
            <p:nvPr/>
          </p:nvSpPr>
          <p:spPr bwMode="auto">
            <a:xfrm flipV="1">
              <a:off x="4759215" y="4238510"/>
              <a:ext cx="0" cy="155271"/>
            </a:xfrm>
            <a:prstGeom prst="line">
              <a:avLst/>
            </a:prstGeom>
            <a:noFill/>
            <a:ln w="9525"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8" name="Group 77"/>
          <p:cNvGrpSpPr>
            <a:grpSpLocks noChangeAspect="1"/>
          </p:cNvGrpSpPr>
          <p:nvPr/>
        </p:nvGrpSpPr>
        <p:grpSpPr>
          <a:xfrm>
            <a:off x="6468947" y="3855432"/>
            <a:ext cx="221579" cy="331557"/>
            <a:chOff x="1068574" y="2664703"/>
            <a:chExt cx="461594" cy="690703"/>
          </a:xfrm>
        </p:grpSpPr>
        <p:sp>
          <p:nvSpPr>
            <p:cNvPr id="79"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4" name="Group 83"/>
          <p:cNvGrpSpPr>
            <a:grpSpLocks noChangeAspect="1"/>
          </p:cNvGrpSpPr>
          <p:nvPr/>
        </p:nvGrpSpPr>
        <p:grpSpPr>
          <a:xfrm>
            <a:off x="4743498" y="3757899"/>
            <a:ext cx="277813" cy="286680"/>
            <a:chOff x="4224785" y="1773473"/>
            <a:chExt cx="381476" cy="393651"/>
          </a:xfrm>
        </p:grpSpPr>
        <p:sp>
          <p:nvSpPr>
            <p:cNvPr id="85" name="Rectangle 49"/>
            <p:cNvSpPr>
              <a:spLocks noChangeArrowheads="1"/>
            </p:cNvSpPr>
            <p:nvPr/>
          </p:nvSpPr>
          <p:spPr bwMode="auto">
            <a:xfrm>
              <a:off x="4333778" y="1773473"/>
              <a:ext cx="158852" cy="38264"/>
            </a:xfrm>
            <a:prstGeom prst="rect">
              <a:avLst/>
            </a:pr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7"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90"/>
          <p:cNvGrpSpPr>
            <a:grpSpLocks noChangeAspect="1"/>
          </p:cNvGrpSpPr>
          <p:nvPr/>
        </p:nvGrpSpPr>
        <p:grpSpPr>
          <a:xfrm>
            <a:off x="5755464" y="2081387"/>
            <a:ext cx="381363" cy="359192"/>
            <a:chOff x="3898919" y="1776431"/>
            <a:chExt cx="610600" cy="575104"/>
          </a:xfrm>
        </p:grpSpPr>
        <p:sp>
          <p:nvSpPr>
            <p:cNvPr id="92" name="Freeform 272"/>
            <p:cNvSpPr>
              <a:spLocks/>
            </p:cNvSpPr>
            <p:nvPr/>
          </p:nvSpPr>
          <p:spPr bwMode="auto">
            <a:xfrm>
              <a:off x="3898919" y="1980442"/>
              <a:ext cx="610600" cy="166723"/>
            </a:xfrm>
            <a:custGeom>
              <a:avLst/>
              <a:gdLst>
                <a:gd name="T0" fmla="*/ 624 w 721"/>
                <a:gd name="T1" fmla="*/ 166 h 197"/>
                <a:gd name="T2" fmla="*/ 360 w 721"/>
                <a:gd name="T3" fmla="*/ 197 h 197"/>
                <a:gd name="T4" fmla="*/ 0 w 721"/>
                <a:gd name="T5" fmla="*/ 99 h 197"/>
                <a:gd name="T6" fmla="*/ 360 w 721"/>
                <a:gd name="T7" fmla="*/ 0 h 197"/>
                <a:gd name="T8" fmla="*/ 721 w 721"/>
                <a:gd name="T9" fmla="*/ 99 h 197"/>
                <a:gd name="T10" fmla="*/ 669 w 721"/>
                <a:gd name="T11" fmla="*/ 149 h 197"/>
              </a:gdLst>
              <a:ahLst/>
              <a:cxnLst>
                <a:cxn ang="0">
                  <a:pos x="T0" y="T1"/>
                </a:cxn>
                <a:cxn ang="0">
                  <a:pos x="T2" y="T3"/>
                </a:cxn>
                <a:cxn ang="0">
                  <a:pos x="T4" y="T5"/>
                </a:cxn>
                <a:cxn ang="0">
                  <a:pos x="T6" y="T7"/>
                </a:cxn>
                <a:cxn ang="0">
                  <a:pos x="T8" y="T9"/>
                </a:cxn>
                <a:cxn ang="0">
                  <a:pos x="T10" y="T11"/>
                </a:cxn>
              </a:cxnLst>
              <a:rect l="0" t="0" r="r" b="b"/>
              <a:pathLst>
                <a:path w="721" h="197">
                  <a:moveTo>
                    <a:pt x="624" y="166"/>
                  </a:moveTo>
                  <a:cubicBezTo>
                    <a:pt x="558" y="185"/>
                    <a:pt x="465" y="197"/>
                    <a:pt x="360" y="197"/>
                  </a:cubicBezTo>
                  <a:cubicBezTo>
                    <a:pt x="161" y="197"/>
                    <a:pt x="0" y="153"/>
                    <a:pt x="0" y="99"/>
                  </a:cubicBezTo>
                  <a:cubicBezTo>
                    <a:pt x="0" y="44"/>
                    <a:pt x="161" y="0"/>
                    <a:pt x="360" y="0"/>
                  </a:cubicBezTo>
                  <a:cubicBezTo>
                    <a:pt x="559" y="0"/>
                    <a:pt x="721" y="44"/>
                    <a:pt x="721" y="99"/>
                  </a:cubicBezTo>
                  <a:cubicBezTo>
                    <a:pt x="721" y="117"/>
                    <a:pt x="702" y="135"/>
                    <a:pt x="669" y="149"/>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273"/>
            <p:cNvSpPr>
              <a:spLocks/>
            </p:cNvSpPr>
            <p:nvPr/>
          </p:nvSpPr>
          <p:spPr bwMode="auto">
            <a:xfrm>
              <a:off x="4031222" y="1776431"/>
              <a:ext cx="365715" cy="575104"/>
            </a:xfrm>
            <a:custGeom>
              <a:avLst/>
              <a:gdLst>
                <a:gd name="T0" fmla="*/ 26 w 432"/>
                <a:gd name="T1" fmla="*/ 494 h 679"/>
                <a:gd name="T2" fmla="*/ 119 w 432"/>
                <a:gd name="T3" fmla="*/ 290 h 679"/>
                <a:gd name="T4" fmla="*/ 385 w 432"/>
                <a:gd name="T5" fmla="*/ 28 h 679"/>
                <a:gd name="T6" fmla="*/ 290 w 432"/>
                <a:gd name="T7" fmla="*/ 389 h 679"/>
                <a:gd name="T8" fmla="*/ 24 w 432"/>
                <a:gd name="T9" fmla="*/ 652 h 679"/>
                <a:gd name="T10" fmla="*/ 13 w 432"/>
                <a:gd name="T11" fmla="*/ 540 h 679"/>
              </a:gdLst>
              <a:ahLst/>
              <a:cxnLst>
                <a:cxn ang="0">
                  <a:pos x="T0" y="T1"/>
                </a:cxn>
                <a:cxn ang="0">
                  <a:pos x="T2" y="T3"/>
                </a:cxn>
                <a:cxn ang="0">
                  <a:pos x="T4" y="T5"/>
                </a:cxn>
                <a:cxn ang="0">
                  <a:pos x="T6" y="T7"/>
                </a:cxn>
                <a:cxn ang="0">
                  <a:pos x="T8" y="T9"/>
                </a:cxn>
                <a:cxn ang="0">
                  <a:pos x="T10" y="T11"/>
                </a:cxn>
              </a:cxnLst>
              <a:rect l="0" t="0" r="r" b="b"/>
              <a:pathLst>
                <a:path w="432" h="679">
                  <a:moveTo>
                    <a:pt x="26" y="494"/>
                  </a:moveTo>
                  <a:cubicBezTo>
                    <a:pt x="45" y="434"/>
                    <a:pt x="77" y="363"/>
                    <a:pt x="119" y="290"/>
                  </a:cubicBezTo>
                  <a:cubicBezTo>
                    <a:pt x="219" y="118"/>
                    <a:pt x="338" y="0"/>
                    <a:pt x="385" y="28"/>
                  </a:cubicBezTo>
                  <a:cubicBezTo>
                    <a:pt x="432" y="55"/>
                    <a:pt x="389" y="217"/>
                    <a:pt x="290" y="389"/>
                  </a:cubicBezTo>
                  <a:cubicBezTo>
                    <a:pt x="190" y="561"/>
                    <a:pt x="71" y="679"/>
                    <a:pt x="24" y="652"/>
                  </a:cubicBezTo>
                  <a:cubicBezTo>
                    <a:pt x="2" y="639"/>
                    <a:pt x="0" y="598"/>
                    <a:pt x="13" y="540"/>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274"/>
            <p:cNvSpPr>
              <a:spLocks/>
            </p:cNvSpPr>
            <p:nvPr/>
          </p:nvSpPr>
          <p:spPr bwMode="auto">
            <a:xfrm>
              <a:off x="4011502" y="1790055"/>
              <a:ext cx="385434" cy="561480"/>
            </a:xfrm>
            <a:custGeom>
              <a:avLst/>
              <a:gdLst>
                <a:gd name="T0" fmla="*/ 173 w 455"/>
                <a:gd name="T1" fmla="*/ 81 h 663"/>
                <a:gd name="T2" fmla="*/ 313 w 455"/>
                <a:gd name="T3" fmla="*/ 274 h 663"/>
                <a:gd name="T4" fmla="*/ 408 w 455"/>
                <a:gd name="T5" fmla="*/ 636 h 663"/>
                <a:gd name="T6" fmla="*/ 142 w 455"/>
                <a:gd name="T7" fmla="*/ 373 h 663"/>
                <a:gd name="T8" fmla="*/ 47 w 455"/>
                <a:gd name="T9" fmla="*/ 12 h 663"/>
                <a:gd name="T10" fmla="*/ 138 w 455"/>
                <a:gd name="T11" fmla="*/ 48 h 663"/>
              </a:gdLst>
              <a:ahLst/>
              <a:cxnLst>
                <a:cxn ang="0">
                  <a:pos x="T0" y="T1"/>
                </a:cxn>
                <a:cxn ang="0">
                  <a:pos x="T2" y="T3"/>
                </a:cxn>
                <a:cxn ang="0">
                  <a:pos x="T4" y="T5"/>
                </a:cxn>
                <a:cxn ang="0">
                  <a:pos x="T6" y="T7"/>
                </a:cxn>
                <a:cxn ang="0">
                  <a:pos x="T8" y="T9"/>
                </a:cxn>
                <a:cxn ang="0">
                  <a:pos x="T10" y="T11"/>
                </a:cxn>
              </a:cxnLst>
              <a:rect l="0" t="0" r="r" b="b"/>
              <a:pathLst>
                <a:path w="455" h="663">
                  <a:moveTo>
                    <a:pt x="173" y="81"/>
                  </a:moveTo>
                  <a:cubicBezTo>
                    <a:pt x="218" y="128"/>
                    <a:pt x="267" y="196"/>
                    <a:pt x="313" y="274"/>
                  </a:cubicBezTo>
                  <a:cubicBezTo>
                    <a:pt x="412" y="447"/>
                    <a:pt x="455" y="609"/>
                    <a:pt x="408" y="636"/>
                  </a:cubicBezTo>
                  <a:cubicBezTo>
                    <a:pt x="361" y="663"/>
                    <a:pt x="242" y="545"/>
                    <a:pt x="142" y="373"/>
                  </a:cubicBezTo>
                  <a:cubicBezTo>
                    <a:pt x="43" y="201"/>
                    <a:pt x="0" y="39"/>
                    <a:pt x="47" y="12"/>
                  </a:cubicBezTo>
                  <a:cubicBezTo>
                    <a:pt x="67" y="0"/>
                    <a:pt x="100" y="14"/>
                    <a:pt x="138" y="48"/>
                  </a:cubicBezTo>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5" name="Oval 275"/>
            <p:cNvSpPr>
              <a:spLocks noChangeArrowheads="1"/>
            </p:cNvSpPr>
            <p:nvPr/>
          </p:nvSpPr>
          <p:spPr bwMode="auto">
            <a:xfrm>
              <a:off x="4426696" y="2094100"/>
              <a:ext cx="40516" cy="40516"/>
            </a:xfrm>
            <a:prstGeom prst="ellipse">
              <a:avLst/>
            </a:pr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6" name="Oval 276"/>
            <p:cNvSpPr>
              <a:spLocks noChangeArrowheads="1"/>
            </p:cNvSpPr>
            <p:nvPr/>
          </p:nvSpPr>
          <p:spPr bwMode="auto">
            <a:xfrm>
              <a:off x="4026920" y="2193776"/>
              <a:ext cx="40516" cy="40874"/>
            </a:xfrm>
            <a:prstGeom prst="ellipse">
              <a:avLst/>
            </a:pr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7" name="Freeform 277"/>
            <p:cNvSpPr>
              <a:spLocks/>
            </p:cNvSpPr>
            <p:nvPr/>
          </p:nvSpPr>
          <p:spPr bwMode="auto">
            <a:xfrm>
              <a:off x="4123367" y="1823758"/>
              <a:ext cx="40516" cy="40516"/>
            </a:xfrm>
            <a:custGeom>
              <a:avLst/>
              <a:gdLst>
                <a:gd name="T0" fmla="*/ 48 w 48"/>
                <a:gd name="T1" fmla="*/ 24 h 48"/>
                <a:gd name="T2" fmla="*/ 40 w 48"/>
                <a:gd name="T3" fmla="*/ 42 h 48"/>
                <a:gd name="T4" fmla="*/ 24 w 48"/>
                <a:gd name="T5" fmla="*/ 48 h 48"/>
                <a:gd name="T6" fmla="*/ 0 w 48"/>
                <a:gd name="T7" fmla="*/ 24 h 48"/>
                <a:gd name="T8" fmla="*/ 24 w 48"/>
                <a:gd name="T9" fmla="*/ 0 h 48"/>
                <a:gd name="T10" fmla="*/ 48 w 48"/>
                <a:gd name="T11" fmla="*/ 24 h 48"/>
              </a:gdLst>
              <a:ahLst/>
              <a:cxnLst>
                <a:cxn ang="0">
                  <a:pos x="T0" y="T1"/>
                </a:cxn>
                <a:cxn ang="0">
                  <a:pos x="T2" y="T3"/>
                </a:cxn>
                <a:cxn ang="0">
                  <a:pos x="T4" y="T5"/>
                </a:cxn>
                <a:cxn ang="0">
                  <a:pos x="T6" y="T7"/>
                </a:cxn>
                <a:cxn ang="0">
                  <a:pos x="T8" y="T9"/>
                </a:cxn>
                <a:cxn ang="0">
                  <a:pos x="T10" y="T11"/>
                </a:cxn>
              </a:cxnLst>
              <a:rect l="0" t="0" r="r" b="b"/>
              <a:pathLst>
                <a:path w="48" h="48">
                  <a:moveTo>
                    <a:pt x="48" y="24"/>
                  </a:moveTo>
                  <a:cubicBezTo>
                    <a:pt x="48" y="31"/>
                    <a:pt x="45" y="37"/>
                    <a:pt x="40" y="42"/>
                  </a:cubicBezTo>
                  <a:cubicBezTo>
                    <a:pt x="36" y="46"/>
                    <a:pt x="30" y="48"/>
                    <a:pt x="24" y="48"/>
                  </a:cubicBezTo>
                  <a:cubicBezTo>
                    <a:pt x="11" y="48"/>
                    <a:pt x="0" y="37"/>
                    <a:pt x="0" y="24"/>
                  </a:cubicBezTo>
                  <a:cubicBezTo>
                    <a:pt x="0" y="11"/>
                    <a:pt x="11" y="0"/>
                    <a:pt x="24" y="0"/>
                  </a:cubicBezTo>
                  <a:cubicBezTo>
                    <a:pt x="37" y="0"/>
                    <a:pt x="48" y="11"/>
                    <a:pt x="48" y="24"/>
                  </a:cubicBezTo>
                  <a:close/>
                </a:path>
              </a:pathLst>
            </a:custGeom>
            <a:noFill/>
            <a:ln w="952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98" name="Rectangle 97"/>
          <p:cNvSpPr/>
          <p:nvPr/>
        </p:nvSpPr>
        <p:spPr>
          <a:xfrm>
            <a:off x="6981876" y="3752766"/>
            <a:ext cx="625171" cy="584391"/>
          </a:xfrm>
          <a:prstGeom prst="rect">
            <a:avLst/>
          </a:prstGeom>
        </p:spPr>
        <p:txBody>
          <a:bodyPr wrap="none" lIns="0" tIns="0" rIns="0" bIns="0">
            <a:spAutoFit/>
          </a:bodyPr>
          <a:lstStyle/>
          <a:p>
            <a:pPr>
              <a:lnSpc>
                <a:spcPct val="89000"/>
              </a:lnSpc>
            </a:pPr>
            <a:r>
              <a:rPr lang="en-US" sz="4267" dirty="0"/>
              <a:t>02</a:t>
            </a:r>
          </a:p>
        </p:txBody>
      </p:sp>
      <p:sp>
        <p:nvSpPr>
          <p:cNvPr id="99" name="Rectangle 98"/>
          <p:cNvSpPr/>
          <p:nvPr/>
        </p:nvSpPr>
        <p:spPr>
          <a:xfrm>
            <a:off x="8836659" y="2203896"/>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0" name="Rectangle 99"/>
          <p:cNvSpPr/>
          <p:nvPr/>
        </p:nvSpPr>
        <p:spPr>
          <a:xfrm>
            <a:off x="8042348" y="2125770"/>
            <a:ext cx="625171" cy="584391"/>
          </a:xfrm>
          <a:prstGeom prst="rect">
            <a:avLst/>
          </a:prstGeom>
        </p:spPr>
        <p:txBody>
          <a:bodyPr wrap="none" lIns="0" tIns="0" rIns="0" bIns="0">
            <a:spAutoFit/>
          </a:bodyPr>
          <a:lstStyle/>
          <a:p>
            <a:pPr>
              <a:lnSpc>
                <a:spcPct val="89000"/>
              </a:lnSpc>
            </a:pPr>
            <a:r>
              <a:rPr lang="en-US" sz="4267" dirty="0"/>
              <a:t>04</a:t>
            </a:r>
          </a:p>
        </p:txBody>
      </p:sp>
      <p:sp>
        <p:nvSpPr>
          <p:cNvPr id="101" name="Rectangle 100"/>
          <p:cNvSpPr/>
          <p:nvPr/>
        </p:nvSpPr>
        <p:spPr>
          <a:xfrm>
            <a:off x="1312935" y="3677452"/>
            <a:ext cx="2434501"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2" name="Rectangle 101"/>
          <p:cNvSpPr/>
          <p:nvPr/>
        </p:nvSpPr>
        <p:spPr>
          <a:xfrm>
            <a:off x="3840190" y="3614041"/>
            <a:ext cx="625171" cy="584391"/>
          </a:xfrm>
          <a:prstGeom prst="rect">
            <a:avLst/>
          </a:prstGeom>
        </p:spPr>
        <p:txBody>
          <a:bodyPr wrap="none" lIns="0" tIns="0" rIns="0" bIns="0">
            <a:spAutoFit/>
          </a:bodyPr>
          <a:lstStyle/>
          <a:p>
            <a:pPr algn="r">
              <a:lnSpc>
                <a:spcPct val="89000"/>
              </a:lnSpc>
            </a:pPr>
            <a:r>
              <a:rPr lang="en-US" sz="4267" dirty="0"/>
              <a:t>01</a:t>
            </a:r>
          </a:p>
        </p:txBody>
      </p:sp>
      <p:sp>
        <p:nvSpPr>
          <p:cNvPr id="103" name="Rectangle 102"/>
          <p:cNvSpPr/>
          <p:nvPr/>
        </p:nvSpPr>
        <p:spPr>
          <a:xfrm>
            <a:off x="2426472" y="2036846"/>
            <a:ext cx="2434501"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4" name="Rectangle 103"/>
          <p:cNvSpPr/>
          <p:nvPr/>
        </p:nvSpPr>
        <p:spPr>
          <a:xfrm>
            <a:off x="4953727" y="1973435"/>
            <a:ext cx="625171" cy="584391"/>
          </a:xfrm>
          <a:prstGeom prst="rect">
            <a:avLst/>
          </a:prstGeom>
        </p:spPr>
        <p:txBody>
          <a:bodyPr wrap="none" lIns="0" tIns="0" rIns="0" bIns="0">
            <a:spAutoFit/>
          </a:bodyPr>
          <a:lstStyle/>
          <a:p>
            <a:pPr algn="r">
              <a:lnSpc>
                <a:spcPct val="89000"/>
              </a:lnSpc>
            </a:pPr>
            <a:r>
              <a:rPr lang="en-US" sz="4267" dirty="0"/>
              <a:t>03</a:t>
            </a:r>
          </a:p>
        </p:txBody>
      </p:sp>
    </p:spTree>
    <p:extLst>
      <p:ext uri="{BB962C8B-B14F-4D97-AF65-F5344CB8AC3E}">
        <p14:creationId xmlns:p14="http://schemas.microsoft.com/office/powerpoint/2010/main" val="29561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fade">
                                      <p:cBhvr>
                                        <p:cTn id="19" dur="500"/>
                                        <p:tgtEl>
                                          <p:spTgt spid="10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500"/>
                                        <p:tgtEl>
                                          <p:spTgt spid="98"/>
                                        </p:tgtEl>
                                      </p:cBhvr>
                                    </p:animEffect>
                                  </p:childTnLst>
                                </p:cTn>
                              </p:par>
                              <p:par>
                                <p:cTn id="40" presetID="10" presetClass="entr" presetSubtype="0" fill="hold"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fade">
                                      <p:cBhvr>
                                        <p:cTn id="59" dur="500"/>
                                        <p:tgtEl>
                                          <p:spTgt spid="10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500"/>
                                        <p:tgtEl>
                                          <p:spTgt spid="9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fade">
                                      <p:cBhvr>
                                        <p:cTn id="8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1" grpId="0" animBg="1"/>
      <p:bldP spid="62" grpId="0" animBg="1"/>
      <p:bldP spid="63" grpId="0" animBg="1"/>
      <p:bldP spid="64" grpId="0" animBg="1"/>
      <p:bldP spid="66" grpId="0"/>
      <p:bldP spid="98" grpId="0"/>
      <p:bldP spid="99" grpId="0"/>
      <p:bldP spid="100" grpId="0"/>
      <p:bldP spid="101" grpId="0"/>
      <p:bldP spid="102" grpId="0"/>
      <p:bldP spid="103" grpId="0"/>
      <p:bldP spid="10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7561763" y="4131734"/>
            <a:ext cx="1990548" cy="1990548"/>
          </a:xfrm>
          <a:prstGeom prst="ellipse">
            <a:avLst/>
          </a:prstGeom>
          <a:solidFill>
            <a:schemeClr val="accent6">
              <a:alpha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Freeform 19"/>
          <p:cNvSpPr/>
          <p:nvPr/>
        </p:nvSpPr>
        <p:spPr>
          <a:xfrm>
            <a:off x="8219009" y="5389761"/>
            <a:ext cx="682747" cy="1500491"/>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err="1"/>
              <a:t>Xxxx</a:t>
            </a:r>
            <a:r>
              <a:rPr lang="en-US" dirty="0"/>
              <a:t> xxx </a:t>
            </a:r>
            <a:r>
              <a:rPr lang="en-US" dirty="0" err="1"/>
              <a:t>xxxxx</a:t>
            </a:r>
            <a:r>
              <a:rPr lang="en-US" dirty="0"/>
              <a:t> xxx </a:t>
            </a:r>
            <a:r>
              <a:rPr lang="en-US" dirty="0" err="1"/>
              <a:t>xxxxxx</a:t>
            </a:r>
            <a:endParaRPr lang="en-US" dirty="0"/>
          </a:p>
        </p:txBody>
      </p:sp>
      <p:sp>
        <p:nvSpPr>
          <p:cNvPr id="3" name="Text Placeholder 2"/>
          <p:cNvSpPr>
            <a:spLocks noGrp="1"/>
          </p:cNvSpPr>
          <p:nvPr>
            <p:ph type="body" sz="quarter" idx="10"/>
          </p:nvPr>
        </p:nvSpPr>
        <p:spPr/>
        <p:txBody>
          <a:bodyPr/>
          <a:lstStyle/>
          <a:p>
            <a:r>
              <a:rPr lang="en-US" dirty="0"/>
              <a:t>x </a:t>
            </a:r>
            <a:r>
              <a:rPr lang="en-US" dirty="0" err="1"/>
              <a:t>x</a:t>
            </a:r>
            <a:r>
              <a:rPr lang="en-US" dirty="0"/>
              <a:t> </a:t>
            </a:r>
            <a:r>
              <a:rPr lang="en-US" dirty="0" err="1"/>
              <a:t>xxxx</a:t>
            </a:r>
            <a:r>
              <a:rPr lang="en-US" dirty="0"/>
              <a:t> xxx </a:t>
            </a:r>
            <a:r>
              <a:rPr lang="en-US" dirty="0" err="1"/>
              <a:t>xxx</a:t>
            </a:r>
            <a:r>
              <a:rPr lang="en-US" dirty="0"/>
              <a:t> </a:t>
            </a:r>
            <a:r>
              <a:rPr lang="en-US" dirty="0" err="1"/>
              <a:t>xxxx</a:t>
            </a:r>
            <a:r>
              <a:rPr lang="en-US" dirty="0"/>
              <a:t> </a:t>
            </a:r>
            <a:r>
              <a:rPr lang="en-US" dirty="0" err="1"/>
              <a:t>xxxx</a:t>
            </a:r>
            <a:r>
              <a:rPr lang="en-US" dirty="0"/>
              <a:t> </a:t>
            </a:r>
            <a:r>
              <a:rPr lang="en-US" dirty="0" err="1"/>
              <a:t>xxxx</a:t>
            </a:r>
            <a:endParaRPr lang="en-US" dirty="0"/>
          </a:p>
        </p:txBody>
      </p:sp>
      <p:sp>
        <p:nvSpPr>
          <p:cNvPr id="12" name="Oval 11"/>
          <p:cNvSpPr/>
          <p:nvPr/>
        </p:nvSpPr>
        <p:spPr>
          <a:xfrm>
            <a:off x="4300124" y="4763910"/>
            <a:ext cx="1534369" cy="1534369"/>
          </a:xfrm>
          <a:prstGeom prst="ellipse">
            <a:avLst/>
          </a:prstGeom>
          <a:solidFill>
            <a:schemeClr val="accent3">
              <a:alpha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Freeform 12"/>
          <p:cNvSpPr/>
          <p:nvPr/>
        </p:nvSpPr>
        <p:spPr>
          <a:xfrm>
            <a:off x="4806747" y="5733633"/>
            <a:ext cx="526280" cy="1156620"/>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p:cNvSpPr/>
          <p:nvPr/>
        </p:nvSpPr>
        <p:spPr>
          <a:xfrm>
            <a:off x="491874" y="4002357"/>
            <a:ext cx="2083905" cy="2083907"/>
          </a:xfrm>
          <a:prstGeom prst="ellipse">
            <a:avLst/>
          </a:prstGeom>
          <a:solidFill>
            <a:schemeClr val="accent1">
              <a:alpha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Freeform 9"/>
          <p:cNvSpPr/>
          <p:nvPr/>
        </p:nvSpPr>
        <p:spPr>
          <a:xfrm>
            <a:off x="1179946" y="5319388"/>
            <a:ext cx="714767" cy="1570864"/>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Oval 4"/>
          <p:cNvSpPr/>
          <p:nvPr/>
        </p:nvSpPr>
        <p:spPr>
          <a:xfrm>
            <a:off x="1924534" y="2613463"/>
            <a:ext cx="3086133" cy="3086135"/>
          </a:xfrm>
          <a:prstGeom prst="ellipse">
            <a:avLst/>
          </a:prstGeom>
          <a:solidFill>
            <a:schemeClr val="accent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Freeform 5"/>
          <p:cNvSpPr/>
          <p:nvPr/>
        </p:nvSpPr>
        <p:spPr>
          <a:xfrm>
            <a:off x="2943526" y="4563901"/>
            <a:ext cx="1058525" cy="2326352"/>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Oval 14"/>
          <p:cNvSpPr/>
          <p:nvPr/>
        </p:nvSpPr>
        <p:spPr>
          <a:xfrm>
            <a:off x="5283201" y="2911608"/>
            <a:ext cx="2870993" cy="2870993"/>
          </a:xfrm>
          <a:prstGeom prst="ellipse">
            <a:avLst/>
          </a:prstGeom>
          <a:solidFill>
            <a:schemeClr val="accent4"/>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Freeform 15"/>
          <p:cNvSpPr/>
          <p:nvPr/>
        </p:nvSpPr>
        <p:spPr>
          <a:xfrm>
            <a:off x="6231156" y="4726077"/>
            <a:ext cx="984733" cy="2164177"/>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Oval 21"/>
          <p:cNvSpPr/>
          <p:nvPr/>
        </p:nvSpPr>
        <p:spPr>
          <a:xfrm>
            <a:off x="8534401" y="1852810"/>
            <a:ext cx="3635023" cy="3635023"/>
          </a:xfrm>
          <a:prstGeom prst="ellipse">
            <a:avLst/>
          </a:prstGeom>
          <a:solidFill>
            <a:schemeClr val="bg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Freeform 22"/>
          <p:cNvSpPr/>
          <p:nvPr/>
        </p:nvSpPr>
        <p:spPr>
          <a:xfrm>
            <a:off x="9734627" y="4150146"/>
            <a:ext cx="1246791" cy="2740108"/>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2235200" y="3595800"/>
            <a:ext cx="2438400" cy="984821"/>
          </a:xfrm>
          <a:prstGeom prst="rect">
            <a:avLst/>
          </a:prstGeom>
        </p:spPr>
        <p:txBody>
          <a:bodyPr wrap="square" lIns="243840" rIns="243840" bIns="97536">
            <a:spAutoFit/>
          </a:bodyPr>
          <a:lstStyle/>
          <a:p>
            <a:pPr algn="ctr">
              <a:lnSpc>
                <a:spcPct val="89000"/>
              </a:lnSpc>
            </a:pPr>
            <a:r>
              <a:rPr lang="en-US" sz="3200" dirty="0">
                <a:solidFill>
                  <a:schemeClr val="bg1"/>
                </a:solidFill>
              </a:rPr>
              <a:t>xxx X </a:t>
            </a:r>
            <a:r>
              <a:rPr lang="en-US" sz="3200" dirty="0" err="1">
                <a:solidFill>
                  <a:schemeClr val="bg1"/>
                </a:solidFill>
              </a:rPr>
              <a:t>x</a:t>
            </a:r>
            <a:endParaRPr lang="en-US" sz="3200" dirty="0">
              <a:solidFill>
                <a:schemeClr val="bg1"/>
              </a:solidFill>
            </a:endParaRPr>
          </a:p>
          <a:p>
            <a:pPr algn="ctr">
              <a:lnSpc>
                <a:spcPct val="89000"/>
              </a:lnSpc>
            </a:pP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endParaRPr lang="en-US" sz="1467" dirty="0">
              <a:solidFill>
                <a:schemeClr val="bg1"/>
              </a:solidFill>
            </a:endParaRPr>
          </a:p>
        </p:txBody>
      </p:sp>
      <p:sp>
        <p:nvSpPr>
          <p:cNvPr id="25" name="Rectangle 24"/>
          <p:cNvSpPr/>
          <p:nvPr/>
        </p:nvSpPr>
        <p:spPr>
          <a:xfrm>
            <a:off x="5499496" y="3778951"/>
            <a:ext cx="2438400" cy="984821"/>
          </a:xfrm>
          <a:prstGeom prst="rect">
            <a:avLst/>
          </a:prstGeom>
        </p:spPr>
        <p:txBody>
          <a:bodyPr wrap="square" lIns="243840" rIns="243840" bIns="97536">
            <a:spAutoFit/>
          </a:bodyPr>
          <a:lstStyle/>
          <a:p>
            <a:pPr algn="ctr">
              <a:lnSpc>
                <a:spcPct val="89000"/>
              </a:lnSpc>
            </a:pPr>
            <a:r>
              <a:rPr lang="en-US" sz="3200" dirty="0">
                <a:solidFill>
                  <a:schemeClr val="bg1"/>
                </a:solidFill>
              </a:rPr>
              <a:t>xxx Xxx</a:t>
            </a:r>
          </a:p>
          <a:p>
            <a:pPr algn="ctr">
              <a:lnSpc>
                <a:spcPct val="89000"/>
              </a:lnSpc>
            </a:pP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endParaRPr lang="en-US" sz="1467" dirty="0">
              <a:solidFill>
                <a:schemeClr val="bg1"/>
              </a:solidFill>
            </a:endParaRPr>
          </a:p>
        </p:txBody>
      </p:sp>
      <p:sp>
        <p:nvSpPr>
          <p:cNvPr id="26" name="Rectangle 25"/>
          <p:cNvSpPr/>
          <p:nvPr/>
        </p:nvSpPr>
        <p:spPr>
          <a:xfrm>
            <a:off x="9132711" y="3020068"/>
            <a:ext cx="2438400" cy="984821"/>
          </a:xfrm>
          <a:prstGeom prst="rect">
            <a:avLst/>
          </a:prstGeom>
        </p:spPr>
        <p:txBody>
          <a:bodyPr wrap="square" lIns="243840" rIns="243840" bIns="97536">
            <a:spAutoFit/>
          </a:bodyPr>
          <a:lstStyle/>
          <a:p>
            <a:pPr algn="ctr">
              <a:lnSpc>
                <a:spcPct val="89000"/>
              </a:lnSpc>
            </a:pPr>
            <a:r>
              <a:rPr lang="en-US" sz="3200" dirty="0">
                <a:solidFill>
                  <a:schemeClr val="bg1"/>
                </a:solidFill>
              </a:rPr>
              <a:t>xxx </a:t>
            </a:r>
            <a:r>
              <a:rPr lang="en-US" sz="3200" dirty="0" err="1">
                <a:solidFill>
                  <a:schemeClr val="bg1"/>
                </a:solidFill>
              </a:rPr>
              <a:t>Xxxxx</a:t>
            </a:r>
            <a:endParaRPr lang="en-US" sz="3200" dirty="0">
              <a:solidFill>
                <a:schemeClr val="bg1"/>
              </a:solidFill>
            </a:endParaRPr>
          </a:p>
          <a:p>
            <a:pPr algn="ctr">
              <a:lnSpc>
                <a:spcPct val="89000"/>
              </a:lnSpc>
            </a:pP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endParaRPr lang="en-US" sz="1467" dirty="0">
              <a:solidFill>
                <a:schemeClr val="bg1"/>
              </a:solidFill>
            </a:endParaRPr>
          </a:p>
        </p:txBody>
      </p:sp>
      <p:sp>
        <p:nvSpPr>
          <p:cNvPr id="27" name="Rectangle 26"/>
          <p:cNvSpPr/>
          <p:nvPr/>
        </p:nvSpPr>
        <p:spPr>
          <a:xfrm>
            <a:off x="564449" y="1566337"/>
            <a:ext cx="4064000" cy="637739"/>
          </a:xfrm>
          <a:prstGeom prst="rect">
            <a:avLst/>
          </a:prstGeom>
        </p:spPr>
        <p:txBody>
          <a:bodyPr wrap="square" lIns="243840" rIns="243840" bIns="97536">
            <a:spAutoFit/>
          </a:bodyPr>
          <a:lstStyle/>
          <a:p>
            <a:pPr>
              <a:lnSpc>
                <a:spcPct val="89000"/>
              </a:lnSpc>
            </a:pPr>
            <a:r>
              <a:rPr lang="en-US" sz="2133" dirty="0" err="1"/>
              <a:t>Xxxxxxxxxxxxx</a:t>
            </a:r>
            <a:r>
              <a:rPr lang="en-US" sz="2133" dirty="0"/>
              <a:t>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7202" y="2960797"/>
            <a:ext cx="931333" cy="540927"/>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2797" y="3119767"/>
            <a:ext cx="431801" cy="616859"/>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97911" y="2225719"/>
            <a:ext cx="508000" cy="573924"/>
          </a:xfrm>
          <a:prstGeom prst="rect">
            <a:avLst/>
          </a:prstGeom>
        </p:spPr>
      </p:pic>
    </p:spTree>
    <p:extLst>
      <p:ext uri="{BB962C8B-B14F-4D97-AF65-F5344CB8AC3E}">
        <p14:creationId xmlns:p14="http://schemas.microsoft.com/office/powerpoint/2010/main" val="288393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53" presetClass="entr" presetSubtype="16"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22" presetClass="entr" presetSubtype="4" fill="hold" grpId="0" nodeType="withEffect">
                                  <p:stCondLst>
                                    <p:cond delay="3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4"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22" presetClass="entr" presetSubtype="4" fill="hold" grpId="0" nodeType="withEffect">
                                  <p:stCondLst>
                                    <p:cond delay="90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22" presetClass="entr" presetSubtype="4" fill="hold" grpId="0" nodeType="withEffect">
                                  <p:stCondLst>
                                    <p:cond delay="120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10" presetClass="entr" presetSubtype="0" fill="hold" grpId="0" nodeType="withEffect">
                                  <p:stCondLst>
                                    <p:cond delay="12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22" presetClass="entr" presetSubtype="4" fill="hold" grpId="0" nodeType="withEffect">
                                  <p:stCondLst>
                                    <p:cond delay="150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2" grpId="0" animBg="1"/>
      <p:bldP spid="13" grpId="0" animBg="1"/>
      <p:bldP spid="9" grpId="0" animBg="1"/>
      <p:bldP spid="10" grpId="0" animBg="1"/>
      <p:bldP spid="5" grpId="0" animBg="1"/>
      <p:bldP spid="6" grpId="0" animBg="1"/>
      <p:bldP spid="15" grpId="0" animBg="1"/>
      <p:bldP spid="16" grpId="0" animBg="1"/>
      <p:bldP spid="22" grpId="0" animBg="1"/>
      <p:bldP spid="23" grpId="0" animBg="1"/>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5349459" y="2024212"/>
            <a:ext cx="2314658" cy="387121"/>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15 xx </a:t>
            </a:r>
          </a:p>
        </p:txBody>
      </p:sp>
      <p:sp>
        <p:nvSpPr>
          <p:cNvPr id="58" name="Rounded Rectangle 57"/>
          <p:cNvSpPr/>
          <p:nvPr/>
        </p:nvSpPr>
        <p:spPr>
          <a:xfrm>
            <a:off x="5349459" y="2409532"/>
            <a:ext cx="3493752" cy="387121"/>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25 xx </a:t>
            </a:r>
          </a:p>
        </p:txBody>
      </p:sp>
      <p:sp>
        <p:nvSpPr>
          <p:cNvPr id="59" name="Rounded Rectangle 58"/>
          <p:cNvSpPr/>
          <p:nvPr/>
        </p:nvSpPr>
        <p:spPr>
          <a:xfrm>
            <a:off x="5349459" y="2794852"/>
            <a:ext cx="5793686" cy="387121"/>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45 xx </a:t>
            </a:r>
          </a:p>
        </p:txBody>
      </p:sp>
      <p:sp>
        <p:nvSpPr>
          <p:cNvPr id="40" name="Rounded Rectangle 39"/>
          <p:cNvSpPr/>
          <p:nvPr/>
        </p:nvSpPr>
        <p:spPr>
          <a:xfrm>
            <a:off x="5349459" y="4656398"/>
            <a:ext cx="3073279" cy="387121"/>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22 xx </a:t>
            </a:r>
          </a:p>
        </p:txBody>
      </p:sp>
      <p:sp>
        <p:nvSpPr>
          <p:cNvPr id="41" name="Rounded Rectangle 40"/>
          <p:cNvSpPr/>
          <p:nvPr/>
        </p:nvSpPr>
        <p:spPr>
          <a:xfrm>
            <a:off x="5349459" y="5041718"/>
            <a:ext cx="5196220" cy="387121"/>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36 xx </a:t>
            </a:r>
          </a:p>
        </p:txBody>
      </p:sp>
      <p:sp>
        <p:nvSpPr>
          <p:cNvPr id="42" name="Rounded Rectangle 41"/>
          <p:cNvSpPr/>
          <p:nvPr/>
        </p:nvSpPr>
        <p:spPr>
          <a:xfrm>
            <a:off x="5349459" y="5427038"/>
            <a:ext cx="3872745" cy="387121"/>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31 xx </a:t>
            </a:r>
          </a:p>
        </p:txBody>
      </p:sp>
      <p:sp useBgFill="1">
        <p:nvSpPr>
          <p:cNvPr id="61" name="Rectangle 60"/>
          <p:cNvSpPr/>
          <p:nvPr/>
        </p:nvSpPr>
        <p:spPr bwMode="hidden">
          <a:xfrm>
            <a:off x="-150395" y="1631940"/>
            <a:ext cx="5739063" cy="451018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X xx xxx </a:t>
            </a:r>
            <a:r>
              <a:rPr lang="en-US" dirty="0" err="1"/>
              <a:t>xxxxx</a:t>
            </a:r>
            <a:r>
              <a:rPr lang="en-US" dirty="0"/>
              <a:t> xxx </a:t>
            </a:r>
            <a:r>
              <a:rPr lang="en-US" dirty="0" err="1"/>
              <a:t>xxxx</a:t>
            </a:r>
            <a:r>
              <a:rPr lang="en-US" dirty="0"/>
              <a:t> </a:t>
            </a:r>
            <a:r>
              <a:rPr lang="en-US" dirty="0" err="1"/>
              <a:t>xxxx</a:t>
            </a:r>
            <a:endParaRPr lang="en-US" dirty="0"/>
          </a:p>
        </p:txBody>
      </p:sp>
      <p:grpSp>
        <p:nvGrpSpPr>
          <p:cNvPr id="24" name="Group 23"/>
          <p:cNvGrpSpPr/>
          <p:nvPr/>
        </p:nvGrpSpPr>
        <p:grpSpPr>
          <a:xfrm>
            <a:off x="4493373" y="1186108"/>
            <a:ext cx="2188824" cy="2455170"/>
            <a:chOff x="812424" y="1494618"/>
            <a:chExt cx="3873875" cy="4163359"/>
          </a:xfrm>
        </p:grpSpPr>
        <p:sp>
          <p:nvSpPr>
            <p:cNvPr id="3" name="Oval 2"/>
            <p:cNvSpPr/>
            <p:nvPr/>
          </p:nvSpPr>
          <p:spPr>
            <a:xfrm>
              <a:off x="812424" y="1969150"/>
              <a:ext cx="3873875" cy="368882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327562" y="1494618"/>
              <a:ext cx="843600" cy="644497"/>
              <a:chOff x="4988865" y="-1121022"/>
              <a:chExt cx="561534" cy="451088"/>
            </a:xfrm>
            <a:solidFill>
              <a:schemeClr val="bg1">
                <a:lumMod val="85000"/>
              </a:schemeClr>
            </a:solidFill>
          </p:grpSpPr>
          <p:sp>
            <p:nvSpPr>
              <p:cNvPr id="5" name="Rounded Rectangle 4"/>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rot="2540731">
              <a:off x="3798330" y="2025364"/>
              <a:ext cx="843600" cy="644497"/>
              <a:chOff x="4988865" y="-1121022"/>
              <a:chExt cx="561534" cy="451088"/>
            </a:xfrm>
            <a:solidFill>
              <a:schemeClr val="bg1">
                <a:lumMod val="85000"/>
              </a:schemeClr>
            </a:solidFill>
          </p:grpSpPr>
          <p:sp>
            <p:nvSpPr>
              <p:cNvPr id="8" name="Rounded Rectangle 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10" name="Oval 9"/>
            <p:cNvSpPr/>
            <p:nvPr/>
          </p:nvSpPr>
          <p:spPr>
            <a:xfrm>
              <a:off x="1030402" y="2176717"/>
              <a:ext cx="3437920" cy="327369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c 14"/>
            <p:cNvSpPr/>
            <p:nvPr/>
          </p:nvSpPr>
          <p:spPr>
            <a:xfrm>
              <a:off x="1952896" y="3053882"/>
              <a:ext cx="1597576" cy="1519362"/>
            </a:xfrm>
            <a:prstGeom prst="arc">
              <a:avLst>
                <a:gd name="adj1" fmla="val 16200000"/>
                <a:gd name="adj2" fmla="val 11705187"/>
              </a:avLst>
            </a:prstGeom>
            <a:ln w="139700" cap="rnd">
              <a:solidFill>
                <a:schemeClr val="tx2"/>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1629868" y="2746669"/>
              <a:ext cx="2243632" cy="2133788"/>
            </a:xfrm>
            <a:prstGeom prst="arc">
              <a:avLst>
                <a:gd name="adj1" fmla="val 16200000"/>
                <a:gd name="adj2" fmla="val 3439859"/>
              </a:avLst>
            </a:prstGeom>
            <a:ln w="139700" cap="rnd">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a:off x="1314072" y="2448543"/>
              <a:ext cx="2870578" cy="2730040"/>
            </a:xfrm>
            <a:prstGeom prst="arc">
              <a:avLst>
                <a:gd name="adj1" fmla="val 16200000"/>
                <a:gd name="adj2" fmla="val 533991"/>
              </a:avLst>
            </a:prstGeom>
            <a:ln w="139700" cap="rn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Rectangle 27"/>
          <p:cNvSpPr/>
          <p:nvPr/>
        </p:nvSpPr>
        <p:spPr>
          <a:xfrm>
            <a:off x="1457455" y="3348405"/>
            <a:ext cx="2624399" cy="674031"/>
          </a:xfrm>
          <a:prstGeom prst="rect">
            <a:avLst/>
          </a:prstGeom>
        </p:spPr>
        <p:txBody>
          <a:bodyPr wrap="square">
            <a:spAutoFit/>
          </a:bodyPr>
          <a:lstStyle/>
          <a:p>
            <a:pPr>
              <a:lnSpc>
                <a:spcPct val="90000"/>
              </a:lnSpc>
            </a:pPr>
            <a:r>
              <a:rPr lang="en-US" sz="1800" dirty="0"/>
              <a:t>Xx x </a:t>
            </a:r>
            <a:r>
              <a:rPr lang="en-US" sz="1800" dirty="0" err="1"/>
              <a:t>xxxxx</a:t>
            </a:r>
            <a:r>
              <a:rPr lang="en-US" sz="1800" dirty="0"/>
              <a:t> </a:t>
            </a:r>
          </a:p>
          <a:p>
            <a:pPr>
              <a:lnSpc>
                <a:spcPct val="90000"/>
              </a:lnSpc>
            </a:pPr>
            <a:r>
              <a:rPr lang="en-US" sz="1200" dirty="0"/>
              <a:t>X </a:t>
            </a:r>
            <a:r>
              <a:rPr lang="en-US" sz="1200" dirty="0" err="1"/>
              <a:t>x</a:t>
            </a:r>
            <a:r>
              <a:rPr lang="en-US" sz="1200" dirty="0"/>
              <a:t> </a:t>
            </a:r>
            <a:r>
              <a:rPr lang="en-US" sz="1200" dirty="0" err="1"/>
              <a:t>xxxx</a:t>
            </a:r>
            <a:r>
              <a:rPr lang="en-US" sz="1200" dirty="0"/>
              <a:t> x </a:t>
            </a:r>
            <a:r>
              <a:rPr lang="en-US" sz="1200" dirty="0" err="1"/>
              <a:t>xxxxxx</a:t>
            </a:r>
            <a:r>
              <a:rPr lang="en-US" sz="1200" dirty="0"/>
              <a:t> xxx </a:t>
            </a:r>
            <a:r>
              <a:rPr lang="en-US" sz="1200" dirty="0" err="1"/>
              <a:t>xxxxxxx</a:t>
            </a:r>
            <a:r>
              <a:rPr lang="en-US" sz="1200" dirty="0"/>
              <a:t> xxx </a:t>
            </a:r>
            <a:r>
              <a:rPr lang="en-US" sz="1200" dirty="0" err="1"/>
              <a:t>xxxx</a:t>
            </a:r>
            <a:r>
              <a:rPr lang="en-US" sz="1200" dirty="0"/>
              <a:t> x </a:t>
            </a:r>
            <a:r>
              <a:rPr lang="en-US" sz="1200" dirty="0" err="1"/>
              <a:t>x</a:t>
            </a:r>
            <a:endParaRPr lang="en-US" sz="1200" dirty="0"/>
          </a:p>
        </p:txBody>
      </p:sp>
      <p:sp>
        <p:nvSpPr>
          <p:cNvPr id="29" name="Rectangle 28"/>
          <p:cNvSpPr/>
          <p:nvPr/>
        </p:nvSpPr>
        <p:spPr>
          <a:xfrm>
            <a:off x="8586658" y="4119367"/>
            <a:ext cx="2650564" cy="480131"/>
          </a:xfrm>
          <a:prstGeom prst="rect">
            <a:avLst/>
          </a:prstGeom>
        </p:spPr>
        <p:txBody>
          <a:bodyPr wrap="square">
            <a:spAutoFit/>
          </a:bodyPr>
          <a:lstStyle/>
          <a:p>
            <a:pPr algn="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
        <p:nvSpPr>
          <p:cNvPr id="30" name="Rectangle 29"/>
          <p:cNvSpPr/>
          <p:nvPr/>
        </p:nvSpPr>
        <p:spPr>
          <a:xfrm>
            <a:off x="1457455" y="4330684"/>
            <a:ext cx="2624399" cy="674031"/>
          </a:xfrm>
          <a:prstGeom prst="rect">
            <a:avLst/>
          </a:prstGeom>
        </p:spPr>
        <p:txBody>
          <a:bodyPr wrap="square">
            <a:spAutoFit/>
          </a:bodyPr>
          <a:lstStyle/>
          <a:p>
            <a:pPr>
              <a:lnSpc>
                <a:spcPct val="90000"/>
              </a:lnSpc>
            </a:pPr>
            <a:r>
              <a:rPr lang="en-US" sz="1800" dirty="0"/>
              <a:t>Xx </a:t>
            </a:r>
            <a:r>
              <a:rPr lang="en-US" sz="1800" dirty="0" err="1"/>
              <a:t>xxxxx</a:t>
            </a:r>
            <a:r>
              <a:rPr lang="en-US" sz="1800" dirty="0"/>
              <a:t> x </a:t>
            </a:r>
            <a:r>
              <a:rPr lang="en-US" sz="1800" dirty="0" err="1"/>
              <a:t>xxxxx</a:t>
            </a:r>
            <a:endParaRPr lang="en-US" sz="1800" dirty="0"/>
          </a:p>
          <a:p>
            <a:pPr>
              <a:lnSpc>
                <a:spcPct val="90000"/>
              </a:lnSpc>
            </a:pPr>
            <a:r>
              <a:rPr lang="en-US" sz="1200" dirty="0" err="1"/>
              <a:t>Xxxxx</a:t>
            </a:r>
            <a:r>
              <a:rPr lang="en-US" sz="1200" dirty="0"/>
              <a:t> xxx </a:t>
            </a:r>
            <a:r>
              <a:rPr lang="en-US" sz="1200" dirty="0" err="1"/>
              <a:t>xxxx</a:t>
            </a:r>
            <a:r>
              <a:rPr lang="en-US" sz="1200" dirty="0"/>
              <a:t> </a:t>
            </a:r>
            <a:r>
              <a:rPr lang="en-US" sz="1200" dirty="0" err="1"/>
              <a:t>xxxxx</a:t>
            </a:r>
            <a:r>
              <a:rPr lang="en-US" sz="1200" dirty="0"/>
              <a:t> xx </a:t>
            </a:r>
            <a:r>
              <a:rPr lang="en-US" sz="1200" dirty="0" err="1"/>
              <a:t>xxxx</a:t>
            </a:r>
            <a:r>
              <a:rPr lang="en-US" sz="1200" dirty="0"/>
              <a:t> </a:t>
            </a:r>
            <a:r>
              <a:rPr lang="en-US" sz="1200" dirty="0" err="1"/>
              <a:t>xxxx</a:t>
            </a:r>
            <a:r>
              <a:rPr lang="en-US" sz="1200" dirty="0"/>
              <a:t> </a:t>
            </a:r>
            <a:r>
              <a:rPr lang="en-US" sz="1200" dirty="0" err="1"/>
              <a:t>xxxxxx</a:t>
            </a:r>
            <a:r>
              <a:rPr lang="en-US" sz="1200" dirty="0"/>
              <a:t> </a:t>
            </a:r>
            <a:r>
              <a:rPr lang="en-US" sz="1200" dirty="0" err="1"/>
              <a:t>xxxxxx</a:t>
            </a:r>
            <a:endParaRPr lang="en-US" sz="1200" dirty="0"/>
          </a:p>
        </p:txBody>
      </p:sp>
      <p:sp>
        <p:nvSpPr>
          <p:cNvPr id="31" name="Rectangle 30"/>
          <p:cNvSpPr/>
          <p:nvPr/>
        </p:nvSpPr>
        <p:spPr>
          <a:xfrm>
            <a:off x="1457455" y="5270158"/>
            <a:ext cx="2624399" cy="674031"/>
          </a:xfrm>
          <a:prstGeom prst="rect">
            <a:avLst/>
          </a:prstGeom>
        </p:spPr>
        <p:txBody>
          <a:bodyPr wrap="square">
            <a:spAutoFit/>
          </a:bodyPr>
          <a:lstStyle/>
          <a:p>
            <a:pPr>
              <a:lnSpc>
                <a:spcPct val="90000"/>
              </a:lnSpc>
            </a:pPr>
            <a:r>
              <a:rPr lang="en-US" sz="1800" dirty="0"/>
              <a:t>Xx xxx </a:t>
            </a:r>
            <a:r>
              <a:rPr lang="en-US" sz="1800" dirty="0" err="1"/>
              <a:t>xxxxxxxx</a:t>
            </a:r>
            <a:r>
              <a:rPr lang="en-US" sz="1800" dirty="0"/>
              <a:t> </a:t>
            </a:r>
          </a:p>
          <a:p>
            <a:pPr>
              <a:lnSpc>
                <a:spcPct val="90000"/>
              </a:lnSpc>
            </a:pPr>
            <a:r>
              <a:rPr lang="en-US" sz="1200" dirty="0"/>
              <a:t>Xx </a:t>
            </a:r>
            <a:r>
              <a:rPr lang="en-US" sz="1200" dirty="0" err="1"/>
              <a:t>xx</a:t>
            </a:r>
            <a:r>
              <a:rPr lang="en-US" sz="1200" dirty="0"/>
              <a:t> </a:t>
            </a:r>
            <a:r>
              <a:rPr lang="en-US" sz="1200" dirty="0" err="1"/>
              <a:t>xxxx</a:t>
            </a:r>
            <a:r>
              <a:rPr lang="en-US" sz="1200" dirty="0"/>
              <a:t> </a:t>
            </a:r>
            <a:r>
              <a:rPr lang="en-US" sz="1200" dirty="0" err="1"/>
              <a:t>xxxxxxxxx</a:t>
            </a:r>
            <a:r>
              <a:rPr lang="en-US" sz="1200" dirty="0"/>
              <a:t> </a:t>
            </a:r>
            <a:r>
              <a:rPr lang="en-US" sz="1200" dirty="0" err="1"/>
              <a:t>xxxxx</a:t>
            </a:r>
            <a:r>
              <a:rPr lang="en-US" sz="1200" dirty="0"/>
              <a:t> </a:t>
            </a:r>
            <a:r>
              <a:rPr lang="en-US" sz="1200" dirty="0" err="1"/>
              <a:t>xxxxxxxxxx</a:t>
            </a:r>
            <a:r>
              <a:rPr lang="en-US" sz="1200" dirty="0"/>
              <a:t> x</a:t>
            </a:r>
          </a:p>
        </p:txBody>
      </p:sp>
      <p:sp>
        <p:nvSpPr>
          <p:cNvPr id="32" name="Rectangle 31"/>
          <p:cNvSpPr/>
          <p:nvPr/>
        </p:nvSpPr>
        <p:spPr>
          <a:xfrm>
            <a:off x="1457455" y="2471580"/>
            <a:ext cx="2624399" cy="674031"/>
          </a:xfrm>
          <a:prstGeom prst="rect">
            <a:avLst/>
          </a:prstGeom>
        </p:spPr>
        <p:txBody>
          <a:bodyPr wrap="square">
            <a:spAutoFit/>
          </a:bodyPr>
          <a:lstStyle/>
          <a:p>
            <a:pPr>
              <a:lnSpc>
                <a:spcPct val="90000"/>
              </a:lnSpc>
            </a:pPr>
            <a:r>
              <a:rPr lang="en-US" sz="1800" dirty="0" err="1"/>
              <a:t>Xxxxxx</a:t>
            </a:r>
            <a:endParaRPr lang="en-US" sz="1800" dirty="0"/>
          </a:p>
          <a:p>
            <a:pPr>
              <a:lnSpc>
                <a:spcPct val="90000"/>
              </a:lnSpc>
            </a:pPr>
            <a:r>
              <a:rPr lang="en-US" sz="1200" dirty="0"/>
              <a:t>Xx </a:t>
            </a:r>
            <a:r>
              <a:rPr lang="en-US" sz="1200" dirty="0" err="1"/>
              <a:t>xx</a:t>
            </a:r>
            <a:r>
              <a:rPr lang="en-US" sz="1200" dirty="0"/>
              <a:t> xxx </a:t>
            </a:r>
            <a:r>
              <a:rPr lang="en-US" sz="1200" dirty="0" err="1"/>
              <a:t>xxxxxxxx</a:t>
            </a:r>
            <a:r>
              <a:rPr lang="en-US" sz="1200" dirty="0"/>
              <a:t> xxx </a:t>
            </a:r>
            <a:r>
              <a:rPr lang="en-US" sz="1200" dirty="0" err="1"/>
              <a:t>xxx</a:t>
            </a:r>
            <a:r>
              <a:rPr lang="en-US" sz="1200" dirty="0"/>
              <a:t> xx xxx </a:t>
            </a:r>
            <a:r>
              <a:rPr lang="en-US" sz="1200" dirty="0" err="1"/>
              <a:t>xxxx</a:t>
            </a:r>
            <a:r>
              <a:rPr lang="en-US" sz="1200" dirty="0"/>
              <a:t> xx </a:t>
            </a:r>
            <a:r>
              <a:rPr lang="en-US" sz="1200" dirty="0" err="1"/>
              <a:t>xxxxx</a:t>
            </a:r>
            <a:endParaRPr lang="en-US" sz="1200" dirty="0"/>
          </a:p>
        </p:txBody>
      </p:sp>
      <p:sp>
        <p:nvSpPr>
          <p:cNvPr id="33" name="Rectangle 32"/>
          <p:cNvSpPr/>
          <p:nvPr/>
        </p:nvSpPr>
        <p:spPr>
          <a:xfrm>
            <a:off x="1457455" y="1585531"/>
            <a:ext cx="2624399" cy="674031"/>
          </a:xfrm>
          <a:prstGeom prst="rect">
            <a:avLst/>
          </a:prstGeom>
        </p:spPr>
        <p:txBody>
          <a:bodyPr wrap="square">
            <a:spAutoFit/>
          </a:bodyPr>
          <a:lstStyle/>
          <a:p>
            <a:pPr>
              <a:lnSpc>
                <a:spcPct val="90000"/>
              </a:lnSpc>
            </a:pPr>
            <a:r>
              <a:rPr lang="en-US" sz="1800" dirty="0" err="1"/>
              <a:t>Xxxxxxxx</a:t>
            </a:r>
            <a:r>
              <a:rPr lang="en-US" sz="1800" dirty="0"/>
              <a:t> xx</a:t>
            </a:r>
          </a:p>
          <a:p>
            <a:pPr>
              <a:lnSpc>
                <a:spcPct val="90000"/>
              </a:lnSpc>
            </a:pPr>
            <a:r>
              <a:rPr lang="en-US" sz="1200" dirty="0" err="1"/>
              <a:t>Xxxxx</a:t>
            </a:r>
            <a:r>
              <a:rPr lang="en-US" sz="1200" dirty="0"/>
              <a:t> </a:t>
            </a:r>
            <a:r>
              <a:rPr lang="en-US" sz="1200" dirty="0" err="1"/>
              <a:t>xxxx</a:t>
            </a:r>
            <a:r>
              <a:rPr lang="en-US" sz="1200" dirty="0"/>
              <a:t> </a:t>
            </a:r>
            <a:r>
              <a:rPr lang="en-US" sz="1200" dirty="0" err="1"/>
              <a:t>xxxx</a:t>
            </a:r>
            <a:r>
              <a:rPr lang="en-US" sz="1200" dirty="0"/>
              <a:t> xx </a:t>
            </a:r>
            <a:r>
              <a:rPr lang="en-US" sz="1200" dirty="0" err="1"/>
              <a:t>Xx</a:t>
            </a:r>
            <a:r>
              <a:rPr lang="en-US" sz="1200" dirty="0"/>
              <a:t> x </a:t>
            </a:r>
            <a:r>
              <a:rPr lang="en-US" sz="1200" dirty="0" err="1"/>
              <a:t>xxxxx</a:t>
            </a:r>
            <a:r>
              <a:rPr lang="en-US" sz="1200" dirty="0"/>
              <a:t> </a:t>
            </a:r>
            <a:r>
              <a:rPr lang="en-US" sz="1200" dirty="0" err="1"/>
              <a:t>xxxx</a:t>
            </a:r>
            <a:r>
              <a:rPr lang="en-US" sz="1200" dirty="0"/>
              <a:t> </a:t>
            </a:r>
            <a:r>
              <a:rPr lang="en-US" sz="1200" dirty="0" err="1"/>
              <a:t>xxxxxxx</a:t>
            </a:r>
            <a:r>
              <a:rPr lang="en-US" sz="1200" dirty="0"/>
              <a:t> Xx x </a:t>
            </a:r>
            <a:r>
              <a:rPr lang="en-US" sz="1200" dirty="0" err="1"/>
              <a:t>xxxxxxxx</a:t>
            </a:r>
            <a:r>
              <a:rPr lang="en-US" sz="1200" dirty="0"/>
              <a:t> xx</a:t>
            </a:r>
          </a:p>
        </p:txBody>
      </p:sp>
      <p:grpSp>
        <p:nvGrpSpPr>
          <p:cNvPr id="16" name="Group 15"/>
          <p:cNvGrpSpPr/>
          <p:nvPr/>
        </p:nvGrpSpPr>
        <p:grpSpPr>
          <a:xfrm>
            <a:off x="718408" y="3373895"/>
            <a:ext cx="623050" cy="623050"/>
            <a:chOff x="718408" y="3247559"/>
            <a:chExt cx="623050" cy="623050"/>
          </a:xfrm>
        </p:grpSpPr>
        <p:sp>
          <p:nvSpPr>
            <p:cNvPr id="25" name="Oval 24"/>
            <p:cNvSpPr/>
            <p:nvPr/>
          </p:nvSpPr>
          <p:spPr>
            <a:xfrm>
              <a:off x="718408" y="3247559"/>
              <a:ext cx="623050" cy="6230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598" y="3368602"/>
              <a:ext cx="390670" cy="380964"/>
            </a:xfrm>
            <a:prstGeom prst="rect">
              <a:avLst/>
            </a:prstGeom>
          </p:spPr>
        </p:pic>
      </p:grpSp>
      <p:grpSp>
        <p:nvGrpSpPr>
          <p:cNvPr id="11" name="Group 10"/>
          <p:cNvGrpSpPr/>
          <p:nvPr/>
        </p:nvGrpSpPr>
        <p:grpSpPr>
          <a:xfrm>
            <a:off x="718408" y="1611021"/>
            <a:ext cx="623050" cy="623050"/>
            <a:chOff x="718408" y="1484685"/>
            <a:chExt cx="623050" cy="623050"/>
          </a:xfrm>
        </p:grpSpPr>
        <p:sp>
          <p:nvSpPr>
            <p:cNvPr id="20" name="Oval 19"/>
            <p:cNvSpPr/>
            <p:nvPr/>
          </p:nvSpPr>
          <p:spPr>
            <a:xfrm>
              <a:off x="718408" y="1484685"/>
              <a:ext cx="623050" cy="6230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806" y="1641500"/>
              <a:ext cx="366254" cy="309420"/>
            </a:xfrm>
            <a:prstGeom prst="rect">
              <a:avLst/>
            </a:prstGeom>
          </p:spPr>
        </p:pic>
      </p:grpSp>
      <p:grpSp>
        <p:nvGrpSpPr>
          <p:cNvPr id="13" name="Group 12"/>
          <p:cNvGrpSpPr/>
          <p:nvPr/>
        </p:nvGrpSpPr>
        <p:grpSpPr>
          <a:xfrm>
            <a:off x="718408" y="2497070"/>
            <a:ext cx="623050" cy="623050"/>
            <a:chOff x="718408" y="2370734"/>
            <a:chExt cx="623050" cy="623050"/>
          </a:xfrm>
        </p:grpSpPr>
        <p:sp>
          <p:nvSpPr>
            <p:cNvPr id="23" name="Oval 22"/>
            <p:cNvSpPr/>
            <p:nvPr/>
          </p:nvSpPr>
          <p:spPr>
            <a:xfrm>
              <a:off x="718408" y="2370734"/>
              <a:ext cx="623050" cy="6230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174" y="2476500"/>
              <a:ext cx="411518" cy="411518"/>
            </a:xfrm>
            <a:prstGeom prst="rect">
              <a:avLst/>
            </a:prstGeom>
          </p:spPr>
        </p:pic>
      </p:grpSp>
      <p:grpSp>
        <p:nvGrpSpPr>
          <p:cNvPr id="17" name="Group 16"/>
          <p:cNvGrpSpPr/>
          <p:nvPr/>
        </p:nvGrpSpPr>
        <p:grpSpPr>
          <a:xfrm>
            <a:off x="718408" y="4356174"/>
            <a:ext cx="623050" cy="623050"/>
            <a:chOff x="718408" y="4229838"/>
            <a:chExt cx="623050" cy="623050"/>
          </a:xfrm>
        </p:grpSpPr>
        <p:sp>
          <p:nvSpPr>
            <p:cNvPr id="26" name="Oval 25"/>
            <p:cNvSpPr/>
            <p:nvPr/>
          </p:nvSpPr>
          <p:spPr>
            <a:xfrm>
              <a:off x="718408" y="4229838"/>
              <a:ext cx="623050" cy="62305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6288" y="4419203"/>
              <a:ext cx="467290" cy="244320"/>
            </a:xfrm>
            <a:prstGeom prst="rect">
              <a:avLst/>
            </a:prstGeom>
          </p:spPr>
        </p:pic>
      </p:grpSp>
      <p:grpSp>
        <p:nvGrpSpPr>
          <p:cNvPr id="60" name="Group 59"/>
          <p:cNvGrpSpPr/>
          <p:nvPr/>
        </p:nvGrpSpPr>
        <p:grpSpPr>
          <a:xfrm>
            <a:off x="718408" y="5295648"/>
            <a:ext cx="623050" cy="623050"/>
            <a:chOff x="718408" y="5169312"/>
            <a:chExt cx="623050" cy="623050"/>
          </a:xfrm>
        </p:grpSpPr>
        <p:sp>
          <p:nvSpPr>
            <p:cNvPr id="27" name="Oval 26"/>
            <p:cNvSpPr/>
            <p:nvPr/>
          </p:nvSpPr>
          <p:spPr>
            <a:xfrm>
              <a:off x="718408" y="5169312"/>
              <a:ext cx="623050" cy="62305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4821" y="5306902"/>
              <a:ext cx="290224" cy="347870"/>
            </a:xfrm>
            <a:prstGeom prst="rect">
              <a:avLst/>
            </a:prstGeom>
          </p:spPr>
        </p:pic>
      </p:grpSp>
      <p:grpSp>
        <p:nvGrpSpPr>
          <p:cNvPr id="43" name="Group 42"/>
          <p:cNvGrpSpPr/>
          <p:nvPr/>
        </p:nvGrpSpPr>
        <p:grpSpPr>
          <a:xfrm>
            <a:off x="4493373" y="3839113"/>
            <a:ext cx="2188824" cy="2455170"/>
            <a:chOff x="812424" y="1494618"/>
            <a:chExt cx="3873875" cy="4163359"/>
          </a:xfrm>
        </p:grpSpPr>
        <p:sp>
          <p:nvSpPr>
            <p:cNvPr id="44" name="Oval 43"/>
            <p:cNvSpPr/>
            <p:nvPr/>
          </p:nvSpPr>
          <p:spPr>
            <a:xfrm>
              <a:off x="812424" y="1969150"/>
              <a:ext cx="3873875" cy="368882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p:cNvGrpSpPr/>
            <p:nvPr/>
          </p:nvGrpSpPr>
          <p:grpSpPr>
            <a:xfrm>
              <a:off x="2327562" y="1494618"/>
              <a:ext cx="843600" cy="644497"/>
              <a:chOff x="4988865" y="-1121022"/>
              <a:chExt cx="561534" cy="451088"/>
            </a:xfrm>
            <a:solidFill>
              <a:schemeClr val="bg1">
                <a:lumMod val="85000"/>
              </a:schemeClr>
            </a:solidFill>
          </p:grpSpPr>
          <p:sp>
            <p:nvSpPr>
              <p:cNvPr id="53" name="Rounded Rectangle 5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rot="2540731">
              <a:off x="3798330" y="2025364"/>
              <a:ext cx="843600" cy="644497"/>
              <a:chOff x="4988865" y="-1121022"/>
              <a:chExt cx="561534" cy="451088"/>
            </a:xfrm>
            <a:solidFill>
              <a:schemeClr val="bg1">
                <a:lumMod val="85000"/>
              </a:schemeClr>
            </a:solidFill>
          </p:grpSpPr>
          <p:sp>
            <p:nvSpPr>
              <p:cNvPr id="51" name="Rounded Rectangle 5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47" name="Oval 46"/>
            <p:cNvSpPr/>
            <p:nvPr/>
          </p:nvSpPr>
          <p:spPr>
            <a:xfrm>
              <a:off x="1030402" y="2176717"/>
              <a:ext cx="3437920" cy="327369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Arc 47"/>
            <p:cNvSpPr/>
            <p:nvPr/>
          </p:nvSpPr>
          <p:spPr>
            <a:xfrm>
              <a:off x="1952897" y="3053882"/>
              <a:ext cx="1597575" cy="1519361"/>
            </a:xfrm>
            <a:prstGeom prst="arc">
              <a:avLst>
                <a:gd name="adj1" fmla="val 16200000"/>
                <a:gd name="adj2" fmla="val 6763314"/>
              </a:avLst>
            </a:prstGeom>
            <a:ln w="139700" cap="rnd">
              <a:solidFill>
                <a:schemeClr val="tx2"/>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1629869" y="2746670"/>
              <a:ext cx="2243632" cy="2133788"/>
            </a:xfrm>
            <a:prstGeom prst="arc">
              <a:avLst>
                <a:gd name="adj1" fmla="val 16200000"/>
                <a:gd name="adj2" fmla="val 8614748"/>
              </a:avLst>
            </a:prstGeom>
            <a:ln w="139700" cap="rnd">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1314072" y="2448543"/>
              <a:ext cx="2870578" cy="2730040"/>
            </a:xfrm>
            <a:prstGeom prst="arc">
              <a:avLst>
                <a:gd name="adj1" fmla="val 16200000"/>
                <a:gd name="adj2" fmla="val 1994397"/>
              </a:avLst>
            </a:prstGeom>
            <a:ln w="139700" cap="rn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ectangle 55"/>
          <p:cNvSpPr/>
          <p:nvPr/>
        </p:nvSpPr>
        <p:spPr>
          <a:xfrm>
            <a:off x="8586658" y="1199798"/>
            <a:ext cx="2650564" cy="480131"/>
          </a:xfrm>
          <a:prstGeom prst="rect">
            <a:avLst/>
          </a:prstGeom>
        </p:spPr>
        <p:txBody>
          <a:bodyPr wrap="square">
            <a:spAutoFit/>
          </a:bodyPr>
          <a:lstStyle/>
          <a:p>
            <a:pPr algn="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Tree>
    <p:extLst>
      <p:ext uri="{BB962C8B-B14F-4D97-AF65-F5344CB8AC3E}">
        <p14:creationId xmlns:p14="http://schemas.microsoft.com/office/powerpoint/2010/main" val="6229811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 presetClass="entr" presetSubtype="8" fill="hold" grpId="0" nodeType="withEffect" p14:presetBounceEnd="68750">
                                      <p:stCondLst>
                                        <p:cond delay="500"/>
                                      </p:stCondLst>
                                      <p:childTnLst>
                                        <p:set>
                                          <p:cBhvr>
                                            <p:cTn id="12" dur="1" fill="hold">
                                              <p:stCondLst>
                                                <p:cond delay="0"/>
                                              </p:stCondLst>
                                            </p:cTn>
                                            <p:tgtEl>
                                              <p:spTgt spid="57"/>
                                            </p:tgtEl>
                                            <p:attrNameLst>
                                              <p:attrName>style.visibility</p:attrName>
                                            </p:attrNameLst>
                                          </p:cBhvr>
                                          <p:to>
                                            <p:strVal val="visible"/>
                                          </p:to>
                                        </p:set>
                                        <p:anim calcmode="lin" valueType="num" p14:bounceEnd="68750">
                                          <p:cBhvr additive="base">
                                            <p:cTn id="13" dur="1000" fill="hold"/>
                                            <p:tgtEl>
                                              <p:spTgt spid="57"/>
                                            </p:tgtEl>
                                            <p:attrNameLst>
                                              <p:attrName>ppt_x</p:attrName>
                                            </p:attrNameLst>
                                          </p:cBhvr>
                                          <p:tavLst>
                                            <p:tav tm="0">
                                              <p:val>
                                                <p:strVal val="0-#ppt_w/2"/>
                                              </p:val>
                                            </p:tav>
                                            <p:tav tm="100000">
                                              <p:val>
                                                <p:strVal val="#ppt_x"/>
                                              </p:val>
                                            </p:tav>
                                          </p:tavLst>
                                        </p:anim>
                                        <p:anim calcmode="lin" valueType="num" p14:bounceEnd="68750">
                                          <p:cBhvr additive="base">
                                            <p:cTn id="14" dur="1000" fill="hold"/>
                                            <p:tgtEl>
                                              <p:spTgt spid="5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68750">
                                      <p:stCondLst>
                                        <p:cond delay="700"/>
                                      </p:stCondLst>
                                      <p:childTnLst>
                                        <p:set>
                                          <p:cBhvr>
                                            <p:cTn id="16" dur="1" fill="hold">
                                              <p:stCondLst>
                                                <p:cond delay="0"/>
                                              </p:stCondLst>
                                            </p:cTn>
                                            <p:tgtEl>
                                              <p:spTgt spid="58"/>
                                            </p:tgtEl>
                                            <p:attrNameLst>
                                              <p:attrName>style.visibility</p:attrName>
                                            </p:attrNameLst>
                                          </p:cBhvr>
                                          <p:to>
                                            <p:strVal val="visible"/>
                                          </p:to>
                                        </p:set>
                                        <p:anim calcmode="lin" valueType="num" p14:bounceEnd="68750">
                                          <p:cBhvr additive="base">
                                            <p:cTn id="17" dur="1100" fill="hold"/>
                                            <p:tgtEl>
                                              <p:spTgt spid="58"/>
                                            </p:tgtEl>
                                            <p:attrNameLst>
                                              <p:attrName>ppt_x</p:attrName>
                                            </p:attrNameLst>
                                          </p:cBhvr>
                                          <p:tavLst>
                                            <p:tav tm="0">
                                              <p:val>
                                                <p:strVal val="0-#ppt_w/2"/>
                                              </p:val>
                                            </p:tav>
                                            <p:tav tm="100000">
                                              <p:val>
                                                <p:strVal val="#ppt_x"/>
                                              </p:val>
                                            </p:tav>
                                          </p:tavLst>
                                        </p:anim>
                                        <p:anim calcmode="lin" valueType="num" p14:bounceEnd="68750">
                                          <p:cBhvr additive="base">
                                            <p:cTn id="18" dur="1100" fill="hold"/>
                                            <p:tgtEl>
                                              <p:spTgt spid="5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68750">
                                      <p:stCondLst>
                                        <p:cond delay="900"/>
                                      </p:stCondLst>
                                      <p:childTnLst>
                                        <p:set>
                                          <p:cBhvr>
                                            <p:cTn id="20" dur="1" fill="hold">
                                              <p:stCondLst>
                                                <p:cond delay="0"/>
                                              </p:stCondLst>
                                            </p:cTn>
                                            <p:tgtEl>
                                              <p:spTgt spid="59"/>
                                            </p:tgtEl>
                                            <p:attrNameLst>
                                              <p:attrName>style.visibility</p:attrName>
                                            </p:attrNameLst>
                                          </p:cBhvr>
                                          <p:to>
                                            <p:strVal val="visible"/>
                                          </p:to>
                                        </p:set>
                                        <p:anim calcmode="lin" valueType="num" p14:bounceEnd="68750">
                                          <p:cBhvr additive="base">
                                            <p:cTn id="21" dur="1300" fill="hold"/>
                                            <p:tgtEl>
                                              <p:spTgt spid="59"/>
                                            </p:tgtEl>
                                            <p:attrNameLst>
                                              <p:attrName>ppt_x</p:attrName>
                                            </p:attrNameLst>
                                          </p:cBhvr>
                                          <p:tavLst>
                                            <p:tav tm="0">
                                              <p:val>
                                                <p:strVal val="0-#ppt_w/2"/>
                                              </p:val>
                                            </p:tav>
                                            <p:tav tm="100000">
                                              <p:val>
                                                <p:strVal val="#ppt_x"/>
                                              </p:val>
                                            </p:tav>
                                          </p:tavLst>
                                        </p:anim>
                                        <p:anim calcmode="lin" valueType="num" p14:bounceEnd="68750">
                                          <p:cBhvr additive="base">
                                            <p:cTn id="22" dur="13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68750">
                                      <p:stCondLst>
                                        <p:cond delay="1300"/>
                                      </p:stCondLst>
                                      <p:childTnLst>
                                        <p:set>
                                          <p:cBhvr>
                                            <p:cTn id="24" dur="1" fill="hold">
                                              <p:stCondLst>
                                                <p:cond delay="0"/>
                                              </p:stCondLst>
                                            </p:cTn>
                                            <p:tgtEl>
                                              <p:spTgt spid="40"/>
                                            </p:tgtEl>
                                            <p:attrNameLst>
                                              <p:attrName>style.visibility</p:attrName>
                                            </p:attrNameLst>
                                          </p:cBhvr>
                                          <p:to>
                                            <p:strVal val="visible"/>
                                          </p:to>
                                        </p:set>
                                        <p:anim calcmode="lin" valueType="num" p14:bounceEnd="68750">
                                          <p:cBhvr additive="base">
                                            <p:cTn id="25" dur="1000" fill="hold"/>
                                            <p:tgtEl>
                                              <p:spTgt spid="40"/>
                                            </p:tgtEl>
                                            <p:attrNameLst>
                                              <p:attrName>ppt_x</p:attrName>
                                            </p:attrNameLst>
                                          </p:cBhvr>
                                          <p:tavLst>
                                            <p:tav tm="0">
                                              <p:val>
                                                <p:strVal val="0-#ppt_w/2"/>
                                              </p:val>
                                            </p:tav>
                                            <p:tav tm="100000">
                                              <p:val>
                                                <p:strVal val="#ppt_x"/>
                                              </p:val>
                                            </p:tav>
                                          </p:tavLst>
                                        </p:anim>
                                        <p:anim calcmode="lin" valueType="num" p14:bounceEnd="68750">
                                          <p:cBhvr additive="base">
                                            <p:cTn id="26" dur="1000" fill="hold"/>
                                            <p:tgtEl>
                                              <p:spTgt spid="4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68750">
                                      <p:stCondLst>
                                        <p:cond delay="1500"/>
                                      </p:stCondLst>
                                      <p:childTnLst>
                                        <p:set>
                                          <p:cBhvr>
                                            <p:cTn id="28" dur="1" fill="hold">
                                              <p:stCondLst>
                                                <p:cond delay="0"/>
                                              </p:stCondLst>
                                            </p:cTn>
                                            <p:tgtEl>
                                              <p:spTgt spid="41"/>
                                            </p:tgtEl>
                                            <p:attrNameLst>
                                              <p:attrName>style.visibility</p:attrName>
                                            </p:attrNameLst>
                                          </p:cBhvr>
                                          <p:to>
                                            <p:strVal val="visible"/>
                                          </p:to>
                                        </p:set>
                                        <p:anim calcmode="lin" valueType="num" p14:bounceEnd="68750">
                                          <p:cBhvr additive="base">
                                            <p:cTn id="29" dur="1100" fill="hold"/>
                                            <p:tgtEl>
                                              <p:spTgt spid="41"/>
                                            </p:tgtEl>
                                            <p:attrNameLst>
                                              <p:attrName>ppt_x</p:attrName>
                                            </p:attrNameLst>
                                          </p:cBhvr>
                                          <p:tavLst>
                                            <p:tav tm="0">
                                              <p:val>
                                                <p:strVal val="0-#ppt_w/2"/>
                                              </p:val>
                                            </p:tav>
                                            <p:tav tm="100000">
                                              <p:val>
                                                <p:strVal val="#ppt_x"/>
                                              </p:val>
                                            </p:tav>
                                          </p:tavLst>
                                        </p:anim>
                                        <p:anim calcmode="lin" valueType="num" p14:bounceEnd="68750">
                                          <p:cBhvr additive="base">
                                            <p:cTn id="30" dur="11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68750">
                                      <p:stCondLst>
                                        <p:cond delay="1800"/>
                                      </p:stCondLst>
                                      <p:childTnLst>
                                        <p:set>
                                          <p:cBhvr>
                                            <p:cTn id="32" dur="1" fill="hold">
                                              <p:stCondLst>
                                                <p:cond delay="0"/>
                                              </p:stCondLst>
                                            </p:cTn>
                                            <p:tgtEl>
                                              <p:spTgt spid="42"/>
                                            </p:tgtEl>
                                            <p:attrNameLst>
                                              <p:attrName>style.visibility</p:attrName>
                                            </p:attrNameLst>
                                          </p:cBhvr>
                                          <p:to>
                                            <p:strVal val="visible"/>
                                          </p:to>
                                        </p:set>
                                        <p:anim calcmode="lin" valueType="num" p14:bounceEnd="68750">
                                          <p:cBhvr additive="base">
                                            <p:cTn id="33" dur="1300" fill="hold"/>
                                            <p:tgtEl>
                                              <p:spTgt spid="42"/>
                                            </p:tgtEl>
                                            <p:attrNameLst>
                                              <p:attrName>ppt_x</p:attrName>
                                            </p:attrNameLst>
                                          </p:cBhvr>
                                          <p:tavLst>
                                            <p:tav tm="0">
                                              <p:val>
                                                <p:strVal val="0-#ppt_w/2"/>
                                              </p:val>
                                            </p:tav>
                                            <p:tav tm="100000">
                                              <p:val>
                                                <p:strVal val="#ppt_x"/>
                                              </p:val>
                                            </p:tav>
                                          </p:tavLst>
                                        </p:anim>
                                        <p:anim calcmode="lin" valueType="num" p14:bounceEnd="68750">
                                          <p:cBhvr additive="base">
                                            <p:cTn id="34" dur="1300" fill="hold"/>
                                            <p:tgtEl>
                                              <p:spTgt spid="4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8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2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
                                            <p:tgtEl>
                                              <p:spTgt spid="11"/>
                                            </p:tgtEl>
                                          </p:cBhvr>
                                        </p:animEffect>
                                      </p:childTnLst>
                                    </p:cTn>
                                  </p:par>
                                  <p:par>
                                    <p:cTn id="44" presetID="10" presetClass="entr" presetSubtype="0" fill="hold" grpId="0" nodeType="withEffect">
                                      <p:stCondLst>
                                        <p:cond delay="21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par>
                                    <p:cTn id="47" presetID="10" presetClass="entr" presetSubtype="0" fill="hold" nodeType="withEffect">
                                      <p:stCondLst>
                                        <p:cond delay="22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00"/>
                                            <p:tgtEl>
                                              <p:spTgt spid="32"/>
                                            </p:tgtEl>
                                          </p:cBhvr>
                                        </p:animEffect>
                                      </p:childTnLst>
                                    </p:cTn>
                                  </p:par>
                                  <p:par>
                                    <p:cTn id="53" presetID="10" presetClass="entr" presetSubtype="0" fill="hold" nodeType="withEffect">
                                      <p:stCondLst>
                                        <p:cond delay="2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
                                            <p:tgtEl>
                                              <p:spTgt spid="16"/>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200"/>
                                            <p:tgtEl>
                                              <p:spTgt spid="28"/>
                                            </p:tgtEl>
                                          </p:cBhvr>
                                        </p:animEffect>
                                      </p:childTnLst>
                                    </p:cTn>
                                  </p:par>
                                  <p:par>
                                    <p:cTn id="59" presetID="10" presetClass="entr" presetSubtype="0" fill="hold" nodeType="withEffect">
                                      <p:stCondLst>
                                        <p:cond delay="26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
                                            <p:tgtEl>
                                              <p:spTgt spid="17"/>
                                            </p:tgtEl>
                                          </p:cBhvr>
                                        </p:animEffect>
                                      </p:childTnLst>
                                    </p:cTn>
                                  </p:par>
                                  <p:par>
                                    <p:cTn id="62" presetID="10" presetClass="entr" presetSubtype="0" fill="hold" grpId="0" nodeType="withEffect">
                                      <p:stCondLst>
                                        <p:cond delay="270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200"/>
                                            <p:tgtEl>
                                              <p:spTgt spid="30"/>
                                            </p:tgtEl>
                                          </p:cBhvr>
                                        </p:animEffect>
                                      </p:childTnLst>
                                    </p:cTn>
                                  </p:par>
                                  <p:par>
                                    <p:cTn id="65" presetID="10" presetClass="entr" presetSubtype="0" fill="hold" nodeType="withEffect">
                                      <p:stCondLst>
                                        <p:cond delay="28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
                                            <p:tgtEl>
                                              <p:spTgt spid="60"/>
                                            </p:tgtEl>
                                          </p:cBhvr>
                                        </p:animEffect>
                                      </p:childTnLst>
                                    </p:cTn>
                                  </p:par>
                                  <p:par>
                                    <p:cTn id="68" presetID="10" presetClass="entr" presetSubtype="0" fill="hold" grpId="0" nodeType="withEffect">
                                      <p:stCondLst>
                                        <p:cond delay="29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40" grpId="0" animBg="1"/>
          <p:bldP spid="41" grpId="0" animBg="1"/>
          <p:bldP spid="42" grpId="0" animBg="1"/>
          <p:bldP spid="28" grpId="0"/>
          <p:bldP spid="29" grpId="0"/>
          <p:bldP spid="30" grpId="0"/>
          <p:bldP spid="31" grpId="0"/>
          <p:bldP spid="32" grpId="0"/>
          <p:bldP spid="33"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 presetClass="entr" presetSubtype="8" fill="hold" grpId="0" nodeType="withEffect">
                                      <p:stCondLst>
                                        <p:cond delay="50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1000" fill="hold"/>
                                            <p:tgtEl>
                                              <p:spTgt spid="57"/>
                                            </p:tgtEl>
                                            <p:attrNameLst>
                                              <p:attrName>ppt_x</p:attrName>
                                            </p:attrNameLst>
                                          </p:cBhvr>
                                          <p:tavLst>
                                            <p:tav tm="0">
                                              <p:val>
                                                <p:strVal val="0-#ppt_w/2"/>
                                              </p:val>
                                            </p:tav>
                                            <p:tav tm="100000">
                                              <p:val>
                                                <p:strVal val="#ppt_x"/>
                                              </p:val>
                                            </p:tav>
                                          </p:tavLst>
                                        </p:anim>
                                        <p:anim calcmode="lin" valueType="num">
                                          <p:cBhvr additive="base">
                                            <p:cTn id="14" dur="1000" fill="hold"/>
                                            <p:tgtEl>
                                              <p:spTgt spid="5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70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1100" fill="hold"/>
                                            <p:tgtEl>
                                              <p:spTgt spid="58"/>
                                            </p:tgtEl>
                                            <p:attrNameLst>
                                              <p:attrName>ppt_x</p:attrName>
                                            </p:attrNameLst>
                                          </p:cBhvr>
                                          <p:tavLst>
                                            <p:tav tm="0">
                                              <p:val>
                                                <p:strVal val="0-#ppt_w/2"/>
                                              </p:val>
                                            </p:tav>
                                            <p:tav tm="100000">
                                              <p:val>
                                                <p:strVal val="#ppt_x"/>
                                              </p:val>
                                            </p:tav>
                                          </p:tavLst>
                                        </p:anim>
                                        <p:anim calcmode="lin" valueType="num">
                                          <p:cBhvr additive="base">
                                            <p:cTn id="18" dur="1100" fill="hold"/>
                                            <p:tgtEl>
                                              <p:spTgt spid="5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9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1300" fill="hold"/>
                                            <p:tgtEl>
                                              <p:spTgt spid="59"/>
                                            </p:tgtEl>
                                            <p:attrNameLst>
                                              <p:attrName>ppt_x</p:attrName>
                                            </p:attrNameLst>
                                          </p:cBhvr>
                                          <p:tavLst>
                                            <p:tav tm="0">
                                              <p:val>
                                                <p:strVal val="0-#ppt_w/2"/>
                                              </p:val>
                                            </p:tav>
                                            <p:tav tm="100000">
                                              <p:val>
                                                <p:strVal val="#ppt_x"/>
                                              </p:val>
                                            </p:tav>
                                          </p:tavLst>
                                        </p:anim>
                                        <p:anim calcmode="lin" valueType="num">
                                          <p:cBhvr additive="base">
                                            <p:cTn id="22" dur="13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3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0-#ppt_w/2"/>
                                              </p:val>
                                            </p:tav>
                                            <p:tav tm="100000">
                                              <p:val>
                                                <p:strVal val="#ppt_x"/>
                                              </p:val>
                                            </p:tav>
                                          </p:tavLst>
                                        </p:anim>
                                        <p:anim calcmode="lin" valueType="num">
                                          <p:cBhvr additive="base">
                                            <p:cTn id="26" dur="1000" fill="hold"/>
                                            <p:tgtEl>
                                              <p:spTgt spid="4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5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100" fill="hold"/>
                                            <p:tgtEl>
                                              <p:spTgt spid="41"/>
                                            </p:tgtEl>
                                            <p:attrNameLst>
                                              <p:attrName>ppt_x</p:attrName>
                                            </p:attrNameLst>
                                          </p:cBhvr>
                                          <p:tavLst>
                                            <p:tav tm="0">
                                              <p:val>
                                                <p:strVal val="0-#ppt_w/2"/>
                                              </p:val>
                                            </p:tav>
                                            <p:tav tm="100000">
                                              <p:val>
                                                <p:strVal val="#ppt_x"/>
                                              </p:val>
                                            </p:tav>
                                          </p:tavLst>
                                        </p:anim>
                                        <p:anim calcmode="lin" valueType="num">
                                          <p:cBhvr additive="base">
                                            <p:cTn id="30" dur="11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180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1300" fill="hold"/>
                                            <p:tgtEl>
                                              <p:spTgt spid="42"/>
                                            </p:tgtEl>
                                            <p:attrNameLst>
                                              <p:attrName>ppt_x</p:attrName>
                                            </p:attrNameLst>
                                          </p:cBhvr>
                                          <p:tavLst>
                                            <p:tav tm="0">
                                              <p:val>
                                                <p:strVal val="0-#ppt_w/2"/>
                                              </p:val>
                                            </p:tav>
                                            <p:tav tm="100000">
                                              <p:val>
                                                <p:strVal val="#ppt_x"/>
                                              </p:val>
                                            </p:tav>
                                          </p:tavLst>
                                        </p:anim>
                                        <p:anim calcmode="lin" valueType="num">
                                          <p:cBhvr additive="base">
                                            <p:cTn id="34" dur="1300" fill="hold"/>
                                            <p:tgtEl>
                                              <p:spTgt spid="4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8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2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
                                            <p:tgtEl>
                                              <p:spTgt spid="11"/>
                                            </p:tgtEl>
                                          </p:cBhvr>
                                        </p:animEffect>
                                      </p:childTnLst>
                                    </p:cTn>
                                  </p:par>
                                  <p:par>
                                    <p:cTn id="44" presetID="10" presetClass="entr" presetSubtype="0" fill="hold" grpId="0" nodeType="withEffect">
                                      <p:stCondLst>
                                        <p:cond delay="21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par>
                                    <p:cTn id="47" presetID="10" presetClass="entr" presetSubtype="0" fill="hold" nodeType="withEffect">
                                      <p:stCondLst>
                                        <p:cond delay="22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00"/>
                                            <p:tgtEl>
                                              <p:spTgt spid="32"/>
                                            </p:tgtEl>
                                          </p:cBhvr>
                                        </p:animEffect>
                                      </p:childTnLst>
                                    </p:cTn>
                                  </p:par>
                                  <p:par>
                                    <p:cTn id="53" presetID="10" presetClass="entr" presetSubtype="0" fill="hold" nodeType="withEffect">
                                      <p:stCondLst>
                                        <p:cond delay="2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
                                            <p:tgtEl>
                                              <p:spTgt spid="16"/>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200"/>
                                            <p:tgtEl>
                                              <p:spTgt spid="28"/>
                                            </p:tgtEl>
                                          </p:cBhvr>
                                        </p:animEffect>
                                      </p:childTnLst>
                                    </p:cTn>
                                  </p:par>
                                  <p:par>
                                    <p:cTn id="59" presetID="10" presetClass="entr" presetSubtype="0" fill="hold" nodeType="withEffect">
                                      <p:stCondLst>
                                        <p:cond delay="26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
                                            <p:tgtEl>
                                              <p:spTgt spid="17"/>
                                            </p:tgtEl>
                                          </p:cBhvr>
                                        </p:animEffect>
                                      </p:childTnLst>
                                    </p:cTn>
                                  </p:par>
                                  <p:par>
                                    <p:cTn id="62" presetID="10" presetClass="entr" presetSubtype="0" fill="hold" grpId="0" nodeType="withEffect">
                                      <p:stCondLst>
                                        <p:cond delay="270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200"/>
                                            <p:tgtEl>
                                              <p:spTgt spid="30"/>
                                            </p:tgtEl>
                                          </p:cBhvr>
                                        </p:animEffect>
                                      </p:childTnLst>
                                    </p:cTn>
                                  </p:par>
                                  <p:par>
                                    <p:cTn id="65" presetID="10" presetClass="entr" presetSubtype="0" fill="hold" nodeType="withEffect">
                                      <p:stCondLst>
                                        <p:cond delay="28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
                                            <p:tgtEl>
                                              <p:spTgt spid="60"/>
                                            </p:tgtEl>
                                          </p:cBhvr>
                                        </p:animEffect>
                                      </p:childTnLst>
                                    </p:cTn>
                                  </p:par>
                                  <p:par>
                                    <p:cTn id="68" presetID="10" presetClass="entr" presetSubtype="0" fill="hold" grpId="0" nodeType="withEffect">
                                      <p:stCondLst>
                                        <p:cond delay="29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40" grpId="0" animBg="1"/>
          <p:bldP spid="41" grpId="0" animBg="1"/>
          <p:bldP spid="42" grpId="0" animBg="1"/>
          <p:bldP spid="28" grpId="0"/>
          <p:bldP spid="29" grpId="0"/>
          <p:bldP spid="30" grpId="0"/>
          <p:bldP spid="31" grpId="0"/>
          <p:bldP spid="32" grpId="0"/>
          <p:bldP spid="33" grpId="0"/>
          <p:bldP spid="56" grpId="0"/>
        </p:bldLst>
      </p:timing>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5"/>
          <p:cNvSpPr>
            <a:spLocks/>
          </p:cNvSpPr>
          <p:nvPr/>
        </p:nvSpPr>
        <p:spPr bwMode="auto">
          <a:xfrm>
            <a:off x="2700785" y="4429474"/>
            <a:ext cx="497417" cy="876300"/>
          </a:xfrm>
          <a:custGeom>
            <a:avLst/>
            <a:gdLst>
              <a:gd name="T0" fmla="*/ 442 w 466"/>
              <a:gd name="T1" fmla="*/ 108 h 820"/>
              <a:gd name="T2" fmla="*/ 336 w 466"/>
              <a:gd name="T3" fmla="*/ 129 h 820"/>
              <a:gd name="T4" fmla="*/ 286 w 466"/>
              <a:gd name="T5" fmla="*/ 160 h 820"/>
              <a:gd name="T6" fmla="*/ 252 w 466"/>
              <a:gd name="T7" fmla="*/ 201 h 820"/>
              <a:gd name="T8" fmla="*/ 217 w 466"/>
              <a:gd name="T9" fmla="*/ 268 h 820"/>
              <a:gd name="T10" fmla="*/ 212 w 466"/>
              <a:gd name="T11" fmla="*/ 232 h 820"/>
              <a:gd name="T12" fmla="*/ 243 w 466"/>
              <a:gd name="T13" fmla="*/ 149 h 820"/>
              <a:gd name="T14" fmla="*/ 283 w 466"/>
              <a:gd name="T15" fmla="*/ 93 h 820"/>
              <a:gd name="T16" fmla="*/ 318 w 466"/>
              <a:gd name="T17" fmla="*/ 25 h 820"/>
              <a:gd name="T18" fmla="*/ 317 w 466"/>
              <a:gd name="T19" fmla="*/ 11 h 820"/>
              <a:gd name="T20" fmla="*/ 290 w 466"/>
              <a:gd name="T21" fmla="*/ 1 h 820"/>
              <a:gd name="T22" fmla="*/ 261 w 466"/>
              <a:gd name="T23" fmla="*/ 13 h 820"/>
              <a:gd name="T24" fmla="*/ 211 w 466"/>
              <a:gd name="T25" fmla="*/ 36 h 820"/>
              <a:gd name="T26" fmla="*/ 184 w 466"/>
              <a:gd name="T27" fmla="*/ 74 h 820"/>
              <a:gd name="T28" fmla="*/ 161 w 466"/>
              <a:gd name="T29" fmla="*/ 109 h 820"/>
              <a:gd name="T30" fmla="*/ 189 w 466"/>
              <a:gd name="T31" fmla="*/ 201 h 820"/>
              <a:gd name="T32" fmla="*/ 167 w 466"/>
              <a:gd name="T33" fmla="*/ 214 h 820"/>
              <a:gd name="T34" fmla="*/ 92 w 466"/>
              <a:gd name="T35" fmla="*/ 224 h 820"/>
              <a:gd name="T36" fmla="*/ 64 w 466"/>
              <a:gd name="T37" fmla="*/ 279 h 820"/>
              <a:gd name="T38" fmla="*/ 59 w 466"/>
              <a:gd name="T39" fmla="*/ 328 h 820"/>
              <a:gd name="T40" fmla="*/ 98 w 466"/>
              <a:gd name="T41" fmla="*/ 366 h 820"/>
              <a:gd name="T42" fmla="*/ 115 w 466"/>
              <a:gd name="T43" fmla="*/ 352 h 820"/>
              <a:gd name="T44" fmla="*/ 119 w 466"/>
              <a:gd name="T45" fmla="*/ 304 h 820"/>
              <a:gd name="T46" fmla="*/ 138 w 466"/>
              <a:gd name="T47" fmla="*/ 294 h 820"/>
              <a:gd name="T48" fmla="*/ 150 w 466"/>
              <a:gd name="T49" fmla="*/ 251 h 820"/>
              <a:gd name="T50" fmla="*/ 187 w 466"/>
              <a:gd name="T51" fmla="*/ 234 h 820"/>
              <a:gd name="T52" fmla="*/ 208 w 466"/>
              <a:gd name="T53" fmla="*/ 464 h 820"/>
              <a:gd name="T54" fmla="*/ 207 w 466"/>
              <a:gd name="T55" fmla="*/ 482 h 820"/>
              <a:gd name="T56" fmla="*/ 158 w 466"/>
              <a:gd name="T57" fmla="*/ 461 h 820"/>
              <a:gd name="T58" fmla="*/ 58 w 466"/>
              <a:gd name="T59" fmla="*/ 469 h 820"/>
              <a:gd name="T60" fmla="*/ 1 w 466"/>
              <a:gd name="T61" fmla="*/ 519 h 820"/>
              <a:gd name="T62" fmla="*/ 70 w 466"/>
              <a:gd name="T63" fmla="*/ 492 h 820"/>
              <a:gd name="T64" fmla="*/ 129 w 466"/>
              <a:gd name="T65" fmla="*/ 474 h 820"/>
              <a:gd name="T66" fmla="*/ 197 w 466"/>
              <a:gd name="T67" fmla="*/ 494 h 820"/>
              <a:gd name="T68" fmla="*/ 210 w 466"/>
              <a:gd name="T69" fmla="*/ 718 h 820"/>
              <a:gd name="T70" fmla="*/ 202 w 466"/>
              <a:gd name="T71" fmla="*/ 750 h 820"/>
              <a:gd name="T72" fmla="*/ 194 w 466"/>
              <a:gd name="T73" fmla="*/ 780 h 820"/>
              <a:gd name="T74" fmla="*/ 176 w 466"/>
              <a:gd name="T75" fmla="*/ 805 h 820"/>
              <a:gd name="T76" fmla="*/ 264 w 466"/>
              <a:gd name="T77" fmla="*/ 811 h 820"/>
              <a:gd name="T78" fmla="*/ 250 w 466"/>
              <a:gd name="T79" fmla="*/ 795 h 820"/>
              <a:gd name="T80" fmla="*/ 232 w 466"/>
              <a:gd name="T81" fmla="*/ 803 h 820"/>
              <a:gd name="T82" fmla="*/ 221 w 466"/>
              <a:gd name="T83" fmla="*/ 727 h 820"/>
              <a:gd name="T84" fmla="*/ 217 w 466"/>
              <a:gd name="T85" fmla="*/ 538 h 820"/>
              <a:gd name="T86" fmla="*/ 231 w 466"/>
              <a:gd name="T87" fmla="*/ 487 h 820"/>
              <a:gd name="T88" fmla="*/ 321 w 466"/>
              <a:gd name="T89" fmla="*/ 527 h 820"/>
              <a:gd name="T90" fmla="*/ 403 w 466"/>
              <a:gd name="T91" fmla="*/ 508 h 820"/>
              <a:gd name="T92" fmla="*/ 390 w 466"/>
              <a:gd name="T93" fmla="*/ 463 h 820"/>
              <a:gd name="T94" fmla="*/ 347 w 466"/>
              <a:gd name="T95" fmla="*/ 419 h 820"/>
              <a:gd name="T96" fmla="*/ 241 w 466"/>
              <a:gd name="T97" fmla="*/ 460 h 820"/>
              <a:gd name="T98" fmla="*/ 217 w 466"/>
              <a:gd name="T99" fmla="*/ 344 h 820"/>
              <a:gd name="T100" fmla="*/ 267 w 466"/>
              <a:gd name="T101" fmla="*/ 240 h 820"/>
              <a:gd name="T102" fmla="*/ 369 w 466"/>
              <a:gd name="T103" fmla="*/ 178 h 820"/>
              <a:gd name="T104" fmla="*/ 447 w 466"/>
              <a:gd name="T105" fmla="*/ 134 h 820"/>
              <a:gd name="T106" fmla="*/ 466 w 466"/>
              <a:gd name="T107" fmla="*/ 116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6" h="820">
                <a:moveTo>
                  <a:pt x="464" y="114"/>
                </a:moveTo>
                <a:cubicBezTo>
                  <a:pt x="460" y="113"/>
                  <a:pt x="456" y="111"/>
                  <a:pt x="451" y="111"/>
                </a:cubicBezTo>
                <a:cubicBezTo>
                  <a:pt x="450" y="111"/>
                  <a:pt x="448" y="112"/>
                  <a:pt x="449" y="109"/>
                </a:cubicBezTo>
                <a:cubicBezTo>
                  <a:pt x="449" y="107"/>
                  <a:pt x="448" y="107"/>
                  <a:pt x="446" y="107"/>
                </a:cubicBezTo>
                <a:cubicBezTo>
                  <a:pt x="445" y="108"/>
                  <a:pt x="443" y="108"/>
                  <a:pt x="442" y="108"/>
                </a:cubicBezTo>
                <a:cubicBezTo>
                  <a:pt x="425" y="111"/>
                  <a:pt x="409" y="113"/>
                  <a:pt x="392" y="113"/>
                </a:cubicBezTo>
                <a:cubicBezTo>
                  <a:pt x="388" y="113"/>
                  <a:pt x="384" y="114"/>
                  <a:pt x="380" y="116"/>
                </a:cubicBezTo>
                <a:cubicBezTo>
                  <a:pt x="375" y="118"/>
                  <a:pt x="371" y="119"/>
                  <a:pt x="366" y="120"/>
                </a:cubicBezTo>
                <a:cubicBezTo>
                  <a:pt x="357" y="121"/>
                  <a:pt x="349" y="123"/>
                  <a:pt x="342" y="129"/>
                </a:cubicBezTo>
                <a:cubicBezTo>
                  <a:pt x="340" y="130"/>
                  <a:pt x="338" y="130"/>
                  <a:pt x="336" y="129"/>
                </a:cubicBezTo>
                <a:cubicBezTo>
                  <a:pt x="328" y="127"/>
                  <a:pt x="322" y="128"/>
                  <a:pt x="318" y="135"/>
                </a:cubicBezTo>
                <a:cubicBezTo>
                  <a:pt x="314" y="139"/>
                  <a:pt x="310" y="144"/>
                  <a:pt x="312" y="150"/>
                </a:cubicBezTo>
                <a:cubicBezTo>
                  <a:pt x="313" y="153"/>
                  <a:pt x="311" y="155"/>
                  <a:pt x="308" y="153"/>
                </a:cubicBezTo>
                <a:cubicBezTo>
                  <a:pt x="304" y="151"/>
                  <a:pt x="299" y="152"/>
                  <a:pt x="296" y="154"/>
                </a:cubicBezTo>
                <a:cubicBezTo>
                  <a:pt x="293" y="157"/>
                  <a:pt x="290" y="159"/>
                  <a:pt x="286" y="160"/>
                </a:cubicBezTo>
                <a:cubicBezTo>
                  <a:pt x="283" y="162"/>
                  <a:pt x="281" y="164"/>
                  <a:pt x="280" y="168"/>
                </a:cubicBezTo>
                <a:cubicBezTo>
                  <a:pt x="279" y="173"/>
                  <a:pt x="277" y="176"/>
                  <a:pt x="272" y="177"/>
                </a:cubicBezTo>
                <a:cubicBezTo>
                  <a:pt x="271" y="177"/>
                  <a:pt x="270" y="179"/>
                  <a:pt x="270" y="179"/>
                </a:cubicBezTo>
                <a:cubicBezTo>
                  <a:pt x="267" y="183"/>
                  <a:pt x="264" y="186"/>
                  <a:pt x="261" y="189"/>
                </a:cubicBezTo>
                <a:cubicBezTo>
                  <a:pt x="257" y="193"/>
                  <a:pt x="254" y="196"/>
                  <a:pt x="252" y="201"/>
                </a:cubicBezTo>
                <a:cubicBezTo>
                  <a:pt x="250" y="205"/>
                  <a:pt x="249" y="210"/>
                  <a:pt x="248" y="216"/>
                </a:cubicBezTo>
                <a:cubicBezTo>
                  <a:pt x="247" y="219"/>
                  <a:pt x="245" y="223"/>
                  <a:pt x="241" y="225"/>
                </a:cubicBezTo>
                <a:cubicBezTo>
                  <a:pt x="238" y="226"/>
                  <a:pt x="236" y="229"/>
                  <a:pt x="235" y="232"/>
                </a:cubicBezTo>
                <a:cubicBezTo>
                  <a:pt x="232" y="237"/>
                  <a:pt x="228" y="243"/>
                  <a:pt x="225" y="248"/>
                </a:cubicBezTo>
                <a:cubicBezTo>
                  <a:pt x="222" y="255"/>
                  <a:pt x="220" y="262"/>
                  <a:pt x="217" y="268"/>
                </a:cubicBezTo>
                <a:cubicBezTo>
                  <a:pt x="217" y="270"/>
                  <a:pt x="217" y="271"/>
                  <a:pt x="215" y="271"/>
                </a:cubicBezTo>
                <a:cubicBezTo>
                  <a:pt x="214" y="271"/>
                  <a:pt x="214" y="269"/>
                  <a:pt x="214" y="268"/>
                </a:cubicBezTo>
                <a:cubicBezTo>
                  <a:pt x="214" y="262"/>
                  <a:pt x="214" y="255"/>
                  <a:pt x="211" y="249"/>
                </a:cubicBezTo>
                <a:cubicBezTo>
                  <a:pt x="211" y="248"/>
                  <a:pt x="211" y="248"/>
                  <a:pt x="211" y="247"/>
                </a:cubicBezTo>
                <a:cubicBezTo>
                  <a:pt x="213" y="242"/>
                  <a:pt x="213" y="237"/>
                  <a:pt x="212" y="232"/>
                </a:cubicBezTo>
                <a:cubicBezTo>
                  <a:pt x="212" y="230"/>
                  <a:pt x="213" y="227"/>
                  <a:pt x="214" y="225"/>
                </a:cubicBezTo>
                <a:cubicBezTo>
                  <a:pt x="216" y="223"/>
                  <a:pt x="217" y="221"/>
                  <a:pt x="217" y="218"/>
                </a:cubicBezTo>
                <a:cubicBezTo>
                  <a:pt x="218" y="214"/>
                  <a:pt x="220" y="210"/>
                  <a:pt x="221" y="206"/>
                </a:cubicBezTo>
                <a:cubicBezTo>
                  <a:pt x="225" y="195"/>
                  <a:pt x="227" y="183"/>
                  <a:pt x="228" y="172"/>
                </a:cubicBezTo>
                <a:cubicBezTo>
                  <a:pt x="229" y="161"/>
                  <a:pt x="234" y="154"/>
                  <a:pt x="243" y="149"/>
                </a:cubicBezTo>
                <a:cubicBezTo>
                  <a:pt x="251" y="146"/>
                  <a:pt x="258" y="142"/>
                  <a:pt x="263" y="134"/>
                </a:cubicBezTo>
                <a:cubicBezTo>
                  <a:pt x="266" y="129"/>
                  <a:pt x="269" y="123"/>
                  <a:pt x="273" y="118"/>
                </a:cubicBezTo>
                <a:cubicBezTo>
                  <a:pt x="278" y="114"/>
                  <a:pt x="282" y="109"/>
                  <a:pt x="285" y="103"/>
                </a:cubicBezTo>
                <a:cubicBezTo>
                  <a:pt x="285" y="101"/>
                  <a:pt x="287" y="100"/>
                  <a:pt x="284" y="98"/>
                </a:cubicBezTo>
                <a:cubicBezTo>
                  <a:pt x="283" y="97"/>
                  <a:pt x="283" y="95"/>
                  <a:pt x="283" y="93"/>
                </a:cubicBezTo>
                <a:cubicBezTo>
                  <a:pt x="287" y="87"/>
                  <a:pt x="289" y="80"/>
                  <a:pt x="295" y="75"/>
                </a:cubicBezTo>
                <a:cubicBezTo>
                  <a:pt x="297" y="73"/>
                  <a:pt x="300" y="71"/>
                  <a:pt x="303" y="69"/>
                </a:cubicBezTo>
                <a:cubicBezTo>
                  <a:pt x="321" y="59"/>
                  <a:pt x="328" y="41"/>
                  <a:pt x="333" y="23"/>
                </a:cubicBezTo>
                <a:cubicBezTo>
                  <a:pt x="334" y="21"/>
                  <a:pt x="333" y="20"/>
                  <a:pt x="331" y="20"/>
                </a:cubicBezTo>
                <a:cubicBezTo>
                  <a:pt x="326" y="21"/>
                  <a:pt x="322" y="23"/>
                  <a:pt x="318" y="25"/>
                </a:cubicBezTo>
                <a:cubicBezTo>
                  <a:pt x="317" y="26"/>
                  <a:pt x="315" y="27"/>
                  <a:pt x="314" y="25"/>
                </a:cubicBezTo>
                <a:cubicBezTo>
                  <a:pt x="313" y="24"/>
                  <a:pt x="314" y="23"/>
                  <a:pt x="315" y="22"/>
                </a:cubicBezTo>
                <a:cubicBezTo>
                  <a:pt x="317" y="19"/>
                  <a:pt x="319" y="17"/>
                  <a:pt x="321" y="14"/>
                </a:cubicBezTo>
                <a:cubicBezTo>
                  <a:pt x="322" y="13"/>
                  <a:pt x="325" y="11"/>
                  <a:pt x="323" y="10"/>
                </a:cubicBezTo>
                <a:cubicBezTo>
                  <a:pt x="322" y="8"/>
                  <a:pt x="319" y="10"/>
                  <a:pt x="317" y="11"/>
                </a:cubicBezTo>
                <a:cubicBezTo>
                  <a:pt x="317" y="12"/>
                  <a:pt x="317" y="12"/>
                  <a:pt x="316" y="13"/>
                </a:cubicBezTo>
                <a:cubicBezTo>
                  <a:pt x="314" y="14"/>
                  <a:pt x="312" y="16"/>
                  <a:pt x="309" y="18"/>
                </a:cubicBezTo>
                <a:cubicBezTo>
                  <a:pt x="310" y="10"/>
                  <a:pt x="310" y="10"/>
                  <a:pt x="302" y="11"/>
                </a:cubicBezTo>
                <a:cubicBezTo>
                  <a:pt x="301" y="11"/>
                  <a:pt x="300" y="12"/>
                  <a:pt x="299" y="10"/>
                </a:cubicBezTo>
                <a:cubicBezTo>
                  <a:pt x="297" y="6"/>
                  <a:pt x="293" y="4"/>
                  <a:pt x="290" y="1"/>
                </a:cubicBezTo>
                <a:cubicBezTo>
                  <a:pt x="290" y="0"/>
                  <a:pt x="289" y="1"/>
                  <a:pt x="288" y="1"/>
                </a:cubicBezTo>
                <a:cubicBezTo>
                  <a:pt x="284" y="4"/>
                  <a:pt x="280" y="7"/>
                  <a:pt x="277" y="11"/>
                </a:cubicBezTo>
                <a:cubicBezTo>
                  <a:pt x="274" y="14"/>
                  <a:pt x="272" y="14"/>
                  <a:pt x="269" y="13"/>
                </a:cubicBezTo>
                <a:cubicBezTo>
                  <a:pt x="267" y="13"/>
                  <a:pt x="266" y="13"/>
                  <a:pt x="265" y="12"/>
                </a:cubicBezTo>
                <a:cubicBezTo>
                  <a:pt x="263" y="11"/>
                  <a:pt x="262" y="12"/>
                  <a:pt x="261" y="13"/>
                </a:cubicBezTo>
                <a:cubicBezTo>
                  <a:pt x="257" y="15"/>
                  <a:pt x="255" y="19"/>
                  <a:pt x="252" y="22"/>
                </a:cubicBezTo>
                <a:cubicBezTo>
                  <a:pt x="250" y="25"/>
                  <a:pt x="248" y="25"/>
                  <a:pt x="245" y="24"/>
                </a:cubicBezTo>
                <a:cubicBezTo>
                  <a:pt x="243" y="24"/>
                  <a:pt x="242" y="23"/>
                  <a:pt x="241" y="23"/>
                </a:cubicBezTo>
                <a:cubicBezTo>
                  <a:pt x="231" y="19"/>
                  <a:pt x="222" y="23"/>
                  <a:pt x="220" y="31"/>
                </a:cubicBezTo>
                <a:cubicBezTo>
                  <a:pt x="218" y="39"/>
                  <a:pt x="218" y="39"/>
                  <a:pt x="211" y="36"/>
                </a:cubicBezTo>
                <a:cubicBezTo>
                  <a:pt x="210" y="35"/>
                  <a:pt x="209" y="35"/>
                  <a:pt x="208" y="34"/>
                </a:cubicBezTo>
                <a:cubicBezTo>
                  <a:pt x="203" y="33"/>
                  <a:pt x="198" y="31"/>
                  <a:pt x="195" y="37"/>
                </a:cubicBezTo>
                <a:cubicBezTo>
                  <a:pt x="194" y="38"/>
                  <a:pt x="194" y="38"/>
                  <a:pt x="193" y="39"/>
                </a:cubicBezTo>
                <a:cubicBezTo>
                  <a:pt x="189" y="42"/>
                  <a:pt x="186" y="47"/>
                  <a:pt x="186" y="51"/>
                </a:cubicBezTo>
                <a:cubicBezTo>
                  <a:pt x="185" y="59"/>
                  <a:pt x="184" y="66"/>
                  <a:pt x="184" y="74"/>
                </a:cubicBezTo>
                <a:cubicBezTo>
                  <a:pt x="184" y="81"/>
                  <a:pt x="182" y="83"/>
                  <a:pt x="175" y="82"/>
                </a:cubicBezTo>
                <a:cubicBezTo>
                  <a:pt x="171" y="80"/>
                  <a:pt x="167" y="83"/>
                  <a:pt x="163" y="83"/>
                </a:cubicBezTo>
                <a:cubicBezTo>
                  <a:pt x="162" y="83"/>
                  <a:pt x="162" y="83"/>
                  <a:pt x="162" y="84"/>
                </a:cubicBezTo>
                <a:cubicBezTo>
                  <a:pt x="163" y="87"/>
                  <a:pt x="161" y="89"/>
                  <a:pt x="160" y="91"/>
                </a:cubicBezTo>
                <a:cubicBezTo>
                  <a:pt x="159" y="97"/>
                  <a:pt x="158" y="103"/>
                  <a:pt x="161" y="109"/>
                </a:cubicBezTo>
                <a:cubicBezTo>
                  <a:pt x="164" y="113"/>
                  <a:pt x="166" y="117"/>
                  <a:pt x="168" y="122"/>
                </a:cubicBezTo>
                <a:cubicBezTo>
                  <a:pt x="171" y="129"/>
                  <a:pt x="174" y="136"/>
                  <a:pt x="174" y="144"/>
                </a:cubicBezTo>
                <a:cubicBezTo>
                  <a:pt x="174" y="146"/>
                  <a:pt x="173" y="148"/>
                  <a:pt x="173" y="150"/>
                </a:cubicBezTo>
                <a:cubicBezTo>
                  <a:pt x="173" y="157"/>
                  <a:pt x="176" y="162"/>
                  <a:pt x="178" y="168"/>
                </a:cubicBezTo>
                <a:cubicBezTo>
                  <a:pt x="181" y="179"/>
                  <a:pt x="185" y="190"/>
                  <a:pt x="189" y="201"/>
                </a:cubicBezTo>
                <a:cubicBezTo>
                  <a:pt x="192" y="207"/>
                  <a:pt x="192" y="207"/>
                  <a:pt x="186" y="210"/>
                </a:cubicBezTo>
                <a:cubicBezTo>
                  <a:pt x="185" y="210"/>
                  <a:pt x="184" y="211"/>
                  <a:pt x="182" y="211"/>
                </a:cubicBezTo>
                <a:cubicBezTo>
                  <a:pt x="180" y="212"/>
                  <a:pt x="178" y="213"/>
                  <a:pt x="176" y="211"/>
                </a:cubicBezTo>
                <a:cubicBezTo>
                  <a:pt x="175" y="210"/>
                  <a:pt x="173" y="211"/>
                  <a:pt x="172" y="212"/>
                </a:cubicBezTo>
                <a:cubicBezTo>
                  <a:pt x="171" y="214"/>
                  <a:pt x="169" y="214"/>
                  <a:pt x="167" y="214"/>
                </a:cubicBezTo>
                <a:cubicBezTo>
                  <a:pt x="162" y="216"/>
                  <a:pt x="158" y="214"/>
                  <a:pt x="153" y="215"/>
                </a:cubicBezTo>
                <a:cubicBezTo>
                  <a:pt x="150" y="216"/>
                  <a:pt x="148" y="215"/>
                  <a:pt x="145" y="214"/>
                </a:cubicBezTo>
                <a:cubicBezTo>
                  <a:pt x="138" y="211"/>
                  <a:pt x="132" y="210"/>
                  <a:pt x="124" y="211"/>
                </a:cubicBezTo>
                <a:cubicBezTo>
                  <a:pt x="120" y="212"/>
                  <a:pt x="116" y="214"/>
                  <a:pt x="112" y="215"/>
                </a:cubicBezTo>
                <a:cubicBezTo>
                  <a:pt x="105" y="217"/>
                  <a:pt x="98" y="219"/>
                  <a:pt x="92" y="224"/>
                </a:cubicBezTo>
                <a:cubicBezTo>
                  <a:pt x="90" y="226"/>
                  <a:pt x="89" y="229"/>
                  <a:pt x="86" y="229"/>
                </a:cubicBezTo>
                <a:cubicBezTo>
                  <a:pt x="81" y="231"/>
                  <a:pt x="78" y="234"/>
                  <a:pt x="76" y="238"/>
                </a:cubicBezTo>
                <a:cubicBezTo>
                  <a:pt x="72" y="246"/>
                  <a:pt x="68" y="255"/>
                  <a:pt x="64" y="263"/>
                </a:cubicBezTo>
                <a:cubicBezTo>
                  <a:pt x="62" y="267"/>
                  <a:pt x="61" y="271"/>
                  <a:pt x="64" y="275"/>
                </a:cubicBezTo>
                <a:cubicBezTo>
                  <a:pt x="65" y="277"/>
                  <a:pt x="65" y="278"/>
                  <a:pt x="64" y="279"/>
                </a:cubicBezTo>
                <a:cubicBezTo>
                  <a:pt x="60" y="283"/>
                  <a:pt x="56" y="287"/>
                  <a:pt x="51" y="288"/>
                </a:cubicBezTo>
                <a:cubicBezTo>
                  <a:pt x="47" y="289"/>
                  <a:pt x="46" y="291"/>
                  <a:pt x="45" y="295"/>
                </a:cubicBezTo>
                <a:cubicBezTo>
                  <a:pt x="42" y="303"/>
                  <a:pt x="42" y="312"/>
                  <a:pt x="48" y="320"/>
                </a:cubicBezTo>
                <a:cubicBezTo>
                  <a:pt x="49" y="321"/>
                  <a:pt x="50" y="323"/>
                  <a:pt x="51" y="324"/>
                </a:cubicBezTo>
                <a:cubicBezTo>
                  <a:pt x="52" y="328"/>
                  <a:pt x="55" y="329"/>
                  <a:pt x="59" y="328"/>
                </a:cubicBezTo>
                <a:cubicBezTo>
                  <a:pt x="63" y="327"/>
                  <a:pt x="66" y="329"/>
                  <a:pt x="68" y="333"/>
                </a:cubicBezTo>
                <a:cubicBezTo>
                  <a:pt x="69" y="338"/>
                  <a:pt x="71" y="342"/>
                  <a:pt x="73" y="346"/>
                </a:cubicBezTo>
                <a:cubicBezTo>
                  <a:pt x="74" y="348"/>
                  <a:pt x="75" y="349"/>
                  <a:pt x="77" y="348"/>
                </a:cubicBezTo>
                <a:cubicBezTo>
                  <a:pt x="78" y="348"/>
                  <a:pt x="80" y="348"/>
                  <a:pt x="82" y="350"/>
                </a:cubicBezTo>
                <a:cubicBezTo>
                  <a:pt x="86" y="357"/>
                  <a:pt x="92" y="361"/>
                  <a:pt x="98" y="366"/>
                </a:cubicBezTo>
                <a:cubicBezTo>
                  <a:pt x="101" y="369"/>
                  <a:pt x="103" y="368"/>
                  <a:pt x="105" y="365"/>
                </a:cubicBezTo>
                <a:cubicBezTo>
                  <a:pt x="106" y="362"/>
                  <a:pt x="106" y="359"/>
                  <a:pt x="105" y="357"/>
                </a:cubicBezTo>
                <a:cubicBezTo>
                  <a:pt x="104" y="353"/>
                  <a:pt x="106" y="351"/>
                  <a:pt x="110" y="352"/>
                </a:cubicBezTo>
                <a:cubicBezTo>
                  <a:pt x="112" y="352"/>
                  <a:pt x="113" y="353"/>
                  <a:pt x="114" y="354"/>
                </a:cubicBezTo>
                <a:cubicBezTo>
                  <a:pt x="115" y="353"/>
                  <a:pt x="115" y="353"/>
                  <a:pt x="115" y="352"/>
                </a:cubicBezTo>
                <a:cubicBezTo>
                  <a:pt x="114" y="347"/>
                  <a:pt x="112" y="342"/>
                  <a:pt x="111" y="337"/>
                </a:cubicBezTo>
                <a:cubicBezTo>
                  <a:pt x="110" y="333"/>
                  <a:pt x="112" y="331"/>
                  <a:pt x="116" y="332"/>
                </a:cubicBezTo>
                <a:cubicBezTo>
                  <a:pt x="118" y="333"/>
                  <a:pt x="121" y="334"/>
                  <a:pt x="124" y="334"/>
                </a:cubicBezTo>
                <a:cubicBezTo>
                  <a:pt x="124" y="330"/>
                  <a:pt x="124" y="326"/>
                  <a:pt x="123" y="322"/>
                </a:cubicBezTo>
                <a:cubicBezTo>
                  <a:pt x="122" y="316"/>
                  <a:pt x="119" y="311"/>
                  <a:pt x="119" y="304"/>
                </a:cubicBezTo>
                <a:cubicBezTo>
                  <a:pt x="119" y="302"/>
                  <a:pt x="118" y="298"/>
                  <a:pt x="120" y="296"/>
                </a:cubicBezTo>
                <a:cubicBezTo>
                  <a:pt x="123" y="294"/>
                  <a:pt x="125" y="298"/>
                  <a:pt x="128" y="298"/>
                </a:cubicBezTo>
                <a:cubicBezTo>
                  <a:pt x="130" y="299"/>
                  <a:pt x="131" y="303"/>
                  <a:pt x="134" y="301"/>
                </a:cubicBezTo>
                <a:cubicBezTo>
                  <a:pt x="136" y="300"/>
                  <a:pt x="137" y="297"/>
                  <a:pt x="138" y="294"/>
                </a:cubicBezTo>
                <a:cubicBezTo>
                  <a:pt x="138" y="294"/>
                  <a:pt x="138" y="294"/>
                  <a:pt x="138" y="294"/>
                </a:cubicBezTo>
                <a:cubicBezTo>
                  <a:pt x="142" y="280"/>
                  <a:pt x="145" y="267"/>
                  <a:pt x="142" y="253"/>
                </a:cubicBezTo>
                <a:cubicBezTo>
                  <a:pt x="141" y="252"/>
                  <a:pt x="142" y="249"/>
                  <a:pt x="142" y="247"/>
                </a:cubicBezTo>
                <a:cubicBezTo>
                  <a:pt x="142" y="245"/>
                  <a:pt x="143" y="244"/>
                  <a:pt x="145" y="244"/>
                </a:cubicBezTo>
                <a:cubicBezTo>
                  <a:pt x="147" y="243"/>
                  <a:pt x="147" y="245"/>
                  <a:pt x="147" y="246"/>
                </a:cubicBezTo>
                <a:cubicBezTo>
                  <a:pt x="148" y="247"/>
                  <a:pt x="149" y="249"/>
                  <a:pt x="150" y="251"/>
                </a:cubicBezTo>
                <a:cubicBezTo>
                  <a:pt x="151" y="252"/>
                  <a:pt x="152" y="252"/>
                  <a:pt x="154" y="251"/>
                </a:cubicBezTo>
                <a:cubicBezTo>
                  <a:pt x="160" y="248"/>
                  <a:pt x="164" y="244"/>
                  <a:pt x="164" y="236"/>
                </a:cubicBezTo>
                <a:cubicBezTo>
                  <a:pt x="164" y="233"/>
                  <a:pt x="163" y="230"/>
                  <a:pt x="165" y="227"/>
                </a:cubicBezTo>
                <a:cubicBezTo>
                  <a:pt x="165" y="225"/>
                  <a:pt x="166" y="224"/>
                  <a:pt x="168" y="224"/>
                </a:cubicBezTo>
                <a:cubicBezTo>
                  <a:pt x="175" y="227"/>
                  <a:pt x="181" y="229"/>
                  <a:pt x="187" y="234"/>
                </a:cubicBezTo>
                <a:cubicBezTo>
                  <a:pt x="193" y="239"/>
                  <a:pt x="199" y="243"/>
                  <a:pt x="202" y="251"/>
                </a:cubicBezTo>
                <a:cubicBezTo>
                  <a:pt x="206" y="265"/>
                  <a:pt x="207" y="280"/>
                  <a:pt x="208" y="294"/>
                </a:cubicBezTo>
                <a:cubicBezTo>
                  <a:pt x="208" y="310"/>
                  <a:pt x="209" y="326"/>
                  <a:pt x="209" y="341"/>
                </a:cubicBezTo>
                <a:cubicBezTo>
                  <a:pt x="208" y="350"/>
                  <a:pt x="208" y="359"/>
                  <a:pt x="209" y="368"/>
                </a:cubicBezTo>
                <a:cubicBezTo>
                  <a:pt x="209" y="400"/>
                  <a:pt x="208" y="432"/>
                  <a:pt x="208" y="464"/>
                </a:cubicBezTo>
                <a:cubicBezTo>
                  <a:pt x="208" y="465"/>
                  <a:pt x="208" y="466"/>
                  <a:pt x="207" y="468"/>
                </a:cubicBezTo>
                <a:cubicBezTo>
                  <a:pt x="207" y="469"/>
                  <a:pt x="207" y="470"/>
                  <a:pt x="205" y="470"/>
                </a:cubicBezTo>
                <a:cubicBezTo>
                  <a:pt x="203" y="470"/>
                  <a:pt x="201" y="471"/>
                  <a:pt x="202" y="472"/>
                </a:cubicBezTo>
                <a:cubicBezTo>
                  <a:pt x="203" y="475"/>
                  <a:pt x="200" y="479"/>
                  <a:pt x="205" y="480"/>
                </a:cubicBezTo>
                <a:cubicBezTo>
                  <a:pt x="206" y="480"/>
                  <a:pt x="207" y="480"/>
                  <a:pt x="207" y="482"/>
                </a:cubicBezTo>
                <a:cubicBezTo>
                  <a:pt x="207" y="485"/>
                  <a:pt x="207" y="489"/>
                  <a:pt x="207" y="492"/>
                </a:cubicBezTo>
                <a:cubicBezTo>
                  <a:pt x="207" y="493"/>
                  <a:pt x="207" y="494"/>
                  <a:pt x="206" y="494"/>
                </a:cubicBezTo>
                <a:cubicBezTo>
                  <a:pt x="200" y="490"/>
                  <a:pt x="195" y="487"/>
                  <a:pt x="190" y="484"/>
                </a:cubicBezTo>
                <a:cubicBezTo>
                  <a:pt x="187" y="481"/>
                  <a:pt x="185" y="478"/>
                  <a:pt x="182" y="475"/>
                </a:cubicBezTo>
                <a:cubicBezTo>
                  <a:pt x="176" y="468"/>
                  <a:pt x="168" y="463"/>
                  <a:pt x="158" y="461"/>
                </a:cubicBezTo>
                <a:cubicBezTo>
                  <a:pt x="152" y="460"/>
                  <a:pt x="147" y="458"/>
                  <a:pt x="141" y="457"/>
                </a:cubicBezTo>
                <a:cubicBezTo>
                  <a:pt x="135" y="455"/>
                  <a:pt x="129" y="453"/>
                  <a:pt x="123" y="453"/>
                </a:cubicBezTo>
                <a:cubicBezTo>
                  <a:pt x="119" y="453"/>
                  <a:pt x="116" y="454"/>
                  <a:pt x="113" y="454"/>
                </a:cubicBezTo>
                <a:cubicBezTo>
                  <a:pt x="100" y="455"/>
                  <a:pt x="87" y="458"/>
                  <a:pt x="75" y="463"/>
                </a:cubicBezTo>
                <a:cubicBezTo>
                  <a:pt x="69" y="465"/>
                  <a:pt x="64" y="468"/>
                  <a:pt x="58" y="469"/>
                </a:cubicBezTo>
                <a:cubicBezTo>
                  <a:pt x="53" y="470"/>
                  <a:pt x="49" y="473"/>
                  <a:pt x="45" y="475"/>
                </a:cubicBezTo>
                <a:cubicBezTo>
                  <a:pt x="37" y="482"/>
                  <a:pt x="29" y="489"/>
                  <a:pt x="21" y="494"/>
                </a:cubicBezTo>
                <a:cubicBezTo>
                  <a:pt x="19" y="495"/>
                  <a:pt x="18" y="496"/>
                  <a:pt x="17" y="497"/>
                </a:cubicBezTo>
                <a:cubicBezTo>
                  <a:pt x="11" y="502"/>
                  <a:pt x="8" y="509"/>
                  <a:pt x="2" y="514"/>
                </a:cubicBezTo>
                <a:cubicBezTo>
                  <a:pt x="1" y="515"/>
                  <a:pt x="0" y="517"/>
                  <a:pt x="1" y="519"/>
                </a:cubicBezTo>
                <a:cubicBezTo>
                  <a:pt x="8" y="517"/>
                  <a:pt x="14" y="513"/>
                  <a:pt x="20" y="509"/>
                </a:cubicBezTo>
                <a:cubicBezTo>
                  <a:pt x="21" y="507"/>
                  <a:pt x="24" y="505"/>
                  <a:pt x="26" y="506"/>
                </a:cubicBezTo>
                <a:cubicBezTo>
                  <a:pt x="27" y="507"/>
                  <a:pt x="28" y="507"/>
                  <a:pt x="30" y="506"/>
                </a:cubicBezTo>
                <a:cubicBezTo>
                  <a:pt x="41" y="501"/>
                  <a:pt x="52" y="496"/>
                  <a:pt x="64" y="492"/>
                </a:cubicBezTo>
                <a:cubicBezTo>
                  <a:pt x="66" y="491"/>
                  <a:pt x="68" y="490"/>
                  <a:pt x="70" y="492"/>
                </a:cubicBezTo>
                <a:cubicBezTo>
                  <a:pt x="71" y="493"/>
                  <a:pt x="72" y="493"/>
                  <a:pt x="74" y="493"/>
                </a:cubicBezTo>
                <a:cubicBezTo>
                  <a:pt x="76" y="491"/>
                  <a:pt x="79" y="491"/>
                  <a:pt x="82" y="490"/>
                </a:cubicBezTo>
                <a:cubicBezTo>
                  <a:pt x="88" y="487"/>
                  <a:pt x="95" y="485"/>
                  <a:pt x="102" y="486"/>
                </a:cubicBezTo>
                <a:cubicBezTo>
                  <a:pt x="107" y="486"/>
                  <a:pt x="111" y="484"/>
                  <a:pt x="115" y="482"/>
                </a:cubicBezTo>
                <a:cubicBezTo>
                  <a:pt x="119" y="479"/>
                  <a:pt x="124" y="477"/>
                  <a:pt x="129" y="474"/>
                </a:cubicBezTo>
                <a:cubicBezTo>
                  <a:pt x="133" y="472"/>
                  <a:pt x="137" y="471"/>
                  <a:pt x="142" y="473"/>
                </a:cubicBezTo>
                <a:cubicBezTo>
                  <a:pt x="147" y="475"/>
                  <a:pt x="153" y="476"/>
                  <a:pt x="158" y="475"/>
                </a:cubicBezTo>
                <a:cubicBezTo>
                  <a:pt x="163" y="474"/>
                  <a:pt x="167" y="476"/>
                  <a:pt x="172" y="477"/>
                </a:cubicBezTo>
                <a:cubicBezTo>
                  <a:pt x="174" y="478"/>
                  <a:pt x="176" y="480"/>
                  <a:pt x="178" y="481"/>
                </a:cubicBezTo>
                <a:cubicBezTo>
                  <a:pt x="184" y="485"/>
                  <a:pt x="191" y="489"/>
                  <a:pt x="197" y="494"/>
                </a:cubicBezTo>
                <a:cubicBezTo>
                  <a:pt x="204" y="502"/>
                  <a:pt x="206" y="512"/>
                  <a:pt x="206" y="523"/>
                </a:cubicBezTo>
                <a:cubicBezTo>
                  <a:pt x="207" y="550"/>
                  <a:pt x="206" y="578"/>
                  <a:pt x="207" y="606"/>
                </a:cubicBezTo>
                <a:cubicBezTo>
                  <a:pt x="208" y="624"/>
                  <a:pt x="207" y="643"/>
                  <a:pt x="208" y="661"/>
                </a:cubicBezTo>
                <a:cubicBezTo>
                  <a:pt x="208" y="670"/>
                  <a:pt x="208" y="679"/>
                  <a:pt x="208" y="688"/>
                </a:cubicBezTo>
                <a:cubicBezTo>
                  <a:pt x="209" y="698"/>
                  <a:pt x="209" y="708"/>
                  <a:pt x="210" y="718"/>
                </a:cubicBezTo>
                <a:cubicBezTo>
                  <a:pt x="211" y="727"/>
                  <a:pt x="211" y="736"/>
                  <a:pt x="211" y="745"/>
                </a:cubicBezTo>
                <a:cubicBezTo>
                  <a:pt x="211" y="746"/>
                  <a:pt x="212" y="748"/>
                  <a:pt x="210" y="749"/>
                </a:cubicBezTo>
                <a:cubicBezTo>
                  <a:pt x="208" y="749"/>
                  <a:pt x="207" y="750"/>
                  <a:pt x="205" y="748"/>
                </a:cubicBezTo>
                <a:cubicBezTo>
                  <a:pt x="205" y="747"/>
                  <a:pt x="204" y="747"/>
                  <a:pt x="203" y="747"/>
                </a:cubicBezTo>
                <a:cubicBezTo>
                  <a:pt x="202" y="747"/>
                  <a:pt x="201" y="749"/>
                  <a:pt x="202" y="750"/>
                </a:cubicBezTo>
                <a:cubicBezTo>
                  <a:pt x="203" y="753"/>
                  <a:pt x="200" y="755"/>
                  <a:pt x="199" y="757"/>
                </a:cubicBezTo>
                <a:cubicBezTo>
                  <a:pt x="199" y="759"/>
                  <a:pt x="198" y="760"/>
                  <a:pt x="198" y="761"/>
                </a:cubicBezTo>
                <a:cubicBezTo>
                  <a:pt x="199" y="765"/>
                  <a:pt x="197" y="769"/>
                  <a:pt x="197" y="773"/>
                </a:cubicBezTo>
                <a:cubicBezTo>
                  <a:pt x="198" y="775"/>
                  <a:pt x="196" y="777"/>
                  <a:pt x="195" y="777"/>
                </a:cubicBezTo>
                <a:cubicBezTo>
                  <a:pt x="193" y="778"/>
                  <a:pt x="193" y="779"/>
                  <a:pt x="194" y="780"/>
                </a:cubicBezTo>
                <a:cubicBezTo>
                  <a:pt x="197" y="786"/>
                  <a:pt x="197" y="793"/>
                  <a:pt x="197" y="800"/>
                </a:cubicBezTo>
                <a:cubicBezTo>
                  <a:pt x="197" y="803"/>
                  <a:pt x="196" y="804"/>
                  <a:pt x="193" y="805"/>
                </a:cubicBezTo>
                <a:cubicBezTo>
                  <a:pt x="194" y="802"/>
                  <a:pt x="194" y="802"/>
                  <a:pt x="191" y="802"/>
                </a:cubicBezTo>
                <a:cubicBezTo>
                  <a:pt x="188" y="802"/>
                  <a:pt x="187" y="803"/>
                  <a:pt x="185" y="804"/>
                </a:cubicBezTo>
                <a:cubicBezTo>
                  <a:pt x="182" y="806"/>
                  <a:pt x="179" y="807"/>
                  <a:pt x="176" y="805"/>
                </a:cubicBezTo>
                <a:cubicBezTo>
                  <a:pt x="175" y="805"/>
                  <a:pt x="173" y="806"/>
                  <a:pt x="172" y="807"/>
                </a:cubicBezTo>
                <a:cubicBezTo>
                  <a:pt x="171" y="808"/>
                  <a:pt x="173" y="808"/>
                  <a:pt x="173" y="809"/>
                </a:cubicBezTo>
                <a:cubicBezTo>
                  <a:pt x="174" y="811"/>
                  <a:pt x="163" y="818"/>
                  <a:pt x="154" y="820"/>
                </a:cubicBezTo>
                <a:cubicBezTo>
                  <a:pt x="291" y="820"/>
                  <a:pt x="291" y="820"/>
                  <a:pt x="291" y="820"/>
                </a:cubicBezTo>
                <a:cubicBezTo>
                  <a:pt x="278" y="818"/>
                  <a:pt x="266" y="808"/>
                  <a:pt x="264" y="811"/>
                </a:cubicBezTo>
                <a:cubicBezTo>
                  <a:pt x="263" y="812"/>
                  <a:pt x="261" y="813"/>
                  <a:pt x="259" y="811"/>
                </a:cubicBezTo>
                <a:cubicBezTo>
                  <a:pt x="258" y="809"/>
                  <a:pt x="255" y="809"/>
                  <a:pt x="254" y="810"/>
                </a:cubicBezTo>
                <a:cubicBezTo>
                  <a:pt x="252" y="811"/>
                  <a:pt x="250" y="812"/>
                  <a:pt x="249" y="811"/>
                </a:cubicBezTo>
                <a:cubicBezTo>
                  <a:pt x="247" y="810"/>
                  <a:pt x="248" y="807"/>
                  <a:pt x="248" y="806"/>
                </a:cubicBezTo>
                <a:cubicBezTo>
                  <a:pt x="249" y="802"/>
                  <a:pt x="250" y="799"/>
                  <a:pt x="250" y="795"/>
                </a:cubicBezTo>
                <a:cubicBezTo>
                  <a:pt x="250" y="792"/>
                  <a:pt x="250" y="790"/>
                  <a:pt x="246" y="790"/>
                </a:cubicBezTo>
                <a:cubicBezTo>
                  <a:pt x="245" y="790"/>
                  <a:pt x="244" y="789"/>
                  <a:pt x="243" y="788"/>
                </a:cubicBezTo>
                <a:cubicBezTo>
                  <a:pt x="241" y="786"/>
                  <a:pt x="239" y="787"/>
                  <a:pt x="237" y="787"/>
                </a:cubicBezTo>
                <a:cubicBezTo>
                  <a:pt x="235" y="788"/>
                  <a:pt x="233" y="790"/>
                  <a:pt x="234" y="792"/>
                </a:cubicBezTo>
                <a:cubicBezTo>
                  <a:pt x="235" y="796"/>
                  <a:pt x="233" y="799"/>
                  <a:pt x="232" y="803"/>
                </a:cubicBezTo>
                <a:cubicBezTo>
                  <a:pt x="232" y="804"/>
                  <a:pt x="232" y="806"/>
                  <a:pt x="231" y="806"/>
                </a:cubicBezTo>
                <a:cubicBezTo>
                  <a:pt x="230" y="805"/>
                  <a:pt x="229" y="805"/>
                  <a:pt x="229" y="803"/>
                </a:cubicBezTo>
                <a:cubicBezTo>
                  <a:pt x="229" y="801"/>
                  <a:pt x="228" y="799"/>
                  <a:pt x="228" y="796"/>
                </a:cubicBezTo>
                <a:cubicBezTo>
                  <a:pt x="226" y="786"/>
                  <a:pt x="224" y="777"/>
                  <a:pt x="223" y="767"/>
                </a:cubicBezTo>
                <a:cubicBezTo>
                  <a:pt x="222" y="754"/>
                  <a:pt x="222" y="741"/>
                  <a:pt x="221" y="727"/>
                </a:cubicBezTo>
                <a:cubicBezTo>
                  <a:pt x="219" y="715"/>
                  <a:pt x="219" y="702"/>
                  <a:pt x="218" y="690"/>
                </a:cubicBezTo>
                <a:cubicBezTo>
                  <a:pt x="218" y="676"/>
                  <a:pt x="217" y="662"/>
                  <a:pt x="217" y="648"/>
                </a:cubicBezTo>
                <a:cubicBezTo>
                  <a:pt x="217" y="639"/>
                  <a:pt x="217" y="630"/>
                  <a:pt x="217" y="620"/>
                </a:cubicBezTo>
                <a:cubicBezTo>
                  <a:pt x="216" y="612"/>
                  <a:pt x="217" y="604"/>
                  <a:pt x="217" y="596"/>
                </a:cubicBezTo>
                <a:cubicBezTo>
                  <a:pt x="217" y="577"/>
                  <a:pt x="216" y="558"/>
                  <a:pt x="217" y="538"/>
                </a:cubicBezTo>
                <a:cubicBezTo>
                  <a:pt x="218" y="529"/>
                  <a:pt x="217" y="519"/>
                  <a:pt x="220" y="509"/>
                </a:cubicBezTo>
                <a:cubicBezTo>
                  <a:pt x="221" y="505"/>
                  <a:pt x="219" y="502"/>
                  <a:pt x="220" y="498"/>
                </a:cubicBezTo>
                <a:cubicBezTo>
                  <a:pt x="221" y="493"/>
                  <a:pt x="224" y="489"/>
                  <a:pt x="226" y="485"/>
                </a:cubicBezTo>
                <a:cubicBezTo>
                  <a:pt x="228" y="482"/>
                  <a:pt x="229" y="482"/>
                  <a:pt x="230" y="484"/>
                </a:cubicBezTo>
                <a:cubicBezTo>
                  <a:pt x="231" y="485"/>
                  <a:pt x="231" y="486"/>
                  <a:pt x="231" y="487"/>
                </a:cubicBezTo>
                <a:cubicBezTo>
                  <a:pt x="234" y="495"/>
                  <a:pt x="240" y="500"/>
                  <a:pt x="246" y="506"/>
                </a:cubicBezTo>
                <a:cubicBezTo>
                  <a:pt x="255" y="515"/>
                  <a:pt x="267" y="514"/>
                  <a:pt x="278" y="517"/>
                </a:cubicBezTo>
                <a:cubicBezTo>
                  <a:pt x="283" y="518"/>
                  <a:pt x="287" y="515"/>
                  <a:pt x="292" y="513"/>
                </a:cubicBezTo>
                <a:cubicBezTo>
                  <a:pt x="297" y="511"/>
                  <a:pt x="302" y="511"/>
                  <a:pt x="305" y="516"/>
                </a:cubicBezTo>
                <a:cubicBezTo>
                  <a:pt x="309" y="522"/>
                  <a:pt x="314" y="525"/>
                  <a:pt x="321" y="527"/>
                </a:cubicBezTo>
                <a:cubicBezTo>
                  <a:pt x="326" y="529"/>
                  <a:pt x="331" y="529"/>
                  <a:pt x="335" y="526"/>
                </a:cubicBezTo>
                <a:cubicBezTo>
                  <a:pt x="342" y="522"/>
                  <a:pt x="348" y="522"/>
                  <a:pt x="354" y="527"/>
                </a:cubicBezTo>
                <a:cubicBezTo>
                  <a:pt x="359" y="531"/>
                  <a:pt x="364" y="533"/>
                  <a:pt x="370" y="535"/>
                </a:cubicBezTo>
                <a:cubicBezTo>
                  <a:pt x="381" y="537"/>
                  <a:pt x="390" y="533"/>
                  <a:pt x="398" y="526"/>
                </a:cubicBezTo>
                <a:cubicBezTo>
                  <a:pt x="403" y="521"/>
                  <a:pt x="406" y="515"/>
                  <a:pt x="403" y="508"/>
                </a:cubicBezTo>
                <a:cubicBezTo>
                  <a:pt x="402" y="502"/>
                  <a:pt x="402" y="498"/>
                  <a:pt x="405" y="493"/>
                </a:cubicBezTo>
                <a:cubicBezTo>
                  <a:pt x="406" y="492"/>
                  <a:pt x="406" y="490"/>
                  <a:pt x="406" y="489"/>
                </a:cubicBezTo>
                <a:cubicBezTo>
                  <a:pt x="404" y="485"/>
                  <a:pt x="402" y="481"/>
                  <a:pt x="398" y="478"/>
                </a:cubicBezTo>
                <a:cubicBezTo>
                  <a:pt x="396" y="476"/>
                  <a:pt x="393" y="474"/>
                  <a:pt x="391" y="472"/>
                </a:cubicBezTo>
                <a:cubicBezTo>
                  <a:pt x="387" y="468"/>
                  <a:pt x="387" y="467"/>
                  <a:pt x="390" y="463"/>
                </a:cubicBezTo>
                <a:cubicBezTo>
                  <a:pt x="395" y="457"/>
                  <a:pt x="394" y="453"/>
                  <a:pt x="388" y="447"/>
                </a:cubicBezTo>
                <a:cubicBezTo>
                  <a:pt x="382" y="443"/>
                  <a:pt x="375" y="440"/>
                  <a:pt x="369" y="438"/>
                </a:cubicBezTo>
                <a:cubicBezTo>
                  <a:pt x="362" y="436"/>
                  <a:pt x="356" y="435"/>
                  <a:pt x="349" y="433"/>
                </a:cubicBezTo>
                <a:cubicBezTo>
                  <a:pt x="347" y="432"/>
                  <a:pt x="346" y="431"/>
                  <a:pt x="348" y="429"/>
                </a:cubicBezTo>
                <a:cubicBezTo>
                  <a:pt x="352" y="425"/>
                  <a:pt x="351" y="422"/>
                  <a:pt x="347" y="419"/>
                </a:cubicBezTo>
                <a:cubicBezTo>
                  <a:pt x="346" y="418"/>
                  <a:pt x="345" y="418"/>
                  <a:pt x="343" y="418"/>
                </a:cubicBezTo>
                <a:cubicBezTo>
                  <a:pt x="336" y="416"/>
                  <a:pt x="329" y="417"/>
                  <a:pt x="322" y="418"/>
                </a:cubicBezTo>
                <a:cubicBezTo>
                  <a:pt x="310" y="419"/>
                  <a:pt x="298" y="423"/>
                  <a:pt x="287" y="427"/>
                </a:cubicBezTo>
                <a:cubicBezTo>
                  <a:pt x="281" y="430"/>
                  <a:pt x="275" y="435"/>
                  <a:pt x="269" y="437"/>
                </a:cubicBezTo>
                <a:cubicBezTo>
                  <a:pt x="257" y="441"/>
                  <a:pt x="248" y="449"/>
                  <a:pt x="241" y="460"/>
                </a:cubicBezTo>
                <a:cubicBezTo>
                  <a:pt x="240" y="461"/>
                  <a:pt x="240" y="462"/>
                  <a:pt x="239" y="462"/>
                </a:cubicBezTo>
                <a:cubicBezTo>
                  <a:pt x="233" y="467"/>
                  <a:pt x="227" y="468"/>
                  <a:pt x="220" y="469"/>
                </a:cubicBezTo>
                <a:cubicBezTo>
                  <a:pt x="216" y="469"/>
                  <a:pt x="216" y="468"/>
                  <a:pt x="216" y="465"/>
                </a:cubicBezTo>
                <a:cubicBezTo>
                  <a:pt x="216" y="441"/>
                  <a:pt x="217" y="418"/>
                  <a:pt x="217" y="394"/>
                </a:cubicBezTo>
                <a:cubicBezTo>
                  <a:pt x="217" y="378"/>
                  <a:pt x="217" y="361"/>
                  <a:pt x="217" y="344"/>
                </a:cubicBezTo>
                <a:cubicBezTo>
                  <a:pt x="217" y="329"/>
                  <a:pt x="216" y="314"/>
                  <a:pt x="217" y="299"/>
                </a:cubicBezTo>
                <a:cubicBezTo>
                  <a:pt x="217" y="286"/>
                  <a:pt x="219" y="274"/>
                  <a:pt x="227" y="264"/>
                </a:cubicBezTo>
                <a:cubicBezTo>
                  <a:pt x="232" y="257"/>
                  <a:pt x="238" y="252"/>
                  <a:pt x="244" y="246"/>
                </a:cubicBezTo>
                <a:cubicBezTo>
                  <a:pt x="247" y="244"/>
                  <a:pt x="249" y="242"/>
                  <a:pt x="253" y="244"/>
                </a:cubicBezTo>
                <a:cubicBezTo>
                  <a:pt x="258" y="246"/>
                  <a:pt x="263" y="245"/>
                  <a:pt x="267" y="240"/>
                </a:cubicBezTo>
                <a:cubicBezTo>
                  <a:pt x="274" y="231"/>
                  <a:pt x="283" y="228"/>
                  <a:pt x="294" y="228"/>
                </a:cubicBezTo>
                <a:cubicBezTo>
                  <a:pt x="298" y="228"/>
                  <a:pt x="302" y="228"/>
                  <a:pt x="307" y="227"/>
                </a:cubicBezTo>
                <a:cubicBezTo>
                  <a:pt x="314" y="226"/>
                  <a:pt x="319" y="221"/>
                  <a:pt x="324" y="217"/>
                </a:cubicBezTo>
                <a:cubicBezTo>
                  <a:pt x="334" y="209"/>
                  <a:pt x="343" y="199"/>
                  <a:pt x="353" y="191"/>
                </a:cubicBezTo>
                <a:cubicBezTo>
                  <a:pt x="359" y="187"/>
                  <a:pt x="364" y="182"/>
                  <a:pt x="369" y="178"/>
                </a:cubicBezTo>
                <a:cubicBezTo>
                  <a:pt x="372" y="176"/>
                  <a:pt x="376" y="173"/>
                  <a:pt x="377" y="170"/>
                </a:cubicBezTo>
                <a:cubicBezTo>
                  <a:pt x="378" y="165"/>
                  <a:pt x="381" y="165"/>
                  <a:pt x="384" y="165"/>
                </a:cubicBezTo>
                <a:cubicBezTo>
                  <a:pt x="387" y="164"/>
                  <a:pt x="390" y="163"/>
                  <a:pt x="393" y="162"/>
                </a:cubicBezTo>
                <a:cubicBezTo>
                  <a:pt x="406" y="156"/>
                  <a:pt x="420" y="153"/>
                  <a:pt x="433" y="146"/>
                </a:cubicBezTo>
                <a:cubicBezTo>
                  <a:pt x="438" y="143"/>
                  <a:pt x="443" y="139"/>
                  <a:pt x="447" y="134"/>
                </a:cubicBezTo>
                <a:cubicBezTo>
                  <a:pt x="448" y="133"/>
                  <a:pt x="448" y="131"/>
                  <a:pt x="445" y="130"/>
                </a:cubicBezTo>
                <a:cubicBezTo>
                  <a:pt x="443" y="129"/>
                  <a:pt x="441" y="128"/>
                  <a:pt x="439" y="127"/>
                </a:cubicBezTo>
                <a:cubicBezTo>
                  <a:pt x="443" y="126"/>
                  <a:pt x="446" y="124"/>
                  <a:pt x="449" y="122"/>
                </a:cubicBezTo>
                <a:cubicBezTo>
                  <a:pt x="454" y="119"/>
                  <a:pt x="459" y="120"/>
                  <a:pt x="464" y="118"/>
                </a:cubicBezTo>
                <a:cubicBezTo>
                  <a:pt x="465" y="118"/>
                  <a:pt x="466" y="117"/>
                  <a:pt x="466" y="116"/>
                </a:cubicBezTo>
                <a:cubicBezTo>
                  <a:pt x="466" y="115"/>
                  <a:pt x="465" y="114"/>
                  <a:pt x="464" y="114"/>
                </a:cubicBezTo>
                <a:close/>
              </a:path>
            </a:pathLst>
          </a:custGeom>
          <a:gradFill>
            <a:gsLst>
              <a:gs pos="0">
                <a:schemeClr val="accent4"/>
              </a:gs>
              <a:gs pos="100000">
                <a:schemeClr val="accent1"/>
              </a:gs>
            </a:gsLst>
            <a:lin ang="16200000" scaled="1"/>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4" name="Freeform 6"/>
          <p:cNvSpPr>
            <a:spLocks noEditPoints="1"/>
          </p:cNvSpPr>
          <p:nvPr/>
        </p:nvSpPr>
        <p:spPr bwMode="auto">
          <a:xfrm>
            <a:off x="6192011" y="-1419539"/>
            <a:ext cx="6320672" cy="6725312"/>
          </a:xfrm>
          <a:custGeom>
            <a:avLst/>
            <a:gdLst>
              <a:gd name="T0" fmla="*/ 1460 w 6034"/>
              <a:gd name="T1" fmla="*/ 5112 h 6420"/>
              <a:gd name="T2" fmla="*/ 5676 w 6034"/>
              <a:gd name="T3" fmla="*/ 2123 h 6420"/>
              <a:gd name="T4" fmla="*/ 5697 w 6034"/>
              <a:gd name="T5" fmla="*/ 1655 h 6420"/>
              <a:gd name="T6" fmla="*/ 5487 w 6034"/>
              <a:gd name="T7" fmla="*/ 1086 h 6420"/>
              <a:gd name="T8" fmla="*/ 5071 w 6034"/>
              <a:gd name="T9" fmla="*/ 751 h 6420"/>
              <a:gd name="T10" fmla="*/ 4663 w 6034"/>
              <a:gd name="T11" fmla="*/ 884 h 6420"/>
              <a:gd name="T12" fmla="*/ 4284 w 6034"/>
              <a:gd name="T13" fmla="*/ 465 h 6420"/>
              <a:gd name="T14" fmla="*/ 4151 w 6034"/>
              <a:gd name="T15" fmla="*/ 715 h 6420"/>
              <a:gd name="T16" fmla="*/ 3564 w 6034"/>
              <a:gd name="T17" fmla="*/ 699 h 6420"/>
              <a:gd name="T18" fmla="*/ 3218 w 6034"/>
              <a:gd name="T19" fmla="*/ 398 h 6420"/>
              <a:gd name="T20" fmla="*/ 2700 w 6034"/>
              <a:gd name="T21" fmla="*/ 177 h 6420"/>
              <a:gd name="T22" fmla="*/ 2329 w 6034"/>
              <a:gd name="T23" fmla="*/ 70 h 6420"/>
              <a:gd name="T24" fmla="*/ 2024 w 6034"/>
              <a:gd name="T25" fmla="*/ 315 h 6420"/>
              <a:gd name="T26" fmla="*/ 1647 w 6034"/>
              <a:gd name="T27" fmla="*/ 744 h 6420"/>
              <a:gd name="T28" fmla="*/ 1365 w 6034"/>
              <a:gd name="T29" fmla="*/ 1143 h 6420"/>
              <a:gd name="T30" fmla="*/ 1077 w 6034"/>
              <a:gd name="T31" fmla="*/ 1163 h 6420"/>
              <a:gd name="T32" fmla="*/ 851 w 6034"/>
              <a:gd name="T33" fmla="*/ 1332 h 6420"/>
              <a:gd name="T34" fmla="*/ 813 w 6034"/>
              <a:gd name="T35" fmla="*/ 1709 h 6420"/>
              <a:gd name="T36" fmla="*/ 655 w 6034"/>
              <a:gd name="T37" fmla="*/ 2096 h 6420"/>
              <a:gd name="T38" fmla="*/ 144 w 6034"/>
              <a:gd name="T39" fmla="*/ 2438 h 6420"/>
              <a:gd name="T40" fmla="*/ 35 w 6034"/>
              <a:gd name="T41" fmla="*/ 2830 h 6420"/>
              <a:gd name="T42" fmla="*/ 134 w 6034"/>
              <a:gd name="T43" fmla="*/ 3368 h 6420"/>
              <a:gd name="T44" fmla="*/ 335 w 6034"/>
              <a:gd name="T45" fmla="*/ 3645 h 6420"/>
              <a:gd name="T46" fmla="*/ 183 w 6034"/>
              <a:gd name="T47" fmla="*/ 3901 h 6420"/>
              <a:gd name="T48" fmla="*/ 73 w 6034"/>
              <a:gd name="T49" fmla="*/ 4371 h 6420"/>
              <a:gd name="T50" fmla="*/ 228 w 6034"/>
              <a:gd name="T51" fmla="*/ 4867 h 6420"/>
              <a:gd name="T52" fmla="*/ 865 w 6034"/>
              <a:gd name="T53" fmla="*/ 4677 h 6420"/>
              <a:gd name="T54" fmla="*/ 1237 w 6034"/>
              <a:gd name="T55" fmla="*/ 4597 h 6420"/>
              <a:gd name="T56" fmla="*/ 1493 w 6034"/>
              <a:gd name="T57" fmla="*/ 4481 h 6420"/>
              <a:gd name="T58" fmla="*/ 1599 w 6034"/>
              <a:gd name="T59" fmla="*/ 4860 h 6420"/>
              <a:gd name="T60" fmla="*/ 1649 w 6034"/>
              <a:gd name="T61" fmla="*/ 5268 h 6420"/>
              <a:gd name="T62" fmla="*/ 1937 w 6034"/>
              <a:gd name="T63" fmla="*/ 5279 h 6420"/>
              <a:gd name="T64" fmla="*/ 2313 w 6034"/>
              <a:gd name="T65" fmla="*/ 5205 h 6420"/>
              <a:gd name="T66" fmla="*/ 2689 w 6034"/>
              <a:gd name="T67" fmla="*/ 5201 h 6420"/>
              <a:gd name="T68" fmla="*/ 2999 w 6034"/>
              <a:gd name="T69" fmla="*/ 5539 h 6420"/>
              <a:gd name="T70" fmla="*/ 3555 w 6034"/>
              <a:gd name="T71" fmla="*/ 5102 h 6420"/>
              <a:gd name="T72" fmla="*/ 3904 w 6034"/>
              <a:gd name="T73" fmla="*/ 5310 h 6420"/>
              <a:gd name="T74" fmla="*/ 4068 w 6034"/>
              <a:gd name="T75" fmla="*/ 5037 h 6420"/>
              <a:gd name="T76" fmla="*/ 3995 w 6034"/>
              <a:gd name="T77" fmla="*/ 4435 h 6420"/>
              <a:gd name="T78" fmla="*/ 4065 w 6034"/>
              <a:gd name="T79" fmla="*/ 4338 h 6420"/>
              <a:gd name="T80" fmla="*/ 4257 w 6034"/>
              <a:gd name="T81" fmla="*/ 4360 h 6420"/>
              <a:gd name="T82" fmla="*/ 4474 w 6034"/>
              <a:gd name="T83" fmla="*/ 4564 h 6420"/>
              <a:gd name="T84" fmla="*/ 4670 w 6034"/>
              <a:gd name="T85" fmla="*/ 4635 h 6420"/>
              <a:gd name="T86" fmla="*/ 5072 w 6034"/>
              <a:gd name="T87" fmla="*/ 4629 h 6420"/>
              <a:gd name="T88" fmla="*/ 5281 w 6034"/>
              <a:gd name="T89" fmla="*/ 4467 h 6420"/>
              <a:gd name="T90" fmla="*/ 5586 w 6034"/>
              <a:gd name="T91" fmla="*/ 4433 h 6420"/>
              <a:gd name="T92" fmla="*/ 5628 w 6034"/>
              <a:gd name="T93" fmla="*/ 4195 h 6420"/>
              <a:gd name="T94" fmla="*/ 5484 w 6034"/>
              <a:gd name="T95" fmla="*/ 3906 h 6420"/>
              <a:gd name="T96" fmla="*/ 5798 w 6034"/>
              <a:gd name="T97" fmla="*/ 3818 h 6420"/>
              <a:gd name="T98" fmla="*/ 5700 w 6034"/>
              <a:gd name="T99" fmla="*/ 3222 h 6420"/>
              <a:gd name="T100" fmla="*/ 5824 w 6034"/>
              <a:gd name="T101" fmla="*/ 2923 h 6420"/>
              <a:gd name="T102" fmla="*/ 6015 w 6034"/>
              <a:gd name="T103" fmla="*/ 2524 h 6420"/>
              <a:gd name="T104" fmla="*/ 389 w 6034"/>
              <a:gd name="T105" fmla="*/ 2634 h 6420"/>
              <a:gd name="T106" fmla="*/ 446 w 6034"/>
              <a:gd name="T107" fmla="*/ 3926 h 6420"/>
              <a:gd name="T108" fmla="*/ 1745 w 6034"/>
              <a:gd name="T109" fmla="*/ 4893 h 6420"/>
              <a:gd name="T110" fmla="*/ 2087 w 6034"/>
              <a:gd name="T111" fmla="*/ 442 h 6420"/>
              <a:gd name="T112" fmla="*/ 2917 w 6034"/>
              <a:gd name="T113" fmla="*/ 4634 h 6420"/>
              <a:gd name="T114" fmla="*/ 3826 w 6034"/>
              <a:gd name="T115" fmla="*/ 783 h 6420"/>
              <a:gd name="T116" fmla="*/ 3925 w 6034"/>
              <a:gd name="T117" fmla="*/ 742 h 6420"/>
              <a:gd name="T118" fmla="*/ 4075 w 6034"/>
              <a:gd name="T119" fmla="*/ 4179 h 6420"/>
              <a:gd name="T120" fmla="*/ 4700 w 6034"/>
              <a:gd name="T121" fmla="*/ 4143 h 6420"/>
              <a:gd name="T122" fmla="*/ 5358 w 6034"/>
              <a:gd name="T123" fmla="*/ 4240 h 6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34" h="6420">
                <a:moveTo>
                  <a:pt x="1424" y="4936"/>
                </a:moveTo>
                <a:cubicBezTo>
                  <a:pt x="1438" y="4937"/>
                  <a:pt x="1442" y="4960"/>
                  <a:pt x="1457" y="4949"/>
                </a:cubicBezTo>
                <a:cubicBezTo>
                  <a:pt x="1486" y="4926"/>
                  <a:pt x="1509" y="4895"/>
                  <a:pt x="1550" y="4889"/>
                </a:cubicBezTo>
                <a:cubicBezTo>
                  <a:pt x="1550" y="4889"/>
                  <a:pt x="1550" y="4886"/>
                  <a:pt x="1550" y="4885"/>
                </a:cubicBezTo>
                <a:cubicBezTo>
                  <a:pt x="1545" y="4878"/>
                  <a:pt x="1538" y="4886"/>
                  <a:pt x="1532" y="4883"/>
                </a:cubicBezTo>
                <a:cubicBezTo>
                  <a:pt x="1541" y="4850"/>
                  <a:pt x="1539" y="4847"/>
                  <a:pt x="1505" y="4828"/>
                </a:cubicBezTo>
                <a:cubicBezTo>
                  <a:pt x="1493" y="4821"/>
                  <a:pt x="1483" y="4820"/>
                  <a:pt x="1472" y="4828"/>
                </a:cubicBezTo>
                <a:cubicBezTo>
                  <a:pt x="1461" y="4835"/>
                  <a:pt x="1462" y="4845"/>
                  <a:pt x="1467" y="4856"/>
                </a:cubicBezTo>
                <a:cubicBezTo>
                  <a:pt x="1471" y="4866"/>
                  <a:pt x="1474" y="4876"/>
                  <a:pt x="1455" y="4872"/>
                </a:cubicBezTo>
                <a:cubicBezTo>
                  <a:pt x="1449" y="4870"/>
                  <a:pt x="1441" y="4874"/>
                  <a:pt x="1431" y="4875"/>
                </a:cubicBezTo>
                <a:cubicBezTo>
                  <a:pt x="1434" y="4867"/>
                  <a:pt x="1436" y="4861"/>
                  <a:pt x="1439" y="4855"/>
                </a:cubicBezTo>
                <a:cubicBezTo>
                  <a:pt x="1442" y="4850"/>
                  <a:pt x="1448" y="4845"/>
                  <a:pt x="1441" y="4840"/>
                </a:cubicBezTo>
                <a:cubicBezTo>
                  <a:pt x="1433" y="4834"/>
                  <a:pt x="1427" y="4842"/>
                  <a:pt x="1425" y="4847"/>
                </a:cubicBezTo>
                <a:cubicBezTo>
                  <a:pt x="1412" y="4878"/>
                  <a:pt x="1380" y="4887"/>
                  <a:pt x="1356" y="4906"/>
                </a:cubicBezTo>
                <a:cubicBezTo>
                  <a:pt x="1343" y="4917"/>
                  <a:pt x="1340" y="4971"/>
                  <a:pt x="1347" y="4967"/>
                </a:cubicBezTo>
                <a:cubicBezTo>
                  <a:pt x="1368" y="4955"/>
                  <a:pt x="1389" y="4960"/>
                  <a:pt x="1411" y="4961"/>
                </a:cubicBezTo>
                <a:cubicBezTo>
                  <a:pt x="1415" y="4961"/>
                  <a:pt x="1420" y="4944"/>
                  <a:pt x="1424" y="4936"/>
                </a:cubicBezTo>
                <a:close/>
                <a:moveTo>
                  <a:pt x="1506" y="5070"/>
                </a:moveTo>
                <a:cubicBezTo>
                  <a:pt x="1493" y="5064"/>
                  <a:pt x="1475" y="5051"/>
                  <a:pt x="1467" y="5056"/>
                </a:cubicBezTo>
                <a:cubicBezTo>
                  <a:pt x="1452" y="5064"/>
                  <a:pt x="1440" y="5063"/>
                  <a:pt x="1427" y="5058"/>
                </a:cubicBezTo>
                <a:cubicBezTo>
                  <a:pt x="1414" y="5055"/>
                  <a:pt x="1403" y="5061"/>
                  <a:pt x="1401" y="5072"/>
                </a:cubicBezTo>
                <a:cubicBezTo>
                  <a:pt x="1398" y="5089"/>
                  <a:pt x="1413" y="5078"/>
                  <a:pt x="1419" y="5080"/>
                </a:cubicBezTo>
                <a:cubicBezTo>
                  <a:pt x="1425" y="5082"/>
                  <a:pt x="1430" y="5086"/>
                  <a:pt x="1430" y="5092"/>
                </a:cubicBezTo>
                <a:cubicBezTo>
                  <a:pt x="1431" y="5113"/>
                  <a:pt x="1445" y="5112"/>
                  <a:pt x="1460" y="5112"/>
                </a:cubicBezTo>
                <a:cubicBezTo>
                  <a:pt x="1471" y="5112"/>
                  <a:pt x="1484" y="5104"/>
                  <a:pt x="1491" y="5123"/>
                </a:cubicBezTo>
                <a:cubicBezTo>
                  <a:pt x="1494" y="5131"/>
                  <a:pt x="1509" y="5135"/>
                  <a:pt x="1518" y="5123"/>
                </a:cubicBezTo>
                <a:cubicBezTo>
                  <a:pt x="1526" y="5112"/>
                  <a:pt x="1527" y="5097"/>
                  <a:pt x="1531" y="5084"/>
                </a:cubicBezTo>
                <a:cubicBezTo>
                  <a:pt x="1534" y="5074"/>
                  <a:pt x="1515" y="5075"/>
                  <a:pt x="1506" y="5070"/>
                </a:cubicBezTo>
                <a:close/>
                <a:moveTo>
                  <a:pt x="6015" y="2524"/>
                </a:moveTo>
                <a:cubicBezTo>
                  <a:pt x="6005" y="2506"/>
                  <a:pt x="6005" y="2481"/>
                  <a:pt x="5980" y="2474"/>
                </a:cubicBezTo>
                <a:cubicBezTo>
                  <a:pt x="5979" y="2474"/>
                  <a:pt x="5979" y="2472"/>
                  <a:pt x="5979" y="2471"/>
                </a:cubicBezTo>
                <a:cubicBezTo>
                  <a:pt x="5994" y="2453"/>
                  <a:pt x="5977" y="2440"/>
                  <a:pt x="5973" y="2424"/>
                </a:cubicBezTo>
                <a:cubicBezTo>
                  <a:pt x="5965" y="2394"/>
                  <a:pt x="5954" y="2366"/>
                  <a:pt x="5922" y="2352"/>
                </a:cubicBezTo>
                <a:cubicBezTo>
                  <a:pt x="5913" y="2349"/>
                  <a:pt x="5901" y="2344"/>
                  <a:pt x="5898" y="2336"/>
                </a:cubicBezTo>
                <a:cubicBezTo>
                  <a:pt x="5886" y="2304"/>
                  <a:pt x="5862" y="2293"/>
                  <a:pt x="5830" y="2297"/>
                </a:cubicBezTo>
                <a:cubicBezTo>
                  <a:pt x="5806" y="2299"/>
                  <a:pt x="5788" y="2279"/>
                  <a:pt x="5763" y="2280"/>
                </a:cubicBezTo>
                <a:cubicBezTo>
                  <a:pt x="5756" y="2281"/>
                  <a:pt x="5740" y="2265"/>
                  <a:pt x="5755" y="2259"/>
                </a:cubicBezTo>
                <a:cubicBezTo>
                  <a:pt x="5781" y="2247"/>
                  <a:pt x="5765" y="2239"/>
                  <a:pt x="5757" y="2230"/>
                </a:cubicBezTo>
                <a:cubicBezTo>
                  <a:pt x="5750" y="2222"/>
                  <a:pt x="5745" y="2215"/>
                  <a:pt x="5742" y="2205"/>
                </a:cubicBezTo>
                <a:cubicBezTo>
                  <a:pt x="5740" y="2195"/>
                  <a:pt x="5733" y="2189"/>
                  <a:pt x="5723" y="2193"/>
                </a:cubicBezTo>
                <a:cubicBezTo>
                  <a:pt x="5710" y="2198"/>
                  <a:pt x="5708" y="2193"/>
                  <a:pt x="5706" y="2183"/>
                </a:cubicBezTo>
                <a:cubicBezTo>
                  <a:pt x="5704" y="2176"/>
                  <a:pt x="5701" y="2166"/>
                  <a:pt x="5691" y="2167"/>
                </a:cubicBezTo>
                <a:cubicBezTo>
                  <a:pt x="5683" y="2169"/>
                  <a:pt x="5686" y="2178"/>
                  <a:pt x="5686" y="2185"/>
                </a:cubicBezTo>
                <a:cubicBezTo>
                  <a:pt x="5686" y="2191"/>
                  <a:pt x="5652" y="2215"/>
                  <a:pt x="5646" y="2214"/>
                </a:cubicBezTo>
                <a:cubicBezTo>
                  <a:pt x="5635" y="2210"/>
                  <a:pt x="5638" y="2204"/>
                  <a:pt x="5643" y="2198"/>
                </a:cubicBezTo>
                <a:cubicBezTo>
                  <a:pt x="5651" y="2189"/>
                  <a:pt x="5650" y="2178"/>
                  <a:pt x="5646" y="2168"/>
                </a:cubicBezTo>
                <a:cubicBezTo>
                  <a:pt x="5641" y="2157"/>
                  <a:pt x="5642" y="2153"/>
                  <a:pt x="5656" y="2148"/>
                </a:cubicBezTo>
                <a:cubicBezTo>
                  <a:pt x="5664" y="2146"/>
                  <a:pt x="5685" y="2141"/>
                  <a:pt x="5676" y="2123"/>
                </a:cubicBezTo>
                <a:cubicBezTo>
                  <a:pt x="5664" y="2099"/>
                  <a:pt x="5659" y="2065"/>
                  <a:pt x="5620" y="2067"/>
                </a:cubicBezTo>
                <a:cubicBezTo>
                  <a:pt x="5629" y="2056"/>
                  <a:pt x="5644" y="2079"/>
                  <a:pt x="5647" y="2061"/>
                </a:cubicBezTo>
                <a:cubicBezTo>
                  <a:pt x="5650" y="2046"/>
                  <a:pt x="5634" y="2042"/>
                  <a:pt x="5623" y="2043"/>
                </a:cubicBezTo>
                <a:cubicBezTo>
                  <a:pt x="5604" y="2044"/>
                  <a:pt x="5593" y="2006"/>
                  <a:pt x="5570" y="2034"/>
                </a:cubicBezTo>
                <a:cubicBezTo>
                  <a:pt x="5568" y="2031"/>
                  <a:pt x="5567" y="2029"/>
                  <a:pt x="5565" y="2027"/>
                </a:cubicBezTo>
                <a:cubicBezTo>
                  <a:pt x="5558" y="2018"/>
                  <a:pt x="5551" y="2011"/>
                  <a:pt x="5541" y="2006"/>
                </a:cubicBezTo>
                <a:cubicBezTo>
                  <a:pt x="5525" y="1998"/>
                  <a:pt x="5521" y="1987"/>
                  <a:pt x="5531" y="1971"/>
                </a:cubicBezTo>
                <a:cubicBezTo>
                  <a:pt x="5543" y="1951"/>
                  <a:pt x="5565" y="1929"/>
                  <a:pt x="5562" y="1911"/>
                </a:cubicBezTo>
                <a:cubicBezTo>
                  <a:pt x="5559" y="1888"/>
                  <a:pt x="5566" y="1877"/>
                  <a:pt x="5583" y="1867"/>
                </a:cubicBezTo>
                <a:cubicBezTo>
                  <a:pt x="5580" y="1865"/>
                  <a:pt x="5579" y="1863"/>
                  <a:pt x="5577" y="1862"/>
                </a:cubicBezTo>
                <a:cubicBezTo>
                  <a:pt x="5542" y="1851"/>
                  <a:pt x="5489" y="1865"/>
                  <a:pt x="5487" y="1803"/>
                </a:cubicBezTo>
                <a:cubicBezTo>
                  <a:pt x="5487" y="1798"/>
                  <a:pt x="5478" y="1794"/>
                  <a:pt x="5473" y="1789"/>
                </a:cubicBezTo>
                <a:cubicBezTo>
                  <a:pt x="5469" y="1784"/>
                  <a:pt x="5454" y="1786"/>
                  <a:pt x="5461" y="1774"/>
                </a:cubicBezTo>
                <a:cubicBezTo>
                  <a:pt x="5467" y="1765"/>
                  <a:pt x="5477" y="1762"/>
                  <a:pt x="5486" y="1772"/>
                </a:cubicBezTo>
                <a:cubicBezTo>
                  <a:pt x="5492" y="1778"/>
                  <a:pt x="5497" y="1783"/>
                  <a:pt x="5506" y="1777"/>
                </a:cubicBezTo>
                <a:cubicBezTo>
                  <a:pt x="5527" y="1761"/>
                  <a:pt x="5524" y="1776"/>
                  <a:pt x="5523" y="1791"/>
                </a:cubicBezTo>
                <a:cubicBezTo>
                  <a:pt x="5522" y="1807"/>
                  <a:pt x="5528" y="1813"/>
                  <a:pt x="5533" y="1807"/>
                </a:cubicBezTo>
                <a:cubicBezTo>
                  <a:pt x="5541" y="1796"/>
                  <a:pt x="5561" y="1798"/>
                  <a:pt x="5558" y="1779"/>
                </a:cubicBezTo>
                <a:cubicBezTo>
                  <a:pt x="5569" y="1784"/>
                  <a:pt x="5561" y="1814"/>
                  <a:pt x="5576" y="1799"/>
                </a:cubicBezTo>
                <a:cubicBezTo>
                  <a:pt x="5590" y="1783"/>
                  <a:pt x="5605" y="1765"/>
                  <a:pt x="5620" y="1749"/>
                </a:cubicBezTo>
                <a:cubicBezTo>
                  <a:pt x="5635" y="1733"/>
                  <a:pt x="5646" y="1698"/>
                  <a:pt x="5679" y="1727"/>
                </a:cubicBezTo>
                <a:cubicBezTo>
                  <a:pt x="5683" y="1731"/>
                  <a:pt x="5687" y="1726"/>
                  <a:pt x="5691" y="1723"/>
                </a:cubicBezTo>
                <a:cubicBezTo>
                  <a:pt x="5712" y="1710"/>
                  <a:pt x="5713" y="1698"/>
                  <a:pt x="5692" y="1676"/>
                </a:cubicBezTo>
                <a:cubicBezTo>
                  <a:pt x="5680" y="1664"/>
                  <a:pt x="5682" y="1659"/>
                  <a:pt x="5697" y="1655"/>
                </a:cubicBezTo>
                <a:cubicBezTo>
                  <a:pt x="5718" y="1649"/>
                  <a:pt x="5720" y="1637"/>
                  <a:pt x="5715" y="1617"/>
                </a:cubicBezTo>
                <a:cubicBezTo>
                  <a:pt x="5711" y="1601"/>
                  <a:pt x="5705" y="1585"/>
                  <a:pt x="5716" y="1566"/>
                </a:cubicBezTo>
                <a:cubicBezTo>
                  <a:pt x="5733" y="1535"/>
                  <a:pt x="5728" y="1497"/>
                  <a:pt x="5726" y="1465"/>
                </a:cubicBezTo>
                <a:cubicBezTo>
                  <a:pt x="5724" y="1444"/>
                  <a:pt x="5703" y="1422"/>
                  <a:pt x="5695" y="1395"/>
                </a:cubicBezTo>
                <a:cubicBezTo>
                  <a:pt x="5686" y="1360"/>
                  <a:pt x="5650" y="1352"/>
                  <a:pt x="5616" y="1359"/>
                </a:cubicBezTo>
                <a:cubicBezTo>
                  <a:pt x="5588" y="1366"/>
                  <a:pt x="5588" y="1346"/>
                  <a:pt x="5585" y="1329"/>
                </a:cubicBezTo>
                <a:cubicBezTo>
                  <a:pt x="5581" y="1307"/>
                  <a:pt x="5601" y="1300"/>
                  <a:pt x="5616" y="1286"/>
                </a:cubicBezTo>
                <a:cubicBezTo>
                  <a:pt x="5597" y="1279"/>
                  <a:pt x="5580" y="1272"/>
                  <a:pt x="5565" y="1268"/>
                </a:cubicBezTo>
                <a:cubicBezTo>
                  <a:pt x="5537" y="1260"/>
                  <a:pt x="5550" y="1299"/>
                  <a:pt x="5531" y="1307"/>
                </a:cubicBezTo>
                <a:cubicBezTo>
                  <a:pt x="5527" y="1309"/>
                  <a:pt x="5525" y="1316"/>
                  <a:pt x="5519" y="1319"/>
                </a:cubicBezTo>
                <a:cubicBezTo>
                  <a:pt x="5503" y="1327"/>
                  <a:pt x="5489" y="1328"/>
                  <a:pt x="5482" y="1308"/>
                </a:cubicBezTo>
                <a:cubicBezTo>
                  <a:pt x="5476" y="1291"/>
                  <a:pt x="5464" y="1284"/>
                  <a:pt x="5447" y="1281"/>
                </a:cubicBezTo>
                <a:cubicBezTo>
                  <a:pt x="5437" y="1279"/>
                  <a:pt x="5421" y="1276"/>
                  <a:pt x="5423" y="1265"/>
                </a:cubicBezTo>
                <a:cubicBezTo>
                  <a:pt x="5428" y="1226"/>
                  <a:pt x="5403" y="1237"/>
                  <a:pt x="5383" y="1237"/>
                </a:cubicBezTo>
                <a:cubicBezTo>
                  <a:pt x="5375" y="1238"/>
                  <a:pt x="5367" y="1238"/>
                  <a:pt x="5360" y="1236"/>
                </a:cubicBezTo>
                <a:cubicBezTo>
                  <a:pt x="5346" y="1234"/>
                  <a:pt x="5344" y="1223"/>
                  <a:pt x="5346" y="1212"/>
                </a:cubicBezTo>
                <a:cubicBezTo>
                  <a:pt x="5348" y="1200"/>
                  <a:pt x="5352" y="1194"/>
                  <a:pt x="5366" y="1198"/>
                </a:cubicBezTo>
                <a:cubicBezTo>
                  <a:pt x="5376" y="1201"/>
                  <a:pt x="5387" y="1199"/>
                  <a:pt x="5398" y="1199"/>
                </a:cubicBezTo>
                <a:cubicBezTo>
                  <a:pt x="5403" y="1199"/>
                  <a:pt x="5412" y="1199"/>
                  <a:pt x="5409" y="1191"/>
                </a:cubicBezTo>
                <a:cubicBezTo>
                  <a:pt x="5401" y="1169"/>
                  <a:pt x="5423" y="1159"/>
                  <a:pt x="5424" y="1142"/>
                </a:cubicBezTo>
                <a:cubicBezTo>
                  <a:pt x="5435" y="1147"/>
                  <a:pt x="5431" y="1165"/>
                  <a:pt x="5444" y="1161"/>
                </a:cubicBezTo>
                <a:cubicBezTo>
                  <a:pt x="5454" y="1159"/>
                  <a:pt x="5448" y="1146"/>
                  <a:pt x="5453" y="1136"/>
                </a:cubicBezTo>
                <a:cubicBezTo>
                  <a:pt x="5460" y="1162"/>
                  <a:pt x="5481" y="1148"/>
                  <a:pt x="5488" y="1144"/>
                </a:cubicBezTo>
                <a:cubicBezTo>
                  <a:pt x="5515" y="1128"/>
                  <a:pt x="5479" y="1108"/>
                  <a:pt x="5487" y="1086"/>
                </a:cubicBezTo>
                <a:cubicBezTo>
                  <a:pt x="5496" y="1097"/>
                  <a:pt x="5503" y="1106"/>
                  <a:pt x="5510" y="1114"/>
                </a:cubicBezTo>
                <a:cubicBezTo>
                  <a:pt x="5516" y="1121"/>
                  <a:pt x="5523" y="1130"/>
                  <a:pt x="5532" y="1125"/>
                </a:cubicBezTo>
                <a:cubicBezTo>
                  <a:pt x="5543" y="1118"/>
                  <a:pt x="5536" y="1107"/>
                  <a:pt x="5532" y="1099"/>
                </a:cubicBezTo>
                <a:cubicBezTo>
                  <a:pt x="5530" y="1094"/>
                  <a:pt x="5527" y="1090"/>
                  <a:pt x="5524" y="1086"/>
                </a:cubicBezTo>
                <a:cubicBezTo>
                  <a:pt x="5513" y="1073"/>
                  <a:pt x="5509" y="1061"/>
                  <a:pt x="5528" y="1056"/>
                </a:cubicBezTo>
                <a:cubicBezTo>
                  <a:pt x="5504" y="1025"/>
                  <a:pt x="5472" y="1000"/>
                  <a:pt x="5460" y="961"/>
                </a:cubicBezTo>
                <a:cubicBezTo>
                  <a:pt x="5452" y="937"/>
                  <a:pt x="5432" y="934"/>
                  <a:pt x="5413" y="937"/>
                </a:cubicBezTo>
                <a:cubicBezTo>
                  <a:pt x="5399" y="939"/>
                  <a:pt x="5389" y="952"/>
                  <a:pt x="5393" y="972"/>
                </a:cubicBezTo>
                <a:cubicBezTo>
                  <a:pt x="5397" y="989"/>
                  <a:pt x="5358" y="1034"/>
                  <a:pt x="5335" y="1042"/>
                </a:cubicBezTo>
                <a:cubicBezTo>
                  <a:pt x="5343" y="1033"/>
                  <a:pt x="5350" y="1025"/>
                  <a:pt x="5357" y="1017"/>
                </a:cubicBezTo>
                <a:cubicBezTo>
                  <a:pt x="5361" y="1013"/>
                  <a:pt x="5367" y="1010"/>
                  <a:pt x="5363" y="1003"/>
                </a:cubicBezTo>
                <a:cubicBezTo>
                  <a:pt x="5359" y="997"/>
                  <a:pt x="5353" y="996"/>
                  <a:pt x="5348" y="1000"/>
                </a:cubicBezTo>
                <a:cubicBezTo>
                  <a:pt x="5335" y="1008"/>
                  <a:pt x="5324" y="1015"/>
                  <a:pt x="5316" y="995"/>
                </a:cubicBezTo>
                <a:cubicBezTo>
                  <a:pt x="5314" y="990"/>
                  <a:pt x="5305" y="990"/>
                  <a:pt x="5300" y="992"/>
                </a:cubicBezTo>
                <a:cubicBezTo>
                  <a:pt x="5288" y="997"/>
                  <a:pt x="5283" y="992"/>
                  <a:pt x="5279" y="980"/>
                </a:cubicBezTo>
                <a:cubicBezTo>
                  <a:pt x="5274" y="960"/>
                  <a:pt x="5260" y="956"/>
                  <a:pt x="5244" y="970"/>
                </a:cubicBezTo>
                <a:cubicBezTo>
                  <a:pt x="5224" y="988"/>
                  <a:pt x="5216" y="977"/>
                  <a:pt x="5211" y="958"/>
                </a:cubicBezTo>
                <a:cubicBezTo>
                  <a:pt x="5209" y="950"/>
                  <a:pt x="5210" y="942"/>
                  <a:pt x="5210" y="936"/>
                </a:cubicBezTo>
                <a:cubicBezTo>
                  <a:pt x="5208" y="920"/>
                  <a:pt x="5226" y="895"/>
                  <a:pt x="5193" y="889"/>
                </a:cubicBezTo>
                <a:cubicBezTo>
                  <a:pt x="5189" y="888"/>
                  <a:pt x="5185" y="883"/>
                  <a:pt x="5189" y="878"/>
                </a:cubicBezTo>
                <a:cubicBezTo>
                  <a:pt x="5195" y="870"/>
                  <a:pt x="5200" y="862"/>
                  <a:pt x="5191" y="855"/>
                </a:cubicBezTo>
                <a:cubicBezTo>
                  <a:pt x="5182" y="848"/>
                  <a:pt x="5173" y="851"/>
                  <a:pt x="5164" y="856"/>
                </a:cubicBezTo>
                <a:cubicBezTo>
                  <a:pt x="5152" y="863"/>
                  <a:pt x="5105" y="849"/>
                  <a:pt x="5104" y="838"/>
                </a:cubicBezTo>
                <a:cubicBezTo>
                  <a:pt x="5099" y="806"/>
                  <a:pt x="5087" y="778"/>
                  <a:pt x="5071" y="751"/>
                </a:cubicBezTo>
                <a:cubicBezTo>
                  <a:pt x="5071" y="751"/>
                  <a:pt x="5073" y="748"/>
                  <a:pt x="5075" y="746"/>
                </a:cubicBezTo>
                <a:cubicBezTo>
                  <a:pt x="5087" y="750"/>
                  <a:pt x="5110" y="783"/>
                  <a:pt x="5107" y="736"/>
                </a:cubicBezTo>
                <a:cubicBezTo>
                  <a:pt x="5106" y="730"/>
                  <a:pt x="5116" y="732"/>
                  <a:pt x="5122" y="733"/>
                </a:cubicBezTo>
                <a:cubicBezTo>
                  <a:pt x="5127" y="733"/>
                  <a:pt x="5134" y="738"/>
                  <a:pt x="5136" y="730"/>
                </a:cubicBezTo>
                <a:cubicBezTo>
                  <a:pt x="5138" y="724"/>
                  <a:pt x="5133" y="719"/>
                  <a:pt x="5129" y="715"/>
                </a:cubicBezTo>
                <a:cubicBezTo>
                  <a:pt x="5118" y="703"/>
                  <a:pt x="5102" y="699"/>
                  <a:pt x="5085" y="696"/>
                </a:cubicBezTo>
                <a:cubicBezTo>
                  <a:pt x="5106" y="663"/>
                  <a:pt x="5105" y="663"/>
                  <a:pt x="5068" y="649"/>
                </a:cubicBezTo>
                <a:cubicBezTo>
                  <a:pt x="5050" y="642"/>
                  <a:pt x="5038" y="644"/>
                  <a:pt x="5030" y="662"/>
                </a:cubicBezTo>
                <a:cubicBezTo>
                  <a:pt x="5021" y="684"/>
                  <a:pt x="5051" y="666"/>
                  <a:pt x="5049" y="684"/>
                </a:cubicBezTo>
                <a:cubicBezTo>
                  <a:pt x="5033" y="695"/>
                  <a:pt x="5019" y="687"/>
                  <a:pt x="5004" y="677"/>
                </a:cubicBezTo>
                <a:cubicBezTo>
                  <a:pt x="4978" y="661"/>
                  <a:pt x="4964" y="668"/>
                  <a:pt x="4961" y="697"/>
                </a:cubicBezTo>
                <a:cubicBezTo>
                  <a:pt x="4960" y="704"/>
                  <a:pt x="4957" y="711"/>
                  <a:pt x="4956" y="717"/>
                </a:cubicBezTo>
                <a:cubicBezTo>
                  <a:pt x="4953" y="737"/>
                  <a:pt x="4929" y="762"/>
                  <a:pt x="4968" y="774"/>
                </a:cubicBezTo>
                <a:cubicBezTo>
                  <a:pt x="4974" y="776"/>
                  <a:pt x="4986" y="785"/>
                  <a:pt x="4979" y="794"/>
                </a:cubicBezTo>
                <a:cubicBezTo>
                  <a:pt x="4974" y="802"/>
                  <a:pt x="4962" y="802"/>
                  <a:pt x="4952" y="802"/>
                </a:cubicBezTo>
                <a:cubicBezTo>
                  <a:pt x="4944" y="803"/>
                  <a:pt x="4936" y="800"/>
                  <a:pt x="4932" y="790"/>
                </a:cubicBezTo>
                <a:cubicBezTo>
                  <a:pt x="4915" y="756"/>
                  <a:pt x="4868" y="749"/>
                  <a:pt x="4839" y="775"/>
                </a:cubicBezTo>
                <a:cubicBezTo>
                  <a:pt x="4829" y="784"/>
                  <a:pt x="4819" y="793"/>
                  <a:pt x="4803" y="789"/>
                </a:cubicBezTo>
                <a:cubicBezTo>
                  <a:pt x="4788" y="785"/>
                  <a:pt x="4772" y="781"/>
                  <a:pt x="4783" y="808"/>
                </a:cubicBezTo>
                <a:cubicBezTo>
                  <a:pt x="4786" y="816"/>
                  <a:pt x="4776" y="818"/>
                  <a:pt x="4766" y="818"/>
                </a:cubicBezTo>
                <a:cubicBezTo>
                  <a:pt x="4747" y="816"/>
                  <a:pt x="4722" y="820"/>
                  <a:pt x="4719" y="837"/>
                </a:cubicBezTo>
                <a:cubicBezTo>
                  <a:pt x="4712" y="871"/>
                  <a:pt x="4700" y="862"/>
                  <a:pt x="4681" y="850"/>
                </a:cubicBezTo>
                <a:cubicBezTo>
                  <a:pt x="4669" y="843"/>
                  <a:pt x="4655" y="847"/>
                  <a:pt x="4648" y="860"/>
                </a:cubicBezTo>
                <a:cubicBezTo>
                  <a:pt x="4641" y="874"/>
                  <a:pt x="4655" y="878"/>
                  <a:pt x="4663" y="884"/>
                </a:cubicBezTo>
                <a:cubicBezTo>
                  <a:pt x="4675" y="892"/>
                  <a:pt x="4688" y="899"/>
                  <a:pt x="4704" y="894"/>
                </a:cubicBezTo>
                <a:cubicBezTo>
                  <a:pt x="4714" y="892"/>
                  <a:pt x="4725" y="893"/>
                  <a:pt x="4728" y="908"/>
                </a:cubicBezTo>
                <a:cubicBezTo>
                  <a:pt x="4701" y="898"/>
                  <a:pt x="4676" y="896"/>
                  <a:pt x="4653" y="910"/>
                </a:cubicBezTo>
                <a:cubicBezTo>
                  <a:pt x="4626" y="926"/>
                  <a:pt x="4615" y="912"/>
                  <a:pt x="4604" y="891"/>
                </a:cubicBezTo>
                <a:cubicBezTo>
                  <a:pt x="4615" y="885"/>
                  <a:pt x="4629" y="903"/>
                  <a:pt x="4634" y="888"/>
                </a:cubicBezTo>
                <a:cubicBezTo>
                  <a:pt x="4638" y="876"/>
                  <a:pt x="4626" y="865"/>
                  <a:pt x="4616" y="857"/>
                </a:cubicBezTo>
                <a:cubicBezTo>
                  <a:pt x="4607" y="851"/>
                  <a:pt x="4594" y="849"/>
                  <a:pt x="4588" y="837"/>
                </a:cubicBezTo>
                <a:cubicBezTo>
                  <a:pt x="4591" y="829"/>
                  <a:pt x="4609" y="829"/>
                  <a:pt x="4604" y="817"/>
                </a:cubicBezTo>
                <a:cubicBezTo>
                  <a:pt x="4600" y="805"/>
                  <a:pt x="4588" y="809"/>
                  <a:pt x="4579" y="810"/>
                </a:cubicBezTo>
                <a:cubicBezTo>
                  <a:pt x="4570" y="811"/>
                  <a:pt x="4566" y="810"/>
                  <a:pt x="4561" y="801"/>
                </a:cubicBezTo>
                <a:cubicBezTo>
                  <a:pt x="4553" y="789"/>
                  <a:pt x="4541" y="776"/>
                  <a:pt x="4535" y="804"/>
                </a:cubicBezTo>
                <a:cubicBezTo>
                  <a:pt x="4534" y="813"/>
                  <a:pt x="4531" y="817"/>
                  <a:pt x="4523" y="810"/>
                </a:cubicBezTo>
                <a:cubicBezTo>
                  <a:pt x="4515" y="802"/>
                  <a:pt x="4504" y="805"/>
                  <a:pt x="4494" y="800"/>
                </a:cubicBezTo>
                <a:cubicBezTo>
                  <a:pt x="4463" y="785"/>
                  <a:pt x="4442" y="795"/>
                  <a:pt x="4435" y="824"/>
                </a:cubicBezTo>
                <a:cubicBezTo>
                  <a:pt x="4428" y="820"/>
                  <a:pt x="4431" y="811"/>
                  <a:pt x="4428" y="806"/>
                </a:cubicBezTo>
                <a:cubicBezTo>
                  <a:pt x="4412" y="786"/>
                  <a:pt x="4430" y="750"/>
                  <a:pt x="4399" y="737"/>
                </a:cubicBezTo>
                <a:cubicBezTo>
                  <a:pt x="4379" y="730"/>
                  <a:pt x="4378" y="714"/>
                  <a:pt x="4384" y="700"/>
                </a:cubicBezTo>
                <a:cubicBezTo>
                  <a:pt x="4393" y="682"/>
                  <a:pt x="4381" y="676"/>
                  <a:pt x="4371" y="676"/>
                </a:cubicBezTo>
                <a:cubicBezTo>
                  <a:pt x="4344" y="677"/>
                  <a:pt x="4342" y="657"/>
                  <a:pt x="4345" y="642"/>
                </a:cubicBezTo>
                <a:cubicBezTo>
                  <a:pt x="4348" y="622"/>
                  <a:pt x="4341" y="608"/>
                  <a:pt x="4331" y="592"/>
                </a:cubicBezTo>
                <a:cubicBezTo>
                  <a:pt x="4342" y="591"/>
                  <a:pt x="4357" y="607"/>
                  <a:pt x="4361" y="590"/>
                </a:cubicBezTo>
                <a:cubicBezTo>
                  <a:pt x="4364" y="578"/>
                  <a:pt x="4352" y="570"/>
                  <a:pt x="4341" y="565"/>
                </a:cubicBezTo>
                <a:cubicBezTo>
                  <a:pt x="4328" y="559"/>
                  <a:pt x="4316" y="558"/>
                  <a:pt x="4301" y="569"/>
                </a:cubicBezTo>
                <a:cubicBezTo>
                  <a:pt x="4323" y="526"/>
                  <a:pt x="4314" y="480"/>
                  <a:pt x="4284" y="465"/>
                </a:cubicBezTo>
                <a:cubicBezTo>
                  <a:pt x="4270" y="457"/>
                  <a:pt x="4254" y="453"/>
                  <a:pt x="4244" y="472"/>
                </a:cubicBezTo>
                <a:cubicBezTo>
                  <a:pt x="4237" y="487"/>
                  <a:pt x="4231" y="489"/>
                  <a:pt x="4225" y="475"/>
                </a:cubicBezTo>
                <a:cubicBezTo>
                  <a:pt x="4218" y="458"/>
                  <a:pt x="4196" y="456"/>
                  <a:pt x="4193" y="434"/>
                </a:cubicBezTo>
                <a:cubicBezTo>
                  <a:pt x="4193" y="427"/>
                  <a:pt x="4173" y="417"/>
                  <a:pt x="4163" y="434"/>
                </a:cubicBezTo>
                <a:cubicBezTo>
                  <a:pt x="4158" y="443"/>
                  <a:pt x="4149" y="446"/>
                  <a:pt x="4141" y="450"/>
                </a:cubicBezTo>
                <a:cubicBezTo>
                  <a:pt x="4124" y="458"/>
                  <a:pt x="4113" y="475"/>
                  <a:pt x="4123" y="490"/>
                </a:cubicBezTo>
                <a:cubicBezTo>
                  <a:pt x="4134" y="507"/>
                  <a:pt x="4145" y="487"/>
                  <a:pt x="4155" y="481"/>
                </a:cubicBezTo>
                <a:cubicBezTo>
                  <a:pt x="4159" y="478"/>
                  <a:pt x="4161" y="472"/>
                  <a:pt x="4167" y="476"/>
                </a:cubicBezTo>
                <a:cubicBezTo>
                  <a:pt x="4172" y="481"/>
                  <a:pt x="4174" y="487"/>
                  <a:pt x="4169" y="492"/>
                </a:cubicBezTo>
                <a:cubicBezTo>
                  <a:pt x="4159" y="502"/>
                  <a:pt x="4155" y="515"/>
                  <a:pt x="4152" y="529"/>
                </a:cubicBezTo>
                <a:cubicBezTo>
                  <a:pt x="4149" y="541"/>
                  <a:pt x="4144" y="559"/>
                  <a:pt x="4157" y="562"/>
                </a:cubicBezTo>
                <a:cubicBezTo>
                  <a:pt x="4171" y="566"/>
                  <a:pt x="4170" y="547"/>
                  <a:pt x="4172" y="537"/>
                </a:cubicBezTo>
                <a:cubicBezTo>
                  <a:pt x="4175" y="518"/>
                  <a:pt x="4191" y="518"/>
                  <a:pt x="4203" y="520"/>
                </a:cubicBezTo>
                <a:cubicBezTo>
                  <a:pt x="4217" y="522"/>
                  <a:pt x="4215" y="538"/>
                  <a:pt x="4212" y="547"/>
                </a:cubicBezTo>
                <a:cubicBezTo>
                  <a:pt x="4207" y="561"/>
                  <a:pt x="4203" y="580"/>
                  <a:pt x="4188" y="585"/>
                </a:cubicBezTo>
                <a:cubicBezTo>
                  <a:pt x="4159" y="593"/>
                  <a:pt x="4161" y="615"/>
                  <a:pt x="4162" y="636"/>
                </a:cubicBezTo>
                <a:cubicBezTo>
                  <a:pt x="4162" y="642"/>
                  <a:pt x="4160" y="651"/>
                  <a:pt x="4169" y="652"/>
                </a:cubicBezTo>
                <a:cubicBezTo>
                  <a:pt x="4177" y="653"/>
                  <a:pt x="4187" y="650"/>
                  <a:pt x="4188" y="642"/>
                </a:cubicBezTo>
                <a:cubicBezTo>
                  <a:pt x="4190" y="630"/>
                  <a:pt x="4192" y="620"/>
                  <a:pt x="4206" y="620"/>
                </a:cubicBezTo>
                <a:cubicBezTo>
                  <a:pt x="4222" y="620"/>
                  <a:pt x="4216" y="635"/>
                  <a:pt x="4220" y="644"/>
                </a:cubicBezTo>
                <a:cubicBezTo>
                  <a:pt x="4222" y="647"/>
                  <a:pt x="4229" y="650"/>
                  <a:pt x="4225" y="656"/>
                </a:cubicBezTo>
                <a:cubicBezTo>
                  <a:pt x="4188" y="657"/>
                  <a:pt x="4174" y="669"/>
                  <a:pt x="4169" y="713"/>
                </a:cubicBezTo>
                <a:cubicBezTo>
                  <a:pt x="4168" y="723"/>
                  <a:pt x="4166" y="721"/>
                  <a:pt x="4162" y="720"/>
                </a:cubicBezTo>
                <a:cubicBezTo>
                  <a:pt x="4159" y="718"/>
                  <a:pt x="4152" y="728"/>
                  <a:pt x="4151" y="715"/>
                </a:cubicBezTo>
                <a:cubicBezTo>
                  <a:pt x="4149" y="687"/>
                  <a:pt x="4131" y="666"/>
                  <a:pt x="4119" y="642"/>
                </a:cubicBezTo>
                <a:cubicBezTo>
                  <a:pt x="4108" y="620"/>
                  <a:pt x="4087" y="613"/>
                  <a:pt x="4065" y="620"/>
                </a:cubicBezTo>
                <a:cubicBezTo>
                  <a:pt x="4042" y="626"/>
                  <a:pt x="4030" y="631"/>
                  <a:pt x="4013" y="603"/>
                </a:cubicBezTo>
                <a:cubicBezTo>
                  <a:pt x="4000" y="581"/>
                  <a:pt x="4001" y="579"/>
                  <a:pt x="4026" y="573"/>
                </a:cubicBezTo>
                <a:cubicBezTo>
                  <a:pt x="3999" y="566"/>
                  <a:pt x="3979" y="554"/>
                  <a:pt x="3963" y="536"/>
                </a:cubicBezTo>
                <a:cubicBezTo>
                  <a:pt x="3962" y="535"/>
                  <a:pt x="3959" y="535"/>
                  <a:pt x="3957" y="534"/>
                </a:cubicBezTo>
                <a:cubicBezTo>
                  <a:pt x="3951" y="531"/>
                  <a:pt x="3943" y="530"/>
                  <a:pt x="3939" y="537"/>
                </a:cubicBezTo>
                <a:cubicBezTo>
                  <a:pt x="3935" y="544"/>
                  <a:pt x="3941" y="547"/>
                  <a:pt x="3946" y="550"/>
                </a:cubicBezTo>
                <a:cubicBezTo>
                  <a:pt x="3951" y="553"/>
                  <a:pt x="3952" y="556"/>
                  <a:pt x="3950" y="562"/>
                </a:cubicBezTo>
                <a:cubicBezTo>
                  <a:pt x="3948" y="569"/>
                  <a:pt x="3942" y="569"/>
                  <a:pt x="3936" y="569"/>
                </a:cubicBezTo>
                <a:cubicBezTo>
                  <a:pt x="3912" y="568"/>
                  <a:pt x="3926" y="552"/>
                  <a:pt x="3926" y="542"/>
                </a:cubicBezTo>
                <a:cubicBezTo>
                  <a:pt x="3927" y="534"/>
                  <a:pt x="3938" y="519"/>
                  <a:pt x="3925" y="520"/>
                </a:cubicBezTo>
                <a:cubicBezTo>
                  <a:pt x="3909" y="521"/>
                  <a:pt x="3893" y="514"/>
                  <a:pt x="3879" y="522"/>
                </a:cubicBezTo>
                <a:cubicBezTo>
                  <a:pt x="3853" y="537"/>
                  <a:pt x="3824" y="509"/>
                  <a:pt x="3799" y="530"/>
                </a:cubicBezTo>
                <a:cubicBezTo>
                  <a:pt x="3798" y="531"/>
                  <a:pt x="3790" y="526"/>
                  <a:pt x="3788" y="522"/>
                </a:cubicBezTo>
                <a:cubicBezTo>
                  <a:pt x="3772" y="499"/>
                  <a:pt x="3758" y="504"/>
                  <a:pt x="3746" y="525"/>
                </a:cubicBezTo>
                <a:cubicBezTo>
                  <a:pt x="3739" y="539"/>
                  <a:pt x="3713" y="545"/>
                  <a:pt x="3728" y="569"/>
                </a:cubicBezTo>
                <a:cubicBezTo>
                  <a:pt x="3731" y="573"/>
                  <a:pt x="3726" y="576"/>
                  <a:pt x="3722" y="577"/>
                </a:cubicBezTo>
                <a:cubicBezTo>
                  <a:pt x="3695" y="584"/>
                  <a:pt x="3699" y="607"/>
                  <a:pt x="3697" y="628"/>
                </a:cubicBezTo>
                <a:cubicBezTo>
                  <a:pt x="3696" y="637"/>
                  <a:pt x="3698" y="652"/>
                  <a:pt x="3688" y="652"/>
                </a:cubicBezTo>
                <a:cubicBezTo>
                  <a:pt x="3678" y="652"/>
                  <a:pt x="3667" y="666"/>
                  <a:pt x="3655" y="650"/>
                </a:cubicBezTo>
                <a:cubicBezTo>
                  <a:pt x="3646" y="638"/>
                  <a:pt x="3631" y="635"/>
                  <a:pt x="3627" y="658"/>
                </a:cubicBezTo>
                <a:cubicBezTo>
                  <a:pt x="3626" y="666"/>
                  <a:pt x="3623" y="676"/>
                  <a:pt x="3613" y="674"/>
                </a:cubicBezTo>
                <a:cubicBezTo>
                  <a:pt x="3590" y="669"/>
                  <a:pt x="3577" y="688"/>
                  <a:pt x="3564" y="699"/>
                </a:cubicBezTo>
                <a:cubicBezTo>
                  <a:pt x="3534" y="725"/>
                  <a:pt x="3534" y="755"/>
                  <a:pt x="3562" y="766"/>
                </a:cubicBezTo>
                <a:cubicBezTo>
                  <a:pt x="3558" y="771"/>
                  <a:pt x="3553" y="770"/>
                  <a:pt x="3549" y="768"/>
                </a:cubicBezTo>
                <a:cubicBezTo>
                  <a:pt x="3514" y="755"/>
                  <a:pt x="3480" y="745"/>
                  <a:pt x="3442" y="749"/>
                </a:cubicBezTo>
                <a:cubicBezTo>
                  <a:pt x="3429" y="750"/>
                  <a:pt x="3408" y="751"/>
                  <a:pt x="3401" y="738"/>
                </a:cubicBezTo>
                <a:cubicBezTo>
                  <a:pt x="3382" y="700"/>
                  <a:pt x="3355" y="719"/>
                  <a:pt x="3333" y="729"/>
                </a:cubicBezTo>
                <a:cubicBezTo>
                  <a:pt x="3319" y="736"/>
                  <a:pt x="3295" y="743"/>
                  <a:pt x="3298" y="766"/>
                </a:cubicBezTo>
                <a:cubicBezTo>
                  <a:pt x="3300" y="785"/>
                  <a:pt x="3301" y="797"/>
                  <a:pt x="3279" y="804"/>
                </a:cubicBezTo>
                <a:cubicBezTo>
                  <a:pt x="3272" y="807"/>
                  <a:pt x="3267" y="818"/>
                  <a:pt x="3257" y="811"/>
                </a:cubicBezTo>
                <a:cubicBezTo>
                  <a:pt x="3240" y="798"/>
                  <a:pt x="3257" y="778"/>
                  <a:pt x="3249" y="762"/>
                </a:cubicBezTo>
                <a:cubicBezTo>
                  <a:pt x="3245" y="754"/>
                  <a:pt x="3259" y="757"/>
                  <a:pt x="3264" y="755"/>
                </a:cubicBezTo>
                <a:cubicBezTo>
                  <a:pt x="3271" y="753"/>
                  <a:pt x="3282" y="758"/>
                  <a:pt x="3282" y="746"/>
                </a:cubicBezTo>
                <a:cubicBezTo>
                  <a:pt x="3282" y="722"/>
                  <a:pt x="3254" y="702"/>
                  <a:pt x="3227" y="703"/>
                </a:cubicBezTo>
                <a:cubicBezTo>
                  <a:pt x="3245" y="701"/>
                  <a:pt x="3248" y="687"/>
                  <a:pt x="3246" y="675"/>
                </a:cubicBezTo>
                <a:cubicBezTo>
                  <a:pt x="3242" y="649"/>
                  <a:pt x="3266" y="629"/>
                  <a:pt x="3259" y="604"/>
                </a:cubicBezTo>
                <a:cubicBezTo>
                  <a:pt x="3258" y="599"/>
                  <a:pt x="3262" y="595"/>
                  <a:pt x="3267" y="592"/>
                </a:cubicBezTo>
                <a:cubicBezTo>
                  <a:pt x="3287" y="579"/>
                  <a:pt x="3286" y="566"/>
                  <a:pt x="3265" y="551"/>
                </a:cubicBezTo>
                <a:cubicBezTo>
                  <a:pt x="3257" y="547"/>
                  <a:pt x="3242" y="547"/>
                  <a:pt x="3243" y="539"/>
                </a:cubicBezTo>
                <a:cubicBezTo>
                  <a:pt x="3246" y="510"/>
                  <a:pt x="3225" y="513"/>
                  <a:pt x="3208" y="509"/>
                </a:cubicBezTo>
                <a:cubicBezTo>
                  <a:pt x="3191" y="504"/>
                  <a:pt x="3182" y="494"/>
                  <a:pt x="3195" y="477"/>
                </a:cubicBezTo>
                <a:cubicBezTo>
                  <a:pt x="3200" y="471"/>
                  <a:pt x="3202" y="466"/>
                  <a:pt x="3202" y="459"/>
                </a:cubicBezTo>
                <a:cubicBezTo>
                  <a:pt x="3202" y="452"/>
                  <a:pt x="3204" y="450"/>
                  <a:pt x="3210" y="455"/>
                </a:cubicBezTo>
                <a:cubicBezTo>
                  <a:pt x="3215" y="460"/>
                  <a:pt x="3220" y="466"/>
                  <a:pt x="3227" y="459"/>
                </a:cubicBezTo>
                <a:cubicBezTo>
                  <a:pt x="3233" y="453"/>
                  <a:pt x="3231" y="444"/>
                  <a:pt x="3229" y="437"/>
                </a:cubicBezTo>
                <a:cubicBezTo>
                  <a:pt x="3223" y="424"/>
                  <a:pt x="3214" y="412"/>
                  <a:pt x="3218" y="398"/>
                </a:cubicBezTo>
                <a:cubicBezTo>
                  <a:pt x="3227" y="364"/>
                  <a:pt x="3198" y="360"/>
                  <a:pt x="3179" y="352"/>
                </a:cubicBezTo>
                <a:cubicBezTo>
                  <a:pt x="3159" y="343"/>
                  <a:pt x="3139" y="343"/>
                  <a:pt x="3126" y="365"/>
                </a:cubicBezTo>
                <a:cubicBezTo>
                  <a:pt x="3123" y="369"/>
                  <a:pt x="3122" y="376"/>
                  <a:pt x="3114" y="377"/>
                </a:cubicBezTo>
                <a:cubicBezTo>
                  <a:pt x="3094" y="378"/>
                  <a:pt x="3057" y="335"/>
                  <a:pt x="3057" y="313"/>
                </a:cubicBezTo>
                <a:cubicBezTo>
                  <a:pt x="3058" y="277"/>
                  <a:pt x="3081" y="231"/>
                  <a:pt x="3021" y="218"/>
                </a:cubicBezTo>
                <a:cubicBezTo>
                  <a:pt x="3017" y="217"/>
                  <a:pt x="3014" y="211"/>
                  <a:pt x="3010" y="208"/>
                </a:cubicBezTo>
                <a:cubicBezTo>
                  <a:pt x="3005" y="205"/>
                  <a:pt x="2999" y="201"/>
                  <a:pt x="2994" y="206"/>
                </a:cubicBezTo>
                <a:cubicBezTo>
                  <a:pt x="2977" y="221"/>
                  <a:pt x="2968" y="204"/>
                  <a:pt x="2959" y="196"/>
                </a:cubicBezTo>
                <a:cubicBezTo>
                  <a:pt x="2954" y="191"/>
                  <a:pt x="2952" y="184"/>
                  <a:pt x="2943" y="186"/>
                </a:cubicBezTo>
                <a:cubicBezTo>
                  <a:pt x="2939" y="187"/>
                  <a:pt x="2936" y="189"/>
                  <a:pt x="2932" y="189"/>
                </a:cubicBezTo>
                <a:cubicBezTo>
                  <a:pt x="2923" y="189"/>
                  <a:pt x="2910" y="188"/>
                  <a:pt x="2917" y="177"/>
                </a:cubicBezTo>
                <a:cubicBezTo>
                  <a:pt x="2923" y="166"/>
                  <a:pt x="2936" y="177"/>
                  <a:pt x="2946" y="179"/>
                </a:cubicBezTo>
                <a:cubicBezTo>
                  <a:pt x="2948" y="179"/>
                  <a:pt x="2949" y="181"/>
                  <a:pt x="2951" y="181"/>
                </a:cubicBezTo>
                <a:cubicBezTo>
                  <a:pt x="2960" y="181"/>
                  <a:pt x="2972" y="193"/>
                  <a:pt x="2977" y="180"/>
                </a:cubicBezTo>
                <a:cubicBezTo>
                  <a:pt x="2980" y="170"/>
                  <a:pt x="2970" y="160"/>
                  <a:pt x="2960" y="156"/>
                </a:cubicBezTo>
                <a:cubicBezTo>
                  <a:pt x="2947" y="150"/>
                  <a:pt x="2934" y="144"/>
                  <a:pt x="2919" y="141"/>
                </a:cubicBezTo>
                <a:cubicBezTo>
                  <a:pt x="2905" y="139"/>
                  <a:pt x="2896" y="132"/>
                  <a:pt x="2890" y="120"/>
                </a:cubicBezTo>
                <a:cubicBezTo>
                  <a:pt x="2881" y="101"/>
                  <a:pt x="2862" y="98"/>
                  <a:pt x="2844" y="96"/>
                </a:cubicBezTo>
                <a:cubicBezTo>
                  <a:pt x="2824" y="94"/>
                  <a:pt x="2821" y="109"/>
                  <a:pt x="2816" y="124"/>
                </a:cubicBezTo>
                <a:cubicBezTo>
                  <a:pt x="2813" y="133"/>
                  <a:pt x="2808" y="136"/>
                  <a:pt x="2800" y="124"/>
                </a:cubicBezTo>
                <a:cubicBezTo>
                  <a:pt x="2790" y="108"/>
                  <a:pt x="2777" y="114"/>
                  <a:pt x="2767" y="125"/>
                </a:cubicBezTo>
                <a:cubicBezTo>
                  <a:pt x="2763" y="129"/>
                  <a:pt x="2766" y="144"/>
                  <a:pt x="2755" y="133"/>
                </a:cubicBezTo>
                <a:cubicBezTo>
                  <a:pt x="2732" y="112"/>
                  <a:pt x="2719" y="132"/>
                  <a:pt x="2702" y="142"/>
                </a:cubicBezTo>
                <a:cubicBezTo>
                  <a:pt x="2683" y="154"/>
                  <a:pt x="2699" y="165"/>
                  <a:pt x="2700" y="177"/>
                </a:cubicBezTo>
                <a:cubicBezTo>
                  <a:pt x="2701" y="184"/>
                  <a:pt x="2701" y="190"/>
                  <a:pt x="2702" y="202"/>
                </a:cubicBezTo>
                <a:cubicBezTo>
                  <a:pt x="2686" y="183"/>
                  <a:pt x="2671" y="189"/>
                  <a:pt x="2661" y="202"/>
                </a:cubicBezTo>
                <a:cubicBezTo>
                  <a:pt x="2645" y="224"/>
                  <a:pt x="2621" y="239"/>
                  <a:pt x="2604" y="260"/>
                </a:cubicBezTo>
                <a:cubicBezTo>
                  <a:pt x="2598" y="266"/>
                  <a:pt x="2596" y="277"/>
                  <a:pt x="2585" y="274"/>
                </a:cubicBezTo>
                <a:cubicBezTo>
                  <a:pt x="2575" y="271"/>
                  <a:pt x="2577" y="262"/>
                  <a:pt x="2575" y="254"/>
                </a:cubicBezTo>
                <a:cubicBezTo>
                  <a:pt x="2573" y="245"/>
                  <a:pt x="2570" y="236"/>
                  <a:pt x="2559" y="238"/>
                </a:cubicBezTo>
                <a:cubicBezTo>
                  <a:pt x="2549" y="240"/>
                  <a:pt x="2546" y="249"/>
                  <a:pt x="2548" y="259"/>
                </a:cubicBezTo>
                <a:cubicBezTo>
                  <a:pt x="2549" y="265"/>
                  <a:pt x="2550" y="271"/>
                  <a:pt x="2552" y="277"/>
                </a:cubicBezTo>
                <a:cubicBezTo>
                  <a:pt x="2538" y="255"/>
                  <a:pt x="2508" y="248"/>
                  <a:pt x="2503" y="218"/>
                </a:cubicBezTo>
                <a:cubicBezTo>
                  <a:pt x="2502" y="211"/>
                  <a:pt x="2483" y="176"/>
                  <a:pt x="2469" y="217"/>
                </a:cubicBezTo>
                <a:cubicBezTo>
                  <a:pt x="2466" y="228"/>
                  <a:pt x="2451" y="221"/>
                  <a:pt x="2447" y="217"/>
                </a:cubicBezTo>
                <a:cubicBezTo>
                  <a:pt x="2430" y="203"/>
                  <a:pt x="2412" y="191"/>
                  <a:pt x="2389" y="185"/>
                </a:cubicBezTo>
                <a:cubicBezTo>
                  <a:pt x="2407" y="167"/>
                  <a:pt x="2420" y="167"/>
                  <a:pt x="2433" y="185"/>
                </a:cubicBezTo>
                <a:cubicBezTo>
                  <a:pt x="2438" y="192"/>
                  <a:pt x="2446" y="197"/>
                  <a:pt x="2454" y="201"/>
                </a:cubicBezTo>
                <a:cubicBezTo>
                  <a:pt x="2460" y="205"/>
                  <a:pt x="2468" y="201"/>
                  <a:pt x="2467" y="196"/>
                </a:cubicBezTo>
                <a:cubicBezTo>
                  <a:pt x="2459" y="170"/>
                  <a:pt x="2479" y="150"/>
                  <a:pt x="2477" y="125"/>
                </a:cubicBezTo>
                <a:cubicBezTo>
                  <a:pt x="2474" y="101"/>
                  <a:pt x="2453" y="81"/>
                  <a:pt x="2440" y="93"/>
                </a:cubicBezTo>
                <a:cubicBezTo>
                  <a:pt x="2428" y="104"/>
                  <a:pt x="2427" y="102"/>
                  <a:pt x="2421" y="90"/>
                </a:cubicBezTo>
                <a:cubicBezTo>
                  <a:pt x="2414" y="77"/>
                  <a:pt x="2418" y="72"/>
                  <a:pt x="2430" y="68"/>
                </a:cubicBezTo>
                <a:cubicBezTo>
                  <a:pt x="2440" y="65"/>
                  <a:pt x="2446" y="59"/>
                  <a:pt x="2439" y="50"/>
                </a:cubicBezTo>
                <a:cubicBezTo>
                  <a:pt x="2427" y="34"/>
                  <a:pt x="2414" y="20"/>
                  <a:pt x="2401" y="7"/>
                </a:cubicBezTo>
                <a:cubicBezTo>
                  <a:pt x="2394" y="0"/>
                  <a:pt x="2383" y="4"/>
                  <a:pt x="2379" y="9"/>
                </a:cubicBezTo>
                <a:cubicBezTo>
                  <a:pt x="2367" y="26"/>
                  <a:pt x="2351" y="38"/>
                  <a:pt x="2333" y="47"/>
                </a:cubicBezTo>
                <a:cubicBezTo>
                  <a:pt x="2323" y="51"/>
                  <a:pt x="2326" y="62"/>
                  <a:pt x="2329" y="70"/>
                </a:cubicBezTo>
                <a:cubicBezTo>
                  <a:pt x="2332" y="79"/>
                  <a:pt x="2340" y="84"/>
                  <a:pt x="2349" y="84"/>
                </a:cubicBezTo>
                <a:cubicBezTo>
                  <a:pt x="2355" y="83"/>
                  <a:pt x="2360" y="76"/>
                  <a:pt x="2358" y="71"/>
                </a:cubicBezTo>
                <a:cubicBezTo>
                  <a:pt x="2348" y="47"/>
                  <a:pt x="2372" y="57"/>
                  <a:pt x="2378" y="51"/>
                </a:cubicBezTo>
                <a:cubicBezTo>
                  <a:pt x="2384" y="45"/>
                  <a:pt x="2385" y="53"/>
                  <a:pt x="2383" y="58"/>
                </a:cubicBezTo>
                <a:cubicBezTo>
                  <a:pt x="2380" y="66"/>
                  <a:pt x="2405" y="77"/>
                  <a:pt x="2378" y="85"/>
                </a:cubicBezTo>
                <a:cubicBezTo>
                  <a:pt x="2363" y="90"/>
                  <a:pt x="2356" y="112"/>
                  <a:pt x="2332" y="104"/>
                </a:cubicBezTo>
                <a:cubicBezTo>
                  <a:pt x="2326" y="102"/>
                  <a:pt x="2310" y="116"/>
                  <a:pt x="2312" y="132"/>
                </a:cubicBezTo>
                <a:cubicBezTo>
                  <a:pt x="2315" y="148"/>
                  <a:pt x="2309" y="152"/>
                  <a:pt x="2295" y="142"/>
                </a:cubicBezTo>
                <a:cubicBezTo>
                  <a:pt x="2288" y="137"/>
                  <a:pt x="2281" y="136"/>
                  <a:pt x="2274" y="143"/>
                </a:cubicBezTo>
                <a:cubicBezTo>
                  <a:pt x="2268" y="150"/>
                  <a:pt x="2270" y="160"/>
                  <a:pt x="2271" y="168"/>
                </a:cubicBezTo>
                <a:cubicBezTo>
                  <a:pt x="2274" y="180"/>
                  <a:pt x="2285" y="165"/>
                  <a:pt x="2291" y="171"/>
                </a:cubicBezTo>
                <a:cubicBezTo>
                  <a:pt x="2277" y="185"/>
                  <a:pt x="2264" y="202"/>
                  <a:pt x="2258" y="166"/>
                </a:cubicBezTo>
                <a:cubicBezTo>
                  <a:pt x="2255" y="152"/>
                  <a:pt x="2243" y="155"/>
                  <a:pt x="2234" y="160"/>
                </a:cubicBezTo>
                <a:cubicBezTo>
                  <a:pt x="2227" y="163"/>
                  <a:pt x="2215" y="170"/>
                  <a:pt x="2213" y="167"/>
                </a:cubicBezTo>
                <a:cubicBezTo>
                  <a:pt x="2203" y="129"/>
                  <a:pt x="2185" y="151"/>
                  <a:pt x="2169" y="160"/>
                </a:cubicBezTo>
                <a:cubicBezTo>
                  <a:pt x="2167" y="161"/>
                  <a:pt x="2163" y="160"/>
                  <a:pt x="2161" y="159"/>
                </a:cubicBezTo>
                <a:cubicBezTo>
                  <a:pt x="2150" y="154"/>
                  <a:pt x="2145" y="158"/>
                  <a:pt x="2137" y="167"/>
                </a:cubicBezTo>
                <a:cubicBezTo>
                  <a:pt x="2127" y="177"/>
                  <a:pt x="2112" y="183"/>
                  <a:pt x="2095" y="180"/>
                </a:cubicBezTo>
                <a:cubicBezTo>
                  <a:pt x="2080" y="178"/>
                  <a:pt x="2059" y="177"/>
                  <a:pt x="2076" y="204"/>
                </a:cubicBezTo>
                <a:cubicBezTo>
                  <a:pt x="2083" y="214"/>
                  <a:pt x="2077" y="222"/>
                  <a:pt x="2065" y="218"/>
                </a:cubicBezTo>
                <a:cubicBezTo>
                  <a:pt x="2041" y="211"/>
                  <a:pt x="2048" y="224"/>
                  <a:pt x="2054" y="235"/>
                </a:cubicBezTo>
                <a:cubicBezTo>
                  <a:pt x="2067" y="260"/>
                  <a:pt x="2083" y="282"/>
                  <a:pt x="2083" y="312"/>
                </a:cubicBezTo>
                <a:cubicBezTo>
                  <a:pt x="2067" y="303"/>
                  <a:pt x="2051" y="295"/>
                  <a:pt x="2036" y="314"/>
                </a:cubicBezTo>
                <a:cubicBezTo>
                  <a:pt x="2033" y="318"/>
                  <a:pt x="2029" y="319"/>
                  <a:pt x="2024" y="315"/>
                </a:cubicBezTo>
                <a:cubicBezTo>
                  <a:pt x="2009" y="304"/>
                  <a:pt x="1999" y="315"/>
                  <a:pt x="1989" y="325"/>
                </a:cubicBezTo>
                <a:cubicBezTo>
                  <a:pt x="1976" y="338"/>
                  <a:pt x="1964" y="355"/>
                  <a:pt x="1944" y="359"/>
                </a:cubicBezTo>
                <a:cubicBezTo>
                  <a:pt x="1929" y="362"/>
                  <a:pt x="1923" y="366"/>
                  <a:pt x="1935" y="381"/>
                </a:cubicBezTo>
                <a:cubicBezTo>
                  <a:pt x="1944" y="393"/>
                  <a:pt x="1949" y="407"/>
                  <a:pt x="1923" y="410"/>
                </a:cubicBezTo>
                <a:cubicBezTo>
                  <a:pt x="1903" y="413"/>
                  <a:pt x="1900" y="432"/>
                  <a:pt x="1899" y="449"/>
                </a:cubicBezTo>
                <a:cubicBezTo>
                  <a:pt x="1897" y="469"/>
                  <a:pt x="1911" y="464"/>
                  <a:pt x="1923" y="466"/>
                </a:cubicBezTo>
                <a:cubicBezTo>
                  <a:pt x="1936" y="468"/>
                  <a:pt x="1943" y="480"/>
                  <a:pt x="1934" y="493"/>
                </a:cubicBezTo>
                <a:cubicBezTo>
                  <a:pt x="1923" y="487"/>
                  <a:pt x="1910" y="475"/>
                  <a:pt x="1900" y="486"/>
                </a:cubicBezTo>
                <a:cubicBezTo>
                  <a:pt x="1888" y="498"/>
                  <a:pt x="1915" y="498"/>
                  <a:pt x="1912" y="512"/>
                </a:cubicBezTo>
                <a:cubicBezTo>
                  <a:pt x="1896" y="507"/>
                  <a:pt x="1893" y="518"/>
                  <a:pt x="1891" y="534"/>
                </a:cubicBezTo>
                <a:cubicBezTo>
                  <a:pt x="1884" y="520"/>
                  <a:pt x="1873" y="500"/>
                  <a:pt x="1868" y="504"/>
                </a:cubicBezTo>
                <a:cubicBezTo>
                  <a:pt x="1845" y="518"/>
                  <a:pt x="1814" y="510"/>
                  <a:pt x="1800" y="523"/>
                </a:cubicBezTo>
                <a:cubicBezTo>
                  <a:pt x="1786" y="536"/>
                  <a:pt x="1770" y="539"/>
                  <a:pt x="1757" y="549"/>
                </a:cubicBezTo>
                <a:cubicBezTo>
                  <a:pt x="1751" y="553"/>
                  <a:pt x="1744" y="553"/>
                  <a:pt x="1738" y="557"/>
                </a:cubicBezTo>
                <a:cubicBezTo>
                  <a:pt x="1731" y="560"/>
                  <a:pt x="1729" y="567"/>
                  <a:pt x="1732" y="575"/>
                </a:cubicBezTo>
                <a:cubicBezTo>
                  <a:pt x="1734" y="582"/>
                  <a:pt x="1741" y="580"/>
                  <a:pt x="1747" y="579"/>
                </a:cubicBezTo>
                <a:cubicBezTo>
                  <a:pt x="1772" y="571"/>
                  <a:pt x="1765" y="584"/>
                  <a:pt x="1759" y="597"/>
                </a:cubicBezTo>
                <a:cubicBezTo>
                  <a:pt x="1755" y="605"/>
                  <a:pt x="1752" y="613"/>
                  <a:pt x="1747" y="621"/>
                </a:cubicBezTo>
                <a:cubicBezTo>
                  <a:pt x="1735" y="642"/>
                  <a:pt x="1714" y="646"/>
                  <a:pt x="1694" y="632"/>
                </a:cubicBezTo>
                <a:cubicBezTo>
                  <a:pt x="1688" y="628"/>
                  <a:pt x="1679" y="621"/>
                  <a:pt x="1674" y="630"/>
                </a:cubicBezTo>
                <a:cubicBezTo>
                  <a:pt x="1668" y="644"/>
                  <a:pt x="1645" y="642"/>
                  <a:pt x="1647" y="661"/>
                </a:cubicBezTo>
                <a:cubicBezTo>
                  <a:pt x="1647" y="666"/>
                  <a:pt x="1650" y="670"/>
                  <a:pt x="1655" y="671"/>
                </a:cubicBezTo>
                <a:cubicBezTo>
                  <a:pt x="1671" y="676"/>
                  <a:pt x="1681" y="710"/>
                  <a:pt x="1671" y="722"/>
                </a:cubicBezTo>
                <a:cubicBezTo>
                  <a:pt x="1663" y="730"/>
                  <a:pt x="1656" y="738"/>
                  <a:pt x="1647" y="744"/>
                </a:cubicBezTo>
                <a:cubicBezTo>
                  <a:pt x="1636" y="753"/>
                  <a:pt x="1633" y="761"/>
                  <a:pt x="1642" y="773"/>
                </a:cubicBezTo>
                <a:cubicBezTo>
                  <a:pt x="1662" y="799"/>
                  <a:pt x="1626" y="786"/>
                  <a:pt x="1623" y="799"/>
                </a:cubicBezTo>
                <a:cubicBezTo>
                  <a:pt x="1620" y="811"/>
                  <a:pt x="1617" y="797"/>
                  <a:pt x="1615" y="795"/>
                </a:cubicBezTo>
                <a:cubicBezTo>
                  <a:pt x="1607" y="788"/>
                  <a:pt x="1599" y="790"/>
                  <a:pt x="1591" y="795"/>
                </a:cubicBezTo>
                <a:cubicBezTo>
                  <a:pt x="1587" y="798"/>
                  <a:pt x="1580" y="804"/>
                  <a:pt x="1587" y="808"/>
                </a:cubicBezTo>
                <a:cubicBezTo>
                  <a:pt x="1608" y="821"/>
                  <a:pt x="1584" y="816"/>
                  <a:pt x="1583" y="817"/>
                </a:cubicBezTo>
                <a:cubicBezTo>
                  <a:pt x="1575" y="826"/>
                  <a:pt x="1548" y="820"/>
                  <a:pt x="1561" y="843"/>
                </a:cubicBezTo>
                <a:cubicBezTo>
                  <a:pt x="1565" y="852"/>
                  <a:pt x="1570" y="862"/>
                  <a:pt x="1564" y="865"/>
                </a:cubicBezTo>
                <a:cubicBezTo>
                  <a:pt x="1554" y="870"/>
                  <a:pt x="1543" y="878"/>
                  <a:pt x="1529" y="875"/>
                </a:cubicBezTo>
                <a:cubicBezTo>
                  <a:pt x="1524" y="873"/>
                  <a:pt x="1522" y="859"/>
                  <a:pt x="1514" y="868"/>
                </a:cubicBezTo>
                <a:cubicBezTo>
                  <a:pt x="1506" y="877"/>
                  <a:pt x="1518" y="881"/>
                  <a:pt x="1522" y="887"/>
                </a:cubicBezTo>
                <a:cubicBezTo>
                  <a:pt x="1525" y="893"/>
                  <a:pt x="1528" y="899"/>
                  <a:pt x="1531" y="904"/>
                </a:cubicBezTo>
                <a:cubicBezTo>
                  <a:pt x="1515" y="910"/>
                  <a:pt x="1490" y="902"/>
                  <a:pt x="1490" y="925"/>
                </a:cubicBezTo>
                <a:cubicBezTo>
                  <a:pt x="1490" y="941"/>
                  <a:pt x="1509" y="950"/>
                  <a:pt x="1529" y="942"/>
                </a:cubicBezTo>
                <a:cubicBezTo>
                  <a:pt x="1528" y="952"/>
                  <a:pt x="1524" y="956"/>
                  <a:pt x="1519" y="959"/>
                </a:cubicBezTo>
                <a:cubicBezTo>
                  <a:pt x="1495" y="973"/>
                  <a:pt x="1481" y="1021"/>
                  <a:pt x="1501" y="1033"/>
                </a:cubicBezTo>
                <a:cubicBezTo>
                  <a:pt x="1524" y="1047"/>
                  <a:pt x="1526" y="1070"/>
                  <a:pt x="1541" y="1086"/>
                </a:cubicBezTo>
                <a:cubicBezTo>
                  <a:pt x="1552" y="1097"/>
                  <a:pt x="1551" y="1108"/>
                  <a:pt x="1540" y="1118"/>
                </a:cubicBezTo>
                <a:cubicBezTo>
                  <a:pt x="1527" y="1115"/>
                  <a:pt x="1534" y="1098"/>
                  <a:pt x="1525" y="1094"/>
                </a:cubicBezTo>
                <a:cubicBezTo>
                  <a:pt x="1514" y="1097"/>
                  <a:pt x="1518" y="1107"/>
                  <a:pt x="1512" y="1111"/>
                </a:cubicBezTo>
                <a:cubicBezTo>
                  <a:pt x="1496" y="1081"/>
                  <a:pt x="1486" y="1107"/>
                  <a:pt x="1476" y="1115"/>
                </a:cubicBezTo>
                <a:cubicBezTo>
                  <a:pt x="1465" y="1123"/>
                  <a:pt x="1458" y="1130"/>
                  <a:pt x="1448" y="1112"/>
                </a:cubicBezTo>
                <a:cubicBezTo>
                  <a:pt x="1439" y="1097"/>
                  <a:pt x="1423" y="1097"/>
                  <a:pt x="1408" y="1109"/>
                </a:cubicBezTo>
                <a:cubicBezTo>
                  <a:pt x="1394" y="1121"/>
                  <a:pt x="1379" y="1132"/>
                  <a:pt x="1365" y="1143"/>
                </a:cubicBezTo>
                <a:cubicBezTo>
                  <a:pt x="1360" y="1130"/>
                  <a:pt x="1379" y="1120"/>
                  <a:pt x="1365" y="1110"/>
                </a:cubicBezTo>
                <a:cubicBezTo>
                  <a:pt x="1357" y="1104"/>
                  <a:pt x="1346" y="1108"/>
                  <a:pt x="1342" y="1116"/>
                </a:cubicBezTo>
                <a:cubicBezTo>
                  <a:pt x="1331" y="1143"/>
                  <a:pt x="1320" y="1122"/>
                  <a:pt x="1306" y="1113"/>
                </a:cubicBezTo>
                <a:cubicBezTo>
                  <a:pt x="1308" y="1149"/>
                  <a:pt x="1281" y="1149"/>
                  <a:pt x="1261" y="1160"/>
                </a:cubicBezTo>
                <a:cubicBezTo>
                  <a:pt x="1278" y="1146"/>
                  <a:pt x="1255" y="1132"/>
                  <a:pt x="1254" y="1119"/>
                </a:cubicBezTo>
                <a:cubicBezTo>
                  <a:pt x="1253" y="1111"/>
                  <a:pt x="1245" y="1107"/>
                  <a:pt x="1236" y="1110"/>
                </a:cubicBezTo>
                <a:cubicBezTo>
                  <a:pt x="1220" y="1117"/>
                  <a:pt x="1222" y="1129"/>
                  <a:pt x="1226" y="1142"/>
                </a:cubicBezTo>
                <a:cubicBezTo>
                  <a:pt x="1228" y="1147"/>
                  <a:pt x="1226" y="1152"/>
                  <a:pt x="1220" y="1153"/>
                </a:cubicBezTo>
                <a:cubicBezTo>
                  <a:pt x="1214" y="1154"/>
                  <a:pt x="1212" y="1150"/>
                  <a:pt x="1212" y="1144"/>
                </a:cubicBezTo>
                <a:cubicBezTo>
                  <a:pt x="1212" y="1130"/>
                  <a:pt x="1201" y="1130"/>
                  <a:pt x="1191" y="1130"/>
                </a:cubicBezTo>
                <a:cubicBezTo>
                  <a:pt x="1191" y="1146"/>
                  <a:pt x="1165" y="1149"/>
                  <a:pt x="1171" y="1171"/>
                </a:cubicBezTo>
                <a:cubicBezTo>
                  <a:pt x="1173" y="1179"/>
                  <a:pt x="1181" y="1193"/>
                  <a:pt x="1161" y="1199"/>
                </a:cubicBezTo>
                <a:cubicBezTo>
                  <a:pt x="1149" y="1202"/>
                  <a:pt x="1150" y="1214"/>
                  <a:pt x="1163" y="1219"/>
                </a:cubicBezTo>
                <a:cubicBezTo>
                  <a:pt x="1169" y="1222"/>
                  <a:pt x="1177" y="1228"/>
                  <a:pt x="1184" y="1222"/>
                </a:cubicBezTo>
                <a:cubicBezTo>
                  <a:pt x="1195" y="1213"/>
                  <a:pt x="1200" y="1200"/>
                  <a:pt x="1202" y="1186"/>
                </a:cubicBezTo>
                <a:cubicBezTo>
                  <a:pt x="1201" y="1213"/>
                  <a:pt x="1197" y="1238"/>
                  <a:pt x="1193" y="1264"/>
                </a:cubicBezTo>
                <a:cubicBezTo>
                  <a:pt x="1191" y="1271"/>
                  <a:pt x="1183" y="1270"/>
                  <a:pt x="1178" y="1273"/>
                </a:cubicBezTo>
                <a:cubicBezTo>
                  <a:pt x="1173" y="1275"/>
                  <a:pt x="1164" y="1276"/>
                  <a:pt x="1163" y="1279"/>
                </a:cubicBezTo>
                <a:cubicBezTo>
                  <a:pt x="1161" y="1294"/>
                  <a:pt x="1155" y="1304"/>
                  <a:pt x="1139" y="1298"/>
                </a:cubicBezTo>
                <a:cubicBezTo>
                  <a:pt x="1126" y="1294"/>
                  <a:pt x="1113" y="1289"/>
                  <a:pt x="1102" y="1281"/>
                </a:cubicBezTo>
                <a:cubicBezTo>
                  <a:pt x="1093" y="1275"/>
                  <a:pt x="1089" y="1230"/>
                  <a:pt x="1096" y="1228"/>
                </a:cubicBezTo>
                <a:cubicBezTo>
                  <a:pt x="1130" y="1221"/>
                  <a:pt x="1117" y="1214"/>
                  <a:pt x="1098" y="1203"/>
                </a:cubicBezTo>
                <a:cubicBezTo>
                  <a:pt x="1091" y="1198"/>
                  <a:pt x="1094" y="1187"/>
                  <a:pt x="1096" y="1178"/>
                </a:cubicBezTo>
                <a:cubicBezTo>
                  <a:pt x="1099" y="1162"/>
                  <a:pt x="1096" y="1152"/>
                  <a:pt x="1077" y="1163"/>
                </a:cubicBezTo>
                <a:cubicBezTo>
                  <a:pt x="1069" y="1168"/>
                  <a:pt x="1060" y="1169"/>
                  <a:pt x="1056" y="1157"/>
                </a:cubicBezTo>
                <a:cubicBezTo>
                  <a:pt x="1053" y="1150"/>
                  <a:pt x="1074" y="1140"/>
                  <a:pt x="1055" y="1136"/>
                </a:cubicBezTo>
                <a:cubicBezTo>
                  <a:pt x="1043" y="1133"/>
                  <a:pt x="1030" y="1136"/>
                  <a:pt x="1023" y="1151"/>
                </a:cubicBezTo>
                <a:cubicBezTo>
                  <a:pt x="1020" y="1157"/>
                  <a:pt x="1009" y="1160"/>
                  <a:pt x="1002" y="1164"/>
                </a:cubicBezTo>
                <a:cubicBezTo>
                  <a:pt x="995" y="1168"/>
                  <a:pt x="980" y="1161"/>
                  <a:pt x="982" y="1175"/>
                </a:cubicBezTo>
                <a:cubicBezTo>
                  <a:pt x="984" y="1183"/>
                  <a:pt x="988" y="1196"/>
                  <a:pt x="1002" y="1197"/>
                </a:cubicBezTo>
                <a:cubicBezTo>
                  <a:pt x="1010" y="1197"/>
                  <a:pt x="1012" y="1202"/>
                  <a:pt x="1011" y="1208"/>
                </a:cubicBezTo>
                <a:cubicBezTo>
                  <a:pt x="1010" y="1216"/>
                  <a:pt x="1005" y="1218"/>
                  <a:pt x="999" y="1216"/>
                </a:cubicBezTo>
                <a:cubicBezTo>
                  <a:pt x="979" y="1210"/>
                  <a:pt x="968" y="1225"/>
                  <a:pt x="955" y="1234"/>
                </a:cubicBezTo>
                <a:cubicBezTo>
                  <a:pt x="946" y="1240"/>
                  <a:pt x="945" y="1251"/>
                  <a:pt x="949" y="1260"/>
                </a:cubicBezTo>
                <a:cubicBezTo>
                  <a:pt x="954" y="1272"/>
                  <a:pt x="964" y="1266"/>
                  <a:pt x="972" y="1263"/>
                </a:cubicBezTo>
                <a:cubicBezTo>
                  <a:pt x="984" y="1260"/>
                  <a:pt x="997" y="1249"/>
                  <a:pt x="1013" y="1268"/>
                </a:cubicBezTo>
                <a:cubicBezTo>
                  <a:pt x="991" y="1268"/>
                  <a:pt x="968" y="1262"/>
                  <a:pt x="959" y="1279"/>
                </a:cubicBezTo>
                <a:cubicBezTo>
                  <a:pt x="950" y="1294"/>
                  <a:pt x="977" y="1289"/>
                  <a:pt x="984" y="1310"/>
                </a:cubicBezTo>
                <a:cubicBezTo>
                  <a:pt x="945" y="1292"/>
                  <a:pt x="913" y="1277"/>
                  <a:pt x="880" y="1263"/>
                </a:cubicBezTo>
                <a:cubicBezTo>
                  <a:pt x="882" y="1255"/>
                  <a:pt x="897" y="1253"/>
                  <a:pt x="889" y="1241"/>
                </a:cubicBezTo>
                <a:cubicBezTo>
                  <a:pt x="884" y="1233"/>
                  <a:pt x="874" y="1236"/>
                  <a:pt x="867" y="1236"/>
                </a:cubicBezTo>
                <a:cubicBezTo>
                  <a:pt x="849" y="1235"/>
                  <a:pt x="868" y="1254"/>
                  <a:pt x="861" y="1253"/>
                </a:cubicBezTo>
                <a:cubicBezTo>
                  <a:pt x="835" y="1246"/>
                  <a:pt x="836" y="1275"/>
                  <a:pt x="820" y="1282"/>
                </a:cubicBezTo>
                <a:cubicBezTo>
                  <a:pt x="804" y="1289"/>
                  <a:pt x="800" y="1311"/>
                  <a:pt x="811" y="1322"/>
                </a:cubicBezTo>
                <a:cubicBezTo>
                  <a:pt x="824" y="1333"/>
                  <a:pt x="828" y="1312"/>
                  <a:pt x="835" y="1305"/>
                </a:cubicBezTo>
                <a:cubicBezTo>
                  <a:pt x="839" y="1300"/>
                  <a:pt x="842" y="1295"/>
                  <a:pt x="849" y="1298"/>
                </a:cubicBezTo>
                <a:cubicBezTo>
                  <a:pt x="857" y="1301"/>
                  <a:pt x="857" y="1307"/>
                  <a:pt x="855" y="1315"/>
                </a:cubicBezTo>
                <a:cubicBezTo>
                  <a:pt x="854" y="1320"/>
                  <a:pt x="853" y="1326"/>
                  <a:pt x="851" y="1332"/>
                </a:cubicBezTo>
                <a:cubicBezTo>
                  <a:pt x="848" y="1343"/>
                  <a:pt x="849" y="1356"/>
                  <a:pt x="859" y="1360"/>
                </a:cubicBezTo>
                <a:cubicBezTo>
                  <a:pt x="869" y="1364"/>
                  <a:pt x="884" y="1365"/>
                  <a:pt x="893" y="1352"/>
                </a:cubicBezTo>
                <a:cubicBezTo>
                  <a:pt x="896" y="1346"/>
                  <a:pt x="897" y="1339"/>
                  <a:pt x="906" y="1337"/>
                </a:cubicBezTo>
                <a:cubicBezTo>
                  <a:pt x="916" y="1344"/>
                  <a:pt x="912" y="1363"/>
                  <a:pt x="925" y="1364"/>
                </a:cubicBezTo>
                <a:cubicBezTo>
                  <a:pt x="943" y="1365"/>
                  <a:pt x="948" y="1385"/>
                  <a:pt x="965" y="1386"/>
                </a:cubicBezTo>
                <a:cubicBezTo>
                  <a:pt x="969" y="1386"/>
                  <a:pt x="975" y="1395"/>
                  <a:pt x="970" y="1401"/>
                </a:cubicBezTo>
                <a:cubicBezTo>
                  <a:pt x="939" y="1437"/>
                  <a:pt x="976" y="1421"/>
                  <a:pt x="988" y="1425"/>
                </a:cubicBezTo>
                <a:cubicBezTo>
                  <a:pt x="985" y="1439"/>
                  <a:pt x="975" y="1441"/>
                  <a:pt x="962" y="1442"/>
                </a:cubicBezTo>
                <a:cubicBezTo>
                  <a:pt x="949" y="1442"/>
                  <a:pt x="943" y="1454"/>
                  <a:pt x="942" y="1467"/>
                </a:cubicBezTo>
                <a:cubicBezTo>
                  <a:pt x="942" y="1476"/>
                  <a:pt x="939" y="1488"/>
                  <a:pt x="948" y="1494"/>
                </a:cubicBezTo>
                <a:cubicBezTo>
                  <a:pt x="961" y="1503"/>
                  <a:pt x="967" y="1489"/>
                  <a:pt x="976" y="1484"/>
                </a:cubicBezTo>
                <a:cubicBezTo>
                  <a:pt x="977" y="1484"/>
                  <a:pt x="979" y="1485"/>
                  <a:pt x="984" y="1486"/>
                </a:cubicBezTo>
                <a:cubicBezTo>
                  <a:pt x="979" y="1499"/>
                  <a:pt x="987" y="1512"/>
                  <a:pt x="977" y="1527"/>
                </a:cubicBezTo>
                <a:cubicBezTo>
                  <a:pt x="960" y="1552"/>
                  <a:pt x="939" y="1577"/>
                  <a:pt x="955" y="1614"/>
                </a:cubicBezTo>
                <a:cubicBezTo>
                  <a:pt x="939" y="1606"/>
                  <a:pt x="927" y="1603"/>
                  <a:pt x="913" y="1611"/>
                </a:cubicBezTo>
                <a:cubicBezTo>
                  <a:pt x="896" y="1620"/>
                  <a:pt x="912" y="1636"/>
                  <a:pt x="905" y="1646"/>
                </a:cubicBezTo>
                <a:cubicBezTo>
                  <a:pt x="894" y="1642"/>
                  <a:pt x="885" y="1640"/>
                  <a:pt x="874" y="1644"/>
                </a:cubicBezTo>
                <a:cubicBezTo>
                  <a:pt x="838" y="1659"/>
                  <a:pt x="823" y="1649"/>
                  <a:pt x="822" y="1610"/>
                </a:cubicBezTo>
                <a:cubicBezTo>
                  <a:pt x="822" y="1602"/>
                  <a:pt x="819" y="1597"/>
                  <a:pt x="813" y="1592"/>
                </a:cubicBezTo>
                <a:cubicBezTo>
                  <a:pt x="809" y="1589"/>
                  <a:pt x="803" y="1588"/>
                  <a:pt x="800" y="1593"/>
                </a:cubicBezTo>
                <a:cubicBezTo>
                  <a:pt x="792" y="1608"/>
                  <a:pt x="776" y="1623"/>
                  <a:pt x="780" y="1642"/>
                </a:cubicBezTo>
                <a:cubicBezTo>
                  <a:pt x="786" y="1666"/>
                  <a:pt x="782" y="1684"/>
                  <a:pt x="763" y="1700"/>
                </a:cubicBezTo>
                <a:cubicBezTo>
                  <a:pt x="747" y="1714"/>
                  <a:pt x="753" y="1724"/>
                  <a:pt x="773" y="1730"/>
                </a:cubicBezTo>
                <a:cubicBezTo>
                  <a:pt x="792" y="1736"/>
                  <a:pt x="800" y="1721"/>
                  <a:pt x="813" y="1709"/>
                </a:cubicBezTo>
                <a:cubicBezTo>
                  <a:pt x="807" y="1724"/>
                  <a:pt x="806" y="1735"/>
                  <a:pt x="811" y="1746"/>
                </a:cubicBezTo>
                <a:cubicBezTo>
                  <a:pt x="813" y="1753"/>
                  <a:pt x="819" y="1760"/>
                  <a:pt x="826" y="1752"/>
                </a:cubicBezTo>
                <a:cubicBezTo>
                  <a:pt x="838" y="1737"/>
                  <a:pt x="843" y="1747"/>
                  <a:pt x="850" y="1757"/>
                </a:cubicBezTo>
                <a:cubicBezTo>
                  <a:pt x="854" y="1764"/>
                  <a:pt x="861" y="1766"/>
                  <a:pt x="867" y="1762"/>
                </a:cubicBezTo>
                <a:cubicBezTo>
                  <a:pt x="890" y="1748"/>
                  <a:pt x="896" y="1764"/>
                  <a:pt x="897" y="1780"/>
                </a:cubicBezTo>
                <a:cubicBezTo>
                  <a:pt x="898" y="1800"/>
                  <a:pt x="903" y="1798"/>
                  <a:pt x="920" y="1795"/>
                </a:cubicBezTo>
                <a:cubicBezTo>
                  <a:pt x="938" y="1791"/>
                  <a:pt x="960" y="1796"/>
                  <a:pt x="977" y="1803"/>
                </a:cubicBezTo>
                <a:cubicBezTo>
                  <a:pt x="995" y="1811"/>
                  <a:pt x="994" y="1839"/>
                  <a:pt x="979" y="1853"/>
                </a:cubicBezTo>
                <a:cubicBezTo>
                  <a:pt x="975" y="1857"/>
                  <a:pt x="968" y="1861"/>
                  <a:pt x="967" y="1865"/>
                </a:cubicBezTo>
                <a:cubicBezTo>
                  <a:pt x="960" y="1911"/>
                  <a:pt x="931" y="1914"/>
                  <a:pt x="894" y="1908"/>
                </a:cubicBezTo>
                <a:cubicBezTo>
                  <a:pt x="877" y="1906"/>
                  <a:pt x="868" y="1909"/>
                  <a:pt x="875" y="1931"/>
                </a:cubicBezTo>
                <a:cubicBezTo>
                  <a:pt x="886" y="1964"/>
                  <a:pt x="868" y="1992"/>
                  <a:pt x="837" y="2001"/>
                </a:cubicBezTo>
                <a:cubicBezTo>
                  <a:pt x="824" y="2004"/>
                  <a:pt x="816" y="1997"/>
                  <a:pt x="807" y="1993"/>
                </a:cubicBezTo>
                <a:cubicBezTo>
                  <a:pt x="779" y="1978"/>
                  <a:pt x="750" y="1963"/>
                  <a:pt x="734" y="1932"/>
                </a:cubicBezTo>
                <a:cubicBezTo>
                  <a:pt x="732" y="1927"/>
                  <a:pt x="724" y="1927"/>
                  <a:pt x="721" y="1930"/>
                </a:cubicBezTo>
                <a:cubicBezTo>
                  <a:pt x="714" y="1937"/>
                  <a:pt x="683" y="1932"/>
                  <a:pt x="706" y="1959"/>
                </a:cubicBezTo>
                <a:cubicBezTo>
                  <a:pt x="708" y="1962"/>
                  <a:pt x="701" y="1995"/>
                  <a:pt x="688" y="2011"/>
                </a:cubicBezTo>
                <a:cubicBezTo>
                  <a:pt x="685" y="2016"/>
                  <a:pt x="683" y="2022"/>
                  <a:pt x="687" y="2027"/>
                </a:cubicBezTo>
                <a:cubicBezTo>
                  <a:pt x="691" y="2030"/>
                  <a:pt x="695" y="2029"/>
                  <a:pt x="698" y="2026"/>
                </a:cubicBezTo>
                <a:cubicBezTo>
                  <a:pt x="706" y="2021"/>
                  <a:pt x="715" y="2010"/>
                  <a:pt x="722" y="2023"/>
                </a:cubicBezTo>
                <a:cubicBezTo>
                  <a:pt x="729" y="2039"/>
                  <a:pt x="710" y="2033"/>
                  <a:pt x="704" y="2038"/>
                </a:cubicBezTo>
                <a:cubicBezTo>
                  <a:pt x="698" y="2043"/>
                  <a:pt x="688" y="2044"/>
                  <a:pt x="688" y="2054"/>
                </a:cubicBezTo>
                <a:cubicBezTo>
                  <a:pt x="689" y="2067"/>
                  <a:pt x="680" y="2065"/>
                  <a:pt x="673" y="2064"/>
                </a:cubicBezTo>
                <a:cubicBezTo>
                  <a:pt x="648" y="2064"/>
                  <a:pt x="641" y="2074"/>
                  <a:pt x="655" y="2096"/>
                </a:cubicBezTo>
                <a:cubicBezTo>
                  <a:pt x="643" y="2095"/>
                  <a:pt x="631" y="2094"/>
                  <a:pt x="618" y="2093"/>
                </a:cubicBezTo>
                <a:cubicBezTo>
                  <a:pt x="625" y="2087"/>
                  <a:pt x="638" y="2098"/>
                  <a:pt x="638" y="2085"/>
                </a:cubicBezTo>
                <a:cubicBezTo>
                  <a:pt x="638" y="2078"/>
                  <a:pt x="630" y="2074"/>
                  <a:pt x="622" y="2074"/>
                </a:cubicBezTo>
                <a:cubicBezTo>
                  <a:pt x="603" y="2075"/>
                  <a:pt x="579" y="2037"/>
                  <a:pt x="566" y="2082"/>
                </a:cubicBezTo>
                <a:cubicBezTo>
                  <a:pt x="565" y="2082"/>
                  <a:pt x="563" y="2083"/>
                  <a:pt x="563" y="2082"/>
                </a:cubicBezTo>
                <a:cubicBezTo>
                  <a:pt x="542" y="2065"/>
                  <a:pt x="528" y="2092"/>
                  <a:pt x="512" y="2091"/>
                </a:cubicBezTo>
                <a:cubicBezTo>
                  <a:pt x="469" y="2089"/>
                  <a:pt x="449" y="2121"/>
                  <a:pt x="421" y="2141"/>
                </a:cubicBezTo>
                <a:cubicBezTo>
                  <a:pt x="402" y="2154"/>
                  <a:pt x="408" y="2171"/>
                  <a:pt x="425" y="2181"/>
                </a:cubicBezTo>
                <a:cubicBezTo>
                  <a:pt x="432" y="2185"/>
                  <a:pt x="442" y="2186"/>
                  <a:pt x="448" y="2201"/>
                </a:cubicBezTo>
                <a:cubicBezTo>
                  <a:pt x="426" y="2190"/>
                  <a:pt x="405" y="2209"/>
                  <a:pt x="404" y="2215"/>
                </a:cubicBezTo>
                <a:cubicBezTo>
                  <a:pt x="401" y="2239"/>
                  <a:pt x="379" y="2233"/>
                  <a:pt x="368" y="2248"/>
                </a:cubicBezTo>
                <a:cubicBezTo>
                  <a:pt x="372" y="2221"/>
                  <a:pt x="336" y="2211"/>
                  <a:pt x="351" y="2186"/>
                </a:cubicBezTo>
                <a:cubicBezTo>
                  <a:pt x="347" y="2185"/>
                  <a:pt x="344" y="2183"/>
                  <a:pt x="340" y="2183"/>
                </a:cubicBezTo>
                <a:cubicBezTo>
                  <a:pt x="319" y="2180"/>
                  <a:pt x="298" y="2178"/>
                  <a:pt x="276" y="2177"/>
                </a:cubicBezTo>
                <a:cubicBezTo>
                  <a:pt x="259" y="2175"/>
                  <a:pt x="247" y="2177"/>
                  <a:pt x="256" y="2201"/>
                </a:cubicBezTo>
                <a:cubicBezTo>
                  <a:pt x="260" y="2212"/>
                  <a:pt x="271" y="2231"/>
                  <a:pt x="253" y="2240"/>
                </a:cubicBezTo>
                <a:cubicBezTo>
                  <a:pt x="230" y="2251"/>
                  <a:pt x="216" y="2263"/>
                  <a:pt x="229" y="2291"/>
                </a:cubicBezTo>
                <a:cubicBezTo>
                  <a:pt x="230" y="2295"/>
                  <a:pt x="225" y="2303"/>
                  <a:pt x="222" y="2309"/>
                </a:cubicBezTo>
                <a:cubicBezTo>
                  <a:pt x="217" y="2322"/>
                  <a:pt x="212" y="2339"/>
                  <a:pt x="223" y="2347"/>
                </a:cubicBezTo>
                <a:cubicBezTo>
                  <a:pt x="234" y="2355"/>
                  <a:pt x="236" y="2332"/>
                  <a:pt x="249" y="2329"/>
                </a:cubicBezTo>
                <a:cubicBezTo>
                  <a:pt x="256" y="2358"/>
                  <a:pt x="237" y="2367"/>
                  <a:pt x="217" y="2374"/>
                </a:cubicBezTo>
                <a:cubicBezTo>
                  <a:pt x="205" y="2378"/>
                  <a:pt x="198" y="2383"/>
                  <a:pt x="190" y="2394"/>
                </a:cubicBezTo>
                <a:cubicBezTo>
                  <a:pt x="177" y="2410"/>
                  <a:pt x="174" y="2438"/>
                  <a:pt x="147" y="2441"/>
                </a:cubicBezTo>
                <a:cubicBezTo>
                  <a:pt x="146" y="2441"/>
                  <a:pt x="145" y="2439"/>
                  <a:pt x="144" y="2438"/>
                </a:cubicBezTo>
                <a:cubicBezTo>
                  <a:pt x="147" y="2428"/>
                  <a:pt x="162" y="2436"/>
                  <a:pt x="164" y="2423"/>
                </a:cubicBezTo>
                <a:cubicBezTo>
                  <a:pt x="145" y="2407"/>
                  <a:pt x="118" y="2410"/>
                  <a:pt x="97" y="2400"/>
                </a:cubicBezTo>
                <a:cubicBezTo>
                  <a:pt x="94" y="2399"/>
                  <a:pt x="89" y="2400"/>
                  <a:pt x="89" y="2401"/>
                </a:cubicBezTo>
                <a:cubicBezTo>
                  <a:pt x="78" y="2430"/>
                  <a:pt x="40" y="2434"/>
                  <a:pt x="30" y="2468"/>
                </a:cubicBezTo>
                <a:cubicBezTo>
                  <a:pt x="23" y="2489"/>
                  <a:pt x="18" y="2495"/>
                  <a:pt x="41" y="2502"/>
                </a:cubicBezTo>
                <a:cubicBezTo>
                  <a:pt x="59" y="2506"/>
                  <a:pt x="78" y="2560"/>
                  <a:pt x="64" y="2567"/>
                </a:cubicBezTo>
                <a:cubicBezTo>
                  <a:pt x="37" y="2581"/>
                  <a:pt x="50" y="2589"/>
                  <a:pt x="65" y="2600"/>
                </a:cubicBezTo>
                <a:cubicBezTo>
                  <a:pt x="56" y="2610"/>
                  <a:pt x="33" y="2595"/>
                  <a:pt x="35" y="2619"/>
                </a:cubicBezTo>
                <a:cubicBezTo>
                  <a:pt x="37" y="2633"/>
                  <a:pt x="25" y="2644"/>
                  <a:pt x="26" y="2658"/>
                </a:cubicBezTo>
                <a:cubicBezTo>
                  <a:pt x="26" y="2663"/>
                  <a:pt x="29" y="2669"/>
                  <a:pt x="35" y="2668"/>
                </a:cubicBezTo>
                <a:cubicBezTo>
                  <a:pt x="67" y="2661"/>
                  <a:pt x="77" y="2689"/>
                  <a:pt x="94" y="2705"/>
                </a:cubicBezTo>
                <a:cubicBezTo>
                  <a:pt x="105" y="2716"/>
                  <a:pt x="117" y="2733"/>
                  <a:pt x="131" y="2716"/>
                </a:cubicBezTo>
                <a:cubicBezTo>
                  <a:pt x="141" y="2702"/>
                  <a:pt x="148" y="2689"/>
                  <a:pt x="165" y="2684"/>
                </a:cubicBezTo>
                <a:cubicBezTo>
                  <a:pt x="172" y="2682"/>
                  <a:pt x="179" y="2663"/>
                  <a:pt x="186" y="2675"/>
                </a:cubicBezTo>
                <a:cubicBezTo>
                  <a:pt x="194" y="2689"/>
                  <a:pt x="221" y="2691"/>
                  <a:pt x="212" y="2715"/>
                </a:cubicBezTo>
                <a:cubicBezTo>
                  <a:pt x="210" y="2720"/>
                  <a:pt x="210" y="2725"/>
                  <a:pt x="202" y="2727"/>
                </a:cubicBezTo>
                <a:cubicBezTo>
                  <a:pt x="173" y="2734"/>
                  <a:pt x="145" y="2770"/>
                  <a:pt x="142" y="2800"/>
                </a:cubicBezTo>
                <a:cubicBezTo>
                  <a:pt x="138" y="2781"/>
                  <a:pt x="126" y="2772"/>
                  <a:pt x="108" y="2763"/>
                </a:cubicBezTo>
                <a:cubicBezTo>
                  <a:pt x="76" y="2747"/>
                  <a:pt x="71" y="2783"/>
                  <a:pt x="51" y="2788"/>
                </a:cubicBezTo>
                <a:cubicBezTo>
                  <a:pt x="49" y="2778"/>
                  <a:pt x="68" y="2776"/>
                  <a:pt x="62" y="2764"/>
                </a:cubicBezTo>
                <a:cubicBezTo>
                  <a:pt x="59" y="2758"/>
                  <a:pt x="52" y="2759"/>
                  <a:pt x="46" y="2760"/>
                </a:cubicBezTo>
                <a:cubicBezTo>
                  <a:pt x="31" y="2765"/>
                  <a:pt x="22" y="2777"/>
                  <a:pt x="17" y="2791"/>
                </a:cubicBezTo>
                <a:cubicBezTo>
                  <a:pt x="14" y="2797"/>
                  <a:pt x="20" y="2804"/>
                  <a:pt x="25" y="2803"/>
                </a:cubicBezTo>
                <a:cubicBezTo>
                  <a:pt x="67" y="2797"/>
                  <a:pt x="36" y="2821"/>
                  <a:pt x="35" y="2830"/>
                </a:cubicBezTo>
                <a:cubicBezTo>
                  <a:pt x="35" y="2837"/>
                  <a:pt x="26" y="2844"/>
                  <a:pt x="33" y="2851"/>
                </a:cubicBezTo>
                <a:cubicBezTo>
                  <a:pt x="39" y="2858"/>
                  <a:pt x="45" y="2841"/>
                  <a:pt x="52" y="2847"/>
                </a:cubicBezTo>
                <a:cubicBezTo>
                  <a:pt x="55" y="2857"/>
                  <a:pt x="41" y="2871"/>
                  <a:pt x="55" y="2876"/>
                </a:cubicBezTo>
                <a:cubicBezTo>
                  <a:pt x="68" y="2881"/>
                  <a:pt x="69" y="2864"/>
                  <a:pt x="76" y="2857"/>
                </a:cubicBezTo>
                <a:cubicBezTo>
                  <a:pt x="82" y="2849"/>
                  <a:pt x="89" y="2842"/>
                  <a:pt x="96" y="2835"/>
                </a:cubicBezTo>
                <a:cubicBezTo>
                  <a:pt x="83" y="2862"/>
                  <a:pt x="109" y="2877"/>
                  <a:pt x="115" y="2898"/>
                </a:cubicBezTo>
                <a:cubicBezTo>
                  <a:pt x="124" y="2934"/>
                  <a:pt x="140" y="2936"/>
                  <a:pt x="167" y="2906"/>
                </a:cubicBezTo>
                <a:cubicBezTo>
                  <a:pt x="166" y="2923"/>
                  <a:pt x="190" y="2931"/>
                  <a:pt x="173" y="2949"/>
                </a:cubicBezTo>
                <a:cubicBezTo>
                  <a:pt x="144" y="2980"/>
                  <a:pt x="128" y="3023"/>
                  <a:pt x="90" y="3047"/>
                </a:cubicBezTo>
                <a:cubicBezTo>
                  <a:pt x="75" y="3056"/>
                  <a:pt x="78" y="3086"/>
                  <a:pt x="94" y="3101"/>
                </a:cubicBezTo>
                <a:cubicBezTo>
                  <a:pt x="111" y="3116"/>
                  <a:pt x="117" y="3100"/>
                  <a:pt x="126" y="3091"/>
                </a:cubicBezTo>
                <a:cubicBezTo>
                  <a:pt x="139" y="3078"/>
                  <a:pt x="176" y="3085"/>
                  <a:pt x="179" y="3102"/>
                </a:cubicBezTo>
                <a:cubicBezTo>
                  <a:pt x="181" y="3109"/>
                  <a:pt x="192" y="3131"/>
                  <a:pt x="165" y="3124"/>
                </a:cubicBezTo>
                <a:cubicBezTo>
                  <a:pt x="159" y="3123"/>
                  <a:pt x="150" y="3123"/>
                  <a:pt x="145" y="3131"/>
                </a:cubicBezTo>
                <a:cubicBezTo>
                  <a:pt x="168" y="3156"/>
                  <a:pt x="207" y="3149"/>
                  <a:pt x="230" y="3173"/>
                </a:cubicBezTo>
                <a:cubicBezTo>
                  <a:pt x="221" y="3182"/>
                  <a:pt x="203" y="3193"/>
                  <a:pt x="212" y="3205"/>
                </a:cubicBezTo>
                <a:cubicBezTo>
                  <a:pt x="225" y="3222"/>
                  <a:pt x="218" y="3230"/>
                  <a:pt x="208" y="3242"/>
                </a:cubicBezTo>
                <a:cubicBezTo>
                  <a:pt x="205" y="3246"/>
                  <a:pt x="203" y="3251"/>
                  <a:pt x="207" y="3255"/>
                </a:cubicBezTo>
                <a:cubicBezTo>
                  <a:pt x="211" y="3259"/>
                  <a:pt x="215" y="3257"/>
                  <a:pt x="217" y="3254"/>
                </a:cubicBezTo>
                <a:cubicBezTo>
                  <a:pt x="228" y="3234"/>
                  <a:pt x="238" y="3251"/>
                  <a:pt x="256" y="3254"/>
                </a:cubicBezTo>
                <a:cubicBezTo>
                  <a:pt x="228" y="3263"/>
                  <a:pt x="217" y="3292"/>
                  <a:pt x="194" y="3291"/>
                </a:cubicBezTo>
                <a:cubicBezTo>
                  <a:pt x="159" y="3288"/>
                  <a:pt x="165" y="3313"/>
                  <a:pt x="158" y="3331"/>
                </a:cubicBezTo>
                <a:cubicBezTo>
                  <a:pt x="158" y="3332"/>
                  <a:pt x="157" y="3332"/>
                  <a:pt x="156" y="3333"/>
                </a:cubicBezTo>
                <a:cubicBezTo>
                  <a:pt x="143" y="3341"/>
                  <a:pt x="125" y="3354"/>
                  <a:pt x="134" y="3368"/>
                </a:cubicBezTo>
                <a:cubicBezTo>
                  <a:pt x="145" y="3386"/>
                  <a:pt x="161" y="3364"/>
                  <a:pt x="175" y="3362"/>
                </a:cubicBezTo>
                <a:cubicBezTo>
                  <a:pt x="159" y="3381"/>
                  <a:pt x="159" y="3382"/>
                  <a:pt x="174" y="3393"/>
                </a:cubicBezTo>
                <a:cubicBezTo>
                  <a:pt x="182" y="3399"/>
                  <a:pt x="189" y="3401"/>
                  <a:pt x="190" y="3414"/>
                </a:cubicBezTo>
                <a:cubicBezTo>
                  <a:pt x="191" y="3427"/>
                  <a:pt x="210" y="3423"/>
                  <a:pt x="219" y="3431"/>
                </a:cubicBezTo>
                <a:cubicBezTo>
                  <a:pt x="222" y="3434"/>
                  <a:pt x="232" y="3423"/>
                  <a:pt x="232" y="3415"/>
                </a:cubicBezTo>
                <a:cubicBezTo>
                  <a:pt x="233" y="3408"/>
                  <a:pt x="237" y="3404"/>
                  <a:pt x="242" y="3399"/>
                </a:cubicBezTo>
                <a:cubicBezTo>
                  <a:pt x="260" y="3379"/>
                  <a:pt x="254" y="3357"/>
                  <a:pt x="228" y="3346"/>
                </a:cubicBezTo>
                <a:cubicBezTo>
                  <a:pt x="270" y="3348"/>
                  <a:pt x="246" y="3309"/>
                  <a:pt x="262" y="3294"/>
                </a:cubicBezTo>
                <a:cubicBezTo>
                  <a:pt x="284" y="3310"/>
                  <a:pt x="277" y="3332"/>
                  <a:pt x="274" y="3352"/>
                </a:cubicBezTo>
                <a:cubicBezTo>
                  <a:pt x="271" y="3366"/>
                  <a:pt x="264" y="3378"/>
                  <a:pt x="290" y="3376"/>
                </a:cubicBezTo>
                <a:cubicBezTo>
                  <a:pt x="312" y="3374"/>
                  <a:pt x="322" y="3413"/>
                  <a:pt x="351" y="3398"/>
                </a:cubicBezTo>
                <a:cubicBezTo>
                  <a:pt x="353" y="3421"/>
                  <a:pt x="379" y="3421"/>
                  <a:pt x="386" y="3438"/>
                </a:cubicBezTo>
                <a:cubicBezTo>
                  <a:pt x="391" y="3449"/>
                  <a:pt x="392" y="3463"/>
                  <a:pt x="411" y="3455"/>
                </a:cubicBezTo>
                <a:cubicBezTo>
                  <a:pt x="415" y="3453"/>
                  <a:pt x="416" y="3459"/>
                  <a:pt x="416" y="3463"/>
                </a:cubicBezTo>
                <a:cubicBezTo>
                  <a:pt x="417" y="3491"/>
                  <a:pt x="391" y="3503"/>
                  <a:pt x="381" y="3524"/>
                </a:cubicBezTo>
                <a:cubicBezTo>
                  <a:pt x="374" y="3536"/>
                  <a:pt x="362" y="3521"/>
                  <a:pt x="353" y="3518"/>
                </a:cubicBezTo>
                <a:cubicBezTo>
                  <a:pt x="328" y="3509"/>
                  <a:pt x="320" y="3514"/>
                  <a:pt x="324" y="3540"/>
                </a:cubicBezTo>
                <a:cubicBezTo>
                  <a:pt x="325" y="3550"/>
                  <a:pt x="320" y="3554"/>
                  <a:pt x="314" y="3559"/>
                </a:cubicBezTo>
                <a:cubicBezTo>
                  <a:pt x="308" y="3564"/>
                  <a:pt x="299" y="3566"/>
                  <a:pt x="295" y="3572"/>
                </a:cubicBezTo>
                <a:cubicBezTo>
                  <a:pt x="286" y="3582"/>
                  <a:pt x="282" y="3598"/>
                  <a:pt x="292" y="3606"/>
                </a:cubicBezTo>
                <a:cubicBezTo>
                  <a:pt x="302" y="3616"/>
                  <a:pt x="305" y="3597"/>
                  <a:pt x="312" y="3593"/>
                </a:cubicBezTo>
                <a:cubicBezTo>
                  <a:pt x="316" y="3591"/>
                  <a:pt x="319" y="3588"/>
                  <a:pt x="324" y="3592"/>
                </a:cubicBezTo>
                <a:cubicBezTo>
                  <a:pt x="323" y="3595"/>
                  <a:pt x="323" y="3599"/>
                  <a:pt x="321" y="3603"/>
                </a:cubicBezTo>
                <a:cubicBezTo>
                  <a:pt x="316" y="3620"/>
                  <a:pt x="319" y="3638"/>
                  <a:pt x="335" y="3645"/>
                </a:cubicBezTo>
                <a:cubicBezTo>
                  <a:pt x="354" y="3655"/>
                  <a:pt x="354" y="3632"/>
                  <a:pt x="362" y="3623"/>
                </a:cubicBezTo>
                <a:cubicBezTo>
                  <a:pt x="364" y="3621"/>
                  <a:pt x="365" y="3618"/>
                  <a:pt x="367" y="3616"/>
                </a:cubicBezTo>
                <a:cubicBezTo>
                  <a:pt x="371" y="3611"/>
                  <a:pt x="374" y="3605"/>
                  <a:pt x="380" y="3606"/>
                </a:cubicBezTo>
                <a:cubicBezTo>
                  <a:pt x="388" y="3607"/>
                  <a:pt x="387" y="3614"/>
                  <a:pt x="387" y="3620"/>
                </a:cubicBezTo>
                <a:cubicBezTo>
                  <a:pt x="388" y="3630"/>
                  <a:pt x="386" y="3640"/>
                  <a:pt x="398" y="3645"/>
                </a:cubicBezTo>
                <a:cubicBezTo>
                  <a:pt x="410" y="3649"/>
                  <a:pt x="413" y="3637"/>
                  <a:pt x="421" y="3632"/>
                </a:cubicBezTo>
                <a:cubicBezTo>
                  <a:pt x="420" y="3644"/>
                  <a:pt x="404" y="3663"/>
                  <a:pt x="429" y="3663"/>
                </a:cubicBezTo>
                <a:cubicBezTo>
                  <a:pt x="450" y="3662"/>
                  <a:pt x="446" y="3671"/>
                  <a:pt x="442" y="3682"/>
                </a:cubicBezTo>
                <a:cubicBezTo>
                  <a:pt x="430" y="3716"/>
                  <a:pt x="414" y="3750"/>
                  <a:pt x="425" y="3792"/>
                </a:cubicBezTo>
                <a:cubicBezTo>
                  <a:pt x="404" y="3780"/>
                  <a:pt x="387" y="3775"/>
                  <a:pt x="373" y="3791"/>
                </a:cubicBezTo>
                <a:cubicBezTo>
                  <a:pt x="369" y="3795"/>
                  <a:pt x="366" y="3796"/>
                  <a:pt x="360" y="3793"/>
                </a:cubicBezTo>
                <a:cubicBezTo>
                  <a:pt x="337" y="3782"/>
                  <a:pt x="325" y="3796"/>
                  <a:pt x="319" y="3816"/>
                </a:cubicBezTo>
                <a:cubicBezTo>
                  <a:pt x="314" y="3836"/>
                  <a:pt x="306" y="3838"/>
                  <a:pt x="293" y="3823"/>
                </a:cubicBezTo>
                <a:cubicBezTo>
                  <a:pt x="284" y="3814"/>
                  <a:pt x="275" y="3811"/>
                  <a:pt x="266" y="3822"/>
                </a:cubicBezTo>
                <a:cubicBezTo>
                  <a:pt x="257" y="3833"/>
                  <a:pt x="257" y="3843"/>
                  <a:pt x="271" y="3850"/>
                </a:cubicBezTo>
                <a:cubicBezTo>
                  <a:pt x="285" y="3858"/>
                  <a:pt x="285" y="3870"/>
                  <a:pt x="272" y="3877"/>
                </a:cubicBezTo>
                <a:cubicBezTo>
                  <a:pt x="254" y="3888"/>
                  <a:pt x="243" y="3901"/>
                  <a:pt x="243" y="3923"/>
                </a:cubicBezTo>
                <a:cubicBezTo>
                  <a:pt x="235" y="3905"/>
                  <a:pt x="204" y="3892"/>
                  <a:pt x="234" y="3868"/>
                </a:cubicBezTo>
                <a:cubicBezTo>
                  <a:pt x="239" y="3864"/>
                  <a:pt x="248" y="3861"/>
                  <a:pt x="243" y="3853"/>
                </a:cubicBezTo>
                <a:cubicBezTo>
                  <a:pt x="238" y="3845"/>
                  <a:pt x="228" y="3849"/>
                  <a:pt x="221" y="3849"/>
                </a:cubicBezTo>
                <a:cubicBezTo>
                  <a:pt x="214" y="3850"/>
                  <a:pt x="201" y="3853"/>
                  <a:pt x="205" y="3861"/>
                </a:cubicBezTo>
                <a:cubicBezTo>
                  <a:pt x="217" y="3889"/>
                  <a:pt x="205" y="3889"/>
                  <a:pt x="183" y="3884"/>
                </a:cubicBezTo>
                <a:cubicBezTo>
                  <a:pt x="176" y="3882"/>
                  <a:pt x="169" y="3886"/>
                  <a:pt x="168" y="3894"/>
                </a:cubicBezTo>
                <a:cubicBezTo>
                  <a:pt x="168" y="3904"/>
                  <a:pt x="176" y="3902"/>
                  <a:pt x="183" y="3901"/>
                </a:cubicBezTo>
                <a:cubicBezTo>
                  <a:pt x="194" y="3898"/>
                  <a:pt x="203" y="3903"/>
                  <a:pt x="215" y="3907"/>
                </a:cubicBezTo>
                <a:cubicBezTo>
                  <a:pt x="196" y="3924"/>
                  <a:pt x="190" y="3938"/>
                  <a:pt x="214" y="3954"/>
                </a:cubicBezTo>
                <a:cubicBezTo>
                  <a:pt x="223" y="3960"/>
                  <a:pt x="230" y="3972"/>
                  <a:pt x="223" y="3990"/>
                </a:cubicBezTo>
                <a:cubicBezTo>
                  <a:pt x="217" y="4007"/>
                  <a:pt x="218" y="4030"/>
                  <a:pt x="234" y="4050"/>
                </a:cubicBezTo>
                <a:cubicBezTo>
                  <a:pt x="219" y="4043"/>
                  <a:pt x="214" y="4053"/>
                  <a:pt x="207" y="4060"/>
                </a:cubicBezTo>
                <a:cubicBezTo>
                  <a:pt x="201" y="4067"/>
                  <a:pt x="191" y="4074"/>
                  <a:pt x="197" y="4085"/>
                </a:cubicBezTo>
                <a:cubicBezTo>
                  <a:pt x="204" y="4094"/>
                  <a:pt x="214" y="4091"/>
                  <a:pt x="223" y="4084"/>
                </a:cubicBezTo>
                <a:cubicBezTo>
                  <a:pt x="234" y="4075"/>
                  <a:pt x="234" y="4088"/>
                  <a:pt x="241" y="4094"/>
                </a:cubicBezTo>
                <a:cubicBezTo>
                  <a:pt x="211" y="4094"/>
                  <a:pt x="198" y="4122"/>
                  <a:pt x="173" y="4131"/>
                </a:cubicBezTo>
                <a:cubicBezTo>
                  <a:pt x="160" y="4135"/>
                  <a:pt x="155" y="4137"/>
                  <a:pt x="159" y="4122"/>
                </a:cubicBezTo>
                <a:cubicBezTo>
                  <a:pt x="161" y="4112"/>
                  <a:pt x="159" y="4106"/>
                  <a:pt x="151" y="4102"/>
                </a:cubicBezTo>
                <a:cubicBezTo>
                  <a:pt x="143" y="4099"/>
                  <a:pt x="139" y="4106"/>
                  <a:pt x="134" y="4110"/>
                </a:cubicBezTo>
                <a:cubicBezTo>
                  <a:pt x="125" y="4116"/>
                  <a:pt x="123" y="4130"/>
                  <a:pt x="109" y="4128"/>
                </a:cubicBezTo>
                <a:cubicBezTo>
                  <a:pt x="98" y="4127"/>
                  <a:pt x="86" y="4127"/>
                  <a:pt x="86" y="4143"/>
                </a:cubicBezTo>
                <a:cubicBezTo>
                  <a:pt x="87" y="4155"/>
                  <a:pt x="89" y="4168"/>
                  <a:pt x="107" y="4168"/>
                </a:cubicBezTo>
                <a:cubicBezTo>
                  <a:pt x="122" y="4168"/>
                  <a:pt x="119" y="4173"/>
                  <a:pt x="112" y="4185"/>
                </a:cubicBezTo>
                <a:cubicBezTo>
                  <a:pt x="106" y="4195"/>
                  <a:pt x="87" y="4219"/>
                  <a:pt x="121" y="4227"/>
                </a:cubicBezTo>
                <a:cubicBezTo>
                  <a:pt x="108" y="4235"/>
                  <a:pt x="100" y="4246"/>
                  <a:pt x="87" y="4254"/>
                </a:cubicBezTo>
                <a:cubicBezTo>
                  <a:pt x="76" y="4261"/>
                  <a:pt x="75" y="4276"/>
                  <a:pt x="78" y="4289"/>
                </a:cubicBezTo>
                <a:cubicBezTo>
                  <a:pt x="81" y="4304"/>
                  <a:pt x="92" y="4296"/>
                  <a:pt x="101" y="4294"/>
                </a:cubicBezTo>
                <a:cubicBezTo>
                  <a:pt x="107" y="4293"/>
                  <a:pt x="115" y="4294"/>
                  <a:pt x="115" y="4301"/>
                </a:cubicBezTo>
                <a:cubicBezTo>
                  <a:pt x="114" y="4318"/>
                  <a:pt x="113" y="4336"/>
                  <a:pt x="108" y="4352"/>
                </a:cubicBezTo>
                <a:cubicBezTo>
                  <a:pt x="106" y="4361"/>
                  <a:pt x="94" y="4360"/>
                  <a:pt x="85" y="4361"/>
                </a:cubicBezTo>
                <a:cubicBezTo>
                  <a:pt x="79" y="4361"/>
                  <a:pt x="71" y="4364"/>
                  <a:pt x="73" y="4371"/>
                </a:cubicBezTo>
                <a:cubicBezTo>
                  <a:pt x="79" y="4400"/>
                  <a:pt x="60" y="4408"/>
                  <a:pt x="39" y="4414"/>
                </a:cubicBezTo>
                <a:cubicBezTo>
                  <a:pt x="33" y="4416"/>
                  <a:pt x="29" y="4420"/>
                  <a:pt x="28" y="4426"/>
                </a:cubicBezTo>
                <a:cubicBezTo>
                  <a:pt x="27" y="4437"/>
                  <a:pt x="36" y="4434"/>
                  <a:pt x="41" y="4437"/>
                </a:cubicBezTo>
                <a:cubicBezTo>
                  <a:pt x="64" y="4451"/>
                  <a:pt x="83" y="4437"/>
                  <a:pt x="98" y="4426"/>
                </a:cubicBezTo>
                <a:cubicBezTo>
                  <a:pt x="111" y="4415"/>
                  <a:pt x="112" y="4421"/>
                  <a:pt x="122" y="4429"/>
                </a:cubicBezTo>
                <a:cubicBezTo>
                  <a:pt x="144" y="4448"/>
                  <a:pt x="126" y="4467"/>
                  <a:pt x="125" y="4485"/>
                </a:cubicBezTo>
                <a:cubicBezTo>
                  <a:pt x="123" y="4506"/>
                  <a:pt x="116" y="4524"/>
                  <a:pt x="85" y="4520"/>
                </a:cubicBezTo>
                <a:cubicBezTo>
                  <a:pt x="52" y="4516"/>
                  <a:pt x="47" y="4528"/>
                  <a:pt x="57" y="4559"/>
                </a:cubicBezTo>
                <a:cubicBezTo>
                  <a:pt x="61" y="4569"/>
                  <a:pt x="63" y="4579"/>
                  <a:pt x="65" y="4590"/>
                </a:cubicBezTo>
                <a:cubicBezTo>
                  <a:pt x="66" y="4596"/>
                  <a:pt x="65" y="4605"/>
                  <a:pt x="59" y="4604"/>
                </a:cubicBezTo>
                <a:cubicBezTo>
                  <a:pt x="32" y="4596"/>
                  <a:pt x="32" y="4620"/>
                  <a:pt x="21" y="4631"/>
                </a:cubicBezTo>
                <a:cubicBezTo>
                  <a:pt x="10" y="4642"/>
                  <a:pt x="0" y="4655"/>
                  <a:pt x="18" y="4667"/>
                </a:cubicBezTo>
                <a:cubicBezTo>
                  <a:pt x="32" y="4677"/>
                  <a:pt x="47" y="4686"/>
                  <a:pt x="64" y="4668"/>
                </a:cubicBezTo>
                <a:cubicBezTo>
                  <a:pt x="70" y="4661"/>
                  <a:pt x="79" y="4652"/>
                  <a:pt x="91" y="4653"/>
                </a:cubicBezTo>
                <a:cubicBezTo>
                  <a:pt x="103" y="4653"/>
                  <a:pt x="118" y="4650"/>
                  <a:pt x="107" y="4671"/>
                </a:cubicBezTo>
                <a:cubicBezTo>
                  <a:pt x="102" y="4679"/>
                  <a:pt x="109" y="4689"/>
                  <a:pt x="116" y="4694"/>
                </a:cubicBezTo>
                <a:cubicBezTo>
                  <a:pt x="121" y="4699"/>
                  <a:pt x="129" y="4699"/>
                  <a:pt x="134" y="4692"/>
                </a:cubicBezTo>
                <a:cubicBezTo>
                  <a:pt x="149" y="4666"/>
                  <a:pt x="172" y="4677"/>
                  <a:pt x="194" y="4676"/>
                </a:cubicBezTo>
                <a:cubicBezTo>
                  <a:pt x="192" y="4688"/>
                  <a:pt x="178" y="4703"/>
                  <a:pt x="194" y="4707"/>
                </a:cubicBezTo>
                <a:cubicBezTo>
                  <a:pt x="227" y="4715"/>
                  <a:pt x="204" y="4728"/>
                  <a:pt x="199" y="4739"/>
                </a:cubicBezTo>
                <a:cubicBezTo>
                  <a:pt x="196" y="4747"/>
                  <a:pt x="180" y="4751"/>
                  <a:pt x="187" y="4762"/>
                </a:cubicBezTo>
                <a:cubicBezTo>
                  <a:pt x="198" y="4782"/>
                  <a:pt x="193" y="4805"/>
                  <a:pt x="185" y="4818"/>
                </a:cubicBezTo>
                <a:cubicBezTo>
                  <a:pt x="165" y="4852"/>
                  <a:pt x="199" y="4855"/>
                  <a:pt x="210" y="4870"/>
                </a:cubicBezTo>
                <a:cubicBezTo>
                  <a:pt x="214" y="4876"/>
                  <a:pt x="224" y="4873"/>
                  <a:pt x="228" y="4867"/>
                </a:cubicBezTo>
                <a:cubicBezTo>
                  <a:pt x="254" y="4832"/>
                  <a:pt x="285" y="4831"/>
                  <a:pt x="320" y="4849"/>
                </a:cubicBezTo>
                <a:cubicBezTo>
                  <a:pt x="334" y="4856"/>
                  <a:pt x="345" y="4860"/>
                  <a:pt x="344" y="4838"/>
                </a:cubicBezTo>
                <a:cubicBezTo>
                  <a:pt x="344" y="4833"/>
                  <a:pt x="345" y="4828"/>
                  <a:pt x="351" y="4827"/>
                </a:cubicBezTo>
                <a:cubicBezTo>
                  <a:pt x="358" y="4825"/>
                  <a:pt x="358" y="4832"/>
                  <a:pt x="361" y="4836"/>
                </a:cubicBezTo>
                <a:cubicBezTo>
                  <a:pt x="365" y="4843"/>
                  <a:pt x="370" y="4852"/>
                  <a:pt x="381" y="4848"/>
                </a:cubicBezTo>
                <a:cubicBezTo>
                  <a:pt x="408" y="4836"/>
                  <a:pt x="448" y="4850"/>
                  <a:pt x="461" y="4808"/>
                </a:cubicBezTo>
                <a:cubicBezTo>
                  <a:pt x="462" y="4805"/>
                  <a:pt x="467" y="4803"/>
                  <a:pt x="469" y="4801"/>
                </a:cubicBezTo>
                <a:cubicBezTo>
                  <a:pt x="462" y="4824"/>
                  <a:pt x="461" y="4849"/>
                  <a:pt x="444" y="4868"/>
                </a:cubicBezTo>
                <a:cubicBezTo>
                  <a:pt x="439" y="4873"/>
                  <a:pt x="433" y="4879"/>
                  <a:pt x="442" y="4885"/>
                </a:cubicBezTo>
                <a:cubicBezTo>
                  <a:pt x="448" y="4889"/>
                  <a:pt x="455" y="4884"/>
                  <a:pt x="459" y="4879"/>
                </a:cubicBezTo>
                <a:cubicBezTo>
                  <a:pt x="464" y="4872"/>
                  <a:pt x="471" y="4858"/>
                  <a:pt x="473" y="4858"/>
                </a:cubicBezTo>
                <a:cubicBezTo>
                  <a:pt x="503" y="4869"/>
                  <a:pt x="534" y="4847"/>
                  <a:pt x="561" y="4859"/>
                </a:cubicBezTo>
                <a:cubicBezTo>
                  <a:pt x="571" y="4864"/>
                  <a:pt x="577" y="4867"/>
                  <a:pt x="586" y="4862"/>
                </a:cubicBezTo>
                <a:cubicBezTo>
                  <a:pt x="595" y="4858"/>
                  <a:pt x="604" y="4858"/>
                  <a:pt x="614" y="4860"/>
                </a:cubicBezTo>
                <a:cubicBezTo>
                  <a:pt x="633" y="4862"/>
                  <a:pt x="656" y="4866"/>
                  <a:pt x="670" y="4857"/>
                </a:cubicBezTo>
                <a:cubicBezTo>
                  <a:pt x="691" y="4843"/>
                  <a:pt x="714" y="4827"/>
                  <a:pt x="721" y="4802"/>
                </a:cubicBezTo>
                <a:cubicBezTo>
                  <a:pt x="748" y="4848"/>
                  <a:pt x="690" y="4876"/>
                  <a:pt x="692" y="4923"/>
                </a:cubicBezTo>
                <a:cubicBezTo>
                  <a:pt x="710" y="4912"/>
                  <a:pt x="709" y="4896"/>
                  <a:pt x="721" y="4888"/>
                </a:cubicBezTo>
                <a:cubicBezTo>
                  <a:pt x="742" y="4872"/>
                  <a:pt x="753" y="4853"/>
                  <a:pt x="737" y="4825"/>
                </a:cubicBezTo>
                <a:cubicBezTo>
                  <a:pt x="733" y="4819"/>
                  <a:pt x="736" y="4808"/>
                  <a:pt x="737" y="4800"/>
                </a:cubicBezTo>
                <a:cubicBezTo>
                  <a:pt x="743" y="4758"/>
                  <a:pt x="763" y="4721"/>
                  <a:pt x="783" y="4685"/>
                </a:cubicBezTo>
                <a:cubicBezTo>
                  <a:pt x="791" y="4669"/>
                  <a:pt x="803" y="4661"/>
                  <a:pt x="820" y="4657"/>
                </a:cubicBezTo>
                <a:cubicBezTo>
                  <a:pt x="825" y="4669"/>
                  <a:pt x="811" y="4684"/>
                  <a:pt x="827" y="4690"/>
                </a:cubicBezTo>
                <a:cubicBezTo>
                  <a:pt x="841" y="4695"/>
                  <a:pt x="854" y="4689"/>
                  <a:pt x="865" y="4677"/>
                </a:cubicBezTo>
                <a:cubicBezTo>
                  <a:pt x="873" y="4711"/>
                  <a:pt x="860" y="4733"/>
                  <a:pt x="830" y="4740"/>
                </a:cubicBezTo>
                <a:cubicBezTo>
                  <a:pt x="820" y="4742"/>
                  <a:pt x="810" y="4742"/>
                  <a:pt x="804" y="4750"/>
                </a:cubicBezTo>
                <a:cubicBezTo>
                  <a:pt x="801" y="4754"/>
                  <a:pt x="796" y="4758"/>
                  <a:pt x="799" y="4763"/>
                </a:cubicBezTo>
                <a:cubicBezTo>
                  <a:pt x="802" y="4770"/>
                  <a:pt x="809" y="4769"/>
                  <a:pt x="814" y="4766"/>
                </a:cubicBezTo>
                <a:cubicBezTo>
                  <a:pt x="845" y="4744"/>
                  <a:pt x="859" y="4771"/>
                  <a:pt x="877" y="4787"/>
                </a:cubicBezTo>
                <a:cubicBezTo>
                  <a:pt x="886" y="4794"/>
                  <a:pt x="879" y="4797"/>
                  <a:pt x="874" y="4802"/>
                </a:cubicBezTo>
                <a:cubicBezTo>
                  <a:pt x="851" y="4827"/>
                  <a:pt x="852" y="4828"/>
                  <a:pt x="875" y="4855"/>
                </a:cubicBezTo>
                <a:cubicBezTo>
                  <a:pt x="878" y="4845"/>
                  <a:pt x="880" y="4836"/>
                  <a:pt x="883" y="4827"/>
                </a:cubicBezTo>
                <a:cubicBezTo>
                  <a:pt x="889" y="4810"/>
                  <a:pt x="933" y="4796"/>
                  <a:pt x="946" y="4807"/>
                </a:cubicBezTo>
                <a:cubicBezTo>
                  <a:pt x="957" y="4818"/>
                  <a:pt x="962" y="4831"/>
                  <a:pt x="982" y="4814"/>
                </a:cubicBezTo>
                <a:cubicBezTo>
                  <a:pt x="993" y="4804"/>
                  <a:pt x="1006" y="4800"/>
                  <a:pt x="1010" y="4783"/>
                </a:cubicBezTo>
                <a:cubicBezTo>
                  <a:pt x="1018" y="4749"/>
                  <a:pt x="1028" y="4716"/>
                  <a:pt x="1060" y="4695"/>
                </a:cubicBezTo>
                <a:cubicBezTo>
                  <a:pt x="1067" y="4690"/>
                  <a:pt x="1083" y="4685"/>
                  <a:pt x="1080" y="4673"/>
                </a:cubicBezTo>
                <a:cubicBezTo>
                  <a:pt x="1076" y="4654"/>
                  <a:pt x="1091" y="4646"/>
                  <a:pt x="1099" y="4628"/>
                </a:cubicBezTo>
                <a:cubicBezTo>
                  <a:pt x="1105" y="4643"/>
                  <a:pt x="1108" y="4653"/>
                  <a:pt x="1112" y="4662"/>
                </a:cubicBezTo>
                <a:cubicBezTo>
                  <a:pt x="1115" y="4668"/>
                  <a:pt x="1120" y="4676"/>
                  <a:pt x="1127" y="4674"/>
                </a:cubicBezTo>
                <a:cubicBezTo>
                  <a:pt x="1136" y="4670"/>
                  <a:pt x="1130" y="4663"/>
                  <a:pt x="1128" y="4656"/>
                </a:cubicBezTo>
                <a:cubicBezTo>
                  <a:pt x="1124" y="4640"/>
                  <a:pt x="1120" y="4625"/>
                  <a:pt x="1117" y="4608"/>
                </a:cubicBezTo>
                <a:cubicBezTo>
                  <a:pt x="1115" y="4601"/>
                  <a:pt x="1119" y="4593"/>
                  <a:pt x="1127" y="4593"/>
                </a:cubicBezTo>
                <a:cubicBezTo>
                  <a:pt x="1134" y="4593"/>
                  <a:pt x="1135" y="4601"/>
                  <a:pt x="1133" y="4607"/>
                </a:cubicBezTo>
                <a:cubicBezTo>
                  <a:pt x="1127" y="4626"/>
                  <a:pt x="1139" y="4622"/>
                  <a:pt x="1148" y="4617"/>
                </a:cubicBezTo>
                <a:cubicBezTo>
                  <a:pt x="1171" y="4606"/>
                  <a:pt x="1194" y="4594"/>
                  <a:pt x="1216" y="4581"/>
                </a:cubicBezTo>
                <a:cubicBezTo>
                  <a:pt x="1224" y="4576"/>
                  <a:pt x="1230" y="4565"/>
                  <a:pt x="1241" y="4573"/>
                </a:cubicBezTo>
                <a:cubicBezTo>
                  <a:pt x="1250" y="4581"/>
                  <a:pt x="1240" y="4589"/>
                  <a:pt x="1237" y="4597"/>
                </a:cubicBezTo>
                <a:cubicBezTo>
                  <a:pt x="1235" y="4601"/>
                  <a:pt x="1233" y="4606"/>
                  <a:pt x="1238" y="4609"/>
                </a:cubicBezTo>
                <a:cubicBezTo>
                  <a:pt x="1244" y="4612"/>
                  <a:pt x="1247" y="4608"/>
                  <a:pt x="1250" y="4603"/>
                </a:cubicBezTo>
                <a:cubicBezTo>
                  <a:pt x="1252" y="4599"/>
                  <a:pt x="1255" y="4595"/>
                  <a:pt x="1259" y="4589"/>
                </a:cubicBezTo>
                <a:cubicBezTo>
                  <a:pt x="1274" y="4619"/>
                  <a:pt x="1287" y="4648"/>
                  <a:pt x="1319" y="4663"/>
                </a:cubicBezTo>
                <a:cubicBezTo>
                  <a:pt x="1305" y="4667"/>
                  <a:pt x="1293" y="4664"/>
                  <a:pt x="1285" y="4675"/>
                </a:cubicBezTo>
                <a:cubicBezTo>
                  <a:pt x="1279" y="4684"/>
                  <a:pt x="1276" y="4695"/>
                  <a:pt x="1288" y="4696"/>
                </a:cubicBezTo>
                <a:cubicBezTo>
                  <a:pt x="1314" y="4700"/>
                  <a:pt x="1321" y="4714"/>
                  <a:pt x="1317" y="4738"/>
                </a:cubicBezTo>
                <a:cubicBezTo>
                  <a:pt x="1315" y="4744"/>
                  <a:pt x="1319" y="4750"/>
                  <a:pt x="1327" y="4751"/>
                </a:cubicBezTo>
                <a:cubicBezTo>
                  <a:pt x="1334" y="4738"/>
                  <a:pt x="1338" y="4724"/>
                  <a:pt x="1337" y="4708"/>
                </a:cubicBezTo>
                <a:cubicBezTo>
                  <a:pt x="1339" y="4724"/>
                  <a:pt x="1343" y="4736"/>
                  <a:pt x="1362" y="4742"/>
                </a:cubicBezTo>
                <a:cubicBezTo>
                  <a:pt x="1392" y="4751"/>
                  <a:pt x="1402" y="4731"/>
                  <a:pt x="1412" y="4710"/>
                </a:cubicBezTo>
                <a:cubicBezTo>
                  <a:pt x="1421" y="4715"/>
                  <a:pt x="1420" y="4721"/>
                  <a:pt x="1421" y="4727"/>
                </a:cubicBezTo>
                <a:cubicBezTo>
                  <a:pt x="1424" y="4744"/>
                  <a:pt x="1437" y="4740"/>
                  <a:pt x="1441" y="4732"/>
                </a:cubicBezTo>
                <a:cubicBezTo>
                  <a:pt x="1448" y="4715"/>
                  <a:pt x="1470" y="4695"/>
                  <a:pt x="1442" y="4678"/>
                </a:cubicBezTo>
                <a:cubicBezTo>
                  <a:pt x="1434" y="4673"/>
                  <a:pt x="1439" y="4673"/>
                  <a:pt x="1441" y="4669"/>
                </a:cubicBezTo>
                <a:cubicBezTo>
                  <a:pt x="1453" y="4649"/>
                  <a:pt x="1437" y="4648"/>
                  <a:pt x="1425" y="4646"/>
                </a:cubicBezTo>
                <a:cubicBezTo>
                  <a:pt x="1417" y="4645"/>
                  <a:pt x="1405" y="4651"/>
                  <a:pt x="1403" y="4639"/>
                </a:cubicBezTo>
                <a:cubicBezTo>
                  <a:pt x="1401" y="4630"/>
                  <a:pt x="1399" y="4617"/>
                  <a:pt x="1410" y="4610"/>
                </a:cubicBezTo>
                <a:cubicBezTo>
                  <a:pt x="1421" y="4604"/>
                  <a:pt x="1421" y="4597"/>
                  <a:pt x="1413" y="4589"/>
                </a:cubicBezTo>
                <a:cubicBezTo>
                  <a:pt x="1400" y="4578"/>
                  <a:pt x="1417" y="4572"/>
                  <a:pt x="1418" y="4562"/>
                </a:cubicBezTo>
                <a:cubicBezTo>
                  <a:pt x="1418" y="4556"/>
                  <a:pt x="1426" y="4554"/>
                  <a:pt x="1434" y="4556"/>
                </a:cubicBezTo>
                <a:cubicBezTo>
                  <a:pt x="1466" y="4561"/>
                  <a:pt x="1474" y="4555"/>
                  <a:pt x="1473" y="4523"/>
                </a:cubicBezTo>
                <a:cubicBezTo>
                  <a:pt x="1472" y="4516"/>
                  <a:pt x="1471" y="4508"/>
                  <a:pt x="1473" y="4502"/>
                </a:cubicBezTo>
                <a:cubicBezTo>
                  <a:pt x="1477" y="4493"/>
                  <a:pt x="1475" y="4475"/>
                  <a:pt x="1493" y="4481"/>
                </a:cubicBezTo>
                <a:cubicBezTo>
                  <a:pt x="1505" y="4485"/>
                  <a:pt x="1514" y="4492"/>
                  <a:pt x="1507" y="4511"/>
                </a:cubicBezTo>
                <a:cubicBezTo>
                  <a:pt x="1496" y="4540"/>
                  <a:pt x="1508" y="4566"/>
                  <a:pt x="1536" y="4578"/>
                </a:cubicBezTo>
                <a:cubicBezTo>
                  <a:pt x="1553" y="4586"/>
                  <a:pt x="1552" y="4597"/>
                  <a:pt x="1547" y="4611"/>
                </a:cubicBezTo>
                <a:cubicBezTo>
                  <a:pt x="1541" y="4625"/>
                  <a:pt x="1539" y="4639"/>
                  <a:pt x="1555" y="4647"/>
                </a:cubicBezTo>
                <a:cubicBezTo>
                  <a:pt x="1584" y="4660"/>
                  <a:pt x="1581" y="4682"/>
                  <a:pt x="1571" y="4705"/>
                </a:cubicBezTo>
                <a:cubicBezTo>
                  <a:pt x="1561" y="4727"/>
                  <a:pt x="1561" y="4750"/>
                  <a:pt x="1564" y="4773"/>
                </a:cubicBezTo>
                <a:cubicBezTo>
                  <a:pt x="1573" y="4763"/>
                  <a:pt x="1568" y="4751"/>
                  <a:pt x="1570" y="4741"/>
                </a:cubicBezTo>
                <a:cubicBezTo>
                  <a:pt x="1574" y="4723"/>
                  <a:pt x="1579" y="4704"/>
                  <a:pt x="1600" y="4699"/>
                </a:cubicBezTo>
                <a:cubicBezTo>
                  <a:pt x="1608" y="4697"/>
                  <a:pt x="1621" y="4710"/>
                  <a:pt x="1622" y="4692"/>
                </a:cubicBezTo>
                <a:cubicBezTo>
                  <a:pt x="1622" y="4682"/>
                  <a:pt x="1623" y="4671"/>
                  <a:pt x="1604" y="4669"/>
                </a:cubicBezTo>
                <a:cubicBezTo>
                  <a:pt x="1588" y="4667"/>
                  <a:pt x="1578" y="4649"/>
                  <a:pt x="1572" y="4634"/>
                </a:cubicBezTo>
                <a:cubicBezTo>
                  <a:pt x="1568" y="4627"/>
                  <a:pt x="1576" y="4617"/>
                  <a:pt x="1587" y="4614"/>
                </a:cubicBezTo>
                <a:cubicBezTo>
                  <a:pt x="1595" y="4647"/>
                  <a:pt x="1595" y="4647"/>
                  <a:pt x="1652" y="4635"/>
                </a:cubicBezTo>
                <a:cubicBezTo>
                  <a:pt x="1646" y="4650"/>
                  <a:pt x="1653" y="4666"/>
                  <a:pt x="1646" y="4680"/>
                </a:cubicBezTo>
                <a:cubicBezTo>
                  <a:pt x="1642" y="4688"/>
                  <a:pt x="1636" y="4697"/>
                  <a:pt x="1648" y="4703"/>
                </a:cubicBezTo>
                <a:cubicBezTo>
                  <a:pt x="1658" y="4707"/>
                  <a:pt x="1668" y="4710"/>
                  <a:pt x="1673" y="4695"/>
                </a:cubicBezTo>
                <a:cubicBezTo>
                  <a:pt x="1674" y="4690"/>
                  <a:pt x="1680" y="4686"/>
                  <a:pt x="1685" y="4689"/>
                </a:cubicBezTo>
                <a:cubicBezTo>
                  <a:pt x="1692" y="4694"/>
                  <a:pt x="1687" y="4699"/>
                  <a:pt x="1684" y="4704"/>
                </a:cubicBezTo>
                <a:cubicBezTo>
                  <a:pt x="1681" y="4709"/>
                  <a:pt x="1678" y="4716"/>
                  <a:pt x="1674" y="4717"/>
                </a:cubicBezTo>
                <a:cubicBezTo>
                  <a:pt x="1631" y="4729"/>
                  <a:pt x="1633" y="4766"/>
                  <a:pt x="1628" y="4799"/>
                </a:cubicBezTo>
                <a:cubicBezTo>
                  <a:pt x="1627" y="4806"/>
                  <a:pt x="1628" y="4812"/>
                  <a:pt x="1634" y="4813"/>
                </a:cubicBezTo>
                <a:cubicBezTo>
                  <a:pt x="1648" y="4814"/>
                  <a:pt x="1646" y="4821"/>
                  <a:pt x="1641" y="4829"/>
                </a:cubicBezTo>
                <a:cubicBezTo>
                  <a:pt x="1636" y="4837"/>
                  <a:pt x="1637" y="4852"/>
                  <a:pt x="1619" y="4842"/>
                </a:cubicBezTo>
                <a:cubicBezTo>
                  <a:pt x="1607" y="4836"/>
                  <a:pt x="1591" y="4848"/>
                  <a:pt x="1599" y="4860"/>
                </a:cubicBezTo>
                <a:cubicBezTo>
                  <a:pt x="1615" y="4883"/>
                  <a:pt x="1594" y="4903"/>
                  <a:pt x="1605" y="4927"/>
                </a:cubicBezTo>
                <a:cubicBezTo>
                  <a:pt x="1590" y="4916"/>
                  <a:pt x="1590" y="4916"/>
                  <a:pt x="1587" y="4919"/>
                </a:cubicBezTo>
                <a:cubicBezTo>
                  <a:pt x="1554" y="4945"/>
                  <a:pt x="1538" y="4982"/>
                  <a:pt x="1521" y="5019"/>
                </a:cubicBezTo>
                <a:cubicBezTo>
                  <a:pt x="1519" y="5025"/>
                  <a:pt x="1519" y="5035"/>
                  <a:pt x="1525" y="5037"/>
                </a:cubicBezTo>
                <a:cubicBezTo>
                  <a:pt x="1534" y="5041"/>
                  <a:pt x="1538" y="5032"/>
                  <a:pt x="1543" y="5026"/>
                </a:cubicBezTo>
                <a:cubicBezTo>
                  <a:pt x="1553" y="5011"/>
                  <a:pt x="1552" y="5011"/>
                  <a:pt x="1561" y="5008"/>
                </a:cubicBezTo>
                <a:cubicBezTo>
                  <a:pt x="1541" y="5045"/>
                  <a:pt x="1539" y="5054"/>
                  <a:pt x="1545" y="5075"/>
                </a:cubicBezTo>
                <a:cubicBezTo>
                  <a:pt x="1547" y="5080"/>
                  <a:pt x="1540" y="5091"/>
                  <a:pt x="1553" y="5090"/>
                </a:cubicBezTo>
                <a:cubicBezTo>
                  <a:pt x="1561" y="5089"/>
                  <a:pt x="1568" y="5089"/>
                  <a:pt x="1563" y="5076"/>
                </a:cubicBezTo>
                <a:cubicBezTo>
                  <a:pt x="1561" y="5070"/>
                  <a:pt x="1569" y="5059"/>
                  <a:pt x="1578" y="5054"/>
                </a:cubicBezTo>
                <a:cubicBezTo>
                  <a:pt x="1583" y="5059"/>
                  <a:pt x="1584" y="5063"/>
                  <a:pt x="1582" y="5068"/>
                </a:cubicBezTo>
                <a:cubicBezTo>
                  <a:pt x="1578" y="5074"/>
                  <a:pt x="1574" y="5079"/>
                  <a:pt x="1580" y="5086"/>
                </a:cubicBezTo>
                <a:cubicBezTo>
                  <a:pt x="1588" y="5094"/>
                  <a:pt x="1593" y="5087"/>
                  <a:pt x="1600" y="5085"/>
                </a:cubicBezTo>
                <a:cubicBezTo>
                  <a:pt x="1619" y="5081"/>
                  <a:pt x="1639" y="5080"/>
                  <a:pt x="1658" y="5077"/>
                </a:cubicBezTo>
                <a:cubicBezTo>
                  <a:pt x="1663" y="5076"/>
                  <a:pt x="1670" y="5070"/>
                  <a:pt x="1673" y="5078"/>
                </a:cubicBezTo>
                <a:cubicBezTo>
                  <a:pt x="1675" y="5085"/>
                  <a:pt x="1672" y="5094"/>
                  <a:pt x="1665" y="5095"/>
                </a:cubicBezTo>
                <a:cubicBezTo>
                  <a:pt x="1654" y="5096"/>
                  <a:pt x="1649" y="5112"/>
                  <a:pt x="1635" y="5107"/>
                </a:cubicBezTo>
                <a:cubicBezTo>
                  <a:pt x="1630" y="5106"/>
                  <a:pt x="1620" y="5110"/>
                  <a:pt x="1622" y="5119"/>
                </a:cubicBezTo>
                <a:cubicBezTo>
                  <a:pt x="1625" y="5136"/>
                  <a:pt x="1613" y="5140"/>
                  <a:pt x="1603" y="5148"/>
                </a:cubicBezTo>
                <a:cubicBezTo>
                  <a:pt x="1565" y="5176"/>
                  <a:pt x="1565" y="5177"/>
                  <a:pt x="1590" y="5217"/>
                </a:cubicBezTo>
                <a:cubicBezTo>
                  <a:pt x="1601" y="5235"/>
                  <a:pt x="1611" y="5240"/>
                  <a:pt x="1622" y="5217"/>
                </a:cubicBezTo>
                <a:cubicBezTo>
                  <a:pt x="1624" y="5212"/>
                  <a:pt x="1627" y="5208"/>
                  <a:pt x="1631" y="5203"/>
                </a:cubicBezTo>
                <a:cubicBezTo>
                  <a:pt x="1633" y="5222"/>
                  <a:pt x="1653" y="5236"/>
                  <a:pt x="1643" y="5256"/>
                </a:cubicBezTo>
                <a:cubicBezTo>
                  <a:pt x="1641" y="5260"/>
                  <a:pt x="1643" y="5266"/>
                  <a:pt x="1649" y="5268"/>
                </a:cubicBezTo>
                <a:cubicBezTo>
                  <a:pt x="1654" y="5270"/>
                  <a:pt x="1659" y="5266"/>
                  <a:pt x="1661" y="5262"/>
                </a:cubicBezTo>
                <a:cubicBezTo>
                  <a:pt x="1670" y="5242"/>
                  <a:pt x="1690" y="5246"/>
                  <a:pt x="1703" y="5249"/>
                </a:cubicBezTo>
                <a:cubicBezTo>
                  <a:pt x="1713" y="5252"/>
                  <a:pt x="1711" y="5271"/>
                  <a:pt x="1711" y="5283"/>
                </a:cubicBezTo>
                <a:cubicBezTo>
                  <a:pt x="1711" y="5292"/>
                  <a:pt x="1709" y="5302"/>
                  <a:pt x="1722" y="5303"/>
                </a:cubicBezTo>
                <a:cubicBezTo>
                  <a:pt x="1724" y="5304"/>
                  <a:pt x="1728" y="5298"/>
                  <a:pt x="1731" y="5301"/>
                </a:cubicBezTo>
                <a:cubicBezTo>
                  <a:pt x="1733" y="5303"/>
                  <a:pt x="1732" y="5308"/>
                  <a:pt x="1731" y="5312"/>
                </a:cubicBezTo>
                <a:cubicBezTo>
                  <a:pt x="1728" y="5328"/>
                  <a:pt x="1736" y="5326"/>
                  <a:pt x="1749" y="5322"/>
                </a:cubicBezTo>
                <a:cubicBezTo>
                  <a:pt x="1742" y="5330"/>
                  <a:pt x="1735" y="5335"/>
                  <a:pt x="1729" y="5341"/>
                </a:cubicBezTo>
                <a:cubicBezTo>
                  <a:pt x="1723" y="5348"/>
                  <a:pt x="1722" y="5362"/>
                  <a:pt x="1709" y="5358"/>
                </a:cubicBezTo>
                <a:cubicBezTo>
                  <a:pt x="1698" y="5355"/>
                  <a:pt x="1706" y="5343"/>
                  <a:pt x="1701" y="5336"/>
                </a:cubicBezTo>
                <a:cubicBezTo>
                  <a:pt x="1696" y="5328"/>
                  <a:pt x="1697" y="5315"/>
                  <a:pt x="1684" y="5316"/>
                </a:cubicBezTo>
                <a:cubicBezTo>
                  <a:pt x="1673" y="5317"/>
                  <a:pt x="1667" y="5324"/>
                  <a:pt x="1666" y="5336"/>
                </a:cubicBezTo>
                <a:cubicBezTo>
                  <a:pt x="1663" y="5368"/>
                  <a:pt x="1671" y="5400"/>
                  <a:pt x="1658" y="5432"/>
                </a:cubicBezTo>
                <a:cubicBezTo>
                  <a:pt x="1656" y="5439"/>
                  <a:pt x="1670" y="5452"/>
                  <a:pt x="1682" y="5455"/>
                </a:cubicBezTo>
                <a:cubicBezTo>
                  <a:pt x="1693" y="5458"/>
                  <a:pt x="1699" y="5447"/>
                  <a:pt x="1704" y="5439"/>
                </a:cubicBezTo>
                <a:cubicBezTo>
                  <a:pt x="1709" y="5431"/>
                  <a:pt x="1711" y="5420"/>
                  <a:pt x="1714" y="5411"/>
                </a:cubicBezTo>
                <a:cubicBezTo>
                  <a:pt x="1730" y="5417"/>
                  <a:pt x="1744" y="5429"/>
                  <a:pt x="1760" y="5421"/>
                </a:cubicBezTo>
                <a:cubicBezTo>
                  <a:pt x="1786" y="5409"/>
                  <a:pt x="1766" y="5378"/>
                  <a:pt x="1784" y="5361"/>
                </a:cubicBezTo>
                <a:cubicBezTo>
                  <a:pt x="1786" y="5364"/>
                  <a:pt x="1789" y="5366"/>
                  <a:pt x="1792" y="5368"/>
                </a:cubicBezTo>
                <a:cubicBezTo>
                  <a:pt x="1824" y="5394"/>
                  <a:pt x="1825" y="5394"/>
                  <a:pt x="1840" y="5357"/>
                </a:cubicBezTo>
                <a:cubicBezTo>
                  <a:pt x="1845" y="5343"/>
                  <a:pt x="1859" y="5343"/>
                  <a:pt x="1866" y="5346"/>
                </a:cubicBezTo>
                <a:cubicBezTo>
                  <a:pt x="1890" y="5359"/>
                  <a:pt x="1910" y="5338"/>
                  <a:pt x="1932" y="5338"/>
                </a:cubicBezTo>
                <a:cubicBezTo>
                  <a:pt x="1947" y="5338"/>
                  <a:pt x="1952" y="5318"/>
                  <a:pt x="1948" y="5303"/>
                </a:cubicBezTo>
                <a:cubicBezTo>
                  <a:pt x="1945" y="5294"/>
                  <a:pt x="1940" y="5287"/>
                  <a:pt x="1937" y="5279"/>
                </a:cubicBezTo>
                <a:cubicBezTo>
                  <a:pt x="1918" y="5234"/>
                  <a:pt x="1933" y="5208"/>
                  <a:pt x="1979" y="5208"/>
                </a:cubicBezTo>
                <a:cubicBezTo>
                  <a:pt x="1972" y="5222"/>
                  <a:pt x="1968" y="5236"/>
                  <a:pt x="1970" y="5251"/>
                </a:cubicBezTo>
                <a:cubicBezTo>
                  <a:pt x="1970" y="5259"/>
                  <a:pt x="1969" y="5273"/>
                  <a:pt x="1979" y="5273"/>
                </a:cubicBezTo>
                <a:cubicBezTo>
                  <a:pt x="2013" y="5271"/>
                  <a:pt x="1998" y="5289"/>
                  <a:pt x="1996" y="5306"/>
                </a:cubicBezTo>
                <a:cubicBezTo>
                  <a:pt x="1992" y="5332"/>
                  <a:pt x="1980" y="5360"/>
                  <a:pt x="2004" y="5383"/>
                </a:cubicBezTo>
                <a:cubicBezTo>
                  <a:pt x="2013" y="5392"/>
                  <a:pt x="2027" y="5399"/>
                  <a:pt x="2039" y="5402"/>
                </a:cubicBezTo>
                <a:cubicBezTo>
                  <a:pt x="2057" y="5407"/>
                  <a:pt x="2053" y="5382"/>
                  <a:pt x="2065" y="5377"/>
                </a:cubicBezTo>
                <a:cubicBezTo>
                  <a:pt x="2078" y="5389"/>
                  <a:pt x="2075" y="5421"/>
                  <a:pt x="2106" y="5406"/>
                </a:cubicBezTo>
                <a:cubicBezTo>
                  <a:pt x="2138" y="5391"/>
                  <a:pt x="2125" y="5372"/>
                  <a:pt x="2112" y="5351"/>
                </a:cubicBezTo>
                <a:cubicBezTo>
                  <a:pt x="2117" y="5352"/>
                  <a:pt x="2119" y="5352"/>
                  <a:pt x="2121" y="5352"/>
                </a:cubicBezTo>
                <a:cubicBezTo>
                  <a:pt x="2136" y="5356"/>
                  <a:pt x="2138" y="5382"/>
                  <a:pt x="2153" y="5378"/>
                </a:cubicBezTo>
                <a:cubicBezTo>
                  <a:pt x="2166" y="5373"/>
                  <a:pt x="2151" y="5353"/>
                  <a:pt x="2161" y="5340"/>
                </a:cubicBezTo>
                <a:cubicBezTo>
                  <a:pt x="2174" y="5322"/>
                  <a:pt x="2159" y="5310"/>
                  <a:pt x="2142" y="5307"/>
                </a:cubicBezTo>
                <a:cubicBezTo>
                  <a:pt x="2131" y="5305"/>
                  <a:pt x="2124" y="5303"/>
                  <a:pt x="2125" y="5290"/>
                </a:cubicBezTo>
                <a:cubicBezTo>
                  <a:pt x="2126" y="5279"/>
                  <a:pt x="2131" y="5270"/>
                  <a:pt x="2144" y="5267"/>
                </a:cubicBezTo>
                <a:cubicBezTo>
                  <a:pt x="2163" y="5263"/>
                  <a:pt x="2180" y="5264"/>
                  <a:pt x="2187" y="5287"/>
                </a:cubicBezTo>
                <a:cubicBezTo>
                  <a:pt x="2189" y="5294"/>
                  <a:pt x="2195" y="5303"/>
                  <a:pt x="2204" y="5297"/>
                </a:cubicBezTo>
                <a:cubicBezTo>
                  <a:pt x="2211" y="5291"/>
                  <a:pt x="2204" y="5285"/>
                  <a:pt x="2200" y="5279"/>
                </a:cubicBezTo>
                <a:cubicBezTo>
                  <a:pt x="2191" y="5267"/>
                  <a:pt x="2184" y="5255"/>
                  <a:pt x="2181" y="5233"/>
                </a:cubicBezTo>
                <a:cubicBezTo>
                  <a:pt x="2203" y="5255"/>
                  <a:pt x="2219" y="5254"/>
                  <a:pt x="2233" y="5232"/>
                </a:cubicBezTo>
                <a:cubicBezTo>
                  <a:pt x="2242" y="5219"/>
                  <a:pt x="2248" y="5225"/>
                  <a:pt x="2254" y="5238"/>
                </a:cubicBezTo>
                <a:cubicBezTo>
                  <a:pt x="2260" y="5251"/>
                  <a:pt x="2275" y="5254"/>
                  <a:pt x="2279" y="5237"/>
                </a:cubicBezTo>
                <a:cubicBezTo>
                  <a:pt x="2282" y="5223"/>
                  <a:pt x="2288" y="5220"/>
                  <a:pt x="2299" y="5218"/>
                </a:cubicBezTo>
                <a:cubicBezTo>
                  <a:pt x="2306" y="5217"/>
                  <a:pt x="2312" y="5213"/>
                  <a:pt x="2313" y="5205"/>
                </a:cubicBezTo>
                <a:cubicBezTo>
                  <a:pt x="2318" y="5182"/>
                  <a:pt x="2330" y="5187"/>
                  <a:pt x="2345" y="5196"/>
                </a:cubicBezTo>
                <a:cubicBezTo>
                  <a:pt x="2358" y="5204"/>
                  <a:pt x="2372" y="5208"/>
                  <a:pt x="2386" y="5201"/>
                </a:cubicBezTo>
                <a:cubicBezTo>
                  <a:pt x="2406" y="5190"/>
                  <a:pt x="2416" y="5197"/>
                  <a:pt x="2427" y="5215"/>
                </a:cubicBezTo>
                <a:cubicBezTo>
                  <a:pt x="2443" y="5239"/>
                  <a:pt x="2474" y="5248"/>
                  <a:pt x="2491" y="5233"/>
                </a:cubicBezTo>
                <a:cubicBezTo>
                  <a:pt x="2500" y="5225"/>
                  <a:pt x="2506" y="5214"/>
                  <a:pt x="2517" y="5232"/>
                </a:cubicBezTo>
                <a:cubicBezTo>
                  <a:pt x="2521" y="5238"/>
                  <a:pt x="2529" y="5231"/>
                  <a:pt x="2533" y="5226"/>
                </a:cubicBezTo>
                <a:cubicBezTo>
                  <a:pt x="2547" y="5208"/>
                  <a:pt x="2544" y="5173"/>
                  <a:pt x="2525" y="5161"/>
                </a:cubicBezTo>
                <a:cubicBezTo>
                  <a:pt x="2501" y="5146"/>
                  <a:pt x="2504" y="5131"/>
                  <a:pt x="2518" y="5113"/>
                </a:cubicBezTo>
                <a:cubicBezTo>
                  <a:pt x="2525" y="5103"/>
                  <a:pt x="2530" y="5094"/>
                  <a:pt x="2524" y="5082"/>
                </a:cubicBezTo>
                <a:cubicBezTo>
                  <a:pt x="2510" y="5056"/>
                  <a:pt x="2499" y="5030"/>
                  <a:pt x="2486" y="5004"/>
                </a:cubicBezTo>
                <a:cubicBezTo>
                  <a:pt x="2480" y="4993"/>
                  <a:pt x="2481" y="4990"/>
                  <a:pt x="2494" y="4983"/>
                </a:cubicBezTo>
                <a:cubicBezTo>
                  <a:pt x="2511" y="4974"/>
                  <a:pt x="2508" y="4990"/>
                  <a:pt x="2512" y="4994"/>
                </a:cubicBezTo>
                <a:cubicBezTo>
                  <a:pt x="2524" y="5009"/>
                  <a:pt x="2525" y="5036"/>
                  <a:pt x="2551" y="5034"/>
                </a:cubicBezTo>
                <a:cubicBezTo>
                  <a:pt x="2568" y="5032"/>
                  <a:pt x="2587" y="5031"/>
                  <a:pt x="2601" y="5016"/>
                </a:cubicBezTo>
                <a:cubicBezTo>
                  <a:pt x="2604" y="5034"/>
                  <a:pt x="2601" y="5044"/>
                  <a:pt x="2584" y="5046"/>
                </a:cubicBezTo>
                <a:cubicBezTo>
                  <a:pt x="2577" y="5047"/>
                  <a:pt x="2569" y="5053"/>
                  <a:pt x="2570" y="5062"/>
                </a:cubicBezTo>
                <a:cubicBezTo>
                  <a:pt x="2572" y="5070"/>
                  <a:pt x="2579" y="5072"/>
                  <a:pt x="2587" y="5071"/>
                </a:cubicBezTo>
                <a:cubicBezTo>
                  <a:pt x="2600" y="5070"/>
                  <a:pt x="2599" y="5078"/>
                  <a:pt x="2602" y="5087"/>
                </a:cubicBezTo>
                <a:cubicBezTo>
                  <a:pt x="2607" y="5105"/>
                  <a:pt x="2596" y="5122"/>
                  <a:pt x="2600" y="5140"/>
                </a:cubicBezTo>
                <a:cubicBezTo>
                  <a:pt x="2617" y="5136"/>
                  <a:pt x="2608" y="5117"/>
                  <a:pt x="2621" y="5112"/>
                </a:cubicBezTo>
                <a:cubicBezTo>
                  <a:pt x="2637" y="5124"/>
                  <a:pt x="2618" y="5134"/>
                  <a:pt x="2617" y="5145"/>
                </a:cubicBezTo>
                <a:cubicBezTo>
                  <a:pt x="2615" y="5164"/>
                  <a:pt x="2608" y="5182"/>
                  <a:pt x="2640" y="5173"/>
                </a:cubicBezTo>
                <a:cubicBezTo>
                  <a:pt x="2649" y="5170"/>
                  <a:pt x="2653" y="5177"/>
                  <a:pt x="2656" y="5183"/>
                </a:cubicBezTo>
                <a:cubicBezTo>
                  <a:pt x="2663" y="5196"/>
                  <a:pt x="2674" y="5201"/>
                  <a:pt x="2689" y="5201"/>
                </a:cubicBezTo>
                <a:cubicBezTo>
                  <a:pt x="2703" y="5201"/>
                  <a:pt x="2713" y="5205"/>
                  <a:pt x="2703" y="5222"/>
                </a:cubicBezTo>
                <a:cubicBezTo>
                  <a:pt x="2691" y="5244"/>
                  <a:pt x="2714" y="5248"/>
                  <a:pt x="2723" y="5258"/>
                </a:cubicBezTo>
                <a:cubicBezTo>
                  <a:pt x="2735" y="5272"/>
                  <a:pt x="2740" y="5254"/>
                  <a:pt x="2749" y="5251"/>
                </a:cubicBezTo>
                <a:cubicBezTo>
                  <a:pt x="2756" y="5249"/>
                  <a:pt x="2757" y="5237"/>
                  <a:pt x="2769" y="5241"/>
                </a:cubicBezTo>
                <a:cubicBezTo>
                  <a:pt x="2765" y="5248"/>
                  <a:pt x="2759" y="5255"/>
                  <a:pt x="2759" y="5262"/>
                </a:cubicBezTo>
                <a:cubicBezTo>
                  <a:pt x="2757" y="5276"/>
                  <a:pt x="2778" y="5264"/>
                  <a:pt x="2780" y="5279"/>
                </a:cubicBezTo>
                <a:cubicBezTo>
                  <a:pt x="2782" y="5298"/>
                  <a:pt x="2756" y="5268"/>
                  <a:pt x="2762" y="5291"/>
                </a:cubicBezTo>
                <a:cubicBezTo>
                  <a:pt x="2766" y="5309"/>
                  <a:pt x="2767" y="5327"/>
                  <a:pt x="2770" y="5345"/>
                </a:cubicBezTo>
                <a:cubicBezTo>
                  <a:pt x="2773" y="5360"/>
                  <a:pt x="2779" y="5363"/>
                  <a:pt x="2792" y="5353"/>
                </a:cubicBezTo>
                <a:cubicBezTo>
                  <a:pt x="2801" y="5346"/>
                  <a:pt x="2814" y="5332"/>
                  <a:pt x="2815" y="5360"/>
                </a:cubicBezTo>
                <a:cubicBezTo>
                  <a:pt x="2815" y="5366"/>
                  <a:pt x="2825" y="5363"/>
                  <a:pt x="2830" y="5364"/>
                </a:cubicBezTo>
                <a:cubicBezTo>
                  <a:pt x="2850" y="5368"/>
                  <a:pt x="2860" y="5342"/>
                  <a:pt x="2866" y="5344"/>
                </a:cubicBezTo>
                <a:cubicBezTo>
                  <a:pt x="2890" y="5350"/>
                  <a:pt x="2893" y="5335"/>
                  <a:pt x="2899" y="5317"/>
                </a:cubicBezTo>
                <a:cubicBezTo>
                  <a:pt x="2906" y="5328"/>
                  <a:pt x="2911" y="5334"/>
                  <a:pt x="2916" y="5341"/>
                </a:cubicBezTo>
                <a:cubicBezTo>
                  <a:pt x="2934" y="5330"/>
                  <a:pt x="2920" y="5314"/>
                  <a:pt x="2924" y="5301"/>
                </a:cubicBezTo>
                <a:cubicBezTo>
                  <a:pt x="2928" y="5282"/>
                  <a:pt x="2918" y="5269"/>
                  <a:pt x="2898" y="5277"/>
                </a:cubicBezTo>
                <a:cubicBezTo>
                  <a:pt x="2876" y="5286"/>
                  <a:pt x="2866" y="5268"/>
                  <a:pt x="2855" y="5258"/>
                </a:cubicBezTo>
                <a:cubicBezTo>
                  <a:pt x="2844" y="5248"/>
                  <a:pt x="2856" y="5237"/>
                  <a:pt x="2867" y="5230"/>
                </a:cubicBezTo>
                <a:cubicBezTo>
                  <a:pt x="2873" y="5225"/>
                  <a:pt x="2872" y="5216"/>
                  <a:pt x="2875" y="5209"/>
                </a:cubicBezTo>
                <a:cubicBezTo>
                  <a:pt x="2879" y="5193"/>
                  <a:pt x="2890" y="5183"/>
                  <a:pt x="2905" y="5198"/>
                </a:cubicBezTo>
                <a:cubicBezTo>
                  <a:pt x="2910" y="5203"/>
                  <a:pt x="2918" y="5204"/>
                  <a:pt x="2921" y="5209"/>
                </a:cubicBezTo>
                <a:cubicBezTo>
                  <a:pt x="2944" y="5237"/>
                  <a:pt x="2986" y="5253"/>
                  <a:pt x="2990" y="5292"/>
                </a:cubicBezTo>
                <a:cubicBezTo>
                  <a:pt x="2996" y="5349"/>
                  <a:pt x="3011" y="5406"/>
                  <a:pt x="3004" y="5463"/>
                </a:cubicBezTo>
                <a:cubicBezTo>
                  <a:pt x="3001" y="5488"/>
                  <a:pt x="2994" y="5514"/>
                  <a:pt x="2999" y="5539"/>
                </a:cubicBezTo>
                <a:cubicBezTo>
                  <a:pt x="3009" y="5589"/>
                  <a:pt x="3001" y="5640"/>
                  <a:pt x="2997" y="5689"/>
                </a:cubicBezTo>
                <a:cubicBezTo>
                  <a:pt x="2987" y="5798"/>
                  <a:pt x="2984" y="5906"/>
                  <a:pt x="2980" y="6015"/>
                </a:cubicBezTo>
                <a:cubicBezTo>
                  <a:pt x="2978" y="6115"/>
                  <a:pt x="2972" y="6214"/>
                  <a:pt x="2958" y="6313"/>
                </a:cubicBezTo>
                <a:cubicBezTo>
                  <a:pt x="2954" y="6341"/>
                  <a:pt x="2893" y="6411"/>
                  <a:pt x="2853" y="6420"/>
                </a:cubicBezTo>
                <a:cubicBezTo>
                  <a:pt x="3524" y="6420"/>
                  <a:pt x="3524" y="6420"/>
                  <a:pt x="3524" y="6420"/>
                </a:cubicBezTo>
                <a:cubicBezTo>
                  <a:pt x="3431" y="6387"/>
                  <a:pt x="3385" y="6345"/>
                  <a:pt x="3382" y="6322"/>
                </a:cubicBezTo>
                <a:cubicBezTo>
                  <a:pt x="3372" y="6258"/>
                  <a:pt x="3365" y="6194"/>
                  <a:pt x="3364" y="6129"/>
                </a:cubicBezTo>
                <a:cubicBezTo>
                  <a:pt x="3364" y="6011"/>
                  <a:pt x="3368" y="5893"/>
                  <a:pt x="3363" y="5775"/>
                </a:cubicBezTo>
                <a:cubicBezTo>
                  <a:pt x="3361" y="5723"/>
                  <a:pt x="3371" y="5672"/>
                  <a:pt x="3370" y="5620"/>
                </a:cubicBezTo>
                <a:cubicBezTo>
                  <a:pt x="3369" y="5530"/>
                  <a:pt x="3375" y="5440"/>
                  <a:pt x="3380" y="5350"/>
                </a:cubicBezTo>
                <a:cubicBezTo>
                  <a:pt x="3384" y="5288"/>
                  <a:pt x="3374" y="5226"/>
                  <a:pt x="3370" y="5163"/>
                </a:cubicBezTo>
                <a:cubicBezTo>
                  <a:pt x="3366" y="5091"/>
                  <a:pt x="3366" y="5020"/>
                  <a:pt x="3407" y="4956"/>
                </a:cubicBezTo>
                <a:cubicBezTo>
                  <a:pt x="3410" y="4952"/>
                  <a:pt x="3414" y="4945"/>
                  <a:pt x="3413" y="4940"/>
                </a:cubicBezTo>
                <a:cubicBezTo>
                  <a:pt x="3409" y="4922"/>
                  <a:pt x="3424" y="4914"/>
                  <a:pt x="3433" y="4904"/>
                </a:cubicBezTo>
                <a:cubicBezTo>
                  <a:pt x="3444" y="4891"/>
                  <a:pt x="3454" y="4897"/>
                  <a:pt x="3455" y="4911"/>
                </a:cubicBezTo>
                <a:cubicBezTo>
                  <a:pt x="3458" y="4943"/>
                  <a:pt x="3481" y="4949"/>
                  <a:pt x="3504" y="4948"/>
                </a:cubicBezTo>
                <a:cubicBezTo>
                  <a:pt x="3522" y="4947"/>
                  <a:pt x="3526" y="4952"/>
                  <a:pt x="3530" y="4966"/>
                </a:cubicBezTo>
                <a:cubicBezTo>
                  <a:pt x="3535" y="4981"/>
                  <a:pt x="3531" y="5000"/>
                  <a:pt x="3545" y="5012"/>
                </a:cubicBezTo>
                <a:cubicBezTo>
                  <a:pt x="3551" y="5016"/>
                  <a:pt x="3560" y="5016"/>
                  <a:pt x="3556" y="5028"/>
                </a:cubicBezTo>
                <a:cubicBezTo>
                  <a:pt x="3550" y="5042"/>
                  <a:pt x="3542" y="5033"/>
                  <a:pt x="3535" y="5032"/>
                </a:cubicBezTo>
                <a:cubicBezTo>
                  <a:pt x="3498" y="5025"/>
                  <a:pt x="3477" y="5040"/>
                  <a:pt x="3473" y="5077"/>
                </a:cubicBezTo>
                <a:cubicBezTo>
                  <a:pt x="3471" y="5097"/>
                  <a:pt x="3482" y="5104"/>
                  <a:pt x="3499" y="5101"/>
                </a:cubicBezTo>
                <a:cubicBezTo>
                  <a:pt x="3505" y="5100"/>
                  <a:pt x="3510" y="5091"/>
                  <a:pt x="3515" y="5101"/>
                </a:cubicBezTo>
                <a:cubicBezTo>
                  <a:pt x="3526" y="5123"/>
                  <a:pt x="3538" y="5127"/>
                  <a:pt x="3555" y="5102"/>
                </a:cubicBezTo>
                <a:cubicBezTo>
                  <a:pt x="3559" y="5116"/>
                  <a:pt x="3562" y="5125"/>
                  <a:pt x="3564" y="5134"/>
                </a:cubicBezTo>
                <a:cubicBezTo>
                  <a:pt x="3568" y="5159"/>
                  <a:pt x="3577" y="5162"/>
                  <a:pt x="3599" y="5148"/>
                </a:cubicBezTo>
                <a:cubicBezTo>
                  <a:pt x="3619" y="5137"/>
                  <a:pt x="3634" y="5121"/>
                  <a:pt x="3645" y="5102"/>
                </a:cubicBezTo>
                <a:cubicBezTo>
                  <a:pt x="3649" y="5096"/>
                  <a:pt x="3658" y="5091"/>
                  <a:pt x="3665" y="5090"/>
                </a:cubicBezTo>
                <a:cubicBezTo>
                  <a:pt x="3671" y="5090"/>
                  <a:pt x="3675" y="5098"/>
                  <a:pt x="3676" y="5105"/>
                </a:cubicBezTo>
                <a:cubicBezTo>
                  <a:pt x="3678" y="5114"/>
                  <a:pt x="3677" y="5128"/>
                  <a:pt x="3691" y="5124"/>
                </a:cubicBezTo>
                <a:cubicBezTo>
                  <a:pt x="3705" y="5119"/>
                  <a:pt x="3713" y="5097"/>
                  <a:pt x="3706" y="5091"/>
                </a:cubicBezTo>
                <a:cubicBezTo>
                  <a:pt x="3685" y="5071"/>
                  <a:pt x="3698" y="5055"/>
                  <a:pt x="3704" y="5035"/>
                </a:cubicBezTo>
                <a:cubicBezTo>
                  <a:pt x="3708" y="5024"/>
                  <a:pt x="3717" y="5024"/>
                  <a:pt x="3724" y="5020"/>
                </a:cubicBezTo>
                <a:cubicBezTo>
                  <a:pt x="3732" y="5016"/>
                  <a:pt x="3735" y="5026"/>
                  <a:pt x="3738" y="5032"/>
                </a:cubicBezTo>
                <a:cubicBezTo>
                  <a:pt x="3748" y="5049"/>
                  <a:pt x="3762" y="5063"/>
                  <a:pt x="3783" y="5065"/>
                </a:cubicBezTo>
                <a:cubicBezTo>
                  <a:pt x="3821" y="5069"/>
                  <a:pt x="3821" y="5068"/>
                  <a:pt x="3812" y="5109"/>
                </a:cubicBezTo>
                <a:cubicBezTo>
                  <a:pt x="3807" y="5100"/>
                  <a:pt x="3807" y="5083"/>
                  <a:pt x="3794" y="5087"/>
                </a:cubicBezTo>
                <a:cubicBezTo>
                  <a:pt x="3784" y="5090"/>
                  <a:pt x="3768" y="5092"/>
                  <a:pt x="3766" y="5105"/>
                </a:cubicBezTo>
                <a:cubicBezTo>
                  <a:pt x="3764" y="5118"/>
                  <a:pt x="3780" y="5119"/>
                  <a:pt x="3788" y="5125"/>
                </a:cubicBezTo>
                <a:cubicBezTo>
                  <a:pt x="3797" y="5133"/>
                  <a:pt x="3815" y="5133"/>
                  <a:pt x="3805" y="5152"/>
                </a:cubicBezTo>
                <a:cubicBezTo>
                  <a:pt x="3789" y="5185"/>
                  <a:pt x="3807" y="5216"/>
                  <a:pt x="3810" y="5248"/>
                </a:cubicBezTo>
                <a:cubicBezTo>
                  <a:pt x="3810" y="5257"/>
                  <a:pt x="3817" y="5265"/>
                  <a:pt x="3826" y="5266"/>
                </a:cubicBezTo>
                <a:cubicBezTo>
                  <a:pt x="3835" y="5268"/>
                  <a:pt x="3839" y="5260"/>
                  <a:pt x="3842" y="5252"/>
                </a:cubicBezTo>
                <a:cubicBezTo>
                  <a:pt x="3844" y="5247"/>
                  <a:pt x="3844" y="5242"/>
                  <a:pt x="3853" y="5242"/>
                </a:cubicBezTo>
                <a:cubicBezTo>
                  <a:pt x="3889" y="5242"/>
                  <a:pt x="3900" y="5224"/>
                  <a:pt x="3889" y="5190"/>
                </a:cubicBezTo>
                <a:cubicBezTo>
                  <a:pt x="3909" y="5198"/>
                  <a:pt x="3926" y="5205"/>
                  <a:pt x="3944" y="5212"/>
                </a:cubicBezTo>
                <a:cubicBezTo>
                  <a:pt x="3949" y="5221"/>
                  <a:pt x="3948" y="5225"/>
                  <a:pt x="3937" y="5229"/>
                </a:cubicBezTo>
                <a:cubicBezTo>
                  <a:pt x="3910" y="5238"/>
                  <a:pt x="3892" y="5284"/>
                  <a:pt x="3904" y="5310"/>
                </a:cubicBezTo>
                <a:cubicBezTo>
                  <a:pt x="3908" y="5318"/>
                  <a:pt x="3910" y="5329"/>
                  <a:pt x="3923" y="5327"/>
                </a:cubicBezTo>
                <a:cubicBezTo>
                  <a:pt x="3934" y="5326"/>
                  <a:pt x="3935" y="5316"/>
                  <a:pt x="3938" y="5308"/>
                </a:cubicBezTo>
                <a:cubicBezTo>
                  <a:pt x="3942" y="5297"/>
                  <a:pt x="3941" y="5283"/>
                  <a:pt x="3954" y="5275"/>
                </a:cubicBezTo>
                <a:cubicBezTo>
                  <a:pt x="3958" y="5285"/>
                  <a:pt x="3961" y="5294"/>
                  <a:pt x="3965" y="5303"/>
                </a:cubicBezTo>
                <a:cubicBezTo>
                  <a:pt x="3970" y="5313"/>
                  <a:pt x="3972" y="5326"/>
                  <a:pt x="3986" y="5328"/>
                </a:cubicBezTo>
                <a:cubicBezTo>
                  <a:pt x="4000" y="5330"/>
                  <a:pt x="4010" y="5323"/>
                  <a:pt x="4016" y="5311"/>
                </a:cubicBezTo>
                <a:cubicBezTo>
                  <a:pt x="4020" y="5303"/>
                  <a:pt x="4023" y="5296"/>
                  <a:pt x="4032" y="5306"/>
                </a:cubicBezTo>
                <a:cubicBezTo>
                  <a:pt x="4038" y="5312"/>
                  <a:pt x="4046" y="5313"/>
                  <a:pt x="4053" y="5307"/>
                </a:cubicBezTo>
                <a:cubicBezTo>
                  <a:pt x="4060" y="5301"/>
                  <a:pt x="4060" y="5293"/>
                  <a:pt x="4057" y="5286"/>
                </a:cubicBezTo>
                <a:cubicBezTo>
                  <a:pt x="4050" y="5273"/>
                  <a:pt x="4051" y="5262"/>
                  <a:pt x="4061" y="5251"/>
                </a:cubicBezTo>
                <a:cubicBezTo>
                  <a:pt x="4066" y="5246"/>
                  <a:pt x="4080" y="5247"/>
                  <a:pt x="4075" y="5237"/>
                </a:cubicBezTo>
                <a:cubicBezTo>
                  <a:pt x="4070" y="5228"/>
                  <a:pt x="4058" y="5225"/>
                  <a:pt x="4049" y="5227"/>
                </a:cubicBezTo>
                <a:cubicBezTo>
                  <a:pt x="4032" y="5232"/>
                  <a:pt x="4015" y="5234"/>
                  <a:pt x="3995" y="5229"/>
                </a:cubicBezTo>
                <a:cubicBezTo>
                  <a:pt x="4013" y="5219"/>
                  <a:pt x="4022" y="5207"/>
                  <a:pt x="4014" y="5189"/>
                </a:cubicBezTo>
                <a:cubicBezTo>
                  <a:pt x="4030" y="5175"/>
                  <a:pt x="4028" y="5156"/>
                  <a:pt x="4026" y="5133"/>
                </a:cubicBezTo>
                <a:cubicBezTo>
                  <a:pt x="4043" y="5147"/>
                  <a:pt x="4037" y="5162"/>
                  <a:pt x="4039" y="5174"/>
                </a:cubicBezTo>
                <a:cubicBezTo>
                  <a:pt x="4040" y="5180"/>
                  <a:pt x="4041" y="5186"/>
                  <a:pt x="4048" y="5187"/>
                </a:cubicBezTo>
                <a:cubicBezTo>
                  <a:pt x="4056" y="5188"/>
                  <a:pt x="4062" y="5185"/>
                  <a:pt x="4064" y="5177"/>
                </a:cubicBezTo>
                <a:cubicBezTo>
                  <a:pt x="4066" y="5171"/>
                  <a:pt x="4066" y="5165"/>
                  <a:pt x="4067" y="5158"/>
                </a:cubicBezTo>
                <a:cubicBezTo>
                  <a:pt x="4078" y="5161"/>
                  <a:pt x="4087" y="5195"/>
                  <a:pt x="4097" y="5165"/>
                </a:cubicBezTo>
                <a:cubicBezTo>
                  <a:pt x="4103" y="5147"/>
                  <a:pt x="4107" y="5123"/>
                  <a:pt x="4093" y="5100"/>
                </a:cubicBezTo>
                <a:cubicBezTo>
                  <a:pt x="4085" y="5087"/>
                  <a:pt x="4073" y="5069"/>
                  <a:pt x="4090" y="5051"/>
                </a:cubicBezTo>
                <a:cubicBezTo>
                  <a:pt x="4095" y="5045"/>
                  <a:pt x="4091" y="5039"/>
                  <a:pt x="4086" y="5036"/>
                </a:cubicBezTo>
                <a:cubicBezTo>
                  <a:pt x="4080" y="5032"/>
                  <a:pt x="4072" y="5031"/>
                  <a:pt x="4068" y="5037"/>
                </a:cubicBezTo>
                <a:cubicBezTo>
                  <a:pt x="4062" y="5043"/>
                  <a:pt x="4059" y="5051"/>
                  <a:pt x="4055" y="5059"/>
                </a:cubicBezTo>
                <a:cubicBezTo>
                  <a:pt x="4052" y="5047"/>
                  <a:pt x="4040" y="5034"/>
                  <a:pt x="4050" y="5024"/>
                </a:cubicBezTo>
                <a:cubicBezTo>
                  <a:pt x="4064" y="5010"/>
                  <a:pt x="4064" y="5013"/>
                  <a:pt x="4053" y="4996"/>
                </a:cubicBezTo>
                <a:cubicBezTo>
                  <a:pt x="4027" y="4958"/>
                  <a:pt x="3992" y="4929"/>
                  <a:pt x="3961" y="4896"/>
                </a:cubicBezTo>
                <a:cubicBezTo>
                  <a:pt x="3945" y="4880"/>
                  <a:pt x="3940" y="4851"/>
                  <a:pt x="3912" y="4845"/>
                </a:cubicBezTo>
                <a:cubicBezTo>
                  <a:pt x="3933" y="4844"/>
                  <a:pt x="3960" y="4842"/>
                  <a:pt x="3957" y="4817"/>
                </a:cubicBezTo>
                <a:cubicBezTo>
                  <a:pt x="3956" y="4798"/>
                  <a:pt x="3966" y="4802"/>
                  <a:pt x="3973" y="4798"/>
                </a:cubicBezTo>
                <a:cubicBezTo>
                  <a:pt x="3982" y="4793"/>
                  <a:pt x="3991" y="4788"/>
                  <a:pt x="3999" y="4803"/>
                </a:cubicBezTo>
                <a:cubicBezTo>
                  <a:pt x="4007" y="4819"/>
                  <a:pt x="4016" y="4811"/>
                  <a:pt x="4020" y="4799"/>
                </a:cubicBezTo>
                <a:cubicBezTo>
                  <a:pt x="4023" y="4788"/>
                  <a:pt x="4025" y="4776"/>
                  <a:pt x="4024" y="4765"/>
                </a:cubicBezTo>
                <a:cubicBezTo>
                  <a:pt x="4024" y="4757"/>
                  <a:pt x="4011" y="4746"/>
                  <a:pt x="4021" y="4740"/>
                </a:cubicBezTo>
                <a:cubicBezTo>
                  <a:pt x="4034" y="4731"/>
                  <a:pt x="4034" y="4750"/>
                  <a:pt x="4041" y="4755"/>
                </a:cubicBezTo>
                <a:cubicBezTo>
                  <a:pt x="4046" y="4758"/>
                  <a:pt x="4050" y="4763"/>
                  <a:pt x="4057" y="4760"/>
                </a:cubicBezTo>
                <a:cubicBezTo>
                  <a:pt x="4064" y="4757"/>
                  <a:pt x="4065" y="4749"/>
                  <a:pt x="4064" y="4743"/>
                </a:cubicBezTo>
                <a:cubicBezTo>
                  <a:pt x="4062" y="4734"/>
                  <a:pt x="4058" y="4727"/>
                  <a:pt x="4051" y="4721"/>
                </a:cubicBezTo>
                <a:cubicBezTo>
                  <a:pt x="4037" y="4710"/>
                  <a:pt x="4043" y="4688"/>
                  <a:pt x="4059" y="4680"/>
                </a:cubicBezTo>
                <a:cubicBezTo>
                  <a:pt x="4080" y="4670"/>
                  <a:pt x="4099" y="4659"/>
                  <a:pt x="4101" y="4632"/>
                </a:cubicBezTo>
                <a:cubicBezTo>
                  <a:pt x="4104" y="4598"/>
                  <a:pt x="4085" y="4571"/>
                  <a:pt x="4051" y="4564"/>
                </a:cubicBezTo>
                <a:cubicBezTo>
                  <a:pt x="4044" y="4562"/>
                  <a:pt x="4037" y="4558"/>
                  <a:pt x="4030" y="4555"/>
                </a:cubicBezTo>
                <a:cubicBezTo>
                  <a:pt x="4024" y="4553"/>
                  <a:pt x="4017" y="4553"/>
                  <a:pt x="4020" y="4544"/>
                </a:cubicBezTo>
                <a:cubicBezTo>
                  <a:pt x="4021" y="4539"/>
                  <a:pt x="4024" y="4533"/>
                  <a:pt x="4030" y="4532"/>
                </a:cubicBezTo>
                <a:cubicBezTo>
                  <a:pt x="4065" y="4528"/>
                  <a:pt x="4070" y="4512"/>
                  <a:pt x="4065" y="4478"/>
                </a:cubicBezTo>
                <a:cubicBezTo>
                  <a:pt x="4061" y="4452"/>
                  <a:pt x="4055" y="4450"/>
                  <a:pt x="4036" y="4460"/>
                </a:cubicBezTo>
                <a:cubicBezTo>
                  <a:pt x="4007" y="4476"/>
                  <a:pt x="4019" y="4427"/>
                  <a:pt x="3995" y="4435"/>
                </a:cubicBezTo>
                <a:cubicBezTo>
                  <a:pt x="3994" y="4435"/>
                  <a:pt x="3992" y="4431"/>
                  <a:pt x="3990" y="4429"/>
                </a:cubicBezTo>
                <a:cubicBezTo>
                  <a:pt x="3990" y="4428"/>
                  <a:pt x="3991" y="4427"/>
                  <a:pt x="3991" y="4427"/>
                </a:cubicBezTo>
                <a:cubicBezTo>
                  <a:pt x="4004" y="4396"/>
                  <a:pt x="4003" y="4391"/>
                  <a:pt x="3975" y="4373"/>
                </a:cubicBezTo>
                <a:cubicBezTo>
                  <a:pt x="3964" y="4366"/>
                  <a:pt x="3956" y="4357"/>
                  <a:pt x="3966" y="4345"/>
                </a:cubicBezTo>
                <a:cubicBezTo>
                  <a:pt x="3979" y="4328"/>
                  <a:pt x="3982" y="4310"/>
                  <a:pt x="3981" y="4289"/>
                </a:cubicBezTo>
                <a:cubicBezTo>
                  <a:pt x="3980" y="4261"/>
                  <a:pt x="3962" y="4240"/>
                  <a:pt x="3935" y="4245"/>
                </a:cubicBezTo>
                <a:cubicBezTo>
                  <a:pt x="3905" y="4249"/>
                  <a:pt x="3899" y="4245"/>
                  <a:pt x="3895" y="4213"/>
                </a:cubicBezTo>
                <a:cubicBezTo>
                  <a:pt x="3900" y="4225"/>
                  <a:pt x="3910" y="4231"/>
                  <a:pt x="3921" y="4235"/>
                </a:cubicBezTo>
                <a:cubicBezTo>
                  <a:pt x="3929" y="4238"/>
                  <a:pt x="3936" y="4234"/>
                  <a:pt x="3932" y="4226"/>
                </a:cubicBezTo>
                <a:cubicBezTo>
                  <a:pt x="3923" y="4206"/>
                  <a:pt x="3932" y="4194"/>
                  <a:pt x="3946" y="4182"/>
                </a:cubicBezTo>
                <a:cubicBezTo>
                  <a:pt x="3952" y="4177"/>
                  <a:pt x="3947" y="4162"/>
                  <a:pt x="3959" y="4162"/>
                </a:cubicBezTo>
                <a:cubicBezTo>
                  <a:pt x="3971" y="4162"/>
                  <a:pt x="3971" y="4173"/>
                  <a:pt x="3974" y="4181"/>
                </a:cubicBezTo>
                <a:cubicBezTo>
                  <a:pt x="3981" y="4201"/>
                  <a:pt x="3999" y="4196"/>
                  <a:pt x="4011" y="4193"/>
                </a:cubicBezTo>
                <a:cubicBezTo>
                  <a:pt x="4026" y="4188"/>
                  <a:pt x="4010" y="4177"/>
                  <a:pt x="4009" y="4169"/>
                </a:cubicBezTo>
                <a:cubicBezTo>
                  <a:pt x="4009" y="4160"/>
                  <a:pt x="4003" y="4151"/>
                  <a:pt x="4002" y="4141"/>
                </a:cubicBezTo>
                <a:cubicBezTo>
                  <a:pt x="4002" y="4126"/>
                  <a:pt x="3998" y="4107"/>
                  <a:pt x="4023" y="4105"/>
                </a:cubicBezTo>
                <a:cubicBezTo>
                  <a:pt x="4046" y="4104"/>
                  <a:pt x="4046" y="4122"/>
                  <a:pt x="4049" y="4136"/>
                </a:cubicBezTo>
                <a:cubicBezTo>
                  <a:pt x="4051" y="4147"/>
                  <a:pt x="4049" y="4160"/>
                  <a:pt x="4056" y="4170"/>
                </a:cubicBezTo>
                <a:cubicBezTo>
                  <a:pt x="4072" y="4197"/>
                  <a:pt x="4060" y="4212"/>
                  <a:pt x="4035" y="4223"/>
                </a:cubicBezTo>
                <a:cubicBezTo>
                  <a:pt x="4027" y="4227"/>
                  <a:pt x="4009" y="4224"/>
                  <a:pt x="4013" y="4237"/>
                </a:cubicBezTo>
                <a:cubicBezTo>
                  <a:pt x="4017" y="4249"/>
                  <a:pt x="4020" y="4262"/>
                  <a:pt x="4032" y="4274"/>
                </a:cubicBezTo>
                <a:cubicBezTo>
                  <a:pt x="4048" y="4288"/>
                  <a:pt x="4059" y="4268"/>
                  <a:pt x="4073" y="4274"/>
                </a:cubicBezTo>
                <a:cubicBezTo>
                  <a:pt x="4066" y="4279"/>
                  <a:pt x="4057" y="4287"/>
                  <a:pt x="4065" y="4291"/>
                </a:cubicBezTo>
                <a:cubicBezTo>
                  <a:pt x="4102" y="4307"/>
                  <a:pt x="4065" y="4322"/>
                  <a:pt x="4065" y="4338"/>
                </a:cubicBezTo>
                <a:cubicBezTo>
                  <a:pt x="4060" y="4324"/>
                  <a:pt x="4051" y="4315"/>
                  <a:pt x="4037" y="4320"/>
                </a:cubicBezTo>
                <a:cubicBezTo>
                  <a:pt x="4019" y="4326"/>
                  <a:pt x="4032" y="4337"/>
                  <a:pt x="4034" y="4346"/>
                </a:cubicBezTo>
                <a:cubicBezTo>
                  <a:pt x="4034" y="4349"/>
                  <a:pt x="4034" y="4352"/>
                  <a:pt x="4033" y="4354"/>
                </a:cubicBezTo>
                <a:cubicBezTo>
                  <a:pt x="4029" y="4371"/>
                  <a:pt x="4036" y="4380"/>
                  <a:pt x="4049" y="4385"/>
                </a:cubicBezTo>
                <a:cubicBezTo>
                  <a:pt x="4074" y="4394"/>
                  <a:pt x="4091" y="4390"/>
                  <a:pt x="4105" y="4358"/>
                </a:cubicBezTo>
                <a:cubicBezTo>
                  <a:pt x="4110" y="4405"/>
                  <a:pt x="4141" y="4384"/>
                  <a:pt x="4149" y="4378"/>
                </a:cubicBezTo>
                <a:cubicBezTo>
                  <a:pt x="4173" y="4359"/>
                  <a:pt x="4174" y="4376"/>
                  <a:pt x="4179" y="4391"/>
                </a:cubicBezTo>
                <a:cubicBezTo>
                  <a:pt x="4188" y="4421"/>
                  <a:pt x="4186" y="4455"/>
                  <a:pt x="4210" y="4480"/>
                </a:cubicBezTo>
                <a:cubicBezTo>
                  <a:pt x="4219" y="4490"/>
                  <a:pt x="4214" y="4494"/>
                  <a:pt x="4204" y="4498"/>
                </a:cubicBezTo>
                <a:cubicBezTo>
                  <a:pt x="4186" y="4507"/>
                  <a:pt x="4186" y="4522"/>
                  <a:pt x="4204" y="4526"/>
                </a:cubicBezTo>
                <a:cubicBezTo>
                  <a:pt x="4222" y="4529"/>
                  <a:pt x="4223" y="4546"/>
                  <a:pt x="4234" y="4552"/>
                </a:cubicBezTo>
                <a:cubicBezTo>
                  <a:pt x="4258" y="4566"/>
                  <a:pt x="4232" y="4576"/>
                  <a:pt x="4232" y="4587"/>
                </a:cubicBezTo>
                <a:cubicBezTo>
                  <a:pt x="4232" y="4596"/>
                  <a:pt x="4229" y="4604"/>
                  <a:pt x="4236" y="4611"/>
                </a:cubicBezTo>
                <a:cubicBezTo>
                  <a:pt x="4251" y="4607"/>
                  <a:pt x="4261" y="4580"/>
                  <a:pt x="4275" y="4597"/>
                </a:cubicBezTo>
                <a:cubicBezTo>
                  <a:pt x="4291" y="4617"/>
                  <a:pt x="4304" y="4606"/>
                  <a:pt x="4322" y="4604"/>
                </a:cubicBezTo>
                <a:cubicBezTo>
                  <a:pt x="4302" y="4597"/>
                  <a:pt x="4295" y="4589"/>
                  <a:pt x="4303" y="4568"/>
                </a:cubicBezTo>
                <a:cubicBezTo>
                  <a:pt x="4306" y="4560"/>
                  <a:pt x="4310" y="4542"/>
                  <a:pt x="4302" y="4535"/>
                </a:cubicBezTo>
                <a:cubicBezTo>
                  <a:pt x="4277" y="4515"/>
                  <a:pt x="4290" y="4491"/>
                  <a:pt x="4291" y="4468"/>
                </a:cubicBezTo>
                <a:cubicBezTo>
                  <a:pt x="4292" y="4449"/>
                  <a:pt x="4282" y="4439"/>
                  <a:pt x="4263" y="4445"/>
                </a:cubicBezTo>
                <a:cubicBezTo>
                  <a:pt x="4255" y="4447"/>
                  <a:pt x="4249" y="4453"/>
                  <a:pt x="4242" y="4459"/>
                </a:cubicBezTo>
                <a:cubicBezTo>
                  <a:pt x="4222" y="4476"/>
                  <a:pt x="4211" y="4474"/>
                  <a:pt x="4207" y="4447"/>
                </a:cubicBezTo>
                <a:cubicBezTo>
                  <a:pt x="4204" y="4426"/>
                  <a:pt x="4173" y="4394"/>
                  <a:pt x="4221" y="4381"/>
                </a:cubicBezTo>
                <a:cubicBezTo>
                  <a:pt x="4223" y="4381"/>
                  <a:pt x="4223" y="4376"/>
                  <a:pt x="4224" y="4373"/>
                </a:cubicBezTo>
                <a:cubicBezTo>
                  <a:pt x="4229" y="4355"/>
                  <a:pt x="4240" y="4352"/>
                  <a:pt x="4257" y="4360"/>
                </a:cubicBezTo>
                <a:cubicBezTo>
                  <a:pt x="4263" y="4363"/>
                  <a:pt x="4272" y="4371"/>
                  <a:pt x="4279" y="4359"/>
                </a:cubicBezTo>
                <a:cubicBezTo>
                  <a:pt x="4283" y="4353"/>
                  <a:pt x="4300" y="4349"/>
                  <a:pt x="4306" y="4355"/>
                </a:cubicBezTo>
                <a:cubicBezTo>
                  <a:pt x="4313" y="4362"/>
                  <a:pt x="4330" y="4367"/>
                  <a:pt x="4314" y="4382"/>
                </a:cubicBezTo>
                <a:cubicBezTo>
                  <a:pt x="4308" y="4388"/>
                  <a:pt x="4303" y="4397"/>
                  <a:pt x="4312" y="4404"/>
                </a:cubicBezTo>
                <a:cubicBezTo>
                  <a:pt x="4320" y="4409"/>
                  <a:pt x="4327" y="4404"/>
                  <a:pt x="4332" y="4396"/>
                </a:cubicBezTo>
                <a:cubicBezTo>
                  <a:pt x="4335" y="4392"/>
                  <a:pt x="4336" y="4384"/>
                  <a:pt x="4344" y="4390"/>
                </a:cubicBezTo>
                <a:cubicBezTo>
                  <a:pt x="4349" y="4394"/>
                  <a:pt x="4352" y="4399"/>
                  <a:pt x="4348" y="4405"/>
                </a:cubicBezTo>
                <a:cubicBezTo>
                  <a:pt x="4341" y="4416"/>
                  <a:pt x="4346" y="4430"/>
                  <a:pt x="4355" y="4427"/>
                </a:cubicBezTo>
                <a:cubicBezTo>
                  <a:pt x="4379" y="4418"/>
                  <a:pt x="4404" y="4446"/>
                  <a:pt x="4427" y="4425"/>
                </a:cubicBezTo>
                <a:cubicBezTo>
                  <a:pt x="4429" y="4423"/>
                  <a:pt x="4435" y="4424"/>
                  <a:pt x="4446" y="4424"/>
                </a:cubicBezTo>
                <a:cubicBezTo>
                  <a:pt x="4435" y="4429"/>
                  <a:pt x="4427" y="4427"/>
                  <a:pt x="4427" y="4435"/>
                </a:cubicBezTo>
                <a:cubicBezTo>
                  <a:pt x="4428" y="4451"/>
                  <a:pt x="4445" y="4437"/>
                  <a:pt x="4450" y="4446"/>
                </a:cubicBezTo>
                <a:cubicBezTo>
                  <a:pt x="4445" y="4459"/>
                  <a:pt x="4429" y="4468"/>
                  <a:pt x="4440" y="4486"/>
                </a:cubicBezTo>
                <a:cubicBezTo>
                  <a:pt x="4445" y="4479"/>
                  <a:pt x="4450" y="4471"/>
                  <a:pt x="4457" y="4467"/>
                </a:cubicBezTo>
                <a:cubicBezTo>
                  <a:pt x="4479" y="4451"/>
                  <a:pt x="4504" y="4437"/>
                  <a:pt x="4492" y="4403"/>
                </a:cubicBezTo>
                <a:cubicBezTo>
                  <a:pt x="4491" y="4399"/>
                  <a:pt x="4488" y="4386"/>
                  <a:pt x="4502" y="4393"/>
                </a:cubicBezTo>
                <a:cubicBezTo>
                  <a:pt x="4513" y="4399"/>
                  <a:pt x="4513" y="4396"/>
                  <a:pt x="4513" y="4384"/>
                </a:cubicBezTo>
                <a:cubicBezTo>
                  <a:pt x="4512" y="4360"/>
                  <a:pt x="4531" y="4375"/>
                  <a:pt x="4540" y="4372"/>
                </a:cubicBezTo>
                <a:cubicBezTo>
                  <a:pt x="4557" y="4368"/>
                  <a:pt x="4552" y="4381"/>
                  <a:pt x="4552" y="4388"/>
                </a:cubicBezTo>
                <a:cubicBezTo>
                  <a:pt x="4550" y="4413"/>
                  <a:pt x="4558" y="4437"/>
                  <a:pt x="4544" y="4461"/>
                </a:cubicBezTo>
                <a:cubicBezTo>
                  <a:pt x="4540" y="4468"/>
                  <a:pt x="4544" y="4483"/>
                  <a:pt x="4558" y="4490"/>
                </a:cubicBezTo>
                <a:cubicBezTo>
                  <a:pt x="4577" y="4499"/>
                  <a:pt x="4573" y="4511"/>
                  <a:pt x="4557" y="4518"/>
                </a:cubicBezTo>
                <a:cubicBezTo>
                  <a:pt x="4533" y="4528"/>
                  <a:pt x="4519" y="4556"/>
                  <a:pt x="4488" y="4551"/>
                </a:cubicBezTo>
                <a:cubicBezTo>
                  <a:pt x="4484" y="4550"/>
                  <a:pt x="4479" y="4559"/>
                  <a:pt x="4474" y="4564"/>
                </a:cubicBezTo>
                <a:cubicBezTo>
                  <a:pt x="4455" y="4581"/>
                  <a:pt x="4449" y="4612"/>
                  <a:pt x="4418" y="4618"/>
                </a:cubicBezTo>
                <a:cubicBezTo>
                  <a:pt x="4410" y="4620"/>
                  <a:pt x="4404" y="4631"/>
                  <a:pt x="4407" y="4640"/>
                </a:cubicBezTo>
                <a:cubicBezTo>
                  <a:pt x="4413" y="4657"/>
                  <a:pt x="4419" y="4674"/>
                  <a:pt x="4428" y="4690"/>
                </a:cubicBezTo>
                <a:cubicBezTo>
                  <a:pt x="4434" y="4700"/>
                  <a:pt x="4452" y="4703"/>
                  <a:pt x="4454" y="4692"/>
                </a:cubicBezTo>
                <a:cubicBezTo>
                  <a:pt x="4463" y="4648"/>
                  <a:pt x="4483" y="4671"/>
                  <a:pt x="4502" y="4680"/>
                </a:cubicBezTo>
                <a:cubicBezTo>
                  <a:pt x="4515" y="4686"/>
                  <a:pt x="4528" y="4689"/>
                  <a:pt x="4542" y="4693"/>
                </a:cubicBezTo>
                <a:cubicBezTo>
                  <a:pt x="4547" y="4670"/>
                  <a:pt x="4525" y="4661"/>
                  <a:pt x="4520" y="4645"/>
                </a:cubicBezTo>
                <a:cubicBezTo>
                  <a:pt x="4544" y="4645"/>
                  <a:pt x="4544" y="4645"/>
                  <a:pt x="4544" y="4645"/>
                </a:cubicBezTo>
                <a:cubicBezTo>
                  <a:pt x="4527" y="4627"/>
                  <a:pt x="4513" y="4607"/>
                  <a:pt x="4491" y="4595"/>
                </a:cubicBezTo>
                <a:cubicBezTo>
                  <a:pt x="4485" y="4592"/>
                  <a:pt x="4481" y="4589"/>
                  <a:pt x="4482" y="4582"/>
                </a:cubicBezTo>
                <a:cubicBezTo>
                  <a:pt x="4484" y="4576"/>
                  <a:pt x="4489" y="4566"/>
                  <a:pt x="4494" y="4567"/>
                </a:cubicBezTo>
                <a:cubicBezTo>
                  <a:pt x="4526" y="4577"/>
                  <a:pt x="4539" y="4548"/>
                  <a:pt x="4560" y="4535"/>
                </a:cubicBezTo>
                <a:cubicBezTo>
                  <a:pt x="4587" y="4575"/>
                  <a:pt x="4565" y="4613"/>
                  <a:pt x="4559" y="4651"/>
                </a:cubicBezTo>
                <a:cubicBezTo>
                  <a:pt x="4566" y="4656"/>
                  <a:pt x="4566" y="4671"/>
                  <a:pt x="4576" y="4669"/>
                </a:cubicBezTo>
                <a:cubicBezTo>
                  <a:pt x="4591" y="4665"/>
                  <a:pt x="4571" y="4650"/>
                  <a:pt x="4582" y="4641"/>
                </a:cubicBezTo>
                <a:cubicBezTo>
                  <a:pt x="4595" y="4664"/>
                  <a:pt x="4623" y="4670"/>
                  <a:pt x="4637" y="4692"/>
                </a:cubicBezTo>
                <a:cubicBezTo>
                  <a:pt x="4644" y="4703"/>
                  <a:pt x="4653" y="4705"/>
                  <a:pt x="4664" y="4702"/>
                </a:cubicBezTo>
                <a:cubicBezTo>
                  <a:pt x="4667" y="4701"/>
                  <a:pt x="4671" y="4697"/>
                  <a:pt x="4671" y="4694"/>
                </a:cubicBezTo>
                <a:cubicBezTo>
                  <a:pt x="4671" y="4682"/>
                  <a:pt x="4661" y="4679"/>
                  <a:pt x="4653" y="4674"/>
                </a:cubicBezTo>
                <a:cubicBezTo>
                  <a:pt x="4629" y="4659"/>
                  <a:pt x="4606" y="4643"/>
                  <a:pt x="4593" y="4617"/>
                </a:cubicBezTo>
                <a:cubicBezTo>
                  <a:pt x="4590" y="4611"/>
                  <a:pt x="4583" y="4600"/>
                  <a:pt x="4594" y="4594"/>
                </a:cubicBezTo>
                <a:cubicBezTo>
                  <a:pt x="4604" y="4587"/>
                  <a:pt x="4612" y="4590"/>
                  <a:pt x="4618" y="4601"/>
                </a:cubicBezTo>
                <a:cubicBezTo>
                  <a:pt x="4621" y="4606"/>
                  <a:pt x="4625" y="4611"/>
                  <a:pt x="4634" y="4609"/>
                </a:cubicBezTo>
                <a:cubicBezTo>
                  <a:pt x="4656" y="4603"/>
                  <a:pt x="4676" y="4601"/>
                  <a:pt x="4670" y="4635"/>
                </a:cubicBezTo>
                <a:cubicBezTo>
                  <a:pt x="4669" y="4642"/>
                  <a:pt x="4671" y="4648"/>
                  <a:pt x="4679" y="4652"/>
                </a:cubicBezTo>
                <a:cubicBezTo>
                  <a:pt x="4695" y="4658"/>
                  <a:pt x="4716" y="4655"/>
                  <a:pt x="4727" y="4674"/>
                </a:cubicBezTo>
                <a:cubicBezTo>
                  <a:pt x="4740" y="4653"/>
                  <a:pt x="4762" y="4696"/>
                  <a:pt x="4775" y="4668"/>
                </a:cubicBezTo>
                <a:cubicBezTo>
                  <a:pt x="4782" y="4689"/>
                  <a:pt x="4799" y="4659"/>
                  <a:pt x="4802" y="4672"/>
                </a:cubicBezTo>
                <a:cubicBezTo>
                  <a:pt x="4811" y="4710"/>
                  <a:pt x="4823" y="4693"/>
                  <a:pt x="4838" y="4669"/>
                </a:cubicBezTo>
                <a:cubicBezTo>
                  <a:pt x="4841" y="4689"/>
                  <a:pt x="4841" y="4703"/>
                  <a:pt x="4846" y="4716"/>
                </a:cubicBezTo>
                <a:cubicBezTo>
                  <a:pt x="4851" y="4731"/>
                  <a:pt x="4858" y="4749"/>
                  <a:pt x="4878" y="4730"/>
                </a:cubicBezTo>
                <a:cubicBezTo>
                  <a:pt x="4883" y="4726"/>
                  <a:pt x="4889" y="4721"/>
                  <a:pt x="4892" y="4729"/>
                </a:cubicBezTo>
                <a:cubicBezTo>
                  <a:pt x="4906" y="4761"/>
                  <a:pt x="4912" y="4730"/>
                  <a:pt x="4918" y="4727"/>
                </a:cubicBezTo>
                <a:cubicBezTo>
                  <a:pt x="4951" y="4755"/>
                  <a:pt x="4983" y="4781"/>
                  <a:pt x="5015" y="4808"/>
                </a:cubicBezTo>
                <a:cubicBezTo>
                  <a:pt x="5014" y="4809"/>
                  <a:pt x="5010" y="4811"/>
                  <a:pt x="5008" y="4813"/>
                </a:cubicBezTo>
                <a:cubicBezTo>
                  <a:pt x="4997" y="4824"/>
                  <a:pt x="4991" y="4837"/>
                  <a:pt x="5002" y="4849"/>
                </a:cubicBezTo>
                <a:cubicBezTo>
                  <a:pt x="5015" y="4864"/>
                  <a:pt x="5023" y="4853"/>
                  <a:pt x="5031" y="4841"/>
                </a:cubicBezTo>
                <a:cubicBezTo>
                  <a:pt x="5035" y="4836"/>
                  <a:pt x="5040" y="4833"/>
                  <a:pt x="5044" y="4841"/>
                </a:cubicBezTo>
                <a:cubicBezTo>
                  <a:pt x="5056" y="4863"/>
                  <a:pt x="5072" y="4847"/>
                  <a:pt x="5085" y="4845"/>
                </a:cubicBezTo>
                <a:cubicBezTo>
                  <a:pt x="5099" y="4842"/>
                  <a:pt x="5092" y="4825"/>
                  <a:pt x="5094" y="4814"/>
                </a:cubicBezTo>
                <a:cubicBezTo>
                  <a:pt x="5095" y="4807"/>
                  <a:pt x="5086" y="4800"/>
                  <a:pt x="5096" y="4793"/>
                </a:cubicBezTo>
                <a:cubicBezTo>
                  <a:pt x="5110" y="4785"/>
                  <a:pt x="5104" y="4777"/>
                  <a:pt x="5092" y="4774"/>
                </a:cubicBezTo>
                <a:cubicBezTo>
                  <a:pt x="5066" y="4768"/>
                  <a:pt x="5041" y="4762"/>
                  <a:pt x="5048" y="4726"/>
                </a:cubicBezTo>
                <a:cubicBezTo>
                  <a:pt x="5049" y="4725"/>
                  <a:pt x="5047" y="4724"/>
                  <a:pt x="5047" y="4723"/>
                </a:cubicBezTo>
                <a:cubicBezTo>
                  <a:pt x="5040" y="4715"/>
                  <a:pt x="5045" y="4709"/>
                  <a:pt x="5053" y="4711"/>
                </a:cubicBezTo>
                <a:cubicBezTo>
                  <a:pt x="5076" y="4716"/>
                  <a:pt x="5075" y="4705"/>
                  <a:pt x="5074" y="4687"/>
                </a:cubicBezTo>
                <a:cubicBezTo>
                  <a:pt x="5073" y="4677"/>
                  <a:pt x="5078" y="4665"/>
                  <a:pt x="5084" y="4654"/>
                </a:cubicBezTo>
                <a:cubicBezTo>
                  <a:pt x="5090" y="4643"/>
                  <a:pt x="5089" y="4633"/>
                  <a:pt x="5072" y="4629"/>
                </a:cubicBezTo>
                <a:cubicBezTo>
                  <a:pt x="5038" y="4622"/>
                  <a:pt x="5034" y="4608"/>
                  <a:pt x="5056" y="4580"/>
                </a:cubicBezTo>
                <a:cubicBezTo>
                  <a:pt x="5067" y="4566"/>
                  <a:pt x="5059" y="4518"/>
                  <a:pt x="5042" y="4512"/>
                </a:cubicBezTo>
                <a:cubicBezTo>
                  <a:pt x="5024" y="4505"/>
                  <a:pt x="5020" y="4493"/>
                  <a:pt x="5015" y="4476"/>
                </a:cubicBezTo>
                <a:cubicBezTo>
                  <a:pt x="5006" y="4443"/>
                  <a:pt x="4956" y="4416"/>
                  <a:pt x="4934" y="4430"/>
                </a:cubicBezTo>
                <a:cubicBezTo>
                  <a:pt x="4928" y="4407"/>
                  <a:pt x="4931" y="4382"/>
                  <a:pt x="4920" y="4359"/>
                </a:cubicBezTo>
                <a:cubicBezTo>
                  <a:pt x="4952" y="4362"/>
                  <a:pt x="4967" y="4392"/>
                  <a:pt x="4997" y="4396"/>
                </a:cubicBezTo>
                <a:cubicBezTo>
                  <a:pt x="5026" y="4399"/>
                  <a:pt x="5042" y="4411"/>
                  <a:pt x="5028" y="4446"/>
                </a:cubicBezTo>
                <a:cubicBezTo>
                  <a:pt x="5025" y="4454"/>
                  <a:pt x="5036" y="4479"/>
                  <a:pt x="5044" y="4480"/>
                </a:cubicBezTo>
                <a:cubicBezTo>
                  <a:pt x="5064" y="4484"/>
                  <a:pt x="5082" y="4491"/>
                  <a:pt x="5098" y="4505"/>
                </a:cubicBezTo>
                <a:cubicBezTo>
                  <a:pt x="5104" y="4493"/>
                  <a:pt x="5089" y="4478"/>
                  <a:pt x="5103" y="4474"/>
                </a:cubicBezTo>
                <a:cubicBezTo>
                  <a:pt x="5139" y="4464"/>
                  <a:pt x="5121" y="4452"/>
                  <a:pt x="5107" y="4438"/>
                </a:cubicBezTo>
                <a:cubicBezTo>
                  <a:pt x="5100" y="4430"/>
                  <a:pt x="5089" y="4414"/>
                  <a:pt x="5099" y="4409"/>
                </a:cubicBezTo>
                <a:cubicBezTo>
                  <a:pt x="5120" y="4399"/>
                  <a:pt x="5126" y="4378"/>
                  <a:pt x="5141" y="4361"/>
                </a:cubicBezTo>
                <a:cubicBezTo>
                  <a:pt x="5150" y="4372"/>
                  <a:pt x="5157" y="4387"/>
                  <a:pt x="5175" y="4387"/>
                </a:cubicBezTo>
                <a:cubicBezTo>
                  <a:pt x="5168" y="4362"/>
                  <a:pt x="5184" y="4341"/>
                  <a:pt x="5177" y="4317"/>
                </a:cubicBezTo>
                <a:cubicBezTo>
                  <a:pt x="5186" y="4318"/>
                  <a:pt x="5190" y="4325"/>
                  <a:pt x="5198" y="4324"/>
                </a:cubicBezTo>
                <a:cubicBezTo>
                  <a:pt x="5206" y="4323"/>
                  <a:pt x="5213" y="4327"/>
                  <a:pt x="5217" y="4334"/>
                </a:cubicBezTo>
                <a:cubicBezTo>
                  <a:pt x="5225" y="4347"/>
                  <a:pt x="5237" y="4348"/>
                  <a:pt x="5250" y="4347"/>
                </a:cubicBezTo>
                <a:cubicBezTo>
                  <a:pt x="5273" y="4346"/>
                  <a:pt x="5289" y="4363"/>
                  <a:pt x="5278" y="4381"/>
                </a:cubicBezTo>
                <a:cubicBezTo>
                  <a:pt x="5264" y="4404"/>
                  <a:pt x="5273" y="4422"/>
                  <a:pt x="5280" y="4441"/>
                </a:cubicBezTo>
                <a:cubicBezTo>
                  <a:pt x="5302" y="4416"/>
                  <a:pt x="5316" y="4408"/>
                  <a:pt x="5331" y="4413"/>
                </a:cubicBezTo>
                <a:cubicBezTo>
                  <a:pt x="5320" y="4421"/>
                  <a:pt x="5319" y="4430"/>
                  <a:pt x="5324" y="4481"/>
                </a:cubicBezTo>
                <a:cubicBezTo>
                  <a:pt x="5314" y="4477"/>
                  <a:pt x="5304" y="4474"/>
                  <a:pt x="5295" y="4468"/>
                </a:cubicBezTo>
                <a:cubicBezTo>
                  <a:pt x="5290" y="4465"/>
                  <a:pt x="5286" y="4459"/>
                  <a:pt x="5281" y="4467"/>
                </a:cubicBezTo>
                <a:cubicBezTo>
                  <a:pt x="5277" y="4473"/>
                  <a:pt x="5282" y="4480"/>
                  <a:pt x="5287" y="4481"/>
                </a:cubicBezTo>
                <a:cubicBezTo>
                  <a:pt x="5306" y="4485"/>
                  <a:pt x="5321" y="4501"/>
                  <a:pt x="5341" y="4501"/>
                </a:cubicBezTo>
                <a:cubicBezTo>
                  <a:pt x="5364" y="4502"/>
                  <a:pt x="5371" y="4512"/>
                  <a:pt x="5361" y="4532"/>
                </a:cubicBezTo>
                <a:cubicBezTo>
                  <a:pt x="5358" y="4537"/>
                  <a:pt x="5356" y="4542"/>
                  <a:pt x="5353" y="4548"/>
                </a:cubicBezTo>
                <a:cubicBezTo>
                  <a:pt x="5348" y="4559"/>
                  <a:pt x="5350" y="4569"/>
                  <a:pt x="5359" y="4576"/>
                </a:cubicBezTo>
                <a:cubicBezTo>
                  <a:pt x="5369" y="4585"/>
                  <a:pt x="5373" y="4573"/>
                  <a:pt x="5379" y="4567"/>
                </a:cubicBezTo>
                <a:cubicBezTo>
                  <a:pt x="5386" y="4560"/>
                  <a:pt x="5400" y="4557"/>
                  <a:pt x="5403" y="4566"/>
                </a:cubicBezTo>
                <a:cubicBezTo>
                  <a:pt x="5412" y="4588"/>
                  <a:pt x="5439" y="4600"/>
                  <a:pt x="5437" y="4628"/>
                </a:cubicBezTo>
                <a:cubicBezTo>
                  <a:pt x="5454" y="4622"/>
                  <a:pt x="5461" y="4602"/>
                  <a:pt x="5481" y="4607"/>
                </a:cubicBezTo>
                <a:cubicBezTo>
                  <a:pt x="5504" y="4612"/>
                  <a:pt x="5512" y="4591"/>
                  <a:pt x="5518" y="4577"/>
                </a:cubicBezTo>
                <a:cubicBezTo>
                  <a:pt x="5524" y="4562"/>
                  <a:pt x="5507" y="4557"/>
                  <a:pt x="5495" y="4554"/>
                </a:cubicBezTo>
                <a:cubicBezTo>
                  <a:pt x="5490" y="4552"/>
                  <a:pt x="5487" y="4549"/>
                  <a:pt x="5486" y="4544"/>
                </a:cubicBezTo>
                <a:cubicBezTo>
                  <a:pt x="5482" y="4515"/>
                  <a:pt x="5453" y="4504"/>
                  <a:pt x="5439" y="4484"/>
                </a:cubicBezTo>
                <a:cubicBezTo>
                  <a:pt x="5435" y="4479"/>
                  <a:pt x="5426" y="4475"/>
                  <a:pt x="5423" y="4479"/>
                </a:cubicBezTo>
                <a:cubicBezTo>
                  <a:pt x="5413" y="4493"/>
                  <a:pt x="5403" y="4486"/>
                  <a:pt x="5399" y="4478"/>
                </a:cubicBezTo>
                <a:cubicBezTo>
                  <a:pt x="5393" y="4463"/>
                  <a:pt x="5413" y="4452"/>
                  <a:pt x="5408" y="4436"/>
                </a:cubicBezTo>
                <a:cubicBezTo>
                  <a:pt x="5418" y="4437"/>
                  <a:pt x="5423" y="4446"/>
                  <a:pt x="5432" y="4457"/>
                </a:cubicBezTo>
                <a:cubicBezTo>
                  <a:pt x="5428" y="4424"/>
                  <a:pt x="5458" y="4431"/>
                  <a:pt x="5468" y="4416"/>
                </a:cubicBezTo>
                <a:cubicBezTo>
                  <a:pt x="5468" y="4429"/>
                  <a:pt x="5472" y="4438"/>
                  <a:pt x="5478" y="4448"/>
                </a:cubicBezTo>
                <a:cubicBezTo>
                  <a:pt x="5483" y="4457"/>
                  <a:pt x="5489" y="4463"/>
                  <a:pt x="5497" y="4451"/>
                </a:cubicBezTo>
                <a:cubicBezTo>
                  <a:pt x="5512" y="4429"/>
                  <a:pt x="5525" y="4437"/>
                  <a:pt x="5538" y="4453"/>
                </a:cubicBezTo>
                <a:cubicBezTo>
                  <a:pt x="5548" y="4466"/>
                  <a:pt x="5554" y="4463"/>
                  <a:pt x="5555" y="4449"/>
                </a:cubicBezTo>
                <a:cubicBezTo>
                  <a:pt x="5557" y="4435"/>
                  <a:pt x="5568" y="4436"/>
                  <a:pt x="5576" y="4432"/>
                </a:cubicBezTo>
                <a:cubicBezTo>
                  <a:pt x="5580" y="4431"/>
                  <a:pt x="5584" y="4428"/>
                  <a:pt x="5586" y="4433"/>
                </a:cubicBezTo>
                <a:cubicBezTo>
                  <a:pt x="5588" y="4436"/>
                  <a:pt x="5589" y="4441"/>
                  <a:pt x="5586" y="4444"/>
                </a:cubicBezTo>
                <a:cubicBezTo>
                  <a:pt x="5560" y="4460"/>
                  <a:pt x="5566" y="4488"/>
                  <a:pt x="5563" y="4512"/>
                </a:cubicBezTo>
                <a:cubicBezTo>
                  <a:pt x="5560" y="4539"/>
                  <a:pt x="5572" y="4541"/>
                  <a:pt x="5599" y="4537"/>
                </a:cubicBezTo>
                <a:cubicBezTo>
                  <a:pt x="5627" y="4533"/>
                  <a:pt x="5618" y="4515"/>
                  <a:pt x="5619" y="4499"/>
                </a:cubicBezTo>
                <a:cubicBezTo>
                  <a:pt x="5639" y="4518"/>
                  <a:pt x="5654" y="4516"/>
                  <a:pt x="5651" y="4511"/>
                </a:cubicBezTo>
                <a:cubicBezTo>
                  <a:pt x="5637" y="4488"/>
                  <a:pt x="5677" y="4451"/>
                  <a:pt x="5631" y="4439"/>
                </a:cubicBezTo>
                <a:cubicBezTo>
                  <a:pt x="5626" y="4438"/>
                  <a:pt x="5622" y="4425"/>
                  <a:pt x="5622" y="4419"/>
                </a:cubicBezTo>
                <a:cubicBezTo>
                  <a:pt x="5624" y="4400"/>
                  <a:pt x="5628" y="4382"/>
                  <a:pt x="5631" y="4363"/>
                </a:cubicBezTo>
                <a:cubicBezTo>
                  <a:pt x="5642" y="4370"/>
                  <a:pt x="5636" y="4376"/>
                  <a:pt x="5636" y="4383"/>
                </a:cubicBezTo>
                <a:cubicBezTo>
                  <a:pt x="5635" y="4401"/>
                  <a:pt x="5663" y="4422"/>
                  <a:pt x="5676" y="4411"/>
                </a:cubicBezTo>
                <a:cubicBezTo>
                  <a:pt x="5684" y="4404"/>
                  <a:pt x="5690" y="4405"/>
                  <a:pt x="5697" y="4407"/>
                </a:cubicBezTo>
                <a:cubicBezTo>
                  <a:pt x="5722" y="4412"/>
                  <a:pt x="5739" y="4407"/>
                  <a:pt x="5737" y="4375"/>
                </a:cubicBezTo>
                <a:cubicBezTo>
                  <a:pt x="5747" y="4381"/>
                  <a:pt x="5748" y="4392"/>
                  <a:pt x="5758" y="4394"/>
                </a:cubicBezTo>
                <a:cubicBezTo>
                  <a:pt x="5766" y="4396"/>
                  <a:pt x="5778" y="4394"/>
                  <a:pt x="5774" y="4386"/>
                </a:cubicBezTo>
                <a:cubicBezTo>
                  <a:pt x="5764" y="4367"/>
                  <a:pt x="5761" y="4338"/>
                  <a:pt x="5747" y="4331"/>
                </a:cubicBezTo>
                <a:cubicBezTo>
                  <a:pt x="5724" y="4320"/>
                  <a:pt x="5725" y="4304"/>
                  <a:pt x="5718" y="4283"/>
                </a:cubicBezTo>
                <a:cubicBezTo>
                  <a:pt x="5727" y="4289"/>
                  <a:pt x="5732" y="4292"/>
                  <a:pt x="5736" y="4296"/>
                </a:cubicBezTo>
                <a:cubicBezTo>
                  <a:pt x="5740" y="4300"/>
                  <a:pt x="5743" y="4307"/>
                  <a:pt x="5750" y="4302"/>
                </a:cubicBezTo>
                <a:cubicBezTo>
                  <a:pt x="5755" y="4298"/>
                  <a:pt x="5754" y="4291"/>
                  <a:pt x="5751" y="4286"/>
                </a:cubicBezTo>
                <a:cubicBezTo>
                  <a:pt x="5748" y="4281"/>
                  <a:pt x="5743" y="4274"/>
                  <a:pt x="5739" y="4274"/>
                </a:cubicBezTo>
                <a:cubicBezTo>
                  <a:pt x="5716" y="4270"/>
                  <a:pt x="5723" y="4257"/>
                  <a:pt x="5728" y="4244"/>
                </a:cubicBezTo>
                <a:cubicBezTo>
                  <a:pt x="5730" y="4235"/>
                  <a:pt x="5728" y="4220"/>
                  <a:pt x="5720" y="4226"/>
                </a:cubicBezTo>
                <a:cubicBezTo>
                  <a:pt x="5691" y="4247"/>
                  <a:pt x="5673" y="4221"/>
                  <a:pt x="5654" y="4211"/>
                </a:cubicBezTo>
                <a:cubicBezTo>
                  <a:pt x="5646" y="4207"/>
                  <a:pt x="5621" y="4206"/>
                  <a:pt x="5628" y="4195"/>
                </a:cubicBezTo>
                <a:cubicBezTo>
                  <a:pt x="5641" y="4176"/>
                  <a:pt x="5646" y="4206"/>
                  <a:pt x="5658" y="4207"/>
                </a:cubicBezTo>
                <a:cubicBezTo>
                  <a:pt x="5665" y="4208"/>
                  <a:pt x="5672" y="4216"/>
                  <a:pt x="5679" y="4209"/>
                </a:cubicBezTo>
                <a:cubicBezTo>
                  <a:pt x="5687" y="4202"/>
                  <a:pt x="5681" y="4195"/>
                  <a:pt x="5677" y="4189"/>
                </a:cubicBezTo>
                <a:cubicBezTo>
                  <a:pt x="5664" y="4168"/>
                  <a:pt x="5661" y="4143"/>
                  <a:pt x="5643" y="4126"/>
                </a:cubicBezTo>
                <a:cubicBezTo>
                  <a:pt x="5628" y="4112"/>
                  <a:pt x="5630" y="4097"/>
                  <a:pt x="5645" y="4084"/>
                </a:cubicBezTo>
                <a:cubicBezTo>
                  <a:pt x="5657" y="4074"/>
                  <a:pt x="5665" y="4067"/>
                  <a:pt x="5642" y="4060"/>
                </a:cubicBezTo>
                <a:cubicBezTo>
                  <a:pt x="5634" y="4058"/>
                  <a:pt x="5623" y="4049"/>
                  <a:pt x="5620" y="4045"/>
                </a:cubicBezTo>
                <a:cubicBezTo>
                  <a:pt x="5607" y="4019"/>
                  <a:pt x="5609" y="4018"/>
                  <a:pt x="5583" y="4020"/>
                </a:cubicBezTo>
                <a:cubicBezTo>
                  <a:pt x="5566" y="4021"/>
                  <a:pt x="5566" y="4016"/>
                  <a:pt x="5572" y="4002"/>
                </a:cubicBezTo>
                <a:cubicBezTo>
                  <a:pt x="5576" y="3991"/>
                  <a:pt x="5581" y="3987"/>
                  <a:pt x="5592" y="3986"/>
                </a:cubicBezTo>
                <a:cubicBezTo>
                  <a:pt x="5615" y="3986"/>
                  <a:pt x="5615" y="3949"/>
                  <a:pt x="5643" y="3955"/>
                </a:cubicBezTo>
                <a:cubicBezTo>
                  <a:pt x="5642" y="3950"/>
                  <a:pt x="5643" y="3945"/>
                  <a:pt x="5641" y="3941"/>
                </a:cubicBezTo>
                <a:cubicBezTo>
                  <a:pt x="5639" y="3935"/>
                  <a:pt x="5634" y="3929"/>
                  <a:pt x="5633" y="3923"/>
                </a:cubicBezTo>
                <a:cubicBezTo>
                  <a:pt x="5630" y="3903"/>
                  <a:pt x="5612" y="3905"/>
                  <a:pt x="5601" y="3902"/>
                </a:cubicBezTo>
                <a:cubicBezTo>
                  <a:pt x="5590" y="3899"/>
                  <a:pt x="5576" y="3908"/>
                  <a:pt x="5575" y="3924"/>
                </a:cubicBezTo>
                <a:cubicBezTo>
                  <a:pt x="5574" y="3935"/>
                  <a:pt x="5568" y="3942"/>
                  <a:pt x="5564" y="3951"/>
                </a:cubicBezTo>
                <a:cubicBezTo>
                  <a:pt x="5563" y="3954"/>
                  <a:pt x="5564" y="3965"/>
                  <a:pt x="5558" y="3958"/>
                </a:cubicBezTo>
                <a:cubicBezTo>
                  <a:pt x="5537" y="3935"/>
                  <a:pt x="5514" y="3984"/>
                  <a:pt x="5494" y="3954"/>
                </a:cubicBezTo>
                <a:cubicBezTo>
                  <a:pt x="5493" y="3952"/>
                  <a:pt x="5491" y="3962"/>
                  <a:pt x="5488" y="3965"/>
                </a:cubicBezTo>
                <a:cubicBezTo>
                  <a:pt x="5482" y="3974"/>
                  <a:pt x="5471" y="3972"/>
                  <a:pt x="5463" y="3972"/>
                </a:cubicBezTo>
                <a:cubicBezTo>
                  <a:pt x="5458" y="3972"/>
                  <a:pt x="5450" y="3966"/>
                  <a:pt x="5450" y="3958"/>
                </a:cubicBezTo>
                <a:cubicBezTo>
                  <a:pt x="5450" y="3946"/>
                  <a:pt x="5461" y="3946"/>
                  <a:pt x="5465" y="3942"/>
                </a:cubicBezTo>
                <a:cubicBezTo>
                  <a:pt x="5471" y="3935"/>
                  <a:pt x="5507" y="3941"/>
                  <a:pt x="5480" y="3916"/>
                </a:cubicBezTo>
                <a:cubicBezTo>
                  <a:pt x="5476" y="3913"/>
                  <a:pt x="5482" y="3910"/>
                  <a:pt x="5484" y="3906"/>
                </a:cubicBezTo>
                <a:cubicBezTo>
                  <a:pt x="5498" y="3884"/>
                  <a:pt x="5493" y="3873"/>
                  <a:pt x="5466" y="3871"/>
                </a:cubicBezTo>
                <a:cubicBezTo>
                  <a:pt x="5458" y="3870"/>
                  <a:pt x="5450" y="3871"/>
                  <a:pt x="5442" y="3871"/>
                </a:cubicBezTo>
                <a:cubicBezTo>
                  <a:pt x="5469" y="3864"/>
                  <a:pt x="5489" y="3856"/>
                  <a:pt x="5459" y="3825"/>
                </a:cubicBezTo>
                <a:cubicBezTo>
                  <a:pt x="5467" y="3823"/>
                  <a:pt x="5473" y="3822"/>
                  <a:pt x="5478" y="3821"/>
                </a:cubicBezTo>
                <a:cubicBezTo>
                  <a:pt x="5523" y="3775"/>
                  <a:pt x="5523" y="3775"/>
                  <a:pt x="5523" y="3775"/>
                </a:cubicBezTo>
                <a:cubicBezTo>
                  <a:pt x="5556" y="3779"/>
                  <a:pt x="5547" y="3754"/>
                  <a:pt x="5548" y="3737"/>
                </a:cubicBezTo>
                <a:cubicBezTo>
                  <a:pt x="5549" y="3730"/>
                  <a:pt x="5547" y="3721"/>
                  <a:pt x="5557" y="3723"/>
                </a:cubicBezTo>
                <a:cubicBezTo>
                  <a:pt x="5565" y="3724"/>
                  <a:pt x="5572" y="3731"/>
                  <a:pt x="5567" y="3740"/>
                </a:cubicBezTo>
                <a:cubicBezTo>
                  <a:pt x="5562" y="3751"/>
                  <a:pt x="5564" y="3760"/>
                  <a:pt x="5571" y="3767"/>
                </a:cubicBezTo>
                <a:cubicBezTo>
                  <a:pt x="5581" y="3777"/>
                  <a:pt x="5587" y="3789"/>
                  <a:pt x="5592" y="3802"/>
                </a:cubicBezTo>
                <a:cubicBezTo>
                  <a:pt x="5597" y="3815"/>
                  <a:pt x="5605" y="3809"/>
                  <a:pt x="5606" y="3802"/>
                </a:cubicBezTo>
                <a:cubicBezTo>
                  <a:pt x="5608" y="3785"/>
                  <a:pt x="5617" y="3788"/>
                  <a:pt x="5625" y="3794"/>
                </a:cubicBezTo>
                <a:cubicBezTo>
                  <a:pt x="5645" y="3807"/>
                  <a:pt x="5672" y="3799"/>
                  <a:pt x="5689" y="3819"/>
                </a:cubicBezTo>
                <a:cubicBezTo>
                  <a:pt x="5693" y="3823"/>
                  <a:pt x="5701" y="3822"/>
                  <a:pt x="5704" y="3816"/>
                </a:cubicBezTo>
                <a:cubicBezTo>
                  <a:pt x="5707" y="3810"/>
                  <a:pt x="5703" y="3805"/>
                  <a:pt x="5698" y="3801"/>
                </a:cubicBezTo>
                <a:cubicBezTo>
                  <a:pt x="5690" y="3795"/>
                  <a:pt x="5677" y="3796"/>
                  <a:pt x="5675" y="3785"/>
                </a:cubicBezTo>
                <a:cubicBezTo>
                  <a:pt x="5669" y="3756"/>
                  <a:pt x="5656" y="3778"/>
                  <a:pt x="5642" y="3783"/>
                </a:cubicBezTo>
                <a:cubicBezTo>
                  <a:pt x="5652" y="3770"/>
                  <a:pt x="5653" y="3760"/>
                  <a:pt x="5646" y="3748"/>
                </a:cubicBezTo>
                <a:cubicBezTo>
                  <a:pt x="5635" y="3731"/>
                  <a:pt x="5646" y="3727"/>
                  <a:pt x="5660" y="3729"/>
                </a:cubicBezTo>
                <a:cubicBezTo>
                  <a:pt x="5672" y="3731"/>
                  <a:pt x="5683" y="3735"/>
                  <a:pt x="5689" y="3720"/>
                </a:cubicBezTo>
                <a:cubicBezTo>
                  <a:pt x="5691" y="3716"/>
                  <a:pt x="5696" y="3717"/>
                  <a:pt x="5699" y="3720"/>
                </a:cubicBezTo>
                <a:cubicBezTo>
                  <a:pt x="5714" y="3740"/>
                  <a:pt x="5739" y="3747"/>
                  <a:pt x="5756" y="3766"/>
                </a:cubicBezTo>
                <a:cubicBezTo>
                  <a:pt x="5748" y="3775"/>
                  <a:pt x="5720" y="3780"/>
                  <a:pt x="5744" y="3795"/>
                </a:cubicBezTo>
                <a:cubicBezTo>
                  <a:pt x="5760" y="3806"/>
                  <a:pt x="5784" y="3800"/>
                  <a:pt x="5798" y="3818"/>
                </a:cubicBezTo>
                <a:cubicBezTo>
                  <a:pt x="5801" y="3821"/>
                  <a:pt x="5804" y="3816"/>
                  <a:pt x="5806" y="3812"/>
                </a:cubicBezTo>
                <a:cubicBezTo>
                  <a:pt x="5809" y="3804"/>
                  <a:pt x="5814" y="3797"/>
                  <a:pt x="5819" y="3790"/>
                </a:cubicBezTo>
                <a:cubicBezTo>
                  <a:pt x="5826" y="3778"/>
                  <a:pt x="5818" y="3759"/>
                  <a:pt x="5823" y="3757"/>
                </a:cubicBezTo>
                <a:cubicBezTo>
                  <a:pt x="5843" y="3747"/>
                  <a:pt x="5842" y="3735"/>
                  <a:pt x="5836" y="3719"/>
                </a:cubicBezTo>
                <a:cubicBezTo>
                  <a:pt x="5830" y="3700"/>
                  <a:pt x="5814" y="3696"/>
                  <a:pt x="5797" y="3696"/>
                </a:cubicBezTo>
                <a:cubicBezTo>
                  <a:pt x="5802" y="3686"/>
                  <a:pt x="5824" y="3685"/>
                  <a:pt x="5815" y="3671"/>
                </a:cubicBezTo>
                <a:cubicBezTo>
                  <a:pt x="5807" y="3659"/>
                  <a:pt x="5790" y="3661"/>
                  <a:pt x="5780" y="3673"/>
                </a:cubicBezTo>
                <a:cubicBezTo>
                  <a:pt x="5773" y="3682"/>
                  <a:pt x="5764" y="3682"/>
                  <a:pt x="5757" y="3678"/>
                </a:cubicBezTo>
                <a:cubicBezTo>
                  <a:pt x="5747" y="3673"/>
                  <a:pt x="5740" y="3658"/>
                  <a:pt x="5744" y="3651"/>
                </a:cubicBezTo>
                <a:cubicBezTo>
                  <a:pt x="5755" y="3623"/>
                  <a:pt x="5729" y="3618"/>
                  <a:pt x="5718" y="3617"/>
                </a:cubicBezTo>
                <a:cubicBezTo>
                  <a:pt x="5706" y="3616"/>
                  <a:pt x="5683" y="3620"/>
                  <a:pt x="5686" y="3645"/>
                </a:cubicBezTo>
                <a:cubicBezTo>
                  <a:pt x="5687" y="3652"/>
                  <a:pt x="5683" y="3654"/>
                  <a:pt x="5678" y="3654"/>
                </a:cubicBezTo>
                <a:cubicBezTo>
                  <a:pt x="5672" y="3653"/>
                  <a:pt x="5671" y="3649"/>
                  <a:pt x="5671" y="3643"/>
                </a:cubicBezTo>
                <a:cubicBezTo>
                  <a:pt x="5672" y="3622"/>
                  <a:pt x="5685" y="3601"/>
                  <a:pt x="5671" y="3579"/>
                </a:cubicBezTo>
                <a:cubicBezTo>
                  <a:pt x="5668" y="3574"/>
                  <a:pt x="5677" y="3576"/>
                  <a:pt x="5678" y="3574"/>
                </a:cubicBezTo>
                <a:cubicBezTo>
                  <a:pt x="5689" y="3559"/>
                  <a:pt x="5717" y="3570"/>
                  <a:pt x="5722" y="3549"/>
                </a:cubicBezTo>
                <a:cubicBezTo>
                  <a:pt x="5727" y="3530"/>
                  <a:pt x="5736" y="3508"/>
                  <a:pt x="5710" y="3492"/>
                </a:cubicBezTo>
                <a:cubicBezTo>
                  <a:pt x="5733" y="3493"/>
                  <a:pt x="5752" y="3494"/>
                  <a:pt x="5775" y="3496"/>
                </a:cubicBezTo>
                <a:cubicBezTo>
                  <a:pt x="5764" y="3472"/>
                  <a:pt x="5759" y="3451"/>
                  <a:pt x="5772" y="3430"/>
                </a:cubicBezTo>
                <a:cubicBezTo>
                  <a:pt x="5774" y="3428"/>
                  <a:pt x="5773" y="3424"/>
                  <a:pt x="5772" y="3422"/>
                </a:cubicBezTo>
                <a:cubicBezTo>
                  <a:pt x="5750" y="3383"/>
                  <a:pt x="5733" y="3339"/>
                  <a:pt x="5682" y="3327"/>
                </a:cubicBezTo>
                <a:cubicBezTo>
                  <a:pt x="5659" y="3321"/>
                  <a:pt x="5654" y="3291"/>
                  <a:pt x="5673" y="3275"/>
                </a:cubicBezTo>
                <a:cubicBezTo>
                  <a:pt x="5682" y="3268"/>
                  <a:pt x="5681" y="3264"/>
                  <a:pt x="5677" y="3256"/>
                </a:cubicBezTo>
                <a:cubicBezTo>
                  <a:pt x="5664" y="3231"/>
                  <a:pt x="5683" y="3228"/>
                  <a:pt x="5700" y="3222"/>
                </a:cubicBezTo>
                <a:cubicBezTo>
                  <a:pt x="5721" y="3215"/>
                  <a:pt x="5722" y="3229"/>
                  <a:pt x="5726" y="3241"/>
                </a:cubicBezTo>
                <a:cubicBezTo>
                  <a:pt x="5729" y="3254"/>
                  <a:pt x="5734" y="3265"/>
                  <a:pt x="5749" y="3257"/>
                </a:cubicBezTo>
                <a:cubicBezTo>
                  <a:pt x="5762" y="3251"/>
                  <a:pt x="5780" y="3249"/>
                  <a:pt x="5788" y="3242"/>
                </a:cubicBezTo>
                <a:cubicBezTo>
                  <a:pt x="5805" y="3228"/>
                  <a:pt x="5802" y="3196"/>
                  <a:pt x="5829" y="3186"/>
                </a:cubicBezTo>
                <a:cubicBezTo>
                  <a:pt x="5816" y="3165"/>
                  <a:pt x="5836" y="3152"/>
                  <a:pt x="5845" y="3142"/>
                </a:cubicBezTo>
                <a:cubicBezTo>
                  <a:pt x="5859" y="3125"/>
                  <a:pt x="5863" y="3109"/>
                  <a:pt x="5850" y="3096"/>
                </a:cubicBezTo>
                <a:cubicBezTo>
                  <a:pt x="5837" y="3081"/>
                  <a:pt x="5821" y="3060"/>
                  <a:pt x="5794" y="3077"/>
                </a:cubicBezTo>
                <a:cubicBezTo>
                  <a:pt x="5791" y="3080"/>
                  <a:pt x="5783" y="3082"/>
                  <a:pt x="5781" y="3080"/>
                </a:cubicBezTo>
                <a:cubicBezTo>
                  <a:pt x="5759" y="3061"/>
                  <a:pt x="5753" y="3077"/>
                  <a:pt x="5749" y="3096"/>
                </a:cubicBezTo>
                <a:cubicBezTo>
                  <a:pt x="5737" y="3088"/>
                  <a:pt x="5728" y="3081"/>
                  <a:pt x="5736" y="3067"/>
                </a:cubicBezTo>
                <a:cubicBezTo>
                  <a:pt x="5740" y="3060"/>
                  <a:pt x="5743" y="3054"/>
                  <a:pt x="5754" y="3055"/>
                </a:cubicBezTo>
                <a:cubicBezTo>
                  <a:pt x="5767" y="3057"/>
                  <a:pt x="5787" y="3059"/>
                  <a:pt x="5792" y="3052"/>
                </a:cubicBezTo>
                <a:cubicBezTo>
                  <a:pt x="5802" y="3038"/>
                  <a:pt x="5789" y="3023"/>
                  <a:pt x="5779" y="3010"/>
                </a:cubicBezTo>
                <a:cubicBezTo>
                  <a:pt x="5778" y="3008"/>
                  <a:pt x="5776" y="3006"/>
                  <a:pt x="5775" y="3003"/>
                </a:cubicBezTo>
                <a:cubicBezTo>
                  <a:pt x="5760" y="2977"/>
                  <a:pt x="5763" y="2969"/>
                  <a:pt x="5792" y="2967"/>
                </a:cubicBezTo>
                <a:cubicBezTo>
                  <a:pt x="5834" y="2962"/>
                  <a:pt x="5843" y="2969"/>
                  <a:pt x="5850" y="3007"/>
                </a:cubicBezTo>
                <a:cubicBezTo>
                  <a:pt x="5852" y="3019"/>
                  <a:pt x="5854" y="3040"/>
                  <a:pt x="5867" y="3039"/>
                </a:cubicBezTo>
                <a:cubicBezTo>
                  <a:pt x="5883" y="3037"/>
                  <a:pt x="5883" y="3017"/>
                  <a:pt x="5881" y="3002"/>
                </a:cubicBezTo>
                <a:cubicBezTo>
                  <a:pt x="5880" y="2998"/>
                  <a:pt x="5873" y="2991"/>
                  <a:pt x="5880" y="2991"/>
                </a:cubicBezTo>
                <a:cubicBezTo>
                  <a:pt x="5902" y="2991"/>
                  <a:pt x="5894" y="2980"/>
                  <a:pt x="5889" y="2971"/>
                </a:cubicBezTo>
                <a:cubicBezTo>
                  <a:pt x="5886" y="2965"/>
                  <a:pt x="5886" y="2963"/>
                  <a:pt x="5893" y="2963"/>
                </a:cubicBezTo>
                <a:cubicBezTo>
                  <a:pt x="5902" y="2962"/>
                  <a:pt x="5910" y="2961"/>
                  <a:pt x="5909" y="2950"/>
                </a:cubicBezTo>
                <a:cubicBezTo>
                  <a:pt x="5908" y="2940"/>
                  <a:pt x="5900" y="2935"/>
                  <a:pt x="5892" y="2932"/>
                </a:cubicBezTo>
                <a:cubicBezTo>
                  <a:pt x="5870" y="2925"/>
                  <a:pt x="5849" y="2913"/>
                  <a:pt x="5824" y="2923"/>
                </a:cubicBezTo>
                <a:cubicBezTo>
                  <a:pt x="5817" y="2926"/>
                  <a:pt x="5804" y="2925"/>
                  <a:pt x="5810" y="2914"/>
                </a:cubicBezTo>
                <a:cubicBezTo>
                  <a:pt x="5817" y="2904"/>
                  <a:pt x="5810" y="2893"/>
                  <a:pt x="5816" y="2885"/>
                </a:cubicBezTo>
                <a:cubicBezTo>
                  <a:pt x="5830" y="2865"/>
                  <a:pt x="5818" y="2861"/>
                  <a:pt x="5802" y="2860"/>
                </a:cubicBezTo>
                <a:cubicBezTo>
                  <a:pt x="5776" y="2859"/>
                  <a:pt x="5755" y="2857"/>
                  <a:pt x="5750" y="2823"/>
                </a:cubicBezTo>
                <a:cubicBezTo>
                  <a:pt x="5747" y="2805"/>
                  <a:pt x="5749" y="2788"/>
                  <a:pt x="5758" y="2780"/>
                </a:cubicBezTo>
                <a:cubicBezTo>
                  <a:pt x="5772" y="2770"/>
                  <a:pt x="5775" y="2758"/>
                  <a:pt x="5777" y="2744"/>
                </a:cubicBezTo>
                <a:cubicBezTo>
                  <a:pt x="5780" y="2727"/>
                  <a:pt x="5794" y="2718"/>
                  <a:pt x="5805" y="2729"/>
                </a:cubicBezTo>
                <a:cubicBezTo>
                  <a:pt x="5827" y="2748"/>
                  <a:pt x="5842" y="2741"/>
                  <a:pt x="5857" y="2724"/>
                </a:cubicBezTo>
                <a:cubicBezTo>
                  <a:pt x="5865" y="2731"/>
                  <a:pt x="5856" y="2746"/>
                  <a:pt x="5870" y="2745"/>
                </a:cubicBezTo>
                <a:cubicBezTo>
                  <a:pt x="5880" y="2745"/>
                  <a:pt x="5883" y="2734"/>
                  <a:pt x="5886" y="2726"/>
                </a:cubicBezTo>
                <a:cubicBezTo>
                  <a:pt x="5888" y="2721"/>
                  <a:pt x="5888" y="2715"/>
                  <a:pt x="5889" y="2709"/>
                </a:cubicBezTo>
                <a:cubicBezTo>
                  <a:pt x="5889" y="2703"/>
                  <a:pt x="5891" y="2696"/>
                  <a:pt x="5899" y="2700"/>
                </a:cubicBezTo>
                <a:cubicBezTo>
                  <a:pt x="5914" y="2709"/>
                  <a:pt x="5916" y="2698"/>
                  <a:pt x="5918" y="2689"/>
                </a:cubicBezTo>
                <a:cubicBezTo>
                  <a:pt x="5920" y="2675"/>
                  <a:pt x="5931" y="2665"/>
                  <a:pt x="5940" y="2667"/>
                </a:cubicBezTo>
                <a:cubicBezTo>
                  <a:pt x="5973" y="2674"/>
                  <a:pt x="5955" y="2654"/>
                  <a:pt x="5952" y="2646"/>
                </a:cubicBezTo>
                <a:cubicBezTo>
                  <a:pt x="5947" y="2633"/>
                  <a:pt x="5934" y="2622"/>
                  <a:pt x="5943" y="2608"/>
                </a:cubicBezTo>
                <a:cubicBezTo>
                  <a:pt x="5956" y="2589"/>
                  <a:pt x="5952" y="2578"/>
                  <a:pt x="5933" y="2570"/>
                </a:cubicBezTo>
                <a:cubicBezTo>
                  <a:pt x="5929" y="2568"/>
                  <a:pt x="5926" y="2565"/>
                  <a:pt x="5927" y="2561"/>
                </a:cubicBezTo>
                <a:cubicBezTo>
                  <a:pt x="5929" y="2555"/>
                  <a:pt x="5935" y="2558"/>
                  <a:pt x="5939" y="2556"/>
                </a:cubicBezTo>
                <a:cubicBezTo>
                  <a:pt x="5960" y="2548"/>
                  <a:pt x="5963" y="2574"/>
                  <a:pt x="5979" y="2579"/>
                </a:cubicBezTo>
                <a:cubicBezTo>
                  <a:pt x="5984" y="2561"/>
                  <a:pt x="5982" y="2543"/>
                  <a:pt x="5992" y="2527"/>
                </a:cubicBezTo>
                <a:cubicBezTo>
                  <a:pt x="5995" y="2531"/>
                  <a:pt x="5997" y="2534"/>
                  <a:pt x="6000" y="2537"/>
                </a:cubicBezTo>
                <a:cubicBezTo>
                  <a:pt x="6007" y="2543"/>
                  <a:pt x="6014" y="2556"/>
                  <a:pt x="6024" y="2547"/>
                </a:cubicBezTo>
                <a:cubicBezTo>
                  <a:pt x="6034" y="2538"/>
                  <a:pt x="6019" y="2532"/>
                  <a:pt x="6015" y="2524"/>
                </a:cubicBezTo>
                <a:close/>
                <a:moveTo>
                  <a:pt x="5583" y="1521"/>
                </a:moveTo>
                <a:cubicBezTo>
                  <a:pt x="5602" y="1539"/>
                  <a:pt x="5609" y="1566"/>
                  <a:pt x="5638" y="1563"/>
                </a:cubicBezTo>
                <a:cubicBezTo>
                  <a:pt x="5647" y="1563"/>
                  <a:pt x="5643" y="1576"/>
                  <a:pt x="5641" y="1583"/>
                </a:cubicBezTo>
                <a:cubicBezTo>
                  <a:pt x="5632" y="1608"/>
                  <a:pt x="5611" y="1619"/>
                  <a:pt x="5588" y="1629"/>
                </a:cubicBezTo>
                <a:cubicBezTo>
                  <a:pt x="5598" y="1614"/>
                  <a:pt x="5608" y="1599"/>
                  <a:pt x="5618" y="1584"/>
                </a:cubicBezTo>
                <a:cubicBezTo>
                  <a:pt x="5621" y="1579"/>
                  <a:pt x="5624" y="1574"/>
                  <a:pt x="5619" y="1568"/>
                </a:cubicBezTo>
                <a:cubicBezTo>
                  <a:pt x="5615" y="1564"/>
                  <a:pt x="5609" y="1565"/>
                  <a:pt x="5606" y="1568"/>
                </a:cubicBezTo>
                <a:cubicBezTo>
                  <a:pt x="5582" y="1586"/>
                  <a:pt x="5574" y="1565"/>
                  <a:pt x="5561" y="1549"/>
                </a:cubicBezTo>
                <a:cubicBezTo>
                  <a:pt x="5579" y="1551"/>
                  <a:pt x="5580" y="1537"/>
                  <a:pt x="5583" y="1521"/>
                </a:cubicBezTo>
                <a:close/>
                <a:moveTo>
                  <a:pt x="313" y="2993"/>
                </a:moveTo>
                <a:cubicBezTo>
                  <a:pt x="295" y="3000"/>
                  <a:pt x="278" y="3012"/>
                  <a:pt x="255" y="3010"/>
                </a:cubicBezTo>
                <a:cubicBezTo>
                  <a:pt x="263" y="3002"/>
                  <a:pt x="259" y="2985"/>
                  <a:pt x="281" y="2988"/>
                </a:cubicBezTo>
                <a:cubicBezTo>
                  <a:pt x="293" y="2989"/>
                  <a:pt x="297" y="2972"/>
                  <a:pt x="285" y="2965"/>
                </a:cubicBezTo>
                <a:cubicBezTo>
                  <a:pt x="258" y="2949"/>
                  <a:pt x="274" y="2933"/>
                  <a:pt x="284" y="2920"/>
                </a:cubicBezTo>
                <a:cubicBezTo>
                  <a:pt x="291" y="2912"/>
                  <a:pt x="290" y="2907"/>
                  <a:pt x="284" y="2901"/>
                </a:cubicBezTo>
                <a:cubicBezTo>
                  <a:pt x="262" y="2876"/>
                  <a:pt x="289" y="2875"/>
                  <a:pt x="300" y="2871"/>
                </a:cubicBezTo>
                <a:cubicBezTo>
                  <a:pt x="311" y="2867"/>
                  <a:pt x="322" y="2875"/>
                  <a:pt x="312" y="2886"/>
                </a:cubicBezTo>
                <a:cubicBezTo>
                  <a:pt x="295" y="2906"/>
                  <a:pt x="311" y="2930"/>
                  <a:pt x="300" y="2950"/>
                </a:cubicBezTo>
                <a:cubicBezTo>
                  <a:pt x="296" y="2956"/>
                  <a:pt x="304" y="2968"/>
                  <a:pt x="314" y="2972"/>
                </a:cubicBezTo>
                <a:cubicBezTo>
                  <a:pt x="334" y="2980"/>
                  <a:pt x="326" y="2987"/>
                  <a:pt x="313" y="2993"/>
                </a:cubicBezTo>
                <a:close/>
                <a:moveTo>
                  <a:pt x="352" y="2703"/>
                </a:moveTo>
                <a:cubicBezTo>
                  <a:pt x="360" y="2719"/>
                  <a:pt x="331" y="2754"/>
                  <a:pt x="317" y="2753"/>
                </a:cubicBezTo>
                <a:cubicBezTo>
                  <a:pt x="320" y="2702"/>
                  <a:pt x="331" y="2653"/>
                  <a:pt x="361" y="2607"/>
                </a:cubicBezTo>
                <a:cubicBezTo>
                  <a:pt x="370" y="2615"/>
                  <a:pt x="372" y="2629"/>
                  <a:pt x="389" y="2634"/>
                </a:cubicBezTo>
                <a:cubicBezTo>
                  <a:pt x="356" y="2651"/>
                  <a:pt x="334" y="2666"/>
                  <a:pt x="352" y="2703"/>
                </a:cubicBezTo>
                <a:close/>
                <a:moveTo>
                  <a:pt x="219" y="4408"/>
                </a:moveTo>
                <a:cubicBezTo>
                  <a:pt x="206" y="4411"/>
                  <a:pt x="191" y="4404"/>
                  <a:pt x="189" y="4397"/>
                </a:cubicBezTo>
                <a:cubicBezTo>
                  <a:pt x="187" y="4387"/>
                  <a:pt x="180" y="4382"/>
                  <a:pt x="177" y="4374"/>
                </a:cubicBezTo>
                <a:cubicBezTo>
                  <a:pt x="172" y="4360"/>
                  <a:pt x="168" y="4343"/>
                  <a:pt x="189" y="4336"/>
                </a:cubicBezTo>
                <a:cubicBezTo>
                  <a:pt x="201" y="4332"/>
                  <a:pt x="209" y="4325"/>
                  <a:pt x="213" y="4311"/>
                </a:cubicBezTo>
                <a:cubicBezTo>
                  <a:pt x="217" y="4341"/>
                  <a:pt x="221" y="4371"/>
                  <a:pt x="225" y="4401"/>
                </a:cubicBezTo>
                <a:cubicBezTo>
                  <a:pt x="226" y="4408"/>
                  <a:pt x="222" y="4407"/>
                  <a:pt x="219" y="4408"/>
                </a:cubicBezTo>
                <a:close/>
                <a:moveTo>
                  <a:pt x="526" y="3989"/>
                </a:moveTo>
                <a:cubicBezTo>
                  <a:pt x="515" y="4008"/>
                  <a:pt x="506" y="4029"/>
                  <a:pt x="479" y="4030"/>
                </a:cubicBezTo>
                <a:cubicBezTo>
                  <a:pt x="473" y="4030"/>
                  <a:pt x="468" y="4038"/>
                  <a:pt x="470" y="4046"/>
                </a:cubicBezTo>
                <a:cubicBezTo>
                  <a:pt x="458" y="4040"/>
                  <a:pt x="458" y="4019"/>
                  <a:pt x="436" y="4029"/>
                </a:cubicBezTo>
                <a:cubicBezTo>
                  <a:pt x="421" y="4035"/>
                  <a:pt x="405" y="4022"/>
                  <a:pt x="407" y="4003"/>
                </a:cubicBezTo>
                <a:cubicBezTo>
                  <a:pt x="409" y="3984"/>
                  <a:pt x="403" y="3977"/>
                  <a:pt x="385" y="3980"/>
                </a:cubicBezTo>
                <a:cubicBezTo>
                  <a:pt x="372" y="3983"/>
                  <a:pt x="365" y="3977"/>
                  <a:pt x="358" y="3968"/>
                </a:cubicBezTo>
                <a:cubicBezTo>
                  <a:pt x="345" y="3952"/>
                  <a:pt x="334" y="3937"/>
                  <a:pt x="308" y="3944"/>
                </a:cubicBezTo>
                <a:cubicBezTo>
                  <a:pt x="293" y="3948"/>
                  <a:pt x="292" y="3925"/>
                  <a:pt x="285" y="3913"/>
                </a:cubicBezTo>
                <a:cubicBezTo>
                  <a:pt x="304" y="3915"/>
                  <a:pt x="328" y="3896"/>
                  <a:pt x="340" y="3927"/>
                </a:cubicBezTo>
                <a:cubicBezTo>
                  <a:pt x="342" y="3933"/>
                  <a:pt x="351" y="3937"/>
                  <a:pt x="360" y="3934"/>
                </a:cubicBezTo>
                <a:cubicBezTo>
                  <a:pt x="366" y="3932"/>
                  <a:pt x="372" y="3924"/>
                  <a:pt x="370" y="3918"/>
                </a:cubicBezTo>
                <a:cubicBezTo>
                  <a:pt x="361" y="3895"/>
                  <a:pt x="377" y="3875"/>
                  <a:pt x="376" y="3849"/>
                </a:cubicBezTo>
                <a:cubicBezTo>
                  <a:pt x="389" y="3866"/>
                  <a:pt x="420" y="3866"/>
                  <a:pt x="406" y="3898"/>
                </a:cubicBezTo>
                <a:cubicBezTo>
                  <a:pt x="404" y="3904"/>
                  <a:pt x="413" y="3903"/>
                  <a:pt x="417" y="3902"/>
                </a:cubicBezTo>
                <a:cubicBezTo>
                  <a:pt x="435" y="3900"/>
                  <a:pt x="447" y="3903"/>
                  <a:pt x="446" y="3926"/>
                </a:cubicBezTo>
                <a:cubicBezTo>
                  <a:pt x="446" y="3942"/>
                  <a:pt x="455" y="3947"/>
                  <a:pt x="470" y="3939"/>
                </a:cubicBezTo>
                <a:cubicBezTo>
                  <a:pt x="488" y="3929"/>
                  <a:pt x="499" y="3932"/>
                  <a:pt x="498" y="3956"/>
                </a:cubicBezTo>
                <a:cubicBezTo>
                  <a:pt x="498" y="3971"/>
                  <a:pt x="503" y="3979"/>
                  <a:pt x="519" y="3974"/>
                </a:cubicBezTo>
                <a:cubicBezTo>
                  <a:pt x="524" y="3973"/>
                  <a:pt x="530" y="3974"/>
                  <a:pt x="532" y="3979"/>
                </a:cubicBezTo>
                <a:cubicBezTo>
                  <a:pt x="536" y="3985"/>
                  <a:pt x="529" y="3986"/>
                  <a:pt x="526" y="3989"/>
                </a:cubicBezTo>
                <a:close/>
                <a:moveTo>
                  <a:pt x="972" y="4700"/>
                </a:moveTo>
                <a:cubicBezTo>
                  <a:pt x="961" y="4700"/>
                  <a:pt x="949" y="4702"/>
                  <a:pt x="943" y="4688"/>
                </a:cubicBezTo>
                <a:cubicBezTo>
                  <a:pt x="938" y="4675"/>
                  <a:pt x="941" y="4666"/>
                  <a:pt x="951" y="4657"/>
                </a:cubicBezTo>
                <a:cubicBezTo>
                  <a:pt x="964" y="4646"/>
                  <a:pt x="966" y="4631"/>
                  <a:pt x="965" y="4613"/>
                </a:cubicBezTo>
                <a:cubicBezTo>
                  <a:pt x="968" y="4659"/>
                  <a:pt x="1000" y="4618"/>
                  <a:pt x="1013" y="4631"/>
                </a:cubicBezTo>
                <a:cubicBezTo>
                  <a:pt x="1027" y="4613"/>
                  <a:pt x="1042" y="4629"/>
                  <a:pt x="1059" y="4629"/>
                </a:cubicBezTo>
                <a:cubicBezTo>
                  <a:pt x="1034" y="4660"/>
                  <a:pt x="1022" y="4702"/>
                  <a:pt x="972" y="4700"/>
                </a:cubicBezTo>
                <a:close/>
                <a:moveTo>
                  <a:pt x="1759" y="4950"/>
                </a:moveTo>
                <a:cubicBezTo>
                  <a:pt x="1744" y="4954"/>
                  <a:pt x="1732" y="4960"/>
                  <a:pt x="1723" y="4973"/>
                </a:cubicBezTo>
                <a:cubicBezTo>
                  <a:pt x="1715" y="4984"/>
                  <a:pt x="1701" y="4997"/>
                  <a:pt x="1690" y="4986"/>
                </a:cubicBezTo>
                <a:cubicBezTo>
                  <a:pt x="1679" y="4976"/>
                  <a:pt x="1667" y="4959"/>
                  <a:pt x="1678" y="4940"/>
                </a:cubicBezTo>
                <a:cubicBezTo>
                  <a:pt x="1679" y="4937"/>
                  <a:pt x="1681" y="4935"/>
                  <a:pt x="1682" y="4932"/>
                </a:cubicBezTo>
                <a:cubicBezTo>
                  <a:pt x="1685" y="4925"/>
                  <a:pt x="1698" y="4920"/>
                  <a:pt x="1692" y="4910"/>
                </a:cubicBezTo>
                <a:cubicBezTo>
                  <a:pt x="1686" y="4901"/>
                  <a:pt x="1676" y="4905"/>
                  <a:pt x="1667" y="4906"/>
                </a:cubicBezTo>
                <a:cubicBezTo>
                  <a:pt x="1663" y="4906"/>
                  <a:pt x="1658" y="4906"/>
                  <a:pt x="1649" y="4906"/>
                </a:cubicBezTo>
                <a:cubicBezTo>
                  <a:pt x="1679" y="4895"/>
                  <a:pt x="1677" y="4893"/>
                  <a:pt x="1671" y="4859"/>
                </a:cubicBezTo>
                <a:cubicBezTo>
                  <a:pt x="1682" y="4866"/>
                  <a:pt x="1687" y="4873"/>
                  <a:pt x="1690" y="4884"/>
                </a:cubicBezTo>
                <a:cubicBezTo>
                  <a:pt x="1693" y="4897"/>
                  <a:pt x="1702" y="4909"/>
                  <a:pt x="1716" y="4912"/>
                </a:cubicBezTo>
                <a:cubicBezTo>
                  <a:pt x="1732" y="4917"/>
                  <a:pt x="1735" y="4900"/>
                  <a:pt x="1745" y="4893"/>
                </a:cubicBezTo>
                <a:cubicBezTo>
                  <a:pt x="1751" y="4888"/>
                  <a:pt x="1749" y="4873"/>
                  <a:pt x="1763" y="4876"/>
                </a:cubicBezTo>
                <a:cubicBezTo>
                  <a:pt x="1782" y="4880"/>
                  <a:pt x="1779" y="4891"/>
                  <a:pt x="1775" y="4904"/>
                </a:cubicBezTo>
                <a:cubicBezTo>
                  <a:pt x="1773" y="4908"/>
                  <a:pt x="1774" y="4914"/>
                  <a:pt x="1776" y="4918"/>
                </a:cubicBezTo>
                <a:cubicBezTo>
                  <a:pt x="1791" y="4940"/>
                  <a:pt x="1772" y="4946"/>
                  <a:pt x="1759" y="4950"/>
                </a:cubicBezTo>
                <a:close/>
                <a:moveTo>
                  <a:pt x="1828" y="4672"/>
                </a:moveTo>
                <a:cubicBezTo>
                  <a:pt x="1825" y="4684"/>
                  <a:pt x="1819" y="4675"/>
                  <a:pt x="1813" y="4674"/>
                </a:cubicBezTo>
                <a:cubicBezTo>
                  <a:pt x="1796" y="4672"/>
                  <a:pt x="1793" y="4688"/>
                  <a:pt x="1790" y="4698"/>
                </a:cubicBezTo>
                <a:cubicBezTo>
                  <a:pt x="1786" y="4715"/>
                  <a:pt x="1799" y="4708"/>
                  <a:pt x="1806" y="4707"/>
                </a:cubicBezTo>
                <a:cubicBezTo>
                  <a:pt x="1810" y="4707"/>
                  <a:pt x="1815" y="4706"/>
                  <a:pt x="1815" y="4711"/>
                </a:cubicBezTo>
                <a:cubicBezTo>
                  <a:pt x="1815" y="4717"/>
                  <a:pt x="1815" y="4724"/>
                  <a:pt x="1811" y="4728"/>
                </a:cubicBezTo>
                <a:cubicBezTo>
                  <a:pt x="1794" y="4745"/>
                  <a:pt x="1787" y="4752"/>
                  <a:pt x="1781" y="4773"/>
                </a:cubicBezTo>
                <a:cubicBezTo>
                  <a:pt x="1779" y="4781"/>
                  <a:pt x="1775" y="4780"/>
                  <a:pt x="1769" y="4779"/>
                </a:cubicBezTo>
                <a:cubicBezTo>
                  <a:pt x="1735" y="4775"/>
                  <a:pt x="1718" y="4752"/>
                  <a:pt x="1719" y="4711"/>
                </a:cubicBezTo>
                <a:cubicBezTo>
                  <a:pt x="1723" y="4718"/>
                  <a:pt x="1724" y="4727"/>
                  <a:pt x="1734" y="4725"/>
                </a:cubicBezTo>
                <a:cubicBezTo>
                  <a:pt x="1743" y="4722"/>
                  <a:pt x="1751" y="4716"/>
                  <a:pt x="1750" y="4706"/>
                </a:cubicBezTo>
                <a:cubicBezTo>
                  <a:pt x="1749" y="4693"/>
                  <a:pt x="1753" y="4681"/>
                  <a:pt x="1758" y="4670"/>
                </a:cubicBezTo>
                <a:cubicBezTo>
                  <a:pt x="1765" y="4656"/>
                  <a:pt x="1773" y="4643"/>
                  <a:pt x="1791" y="4657"/>
                </a:cubicBezTo>
                <a:cubicBezTo>
                  <a:pt x="1798" y="4662"/>
                  <a:pt x="1805" y="4664"/>
                  <a:pt x="1813" y="4657"/>
                </a:cubicBezTo>
                <a:cubicBezTo>
                  <a:pt x="1817" y="4653"/>
                  <a:pt x="1820" y="4643"/>
                  <a:pt x="1828" y="4653"/>
                </a:cubicBezTo>
                <a:cubicBezTo>
                  <a:pt x="1833" y="4659"/>
                  <a:pt x="1831" y="4666"/>
                  <a:pt x="1828" y="4672"/>
                </a:cubicBezTo>
                <a:close/>
                <a:moveTo>
                  <a:pt x="2112" y="449"/>
                </a:moveTo>
                <a:cubicBezTo>
                  <a:pt x="2114" y="442"/>
                  <a:pt x="2119" y="435"/>
                  <a:pt x="2112" y="430"/>
                </a:cubicBezTo>
                <a:cubicBezTo>
                  <a:pt x="2105" y="425"/>
                  <a:pt x="2096" y="427"/>
                  <a:pt x="2089" y="429"/>
                </a:cubicBezTo>
                <a:cubicBezTo>
                  <a:pt x="2083" y="430"/>
                  <a:pt x="2087" y="437"/>
                  <a:pt x="2087" y="442"/>
                </a:cubicBezTo>
                <a:cubicBezTo>
                  <a:pt x="2079" y="442"/>
                  <a:pt x="2056" y="424"/>
                  <a:pt x="2057" y="418"/>
                </a:cubicBezTo>
                <a:cubicBezTo>
                  <a:pt x="2058" y="411"/>
                  <a:pt x="2064" y="407"/>
                  <a:pt x="2068" y="405"/>
                </a:cubicBezTo>
                <a:cubicBezTo>
                  <a:pt x="2074" y="402"/>
                  <a:pt x="2081" y="400"/>
                  <a:pt x="2086" y="394"/>
                </a:cubicBezTo>
                <a:cubicBezTo>
                  <a:pt x="2092" y="388"/>
                  <a:pt x="2095" y="397"/>
                  <a:pt x="2095" y="400"/>
                </a:cubicBezTo>
                <a:cubicBezTo>
                  <a:pt x="2098" y="410"/>
                  <a:pt x="2105" y="415"/>
                  <a:pt x="2113" y="420"/>
                </a:cubicBezTo>
                <a:cubicBezTo>
                  <a:pt x="2123" y="425"/>
                  <a:pt x="2124" y="437"/>
                  <a:pt x="2125" y="446"/>
                </a:cubicBezTo>
                <a:cubicBezTo>
                  <a:pt x="2126" y="453"/>
                  <a:pt x="2117" y="448"/>
                  <a:pt x="2112" y="449"/>
                </a:cubicBezTo>
                <a:close/>
                <a:moveTo>
                  <a:pt x="3115" y="4892"/>
                </a:moveTo>
                <a:cubicBezTo>
                  <a:pt x="3115" y="4903"/>
                  <a:pt x="3111" y="4914"/>
                  <a:pt x="3102" y="4920"/>
                </a:cubicBezTo>
                <a:cubicBezTo>
                  <a:pt x="3082" y="4935"/>
                  <a:pt x="3077" y="4955"/>
                  <a:pt x="3078" y="4979"/>
                </a:cubicBezTo>
                <a:cubicBezTo>
                  <a:pt x="3079" y="4988"/>
                  <a:pt x="3077" y="4999"/>
                  <a:pt x="3074" y="5007"/>
                </a:cubicBezTo>
                <a:cubicBezTo>
                  <a:pt x="3062" y="5036"/>
                  <a:pt x="3051" y="5065"/>
                  <a:pt x="3047" y="5096"/>
                </a:cubicBezTo>
                <a:cubicBezTo>
                  <a:pt x="3044" y="5110"/>
                  <a:pt x="3038" y="5116"/>
                  <a:pt x="3027" y="5102"/>
                </a:cubicBezTo>
                <a:cubicBezTo>
                  <a:pt x="3004" y="5070"/>
                  <a:pt x="2968" y="5049"/>
                  <a:pt x="2946" y="5019"/>
                </a:cubicBezTo>
                <a:cubicBezTo>
                  <a:pt x="2930" y="4996"/>
                  <a:pt x="2911" y="4968"/>
                  <a:pt x="2911" y="4936"/>
                </a:cubicBezTo>
                <a:cubicBezTo>
                  <a:pt x="2911" y="4927"/>
                  <a:pt x="2911" y="4921"/>
                  <a:pt x="2924" y="4924"/>
                </a:cubicBezTo>
                <a:cubicBezTo>
                  <a:pt x="2935" y="4926"/>
                  <a:pt x="2947" y="4926"/>
                  <a:pt x="2958" y="4911"/>
                </a:cubicBezTo>
                <a:cubicBezTo>
                  <a:pt x="2918" y="4924"/>
                  <a:pt x="2909" y="4890"/>
                  <a:pt x="2892" y="4870"/>
                </a:cubicBezTo>
                <a:cubicBezTo>
                  <a:pt x="2884" y="4860"/>
                  <a:pt x="2876" y="4848"/>
                  <a:pt x="2897" y="4835"/>
                </a:cubicBezTo>
                <a:cubicBezTo>
                  <a:pt x="2910" y="4827"/>
                  <a:pt x="2924" y="4810"/>
                  <a:pt x="2929" y="4788"/>
                </a:cubicBezTo>
                <a:cubicBezTo>
                  <a:pt x="2934" y="4767"/>
                  <a:pt x="2934" y="4763"/>
                  <a:pt x="2913" y="4769"/>
                </a:cubicBezTo>
                <a:cubicBezTo>
                  <a:pt x="2910" y="4769"/>
                  <a:pt x="2907" y="4768"/>
                  <a:pt x="2905" y="4767"/>
                </a:cubicBezTo>
                <a:cubicBezTo>
                  <a:pt x="2912" y="4736"/>
                  <a:pt x="2870" y="4716"/>
                  <a:pt x="2888" y="4681"/>
                </a:cubicBezTo>
                <a:cubicBezTo>
                  <a:pt x="2896" y="4664"/>
                  <a:pt x="2897" y="4645"/>
                  <a:pt x="2917" y="4634"/>
                </a:cubicBezTo>
                <a:cubicBezTo>
                  <a:pt x="2931" y="4627"/>
                  <a:pt x="2940" y="4612"/>
                  <a:pt x="2945" y="4596"/>
                </a:cubicBezTo>
                <a:cubicBezTo>
                  <a:pt x="2952" y="4577"/>
                  <a:pt x="2962" y="4563"/>
                  <a:pt x="2986" y="4556"/>
                </a:cubicBezTo>
                <a:cubicBezTo>
                  <a:pt x="3000" y="4552"/>
                  <a:pt x="3010" y="4532"/>
                  <a:pt x="3021" y="4518"/>
                </a:cubicBezTo>
                <a:cubicBezTo>
                  <a:pt x="3031" y="4506"/>
                  <a:pt x="3044" y="4502"/>
                  <a:pt x="3060" y="4502"/>
                </a:cubicBezTo>
                <a:cubicBezTo>
                  <a:pt x="3070" y="4503"/>
                  <a:pt x="3082" y="4502"/>
                  <a:pt x="3071" y="4518"/>
                </a:cubicBezTo>
                <a:cubicBezTo>
                  <a:pt x="3070" y="4520"/>
                  <a:pt x="3072" y="4526"/>
                  <a:pt x="3073" y="4526"/>
                </a:cubicBezTo>
                <a:cubicBezTo>
                  <a:pt x="3116" y="4537"/>
                  <a:pt x="3094" y="4572"/>
                  <a:pt x="3097" y="4596"/>
                </a:cubicBezTo>
                <a:cubicBezTo>
                  <a:pt x="3099" y="4613"/>
                  <a:pt x="3106" y="4634"/>
                  <a:pt x="3080" y="4646"/>
                </a:cubicBezTo>
                <a:cubicBezTo>
                  <a:pt x="3068" y="4651"/>
                  <a:pt x="3076" y="4678"/>
                  <a:pt x="3088" y="4677"/>
                </a:cubicBezTo>
                <a:cubicBezTo>
                  <a:pt x="3119" y="4675"/>
                  <a:pt x="3118" y="4699"/>
                  <a:pt x="3120" y="4715"/>
                </a:cubicBezTo>
                <a:cubicBezTo>
                  <a:pt x="3126" y="4774"/>
                  <a:pt x="3116" y="4833"/>
                  <a:pt x="3115" y="4892"/>
                </a:cubicBezTo>
                <a:close/>
                <a:moveTo>
                  <a:pt x="3811" y="4784"/>
                </a:moveTo>
                <a:cubicBezTo>
                  <a:pt x="3809" y="4793"/>
                  <a:pt x="3796" y="4791"/>
                  <a:pt x="3789" y="4795"/>
                </a:cubicBezTo>
                <a:cubicBezTo>
                  <a:pt x="3786" y="4797"/>
                  <a:pt x="3782" y="4797"/>
                  <a:pt x="3777" y="4798"/>
                </a:cubicBezTo>
                <a:cubicBezTo>
                  <a:pt x="3771" y="4785"/>
                  <a:pt x="3784" y="4779"/>
                  <a:pt x="3782" y="4768"/>
                </a:cubicBezTo>
                <a:cubicBezTo>
                  <a:pt x="3780" y="4768"/>
                  <a:pt x="3779" y="4766"/>
                  <a:pt x="3777" y="4766"/>
                </a:cubicBezTo>
                <a:cubicBezTo>
                  <a:pt x="3767" y="4765"/>
                  <a:pt x="3757" y="4791"/>
                  <a:pt x="3747" y="4770"/>
                </a:cubicBezTo>
                <a:cubicBezTo>
                  <a:pt x="3739" y="4754"/>
                  <a:pt x="3744" y="4734"/>
                  <a:pt x="3757" y="4722"/>
                </a:cubicBezTo>
                <a:cubicBezTo>
                  <a:pt x="3768" y="4711"/>
                  <a:pt x="3781" y="4722"/>
                  <a:pt x="3787" y="4732"/>
                </a:cubicBezTo>
                <a:cubicBezTo>
                  <a:pt x="3792" y="4739"/>
                  <a:pt x="3818" y="4748"/>
                  <a:pt x="3791" y="4761"/>
                </a:cubicBezTo>
                <a:cubicBezTo>
                  <a:pt x="3788" y="4762"/>
                  <a:pt x="3790" y="4768"/>
                  <a:pt x="3794" y="4769"/>
                </a:cubicBezTo>
                <a:cubicBezTo>
                  <a:pt x="3802" y="4773"/>
                  <a:pt x="3815" y="4772"/>
                  <a:pt x="3811" y="4784"/>
                </a:cubicBezTo>
                <a:close/>
                <a:moveTo>
                  <a:pt x="3834" y="790"/>
                </a:moveTo>
                <a:cubicBezTo>
                  <a:pt x="3828" y="791"/>
                  <a:pt x="3824" y="791"/>
                  <a:pt x="3826" y="783"/>
                </a:cubicBezTo>
                <a:cubicBezTo>
                  <a:pt x="3827" y="780"/>
                  <a:pt x="3823" y="779"/>
                  <a:pt x="3821" y="777"/>
                </a:cubicBezTo>
                <a:cubicBezTo>
                  <a:pt x="3815" y="774"/>
                  <a:pt x="3805" y="775"/>
                  <a:pt x="3805" y="764"/>
                </a:cubicBezTo>
                <a:cubicBezTo>
                  <a:pt x="3805" y="763"/>
                  <a:pt x="3803" y="763"/>
                  <a:pt x="3802" y="762"/>
                </a:cubicBezTo>
                <a:cubicBezTo>
                  <a:pt x="3787" y="772"/>
                  <a:pt x="3790" y="757"/>
                  <a:pt x="3786" y="751"/>
                </a:cubicBezTo>
                <a:cubicBezTo>
                  <a:pt x="3783" y="745"/>
                  <a:pt x="3782" y="739"/>
                  <a:pt x="3775" y="735"/>
                </a:cubicBezTo>
                <a:cubicBezTo>
                  <a:pt x="3772" y="734"/>
                  <a:pt x="3769" y="733"/>
                  <a:pt x="3772" y="728"/>
                </a:cubicBezTo>
                <a:cubicBezTo>
                  <a:pt x="3775" y="725"/>
                  <a:pt x="3779" y="725"/>
                  <a:pt x="3781" y="727"/>
                </a:cubicBezTo>
                <a:cubicBezTo>
                  <a:pt x="3791" y="740"/>
                  <a:pt x="3808" y="744"/>
                  <a:pt x="3818" y="758"/>
                </a:cubicBezTo>
                <a:cubicBezTo>
                  <a:pt x="3823" y="765"/>
                  <a:pt x="3834" y="769"/>
                  <a:pt x="3837" y="779"/>
                </a:cubicBezTo>
                <a:cubicBezTo>
                  <a:pt x="3838" y="783"/>
                  <a:pt x="3842" y="789"/>
                  <a:pt x="3834" y="790"/>
                </a:cubicBezTo>
                <a:close/>
                <a:moveTo>
                  <a:pt x="3850" y="771"/>
                </a:moveTo>
                <a:cubicBezTo>
                  <a:pt x="3844" y="774"/>
                  <a:pt x="3844" y="765"/>
                  <a:pt x="3844" y="760"/>
                </a:cubicBezTo>
                <a:cubicBezTo>
                  <a:pt x="3848" y="735"/>
                  <a:pt x="3847" y="734"/>
                  <a:pt x="3822" y="738"/>
                </a:cubicBezTo>
                <a:cubicBezTo>
                  <a:pt x="3820" y="738"/>
                  <a:pt x="3818" y="739"/>
                  <a:pt x="3816" y="739"/>
                </a:cubicBezTo>
                <a:cubicBezTo>
                  <a:pt x="3806" y="739"/>
                  <a:pt x="3799" y="736"/>
                  <a:pt x="3796" y="726"/>
                </a:cubicBezTo>
                <a:cubicBezTo>
                  <a:pt x="3793" y="719"/>
                  <a:pt x="3798" y="714"/>
                  <a:pt x="3804" y="714"/>
                </a:cubicBezTo>
                <a:cubicBezTo>
                  <a:pt x="3813" y="713"/>
                  <a:pt x="3824" y="703"/>
                  <a:pt x="3828" y="720"/>
                </a:cubicBezTo>
                <a:cubicBezTo>
                  <a:pt x="3829" y="725"/>
                  <a:pt x="3833" y="731"/>
                  <a:pt x="3838" y="722"/>
                </a:cubicBezTo>
                <a:cubicBezTo>
                  <a:pt x="3842" y="715"/>
                  <a:pt x="3862" y="720"/>
                  <a:pt x="3862" y="727"/>
                </a:cubicBezTo>
                <a:cubicBezTo>
                  <a:pt x="3861" y="745"/>
                  <a:pt x="3875" y="753"/>
                  <a:pt x="3885" y="764"/>
                </a:cubicBezTo>
                <a:cubicBezTo>
                  <a:pt x="3873" y="769"/>
                  <a:pt x="3861" y="763"/>
                  <a:pt x="3850" y="771"/>
                </a:cubicBezTo>
                <a:close/>
                <a:moveTo>
                  <a:pt x="3967" y="717"/>
                </a:moveTo>
                <a:cubicBezTo>
                  <a:pt x="3964" y="734"/>
                  <a:pt x="3950" y="742"/>
                  <a:pt x="3937" y="751"/>
                </a:cubicBezTo>
                <a:cubicBezTo>
                  <a:pt x="3930" y="755"/>
                  <a:pt x="3928" y="746"/>
                  <a:pt x="3925" y="742"/>
                </a:cubicBezTo>
                <a:cubicBezTo>
                  <a:pt x="3923" y="739"/>
                  <a:pt x="3928" y="732"/>
                  <a:pt x="3920" y="733"/>
                </a:cubicBezTo>
                <a:cubicBezTo>
                  <a:pt x="3914" y="733"/>
                  <a:pt x="3909" y="734"/>
                  <a:pt x="3906" y="741"/>
                </a:cubicBezTo>
                <a:cubicBezTo>
                  <a:pt x="3906" y="743"/>
                  <a:pt x="3904" y="745"/>
                  <a:pt x="3903" y="747"/>
                </a:cubicBezTo>
                <a:cubicBezTo>
                  <a:pt x="3902" y="738"/>
                  <a:pt x="3898" y="727"/>
                  <a:pt x="3901" y="722"/>
                </a:cubicBezTo>
                <a:cubicBezTo>
                  <a:pt x="3904" y="715"/>
                  <a:pt x="3895" y="706"/>
                  <a:pt x="3905" y="701"/>
                </a:cubicBezTo>
                <a:cubicBezTo>
                  <a:pt x="3907" y="700"/>
                  <a:pt x="3903" y="696"/>
                  <a:pt x="3898" y="696"/>
                </a:cubicBezTo>
                <a:cubicBezTo>
                  <a:pt x="3892" y="696"/>
                  <a:pt x="3882" y="678"/>
                  <a:pt x="3884" y="672"/>
                </a:cubicBezTo>
                <a:cubicBezTo>
                  <a:pt x="3885" y="671"/>
                  <a:pt x="3886" y="670"/>
                  <a:pt x="3887" y="670"/>
                </a:cubicBezTo>
                <a:cubicBezTo>
                  <a:pt x="3898" y="674"/>
                  <a:pt x="3894" y="665"/>
                  <a:pt x="3895" y="661"/>
                </a:cubicBezTo>
                <a:cubicBezTo>
                  <a:pt x="3897" y="654"/>
                  <a:pt x="3894" y="643"/>
                  <a:pt x="3906" y="643"/>
                </a:cubicBezTo>
                <a:cubicBezTo>
                  <a:pt x="3919" y="644"/>
                  <a:pt x="3927" y="655"/>
                  <a:pt x="3926" y="666"/>
                </a:cubicBezTo>
                <a:cubicBezTo>
                  <a:pt x="3925" y="674"/>
                  <a:pt x="3927" y="681"/>
                  <a:pt x="3939" y="678"/>
                </a:cubicBezTo>
                <a:cubicBezTo>
                  <a:pt x="3947" y="676"/>
                  <a:pt x="3951" y="678"/>
                  <a:pt x="3949" y="688"/>
                </a:cubicBezTo>
                <a:cubicBezTo>
                  <a:pt x="3948" y="696"/>
                  <a:pt x="3955" y="700"/>
                  <a:pt x="3960" y="701"/>
                </a:cubicBezTo>
                <a:cubicBezTo>
                  <a:pt x="3968" y="704"/>
                  <a:pt x="3969" y="711"/>
                  <a:pt x="3967" y="717"/>
                </a:cubicBezTo>
                <a:close/>
                <a:moveTo>
                  <a:pt x="4158" y="4190"/>
                </a:moveTo>
                <a:cubicBezTo>
                  <a:pt x="4149" y="4200"/>
                  <a:pt x="4138" y="4208"/>
                  <a:pt x="4127" y="4215"/>
                </a:cubicBezTo>
                <a:cubicBezTo>
                  <a:pt x="4116" y="4221"/>
                  <a:pt x="4099" y="4220"/>
                  <a:pt x="4111" y="4241"/>
                </a:cubicBezTo>
                <a:cubicBezTo>
                  <a:pt x="4114" y="4245"/>
                  <a:pt x="4104" y="4257"/>
                  <a:pt x="4096" y="4248"/>
                </a:cubicBezTo>
                <a:cubicBezTo>
                  <a:pt x="4086" y="4235"/>
                  <a:pt x="4072" y="4237"/>
                  <a:pt x="4057" y="4231"/>
                </a:cubicBezTo>
                <a:cubicBezTo>
                  <a:pt x="4063" y="4227"/>
                  <a:pt x="4065" y="4214"/>
                  <a:pt x="4073" y="4223"/>
                </a:cubicBezTo>
                <a:cubicBezTo>
                  <a:pt x="4088" y="4240"/>
                  <a:pt x="4089" y="4224"/>
                  <a:pt x="4094" y="4217"/>
                </a:cubicBezTo>
                <a:cubicBezTo>
                  <a:pt x="4100" y="4205"/>
                  <a:pt x="4101" y="4196"/>
                  <a:pt x="4084" y="4194"/>
                </a:cubicBezTo>
                <a:cubicBezTo>
                  <a:pt x="4075" y="4193"/>
                  <a:pt x="4074" y="4184"/>
                  <a:pt x="4075" y="4179"/>
                </a:cubicBezTo>
                <a:cubicBezTo>
                  <a:pt x="4075" y="4170"/>
                  <a:pt x="4086" y="4169"/>
                  <a:pt x="4091" y="4170"/>
                </a:cubicBezTo>
                <a:cubicBezTo>
                  <a:pt x="4115" y="4175"/>
                  <a:pt x="4130" y="4167"/>
                  <a:pt x="4128" y="4146"/>
                </a:cubicBezTo>
                <a:cubicBezTo>
                  <a:pt x="4127" y="4125"/>
                  <a:pt x="4138" y="4133"/>
                  <a:pt x="4145" y="4137"/>
                </a:cubicBezTo>
                <a:cubicBezTo>
                  <a:pt x="4162" y="4144"/>
                  <a:pt x="4170" y="4176"/>
                  <a:pt x="4158" y="4190"/>
                </a:cubicBezTo>
                <a:close/>
                <a:moveTo>
                  <a:pt x="4429" y="4308"/>
                </a:moveTo>
                <a:cubicBezTo>
                  <a:pt x="4428" y="4312"/>
                  <a:pt x="4382" y="4281"/>
                  <a:pt x="4381" y="4274"/>
                </a:cubicBezTo>
                <a:cubicBezTo>
                  <a:pt x="4381" y="4272"/>
                  <a:pt x="4382" y="4268"/>
                  <a:pt x="4383" y="4267"/>
                </a:cubicBezTo>
                <a:cubicBezTo>
                  <a:pt x="4388" y="4265"/>
                  <a:pt x="4392" y="4265"/>
                  <a:pt x="4395" y="4271"/>
                </a:cubicBezTo>
                <a:cubicBezTo>
                  <a:pt x="4402" y="4292"/>
                  <a:pt x="4410" y="4279"/>
                  <a:pt x="4415" y="4270"/>
                </a:cubicBezTo>
                <a:cubicBezTo>
                  <a:pt x="4419" y="4263"/>
                  <a:pt x="4420" y="4256"/>
                  <a:pt x="4431" y="4258"/>
                </a:cubicBezTo>
                <a:cubicBezTo>
                  <a:pt x="4434" y="4258"/>
                  <a:pt x="4440" y="4255"/>
                  <a:pt x="4440" y="4252"/>
                </a:cubicBezTo>
                <a:cubicBezTo>
                  <a:pt x="4443" y="4239"/>
                  <a:pt x="4426" y="4227"/>
                  <a:pt x="4441" y="4209"/>
                </a:cubicBezTo>
                <a:cubicBezTo>
                  <a:pt x="4448" y="4202"/>
                  <a:pt x="4424" y="4189"/>
                  <a:pt x="4410" y="4183"/>
                </a:cubicBezTo>
                <a:cubicBezTo>
                  <a:pt x="4429" y="4163"/>
                  <a:pt x="4446" y="4182"/>
                  <a:pt x="4464" y="4182"/>
                </a:cubicBezTo>
                <a:cubicBezTo>
                  <a:pt x="4472" y="4183"/>
                  <a:pt x="4468" y="4193"/>
                  <a:pt x="4467" y="4200"/>
                </a:cubicBezTo>
                <a:cubicBezTo>
                  <a:pt x="4464" y="4234"/>
                  <a:pt x="4456" y="4270"/>
                  <a:pt x="4491" y="4293"/>
                </a:cubicBezTo>
                <a:cubicBezTo>
                  <a:pt x="4470" y="4305"/>
                  <a:pt x="4444" y="4274"/>
                  <a:pt x="4429" y="4308"/>
                </a:cubicBezTo>
                <a:close/>
                <a:moveTo>
                  <a:pt x="4761" y="4229"/>
                </a:moveTo>
                <a:cubicBezTo>
                  <a:pt x="4760" y="4246"/>
                  <a:pt x="4754" y="4253"/>
                  <a:pt x="4737" y="4245"/>
                </a:cubicBezTo>
                <a:cubicBezTo>
                  <a:pt x="4727" y="4240"/>
                  <a:pt x="4715" y="4238"/>
                  <a:pt x="4706" y="4229"/>
                </a:cubicBezTo>
                <a:cubicBezTo>
                  <a:pt x="4700" y="4223"/>
                  <a:pt x="4691" y="4217"/>
                  <a:pt x="4682" y="4224"/>
                </a:cubicBezTo>
                <a:cubicBezTo>
                  <a:pt x="4704" y="4204"/>
                  <a:pt x="4704" y="4190"/>
                  <a:pt x="4681" y="4164"/>
                </a:cubicBezTo>
                <a:cubicBezTo>
                  <a:pt x="4673" y="4156"/>
                  <a:pt x="4670" y="4144"/>
                  <a:pt x="4675" y="4139"/>
                </a:cubicBezTo>
                <a:cubicBezTo>
                  <a:pt x="4680" y="4132"/>
                  <a:pt x="4694" y="4135"/>
                  <a:pt x="4700" y="4143"/>
                </a:cubicBezTo>
                <a:cubicBezTo>
                  <a:pt x="4715" y="4163"/>
                  <a:pt x="4738" y="4176"/>
                  <a:pt x="4752" y="4197"/>
                </a:cubicBezTo>
                <a:cubicBezTo>
                  <a:pt x="4760" y="4208"/>
                  <a:pt x="4762" y="4217"/>
                  <a:pt x="4761" y="4229"/>
                </a:cubicBezTo>
                <a:close/>
                <a:moveTo>
                  <a:pt x="5280" y="4206"/>
                </a:moveTo>
                <a:cubicBezTo>
                  <a:pt x="5280" y="4206"/>
                  <a:pt x="5278" y="4212"/>
                  <a:pt x="5274" y="4213"/>
                </a:cubicBezTo>
                <a:cubicBezTo>
                  <a:pt x="5253" y="4222"/>
                  <a:pt x="5245" y="4242"/>
                  <a:pt x="5232" y="4258"/>
                </a:cubicBezTo>
                <a:cubicBezTo>
                  <a:pt x="5228" y="4263"/>
                  <a:pt x="5220" y="4274"/>
                  <a:pt x="5219" y="4270"/>
                </a:cubicBezTo>
                <a:cubicBezTo>
                  <a:pt x="5214" y="4257"/>
                  <a:pt x="5197" y="4258"/>
                  <a:pt x="5194" y="4246"/>
                </a:cubicBezTo>
                <a:cubicBezTo>
                  <a:pt x="5192" y="4238"/>
                  <a:pt x="5192" y="4229"/>
                  <a:pt x="5201" y="4226"/>
                </a:cubicBezTo>
                <a:cubicBezTo>
                  <a:pt x="5222" y="4219"/>
                  <a:pt x="5235" y="4204"/>
                  <a:pt x="5247" y="4187"/>
                </a:cubicBezTo>
                <a:cubicBezTo>
                  <a:pt x="5254" y="4177"/>
                  <a:pt x="5262" y="4184"/>
                  <a:pt x="5269" y="4189"/>
                </a:cubicBezTo>
                <a:cubicBezTo>
                  <a:pt x="5275" y="4192"/>
                  <a:pt x="5284" y="4191"/>
                  <a:pt x="5280" y="4206"/>
                </a:cubicBezTo>
                <a:close/>
                <a:moveTo>
                  <a:pt x="5453" y="4278"/>
                </a:moveTo>
                <a:cubicBezTo>
                  <a:pt x="5461" y="4277"/>
                  <a:pt x="5455" y="4290"/>
                  <a:pt x="5448" y="4294"/>
                </a:cubicBezTo>
                <a:cubicBezTo>
                  <a:pt x="5422" y="4306"/>
                  <a:pt x="5427" y="4319"/>
                  <a:pt x="5454" y="4334"/>
                </a:cubicBezTo>
                <a:cubicBezTo>
                  <a:pt x="5433" y="4334"/>
                  <a:pt x="5417" y="4331"/>
                  <a:pt x="5407" y="4346"/>
                </a:cubicBezTo>
                <a:cubicBezTo>
                  <a:pt x="5405" y="4349"/>
                  <a:pt x="5401" y="4350"/>
                  <a:pt x="5397" y="4347"/>
                </a:cubicBezTo>
                <a:cubicBezTo>
                  <a:pt x="5381" y="4336"/>
                  <a:pt x="5365" y="4326"/>
                  <a:pt x="5371" y="4360"/>
                </a:cubicBezTo>
                <a:cubicBezTo>
                  <a:pt x="5372" y="4362"/>
                  <a:pt x="5371" y="4367"/>
                  <a:pt x="5370" y="4363"/>
                </a:cubicBezTo>
                <a:cubicBezTo>
                  <a:pt x="5368" y="4348"/>
                  <a:pt x="5347" y="4367"/>
                  <a:pt x="5348" y="4349"/>
                </a:cubicBezTo>
                <a:cubicBezTo>
                  <a:pt x="5349" y="4328"/>
                  <a:pt x="5323" y="4301"/>
                  <a:pt x="5305" y="4305"/>
                </a:cubicBezTo>
                <a:cubicBezTo>
                  <a:pt x="5290" y="4307"/>
                  <a:pt x="5289" y="4300"/>
                  <a:pt x="5285" y="4290"/>
                </a:cubicBezTo>
                <a:cubicBezTo>
                  <a:pt x="5277" y="4271"/>
                  <a:pt x="5288" y="4252"/>
                  <a:pt x="5288" y="4233"/>
                </a:cubicBezTo>
                <a:cubicBezTo>
                  <a:pt x="5288" y="4227"/>
                  <a:pt x="5296" y="4223"/>
                  <a:pt x="5301" y="4224"/>
                </a:cubicBezTo>
                <a:cubicBezTo>
                  <a:pt x="5321" y="4229"/>
                  <a:pt x="5350" y="4231"/>
                  <a:pt x="5358" y="4240"/>
                </a:cubicBezTo>
                <a:cubicBezTo>
                  <a:pt x="5373" y="4257"/>
                  <a:pt x="5388" y="4252"/>
                  <a:pt x="5409" y="4255"/>
                </a:cubicBezTo>
                <a:cubicBezTo>
                  <a:pt x="5396" y="4267"/>
                  <a:pt x="5379" y="4272"/>
                  <a:pt x="5391" y="4287"/>
                </a:cubicBezTo>
                <a:cubicBezTo>
                  <a:pt x="5399" y="4297"/>
                  <a:pt x="5410" y="4292"/>
                  <a:pt x="5416" y="4280"/>
                </a:cubicBezTo>
                <a:cubicBezTo>
                  <a:pt x="5429" y="4286"/>
                  <a:pt x="5440" y="4279"/>
                  <a:pt x="5453" y="4278"/>
                </a:cubicBezTo>
                <a:close/>
                <a:moveTo>
                  <a:pt x="2303" y="5313"/>
                </a:moveTo>
                <a:cubicBezTo>
                  <a:pt x="2292" y="5306"/>
                  <a:pt x="2280" y="5304"/>
                  <a:pt x="2268" y="5299"/>
                </a:cubicBezTo>
                <a:cubicBezTo>
                  <a:pt x="2254" y="5293"/>
                  <a:pt x="2246" y="5274"/>
                  <a:pt x="2229" y="5277"/>
                </a:cubicBezTo>
                <a:cubicBezTo>
                  <a:pt x="2206" y="5281"/>
                  <a:pt x="2216" y="5304"/>
                  <a:pt x="2209" y="5317"/>
                </a:cubicBezTo>
                <a:cubicBezTo>
                  <a:pt x="2197" y="5341"/>
                  <a:pt x="2220" y="5373"/>
                  <a:pt x="2248" y="5372"/>
                </a:cubicBezTo>
                <a:cubicBezTo>
                  <a:pt x="2262" y="5372"/>
                  <a:pt x="2281" y="5374"/>
                  <a:pt x="2276" y="5353"/>
                </a:cubicBezTo>
                <a:cubicBezTo>
                  <a:pt x="2270" y="5328"/>
                  <a:pt x="2287" y="5336"/>
                  <a:pt x="2298" y="5334"/>
                </a:cubicBezTo>
                <a:cubicBezTo>
                  <a:pt x="2304" y="5334"/>
                  <a:pt x="2311" y="5343"/>
                  <a:pt x="2315" y="5333"/>
                </a:cubicBezTo>
                <a:cubicBezTo>
                  <a:pt x="2319" y="5323"/>
                  <a:pt x="2311" y="5317"/>
                  <a:pt x="2303" y="5313"/>
                </a:cubicBezTo>
                <a:close/>
              </a:path>
            </a:pathLst>
          </a:custGeom>
          <a:gradFill flip="none" rotWithShape="1">
            <a:gsLst>
              <a:gs pos="0">
                <a:schemeClr val="accent5"/>
              </a:gs>
              <a:gs pos="100000">
                <a:schemeClr val="bg2"/>
              </a:gs>
            </a:gsLst>
            <a:lin ang="162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5" name="Freeform 7"/>
          <p:cNvSpPr>
            <a:spLocks noEditPoints="1"/>
          </p:cNvSpPr>
          <p:nvPr/>
        </p:nvSpPr>
        <p:spPr bwMode="auto">
          <a:xfrm>
            <a:off x="3733659" y="2425453"/>
            <a:ext cx="2484208" cy="2880320"/>
          </a:xfrm>
          <a:custGeom>
            <a:avLst/>
            <a:gdLst>
              <a:gd name="T0" fmla="*/ 1376 w 2745"/>
              <a:gd name="T1" fmla="*/ 85 h 3182"/>
              <a:gd name="T2" fmla="*/ 694 w 2745"/>
              <a:gd name="T3" fmla="*/ 2036 h 3182"/>
              <a:gd name="T4" fmla="*/ 2696 w 2745"/>
              <a:gd name="T5" fmla="*/ 1450 h 3182"/>
              <a:gd name="T6" fmla="*/ 2669 w 2745"/>
              <a:gd name="T7" fmla="*/ 1242 h 3182"/>
              <a:gd name="T8" fmla="*/ 2663 w 2745"/>
              <a:gd name="T9" fmla="*/ 1110 h 3182"/>
              <a:gd name="T10" fmla="*/ 2661 w 2745"/>
              <a:gd name="T11" fmla="*/ 923 h 3182"/>
              <a:gd name="T12" fmla="*/ 2481 w 2745"/>
              <a:gd name="T13" fmla="*/ 863 h 3182"/>
              <a:gd name="T14" fmla="*/ 2457 w 2745"/>
              <a:gd name="T15" fmla="*/ 644 h 3182"/>
              <a:gd name="T16" fmla="*/ 2374 w 2745"/>
              <a:gd name="T17" fmla="*/ 507 h 3182"/>
              <a:gd name="T18" fmla="*/ 2263 w 2745"/>
              <a:gd name="T19" fmla="*/ 368 h 3182"/>
              <a:gd name="T20" fmla="*/ 2162 w 2745"/>
              <a:gd name="T21" fmla="*/ 459 h 3182"/>
              <a:gd name="T22" fmla="*/ 2064 w 2745"/>
              <a:gd name="T23" fmla="*/ 421 h 3182"/>
              <a:gd name="T24" fmla="*/ 1932 w 2745"/>
              <a:gd name="T25" fmla="*/ 290 h 3182"/>
              <a:gd name="T26" fmla="*/ 1801 w 2745"/>
              <a:gd name="T27" fmla="*/ 122 h 3182"/>
              <a:gd name="T28" fmla="*/ 1579 w 2745"/>
              <a:gd name="T29" fmla="*/ 62 h 3182"/>
              <a:gd name="T30" fmla="*/ 1437 w 2745"/>
              <a:gd name="T31" fmla="*/ 181 h 3182"/>
              <a:gd name="T32" fmla="*/ 1315 w 2745"/>
              <a:gd name="T33" fmla="*/ 231 h 3182"/>
              <a:gd name="T34" fmla="*/ 1172 w 2745"/>
              <a:gd name="T35" fmla="*/ 113 h 3182"/>
              <a:gd name="T36" fmla="*/ 1002 w 2745"/>
              <a:gd name="T37" fmla="*/ 57 h 3182"/>
              <a:gd name="T38" fmla="*/ 823 w 2745"/>
              <a:gd name="T39" fmla="*/ 180 h 3182"/>
              <a:gd name="T40" fmla="*/ 723 w 2745"/>
              <a:gd name="T41" fmla="*/ 157 h 3182"/>
              <a:gd name="T42" fmla="*/ 578 w 2745"/>
              <a:gd name="T43" fmla="*/ 384 h 3182"/>
              <a:gd name="T44" fmla="*/ 679 w 2745"/>
              <a:gd name="T45" fmla="*/ 613 h 3182"/>
              <a:gd name="T46" fmla="*/ 514 w 2745"/>
              <a:gd name="T47" fmla="*/ 538 h 3182"/>
              <a:gd name="T48" fmla="*/ 402 w 2745"/>
              <a:gd name="T49" fmla="*/ 546 h 3182"/>
              <a:gd name="T50" fmla="*/ 377 w 2745"/>
              <a:gd name="T51" fmla="*/ 667 h 3182"/>
              <a:gd name="T52" fmla="*/ 354 w 2745"/>
              <a:gd name="T53" fmla="*/ 792 h 3182"/>
              <a:gd name="T54" fmla="*/ 293 w 2745"/>
              <a:gd name="T55" fmla="*/ 796 h 3182"/>
              <a:gd name="T56" fmla="*/ 177 w 2745"/>
              <a:gd name="T57" fmla="*/ 734 h 3182"/>
              <a:gd name="T58" fmla="*/ 104 w 2745"/>
              <a:gd name="T59" fmla="*/ 770 h 3182"/>
              <a:gd name="T60" fmla="*/ 164 w 2745"/>
              <a:gd name="T61" fmla="*/ 968 h 3182"/>
              <a:gd name="T62" fmla="*/ 197 w 2745"/>
              <a:gd name="T63" fmla="*/ 1199 h 3182"/>
              <a:gd name="T64" fmla="*/ 273 w 2745"/>
              <a:gd name="T65" fmla="*/ 1288 h 3182"/>
              <a:gd name="T66" fmla="*/ 154 w 2745"/>
              <a:gd name="T67" fmla="*/ 1443 h 3182"/>
              <a:gd name="T68" fmla="*/ 47 w 2745"/>
              <a:gd name="T69" fmla="*/ 1639 h 3182"/>
              <a:gd name="T70" fmla="*/ 252 w 2745"/>
              <a:gd name="T71" fmla="*/ 1656 h 3182"/>
              <a:gd name="T72" fmla="*/ 543 w 2745"/>
              <a:gd name="T73" fmla="*/ 1633 h 3182"/>
              <a:gd name="T74" fmla="*/ 552 w 2745"/>
              <a:gd name="T75" fmla="*/ 1803 h 3182"/>
              <a:gd name="T76" fmla="*/ 775 w 2745"/>
              <a:gd name="T77" fmla="*/ 1849 h 3182"/>
              <a:gd name="T78" fmla="*/ 884 w 2745"/>
              <a:gd name="T79" fmla="*/ 1933 h 3182"/>
              <a:gd name="T80" fmla="*/ 1104 w 2745"/>
              <a:gd name="T81" fmla="*/ 2165 h 3182"/>
              <a:gd name="T82" fmla="*/ 1447 w 2745"/>
              <a:gd name="T83" fmla="*/ 2573 h 3182"/>
              <a:gd name="T84" fmla="*/ 1633 w 2745"/>
              <a:gd name="T85" fmla="*/ 2027 h 3182"/>
              <a:gd name="T86" fmla="*/ 1842 w 2745"/>
              <a:gd name="T87" fmla="*/ 2029 h 3182"/>
              <a:gd name="T88" fmla="*/ 2003 w 2745"/>
              <a:gd name="T89" fmla="*/ 1981 h 3182"/>
              <a:gd name="T90" fmla="*/ 2217 w 2745"/>
              <a:gd name="T91" fmla="*/ 1945 h 3182"/>
              <a:gd name="T92" fmla="*/ 2312 w 2745"/>
              <a:gd name="T93" fmla="*/ 1893 h 3182"/>
              <a:gd name="T94" fmla="*/ 2441 w 2745"/>
              <a:gd name="T95" fmla="*/ 1758 h 3182"/>
              <a:gd name="T96" fmla="*/ 2670 w 2745"/>
              <a:gd name="T97" fmla="*/ 1653 h 3182"/>
              <a:gd name="T98" fmla="*/ 672 w 2745"/>
              <a:gd name="T99" fmla="*/ 474 h 3182"/>
              <a:gd name="T100" fmla="*/ 673 w 2745"/>
              <a:gd name="T101" fmla="*/ 285 h 3182"/>
              <a:gd name="T102" fmla="*/ 934 w 2745"/>
              <a:gd name="T103" fmla="*/ 146 h 3182"/>
              <a:gd name="T104" fmla="*/ 938 w 2745"/>
              <a:gd name="T105" fmla="*/ 1757 h 3182"/>
              <a:gd name="T106" fmla="*/ 1031 w 2745"/>
              <a:gd name="T107" fmla="*/ 1972 h 3182"/>
              <a:gd name="T108" fmla="*/ 1091 w 2745"/>
              <a:gd name="T109" fmla="*/ 1937 h 3182"/>
              <a:gd name="T110" fmla="*/ 1303 w 2745"/>
              <a:gd name="T111" fmla="*/ 2431 h 3182"/>
              <a:gd name="T112" fmla="*/ 1290 w 2745"/>
              <a:gd name="T113" fmla="*/ 1949 h 3182"/>
              <a:gd name="T114" fmla="*/ 1452 w 2745"/>
              <a:gd name="T115" fmla="*/ 2138 h 3182"/>
              <a:gd name="T116" fmla="*/ 1564 w 2745"/>
              <a:gd name="T117" fmla="*/ 1949 h 3182"/>
              <a:gd name="T118" fmla="*/ 1793 w 2745"/>
              <a:gd name="T119" fmla="*/ 227 h 3182"/>
              <a:gd name="T120" fmla="*/ 2050 w 2745"/>
              <a:gd name="T121" fmla="*/ 1900 h 3182"/>
              <a:gd name="T122" fmla="*/ 2594 w 2745"/>
              <a:gd name="T123" fmla="*/ 1381 h 3182"/>
              <a:gd name="T124" fmla="*/ 823 w 2745"/>
              <a:gd name="T125" fmla="*/ 1969 h 3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3182">
                <a:moveTo>
                  <a:pt x="789" y="1987"/>
                </a:moveTo>
                <a:cubicBezTo>
                  <a:pt x="772" y="1982"/>
                  <a:pt x="770" y="1974"/>
                  <a:pt x="784" y="1964"/>
                </a:cubicBezTo>
                <a:cubicBezTo>
                  <a:pt x="785" y="1963"/>
                  <a:pt x="785" y="1962"/>
                  <a:pt x="786" y="1960"/>
                </a:cubicBezTo>
                <a:cubicBezTo>
                  <a:pt x="780" y="1957"/>
                  <a:pt x="784" y="1945"/>
                  <a:pt x="773" y="1946"/>
                </a:cubicBezTo>
                <a:cubicBezTo>
                  <a:pt x="764" y="1947"/>
                  <a:pt x="754" y="1947"/>
                  <a:pt x="745" y="1946"/>
                </a:cubicBezTo>
                <a:cubicBezTo>
                  <a:pt x="739" y="1946"/>
                  <a:pt x="734" y="1950"/>
                  <a:pt x="733" y="1955"/>
                </a:cubicBezTo>
                <a:cubicBezTo>
                  <a:pt x="732" y="1961"/>
                  <a:pt x="733" y="1964"/>
                  <a:pt x="725" y="1960"/>
                </a:cubicBezTo>
                <a:cubicBezTo>
                  <a:pt x="717" y="1957"/>
                  <a:pt x="708" y="1961"/>
                  <a:pt x="702" y="1967"/>
                </a:cubicBezTo>
                <a:cubicBezTo>
                  <a:pt x="697" y="1974"/>
                  <a:pt x="704" y="1980"/>
                  <a:pt x="707" y="1985"/>
                </a:cubicBezTo>
                <a:cubicBezTo>
                  <a:pt x="711" y="1992"/>
                  <a:pt x="715" y="1997"/>
                  <a:pt x="723" y="1989"/>
                </a:cubicBezTo>
                <a:cubicBezTo>
                  <a:pt x="725" y="1987"/>
                  <a:pt x="731" y="1987"/>
                  <a:pt x="734" y="1985"/>
                </a:cubicBezTo>
                <a:cubicBezTo>
                  <a:pt x="738" y="1983"/>
                  <a:pt x="741" y="1982"/>
                  <a:pt x="743" y="1987"/>
                </a:cubicBezTo>
                <a:cubicBezTo>
                  <a:pt x="745" y="1991"/>
                  <a:pt x="744" y="1995"/>
                  <a:pt x="739" y="1996"/>
                </a:cubicBezTo>
                <a:cubicBezTo>
                  <a:pt x="735" y="1997"/>
                  <a:pt x="730" y="1996"/>
                  <a:pt x="730" y="2003"/>
                </a:cubicBezTo>
                <a:cubicBezTo>
                  <a:pt x="731" y="2010"/>
                  <a:pt x="735" y="2014"/>
                  <a:pt x="741" y="2016"/>
                </a:cubicBezTo>
                <a:cubicBezTo>
                  <a:pt x="753" y="2018"/>
                  <a:pt x="765" y="2030"/>
                  <a:pt x="778" y="2023"/>
                </a:cubicBezTo>
                <a:cubicBezTo>
                  <a:pt x="788" y="2018"/>
                  <a:pt x="783" y="2000"/>
                  <a:pt x="792" y="1991"/>
                </a:cubicBezTo>
                <a:cubicBezTo>
                  <a:pt x="792" y="1991"/>
                  <a:pt x="790" y="1987"/>
                  <a:pt x="789" y="1987"/>
                </a:cubicBezTo>
                <a:close/>
                <a:moveTo>
                  <a:pt x="1331" y="115"/>
                </a:moveTo>
                <a:cubicBezTo>
                  <a:pt x="1334" y="112"/>
                  <a:pt x="1336" y="106"/>
                  <a:pt x="1340" y="107"/>
                </a:cubicBezTo>
                <a:cubicBezTo>
                  <a:pt x="1358" y="113"/>
                  <a:pt x="1364" y="100"/>
                  <a:pt x="1372" y="89"/>
                </a:cubicBezTo>
                <a:cubicBezTo>
                  <a:pt x="1373" y="87"/>
                  <a:pt x="1373" y="85"/>
                  <a:pt x="1376" y="85"/>
                </a:cubicBezTo>
                <a:cubicBezTo>
                  <a:pt x="1391" y="82"/>
                  <a:pt x="1386" y="74"/>
                  <a:pt x="1382" y="65"/>
                </a:cubicBezTo>
                <a:cubicBezTo>
                  <a:pt x="1377" y="55"/>
                  <a:pt x="1368" y="47"/>
                  <a:pt x="1367" y="36"/>
                </a:cubicBezTo>
                <a:cubicBezTo>
                  <a:pt x="1365" y="15"/>
                  <a:pt x="1353" y="8"/>
                  <a:pt x="1332" y="15"/>
                </a:cubicBezTo>
                <a:cubicBezTo>
                  <a:pt x="1333" y="20"/>
                  <a:pt x="1337" y="22"/>
                  <a:pt x="1342" y="24"/>
                </a:cubicBezTo>
                <a:cubicBezTo>
                  <a:pt x="1347" y="26"/>
                  <a:pt x="1354" y="28"/>
                  <a:pt x="1352" y="34"/>
                </a:cubicBezTo>
                <a:cubicBezTo>
                  <a:pt x="1351" y="40"/>
                  <a:pt x="1344" y="36"/>
                  <a:pt x="1340" y="35"/>
                </a:cubicBezTo>
                <a:cubicBezTo>
                  <a:pt x="1334" y="34"/>
                  <a:pt x="1329" y="35"/>
                  <a:pt x="1326" y="40"/>
                </a:cubicBezTo>
                <a:cubicBezTo>
                  <a:pt x="1322" y="45"/>
                  <a:pt x="1325" y="49"/>
                  <a:pt x="1329" y="52"/>
                </a:cubicBezTo>
                <a:cubicBezTo>
                  <a:pt x="1336" y="58"/>
                  <a:pt x="1322" y="66"/>
                  <a:pt x="1331" y="72"/>
                </a:cubicBezTo>
                <a:cubicBezTo>
                  <a:pt x="1338" y="76"/>
                  <a:pt x="1346" y="67"/>
                  <a:pt x="1351" y="75"/>
                </a:cubicBezTo>
                <a:cubicBezTo>
                  <a:pt x="1351" y="75"/>
                  <a:pt x="1352" y="75"/>
                  <a:pt x="1352" y="76"/>
                </a:cubicBezTo>
                <a:cubicBezTo>
                  <a:pt x="1364" y="81"/>
                  <a:pt x="1355" y="89"/>
                  <a:pt x="1354" y="94"/>
                </a:cubicBezTo>
                <a:cubicBezTo>
                  <a:pt x="1351" y="101"/>
                  <a:pt x="1348" y="96"/>
                  <a:pt x="1343" y="92"/>
                </a:cubicBezTo>
                <a:cubicBezTo>
                  <a:pt x="1332" y="81"/>
                  <a:pt x="1331" y="99"/>
                  <a:pt x="1323" y="102"/>
                </a:cubicBezTo>
                <a:cubicBezTo>
                  <a:pt x="1319" y="103"/>
                  <a:pt x="1313" y="108"/>
                  <a:pt x="1318" y="114"/>
                </a:cubicBezTo>
                <a:cubicBezTo>
                  <a:pt x="1322" y="118"/>
                  <a:pt x="1327" y="121"/>
                  <a:pt x="1331" y="115"/>
                </a:cubicBezTo>
                <a:close/>
                <a:moveTo>
                  <a:pt x="719" y="2016"/>
                </a:moveTo>
                <a:cubicBezTo>
                  <a:pt x="713" y="2014"/>
                  <a:pt x="715" y="2009"/>
                  <a:pt x="712" y="2006"/>
                </a:cubicBezTo>
                <a:cubicBezTo>
                  <a:pt x="707" y="2000"/>
                  <a:pt x="701" y="1996"/>
                  <a:pt x="692" y="1999"/>
                </a:cubicBezTo>
                <a:cubicBezTo>
                  <a:pt x="686" y="2001"/>
                  <a:pt x="680" y="2004"/>
                  <a:pt x="680" y="2010"/>
                </a:cubicBezTo>
                <a:cubicBezTo>
                  <a:pt x="681" y="2019"/>
                  <a:pt x="683" y="2028"/>
                  <a:pt x="688" y="2036"/>
                </a:cubicBezTo>
                <a:cubicBezTo>
                  <a:pt x="688" y="2037"/>
                  <a:pt x="692" y="2037"/>
                  <a:pt x="694" y="2036"/>
                </a:cubicBezTo>
                <a:cubicBezTo>
                  <a:pt x="702" y="2031"/>
                  <a:pt x="707" y="2032"/>
                  <a:pt x="713" y="2040"/>
                </a:cubicBezTo>
                <a:cubicBezTo>
                  <a:pt x="716" y="2044"/>
                  <a:pt x="720" y="2048"/>
                  <a:pt x="726" y="2047"/>
                </a:cubicBezTo>
                <a:cubicBezTo>
                  <a:pt x="728" y="2041"/>
                  <a:pt x="722" y="2037"/>
                  <a:pt x="725" y="2032"/>
                </a:cubicBezTo>
                <a:cubicBezTo>
                  <a:pt x="733" y="2021"/>
                  <a:pt x="733" y="2020"/>
                  <a:pt x="719" y="2016"/>
                </a:cubicBezTo>
                <a:close/>
                <a:moveTo>
                  <a:pt x="2727" y="1574"/>
                </a:moveTo>
                <a:cubicBezTo>
                  <a:pt x="2717" y="1568"/>
                  <a:pt x="2712" y="1562"/>
                  <a:pt x="2721" y="1551"/>
                </a:cubicBezTo>
                <a:cubicBezTo>
                  <a:pt x="2725" y="1546"/>
                  <a:pt x="2728" y="1538"/>
                  <a:pt x="2722" y="1532"/>
                </a:cubicBezTo>
                <a:cubicBezTo>
                  <a:pt x="2719" y="1528"/>
                  <a:pt x="2709" y="1530"/>
                  <a:pt x="2712" y="1523"/>
                </a:cubicBezTo>
                <a:cubicBezTo>
                  <a:pt x="2716" y="1513"/>
                  <a:pt x="2719" y="1528"/>
                  <a:pt x="2724" y="1525"/>
                </a:cubicBezTo>
                <a:cubicBezTo>
                  <a:pt x="2728" y="1522"/>
                  <a:pt x="2732" y="1526"/>
                  <a:pt x="2736" y="1526"/>
                </a:cubicBezTo>
                <a:cubicBezTo>
                  <a:pt x="2739" y="1527"/>
                  <a:pt x="2742" y="1526"/>
                  <a:pt x="2742" y="1523"/>
                </a:cubicBezTo>
                <a:cubicBezTo>
                  <a:pt x="2742" y="1516"/>
                  <a:pt x="2736" y="1513"/>
                  <a:pt x="2732" y="1509"/>
                </a:cubicBezTo>
                <a:cubicBezTo>
                  <a:pt x="2729" y="1506"/>
                  <a:pt x="2726" y="1503"/>
                  <a:pt x="2721" y="1506"/>
                </a:cubicBezTo>
                <a:cubicBezTo>
                  <a:pt x="2718" y="1509"/>
                  <a:pt x="2714" y="1514"/>
                  <a:pt x="2709" y="1509"/>
                </a:cubicBezTo>
                <a:cubicBezTo>
                  <a:pt x="2708" y="1508"/>
                  <a:pt x="2708" y="1506"/>
                  <a:pt x="2708" y="1505"/>
                </a:cubicBezTo>
                <a:cubicBezTo>
                  <a:pt x="2711" y="1501"/>
                  <a:pt x="2716" y="1502"/>
                  <a:pt x="2720" y="1501"/>
                </a:cubicBezTo>
                <a:cubicBezTo>
                  <a:pt x="2722" y="1500"/>
                  <a:pt x="2724" y="1500"/>
                  <a:pt x="2726" y="1500"/>
                </a:cubicBezTo>
                <a:cubicBezTo>
                  <a:pt x="2731" y="1501"/>
                  <a:pt x="2736" y="1503"/>
                  <a:pt x="2736" y="1495"/>
                </a:cubicBezTo>
                <a:cubicBezTo>
                  <a:pt x="2736" y="1488"/>
                  <a:pt x="2731" y="1487"/>
                  <a:pt x="2725" y="1488"/>
                </a:cubicBezTo>
                <a:cubicBezTo>
                  <a:pt x="2709" y="1491"/>
                  <a:pt x="2698" y="1481"/>
                  <a:pt x="2686" y="1475"/>
                </a:cubicBezTo>
                <a:cubicBezTo>
                  <a:pt x="2682" y="1473"/>
                  <a:pt x="2672" y="1465"/>
                  <a:pt x="2685" y="1458"/>
                </a:cubicBezTo>
                <a:cubicBezTo>
                  <a:pt x="2688" y="1456"/>
                  <a:pt x="2692" y="1453"/>
                  <a:pt x="2696" y="1450"/>
                </a:cubicBezTo>
                <a:cubicBezTo>
                  <a:pt x="2699" y="1448"/>
                  <a:pt x="2707" y="1449"/>
                  <a:pt x="2704" y="1442"/>
                </a:cubicBezTo>
                <a:cubicBezTo>
                  <a:pt x="2701" y="1434"/>
                  <a:pt x="2692" y="1432"/>
                  <a:pt x="2686" y="1430"/>
                </a:cubicBezTo>
                <a:cubicBezTo>
                  <a:pt x="2678" y="1428"/>
                  <a:pt x="2686" y="1438"/>
                  <a:pt x="2681" y="1440"/>
                </a:cubicBezTo>
                <a:cubicBezTo>
                  <a:pt x="2669" y="1433"/>
                  <a:pt x="2658" y="1432"/>
                  <a:pt x="2650" y="1443"/>
                </a:cubicBezTo>
                <a:cubicBezTo>
                  <a:pt x="2644" y="1452"/>
                  <a:pt x="2638" y="1449"/>
                  <a:pt x="2631" y="1447"/>
                </a:cubicBezTo>
                <a:cubicBezTo>
                  <a:pt x="2629" y="1446"/>
                  <a:pt x="2624" y="1446"/>
                  <a:pt x="2627" y="1442"/>
                </a:cubicBezTo>
                <a:cubicBezTo>
                  <a:pt x="2629" y="1440"/>
                  <a:pt x="2628" y="1435"/>
                  <a:pt x="2633" y="1435"/>
                </a:cubicBezTo>
                <a:cubicBezTo>
                  <a:pt x="2643" y="1435"/>
                  <a:pt x="2643" y="1435"/>
                  <a:pt x="2639" y="1427"/>
                </a:cubicBezTo>
                <a:cubicBezTo>
                  <a:pt x="2638" y="1424"/>
                  <a:pt x="2634" y="1421"/>
                  <a:pt x="2638" y="1416"/>
                </a:cubicBezTo>
                <a:cubicBezTo>
                  <a:pt x="2647" y="1424"/>
                  <a:pt x="2652" y="1440"/>
                  <a:pt x="2668" y="1430"/>
                </a:cubicBezTo>
                <a:cubicBezTo>
                  <a:pt x="2666" y="1425"/>
                  <a:pt x="2666" y="1424"/>
                  <a:pt x="2671" y="1421"/>
                </a:cubicBezTo>
                <a:cubicBezTo>
                  <a:pt x="2674" y="1419"/>
                  <a:pt x="2673" y="1417"/>
                  <a:pt x="2672" y="1415"/>
                </a:cubicBezTo>
                <a:cubicBezTo>
                  <a:pt x="2666" y="1406"/>
                  <a:pt x="2661" y="1398"/>
                  <a:pt x="2648" y="1403"/>
                </a:cubicBezTo>
                <a:cubicBezTo>
                  <a:pt x="2636" y="1406"/>
                  <a:pt x="2635" y="1396"/>
                  <a:pt x="2633" y="1388"/>
                </a:cubicBezTo>
                <a:cubicBezTo>
                  <a:pt x="2632" y="1382"/>
                  <a:pt x="2624" y="1372"/>
                  <a:pt x="2636" y="1370"/>
                </a:cubicBezTo>
                <a:cubicBezTo>
                  <a:pt x="2653" y="1366"/>
                  <a:pt x="2657" y="1356"/>
                  <a:pt x="2655" y="1342"/>
                </a:cubicBezTo>
                <a:cubicBezTo>
                  <a:pt x="2666" y="1346"/>
                  <a:pt x="2675" y="1355"/>
                  <a:pt x="2687" y="1347"/>
                </a:cubicBezTo>
                <a:cubicBezTo>
                  <a:pt x="2696" y="1341"/>
                  <a:pt x="2684" y="1333"/>
                  <a:pt x="2688" y="1329"/>
                </a:cubicBezTo>
                <a:cubicBezTo>
                  <a:pt x="2698" y="1319"/>
                  <a:pt x="2693" y="1306"/>
                  <a:pt x="2695" y="1295"/>
                </a:cubicBezTo>
                <a:cubicBezTo>
                  <a:pt x="2697" y="1284"/>
                  <a:pt x="2694" y="1279"/>
                  <a:pt x="2683" y="1282"/>
                </a:cubicBezTo>
                <a:cubicBezTo>
                  <a:pt x="2688" y="1275"/>
                  <a:pt x="2693" y="1271"/>
                  <a:pt x="2701" y="1273"/>
                </a:cubicBezTo>
                <a:cubicBezTo>
                  <a:pt x="2697" y="1254"/>
                  <a:pt x="2674" y="1258"/>
                  <a:pt x="2669" y="1242"/>
                </a:cubicBezTo>
                <a:cubicBezTo>
                  <a:pt x="2675" y="1240"/>
                  <a:pt x="2682" y="1246"/>
                  <a:pt x="2685" y="1239"/>
                </a:cubicBezTo>
                <a:cubicBezTo>
                  <a:pt x="2688" y="1234"/>
                  <a:pt x="2679" y="1234"/>
                  <a:pt x="2676" y="1230"/>
                </a:cubicBezTo>
                <a:cubicBezTo>
                  <a:pt x="2672" y="1226"/>
                  <a:pt x="2674" y="1220"/>
                  <a:pt x="2674" y="1215"/>
                </a:cubicBezTo>
                <a:cubicBezTo>
                  <a:pt x="2675" y="1213"/>
                  <a:pt x="2676" y="1211"/>
                  <a:pt x="2679" y="1212"/>
                </a:cubicBezTo>
                <a:cubicBezTo>
                  <a:pt x="2693" y="1223"/>
                  <a:pt x="2692" y="1210"/>
                  <a:pt x="2693" y="1202"/>
                </a:cubicBezTo>
                <a:cubicBezTo>
                  <a:pt x="2700" y="1203"/>
                  <a:pt x="2709" y="1208"/>
                  <a:pt x="2709" y="1200"/>
                </a:cubicBezTo>
                <a:cubicBezTo>
                  <a:pt x="2709" y="1191"/>
                  <a:pt x="2708" y="1187"/>
                  <a:pt x="2718" y="1187"/>
                </a:cubicBezTo>
                <a:cubicBezTo>
                  <a:pt x="2723" y="1187"/>
                  <a:pt x="2722" y="1183"/>
                  <a:pt x="2721" y="1180"/>
                </a:cubicBezTo>
                <a:cubicBezTo>
                  <a:pt x="2720" y="1175"/>
                  <a:pt x="2717" y="1170"/>
                  <a:pt x="2716" y="1165"/>
                </a:cubicBezTo>
                <a:cubicBezTo>
                  <a:pt x="2715" y="1158"/>
                  <a:pt x="2710" y="1149"/>
                  <a:pt x="2725" y="1149"/>
                </a:cubicBezTo>
                <a:cubicBezTo>
                  <a:pt x="2731" y="1150"/>
                  <a:pt x="2735" y="1143"/>
                  <a:pt x="2733" y="1137"/>
                </a:cubicBezTo>
                <a:cubicBezTo>
                  <a:pt x="2731" y="1131"/>
                  <a:pt x="2727" y="1126"/>
                  <a:pt x="2720" y="1129"/>
                </a:cubicBezTo>
                <a:cubicBezTo>
                  <a:pt x="2715" y="1131"/>
                  <a:pt x="2710" y="1133"/>
                  <a:pt x="2705" y="1134"/>
                </a:cubicBezTo>
                <a:cubicBezTo>
                  <a:pt x="2716" y="1127"/>
                  <a:pt x="2714" y="1121"/>
                  <a:pt x="2709" y="1111"/>
                </a:cubicBezTo>
                <a:cubicBezTo>
                  <a:pt x="2702" y="1098"/>
                  <a:pt x="2693" y="1101"/>
                  <a:pt x="2684" y="1104"/>
                </a:cubicBezTo>
                <a:cubicBezTo>
                  <a:pt x="2678" y="1105"/>
                  <a:pt x="2670" y="1104"/>
                  <a:pt x="2671" y="1111"/>
                </a:cubicBezTo>
                <a:cubicBezTo>
                  <a:pt x="2672" y="1118"/>
                  <a:pt x="2679" y="1114"/>
                  <a:pt x="2684" y="1113"/>
                </a:cubicBezTo>
                <a:cubicBezTo>
                  <a:pt x="2694" y="1111"/>
                  <a:pt x="2698" y="1116"/>
                  <a:pt x="2699" y="1125"/>
                </a:cubicBezTo>
                <a:cubicBezTo>
                  <a:pt x="2692" y="1119"/>
                  <a:pt x="2686" y="1117"/>
                  <a:pt x="2680" y="1126"/>
                </a:cubicBezTo>
                <a:cubicBezTo>
                  <a:pt x="2677" y="1132"/>
                  <a:pt x="2672" y="1131"/>
                  <a:pt x="2667" y="1128"/>
                </a:cubicBezTo>
                <a:cubicBezTo>
                  <a:pt x="2663" y="1126"/>
                  <a:pt x="2659" y="1123"/>
                  <a:pt x="2662" y="1117"/>
                </a:cubicBezTo>
                <a:cubicBezTo>
                  <a:pt x="2663" y="1115"/>
                  <a:pt x="2664" y="1111"/>
                  <a:pt x="2663" y="1110"/>
                </a:cubicBezTo>
                <a:cubicBezTo>
                  <a:pt x="2651" y="1094"/>
                  <a:pt x="2666" y="1082"/>
                  <a:pt x="2670" y="1069"/>
                </a:cubicBezTo>
                <a:cubicBezTo>
                  <a:pt x="2672" y="1064"/>
                  <a:pt x="2674" y="1068"/>
                  <a:pt x="2676" y="1069"/>
                </a:cubicBezTo>
                <a:cubicBezTo>
                  <a:pt x="2680" y="1071"/>
                  <a:pt x="2683" y="1071"/>
                  <a:pt x="2685" y="1068"/>
                </a:cubicBezTo>
                <a:cubicBezTo>
                  <a:pt x="2688" y="1064"/>
                  <a:pt x="2685" y="1060"/>
                  <a:pt x="2682" y="1058"/>
                </a:cubicBezTo>
                <a:cubicBezTo>
                  <a:pt x="2669" y="1052"/>
                  <a:pt x="2673" y="1045"/>
                  <a:pt x="2682" y="1038"/>
                </a:cubicBezTo>
                <a:cubicBezTo>
                  <a:pt x="2685" y="1036"/>
                  <a:pt x="2687" y="1032"/>
                  <a:pt x="2686" y="1028"/>
                </a:cubicBezTo>
                <a:cubicBezTo>
                  <a:pt x="2684" y="1024"/>
                  <a:pt x="2679" y="1025"/>
                  <a:pt x="2676" y="1025"/>
                </a:cubicBezTo>
                <a:cubicBezTo>
                  <a:pt x="2671" y="1024"/>
                  <a:pt x="2665" y="1026"/>
                  <a:pt x="2660" y="1023"/>
                </a:cubicBezTo>
                <a:cubicBezTo>
                  <a:pt x="2657" y="1020"/>
                  <a:pt x="2654" y="1013"/>
                  <a:pt x="2649" y="1018"/>
                </a:cubicBezTo>
                <a:cubicBezTo>
                  <a:pt x="2644" y="1022"/>
                  <a:pt x="2653" y="1025"/>
                  <a:pt x="2652" y="1029"/>
                </a:cubicBezTo>
                <a:cubicBezTo>
                  <a:pt x="2646" y="1034"/>
                  <a:pt x="2643" y="1024"/>
                  <a:pt x="2637" y="1028"/>
                </a:cubicBezTo>
                <a:cubicBezTo>
                  <a:pt x="2625" y="1036"/>
                  <a:pt x="2623" y="1026"/>
                  <a:pt x="2622" y="1017"/>
                </a:cubicBezTo>
                <a:cubicBezTo>
                  <a:pt x="2622" y="1011"/>
                  <a:pt x="2620" y="1007"/>
                  <a:pt x="2614" y="1010"/>
                </a:cubicBezTo>
                <a:cubicBezTo>
                  <a:pt x="2606" y="1014"/>
                  <a:pt x="2602" y="1006"/>
                  <a:pt x="2594" y="1005"/>
                </a:cubicBezTo>
                <a:cubicBezTo>
                  <a:pt x="2602" y="999"/>
                  <a:pt x="2603" y="996"/>
                  <a:pt x="2601" y="986"/>
                </a:cubicBezTo>
                <a:cubicBezTo>
                  <a:pt x="2601" y="985"/>
                  <a:pt x="2601" y="982"/>
                  <a:pt x="2602" y="982"/>
                </a:cubicBezTo>
                <a:cubicBezTo>
                  <a:pt x="2610" y="976"/>
                  <a:pt x="2605" y="967"/>
                  <a:pt x="2605" y="960"/>
                </a:cubicBezTo>
                <a:cubicBezTo>
                  <a:pt x="2604" y="951"/>
                  <a:pt x="2605" y="943"/>
                  <a:pt x="2613" y="936"/>
                </a:cubicBezTo>
                <a:cubicBezTo>
                  <a:pt x="2616" y="937"/>
                  <a:pt x="2616" y="950"/>
                  <a:pt x="2622" y="942"/>
                </a:cubicBezTo>
                <a:cubicBezTo>
                  <a:pt x="2631" y="931"/>
                  <a:pt x="2635" y="938"/>
                  <a:pt x="2641" y="945"/>
                </a:cubicBezTo>
                <a:cubicBezTo>
                  <a:pt x="2648" y="951"/>
                  <a:pt x="2659" y="953"/>
                  <a:pt x="2665" y="946"/>
                </a:cubicBezTo>
                <a:cubicBezTo>
                  <a:pt x="2671" y="939"/>
                  <a:pt x="2668" y="930"/>
                  <a:pt x="2661" y="923"/>
                </a:cubicBezTo>
                <a:cubicBezTo>
                  <a:pt x="2658" y="920"/>
                  <a:pt x="2655" y="919"/>
                  <a:pt x="2650" y="921"/>
                </a:cubicBezTo>
                <a:cubicBezTo>
                  <a:pt x="2645" y="925"/>
                  <a:pt x="2638" y="926"/>
                  <a:pt x="2634" y="922"/>
                </a:cubicBezTo>
                <a:cubicBezTo>
                  <a:pt x="2626" y="913"/>
                  <a:pt x="2621" y="917"/>
                  <a:pt x="2614" y="923"/>
                </a:cubicBezTo>
                <a:cubicBezTo>
                  <a:pt x="2617" y="910"/>
                  <a:pt x="2639" y="897"/>
                  <a:pt x="2660" y="895"/>
                </a:cubicBezTo>
                <a:cubicBezTo>
                  <a:pt x="2653" y="896"/>
                  <a:pt x="2650" y="899"/>
                  <a:pt x="2650" y="906"/>
                </a:cubicBezTo>
                <a:cubicBezTo>
                  <a:pt x="2650" y="912"/>
                  <a:pt x="2655" y="913"/>
                  <a:pt x="2660" y="914"/>
                </a:cubicBezTo>
                <a:cubicBezTo>
                  <a:pt x="2666" y="916"/>
                  <a:pt x="2672" y="915"/>
                  <a:pt x="2676" y="910"/>
                </a:cubicBezTo>
                <a:cubicBezTo>
                  <a:pt x="2683" y="902"/>
                  <a:pt x="2676" y="880"/>
                  <a:pt x="2666" y="874"/>
                </a:cubicBezTo>
                <a:cubicBezTo>
                  <a:pt x="2670" y="869"/>
                  <a:pt x="2678" y="875"/>
                  <a:pt x="2679" y="869"/>
                </a:cubicBezTo>
                <a:cubicBezTo>
                  <a:pt x="2681" y="862"/>
                  <a:pt x="2673" y="861"/>
                  <a:pt x="2667" y="860"/>
                </a:cubicBezTo>
                <a:cubicBezTo>
                  <a:pt x="2663" y="859"/>
                  <a:pt x="2661" y="856"/>
                  <a:pt x="2659" y="853"/>
                </a:cubicBezTo>
                <a:cubicBezTo>
                  <a:pt x="2658" y="851"/>
                  <a:pt x="2658" y="846"/>
                  <a:pt x="2653" y="847"/>
                </a:cubicBezTo>
                <a:cubicBezTo>
                  <a:pt x="2650" y="848"/>
                  <a:pt x="2651" y="852"/>
                  <a:pt x="2650" y="855"/>
                </a:cubicBezTo>
                <a:cubicBezTo>
                  <a:pt x="2646" y="863"/>
                  <a:pt x="2643" y="872"/>
                  <a:pt x="2636" y="878"/>
                </a:cubicBezTo>
                <a:cubicBezTo>
                  <a:pt x="2630" y="883"/>
                  <a:pt x="2624" y="874"/>
                  <a:pt x="2618" y="871"/>
                </a:cubicBezTo>
                <a:cubicBezTo>
                  <a:pt x="2609" y="868"/>
                  <a:pt x="2598" y="865"/>
                  <a:pt x="2591" y="872"/>
                </a:cubicBezTo>
                <a:cubicBezTo>
                  <a:pt x="2581" y="882"/>
                  <a:pt x="2568" y="881"/>
                  <a:pt x="2558" y="877"/>
                </a:cubicBezTo>
                <a:cubicBezTo>
                  <a:pt x="2550" y="875"/>
                  <a:pt x="2549" y="874"/>
                  <a:pt x="2549" y="882"/>
                </a:cubicBezTo>
                <a:cubicBezTo>
                  <a:pt x="2548" y="891"/>
                  <a:pt x="2543" y="892"/>
                  <a:pt x="2536" y="890"/>
                </a:cubicBezTo>
                <a:cubicBezTo>
                  <a:pt x="2530" y="889"/>
                  <a:pt x="2525" y="888"/>
                  <a:pt x="2519" y="891"/>
                </a:cubicBezTo>
                <a:cubicBezTo>
                  <a:pt x="2511" y="895"/>
                  <a:pt x="2504" y="892"/>
                  <a:pt x="2499" y="886"/>
                </a:cubicBezTo>
                <a:cubicBezTo>
                  <a:pt x="2493" y="879"/>
                  <a:pt x="2483" y="874"/>
                  <a:pt x="2481" y="863"/>
                </a:cubicBezTo>
                <a:cubicBezTo>
                  <a:pt x="2481" y="861"/>
                  <a:pt x="2479" y="858"/>
                  <a:pt x="2476" y="858"/>
                </a:cubicBezTo>
                <a:cubicBezTo>
                  <a:pt x="2471" y="859"/>
                  <a:pt x="2473" y="863"/>
                  <a:pt x="2474" y="866"/>
                </a:cubicBezTo>
                <a:cubicBezTo>
                  <a:pt x="2477" y="874"/>
                  <a:pt x="2473" y="876"/>
                  <a:pt x="2466" y="876"/>
                </a:cubicBezTo>
                <a:cubicBezTo>
                  <a:pt x="2457" y="876"/>
                  <a:pt x="2446" y="868"/>
                  <a:pt x="2449" y="864"/>
                </a:cubicBezTo>
                <a:cubicBezTo>
                  <a:pt x="2460" y="850"/>
                  <a:pt x="2448" y="852"/>
                  <a:pt x="2442" y="849"/>
                </a:cubicBezTo>
                <a:cubicBezTo>
                  <a:pt x="2448" y="849"/>
                  <a:pt x="2454" y="850"/>
                  <a:pt x="2460" y="850"/>
                </a:cubicBezTo>
                <a:cubicBezTo>
                  <a:pt x="2463" y="851"/>
                  <a:pt x="2468" y="855"/>
                  <a:pt x="2470" y="848"/>
                </a:cubicBezTo>
                <a:cubicBezTo>
                  <a:pt x="2471" y="844"/>
                  <a:pt x="2470" y="840"/>
                  <a:pt x="2465" y="838"/>
                </a:cubicBezTo>
                <a:cubicBezTo>
                  <a:pt x="2451" y="832"/>
                  <a:pt x="2461" y="827"/>
                  <a:pt x="2466" y="823"/>
                </a:cubicBezTo>
                <a:cubicBezTo>
                  <a:pt x="2470" y="826"/>
                  <a:pt x="2473" y="830"/>
                  <a:pt x="2477" y="833"/>
                </a:cubicBezTo>
                <a:cubicBezTo>
                  <a:pt x="2479" y="835"/>
                  <a:pt x="2482" y="837"/>
                  <a:pt x="2484" y="836"/>
                </a:cubicBezTo>
                <a:cubicBezTo>
                  <a:pt x="2487" y="834"/>
                  <a:pt x="2488" y="831"/>
                  <a:pt x="2487" y="829"/>
                </a:cubicBezTo>
                <a:cubicBezTo>
                  <a:pt x="2485" y="815"/>
                  <a:pt x="2486" y="801"/>
                  <a:pt x="2478" y="790"/>
                </a:cubicBezTo>
                <a:cubicBezTo>
                  <a:pt x="2494" y="797"/>
                  <a:pt x="2495" y="797"/>
                  <a:pt x="2500" y="778"/>
                </a:cubicBezTo>
                <a:cubicBezTo>
                  <a:pt x="2503" y="767"/>
                  <a:pt x="2501" y="755"/>
                  <a:pt x="2513" y="746"/>
                </a:cubicBezTo>
                <a:cubicBezTo>
                  <a:pt x="2517" y="743"/>
                  <a:pt x="2517" y="737"/>
                  <a:pt x="2511" y="733"/>
                </a:cubicBezTo>
                <a:cubicBezTo>
                  <a:pt x="2506" y="731"/>
                  <a:pt x="2503" y="727"/>
                  <a:pt x="2499" y="723"/>
                </a:cubicBezTo>
                <a:cubicBezTo>
                  <a:pt x="2506" y="721"/>
                  <a:pt x="2511" y="729"/>
                  <a:pt x="2516" y="723"/>
                </a:cubicBezTo>
                <a:cubicBezTo>
                  <a:pt x="2519" y="720"/>
                  <a:pt x="2516" y="715"/>
                  <a:pt x="2513" y="714"/>
                </a:cubicBezTo>
                <a:cubicBezTo>
                  <a:pt x="2502" y="708"/>
                  <a:pt x="2498" y="691"/>
                  <a:pt x="2481" y="692"/>
                </a:cubicBezTo>
                <a:cubicBezTo>
                  <a:pt x="2472" y="692"/>
                  <a:pt x="2464" y="689"/>
                  <a:pt x="2470" y="675"/>
                </a:cubicBezTo>
                <a:cubicBezTo>
                  <a:pt x="2476" y="662"/>
                  <a:pt x="2464" y="653"/>
                  <a:pt x="2457" y="644"/>
                </a:cubicBezTo>
                <a:cubicBezTo>
                  <a:pt x="2451" y="638"/>
                  <a:pt x="2447" y="646"/>
                  <a:pt x="2443" y="650"/>
                </a:cubicBezTo>
                <a:cubicBezTo>
                  <a:pt x="2441" y="653"/>
                  <a:pt x="2434" y="653"/>
                  <a:pt x="2432" y="649"/>
                </a:cubicBezTo>
                <a:cubicBezTo>
                  <a:pt x="2429" y="646"/>
                  <a:pt x="2425" y="643"/>
                  <a:pt x="2426" y="638"/>
                </a:cubicBezTo>
                <a:cubicBezTo>
                  <a:pt x="2427" y="637"/>
                  <a:pt x="2430" y="635"/>
                  <a:pt x="2431" y="635"/>
                </a:cubicBezTo>
                <a:cubicBezTo>
                  <a:pt x="2438" y="639"/>
                  <a:pt x="2445" y="634"/>
                  <a:pt x="2451" y="636"/>
                </a:cubicBezTo>
                <a:cubicBezTo>
                  <a:pt x="2455" y="638"/>
                  <a:pt x="2457" y="637"/>
                  <a:pt x="2459" y="634"/>
                </a:cubicBezTo>
                <a:cubicBezTo>
                  <a:pt x="2461" y="629"/>
                  <a:pt x="2459" y="628"/>
                  <a:pt x="2455" y="625"/>
                </a:cubicBezTo>
                <a:cubicBezTo>
                  <a:pt x="2449" y="620"/>
                  <a:pt x="2431" y="627"/>
                  <a:pt x="2438" y="608"/>
                </a:cubicBezTo>
                <a:cubicBezTo>
                  <a:pt x="2439" y="604"/>
                  <a:pt x="2395" y="592"/>
                  <a:pt x="2387" y="594"/>
                </a:cubicBezTo>
                <a:cubicBezTo>
                  <a:pt x="2392" y="602"/>
                  <a:pt x="2400" y="604"/>
                  <a:pt x="2407" y="607"/>
                </a:cubicBezTo>
                <a:cubicBezTo>
                  <a:pt x="2417" y="612"/>
                  <a:pt x="2414" y="619"/>
                  <a:pt x="2411" y="626"/>
                </a:cubicBezTo>
                <a:cubicBezTo>
                  <a:pt x="2409" y="629"/>
                  <a:pt x="2405" y="633"/>
                  <a:pt x="2402" y="628"/>
                </a:cubicBezTo>
                <a:cubicBezTo>
                  <a:pt x="2393" y="613"/>
                  <a:pt x="2383" y="617"/>
                  <a:pt x="2372" y="624"/>
                </a:cubicBezTo>
                <a:cubicBezTo>
                  <a:pt x="2370" y="625"/>
                  <a:pt x="2367" y="627"/>
                  <a:pt x="2366" y="627"/>
                </a:cubicBezTo>
                <a:cubicBezTo>
                  <a:pt x="2362" y="619"/>
                  <a:pt x="2356" y="614"/>
                  <a:pt x="2348" y="612"/>
                </a:cubicBezTo>
                <a:cubicBezTo>
                  <a:pt x="2358" y="603"/>
                  <a:pt x="2340" y="595"/>
                  <a:pt x="2348" y="587"/>
                </a:cubicBezTo>
                <a:cubicBezTo>
                  <a:pt x="2348" y="586"/>
                  <a:pt x="2349" y="583"/>
                  <a:pt x="2350" y="583"/>
                </a:cubicBezTo>
                <a:cubicBezTo>
                  <a:pt x="2360" y="586"/>
                  <a:pt x="2360" y="566"/>
                  <a:pt x="2372" y="573"/>
                </a:cubicBezTo>
                <a:cubicBezTo>
                  <a:pt x="2373" y="574"/>
                  <a:pt x="2376" y="571"/>
                  <a:pt x="2376" y="569"/>
                </a:cubicBezTo>
                <a:cubicBezTo>
                  <a:pt x="2375" y="559"/>
                  <a:pt x="2381" y="548"/>
                  <a:pt x="2372" y="539"/>
                </a:cubicBezTo>
                <a:cubicBezTo>
                  <a:pt x="2367" y="533"/>
                  <a:pt x="2366" y="529"/>
                  <a:pt x="2375" y="524"/>
                </a:cubicBezTo>
                <a:cubicBezTo>
                  <a:pt x="2382" y="519"/>
                  <a:pt x="2378" y="513"/>
                  <a:pt x="2374" y="507"/>
                </a:cubicBezTo>
                <a:cubicBezTo>
                  <a:pt x="2373" y="506"/>
                  <a:pt x="2366" y="505"/>
                  <a:pt x="2373" y="502"/>
                </a:cubicBezTo>
                <a:cubicBezTo>
                  <a:pt x="2384" y="496"/>
                  <a:pt x="2377" y="491"/>
                  <a:pt x="2371" y="487"/>
                </a:cubicBezTo>
                <a:cubicBezTo>
                  <a:pt x="2365" y="484"/>
                  <a:pt x="2359" y="480"/>
                  <a:pt x="2356" y="468"/>
                </a:cubicBezTo>
                <a:cubicBezTo>
                  <a:pt x="2360" y="472"/>
                  <a:pt x="2361" y="473"/>
                  <a:pt x="2362" y="474"/>
                </a:cubicBezTo>
                <a:cubicBezTo>
                  <a:pt x="2367" y="476"/>
                  <a:pt x="2369" y="485"/>
                  <a:pt x="2375" y="480"/>
                </a:cubicBezTo>
                <a:cubicBezTo>
                  <a:pt x="2379" y="477"/>
                  <a:pt x="2385" y="471"/>
                  <a:pt x="2385" y="467"/>
                </a:cubicBezTo>
                <a:cubicBezTo>
                  <a:pt x="2385" y="459"/>
                  <a:pt x="2376" y="463"/>
                  <a:pt x="2371" y="461"/>
                </a:cubicBezTo>
                <a:cubicBezTo>
                  <a:pt x="2368" y="461"/>
                  <a:pt x="2364" y="459"/>
                  <a:pt x="2361" y="460"/>
                </a:cubicBezTo>
                <a:cubicBezTo>
                  <a:pt x="2350" y="464"/>
                  <a:pt x="2351" y="458"/>
                  <a:pt x="2351" y="450"/>
                </a:cubicBezTo>
                <a:cubicBezTo>
                  <a:pt x="2351" y="445"/>
                  <a:pt x="2353" y="441"/>
                  <a:pt x="2357" y="437"/>
                </a:cubicBezTo>
                <a:cubicBezTo>
                  <a:pt x="2360" y="433"/>
                  <a:pt x="2362" y="428"/>
                  <a:pt x="2358" y="424"/>
                </a:cubicBezTo>
                <a:cubicBezTo>
                  <a:pt x="2353" y="420"/>
                  <a:pt x="2347" y="416"/>
                  <a:pt x="2342" y="413"/>
                </a:cubicBezTo>
                <a:cubicBezTo>
                  <a:pt x="2336" y="416"/>
                  <a:pt x="2345" y="421"/>
                  <a:pt x="2340" y="424"/>
                </a:cubicBezTo>
                <a:cubicBezTo>
                  <a:pt x="2320" y="410"/>
                  <a:pt x="2315" y="413"/>
                  <a:pt x="2308" y="444"/>
                </a:cubicBezTo>
                <a:cubicBezTo>
                  <a:pt x="2304" y="434"/>
                  <a:pt x="2301" y="427"/>
                  <a:pt x="2292" y="423"/>
                </a:cubicBezTo>
                <a:cubicBezTo>
                  <a:pt x="2284" y="420"/>
                  <a:pt x="2284" y="415"/>
                  <a:pt x="2292" y="410"/>
                </a:cubicBezTo>
                <a:cubicBezTo>
                  <a:pt x="2303" y="402"/>
                  <a:pt x="2305" y="389"/>
                  <a:pt x="2297" y="378"/>
                </a:cubicBezTo>
                <a:cubicBezTo>
                  <a:pt x="2294" y="373"/>
                  <a:pt x="2293" y="369"/>
                  <a:pt x="2293" y="363"/>
                </a:cubicBezTo>
                <a:cubicBezTo>
                  <a:pt x="2294" y="355"/>
                  <a:pt x="2290" y="349"/>
                  <a:pt x="2286" y="343"/>
                </a:cubicBezTo>
                <a:cubicBezTo>
                  <a:pt x="2280" y="333"/>
                  <a:pt x="2270" y="332"/>
                  <a:pt x="2261" y="337"/>
                </a:cubicBezTo>
                <a:cubicBezTo>
                  <a:pt x="2251" y="343"/>
                  <a:pt x="2259" y="351"/>
                  <a:pt x="2261" y="357"/>
                </a:cubicBezTo>
                <a:cubicBezTo>
                  <a:pt x="2262" y="361"/>
                  <a:pt x="2269" y="365"/>
                  <a:pt x="2263" y="368"/>
                </a:cubicBezTo>
                <a:cubicBezTo>
                  <a:pt x="2258" y="372"/>
                  <a:pt x="2253" y="364"/>
                  <a:pt x="2247" y="363"/>
                </a:cubicBezTo>
                <a:cubicBezTo>
                  <a:pt x="2242" y="363"/>
                  <a:pt x="2241" y="360"/>
                  <a:pt x="2243" y="357"/>
                </a:cubicBezTo>
                <a:cubicBezTo>
                  <a:pt x="2249" y="349"/>
                  <a:pt x="2246" y="344"/>
                  <a:pt x="2236" y="341"/>
                </a:cubicBezTo>
                <a:cubicBezTo>
                  <a:pt x="2240" y="339"/>
                  <a:pt x="2242" y="338"/>
                  <a:pt x="2243" y="337"/>
                </a:cubicBezTo>
                <a:cubicBezTo>
                  <a:pt x="2247" y="333"/>
                  <a:pt x="2257" y="331"/>
                  <a:pt x="2253" y="325"/>
                </a:cubicBezTo>
                <a:cubicBezTo>
                  <a:pt x="2250" y="320"/>
                  <a:pt x="2241" y="318"/>
                  <a:pt x="2233" y="321"/>
                </a:cubicBezTo>
                <a:cubicBezTo>
                  <a:pt x="2226" y="324"/>
                  <a:pt x="2224" y="330"/>
                  <a:pt x="2223" y="337"/>
                </a:cubicBezTo>
                <a:cubicBezTo>
                  <a:pt x="2221" y="348"/>
                  <a:pt x="2208" y="360"/>
                  <a:pt x="2197" y="361"/>
                </a:cubicBezTo>
                <a:cubicBezTo>
                  <a:pt x="2190" y="361"/>
                  <a:pt x="2188" y="365"/>
                  <a:pt x="2187" y="371"/>
                </a:cubicBezTo>
                <a:cubicBezTo>
                  <a:pt x="2187" y="377"/>
                  <a:pt x="2191" y="380"/>
                  <a:pt x="2196" y="381"/>
                </a:cubicBezTo>
                <a:cubicBezTo>
                  <a:pt x="2203" y="384"/>
                  <a:pt x="2203" y="388"/>
                  <a:pt x="2201" y="395"/>
                </a:cubicBezTo>
                <a:cubicBezTo>
                  <a:pt x="2199" y="402"/>
                  <a:pt x="2197" y="403"/>
                  <a:pt x="2190" y="400"/>
                </a:cubicBezTo>
                <a:cubicBezTo>
                  <a:pt x="2184" y="397"/>
                  <a:pt x="2183" y="402"/>
                  <a:pt x="2186" y="406"/>
                </a:cubicBezTo>
                <a:cubicBezTo>
                  <a:pt x="2192" y="413"/>
                  <a:pt x="2187" y="415"/>
                  <a:pt x="2183" y="417"/>
                </a:cubicBezTo>
                <a:cubicBezTo>
                  <a:pt x="2175" y="419"/>
                  <a:pt x="2180" y="412"/>
                  <a:pt x="2179" y="410"/>
                </a:cubicBezTo>
                <a:cubicBezTo>
                  <a:pt x="2174" y="401"/>
                  <a:pt x="2170" y="392"/>
                  <a:pt x="2159" y="404"/>
                </a:cubicBezTo>
                <a:cubicBezTo>
                  <a:pt x="2155" y="408"/>
                  <a:pt x="2150" y="410"/>
                  <a:pt x="2143" y="409"/>
                </a:cubicBezTo>
                <a:cubicBezTo>
                  <a:pt x="2135" y="407"/>
                  <a:pt x="2127" y="413"/>
                  <a:pt x="2125" y="421"/>
                </a:cubicBezTo>
                <a:cubicBezTo>
                  <a:pt x="2123" y="431"/>
                  <a:pt x="2132" y="428"/>
                  <a:pt x="2137" y="429"/>
                </a:cubicBezTo>
                <a:cubicBezTo>
                  <a:pt x="2142" y="430"/>
                  <a:pt x="2143" y="433"/>
                  <a:pt x="2144" y="437"/>
                </a:cubicBezTo>
                <a:cubicBezTo>
                  <a:pt x="2146" y="440"/>
                  <a:pt x="2148" y="445"/>
                  <a:pt x="2150" y="446"/>
                </a:cubicBezTo>
                <a:cubicBezTo>
                  <a:pt x="2158" y="447"/>
                  <a:pt x="2165" y="449"/>
                  <a:pt x="2162" y="459"/>
                </a:cubicBezTo>
                <a:cubicBezTo>
                  <a:pt x="2160" y="468"/>
                  <a:pt x="2157" y="476"/>
                  <a:pt x="2145" y="477"/>
                </a:cubicBezTo>
                <a:cubicBezTo>
                  <a:pt x="2137" y="477"/>
                  <a:pt x="2135" y="489"/>
                  <a:pt x="2138" y="490"/>
                </a:cubicBezTo>
                <a:cubicBezTo>
                  <a:pt x="2147" y="495"/>
                  <a:pt x="2147" y="506"/>
                  <a:pt x="2154" y="511"/>
                </a:cubicBezTo>
                <a:cubicBezTo>
                  <a:pt x="2147" y="514"/>
                  <a:pt x="2145" y="510"/>
                  <a:pt x="2141" y="505"/>
                </a:cubicBezTo>
                <a:cubicBezTo>
                  <a:pt x="2136" y="499"/>
                  <a:pt x="2128" y="489"/>
                  <a:pt x="2118" y="498"/>
                </a:cubicBezTo>
                <a:cubicBezTo>
                  <a:pt x="2111" y="503"/>
                  <a:pt x="2106" y="514"/>
                  <a:pt x="2115" y="519"/>
                </a:cubicBezTo>
                <a:cubicBezTo>
                  <a:pt x="2130" y="528"/>
                  <a:pt x="2118" y="536"/>
                  <a:pt x="2116" y="544"/>
                </a:cubicBezTo>
                <a:cubicBezTo>
                  <a:pt x="2116" y="547"/>
                  <a:pt x="2109" y="545"/>
                  <a:pt x="2109" y="544"/>
                </a:cubicBezTo>
                <a:cubicBezTo>
                  <a:pt x="2115" y="528"/>
                  <a:pt x="2087" y="516"/>
                  <a:pt x="2105" y="500"/>
                </a:cubicBezTo>
                <a:cubicBezTo>
                  <a:pt x="2107" y="498"/>
                  <a:pt x="2104" y="494"/>
                  <a:pt x="2101" y="494"/>
                </a:cubicBezTo>
                <a:cubicBezTo>
                  <a:pt x="2096" y="493"/>
                  <a:pt x="2092" y="486"/>
                  <a:pt x="2086" y="489"/>
                </a:cubicBezTo>
                <a:cubicBezTo>
                  <a:pt x="2077" y="492"/>
                  <a:pt x="2091" y="498"/>
                  <a:pt x="2084" y="502"/>
                </a:cubicBezTo>
                <a:cubicBezTo>
                  <a:pt x="2081" y="501"/>
                  <a:pt x="2078" y="498"/>
                  <a:pt x="2078" y="495"/>
                </a:cubicBezTo>
                <a:cubicBezTo>
                  <a:pt x="2080" y="481"/>
                  <a:pt x="2076" y="475"/>
                  <a:pt x="2060" y="479"/>
                </a:cubicBezTo>
                <a:cubicBezTo>
                  <a:pt x="2052" y="482"/>
                  <a:pt x="2061" y="469"/>
                  <a:pt x="2053" y="468"/>
                </a:cubicBezTo>
                <a:cubicBezTo>
                  <a:pt x="2052" y="468"/>
                  <a:pt x="2052" y="465"/>
                  <a:pt x="2054" y="464"/>
                </a:cubicBezTo>
                <a:cubicBezTo>
                  <a:pt x="2059" y="462"/>
                  <a:pt x="2060" y="465"/>
                  <a:pt x="2061" y="469"/>
                </a:cubicBezTo>
                <a:cubicBezTo>
                  <a:pt x="2064" y="476"/>
                  <a:pt x="2070" y="475"/>
                  <a:pt x="2074" y="471"/>
                </a:cubicBezTo>
                <a:cubicBezTo>
                  <a:pt x="2081" y="466"/>
                  <a:pt x="2074" y="464"/>
                  <a:pt x="2071" y="461"/>
                </a:cubicBezTo>
                <a:cubicBezTo>
                  <a:pt x="2068" y="459"/>
                  <a:pt x="2065" y="455"/>
                  <a:pt x="2068" y="452"/>
                </a:cubicBezTo>
                <a:cubicBezTo>
                  <a:pt x="2081" y="441"/>
                  <a:pt x="2079" y="432"/>
                  <a:pt x="2065" y="424"/>
                </a:cubicBezTo>
                <a:cubicBezTo>
                  <a:pt x="2064" y="423"/>
                  <a:pt x="2064" y="422"/>
                  <a:pt x="2064" y="421"/>
                </a:cubicBezTo>
                <a:cubicBezTo>
                  <a:pt x="2067" y="403"/>
                  <a:pt x="2049" y="397"/>
                  <a:pt x="2040" y="395"/>
                </a:cubicBezTo>
                <a:cubicBezTo>
                  <a:pt x="2023" y="390"/>
                  <a:pt x="2015" y="376"/>
                  <a:pt x="2001" y="369"/>
                </a:cubicBezTo>
                <a:cubicBezTo>
                  <a:pt x="1997" y="367"/>
                  <a:pt x="1999" y="361"/>
                  <a:pt x="2002" y="360"/>
                </a:cubicBezTo>
                <a:cubicBezTo>
                  <a:pt x="2019" y="351"/>
                  <a:pt x="2011" y="332"/>
                  <a:pt x="2020" y="320"/>
                </a:cubicBezTo>
                <a:cubicBezTo>
                  <a:pt x="2021" y="318"/>
                  <a:pt x="2020" y="317"/>
                  <a:pt x="2019" y="315"/>
                </a:cubicBezTo>
                <a:cubicBezTo>
                  <a:pt x="2030" y="323"/>
                  <a:pt x="2046" y="312"/>
                  <a:pt x="2057" y="323"/>
                </a:cubicBezTo>
                <a:cubicBezTo>
                  <a:pt x="2050" y="310"/>
                  <a:pt x="2044" y="297"/>
                  <a:pt x="2035" y="287"/>
                </a:cubicBezTo>
                <a:cubicBezTo>
                  <a:pt x="2029" y="280"/>
                  <a:pt x="2016" y="286"/>
                  <a:pt x="2014" y="296"/>
                </a:cubicBezTo>
                <a:cubicBezTo>
                  <a:pt x="2013" y="300"/>
                  <a:pt x="2013" y="305"/>
                  <a:pt x="2013" y="310"/>
                </a:cubicBezTo>
                <a:cubicBezTo>
                  <a:pt x="2014" y="311"/>
                  <a:pt x="2015" y="311"/>
                  <a:pt x="2016" y="312"/>
                </a:cubicBezTo>
                <a:cubicBezTo>
                  <a:pt x="2016" y="312"/>
                  <a:pt x="2016" y="312"/>
                  <a:pt x="2016" y="312"/>
                </a:cubicBezTo>
                <a:cubicBezTo>
                  <a:pt x="2016" y="312"/>
                  <a:pt x="2016" y="312"/>
                  <a:pt x="2016" y="312"/>
                </a:cubicBezTo>
                <a:cubicBezTo>
                  <a:pt x="2015" y="311"/>
                  <a:pt x="2014" y="311"/>
                  <a:pt x="2013" y="310"/>
                </a:cubicBezTo>
                <a:cubicBezTo>
                  <a:pt x="2006" y="304"/>
                  <a:pt x="2005" y="302"/>
                  <a:pt x="1998" y="264"/>
                </a:cubicBezTo>
                <a:cubicBezTo>
                  <a:pt x="2013" y="277"/>
                  <a:pt x="2029" y="281"/>
                  <a:pt x="2048" y="271"/>
                </a:cubicBezTo>
                <a:cubicBezTo>
                  <a:pt x="2058" y="265"/>
                  <a:pt x="2058" y="255"/>
                  <a:pt x="2058" y="248"/>
                </a:cubicBezTo>
                <a:cubicBezTo>
                  <a:pt x="2059" y="240"/>
                  <a:pt x="2048" y="242"/>
                  <a:pt x="2041" y="243"/>
                </a:cubicBezTo>
                <a:cubicBezTo>
                  <a:pt x="2036" y="244"/>
                  <a:pt x="2028" y="241"/>
                  <a:pt x="2028" y="251"/>
                </a:cubicBezTo>
                <a:cubicBezTo>
                  <a:pt x="2028" y="256"/>
                  <a:pt x="2023" y="257"/>
                  <a:pt x="2021" y="256"/>
                </a:cubicBezTo>
                <a:cubicBezTo>
                  <a:pt x="2010" y="251"/>
                  <a:pt x="1998" y="252"/>
                  <a:pt x="1988" y="249"/>
                </a:cubicBezTo>
                <a:cubicBezTo>
                  <a:pt x="1974" y="245"/>
                  <a:pt x="1966" y="249"/>
                  <a:pt x="1960" y="263"/>
                </a:cubicBezTo>
                <a:cubicBezTo>
                  <a:pt x="1954" y="274"/>
                  <a:pt x="1953" y="292"/>
                  <a:pt x="1932" y="290"/>
                </a:cubicBezTo>
                <a:cubicBezTo>
                  <a:pt x="1930" y="289"/>
                  <a:pt x="1926" y="293"/>
                  <a:pt x="1925" y="295"/>
                </a:cubicBezTo>
                <a:cubicBezTo>
                  <a:pt x="1925" y="303"/>
                  <a:pt x="1923" y="307"/>
                  <a:pt x="1914" y="306"/>
                </a:cubicBezTo>
                <a:cubicBezTo>
                  <a:pt x="1909" y="305"/>
                  <a:pt x="1903" y="309"/>
                  <a:pt x="1899" y="301"/>
                </a:cubicBezTo>
                <a:cubicBezTo>
                  <a:pt x="1894" y="293"/>
                  <a:pt x="1886" y="298"/>
                  <a:pt x="1884" y="304"/>
                </a:cubicBezTo>
                <a:cubicBezTo>
                  <a:pt x="1880" y="314"/>
                  <a:pt x="1875" y="309"/>
                  <a:pt x="1865" y="307"/>
                </a:cubicBezTo>
                <a:cubicBezTo>
                  <a:pt x="1882" y="302"/>
                  <a:pt x="1893" y="296"/>
                  <a:pt x="1889" y="278"/>
                </a:cubicBezTo>
                <a:cubicBezTo>
                  <a:pt x="1889" y="277"/>
                  <a:pt x="1892" y="275"/>
                  <a:pt x="1893" y="272"/>
                </a:cubicBezTo>
                <a:cubicBezTo>
                  <a:pt x="1896" y="266"/>
                  <a:pt x="1897" y="260"/>
                  <a:pt x="1891" y="255"/>
                </a:cubicBezTo>
                <a:cubicBezTo>
                  <a:pt x="1887" y="252"/>
                  <a:pt x="1881" y="251"/>
                  <a:pt x="1877" y="255"/>
                </a:cubicBezTo>
                <a:cubicBezTo>
                  <a:pt x="1870" y="261"/>
                  <a:pt x="1882" y="263"/>
                  <a:pt x="1881" y="269"/>
                </a:cubicBezTo>
                <a:cubicBezTo>
                  <a:pt x="1864" y="262"/>
                  <a:pt x="1852" y="235"/>
                  <a:pt x="1855" y="211"/>
                </a:cubicBezTo>
                <a:cubicBezTo>
                  <a:pt x="1860" y="213"/>
                  <a:pt x="1865" y="218"/>
                  <a:pt x="1871" y="216"/>
                </a:cubicBezTo>
                <a:cubicBezTo>
                  <a:pt x="1877" y="214"/>
                  <a:pt x="1881" y="217"/>
                  <a:pt x="1884" y="223"/>
                </a:cubicBezTo>
                <a:cubicBezTo>
                  <a:pt x="1877" y="226"/>
                  <a:pt x="1874" y="214"/>
                  <a:pt x="1867" y="221"/>
                </a:cubicBezTo>
                <a:cubicBezTo>
                  <a:pt x="1865" y="224"/>
                  <a:pt x="1865" y="227"/>
                  <a:pt x="1867" y="230"/>
                </a:cubicBezTo>
                <a:cubicBezTo>
                  <a:pt x="1871" y="237"/>
                  <a:pt x="1877" y="242"/>
                  <a:pt x="1885" y="241"/>
                </a:cubicBezTo>
                <a:cubicBezTo>
                  <a:pt x="1895" y="239"/>
                  <a:pt x="1895" y="229"/>
                  <a:pt x="1897" y="221"/>
                </a:cubicBezTo>
                <a:cubicBezTo>
                  <a:pt x="1898" y="213"/>
                  <a:pt x="1892" y="211"/>
                  <a:pt x="1885" y="208"/>
                </a:cubicBezTo>
                <a:cubicBezTo>
                  <a:pt x="1868" y="202"/>
                  <a:pt x="1848" y="201"/>
                  <a:pt x="1837" y="182"/>
                </a:cubicBezTo>
                <a:cubicBezTo>
                  <a:pt x="1852" y="173"/>
                  <a:pt x="1852" y="173"/>
                  <a:pt x="1837" y="162"/>
                </a:cubicBezTo>
                <a:cubicBezTo>
                  <a:pt x="1834" y="160"/>
                  <a:pt x="1832" y="158"/>
                  <a:pt x="1832" y="155"/>
                </a:cubicBezTo>
                <a:cubicBezTo>
                  <a:pt x="1829" y="136"/>
                  <a:pt x="1819" y="125"/>
                  <a:pt x="1801" y="122"/>
                </a:cubicBezTo>
                <a:cubicBezTo>
                  <a:pt x="1797" y="122"/>
                  <a:pt x="1795" y="116"/>
                  <a:pt x="1791" y="120"/>
                </a:cubicBezTo>
                <a:cubicBezTo>
                  <a:pt x="1788" y="123"/>
                  <a:pt x="1788" y="128"/>
                  <a:pt x="1792" y="131"/>
                </a:cubicBezTo>
                <a:cubicBezTo>
                  <a:pt x="1795" y="133"/>
                  <a:pt x="1797" y="136"/>
                  <a:pt x="1794" y="139"/>
                </a:cubicBezTo>
                <a:cubicBezTo>
                  <a:pt x="1792" y="142"/>
                  <a:pt x="1789" y="141"/>
                  <a:pt x="1786" y="140"/>
                </a:cubicBezTo>
                <a:cubicBezTo>
                  <a:pt x="1783" y="139"/>
                  <a:pt x="1780" y="138"/>
                  <a:pt x="1777" y="138"/>
                </a:cubicBezTo>
                <a:cubicBezTo>
                  <a:pt x="1773" y="138"/>
                  <a:pt x="1768" y="144"/>
                  <a:pt x="1764" y="138"/>
                </a:cubicBezTo>
                <a:cubicBezTo>
                  <a:pt x="1761" y="133"/>
                  <a:pt x="1765" y="128"/>
                  <a:pt x="1768" y="124"/>
                </a:cubicBezTo>
                <a:cubicBezTo>
                  <a:pt x="1771" y="119"/>
                  <a:pt x="1774" y="113"/>
                  <a:pt x="1767" y="109"/>
                </a:cubicBezTo>
                <a:cubicBezTo>
                  <a:pt x="1761" y="105"/>
                  <a:pt x="1753" y="102"/>
                  <a:pt x="1748" y="110"/>
                </a:cubicBezTo>
                <a:cubicBezTo>
                  <a:pt x="1745" y="115"/>
                  <a:pt x="1741" y="117"/>
                  <a:pt x="1737" y="119"/>
                </a:cubicBezTo>
                <a:cubicBezTo>
                  <a:pt x="1723" y="127"/>
                  <a:pt x="1711" y="137"/>
                  <a:pt x="1706" y="153"/>
                </a:cubicBezTo>
                <a:cubicBezTo>
                  <a:pt x="1705" y="156"/>
                  <a:pt x="1675" y="184"/>
                  <a:pt x="1674" y="183"/>
                </a:cubicBezTo>
                <a:cubicBezTo>
                  <a:pt x="1669" y="180"/>
                  <a:pt x="1665" y="176"/>
                  <a:pt x="1661" y="173"/>
                </a:cubicBezTo>
                <a:cubicBezTo>
                  <a:pt x="1666" y="167"/>
                  <a:pt x="1681" y="177"/>
                  <a:pt x="1677" y="165"/>
                </a:cubicBezTo>
                <a:cubicBezTo>
                  <a:pt x="1673" y="155"/>
                  <a:pt x="1669" y="143"/>
                  <a:pt x="1661" y="135"/>
                </a:cubicBezTo>
                <a:cubicBezTo>
                  <a:pt x="1649" y="123"/>
                  <a:pt x="1646" y="107"/>
                  <a:pt x="1634" y="94"/>
                </a:cubicBezTo>
                <a:cubicBezTo>
                  <a:pt x="1640" y="94"/>
                  <a:pt x="1643" y="94"/>
                  <a:pt x="1646" y="94"/>
                </a:cubicBezTo>
                <a:cubicBezTo>
                  <a:pt x="1650" y="95"/>
                  <a:pt x="1655" y="98"/>
                  <a:pt x="1658" y="93"/>
                </a:cubicBezTo>
                <a:cubicBezTo>
                  <a:pt x="1661" y="89"/>
                  <a:pt x="1657" y="85"/>
                  <a:pt x="1655" y="82"/>
                </a:cubicBezTo>
                <a:cubicBezTo>
                  <a:pt x="1648" y="73"/>
                  <a:pt x="1642" y="63"/>
                  <a:pt x="1633" y="54"/>
                </a:cubicBezTo>
                <a:cubicBezTo>
                  <a:pt x="1618" y="41"/>
                  <a:pt x="1610" y="47"/>
                  <a:pt x="1600" y="55"/>
                </a:cubicBezTo>
                <a:cubicBezTo>
                  <a:pt x="1594" y="60"/>
                  <a:pt x="1588" y="62"/>
                  <a:pt x="1579" y="62"/>
                </a:cubicBezTo>
                <a:cubicBezTo>
                  <a:pt x="1584" y="51"/>
                  <a:pt x="1577" y="42"/>
                  <a:pt x="1572" y="33"/>
                </a:cubicBezTo>
                <a:cubicBezTo>
                  <a:pt x="1569" y="28"/>
                  <a:pt x="1565" y="24"/>
                  <a:pt x="1569" y="17"/>
                </a:cubicBezTo>
                <a:cubicBezTo>
                  <a:pt x="1572" y="12"/>
                  <a:pt x="1557" y="0"/>
                  <a:pt x="1551" y="2"/>
                </a:cubicBezTo>
                <a:cubicBezTo>
                  <a:pt x="1542" y="7"/>
                  <a:pt x="1533" y="12"/>
                  <a:pt x="1524" y="17"/>
                </a:cubicBezTo>
                <a:cubicBezTo>
                  <a:pt x="1518" y="20"/>
                  <a:pt x="1518" y="25"/>
                  <a:pt x="1519" y="32"/>
                </a:cubicBezTo>
                <a:cubicBezTo>
                  <a:pt x="1520" y="39"/>
                  <a:pt x="1528" y="51"/>
                  <a:pt x="1518" y="54"/>
                </a:cubicBezTo>
                <a:cubicBezTo>
                  <a:pt x="1503" y="60"/>
                  <a:pt x="1505" y="67"/>
                  <a:pt x="1512" y="77"/>
                </a:cubicBezTo>
                <a:cubicBezTo>
                  <a:pt x="1500" y="78"/>
                  <a:pt x="1497" y="59"/>
                  <a:pt x="1486" y="68"/>
                </a:cubicBezTo>
                <a:cubicBezTo>
                  <a:pt x="1482" y="71"/>
                  <a:pt x="1480" y="79"/>
                  <a:pt x="1478" y="86"/>
                </a:cubicBezTo>
                <a:cubicBezTo>
                  <a:pt x="1476" y="96"/>
                  <a:pt x="1492" y="93"/>
                  <a:pt x="1489" y="102"/>
                </a:cubicBezTo>
                <a:cubicBezTo>
                  <a:pt x="1481" y="104"/>
                  <a:pt x="1472" y="96"/>
                  <a:pt x="1466" y="107"/>
                </a:cubicBezTo>
                <a:cubicBezTo>
                  <a:pt x="1462" y="115"/>
                  <a:pt x="1468" y="120"/>
                  <a:pt x="1474" y="124"/>
                </a:cubicBezTo>
                <a:cubicBezTo>
                  <a:pt x="1471" y="125"/>
                  <a:pt x="1470" y="126"/>
                  <a:pt x="1469" y="127"/>
                </a:cubicBezTo>
                <a:cubicBezTo>
                  <a:pt x="1463" y="130"/>
                  <a:pt x="1452" y="131"/>
                  <a:pt x="1456" y="140"/>
                </a:cubicBezTo>
                <a:cubicBezTo>
                  <a:pt x="1458" y="147"/>
                  <a:pt x="1466" y="148"/>
                  <a:pt x="1475" y="145"/>
                </a:cubicBezTo>
                <a:cubicBezTo>
                  <a:pt x="1483" y="141"/>
                  <a:pt x="1482" y="149"/>
                  <a:pt x="1481" y="154"/>
                </a:cubicBezTo>
                <a:cubicBezTo>
                  <a:pt x="1479" y="165"/>
                  <a:pt x="1467" y="166"/>
                  <a:pt x="1458" y="171"/>
                </a:cubicBezTo>
                <a:cubicBezTo>
                  <a:pt x="1467" y="173"/>
                  <a:pt x="1468" y="175"/>
                  <a:pt x="1480" y="192"/>
                </a:cubicBezTo>
                <a:cubicBezTo>
                  <a:pt x="1459" y="184"/>
                  <a:pt x="1454" y="186"/>
                  <a:pt x="1442" y="206"/>
                </a:cubicBezTo>
                <a:cubicBezTo>
                  <a:pt x="1440" y="209"/>
                  <a:pt x="1441" y="214"/>
                  <a:pt x="1434" y="211"/>
                </a:cubicBezTo>
                <a:cubicBezTo>
                  <a:pt x="1421" y="206"/>
                  <a:pt x="1426" y="199"/>
                  <a:pt x="1432" y="196"/>
                </a:cubicBezTo>
                <a:cubicBezTo>
                  <a:pt x="1440" y="192"/>
                  <a:pt x="1442" y="186"/>
                  <a:pt x="1437" y="181"/>
                </a:cubicBezTo>
                <a:cubicBezTo>
                  <a:pt x="1430" y="173"/>
                  <a:pt x="1430" y="185"/>
                  <a:pt x="1427" y="187"/>
                </a:cubicBezTo>
                <a:cubicBezTo>
                  <a:pt x="1423" y="189"/>
                  <a:pt x="1418" y="192"/>
                  <a:pt x="1417" y="188"/>
                </a:cubicBezTo>
                <a:cubicBezTo>
                  <a:pt x="1415" y="179"/>
                  <a:pt x="1406" y="178"/>
                  <a:pt x="1403" y="170"/>
                </a:cubicBezTo>
                <a:cubicBezTo>
                  <a:pt x="1400" y="161"/>
                  <a:pt x="1396" y="157"/>
                  <a:pt x="1408" y="151"/>
                </a:cubicBezTo>
                <a:cubicBezTo>
                  <a:pt x="1421" y="143"/>
                  <a:pt x="1420" y="135"/>
                  <a:pt x="1408" y="128"/>
                </a:cubicBezTo>
                <a:cubicBezTo>
                  <a:pt x="1394" y="121"/>
                  <a:pt x="1383" y="121"/>
                  <a:pt x="1372" y="133"/>
                </a:cubicBezTo>
                <a:cubicBezTo>
                  <a:pt x="1369" y="137"/>
                  <a:pt x="1364" y="141"/>
                  <a:pt x="1357" y="136"/>
                </a:cubicBezTo>
                <a:cubicBezTo>
                  <a:pt x="1362" y="133"/>
                  <a:pt x="1372" y="135"/>
                  <a:pt x="1367" y="126"/>
                </a:cubicBezTo>
                <a:cubicBezTo>
                  <a:pt x="1364" y="121"/>
                  <a:pt x="1359" y="118"/>
                  <a:pt x="1353" y="122"/>
                </a:cubicBezTo>
                <a:cubicBezTo>
                  <a:pt x="1350" y="124"/>
                  <a:pt x="1347" y="128"/>
                  <a:pt x="1347" y="132"/>
                </a:cubicBezTo>
                <a:cubicBezTo>
                  <a:pt x="1347" y="137"/>
                  <a:pt x="1345" y="141"/>
                  <a:pt x="1339" y="142"/>
                </a:cubicBezTo>
                <a:cubicBezTo>
                  <a:pt x="1326" y="143"/>
                  <a:pt x="1322" y="158"/>
                  <a:pt x="1311" y="162"/>
                </a:cubicBezTo>
                <a:cubicBezTo>
                  <a:pt x="1309" y="162"/>
                  <a:pt x="1309" y="165"/>
                  <a:pt x="1310" y="167"/>
                </a:cubicBezTo>
                <a:cubicBezTo>
                  <a:pt x="1311" y="170"/>
                  <a:pt x="1313" y="170"/>
                  <a:pt x="1316" y="170"/>
                </a:cubicBezTo>
                <a:cubicBezTo>
                  <a:pt x="1321" y="169"/>
                  <a:pt x="1329" y="168"/>
                  <a:pt x="1330" y="170"/>
                </a:cubicBezTo>
                <a:cubicBezTo>
                  <a:pt x="1340" y="187"/>
                  <a:pt x="1353" y="178"/>
                  <a:pt x="1366" y="174"/>
                </a:cubicBezTo>
                <a:cubicBezTo>
                  <a:pt x="1364" y="182"/>
                  <a:pt x="1361" y="187"/>
                  <a:pt x="1352" y="186"/>
                </a:cubicBezTo>
                <a:cubicBezTo>
                  <a:pt x="1347" y="186"/>
                  <a:pt x="1340" y="185"/>
                  <a:pt x="1338" y="192"/>
                </a:cubicBezTo>
                <a:cubicBezTo>
                  <a:pt x="1335" y="199"/>
                  <a:pt x="1341" y="204"/>
                  <a:pt x="1346" y="208"/>
                </a:cubicBezTo>
                <a:cubicBezTo>
                  <a:pt x="1314" y="197"/>
                  <a:pt x="1344" y="228"/>
                  <a:pt x="1331" y="229"/>
                </a:cubicBezTo>
                <a:cubicBezTo>
                  <a:pt x="1328" y="230"/>
                  <a:pt x="1326" y="211"/>
                  <a:pt x="1321" y="229"/>
                </a:cubicBezTo>
                <a:cubicBezTo>
                  <a:pt x="1320" y="233"/>
                  <a:pt x="1317" y="231"/>
                  <a:pt x="1315" y="231"/>
                </a:cubicBezTo>
                <a:cubicBezTo>
                  <a:pt x="1304" y="228"/>
                  <a:pt x="1294" y="224"/>
                  <a:pt x="1291" y="211"/>
                </a:cubicBezTo>
                <a:cubicBezTo>
                  <a:pt x="1296" y="212"/>
                  <a:pt x="1299" y="213"/>
                  <a:pt x="1302" y="213"/>
                </a:cubicBezTo>
                <a:cubicBezTo>
                  <a:pt x="1307" y="213"/>
                  <a:pt x="1309" y="217"/>
                  <a:pt x="1311" y="219"/>
                </a:cubicBezTo>
                <a:cubicBezTo>
                  <a:pt x="1317" y="223"/>
                  <a:pt x="1319" y="217"/>
                  <a:pt x="1323" y="215"/>
                </a:cubicBezTo>
                <a:cubicBezTo>
                  <a:pt x="1326" y="213"/>
                  <a:pt x="1329" y="211"/>
                  <a:pt x="1328" y="206"/>
                </a:cubicBezTo>
                <a:cubicBezTo>
                  <a:pt x="1326" y="201"/>
                  <a:pt x="1308" y="196"/>
                  <a:pt x="1302" y="198"/>
                </a:cubicBezTo>
                <a:cubicBezTo>
                  <a:pt x="1290" y="200"/>
                  <a:pt x="1281" y="210"/>
                  <a:pt x="1268" y="215"/>
                </a:cubicBezTo>
                <a:cubicBezTo>
                  <a:pt x="1272" y="206"/>
                  <a:pt x="1269" y="201"/>
                  <a:pt x="1262" y="196"/>
                </a:cubicBezTo>
                <a:cubicBezTo>
                  <a:pt x="1259" y="194"/>
                  <a:pt x="1254" y="189"/>
                  <a:pt x="1262" y="186"/>
                </a:cubicBezTo>
                <a:cubicBezTo>
                  <a:pt x="1265" y="184"/>
                  <a:pt x="1270" y="186"/>
                  <a:pt x="1270" y="180"/>
                </a:cubicBezTo>
                <a:cubicBezTo>
                  <a:pt x="1270" y="175"/>
                  <a:pt x="1265" y="174"/>
                  <a:pt x="1261" y="174"/>
                </a:cubicBezTo>
                <a:cubicBezTo>
                  <a:pt x="1256" y="174"/>
                  <a:pt x="1253" y="171"/>
                  <a:pt x="1250" y="168"/>
                </a:cubicBezTo>
                <a:cubicBezTo>
                  <a:pt x="1246" y="164"/>
                  <a:pt x="1243" y="159"/>
                  <a:pt x="1237" y="167"/>
                </a:cubicBezTo>
                <a:cubicBezTo>
                  <a:pt x="1232" y="171"/>
                  <a:pt x="1225" y="167"/>
                  <a:pt x="1221" y="162"/>
                </a:cubicBezTo>
                <a:cubicBezTo>
                  <a:pt x="1217" y="156"/>
                  <a:pt x="1220" y="155"/>
                  <a:pt x="1224" y="152"/>
                </a:cubicBezTo>
                <a:cubicBezTo>
                  <a:pt x="1243" y="139"/>
                  <a:pt x="1244" y="124"/>
                  <a:pt x="1228" y="105"/>
                </a:cubicBezTo>
                <a:cubicBezTo>
                  <a:pt x="1226" y="102"/>
                  <a:pt x="1225" y="101"/>
                  <a:pt x="1227" y="97"/>
                </a:cubicBezTo>
                <a:cubicBezTo>
                  <a:pt x="1230" y="89"/>
                  <a:pt x="1225" y="89"/>
                  <a:pt x="1219" y="90"/>
                </a:cubicBezTo>
                <a:cubicBezTo>
                  <a:pt x="1215" y="90"/>
                  <a:pt x="1212" y="96"/>
                  <a:pt x="1206" y="93"/>
                </a:cubicBezTo>
                <a:cubicBezTo>
                  <a:pt x="1209" y="89"/>
                  <a:pt x="1217" y="87"/>
                  <a:pt x="1213" y="81"/>
                </a:cubicBezTo>
                <a:cubicBezTo>
                  <a:pt x="1208" y="75"/>
                  <a:pt x="1202" y="81"/>
                  <a:pt x="1198" y="84"/>
                </a:cubicBezTo>
                <a:cubicBezTo>
                  <a:pt x="1185" y="90"/>
                  <a:pt x="1182" y="104"/>
                  <a:pt x="1172" y="113"/>
                </a:cubicBezTo>
                <a:cubicBezTo>
                  <a:pt x="1164" y="120"/>
                  <a:pt x="1156" y="129"/>
                  <a:pt x="1169" y="140"/>
                </a:cubicBezTo>
                <a:cubicBezTo>
                  <a:pt x="1170" y="140"/>
                  <a:pt x="1170" y="143"/>
                  <a:pt x="1170" y="144"/>
                </a:cubicBezTo>
                <a:cubicBezTo>
                  <a:pt x="1175" y="160"/>
                  <a:pt x="1169" y="176"/>
                  <a:pt x="1171" y="190"/>
                </a:cubicBezTo>
                <a:cubicBezTo>
                  <a:pt x="1162" y="188"/>
                  <a:pt x="1155" y="172"/>
                  <a:pt x="1147" y="184"/>
                </a:cubicBezTo>
                <a:cubicBezTo>
                  <a:pt x="1136" y="202"/>
                  <a:pt x="1123" y="189"/>
                  <a:pt x="1111" y="194"/>
                </a:cubicBezTo>
                <a:cubicBezTo>
                  <a:pt x="1112" y="192"/>
                  <a:pt x="1112" y="191"/>
                  <a:pt x="1113" y="191"/>
                </a:cubicBezTo>
                <a:cubicBezTo>
                  <a:pt x="1123" y="192"/>
                  <a:pt x="1133" y="187"/>
                  <a:pt x="1138" y="182"/>
                </a:cubicBezTo>
                <a:cubicBezTo>
                  <a:pt x="1142" y="178"/>
                  <a:pt x="1132" y="168"/>
                  <a:pt x="1128" y="161"/>
                </a:cubicBezTo>
                <a:cubicBezTo>
                  <a:pt x="1120" y="148"/>
                  <a:pt x="1113" y="152"/>
                  <a:pt x="1106" y="161"/>
                </a:cubicBezTo>
                <a:cubicBezTo>
                  <a:pt x="1102" y="166"/>
                  <a:pt x="1097" y="172"/>
                  <a:pt x="1091" y="170"/>
                </a:cubicBezTo>
                <a:cubicBezTo>
                  <a:pt x="1079" y="165"/>
                  <a:pt x="1074" y="171"/>
                  <a:pt x="1070" y="185"/>
                </a:cubicBezTo>
                <a:cubicBezTo>
                  <a:pt x="1068" y="171"/>
                  <a:pt x="1056" y="175"/>
                  <a:pt x="1053" y="165"/>
                </a:cubicBezTo>
                <a:cubicBezTo>
                  <a:pt x="1051" y="158"/>
                  <a:pt x="1053" y="146"/>
                  <a:pt x="1041" y="144"/>
                </a:cubicBezTo>
                <a:cubicBezTo>
                  <a:pt x="1038" y="144"/>
                  <a:pt x="1039" y="141"/>
                  <a:pt x="1041" y="139"/>
                </a:cubicBezTo>
                <a:cubicBezTo>
                  <a:pt x="1049" y="134"/>
                  <a:pt x="1043" y="130"/>
                  <a:pt x="1039" y="126"/>
                </a:cubicBezTo>
                <a:cubicBezTo>
                  <a:pt x="1031" y="118"/>
                  <a:pt x="1020" y="119"/>
                  <a:pt x="1010" y="118"/>
                </a:cubicBezTo>
                <a:cubicBezTo>
                  <a:pt x="998" y="117"/>
                  <a:pt x="991" y="110"/>
                  <a:pt x="993" y="102"/>
                </a:cubicBezTo>
                <a:cubicBezTo>
                  <a:pt x="996" y="88"/>
                  <a:pt x="990" y="82"/>
                  <a:pt x="977" y="77"/>
                </a:cubicBezTo>
                <a:cubicBezTo>
                  <a:pt x="987" y="73"/>
                  <a:pt x="991" y="81"/>
                  <a:pt x="997" y="81"/>
                </a:cubicBezTo>
                <a:cubicBezTo>
                  <a:pt x="1000" y="81"/>
                  <a:pt x="1004" y="83"/>
                  <a:pt x="1007" y="79"/>
                </a:cubicBezTo>
                <a:cubicBezTo>
                  <a:pt x="1009" y="76"/>
                  <a:pt x="1006" y="74"/>
                  <a:pt x="1005" y="71"/>
                </a:cubicBezTo>
                <a:cubicBezTo>
                  <a:pt x="1002" y="67"/>
                  <a:pt x="999" y="61"/>
                  <a:pt x="1002" y="57"/>
                </a:cubicBezTo>
                <a:cubicBezTo>
                  <a:pt x="1005" y="53"/>
                  <a:pt x="1008" y="50"/>
                  <a:pt x="1003" y="46"/>
                </a:cubicBezTo>
                <a:cubicBezTo>
                  <a:pt x="999" y="43"/>
                  <a:pt x="994" y="43"/>
                  <a:pt x="989" y="46"/>
                </a:cubicBezTo>
                <a:cubicBezTo>
                  <a:pt x="978" y="53"/>
                  <a:pt x="976" y="66"/>
                  <a:pt x="971" y="77"/>
                </a:cubicBezTo>
                <a:cubicBezTo>
                  <a:pt x="968" y="83"/>
                  <a:pt x="971" y="90"/>
                  <a:pt x="961" y="92"/>
                </a:cubicBezTo>
                <a:cubicBezTo>
                  <a:pt x="951" y="93"/>
                  <a:pt x="944" y="91"/>
                  <a:pt x="941" y="80"/>
                </a:cubicBezTo>
                <a:cubicBezTo>
                  <a:pt x="939" y="73"/>
                  <a:pt x="937" y="67"/>
                  <a:pt x="932" y="61"/>
                </a:cubicBezTo>
                <a:cubicBezTo>
                  <a:pt x="927" y="55"/>
                  <a:pt x="922" y="52"/>
                  <a:pt x="916" y="61"/>
                </a:cubicBezTo>
                <a:cubicBezTo>
                  <a:pt x="915" y="62"/>
                  <a:pt x="916" y="66"/>
                  <a:pt x="913" y="65"/>
                </a:cubicBezTo>
                <a:cubicBezTo>
                  <a:pt x="896" y="63"/>
                  <a:pt x="891" y="79"/>
                  <a:pt x="881" y="87"/>
                </a:cubicBezTo>
                <a:cubicBezTo>
                  <a:pt x="878" y="89"/>
                  <a:pt x="876" y="94"/>
                  <a:pt x="878" y="97"/>
                </a:cubicBezTo>
                <a:cubicBezTo>
                  <a:pt x="889" y="107"/>
                  <a:pt x="880" y="110"/>
                  <a:pt x="872" y="113"/>
                </a:cubicBezTo>
                <a:cubicBezTo>
                  <a:pt x="871" y="114"/>
                  <a:pt x="868" y="116"/>
                  <a:pt x="868" y="117"/>
                </a:cubicBezTo>
                <a:cubicBezTo>
                  <a:pt x="868" y="134"/>
                  <a:pt x="861" y="128"/>
                  <a:pt x="850" y="126"/>
                </a:cubicBezTo>
                <a:cubicBezTo>
                  <a:pt x="835" y="124"/>
                  <a:pt x="831" y="121"/>
                  <a:pt x="839" y="108"/>
                </a:cubicBezTo>
                <a:cubicBezTo>
                  <a:pt x="841" y="103"/>
                  <a:pt x="846" y="98"/>
                  <a:pt x="841" y="94"/>
                </a:cubicBezTo>
                <a:cubicBezTo>
                  <a:pt x="837" y="89"/>
                  <a:pt x="831" y="92"/>
                  <a:pt x="825" y="95"/>
                </a:cubicBezTo>
                <a:cubicBezTo>
                  <a:pt x="812" y="103"/>
                  <a:pt x="811" y="107"/>
                  <a:pt x="821" y="119"/>
                </a:cubicBezTo>
                <a:cubicBezTo>
                  <a:pt x="824" y="123"/>
                  <a:pt x="826" y="127"/>
                  <a:pt x="828" y="132"/>
                </a:cubicBezTo>
                <a:cubicBezTo>
                  <a:pt x="832" y="141"/>
                  <a:pt x="836" y="150"/>
                  <a:pt x="819" y="149"/>
                </a:cubicBezTo>
                <a:cubicBezTo>
                  <a:pt x="814" y="148"/>
                  <a:pt x="808" y="153"/>
                  <a:pt x="806" y="158"/>
                </a:cubicBezTo>
                <a:cubicBezTo>
                  <a:pt x="803" y="164"/>
                  <a:pt x="812" y="163"/>
                  <a:pt x="814" y="166"/>
                </a:cubicBezTo>
                <a:cubicBezTo>
                  <a:pt x="817" y="170"/>
                  <a:pt x="821" y="175"/>
                  <a:pt x="823" y="180"/>
                </a:cubicBezTo>
                <a:cubicBezTo>
                  <a:pt x="828" y="193"/>
                  <a:pt x="836" y="188"/>
                  <a:pt x="844" y="185"/>
                </a:cubicBezTo>
                <a:cubicBezTo>
                  <a:pt x="852" y="181"/>
                  <a:pt x="839" y="170"/>
                  <a:pt x="848" y="169"/>
                </a:cubicBezTo>
                <a:cubicBezTo>
                  <a:pt x="858" y="168"/>
                  <a:pt x="844" y="182"/>
                  <a:pt x="855" y="184"/>
                </a:cubicBezTo>
                <a:cubicBezTo>
                  <a:pt x="863" y="185"/>
                  <a:pt x="868" y="192"/>
                  <a:pt x="877" y="195"/>
                </a:cubicBezTo>
                <a:cubicBezTo>
                  <a:pt x="870" y="202"/>
                  <a:pt x="864" y="207"/>
                  <a:pt x="858" y="212"/>
                </a:cubicBezTo>
                <a:cubicBezTo>
                  <a:pt x="853" y="194"/>
                  <a:pt x="849" y="192"/>
                  <a:pt x="833" y="205"/>
                </a:cubicBezTo>
                <a:cubicBezTo>
                  <a:pt x="827" y="209"/>
                  <a:pt x="829" y="203"/>
                  <a:pt x="827" y="203"/>
                </a:cubicBezTo>
                <a:cubicBezTo>
                  <a:pt x="819" y="199"/>
                  <a:pt x="827" y="184"/>
                  <a:pt x="817" y="186"/>
                </a:cubicBezTo>
                <a:cubicBezTo>
                  <a:pt x="805" y="188"/>
                  <a:pt x="803" y="183"/>
                  <a:pt x="802" y="173"/>
                </a:cubicBezTo>
                <a:cubicBezTo>
                  <a:pt x="801" y="168"/>
                  <a:pt x="796" y="166"/>
                  <a:pt x="791" y="165"/>
                </a:cubicBezTo>
                <a:cubicBezTo>
                  <a:pt x="788" y="164"/>
                  <a:pt x="784" y="167"/>
                  <a:pt x="784" y="170"/>
                </a:cubicBezTo>
                <a:cubicBezTo>
                  <a:pt x="787" y="180"/>
                  <a:pt x="780" y="177"/>
                  <a:pt x="776" y="177"/>
                </a:cubicBezTo>
                <a:cubicBezTo>
                  <a:pt x="773" y="178"/>
                  <a:pt x="768" y="179"/>
                  <a:pt x="771" y="183"/>
                </a:cubicBezTo>
                <a:cubicBezTo>
                  <a:pt x="773" y="188"/>
                  <a:pt x="772" y="190"/>
                  <a:pt x="767" y="189"/>
                </a:cubicBezTo>
                <a:cubicBezTo>
                  <a:pt x="760" y="189"/>
                  <a:pt x="754" y="187"/>
                  <a:pt x="751" y="181"/>
                </a:cubicBezTo>
                <a:cubicBezTo>
                  <a:pt x="749" y="177"/>
                  <a:pt x="748" y="174"/>
                  <a:pt x="754" y="172"/>
                </a:cubicBezTo>
                <a:cubicBezTo>
                  <a:pt x="763" y="170"/>
                  <a:pt x="762" y="165"/>
                  <a:pt x="755" y="161"/>
                </a:cubicBezTo>
                <a:cubicBezTo>
                  <a:pt x="751" y="157"/>
                  <a:pt x="753" y="153"/>
                  <a:pt x="752" y="150"/>
                </a:cubicBezTo>
                <a:cubicBezTo>
                  <a:pt x="745" y="135"/>
                  <a:pt x="754" y="117"/>
                  <a:pt x="744" y="102"/>
                </a:cubicBezTo>
                <a:cubicBezTo>
                  <a:pt x="740" y="104"/>
                  <a:pt x="736" y="106"/>
                  <a:pt x="733" y="110"/>
                </a:cubicBezTo>
                <a:cubicBezTo>
                  <a:pt x="725" y="119"/>
                  <a:pt x="707" y="125"/>
                  <a:pt x="725" y="142"/>
                </a:cubicBezTo>
                <a:cubicBezTo>
                  <a:pt x="729" y="146"/>
                  <a:pt x="725" y="153"/>
                  <a:pt x="723" y="157"/>
                </a:cubicBezTo>
                <a:cubicBezTo>
                  <a:pt x="720" y="162"/>
                  <a:pt x="712" y="161"/>
                  <a:pt x="707" y="162"/>
                </a:cubicBezTo>
                <a:cubicBezTo>
                  <a:pt x="706" y="162"/>
                  <a:pt x="704" y="160"/>
                  <a:pt x="704" y="159"/>
                </a:cubicBezTo>
                <a:cubicBezTo>
                  <a:pt x="704" y="152"/>
                  <a:pt x="708" y="151"/>
                  <a:pt x="713" y="151"/>
                </a:cubicBezTo>
                <a:cubicBezTo>
                  <a:pt x="717" y="151"/>
                  <a:pt x="719" y="148"/>
                  <a:pt x="718" y="144"/>
                </a:cubicBezTo>
                <a:cubicBezTo>
                  <a:pt x="718" y="141"/>
                  <a:pt x="715" y="139"/>
                  <a:pt x="711" y="139"/>
                </a:cubicBezTo>
                <a:cubicBezTo>
                  <a:pt x="703" y="139"/>
                  <a:pt x="696" y="140"/>
                  <a:pt x="689" y="148"/>
                </a:cubicBezTo>
                <a:cubicBezTo>
                  <a:pt x="681" y="158"/>
                  <a:pt x="671" y="170"/>
                  <a:pt x="654" y="158"/>
                </a:cubicBezTo>
                <a:cubicBezTo>
                  <a:pt x="645" y="151"/>
                  <a:pt x="636" y="155"/>
                  <a:pt x="632" y="166"/>
                </a:cubicBezTo>
                <a:cubicBezTo>
                  <a:pt x="628" y="176"/>
                  <a:pt x="631" y="185"/>
                  <a:pt x="643" y="188"/>
                </a:cubicBezTo>
                <a:cubicBezTo>
                  <a:pt x="649" y="190"/>
                  <a:pt x="654" y="192"/>
                  <a:pt x="660" y="194"/>
                </a:cubicBezTo>
                <a:cubicBezTo>
                  <a:pt x="661" y="200"/>
                  <a:pt x="654" y="202"/>
                  <a:pt x="655" y="207"/>
                </a:cubicBezTo>
                <a:cubicBezTo>
                  <a:pt x="657" y="220"/>
                  <a:pt x="647" y="220"/>
                  <a:pt x="641" y="218"/>
                </a:cubicBezTo>
                <a:cubicBezTo>
                  <a:pt x="625" y="214"/>
                  <a:pt x="626" y="222"/>
                  <a:pt x="629" y="232"/>
                </a:cubicBezTo>
                <a:cubicBezTo>
                  <a:pt x="631" y="241"/>
                  <a:pt x="627" y="248"/>
                  <a:pt x="620" y="245"/>
                </a:cubicBezTo>
                <a:cubicBezTo>
                  <a:pt x="611" y="242"/>
                  <a:pt x="602" y="249"/>
                  <a:pt x="594" y="242"/>
                </a:cubicBezTo>
                <a:cubicBezTo>
                  <a:pt x="589" y="238"/>
                  <a:pt x="585" y="243"/>
                  <a:pt x="582" y="246"/>
                </a:cubicBezTo>
                <a:cubicBezTo>
                  <a:pt x="570" y="260"/>
                  <a:pt x="571" y="276"/>
                  <a:pt x="583" y="288"/>
                </a:cubicBezTo>
                <a:cubicBezTo>
                  <a:pt x="584" y="289"/>
                  <a:pt x="584" y="291"/>
                  <a:pt x="584" y="292"/>
                </a:cubicBezTo>
                <a:cubicBezTo>
                  <a:pt x="581" y="300"/>
                  <a:pt x="588" y="310"/>
                  <a:pt x="579" y="317"/>
                </a:cubicBezTo>
                <a:cubicBezTo>
                  <a:pt x="575" y="321"/>
                  <a:pt x="578" y="326"/>
                  <a:pt x="580" y="330"/>
                </a:cubicBezTo>
                <a:cubicBezTo>
                  <a:pt x="590" y="345"/>
                  <a:pt x="602" y="360"/>
                  <a:pt x="580" y="376"/>
                </a:cubicBezTo>
                <a:cubicBezTo>
                  <a:pt x="578" y="377"/>
                  <a:pt x="577" y="381"/>
                  <a:pt x="578" y="384"/>
                </a:cubicBezTo>
                <a:cubicBezTo>
                  <a:pt x="579" y="387"/>
                  <a:pt x="581" y="387"/>
                  <a:pt x="583" y="386"/>
                </a:cubicBezTo>
                <a:cubicBezTo>
                  <a:pt x="588" y="384"/>
                  <a:pt x="593" y="378"/>
                  <a:pt x="596" y="387"/>
                </a:cubicBezTo>
                <a:cubicBezTo>
                  <a:pt x="599" y="394"/>
                  <a:pt x="591" y="395"/>
                  <a:pt x="587" y="397"/>
                </a:cubicBezTo>
                <a:cubicBezTo>
                  <a:pt x="575" y="405"/>
                  <a:pt x="574" y="414"/>
                  <a:pt x="585" y="423"/>
                </a:cubicBezTo>
                <a:cubicBezTo>
                  <a:pt x="589" y="427"/>
                  <a:pt x="589" y="431"/>
                  <a:pt x="588" y="436"/>
                </a:cubicBezTo>
                <a:cubicBezTo>
                  <a:pt x="584" y="453"/>
                  <a:pt x="588" y="470"/>
                  <a:pt x="587" y="487"/>
                </a:cubicBezTo>
                <a:cubicBezTo>
                  <a:pt x="587" y="489"/>
                  <a:pt x="589" y="491"/>
                  <a:pt x="591" y="492"/>
                </a:cubicBezTo>
                <a:cubicBezTo>
                  <a:pt x="592" y="493"/>
                  <a:pt x="593" y="492"/>
                  <a:pt x="594" y="490"/>
                </a:cubicBezTo>
                <a:cubicBezTo>
                  <a:pt x="598" y="475"/>
                  <a:pt x="604" y="488"/>
                  <a:pt x="604" y="490"/>
                </a:cubicBezTo>
                <a:cubicBezTo>
                  <a:pt x="606" y="499"/>
                  <a:pt x="613" y="502"/>
                  <a:pt x="619" y="503"/>
                </a:cubicBezTo>
                <a:cubicBezTo>
                  <a:pt x="637" y="505"/>
                  <a:pt x="654" y="512"/>
                  <a:pt x="658" y="530"/>
                </a:cubicBezTo>
                <a:cubicBezTo>
                  <a:pt x="660" y="541"/>
                  <a:pt x="674" y="551"/>
                  <a:pt x="663" y="564"/>
                </a:cubicBezTo>
                <a:cubicBezTo>
                  <a:pt x="661" y="567"/>
                  <a:pt x="659" y="573"/>
                  <a:pt x="664" y="576"/>
                </a:cubicBezTo>
                <a:cubicBezTo>
                  <a:pt x="668" y="579"/>
                  <a:pt x="671" y="576"/>
                  <a:pt x="674" y="572"/>
                </a:cubicBezTo>
                <a:cubicBezTo>
                  <a:pt x="677" y="569"/>
                  <a:pt x="682" y="568"/>
                  <a:pt x="687" y="568"/>
                </a:cubicBezTo>
                <a:cubicBezTo>
                  <a:pt x="690" y="567"/>
                  <a:pt x="695" y="573"/>
                  <a:pt x="692" y="575"/>
                </a:cubicBezTo>
                <a:cubicBezTo>
                  <a:pt x="675" y="586"/>
                  <a:pt x="696" y="594"/>
                  <a:pt x="693" y="603"/>
                </a:cubicBezTo>
                <a:cubicBezTo>
                  <a:pt x="699" y="598"/>
                  <a:pt x="707" y="596"/>
                  <a:pt x="704" y="586"/>
                </a:cubicBezTo>
                <a:cubicBezTo>
                  <a:pt x="703" y="582"/>
                  <a:pt x="707" y="582"/>
                  <a:pt x="709" y="583"/>
                </a:cubicBezTo>
                <a:cubicBezTo>
                  <a:pt x="718" y="588"/>
                  <a:pt x="707" y="597"/>
                  <a:pt x="712" y="603"/>
                </a:cubicBezTo>
                <a:cubicBezTo>
                  <a:pt x="714" y="606"/>
                  <a:pt x="710" y="611"/>
                  <a:pt x="708" y="610"/>
                </a:cubicBezTo>
                <a:cubicBezTo>
                  <a:pt x="696" y="603"/>
                  <a:pt x="690" y="618"/>
                  <a:pt x="679" y="613"/>
                </a:cubicBezTo>
                <a:cubicBezTo>
                  <a:pt x="680" y="619"/>
                  <a:pt x="683" y="623"/>
                  <a:pt x="687" y="626"/>
                </a:cubicBezTo>
                <a:cubicBezTo>
                  <a:pt x="698" y="637"/>
                  <a:pt x="697" y="639"/>
                  <a:pt x="683" y="646"/>
                </a:cubicBezTo>
                <a:cubicBezTo>
                  <a:pt x="675" y="650"/>
                  <a:pt x="656" y="648"/>
                  <a:pt x="666" y="668"/>
                </a:cubicBezTo>
                <a:cubicBezTo>
                  <a:pt x="667" y="668"/>
                  <a:pt x="665" y="671"/>
                  <a:pt x="664" y="671"/>
                </a:cubicBezTo>
                <a:cubicBezTo>
                  <a:pt x="652" y="677"/>
                  <a:pt x="654" y="684"/>
                  <a:pt x="660" y="693"/>
                </a:cubicBezTo>
                <a:cubicBezTo>
                  <a:pt x="662" y="696"/>
                  <a:pt x="660" y="699"/>
                  <a:pt x="658" y="701"/>
                </a:cubicBezTo>
                <a:cubicBezTo>
                  <a:pt x="656" y="703"/>
                  <a:pt x="653" y="706"/>
                  <a:pt x="651" y="704"/>
                </a:cubicBezTo>
                <a:cubicBezTo>
                  <a:pt x="646" y="699"/>
                  <a:pt x="640" y="694"/>
                  <a:pt x="636" y="688"/>
                </a:cubicBezTo>
                <a:cubicBezTo>
                  <a:pt x="634" y="683"/>
                  <a:pt x="641" y="682"/>
                  <a:pt x="643" y="679"/>
                </a:cubicBezTo>
                <a:cubicBezTo>
                  <a:pt x="647" y="675"/>
                  <a:pt x="649" y="671"/>
                  <a:pt x="644" y="667"/>
                </a:cubicBezTo>
                <a:cubicBezTo>
                  <a:pt x="640" y="663"/>
                  <a:pt x="635" y="654"/>
                  <a:pt x="631" y="660"/>
                </a:cubicBezTo>
                <a:cubicBezTo>
                  <a:pt x="617" y="677"/>
                  <a:pt x="596" y="663"/>
                  <a:pt x="582" y="676"/>
                </a:cubicBezTo>
                <a:cubicBezTo>
                  <a:pt x="583" y="666"/>
                  <a:pt x="584" y="659"/>
                  <a:pt x="576" y="654"/>
                </a:cubicBezTo>
                <a:cubicBezTo>
                  <a:pt x="593" y="641"/>
                  <a:pt x="562" y="620"/>
                  <a:pt x="584" y="608"/>
                </a:cubicBezTo>
                <a:cubicBezTo>
                  <a:pt x="583" y="606"/>
                  <a:pt x="582" y="605"/>
                  <a:pt x="581" y="604"/>
                </a:cubicBezTo>
                <a:cubicBezTo>
                  <a:pt x="573" y="589"/>
                  <a:pt x="565" y="589"/>
                  <a:pt x="553" y="607"/>
                </a:cubicBezTo>
                <a:cubicBezTo>
                  <a:pt x="543" y="597"/>
                  <a:pt x="532" y="590"/>
                  <a:pt x="520" y="588"/>
                </a:cubicBezTo>
                <a:cubicBezTo>
                  <a:pt x="524" y="578"/>
                  <a:pt x="529" y="569"/>
                  <a:pt x="530" y="559"/>
                </a:cubicBezTo>
                <a:cubicBezTo>
                  <a:pt x="531" y="554"/>
                  <a:pt x="525" y="546"/>
                  <a:pt x="518" y="555"/>
                </a:cubicBezTo>
                <a:cubicBezTo>
                  <a:pt x="515" y="559"/>
                  <a:pt x="513" y="557"/>
                  <a:pt x="511" y="556"/>
                </a:cubicBezTo>
                <a:cubicBezTo>
                  <a:pt x="505" y="553"/>
                  <a:pt x="511" y="552"/>
                  <a:pt x="512" y="549"/>
                </a:cubicBezTo>
                <a:cubicBezTo>
                  <a:pt x="513" y="545"/>
                  <a:pt x="518" y="542"/>
                  <a:pt x="514" y="538"/>
                </a:cubicBezTo>
                <a:cubicBezTo>
                  <a:pt x="509" y="532"/>
                  <a:pt x="506" y="528"/>
                  <a:pt x="512" y="520"/>
                </a:cubicBezTo>
                <a:cubicBezTo>
                  <a:pt x="514" y="518"/>
                  <a:pt x="512" y="514"/>
                  <a:pt x="509" y="512"/>
                </a:cubicBezTo>
                <a:cubicBezTo>
                  <a:pt x="503" y="507"/>
                  <a:pt x="499" y="502"/>
                  <a:pt x="508" y="494"/>
                </a:cubicBezTo>
                <a:cubicBezTo>
                  <a:pt x="514" y="489"/>
                  <a:pt x="510" y="484"/>
                  <a:pt x="504" y="484"/>
                </a:cubicBezTo>
                <a:cubicBezTo>
                  <a:pt x="498" y="483"/>
                  <a:pt x="487" y="474"/>
                  <a:pt x="486" y="490"/>
                </a:cubicBezTo>
                <a:cubicBezTo>
                  <a:pt x="486" y="493"/>
                  <a:pt x="482" y="493"/>
                  <a:pt x="479" y="493"/>
                </a:cubicBezTo>
                <a:cubicBezTo>
                  <a:pt x="459" y="495"/>
                  <a:pt x="459" y="494"/>
                  <a:pt x="452" y="471"/>
                </a:cubicBezTo>
                <a:cubicBezTo>
                  <a:pt x="456" y="469"/>
                  <a:pt x="461" y="470"/>
                  <a:pt x="465" y="471"/>
                </a:cubicBezTo>
                <a:cubicBezTo>
                  <a:pt x="468" y="472"/>
                  <a:pt x="473" y="469"/>
                  <a:pt x="471" y="468"/>
                </a:cubicBezTo>
                <a:cubicBezTo>
                  <a:pt x="460" y="456"/>
                  <a:pt x="464" y="442"/>
                  <a:pt x="461" y="429"/>
                </a:cubicBezTo>
                <a:cubicBezTo>
                  <a:pt x="460" y="424"/>
                  <a:pt x="456" y="418"/>
                  <a:pt x="449" y="417"/>
                </a:cubicBezTo>
                <a:cubicBezTo>
                  <a:pt x="446" y="416"/>
                  <a:pt x="443" y="414"/>
                  <a:pt x="443" y="411"/>
                </a:cubicBezTo>
                <a:cubicBezTo>
                  <a:pt x="441" y="389"/>
                  <a:pt x="422" y="394"/>
                  <a:pt x="409" y="390"/>
                </a:cubicBezTo>
                <a:cubicBezTo>
                  <a:pt x="404" y="388"/>
                  <a:pt x="398" y="394"/>
                  <a:pt x="395" y="399"/>
                </a:cubicBezTo>
                <a:cubicBezTo>
                  <a:pt x="392" y="405"/>
                  <a:pt x="400" y="405"/>
                  <a:pt x="402" y="409"/>
                </a:cubicBezTo>
                <a:cubicBezTo>
                  <a:pt x="408" y="416"/>
                  <a:pt x="413" y="424"/>
                  <a:pt x="418" y="432"/>
                </a:cubicBezTo>
                <a:cubicBezTo>
                  <a:pt x="409" y="434"/>
                  <a:pt x="404" y="423"/>
                  <a:pt x="396" y="428"/>
                </a:cubicBezTo>
                <a:cubicBezTo>
                  <a:pt x="391" y="432"/>
                  <a:pt x="392" y="458"/>
                  <a:pt x="398" y="462"/>
                </a:cubicBezTo>
                <a:cubicBezTo>
                  <a:pt x="406" y="466"/>
                  <a:pt x="410" y="473"/>
                  <a:pt x="403" y="480"/>
                </a:cubicBezTo>
                <a:cubicBezTo>
                  <a:pt x="394" y="488"/>
                  <a:pt x="400" y="491"/>
                  <a:pt x="406" y="496"/>
                </a:cubicBezTo>
                <a:cubicBezTo>
                  <a:pt x="423" y="509"/>
                  <a:pt x="422" y="520"/>
                  <a:pt x="405" y="529"/>
                </a:cubicBezTo>
                <a:cubicBezTo>
                  <a:pt x="396" y="534"/>
                  <a:pt x="396" y="537"/>
                  <a:pt x="402" y="546"/>
                </a:cubicBezTo>
                <a:cubicBezTo>
                  <a:pt x="407" y="554"/>
                  <a:pt x="420" y="559"/>
                  <a:pt x="419" y="569"/>
                </a:cubicBezTo>
                <a:cubicBezTo>
                  <a:pt x="419" y="578"/>
                  <a:pt x="421" y="587"/>
                  <a:pt x="422" y="595"/>
                </a:cubicBezTo>
                <a:cubicBezTo>
                  <a:pt x="422" y="602"/>
                  <a:pt x="424" y="609"/>
                  <a:pt x="419" y="613"/>
                </a:cubicBezTo>
                <a:cubicBezTo>
                  <a:pt x="414" y="616"/>
                  <a:pt x="409" y="610"/>
                  <a:pt x="404" y="608"/>
                </a:cubicBezTo>
                <a:cubicBezTo>
                  <a:pt x="395" y="605"/>
                  <a:pt x="397" y="588"/>
                  <a:pt x="383" y="590"/>
                </a:cubicBezTo>
                <a:cubicBezTo>
                  <a:pt x="383" y="590"/>
                  <a:pt x="382" y="589"/>
                  <a:pt x="382" y="588"/>
                </a:cubicBezTo>
                <a:cubicBezTo>
                  <a:pt x="385" y="570"/>
                  <a:pt x="374" y="558"/>
                  <a:pt x="364" y="546"/>
                </a:cubicBezTo>
                <a:cubicBezTo>
                  <a:pt x="362" y="544"/>
                  <a:pt x="356" y="540"/>
                  <a:pt x="361" y="538"/>
                </a:cubicBezTo>
                <a:cubicBezTo>
                  <a:pt x="370" y="533"/>
                  <a:pt x="363" y="528"/>
                  <a:pt x="362" y="523"/>
                </a:cubicBezTo>
                <a:cubicBezTo>
                  <a:pt x="361" y="519"/>
                  <a:pt x="357" y="516"/>
                  <a:pt x="358" y="512"/>
                </a:cubicBezTo>
                <a:cubicBezTo>
                  <a:pt x="360" y="506"/>
                  <a:pt x="363" y="500"/>
                  <a:pt x="355" y="497"/>
                </a:cubicBezTo>
                <a:cubicBezTo>
                  <a:pt x="347" y="493"/>
                  <a:pt x="342" y="498"/>
                  <a:pt x="337" y="503"/>
                </a:cubicBezTo>
                <a:cubicBezTo>
                  <a:pt x="323" y="518"/>
                  <a:pt x="337" y="531"/>
                  <a:pt x="339" y="544"/>
                </a:cubicBezTo>
                <a:cubicBezTo>
                  <a:pt x="341" y="552"/>
                  <a:pt x="345" y="558"/>
                  <a:pt x="356" y="554"/>
                </a:cubicBezTo>
                <a:cubicBezTo>
                  <a:pt x="354" y="556"/>
                  <a:pt x="352" y="557"/>
                  <a:pt x="351" y="557"/>
                </a:cubicBezTo>
                <a:cubicBezTo>
                  <a:pt x="327" y="557"/>
                  <a:pt x="312" y="575"/>
                  <a:pt x="317" y="599"/>
                </a:cubicBezTo>
                <a:cubicBezTo>
                  <a:pt x="319" y="604"/>
                  <a:pt x="320" y="610"/>
                  <a:pt x="321" y="614"/>
                </a:cubicBezTo>
                <a:cubicBezTo>
                  <a:pt x="326" y="624"/>
                  <a:pt x="333" y="633"/>
                  <a:pt x="341" y="640"/>
                </a:cubicBezTo>
                <a:cubicBezTo>
                  <a:pt x="348" y="646"/>
                  <a:pt x="350" y="633"/>
                  <a:pt x="356" y="633"/>
                </a:cubicBezTo>
                <a:cubicBezTo>
                  <a:pt x="360" y="638"/>
                  <a:pt x="354" y="642"/>
                  <a:pt x="355" y="646"/>
                </a:cubicBezTo>
                <a:cubicBezTo>
                  <a:pt x="356" y="651"/>
                  <a:pt x="356" y="655"/>
                  <a:pt x="362" y="655"/>
                </a:cubicBezTo>
                <a:cubicBezTo>
                  <a:pt x="371" y="654"/>
                  <a:pt x="377" y="661"/>
                  <a:pt x="377" y="667"/>
                </a:cubicBezTo>
                <a:cubicBezTo>
                  <a:pt x="377" y="674"/>
                  <a:pt x="367" y="674"/>
                  <a:pt x="360" y="675"/>
                </a:cubicBezTo>
                <a:cubicBezTo>
                  <a:pt x="359" y="676"/>
                  <a:pt x="357" y="674"/>
                  <a:pt x="356" y="674"/>
                </a:cubicBezTo>
                <a:cubicBezTo>
                  <a:pt x="350" y="673"/>
                  <a:pt x="346" y="676"/>
                  <a:pt x="346" y="682"/>
                </a:cubicBezTo>
                <a:cubicBezTo>
                  <a:pt x="346" y="687"/>
                  <a:pt x="347" y="693"/>
                  <a:pt x="354" y="693"/>
                </a:cubicBezTo>
                <a:cubicBezTo>
                  <a:pt x="358" y="693"/>
                  <a:pt x="360" y="691"/>
                  <a:pt x="362" y="697"/>
                </a:cubicBezTo>
                <a:cubicBezTo>
                  <a:pt x="364" y="705"/>
                  <a:pt x="368" y="704"/>
                  <a:pt x="372" y="697"/>
                </a:cubicBezTo>
                <a:cubicBezTo>
                  <a:pt x="375" y="693"/>
                  <a:pt x="380" y="693"/>
                  <a:pt x="380" y="696"/>
                </a:cubicBezTo>
                <a:cubicBezTo>
                  <a:pt x="378" y="708"/>
                  <a:pt x="395" y="719"/>
                  <a:pt x="380" y="731"/>
                </a:cubicBezTo>
                <a:cubicBezTo>
                  <a:pt x="377" y="734"/>
                  <a:pt x="377" y="738"/>
                  <a:pt x="382" y="740"/>
                </a:cubicBezTo>
                <a:cubicBezTo>
                  <a:pt x="396" y="746"/>
                  <a:pt x="405" y="763"/>
                  <a:pt x="424" y="757"/>
                </a:cubicBezTo>
                <a:cubicBezTo>
                  <a:pt x="420" y="782"/>
                  <a:pt x="403" y="765"/>
                  <a:pt x="392" y="770"/>
                </a:cubicBezTo>
                <a:cubicBezTo>
                  <a:pt x="393" y="766"/>
                  <a:pt x="399" y="765"/>
                  <a:pt x="396" y="760"/>
                </a:cubicBezTo>
                <a:cubicBezTo>
                  <a:pt x="393" y="758"/>
                  <a:pt x="390" y="759"/>
                  <a:pt x="387" y="760"/>
                </a:cubicBezTo>
                <a:cubicBezTo>
                  <a:pt x="383" y="761"/>
                  <a:pt x="380" y="763"/>
                  <a:pt x="379" y="767"/>
                </a:cubicBezTo>
                <a:cubicBezTo>
                  <a:pt x="377" y="771"/>
                  <a:pt x="376" y="774"/>
                  <a:pt x="370" y="773"/>
                </a:cubicBezTo>
                <a:cubicBezTo>
                  <a:pt x="363" y="771"/>
                  <a:pt x="367" y="767"/>
                  <a:pt x="366" y="765"/>
                </a:cubicBezTo>
                <a:cubicBezTo>
                  <a:pt x="363" y="759"/>
                  <a:pt x="361" y="750"/>
                  <a:pt x="354" y="752"/>
                </a:cubicBezTo>
                <a:cubicBezTo>
                  <a:pt x="346" y="755"/>
                  <a:pt x="347" y="763"/>
                  <a:pt x="350" y="770"/>
                </a:cubicBezTo>
                <a:cubicBezTo>
                  <a:pt x="351" y="771"/>
                  <a:pt x="353" y="772"/>
                  <a:pt x="350" y="774"/>
                </a:cubicBezTo>
                <a:cubicBezTo>
                  <a:pt x="346" y="773"/>
                  <a:pt x="341" y="769"/>
                  <a:pt x="338" y="774"/>
                </a:cubicBezTo>
                <a:cubicBezTo>
                  <a:pt x="335" y="780"/>
                  <a:pt x="341" y="783"/>
                  <a:pt x="344" y="786"/>
                </a:cubicBezTo>
                <a:cubicBezTo>
                  <a:pt x="347" y="789"/>
                  <a:pt x="349" y="792"/>
                  <a:pt x="354" y="792"/>
                </a:cubicBezTo>
                <a:cubicBezTo>
                  <a:pt x="360" y="792"/>
                  <a:pt x="359" y="796"/>
                  <a:pt x="357" y="799"/>
                </a:cubicBezTo>
                <a:cubicBezTo>
                  <a:pt x="346" y="799"/>
                  <a:pt x="340" y="778"/>
                  <a:pt x="326" y="792"/>
                </a:cubicBezTo>
                <a:cubicBezTo>
                  <a:pt x="321" y="798"/>
                  <a:pt x="321" y="807"/>
                  <a:pt x="327" y="812"/>
                </a:cubicBezTo>
                <a:cubicBezTo>
                  <a:pt x="336" y="821"/>
                  <a:pt x="345" y="819"/>
                  <a:pt x="352" y="805"/>
                </a:cubicBezTo>
                <a:cubicBezTo>
                  <a:pt x="356" y="816"/>
                  <a:pt x="353" y="828"/>
                  <a:pt x="363" y="833"/>
                </a:cubicBezTo>
                <a:cubicBezTo>
                  <a:pt x="372" y="838"/>
                  <a:pt x="370" y="842"/>
                  <a:pt x="363" y="846"/>
                </a:cubicBezTo>
                <a:cubicBezTo>
                  <a:pt x="359" y="849"/>
                  <a:pt x="357" y="853"/>
                  <a:pt x="355" y="856"/>
                </a:cubicBezTo>
                <a:cubicBezTo>
                  <a:pt x="352" y="859"/>
                  <a:pt x="347" y="862"/>
                  <a:pt x="344" y="857"/>
                </a:cubicBezTo>
                <a:cubicBezTo>
                  <a:pt x="335" y="840"/>
                  <a:pt x="328" y="842"/>
                  <a:pt x="320" y="858"/>
                </a:cubicBezTo>
                <a:cubicBezTo>
                  <a:pt x="317" y="864"/>
                  <a:pt x="311" y="862"/>
                  <a:pt x="308" y="862"/>
                </a:cubicBezTo>
                <a:cubicBezTo>
                  <a:pt x="302" y="861"/>
                  <a:pt x="303" y="853"/>
                  <a:pt x="302" y="849"/>
                </a:cubicBezTo>
                <a:cubicBezTo>
                  <a:pt x="300" y="844"/>
                  <a:pt x="306" y="845"/>
                  <a:pt x="309" y="843"/>
                </a:cubicBezTo>
                <a:cubicBezTo>
                  <a:pt x="320" y="837"/>
                  <a:pt x="329" y="842"/>
                  <a:pt x="339" y="845"/>
                </a:cubicBezTo>
                <a:cubicBezTo>
                  <a:pt x="343" y="846"/>
                  <a:pt x="347" y="847"/>
                  <a:pt x="349" y="843"/>
                </a:cubicBezTo>
                <a:cubicBezTo>
                  <a:pt x="351" y="840"/>
                  <a:pt x="349" y="837"/>
                  <a:pt x="347" y="833"/>
                </a:cubicBezTo>
                <a:cubicBezTo>
                  <a:pt x="344" y="830"/>
                  <a:pt x="342" y="825"/>
                  <a:pt x="336" y="826"/>
                </a:cubicBezTo>
                <a:cubicBezTo>
                  <a:pt x="325" y="826"/>
                  <a:pt x="319" y="822"/>
                  <a:pt x="318" y="811"/>
                </a:cubicBezTo>
                <a:cubicBezTo>
                  <a:pt x="318" y="807"/>
                  <a:pt x="315" y="804"/>
                  <a:pt x="311" y="804"/>
                </a:cubicBezTo>
                <a:cubicBezTo>
                  <a:pt x="308" y="804"/>
                  <a:pt x="306" y="805"/>
                  <a:pt x="305" y="808"/>
                </a:cubicBezTo>
                <a:cubicBezTo>
                  <a:pt x="305" y="811"/>
                  <a:pt x="311" y="817"/>
                  <a:pt x="303" y="817"/>
                </a:cubicBezTo>
                <a:cubicBezTo>
                  <a:pt x="297" y="818"/>
                  <a:pt x="299" y="811"/>
                  <a:pt x="298" y="808"/>
                </a:cubicBezTo>
                <a:cubicBezTo>
                  <a:pt x="297" y="804"/>
                  <a:pt x="295" y="800"/>
                  <a:pt x="293" y="796"/>
                </a:cubicBezTo>
                <a:cubicBezTo>
                  <a:pt x="297" y="796"/>
                  <a:pt x="301" y="797"/>
                  <a:pt x="305" y="796"/>
                </a:cubicBezTo>
                <a:cubicBezTo>
                  <a:pt x="309" y="795"/>
                  <a:pt x="317" y="795"/>
                  <a:pt x="316" y="788"/>
                </a:cubicBezTo>
                <a:cubicBezTo>
                  <a:pt x="315" y="783"/>
                  <a:pt x="305" y="781"/>
                  <a:pt x="301" y="783"/>
                </a:cubicBezTo>
                <a:cubicBezTo>
                  <a:pt x="283" y="792"/>
                  <a:pt x="267" y="786"/>
                  <a:pt x="250" y="781"/>
                </a:cubicBezTo>
                <a:cubicBezTo>
                  <a:pt x="240" y="778"/>
                  <a:pt x="231" y="778"/>
                  <a:pt x="239" y="765"/>
                </a:cubicBezTo>
                <a:cubicBezTo>
                  <a:pt x="242" y="760"/>
                  <a:pt x="233" y="758"/>
                  <a:pt x="234" y="753"/>
                </a:cubicBezTo>
                <a:cubicBezTo>
                  <a:pt x="239" y="752"/>
                  <a:pt x="241" y="758"/>
                  <a:pt x="245" y="755"/>
                </a:cubicBezTo>
                <a:cubicBezTo>
                  <a:pt x="248" y="752"/>
                  <a:pt x="245" y="748"/>
                  <a:pt x="244" y="745"/>
                </a:cubicBezTo>
                <a:cubicBezTo>
                  <a:pt x="242" y="742"/>
                  <a:pt x="241" y="739"/>
                  <a:pt x="240" y="737"/>
                </a:cubicBezTo>
                <a:cubicBezTo>
                  <a:pt x="233" y="719"/>
                  <a:pt x="235" y="714"/>
                  <a:pt x="252" y="711"/>
                </a:cubicBezTo>
                <a:cubicBezTo>
                  <a:pt x="259" y="709"/>
                  <a:pt x="263" y="707"/>
                  <a:pt x="261" y="700"/>
                </a:cubicBezTo>
                <a:cubicBezTo>
                  <a:pt x="257" y="686"/>
                  <a:pt x="258" y="673"/>
                  <a:pt x="265" y="661"/>
                </a:cubicBezTo>
                <a:cubicBezTo>
                  <a:pt x="267" y="659"/>
                  <a:pt x="267" y="656"/>
                  <a:pt x="264" y="655"/>
                </a:cubicBezTo>
                <a:cubicBezTo>
                  <a:pt x="251" y="654"/>
                  <a:pt x="248" y="636"/>
                  <a:pt x="233" y="640"/>
                </a:cubicBezTo>
                <a:cubicBezTo>
                  <a:pt x="232" y="640"/>
                  <a:pt x="229" y="631"/>
                  <a:pt x="223" y="637"/>
                </a:cubicBezTo>
                <a:cubicBezTo>
                  <a:pt x="219" y="641"/>
                  <a:pt x="221" y="644"/>
                  <a:pt x="224" y="648"/>
                </a:cubicBezTo>
                <a:cubicBezTo>
                  <a:pt x="230" y="657"/>
                  <a:pt x="230" y="661"/>
                  <a:pt x="217" y="660"/>
                </a:cubicBezTo>
                <a:cubicBezTo>
                  <a:pt x="212" y="660"/>
                  <a:pt x="205" y="661"/>
                  <a:pt x="200" y="664"/>
                </a:cubicBezTo>
                <a:cubicBezTo>
                  <a:pt x="194" y="669"/>
                  <a:pt x="189" y="676"/>
                  <a:pt x="187" y="683"/>
                </a:cubicBezTo>
                <a:cubicBezTo>
                  <a:pt x="186" y="690"/>
                  <a:pt x="197" y="686"/>
                  <a:pt x="200" y="691"/>
                </a:cubicBezTo>
                <a:cubicBezTo>
                  <a:pt x="198" y="693"/>
                  <a:pt x="196" y="693"/>
                  <a:pt x="195" y="695"/>
                </a:cubicBezTo>
                <a:cubicBezTo>
                  <a:pt x="189" y="708"/>
                  <a:pt x="189" y="723"/>
                  <a:pt x="177" y="734"/>
                </a:cubicBezTo>
                <a:cubicBezTo>
                  <a:pt x="168" y="743"/>
                  <a:pt x="182" y="760"/>
                  <a:pt x="168" y="770"/>
                </a:cubicBezTo>
                <a:cubicBezTo>
                  <a:pt x="167" y="770"/>
                  <a:pt x="168" y="772"/>
                  <a:pt x="168" y="773"/>
                </a:cubicBezTo>
                <a:cubicBezTo>
                  <a:pt x="168" y="777"/>
                  <a:pt x="170" y="783"/>
                  <a:pt x="165" y="785"/>
                </a:cubicBezTo>
                <a:cubicBezTo>
                  <a:pt x="159" y="788"/>
                  <a:pt x="156" y="782"/>
                  <a:pt x="152" y="779"/>
                </a:cubicBezTo>
                <a:cubicBezTo>
                  <a:pt x="146" y="775"/>
                  <a:pt x="146" y="769"/>
                  <a:pt x="145" y="763"/>
                </a:cubicBezTo>
                <a:cubicBezTo>
                  <a:pt x="145" y="757"/>
                  <a:pt x="149" y="747"/>
                  <a:pt x="141" y="744"/>
                </a:cubicBezTo>
                <a:cubicBezTo>
                  <a:pt x="123" y="740"/>
                  <a:pt x="134" y="734"/>
                  <a:pt x="140" y="730"/>
                </a:cubicBezTo>
                <a:cubicBezTo>
                  <a:pt x="151" y="723"/>
                  <a:pt x="149" y="716"/>
                  <a:pt x="140" y="710"/>
                </a:cubicBezTo>
                <a:cubicBezTo>
                  <a:pt x="127" y="701"/>
                  <a:pt x="120" y="688"/>
                  <a:pt x="116" y="673"/>
                </a:cubicBezTo>
                <a:cubicBezTo>
                  <a:pt x="114" y="669"/>
                  <a:pt x="91" y="660"/>
                  <a:pt x="91" y="663"/>
                </a:cubicBezTo>
                <a:cubicBezTo>
                  <a:pt x="89" y="673"/>
                  <a:pt x="81" y="683"/>
                  <a:pt x="86" y="693"/>
                </a:cubicBezTo>
                <a:cubicBezTo>
                  <a:pt x="90" y="702"/>
                  <a:pt x="98" y="696"/>
                  <a:pt x="104" y="693"/>
                </a:cubicBezTo>
                <a:cubicBezTo>
                  <a:pt x="108" y="691"/>
                  <a:pt x="112" y="692"/>
                  <a:pt x="113" y="696"/>
                </a:cubicBezTo>
                <a:cubicBezTo>
                  <a:pt x="115" y="700"/>
                  <a:pt x="112" y="701"/>
                  <a:pt x="110" y="702"/>
                </a:cubicBezTo>
                <a:cubicBezTo>
                  <a:pt x="93" y="703"/>
                  <a:pt x="83" y="714"/>
                  <a:pt x="73" y="725"/>
                </a:cubicBezTo>
                <a:cubicBezTo>
                  <a:pt x="70" y="728"/>
                  <a:pt x="66" y="730"/>
                  <a:pt x="67" y="734"/>
                </a:cubicBezTo>
                <a:cubicBezTo>
                  <a:pt x="68" y="738"/>
                  <a:pt x="73" y="741"/>
                  <a:pt x="77" y="740"/>
                </a:cubicBezTo>
                <a:cubicBezTo>
                  <a:pt x="92" y="735"/>
                  <a:pt x="92" y="751"/>
                  <a:pt x="97" y="757"/>
                </a:cubicBezTo>
                <a:cubicBezTo>
                  <a:pt x="101" y="762"/>
                  <a:pt x="90" y="764"/>
                  <a:pt x="86" y="766"/>
                </a:cubicBezTo>
                <a:cubicBezTo>
                  <a:pt x="77" y="771"/>
                  <a:pt x="82" y="779"/>
                  <a:pt x="84" y="783"/>
                </a:cubicBezTo>
                <a:cubicBezTo>
                  <a:pt x="88" y="789"/>
                  <a:pt x="92" y="784"/>
                  <a:pt x="94" y="780"/>
                </a:cubicBezTo>
                <a:cubicBezTo>
                  <a:pt x="97" y="775"/>
                  <a:pt x="104" y="778"/>
                  <a:pt x="104" y="770"/>
                </a:cubicBezTo>
                <a:cubicBezTo>
                  <a:pt x="106" y="778"/>
                  <a:pt x="104" y="788"/>
                  <a:pt x="114" y="790"/>
                </a:cubicBezTo>
                <a:cubicBezTo>
                  <a:pt x="117" y="790"/>
                  <a:pt x="123" y="788"/>
                  <a:pt x="121" y="792"/>
                </a:cubicBezTo>
                <a:cubicBezTo>
                  <a:pt x="118" y="799"/>
                  <a:pt x="125" y="806"/>
                  <a:pt x="120" y="812"/>
                </a:cubicBezTo>
                <a:cubicBezTo>
                  <a:pt x="114" y="805"/>
                  <a:pt x="113" y="819"/>
                  <a:pt x="105" y="815"/>
                </a:cubicBezTo>
                <a:cubicBezTo>
                  <a:pt x="86" y="806"/>
                  <a:pt x="86" y="807"/>
                  <a:pt x="86" y="827"/>
                </a:cubicBezTo>
                <a:cubicBezTo>
                  <a:pt x="86" y="831"/>
                  <a:pt x="84" y="835"/>
                  <a:pt x="90" y="837"/>
                </a:cubicBezTo>
                <a:cubicBezTo>
                  <a:pt x="94" y="838"/>
                  <a:pt x="98" y="838"/>
                  <a:pt x="102" y="834"/>
                </a:cubicBezTo>
                <a:cubicBezTo>
                  <a:pt x="104" y="832"/>
                  <a:pt x="105" y="827"/>
                  <a:pt x="111" y="829"/>
                </a:cubicBezTo>
                <a:cubicBezTo>
                  <a:pt x="113" y="839"/>
                  <a:pt x="107" y="844"/>
                  <a:pt x="97" y="843"/>
                </a:cubicBezTo>
                <a:cubicBezTo>
                  <a:pt x="90" y="843"/>
                  <a:pt x="87" y="845"/>
                  <a:pt x="85" y="851"/>
                </a:cubicBezTo>
                <a:cubicBezTo>
                  <a:pt x="83" y="858"/>
                  <a:pt x="87" y="862"/>
                  <a:pt x="92" y="865"/>
                </a:cubicBezTo>
                <a:cubicBezTo>
                  <a:pt x="97" y="867"/>
                  <a:pt x="101" y="868"/>
                  <a:pt x="106" y="869"/>
                </a:cubicBezTo>
                <a:cubicBezTo>
                  <a:pt x="109" y="870"/>
                  <a:pt x="128" y="899"/>
                  <a:pt x="128" y="902"/>
                </a:cubicBezTo>
                <a:cubicBezTo>
                  <a:pt x="128" y="902"/>
                  <a:pt x="127" y="903"/>
                  <a:pt x="127" y="903"/>
                </a:cubicBezTo>
                <a:cubicBezTo>
                  <a:pt x="122" y="913"/>
                  <a:pt x="122" y="913"/>
                  <a:pt x="132" y="916"/>
                </a:cubicBezTo>
                <a:cubicBezTo>
                  <a:pt x="142" y="920"/>
                  <a:pt x="147" y="937"/>
                  <a:pt x="139" y="943"/>
                </a:cubicBezTo>
                <a:cubicBezTo>
                  <a:pt x="131" y="950"/>
                  <a:pt x="129" y="962"/>
                  <a:pt x="132" y="966"/>
                </a:cubicBezTo>
                <a:cubicBezTo>
                  <a:pt x="137" y="974"/>
                  <a:pt x="146" y="986"/>
                  <a:pt x="161" y="977"/>
                </a:cubicBezTo>
                <a:cubicBezTo>
                  <a:pt x="159" y="975"/>
                  <a:pt x="157" y="973"/>
                  <a:pt x="156" y="971"/>
                </a:cubicBezTo>
                <a:cubicBezTo>
                  <a:pt x="153" y="968"/>
                  <a:pt x="153" y="965"/>
                  <a:pt x="157" y="963"/>
                </a:cubicBezTo>
                <a:cubicBezTo>
                  <a:pt x="158" y="962"/>
                  <a:pt x="160" y="960"/>
                  <a:pt x="162" y="960"/>
                </a:cubicBezTo>
                <a:cubicBezTo>
                  <a:pt x="165" y="961"/>
                  <a:pt x="164" y="965"/>
                  <a:pt x="164" y="968"/>
                </a:cubicBezTo>
                <a:cubicBezTo>
                  <a:pt x="165" y="976"/>
                  <a:pt x="167" y="984"/>
                  <a:pt x="159" y="991"/>
                </a:cubicBezTo>
                <a:cubicBezTo>
                  <a:pt x="155" y="995"/>
                  <a:pt x="157" y="1003"/>
                  <a:pt x="163" y="1009"/>
                </a:cubicBezTo>
                <a:cubicBezTo>
                  <a:pt x="170" y="1014"/>
                  <a:pt x="177" y="1021"/>
                  <a:pt x="183" y="1028"/>
                </a:cubicBezTo>
                <a:cubicBezTo>
                  <a:pt x="184" y="1031"/>
                  <a:pt x="185" y="1034"/>
                  <a:pt x="186" y="1037"/>
                </a:cubicBezTo>
                <a:cubicBezTo>
                  <a:pt x="164" y="1010"/>
                  <a:pt x="171" y="1041"/>
                  <a:pt x="160" y="1041"/>
                </a:cubicBezTo>
                <a:cubicBezTo>
                  <a:pt x="153" y="1041"/>
                  <a:pt x="157" y="1050"/>
                  <a:pt x="159" y="1056"/>
                </a:cubicBezTo>
                <a:cubicBezTo>
                  <a:pt x="160" y="1060"/>
                  <a:pt x="166" y="1067"/>
                  <a:pt x="158" y="1069"/>
                </a:cubicBezTo>
                <a:cubicBezTo>
                  <a:pt x="153" y="1070"/>
                  <a:pt x="147" y="1067"/>
                  <a:pt x="148" y="1075"/>
                </a:cubicBezTo>
                <a:cubicBezTo>
                  <a:pt x="148" y="1080"/>
                  <a:pt x="150" y="1086"/>
                  <a:pt x="155" y="1090"/>
                </a:cubicBezTo>
                <a:cubicBezTo>
                  <a:pt x="165" y="1100"/>
                  <a:pt x="178" y="1103"/>
                  <a:pt x="194" y="1107"/>
                </a:cubicBezTo>
                <a:cubicBezTo>
                  <a:pt x="172" y="1114"/>
                  <a:pt x="172" y="1115"/>
                  <a:pt x="179" y="1135"/>
                </a:cubicBezTo>
                <a:cubicBezTo>
                  <a:pt x="180" y="1137"/>
                  <a:pt x="181" y="1140"/>
                  <a:pt x="181" y="1142"/>
                </a:cubicBezTo>
                <a:cubicBezTo>
                  <a:pt x="179" y="1150"/>
                  <a:pt x="183" y="1157"/>
                  <a:pt x="186" y="1163"/>
                </a:cubicBezTo>
                <a:cubicBezTo>
                  <a:pt x="192" y="1173"/>
                  <a:pt x="198" y="1160"/>
                  <a:pt x="205" y="1161"/>
                </a:cubicBezTo>
                <a:cubicBezTo>
                  <a:pt x="207" y="1161"/>
                  <a:pt x="209" y="1160"/>
                  <a:pt x="211" y="1160"/>
                </a:cubicBezTo>
                <a:cubicBezTo>
                  <a:pt x="218" y="1159"/>
                  <a:pt x="225" y="1159"/>
                  <a:pt x="220" y="1170"/>
                </a:cubicBezTo>
                <a:cubicBezTo>
                  <a:pt x="218" y="1174"/>
                  <a:pt x="225" y="1177"/>
                  <a:pt x="217" y="1183"/>
                </a:cubicBezTo>
                <a:cubicBezTo>
                  <a:pt x="220" y="1168"/>
                  <a:pt x="211" y="1171"/>
                  <a:pt x="203" y="1171"/>
                </a:cubicBezTo>
                <a:cubicBezTo>
                  <a:pt x="199" y="1171"/>
                  <a:pt x="195" y="1171"/>
                  <a:pt x="195" y="1176"/>
                </a:cubicBezTo>
                <a:cubicBezTo>
                  <a:pt x="196" y="1185"/>
                  <a:pt x="203" y="1189"/>
                  <a:pt x="210" y="1191"/>
                </a:cubicBezTo>
                <a:cubicBezTo>
                  <a:pt x="217" y="1192"/>
                  <a:pt x="220" y="1196"/>
                  <a:pt x="223" y="1201"/>
                </a:cubicBezTo>
                <a:cubicBezTo>
                  <a:pt x="213" y="1208"/>
                  <a:pt x="202" y="1206"/>
                  <a:pt x="197" y="1199"/>
                </a:cubicBezTo>
                <a:cubicBezTo>
                  <a:pt x="190" y="1188"/>
                  <a:pt x="175" y="1179"/>
                  <a:pt x="177" y="1162"/>
                </a:cubicBezTo>
                <a:cubicBezTo>
                  <a:pt x="178" y="1150"/>
                  <a:pt x="170" y="1144"/>
                  <a:pt x="159" y="1146"/>
                </a:cubicBezTo>
                <a:cubicBezTo>
                  <a:pt x="142" y="1149"/>
                  <a:pt x="128" y="1183"/>
                  <a:pt x="137" y="1199"/>
                </a:cubicBezTo>
                <a:cubicBezTo>
                  <a:pt x="143" y="1210"/>
                  <a:pt x="157" y="1220"/>
                  <a:pt x="150" y="1235"/>
                </a:cubicBezTo>
                <a:cubicBezTo>
                  <a:pt x="146" y="1243"/>
                  <a:pt x="149" y="1247"/>
                  <a:pt x="154" y="1249"/>
                </a:cubicBezTo>
                <a:cubicBezTo>
                  <a:pt x="161" y="1253"/>
                  <a:pt x="161" y="1245"/>
                  <a:pt x="163" y="1242"/>
                </a:cubicBezTo>
                <a:cubicBezTo>
                  <a:pt x="171" y="1231"/>
                  <a:pt x="189" y="1225"/>
                  <a:pt x="194" y="1232"/>
                </a:cubicBezTo>
                <a:cubicBezTo>
                  <a:pt x="200" y="1240"/>
                  <a:pt x="206" y="1243"/>
                  <a:pt x="218" y="1243"/>
                </a:cubicBezTo>
                <a:cubicBezTo>
                  <a:pt x="210" y="1248"/>
                  <a:pt x="204" y="1245"/>
                  <a:pt x="199" y="1248"/>
                </a:cubicBezTo>
                <a:cubicBezTo>
                  <a:pt x="194" y="1251"/>
                  <a:pt x="190" y="1249"/>
                  <a:pt x="190" y="1242"/>
                </a:cubicBezTo>
                <a:cubicBezTo>
                  <a:pt x="191" y="1232"/>
                  <a:pt x="183" y="1233"/>
                  <a:pt x="177" y="1236"/>
                </a:cubicBezTo>
                <a:cubicBezTo>
                  <a:pt x="164" y="1241"/>
                  <a:pt x="162" y="1252"/>
                  <a:pt x="174" y="1261"/>
                </a:cubicBezTo>
                <a:cubicBezTo>
                  <a:pt x="184" y="1269"/>
                  <a:pt x="194" y="1275"/>
                  <a:pt x="196" y="1289"/>
                </a:cubicBezTo>
                <a:cubicBezTo>
                  <a:pt x="196" y="1291"/>
                  <a:pt x="201" y="1295"/>
                  <a:pt x="203" y="1294"/>
                </a:cubicBezTo>
                <a:cubicBezTo>
                  <a:pt x="207" y="1293"/>
                  <a:pt x="211" y="1290"/>
                  <a:pt x="213" y="1287"/>
                </a:cubicBezTo>
                <a:cubicBezTo>
                  <a:pt x="216" y="1283"/>
                  <a:pt x="212" y="1280"/>
                  <a:pt x="209" y="1278"/>
                </a:cubicBezTo>
                <a:cubicBezTo>
                  <a:pt x="206" y="1276"/>
                  <a:pt x="203" y="1275"/>
                  <a:pt x="198" y="1272"/>
                </a:cubicBezTo>
                <a:cubicBezTo>
                  <a:pt x="213" y="1276"/>
                  <a:pt x="224" y="1274"/>
                  <a:pt x="226" y="1257"/>
                </a:cubicBezTo>
                <a:cubicBezTo>
                  <a:pt x="232" y="1264"/>
                  <a:pt x="219" y="1272"/>
                  <a:pt x="228" y="1276"/>
                </a:cubicBezTo>
                <a:cubicBezTo>
                  <a:pt x="235" y="1280"/>
                  <a:pt x="244" y="1280"/>
                  <a:pt x="252" y="1273"/>
                </a:cubicBezTo>
                <a:cubicBezTo>
                  <a:pt x="256" y="1270"/>
                  <a:pt x="261" y="1270"/>
                  <a:pt x="266" y="1272"/>
                </a:cubicBezTo>
                <a:cubicBezTo>
                  <a:pt x="262" y="1280"/>
                  <a:pt x="252" y="1290"/>
                  <a:pt x="273" y="1288"/>
                </a:cubicBezTo>
                <a:cubicBezTo>
                  <a:pt x="285" y="1286"/>
                  <a:pt x="285" y="1304"/>
                  <a:pt x="296" y="1307"/>
                </a:cubicBezTo>
                <a:cubicBezTo>
                  <a:pt x="299" y="1308"/>
                  <a:pt x="287" y="1310"/>
                  <a:pt x="289" y="1316"/>
                </a:cubicBezTo>
                <a:cubicBezTo>
                  <a:pt x="289" y="1317"/>
                  <a:pt x="287" y="1317"/>
                  <a:pt x="286" y="1318"/>
                </a:cubicBezTo>
                <a:cubicBezTo>
                  <a:pt x="284" y="1316"/>
                  <a:pt x="283" y="1313"/>
                  <a:pt x="281" y="1310"/>
                </a:cubicBezTo>
                <a:cubicBezTo>
                  <a:pt x="279" y="1307"/>
                  <a:pt x="275" y="1306"/>
                  <a:pt x="273" y="1308"/>
                </a:cubicBezTo>
                <a:cubicBezTo>
                  <a:pt x="269" y="1311"/>
                  <a:pt x="270" y="1315"/>
                  <a:pt x="273" y="1318"/>
                </a:cubicBezTo>
                <a:cubicBezTo>
                  <a:pt x="291" y="1332"/>
                  <a:pt x="274" y="1332"/>
                  <a:pt x="265" y="1335"/>
                </a:cubicBezTo>
                <a:cubicBezTo>
                  <a:pt x="259" y="1338"/>
                  <a:pt x="250" y="1337"/>
                  <a:pt x="248" y="1346"/>
                </a:cubicBezTo>
                <a:cubicBezTo>
                  <a:pt x="247" y="1354"/>
                  <a:pt x="242" y="1360"/>
                  <a:pt x="237" y="1365"/>
                </a:cubicBezTo>
                <a:cubicBezTo>
                  <a:pt x="227" y="1376"/>
                  <a:pt x="238" y="1378"/>
                  <a:pt x="244" y="1382"/>
                </a:cubicBezTo>
                <a:cubicBezTo>
                  <a:pt x="233" y="1385"/>
                  <a:pt x="233" y="1392"/>
                  <a:pt x="237" y="1400"/>
                </a:cubicBezTo>
                <a:cubicBezTo>
                  <a:pt x="237" y="1401"/>
                  <a:pt x="237" y="1401"/>
                  <a:pt x="238" y="1401"/>
                </a:cubicBezTo>
                <a:cubicBezTo>
                  <a:pt x="262" y="1405"/>
                  <a:pt x="247" y="1424"/>
                  <a:pt x="251" y="1435"/>
                </a:cubicBezTo>
                <a:cubicBezTo>
                  <a:pt x="251" y="1438"/>
                  <a:pt x="245" y="1443"/>
                  <a:pt x="242" y="1447"/>
                </a:cubicBezTo>
                <a:cubicBezTo>
                  <a:pt x="242" y="1447"/>
                  <a:pt x="239" y="1446"/>
                  <a:pt x="238" y="1445"/>
                </a:cubicBezTo>
                <a:cubicBezTo>
                  <a:pt x="236" y="1439"/>
                  <a:pt x="243" y="1438"/>
                  <a:pt x="243" y="1434"/>
                </a:cubicBezTo>
                <a:cubicBezTo>
                  <a:pt x="244" y="1433"/>
                  <a:pt x="243" y="1432"/>
                  <a:pt x="242" y="1431"/>
                </a:cubicBezTo>
                <a:cubicBezTo>
                  <a:pt x="233" y="1431"/>
                  <a:pt x="221" y="1432"/>
                  <a:pt x="227" y="1445"/>
                </a:cubicBezTo>
                <a:cubicBezTo>
                  <a:pt x="234" y="1458"/>
                  <a:pt x="220" y="1460"/>
                  <a:pt x="217" y="1468"/>
                </a:cubicBezTo>
                <a:cubicBezTo>
                  <a:pt x="216" y="1473"/>
                  <a:pt x="209" y="1467"/>
                  <a:pt x="205" y="1467"/>
                </a:cubicBezTo>
                <a:cubicBezTo>
                  <a:pt x="194" y="1467"/>
                  <a:pt x="189" y="1453"/>
                  <a:pt x="179" y="1455"/>
                </a:cubicBezTo>
                <a:cubicBezTo>
                  <a:pt x="167" y="1457"/>
                  <a:pt x="160" y="1453"/>
                  <a:pt x="154" y="1443"/>
                </a:cubicBezTo>
                <a:cubicBezTo>
                  <a:pt x="148" y="1431"/>
                  <a:pt x="139" y="1432"/>
                  <a:pt x="132" y="1444"/>
                </a:cubicBezTo>
                <a:cubicBezTo>
                  <a:pt x="127" y="1453"/>
                  <a:pt x="113" y="1454"/>
                  <a:pt x="113" y="1467"/>
                </a:cubicBezTo>
                <a:cubicBezTo>
                  <a:pt x="113" y="1471"/>
                  <a:pt x="108" y="1468"/>
                  <a:pt x="106" y="1466"/>
                </a:cubicBezTo>
                <a:cubicBezTo>
                  <a:pt x="103" y="1464"/>
                  <a:pt x="101" y="1458"/>
                  <a:pt x="95" y="1462"/>
                </a:cubicBezTo>
                <a:cubicBezTo>
                  <a:pt x="91" y="1465"/>
                  <a:pt x="90" y="1469"/>
                  <a:pt x="90" y="1474"/>
                </a:cubicBezTo>
                <a:cubicBezTo>
                  <a:pt x="89" y="1485"/>
                  <a:pt x="90" y="1496"/>
                  <a:pt x="75" y="1502"/>
                </a:cubicBezTo>
                <a:cubicBezTo>
                  <a:pt x="61" y="1508"/>
                  <a:pt x="56" y="1509"/>
                  <a:pt x="50" y="1494"/>
                </a:cubicBezTo>
                <a:cubicBezTo>
                  <a:pt x="46" y="1486"/>
                  <a:pt x="40" y="1480"/>
                  <a:pt x="30" y="1482"/>
                </a:cubicBezTo>
                <a:cubicBezTo>
                  <a:pt x="25" y="1483"/>
                  <a:pt x="22" y="1484"/>
                  <a:pt x="17" y="1482"/>
                </a:cubicBezTo>
                <a:cubicBezTo>
                  <a:pt x="8" y="1478"/>
                  <a:pt x="0" y="1484"/>
                  <a:pt x="0" y="1491"/>
                </a:cubicBezTo>
                <a:cubicBezTo>
                  <a:pt x="1" y="1507"/>
                  <a:pt x="4" y="1524"/>
                  <a:pt x="7" y="1540"/>
                </a:cubicBezTo>
                <a:cubicBezTo>
                  <a:pt x="7" y="1542"/>
                  <a:pt x="12" y="1544"/>
                  <a:pt x="15" y="1545"/>
                </a:cubicBezTo>
                <a:cubicBezTo>
                  <a:pt x="26" y="1547"/>
                  <a:pt x="31" y="1562"/>
                  <a:pt x="44" y="1558"/>
                </a:cubicBezTo>
                <a:cubicBezTo>
                  <a:pt x="45" y="1558"/>
                  <a:pt x="46" y="1561"/>
                  <a:pt x="47" y="1563"/>
                </a:cubicBezTo>
                <a:cubicBezTo>
                  <a:pt x="45" y="1564"/>
                  <a:pt x="44" y="1564"/>
                  <a:pt x="43" y="1564"/>
                </a:cubicBezTo>
                <a:cubicBezTo>
                  <a:pt x="36" y="1559"/>
                  <a:pt x="25" y="1556"/>
                  <a:pt x="22" y="1563"/>
                </a:cubicBezTo>
                <a:cubicBezTo>
                  <a:pt x="18" y="1573"/>
                  <a:pt x="32" y="1572"/>
                  <a:pt x="37" y="1575"/>
                </a:cubicBezTo>
                <a:cubicBezTo>
                  <a:pt x="44" y="1578"/>
                  <a:pt x="49" y="1583"/>
                  <a:pt x="52" y="1590"/>
                </a:cubicBezTo>
                <a:cubicBezTo>
                  <a:pt x="43" y="1590"/>
                  <a:pt x="40" y="1603"/>
                  <a:pt x="30" y="1599"/>
                </a:cubicBezTo>
                <a:cubicBezTo>
                  <a:pt x="24" y="1597"/>
                  <a:pt x="17" y="1595"/>
                  <a:pt x="15" y="1602"/>
                </a:cubicBezTo>
                <a:cubicBezTo>
                  <a:pt x="12" y="1609"/>
                  <a:pt x="16" y="1615"/>
                  <a:pt x="22" y="1620"/>
                </a:cubicBezTo>
                <a:cubicBezTo>
                  <a:pt x="30" y="1628"/>
                  <a:pt x="41" y="1630"/>
                  <a:pt x="47" y="1639"/>
                </a:cubicBezTo>
                <a:cubicBezTo>
                  <a:pt x="50" y="1642"/>
                  <a:pt x="53" y="1645"/>
                  <a:pt x="57" y="1641"/>
                </a:cubicBezTo>
                <a:cubicBezTo>
                  <a:pt x="60" y="1637"/>
                  <a:pt x="64" y="1633"/>
                  <a:pt x="60" y="1627"/>
                </a:cubicBezTo>
                <a:cubicBezTo>
                  <a:pt x="58" y="1624"/>
                  <a:pt x="53" y="1624"/>
                  <a:pt x="55" y="1617"/>
                </a:cubicBezTo>
                <a:cubicBezTo>
                  <a:pt x="62" y="1625"/>
                  <a:pt x="72" y="1627"/>
                  <a:pt x="75" y="1639"/>
                </a:cubicBezTo>
                <a:cubicBezTo>
                  <a:pt x="79" y="1653"/>
                  <a:pt x="85" y="1663"/>
                  <a:pt x="102" y="1669"/>
                </a:cubicBezTo>
                <a:cubicBezTo>
                  <a:pt x="117" y="1674"/>
                  <a:pt x="118" y="1662"/>
                  <a:pt x="124" y="1659"/>
                </a:cubicBezTo>
                <a:cubicBezTo>
                  <a:pt x="132" y="1654"/>
                  <a:pt x="122" y="1653"/>
                  <a:pt x="119" y="1651"/>
                </a:cubicBezTo>
                <a:cubicBezTo>
                  <a:pt x="117" y="1648"/>
                  <a:pt x="118" y="1648"/>
                  <a:pt x="120" y="1647"/>
                </a:cubicBezTo>
                <a:cubicBezTo>
                  <a:pt x="130" y="1644"/>
                  <a:pt x="125" y="1637"/>
                  <a:pt x="123" y="1632"/>
                </a:cubicBezTo>
                <a:cubicBezTo>
                  <a:pt x="121" y="1626"/>
                  <a:pt x="115" y="1620"/>
                  <a:pt x="115" y="1615"/>
                </a:cubicBezTo>
                <a:cubicBezTo>
                  <a:pt x="116" y="1610"/>
                  <a:pt x="108" y="1602"/>
                  <a:pt x="117" y="1598"/>
                </a:cubicBezTo>
                <a:cubicBezTo>
                  <a:pt x="125" y="1595"/>
                  <a:pt x="130" y="1601"/>
                  <a:pt x="133" y="1607"/>
                </a:cubicBezTo>
                <a:cubicBezTo>
                  <a:pt x="137" y="1613"/>
                  <a:pt x="141" y="1622"/>
                  <a:pt x="148" y="1616"/>
                </a:cubicBezTo>
                <a:cubicBezTo>
                  <a:pt x="155" y="1612"/>
                  <a:pt x="152" y="1604"/>
                  <a:pt x="147" y="1598"/>
                </a:cubicBezTo>
                <a:cubicBezTo>
                  <a:pt x="144" y="1595"/>
                  <a:pt x="139" y="1592"/>
                  <a:pt x="143" y="1588"/>
                </a:cubicBezTo>
                <a:cubicBezTo>
                  <a:pt x="147" y="1584"/>
                  <a:pt x="151" y="1589"/>
                  <a:pt x="154" y="1591"/>
                </a:cubicBezTo>
                <a:cubicBezTo>
                  <a:pt x="172" y="1603"/>
                  <a:pt x="175" y="1623"/>
                  <a:pt x="181" y="1642"/>
                </a:cubicBezTo>
                <a:cubicBezTo>
                  <a:pt x="184" y="1652"/>
                  <a:pt x="187" y="1659"/>
                  <a:pt x="200" y="1654"/>
                </a:cubicBezTo>
                <a:cubicBezTo>
                  <a:pt x="205" y="1653"/>
                  <a:pt x="210" y="1652"/>
                  <a:pt x="214" y="1657"/>
                </a:cubicBezTo>
                <a:cubicBezTo>
                  <a:pt x="217" y="1661"/>
                  <a:pt x="222" y="1659"/>
                  <a:pt x="226" y="1657"/>
                </a:cubicBezTo>
                <a:cubicBezTo>
                  <a:pt x="232" y="1655"/>
                  <a:pt x="225" y="1650"/>
                  <a:pt x="227" y="1647"/>
                </a:cubicBezTo>
                <a:cubicBezTo>
                  <a:pt x="236" y="1651"/>
                  <a:pt x="234" y="1679"/>
                  <a:pt x="252" y="1656"/>
                </a:cubicBezTo>
                <a:cubicBezTo>
                  <a:pt x="263" y="1673"/>
                  <a:pt x="263" y="1669"/>
                  <a:pt x="285" y="1671"/>
                </a:cubicBezTo>
                <a:cubicBezTo>
                  <a:pt x="303" y="1673"/>
                  <a:pt x="311" y="1664"/>
                  <a:pt x="323" y="1655"/>
                </a:cubicBezTo>
                <a:cubicBezTo>
                  <a:pt x="324" y="1668"/>
                  <a:pt x="330" y="1673"/>
                  <a:pt x="342" y="1678"/>
                </a:cubicBezTo>
                <a:cubicBezTo>
                  <a:pt x="357" y="1685"/>
                  <a:pt x="370" y="1679"/>
                  <a:pt x="384" y="1683"/>
                </a:cubicBezTo>
                <a:cubicBezTo>
                  <a:pt x="391" y="1685"/>
                  <a:pt x="401" y="1683"/>
                  <a:pt x="403" y="1670"/>
                </a:cubicBezTo>
                <a:cubicBezTo>
                  <a:pt x="404" y="1663"/>
                  <a:pt x="407" y="1655"/>
                  <a:pt x="409" y="1647"/>
                </a:cubicBezTo>
                <a:cubicBezTo>
                  <a:pt x="417" y="1653"/>
                  <a:pt x="427" y="1655"/>
                  <a:pt x="431" y="1666"/>
                </a:cubicBezTo>
                <a:cubicBezTo>
                  <a:pt x="432" y="1671"/>
                  <a:pt x="437" y="1676"/>
                  <a:pt x="443" y="1675"/>
                </a:cubicBezTo>
                <a:cubicBezTo>
                  <a:pt x="448" y="1674"/>
                  <a:pt x="450" y="1668"/>
                  <a:pt x="450" y="1664"/>
                </a:cubicBezTo>
                <a:cubicBezTo>
                  <a:pt x="450" y="1648"/>
                  <a:pt x="469" y="1650"/>
                  <a:pt x="473" y="1638"/>
                </a:cubicBezTo>
                <a:cubicBezTo>
                  <a:pt x="474" y="1638"/>
                  <a:pt x="477" y="1638"/>
                  <a:pt x="479" y="1639"/>
                </a:cubicBezTo>
                <a:cubicBezTo>
                  <a:pt x="483" y="1640"/>
                  <a:pt x="485" y="1647"/>
                  <a:pt x="489" y="1640"/>
                </a:cubicBezTo>
                <a:cubicBezTo>
                  <a:pt x="493" y="1635"/>
                  <a:pt x="489" y="1632"/>
                  <a:pt x="487" y="1628"/>
                </a:cubicBezTo>
                <a:cubicBezTo>
                  <a:pt x="482" y="1620"/>
                  <a:pt x="476" y="1616"/>
                  <a:pt x="465" y="1619"/>
                </a:cubicBezTo>
                <a:cubicBezTo>
                  <a:pt x="475" y="1606"/>
                  <a:pt x="479" y="1605"/>
                  <a:pt x="489" y="1611"/>
                </a:cubicBezTo>
                <a:cubicBezTo>
                  <a:pt x="497" y="1616"/>
                  <a:pt x="502" y="1614"/>
                  <a:pt x="502" y="1604"/>
                </a:cubicBezTo>
                <a:cubicBezTo>
                  <a:pt x="506" y="1609"/>
                  <a:pt x="509" y="1614"/>
                  <a:pt x="512" y="1619"/>
                </a:cubicBezTo>
                <a:cubicBezTo>
                  <a:pt x="517" y="1625"/>
                  <a:pt x="522" y="1624"/>
                  <a:pt x="524" y="1617"/>
                </a:cubicBezTo>
                <a:cubicBezTo>
                  <a:pt x="528" y="1605"/>
                  <a:pt x="532" y="1606"/>
                  <a:pt x="540" y="1615"/>
                </a:cubicBezTo>
                <a:cubicBezTo>
                  <a:pt x="545" y="1621"/>
                  <a:pt x="554" y="1624"/>
                  <a:pt x="562" y="1613"/>
                </a:cubicBezTo>
                <a:cubicBezTo>
                  <a:pt x="560" y="1621"/>
                  <a:pt x="568" y="1626"/>
                  <a:pt x="562" y="1632"/>
                </a:cubicBezTo>
                <a:cubicBezTo>
                  <a:pt x="555" y="1639"/>
                  <a:pt x="549" y="1632"/>
                  <a:pt x="543" y="1633"/>
                </a:cubicBezTo>
                <a:cubicBezTo>
                  <a:pt x="539" y="1633"/>
                  <a:pt x="536" y="1630"/>
                  <a:pt x="534" y="1627"/>
                </a:cubicBezTo>
                <a:cubicBezTo>
                  <a:pt x="527" y="1621"/>
                  <a:pt x="522" y="1622"/>
                  <a:pt x="522" y="1632"/>
                </a:cubicBezTo>
                <a:cubicBezTo>
                  <a:pt x="522" y="1637"/>
                  <a:pt x="523" y="1644"/>
                  <a:pt x="516" y="1640"/>
                </a:cubicBezTo>
                <a:cubicBezTo>
                  <a:pt x="507" y="1634"/>
                  <a:pt x="503" y="1641"/>
                  <a:pt x="497" y="1644"/>
                </a:cubicBezTo>
                <a:cubicBezTo>
                  <a:pt x="489" y="1648"/>
                  <a:pt x="486" y="1660"/>
                  <a:pt x="475" y="1661"/>
                </a:cubicBezTo>
                <a:cubicBezTo>
                  <a:pt x="472" y="1661"/>
                  <a:pt x="470" y="1664"/>
                  <a:pt x="472" y="1668"/>
                </a:cubicBezTo>
                <a:cubicBezTo>
                  <a:pt x="474" y="1671"/>
                  <a:pt x="476" y="1673"/>
                  <a:pt x="480" y="1670"/>
                </a:cubicBezTo>
                <a:cubicBezTo>
                  <a:pt x="482" y="1669"/>
                  <a:pt x="485" y="1666"/>
                  <a:pt x="490" y="1669"/>
                </a:cubicBezTo>
                <a:cubicBezTo>
                  <a:pt x="485" y="1679"/>
                  <a:pt x="490" y="1684"/>
                  <a:pt x="501" y="1684"/>
                </a:cubicBezTo>
                <a:cubicBezTo>
                  <a:pt x="504" y="1684"/>
                  <a:pt x="505" y="1684"/>
                  <a:pt x="505" y="1688"/>
                </a:cubicBezTo>
                <a:cubicBezTo>
                  <a:pt x="506" y="1699"/>
                  <a:pt x="516" y="1705"/>
                  <a:pt x="521" y="1712"/>
                </a:cubicBezTo>
                <a:cubicBezTo>
                  <a:pt x="523" y="1715"/>
                  <a:pt x="527" y="1722"/>
                  <a:pt x="533" y="1717"/>
                </a:cubicBezTo>
                <a:cubicBezTo>
                  <a:pt x="536" y="1714"/>
                  <a:pt x="535" y="1709"/>
                  <a:pt x="533" y="1704"/>
                </a:cubicBezTo>
                <a:cubicBezTo>
                  <a:pt x="533" y="1703"/>
                  <a:pt x="531" y="1701"/>
                  <a:pt x="531" y="1700"/>
                </a:cubicBezTo>
                <a:cubicBezTo>
                  <a:pt x="528" y="1696"/>
                  <a:pt x="530" y="1694"/>
                  <a:pt x="533" y="1692"/>
                </a:cubicBezTo>
                <a:cubicBezTo>
                  <a:pt x="536" y="1691"/>
                  <a:pt x="537" y="1693"/>
                  <a:pt x="539" y="1695"/>
                </a:cubicBezTo>
                <a:cubicBezTo>
                  <a:pt x="550" y="1706"/>
                  <a:pt x="549" y="1715"/>
                  <a:pt x="540" y="1726"/>
                </a:cubicBezTo>
                <a:cubicBezTo>
                  <a:pt x="532" y="1736"/>
                  <a:pt x="518" y="1744"/>
                  <a:pt x="530" y="1760"/>
                </a:cubicBezTo>
                <a:cubicBezTo>
                  <a:pt x="531" y="1762"/>
                  <a:pt x="529" y="1762"/>
                  <a:pt x="528" y="1763"/>
                </a:cubicBezTo>
                <a:cubicBezTo>
                  <a:pt x="521" y="1771"/>
                  <a:pt x="519" y="1784"/>
                  <a:pt x="527" y="1787"/>
                </a:cubicBezTo>
                <a:cubicBezTo>
                  <a:pt x="539" y="1791"/>
                  <a:pt x="531" y="1804"/>
                  <a:pt x="540" y="1808"/>
                </a:cubicBezTo>
                <a:cubicBezTo>
                  <a:pt x="546" y="1810"/>
                  <a:pt x="549" y="1808"/>
                  <a:pt x="552" y="1803"/>
                </a:cubicBezTo>
                <a:cubicBezTo>
                  <a:pt x="555" y="1797"/>
                  <a:pt x="561" y="1798"/>
                  <a:pt x="567" y="1797"/>
                </a:cubicBezTo>
                <a:cubicBezTo>
                  <a:pt x="565" y="1814"/>
                  <a:pt x="584" y="1806"/>
                  <a:pt x="589" y="1815"/>
                </a:cubicBezTo>
                <a:cubicBezTo>
                  <a:pt x="592" y="1819"/>
                  <a:pt x="595" y="1825"/>
                  <a:pt x="598" y="1825"/>
                </a:cubicBezTo>
                <a:cubicBezTo>
                  <a:pt x="612" y="1826"/>
                  <a:pt x="611" y="1833"/>
                  <a:pt x="607" y="1842"/>
                </a:cubicBezTo>
                <a:cubicBezTo>
                  <a:pt x="604" y="1848"/>
                  <a:pt x="606" y="1854"/>
                  <a:pt x="612" y="1857"/>
                </a:cubicBezTo>
                <a:cubicBezTo>
                  <a:pt x="616" y="1861"/>
                  <a:pt x="619" y="1856"/>
                  <a:pt x="624" y="1854"/>
                </a:cubicBezTo>
                <a:cubicBezTo>
                  <a:pt x="637" y="1849"/>
                  <a:pt x="637" y="1835"/>
                  <a:pt x="643" y="1825"/>
                </a:cubicBezTo>
                <a:cubicBezTo>
                  <a:pt x="645" y="1823"/>
                  <a:pt x="645" y="1818"/>
                  <a:pt x="649" y="1818"/>
                </a:cubicBezTo>
                <a:cubicBezTo>
                  <a:pt x="653" y="1818"/>
                  <a:pt x="654" y="1823"/>
                  <a:pt x="655" y="1826"/>
                </a:cubicBezTo>
                <a:cubicBezTo>
                  <a:pt x="655" y="1835"/>
                  <a:pt x="660" y="1840"/>
                  <a:pt x="668" y="1843"/>
                </a:cubicBezTo>
                <a:cubicBezTo>
                  <a:pt x="674" y="1846"/>
                  <a:pt x="678" y="1847"/>
                  <a:pt x="680" y="1839"/>
                </a:cubicBezTo>
                <a:cubicBezTo>
                  <a:pt x="682" y="1833"/>
                  <a:pt x="684" y="1828"/>
                  <a:pt x="675" y="1826"/>
                </a:cubicBezTo>
                <a:cubicBezTo>
                  <a:pt x="671" y="1825"/>
                  <a:pt x="666" y="1826"/>
                  <a:pt x="664" y="1820"/>
                </a:cubicBezTo>
                <a:cubicBezTo>
                  <a:pt x="683" y="1825"/>
                  <a:pt x="681" y="1816"/>
                  <a:pt x="675" y="1805"/>
                </a:cubicBezTo>
                <a:cubicBezTo>
                  <a:pt x="673" y="1799"/>
                  <a:pt x="671" y="1796"/>
                  <a:pt x="679" y="1794"/>
                </a:cubicBezTo>
                <a:cubicBezTo>
                  <a:pt x="684" y="1792"/>
                  <a:pt x="679" y="1787"/>
                  <a:pt x="681" y="1784"/>
                </a:cubicBezTo>
                <a:cubicBezTo>
                  <a:pt x="687" y="1786"/>
                  <a:pt x="694" y="1794"/>
                  <a:pt x="699" y="1783"/>
                </a:cubicBezTo>
                <a:cubicBezTo>
                  <a:pt x="701" y="1779"/>
                  <a:pt x="703" y="1783"/>
                  <a:pt x="705" y="1782"/>
                </a:cubicBezTo>
                <a:cubicBezTo>
                  <a:pt x="718" y="1780"/>
                  <a:pt x="730" y="1785"/>
                  <a:pt x="741" y="1790"/>
                </a:cubicBezTo>
                <a:cubicBezTo>
                  <a:pt x="752" y="1795"/>
                  <a:pt x="752" y="1794"/>
                  <a:pt x="764" y="1808"/>
                </a:cubicBezTo>
                <a:cubicBezTo>
                  <a:pt x="766" y="1809"/>
                  <a:pt x="768" y="1810"/>
                  <a:pt x="769" y="1812"/>
                </a:cubicBezTo>
                <a:cubicBezTo>
                  <a:pt x="773" y="1824"/>
                  <a:pt x="783" y="1838"/>
                  <a:pt x="775" y="1849"/>
                </a:cubicBezTo>
                <a:cubicBezTo>
                  <a:pt x="767" y="1861"/>
                  <a:pt x="776" y="1870"/>
                  <a:pt x="776" y="1880"/>
                </a:cubicBezTo>
                <a:cubicBezTo>
                  <a:pt x="776" y="1894"/>
                  <a:pt x="784" y="1899"/>
                  <a:pt x="799" y="1896"/>
                </a:cubicBezTo>
                <a:cubicBezTo>
                  <a:pt x="789" y="1900"/>
                  <a:pt x="788" y="1908"/>
                  <a:pt x="789" y="1916"/>
                </a:cubicBezTo>
                <a:cubicBezTo>
                  <a:pt x="789" y="1922"/>
                  <a:pt x="785" y="1923"/>
                  <a:pt x="780" y="1923"/>
                </a:cubicBezTo>
                <a:cubicBezTo>
                  <a:pt x="773" y="1922"/>
                  <a:pt x="776" y="1919"/>
                  <a:pt x="778" y="1915"/>
                </a:cubicBezTo>
                <a:cubicBezTo>
                  <a:pt x="781" y="1910"/>
                  <a:pt x="777" y="1909"/>
                  <a:pt x="773" y="1908"/>
                </a:cubicBezTo>
                <a:cubicBezTo>
                  <a:pt x="767" y="1908"/>
                  <a:pt x="760" y="1909"/>
                  <a:pt x="760" y="1914"/>
                </a:cubicBezTo>
                <a:cubicBezTo>
                  <a:pt x="760" y="1923"/>
                  <a:pt x="749" y="1931"/>
                  <a:pt x="756" y="1941"/>
                </a:cubicBezTo>
                <a:cubicBezTo>
                  <a:pt x="759" y="1944"/>
                  <a:pt x="762" y="1942"/>
                  <a:pt x="765" y="1941"/>
                </a:cubicBezTo>
                <a:cubicBezTo>
                  <a:pt x="775" y="1935"/>
                  <a:pt x="787" y="1936"/>
                  <a:pt x="797" y="1940"/>
                </a:cubicBezTo>
                <a:cubicBezTo>
                  <a:pt x="808" y="1945"/>
                  <a:pt x="812" y="1940"/>
                  <a:pt x="816" y="1932"/>
                </a:cubicBezTo>
                <a:cubicBezTo>
                  <a:pt x="818" y="1928"/>
                  <a:pt x="820" y="1924"/>
                  <a:pt x="823" y="1922"/>
                </a:cubicBezTo>
                <a:cubicBezTo>
                  <a:pt x="832" y="1914"/>
                  <a:pt x="826" y="1906"/>
                  <a:pt x="821" y="1904"/>
                </a:cubicBezTo>
                <a:cubicBezTo>
                  <a:pt x="807" y="1900"/>
                  <a:pt x="808" y="1893"/>
                  <a:pt x="813" y="1884"/>
                </a:cubicBezTo>
                <a:cubicBezTo>
                  <a:pt x="817" y="1884"/>
                  <a:pt x="819" y="1887"/>
                  <a:pt x="819" y="1890"/>
                </a:cubicBezTo>
                <a:cubicBezTo>
                  <a:pt x="821" y="1903"/>
                  <a:pt x="831" y="1907"/>
                  <a:pt x="839" y="1913"/>
                </a:cubicBezTo>
                <a:cubicBezTo>
                  <a:pt x="845" y="1917"/>
                  <a:pt x="851" y="1917"/>
                  <a:pt x="851" y="1907"/>
                </a:cubicBezTo>
                <a:cubicBezTo>
                  <a:pt x="850" y="1903"/>
                  <a:pt x="848" y="1899"/>
                  <a:pt x="855" y="1898"/>
                </a:cubicBezTo>
                <a:cubicBezTo>
                  <a:pt x="860" y="1898"/>
                  <a:pt x="865" y="1900"/>
                  <a:pt x="865" y="1906"/>
                </a:cubicBezTo>
                <a:cubicBezTo>
                  <a:pt x="864" y="1920"/>
                  <a:pt x="873" y="1924"/>
                  <a:pt x="884" y="1924"/>
                </a:cubicBezTo>
                <a:cubicBezTo>
                  <a:pt x="888" y="1924"/>
                  <a:pt x="891" y="1924"/>
                  <a:pt x="891" y="1928"/>
                </a:cubicBezTo>
                <a:cubicBezTo>
                  <a:pt x="891" y="1932"/>
                  <a:pt x="887" y="1934"/>
                  <a:pt x="884" y="1933"/>
                </a:cubicBezTo>
                <a:cubicBezTo>
                  <a:pt x="874" y="1931"/>
                  <a:pt x="867" y="1940"/>
                  <a:pt x="858" y="1941"/>
                </a:cubicBezTo>
                <a:cubicBezTo>
                  <a:pt x="853" y="1942"/>
                  <a:pt x="847" y="1947"/>
                  <a:pt x="851" y="1954"/>
                </a:cubicBezTo>
                <a:cubicBezTo>
                  <a:pt x="858" y="1966"/>
                  <a:pt x="863" y="1979"/>
                  <a:pt x="877" y="1987"/>
                </a:cubicBezTo>
                <a:cubicBezTo>
                  <a:pt x="875" y="1988"/>
                  <a:pt x="874" y="1989"/>
                  <a:pt x="872" y="1990"/>
                </a:cubicBezTo>
                <a:cubicBezTo>
                  <a:pt x="867" y="1991"/>
                  <a:pt x="861" y="1990"/>
                  <a:pt x="862" y="1998"/>
                </a:cubicBezTo>
                <a:cubicBezTo>
                  <a:pt x="864" y="2007"/>
                  <a:pt x="867" y="2015"/>
                  <a:pt x="875" y="2020"/>
                </a:cubicBezTo>
                <a:cubicBezTo>
                  <a:pt x="881" y="2024"/>
                  <a:pt x="882" y="2017"/>
                  <a:pt x="884" y="2013"/>
                </a:cubicBezTo>
                <a:cubicBezTo>
                  <a:pt x="885" y="2009"/>
                  <a:pt x="888" y="2010"/>
                  <a:pt x="891" y="2011"/>
                </a:cubicBezTo>
                <a:cubicBezTo>
                  <a:pt x="897" y="2015"/>
                  <a:pt x="892" y="2026"/>
                  <a:pt x="901" y="2028"/>
                </a:cubicBezTo>
                <a:cubicBezTo>
                  <a:pt x="900" y="2029"/>
                  <a:pt x="898" y="2031"/>
                  <a:pt x="897" y="2032"/>
                </a:cubicBezTo>
                <a:cubicBezTo>
                  <a:pt x="894" y="2033"/>
                  <a:pt x="888" y="2030"/>
                  <a:pt x="890" y="2037"/>
                </a:cubicBezTo>
                <a:cubicBezTo>
                  <a:pt x="891" y="2040"/>
                  <a:pt x="895" y="2042"/>
                  <a:pt x="899" y="2042"/>
                </a:cubicBezTo>
                <a:cubicBezTo>
                  <a:pt x="914" y="2041"/>
                  <a:pt x="926" y="2048"/>
                  <a:pt x="937" y="2056"/>
                </a:cubicBezTo>
                <a:cubicBezTo>
                  <a:pt x="948" y="2065"/>
                  <a:pt x="955" y="2065"/>
                  <a:pt x="960" y="2052"/>
                </a:cubicBezTo>
                <a:cubicBezTo>
                  <a:pt x="965" y="2038"/>
                  <a:pt x="973" y="2030"/>
                  <a:pt x="988" y="2030"/>
                </a:cubicBezTo>
                <a:cubicBezTo>
                  <a:pt x="993" y="2030"/>
                  <a:pt x="997" y="2027"/>
                  <a:pt x="1001" y="2024"/>
                </a:cubicBezTo>
                <a:cubicBezTo>
                  <a:pt x="1012" y="2018"/>
                  <a:pt x="1032" y="2012"/>
                  <a:pt x="1036" y="2020"/>
                </a:cubicBezTo>
                <a:cubicBezTo>
                  <a:pt x="1044" y="2034"/>
                  <a:pt x="1056" y="2042"/>
                  <a:pt x="1065" y="2054"/>
                </a:cubicBezTo>
                <a:cubicBezTo>
                  <a:pt x="1065" y="2055"/>
                  <a:pt x="1065" y="2055"/>
                  <a:pt x="1065" y="2056"/>
                </a:cubicBezTo>
                <a:cubicBezTo>
                  <a:pt x="1062" y="2065"/>
                  <a:pt x="1068" y="2071"/>
                  <a:pt x="1073" y="2077"/>
                </a:cubicBezTo>
                <a:cubicBezTo>
                  <a:pt x="1076" y="2082"/>
                  <a:pt x="1082" y="2087"/>
                  <a:pt x="1083" y="2092"/>
                </a:cubicBezTo>
                <a:cubicBezTo>
                  <a:pt x="1090" y="2117"/>
                  <a:pt x="1094" y="2141"/>
                  <a:pt x="1104" y="2165"/>
                </a:cubicBezTo>
                <a:cubicBezTo>
                  <a:pt x="1111" y="2180"/>
                  <a:pt x="1111" y="2198"/>
                  <a:pt x="1118" y="2213"/>
                </a:cubicBezTo>
                <a:cubicBezTo>
                  <a:pt x="1133" y="2246"/>
                  <a:pt x="1143" y="2282"/>
                  <a:pt x="1165" y="2312"/>
                </a:cubicBezTo>
                <a:cubicBezTo>
                  <a:pt x="1172" y="2322"/>
                  <a:pt x="1178" y="2333"/>
                  <a:pt x="1176" y="2346"/>
                </a:cubicBezTo>
                <a:cubicBezTo>
                  <a:pt x="1173" y="2359"/>
                  <a:pt x="1178" y="2368"/>
                  <a:pt x="1189" y="2377"/>
                </a:cubicBezTo>
                <a:cubicBezTo>
                  <a:pt x="1211" y="2395"/>
                  <a:pt x="1231" y="2416"/>
                  <a:pt x="1239" y="2444"/>
                </a:cubicBezTo>
                <a:cubicBezTo>
                  <a:pt x="1244" y="2462"/>
                  <a:pt x="1252" y="2476"/>
                  <a:pt x="1268" y="2485"/>
                </a:cubicBezTo>
                <a:cubicBezTo>
                  <a:pt x="1289" y="2498"/>
                  <a:pt x="1306" y="2515"/>
                  <a:pt x="1317" y="2537"/>
                </a:cubicBezTo>
                <a:cubicBezTo>
                  <a:pt x="1333" y="2571"/>
                  <a:pt x="1338" y="2607"/>
                  <a:pt x="1337" y="2644"/>
                </a:cubicBezTo>
                <a:cubicBezTo>
                  <a:pt x="1335" y="2697"/>
                  <a:pt x="1331" y="2749"/>
                  <a:pt x="1330" y="2802"/>
                </a:cubicBezTo>
                <a:cubicBezTo>
                  <a:pt x="1329" y="2876"/>
                  <a:pt x="1330" y="2950"/>
                  <a:pt x="1330" y="3023"/>
                </a:cubicBezTo>
                <a:cubicBezTo>
                  <a:pt x="1330" y="3033"/>
                  <a:pt x="1326" y="3044"/>
                  <a:pt x="1329" y="3053"/>
                </a:cubicBezTo>
                <a:cubicBezTo>
                  <a:pt x="1337" y="3076"/>
                  <a:pt x="1328" y="3100"/>
                  <a:pt x="1332" y="3123"/>
                </a:cubicBezTo>
                <a:cubicBezTo>
                  <a:pt x="1335" y="3136"/>
                  <a:pt x="1333" y="3150"/>
                  <a:pt x="1333" y="3163"/>
                </a:cubicBezTo>
                <a:cubicBezTo>
                  <a:pt x="1333" y="3169"/>
                  <a:pt x="1329" y="3177"/>
                  <a:pt x="1323" y="3182"/>
                </a:cubicBezTo>
                <a:cubicBezTo>
                  <a:pt x="1460" y="3182"/>
                  <a:pt x="1460" y="3182"/>
                  <a:pt x="1460" y="3182"/>
                </a:cubicBezTo>
                <a:cubicBezTo>
                  <a:pt x="1447" y="3182"/>
                  <a:pt x="1441" y="3166"/>
                  <a:pt x="1441" y="3153"/>
                </a:cubicBezTo>
                <a:cubicBezTo>
                  <a:pt x="1444" y="3118"/>
                  <a:pt x="1437" y="3095"/>
                  <a:pt x="1437" y="3060"/>
                </a:cubicBezTo>
                <a:cubicBezTo>
                  <a:pt x="1438" y="3011"/>
                  <a:pt x="1432" y="2961"/>
                  <a:pt x="1430" y="2912"/>
                </a:cubicBezTo>
                <a:cubicBezTo>
                  <a:pt x="1429" y="2861"/>
                  <a:pt x="1430" y="2810"/>
                  <a:pt x="1430" y="2759"/>
                </a:cubicBezTo>
                <a:cubicBezTo>
                  <a:pt x="1430" y="2732"/>
                  <a:pt x="1432" y="2706"/>
                  <a:pt x="1435" y="2679"/>
                </a:cubicBezTo>
                <a:cubicBezTo>
                  <a:pt x="1437" y="2662"/>
                  <a:pt x="1441" y="2646"/>
                  <a:pt x="1441" y="2629"/>
                </a:cubicBezTo>
                <a:cubicBezTo>
                  <a:pt x="1440" y="2610"/>
                  <a:pt x="1441" y="2591"/>
                  <a:pt x="1447" y="2573"/>
                </a:cubicBezTo>
                <a:cubicBezTo>
                  <a:pt x="1451" y="2559"/>
                  <a:pt x="1457" y="2541"/>
                  <a:pt x="1477" y="2540"/>
                </a:cubicBezTo>
                <a:cubicBezTo>
                  <a:pt x="1481" y="2539"/>
                  <a:pt x="1482" y="2530"/>
                  <a:pt x="1487" y="2536"/>
                </a:cubicBezTo>
                <a:cubicBezTo>
                  <a:pt x="1489" y="2540"/>
                  <a:pt x="1491" y="2546"/>
                  <a:pt x="1487" y="2550"/>
                </a:cubicBezTo>
                <a:cubicBezTo>
                  <a:pt x="1481" y="2554"/>
                  <a:pt x="1482" y="2559"/>
                  <a:pt x="1487" y="2560"/>
                </a:cubicBezTo>
                <a:cubicBezTo>
                  <a:pt x="1491" y="2561"/>
                  <a:pt x="1499" y="2569"/>
                  <a:pt x="1502" y="2558"/>
                </a:cubicBezTo>
                <a:cubicBezTo>
                  <a:pt x="1504" y="2550"/>
                  <a:pt x="1507" y="2552"/>
                  <a:pt x="1512" y="2554"/>
                </a:cubicBezTo>
                <a:cubicBezTo>
                  <a:pt x="1518" y="2557"/>
                  <a:pt x="1530" y="2558"/>
                  <a:pt x="1529" y="2554"/>
                </a:cubicBezTo>
                <a:cubicBezTo>
                  <a:pt x="1526" y="2543"/>
                  <a:pt x="1536" y="2541"/>
                  <a:pt x="1540" y="2534"/>
                </a:cubicBezTo>
                <a:cubicBezTo>
                  <a:pt x="1536" y="2533"/>
                  <a:pt x="1534" y="2532"/>
                  <a:pt x="1532" y="2531"/>
                </a:cubicBezTo>
                <a:cubicBezTo>
                  <a:pt x="1519" y="2528"/>
                  <a:pt x="1505" y="2530"/>
                  <a:pt x="1497" y="2516"/>
                </a:cubicBezTo>
                <a:cubicBezTo>
                  <a:pt x="1493" y="2510"/>
                  <a:pt x="1484" y="2510"/>
                  <a:pt x="1478" y="2515"/>
                </a:cubicBezTo>
                <a:cubicBezTo>
                  <a:pt x="1472" y="2502"/>
                  <a:pt x="1476" y="2485"/>
                  <a:pt x="1467" y="2474"/>
                </a:cubicBezTo>
                <a:cubicBezTo>
                  <a:pt x="1460" y="2466"/>
                  <a:pt x="1458" y="2459"/>
                  <a:pt x="1458" y="2450"/>
                </a:cubicBezTo>
                <a:cubicBezTo>
                  <a:pt x="1459" y="2442"/>
                  <a:pt x="1458" y="2435"/>
                  <a:pt x="1457" y="2428"/>
                </a:cubicBezTo>
                <a:cubicBezTo>
                  <a:pt x="1453" y="2404"/>
                  <a:pt x="1448" y="2380"/>
                  <a:pt x="1453" y="2357"/>
                </a:cubicBezTo>
                <a:cubicBezTo>
                  <a:pt x="1459" y="2326"/>
                  <a:pt x="1454" y="2295"/>
                  <a:pt x="1462" y="2264"/>
                </a:cubicBezTo>
                <a:cubicBezTo>
                  <a:pt x="1467" y="2242"/>
                  <a:pt x="1463" y="2217"/>
                  <a:pt x="1480" y="2198"/>
                </a:cubicBezTo>
                <a:cubicBezTo>
                  <a:pt x="1485" y="2193"/>
                  <a:pt x="1488" y="2180"/>
                  <a:pt x="1500" y="2190"/>
                </a:cubicBezTo>
                <a:cubicBezTo>
                  <a:pt x="1501" y="2192"/>
                  <a:pt x="1504" y="2190"/>
                  <a:pt x="1505" y="2188"/>
                </a:cubicBezTo>
                <a:cubicBezTo>
                  <a:pt x="1506" y="2177"/>
                  <a:pt x="1519" y="2171"/>
                  <a:pt x="1519" y="2159"/>
                </a:cubicBezTo>
                <a:cubicBezTo>
                  <a:pt x="1518" y="2150"/>
                  <a:pt x="1523" y="2144"/>
                  <a:pt x="1529" y="2138"/>
                </a:cubicBezTo>
                <a:cubicBezTo>
                  <a:pt x="1564" y="2102"/>
                  <a:pt x="1596" y="2062"/>
                  <a:pt x="1633" y="2027"/>
                </a:cubicBezTo>
                <a:cubicBezTo>
                  <a:pt x="1640" y="2021"/>
                  <a:pt x="1641" y="2012"/>
                  <a:pt x="1638" y="2007"/>
                </a:cubicBezTo>
                <a:cubicBezTo>
                  <a:pt x="1629" y="1991"/>
                  <a:pt x="1638" y="1979"/>
                  <a:pt x="1644" y="1966"/>
                </a:cubicBezTo>
                <a:cubicBezTo>
                  <a:pt x="1654" y="1944"/>
                  <a:pt x="1655" y="1944"/>
                  <a:pt x="1678" y="1951"/>
                </a:cubicBezTo>
                <a:cubicBezTo>
                  <a:pt x="1681" y="1952"/>
                  <a:pt x="1685" y="1952"/>
                  <a:pt x="1686" y="1957"/>
                </a:cubicBezTo>
                <a:cubicBezTo>
                  <a:pt x="1686" y="1961"/>
                  <a:pt x="1683" y="1963"/>
                  <a:pt x="1680" y="1965"/>
                </a:cubicBezTo>
                <a:cubicBezTo>
                  <a:pt x="1672" y="1970"/>
                  <a:pt x="1667" y="1976"/>
                  <a:pt x="1674" y="1985"/>
                </a:cubicBezTo>
                <a:cubicBezTo>
                  <a:pt x="1677" y="1990"/>
                  <a:pt x="1676" y="1994"/>
                  <a:pt x="1671" y="1997"/>
                </a:cubicBezTo>
                <a:cubicBezTo>
                  <a:pt x="1664" y="2001"/>
                  <a:pt x="1658" y="2009"/>
                  <a:pt x="1664" y="2015"/>
                </a:cubicBezTo>
                <a:cubicBezTo>
                  <a:pt x="1668" y="2018"/>
                  <a:pt x="1678" y="2027"/>
                  <a:pt x="1688" y="2016"/>
                </a:cubicBezTo>
                <a:cubicBezTo>
                  <a:pt x="1691" y="2012"/>
                  <a:pt x="1701" y="2009"/>
                  <a:pt x="1709" y="2018"/>
                </a:cubicBezTo>
                <a:cubicBezTo>
                  <a:pt x="1714" y="2022"/>
                  <a:pt x="1726" y="2035"/>
                  <a:pt x="1735" y="2017"/>
                </a:cubicBezTo>
                <a:cubicBezTo>
                  <a:pt x="1737" y="2014"/>
                  <a:pt x="1745" y="2010"/>
                  <a:pt x="1746" y="2011"/>
                </a:cubicBezTo>
                <a:cubicBezTo>
                  <a:pt x="1756" y="2017"/>
                  <a:pt x="1763" y="2010"/>
                  <a:pt x="1770" y="2006"/>
                </a:cubicBezTo>
                <a:cubicBezTo>
                  <a:pt x="1772" y="2014"/>
                  <a:pt x="1768" y="2020"/>
                  <a:pt x="1767" y="2026"/>
                </a:cubicBezTo>
                <a:cubicBezTo>
                  <a:pt x="1766" y="2029"/>
                  <a:pt x="1766" y="2033"/>
                  <a:pt x="1769" y="2036"/>
                </a:cubicBezTo>
                <a:cubicBezTo>
                  <a:pt x="1773" y="2039"/>
                  <a:pt x="1776" y="2037"/>
                  <a:pt x="1779" y="2035"/>
                </a:cubicBezTo>
                <a:cubicBezTo>
                  <a:pt x="1788" y="2031"/>
                  <a:pt x="1793" y="2019"/>
                  <a:pt x="1806" y="2026"/>
                </a:cubicBezTo>
                <a:cubicBezTo>
                  <a:pt x="1806" y="2027"/>
                  <a:pt x="1809" y="2024"/>
                  <a:pt x="1811" y="2023"/>
                </a:cubicBezTo>
                <a:cubicBezTo>
                  <a:pt x="1816" y="2020"/>
                  <a:pt x="1819" y="2021"/>
                  <a:pt x="1820" y="2027"/>
                </a:cubicBezTo>
                <a:cubicBezTo>
                  <a:pt x="1821" y="2039"/>
                  <a:pt x="1829" y="2041"/>
                  <a:pt x="1840" y="2042"/>
                </a:cubicBezTo>
                <a:cubicBezTo>
                  <a:pt x="1830" y="2018"/>
                  <a:pt x="1831" y="2016"/>
                  <a:pt x="1850" y="2017"/>
                </a:cubicBezTo>
                <a:cubicBezTo>
                  <a:pt x="1851" y="2024"/>
                  <a:pt x="1835" y="2021"/>
                  <a:pt x="1842" y="2029"/>
                </a:cubicBezTo>
                <a:cubicBezTo>
                  <a:pt x="1848" y="2036"/>
                  <a:pt x="1860" y="2047"/>
                  <a:pt x="1865" y="2041"/>
                </a:cubicBezTo>
                <a:cubicBezTo>
                  <a:pt x="1874" y="2032"/>
                  <a:pt x="1877" y="2037"/>
                  <a:pt x="1884" y="2041"/>
                </a:cubicBezTo>
                <a:cubicBezTo>
                  <a:pt x="1888" y="2043"/>
                  <a:pt x="1892" y="2040"/>
                  <a:pt x="1896" y="2038"/>
                </a:cubicBezTo>
                <a:cubicBezTo>
                  <a:pt x="1899" y="2036"/>
                  <a:pt x="1899" y="2031"/>
                  <a:pt x="1897" y="2029"/>
                </a:cubicBezTo>
                <a:cubicBezTo>
                  <a:pt x="1892" y="2025"/>
                  <a:pt x="1891" y="2022"/>
                  <a:pt x="1890" y="2015"/>
                </a:cubicBezTo>
                <a:cubicBezTo>
                  <a:pt x="1888" y="2002"/>
                  <a:pt x="1880" y="1989"/>
                  <a:pt x="1866" y="1982"/>
                </a:cubicBezTo>
                <a:cubicBezTo>
                  <a:pt x="1864" y="1982"/>
                  <a:pt x="1863" y="1981"/>
                  <a:pt x="1862" y="1981"/>
                </a:cubicBezTo>
                <a:cubicBezTo>
                  <a:pt x="1855" y="1978"/>
                  <a:pt x="1857" y="1973"/>
                  <a:pt x="1857" y="1969"/>
                </a:cubicBezTo>
                <a:cubicBezTo>
                  <a:pt x="1856" y="1962"/>
                  <a:pt x="1862" y="1961"/>
                  <a:pt x="1864" y="1960"/>
                </a:cubicBezTo>
                <a:cubicBezTo>
                  <a:pt x="1871" y="1959"/>
                  <a:pt x="1867" y="1966"/>
                  <a:pt x="1869" y="1969"/>
                </a:cubicBezTo>
                <a:cubicBezTo>
                  <a:pt x="1874" y="1976"/>
                  <a:pt x="1884" y="1978"/>
                  <a:pt x="1888" y="1975"/>
                </a:cubicBezTo>
                <a:cubicBezTo>
                  <a:pt x="1903" y="1965"/>
                  <a:pt x="1909" y="1976"/>
                  <a:pt x="1918" y="1983"/>
                </a:cubicBezTo>
                <a:cubicBezTo>
                  <a:pt x="1921" y="1985"/>
                  <a:pt x="1919" y="1988"/>
                  <a:pt x="1921" y="1991"/>
                </a:cubicBezTo>
                <a:cubicBezTo>
                  <a:pt x="1927" y="1997"/>
                  <a:pt x="1939" y="2000"/>
                  <a:pt x="1940" y="1999"/>
                </a:cubicBezTo>
                <a:cubicBezTo>
                  <a:pt x="1944" y="1987"/>
                  <a:pt x="1949" y="1995"/>
                  <a:pt x="1954" y="1997"/>
                </a:cubicBezTo>
                <a:cubicBezTo>
                  <a:pt x="1956" y="1998"/>
                  <a:pt x="1958" y="2001"/>
                  <a:pt x="1961" y="1999"/>
                </a:cubicBezTo>
                <a:cubicBezTo>
                  <a:pt x="1963" y="1997"/>
                  <a:pt x="1962" y="1994"/>
                  <a:pt x="1962" y="1992"/>
                </a:cubicBezTo>
                <a:cubicBezTo>
                  <a:pt x="1962" y="1988"/>
                  <a:pt x="1956" y="1987"/>
                  <a:pt x="1958" y="1983"/>
                </a:cubicBezTo>
                <a:cubicBezTo>
                  <a:pt x="1961" y="1981"/>
                  <a:pt x="1963" y="1983"/>
                  <a:pt x="1965" y="1985"/>
                </a:cubicBezTo>
                <a:cubicBezTo>
                  <a:pt x="1968" y="1986"/>
                  <a:pt x="1971" y="1987"/>
                  <a:pt x="1974" y="1989"/>
                </a:cubicBezTo>
                <a:cubicBezTo>
                  <a:pt x="1977" y="1990"/>
                  <a:pt x="1980" y="1990"/>
                  <a:pt x="1981" y="1986"/>
                </a:cubicBezTo>
                <a:cubicBezTo>
                  <a:pt x="1985" y="1968"/>
                  <a:pt x="1996" y="1978"/>
                  <a:pt x="2003" y="1981"/>
                </a:cubicBezTo>
                <a:cubicBezTo>
                  <a:pt x="2009" y="1983"/>
                  <a:pt x="2013" y="1987"/>
                  <a:pt x="2018" y="1981"/>
                </a:cubicBezTo>
                <a:cubicBezTo>
                  <a:pt x="2023" y="1973"/>
                  <a:pt x="2015" y="1972"/>
                  <a:pt x="2012" y="1970"/>
                </a:cubicBezTo>
                <a:cubicBezTo>
                  <a:pt x="2008" y="1967"/>
                  <a:pt x="2004" y="1964"/>
                  <a:pt x="2006" y="1960"/>
                </a:cubicBezTo>
                <a:cubicBezTo>
                  <a:pt x="2007" y="1957"/>
                  <a:pt x="2013" y="1954"/>
                  <a:pt x="2014" y="1955"/>
                </a:cubicBezTo>
                <a:cubicBezTo>
                  <a:pt x="2025" y="1965"/>
                  <a:pt x="2039" y="1943"/>
                  <a:pt x="2050" y="1957"/>
                </a:cubicBezTo>
                <a:cubicBezTo>
                  <a:pt x="2052" y="1958"/>
                  <a:pt x="2053" y="1954"/>
                  <a:pt x="2054" y="1953"/>
                </a:cubicBezTo>
                <a:cubicBezTo>
                  <a:pt x="2063" y="1941"/>
                  <a:pt x="2052" y="1934"/>
                  <a:pt x="2045" y="1921"/>
                </a:cubicBezTo>
                <a:cubicBezTo>
                  <a:pt x="2056" y="1932"/>
                  <a:pt x="2062" y="1927"/>
                  <a:pt x="2069" y="1924"/>
                </a:cubicBezTo>
                <a:cubicBezTo>
                  <a:pt x="2069" y="1920"/>
                  <a:pt x="2067" y="1919"/>
                  <a:pt x="2065" y="1918"/>
                </a:cubicBezTo>
                <a:cubicBezTo>
                  <a:pt x="2060" y="1916"/>
                  <a:pt x="2057" y="1912"/>
                  <a:pt x="2058" y="1907"/>
                </a:cubicBezTo>
                <a:cubicBezTo>
                  <a:pt x="2059" y="1902"/>
                  <a:pt x="2065" y="1902"/>
                  <a:pt x="2069" y="1900"/>
                </a:cubicBezTo>
                <a:cubicBezTo>
                  <a:pt x="2077" y="1895"/>
                  <a:pt x="2075" y="1906"/>
                  <a:pt x="2081" y="1907"/>
                </a:cubicBezTo>
                <a:cubicBezTo>
                  <a:pt x="2096" y="1909"/>
                  <a:pt x="2111" y="1915"/>
                  <a:pt x="2125" y="1901"/>
                </a:cubicBezTo>
                <a:cubicBezTo>
                  <a:pt x="2120" y="1911"/>
                  <a:pt x="2124" y="1918"/>
                  <a:pt x="2129" y="1924"/>
                </a:cubicBezTo>
                <a:cubicBezTo>
                  <a:pt x="2134" y="1931"/>
                  <a:pt x="2140" y="1925"/>
                  <a:pt x="2146" y="1923"/>
                </a:cubicBezTo>
                <a:cubicBezTo>
                  <a:pt x="2153" y="1921"/>
                  <a:pt x="2157" y="1921"/>
                  <a:pt x="2166" y="1926"/>
                </a:cubicBezTo>
                <a:cubicBezTo>
                  <a:pt x="2166" y="1927"/>
                  <a:pt x="2167" y="1927"/>
                  <a:pt x="2167" y="1926"/>
                </a:cubicBezTo>
                <a:cubicBezTo>
                  <a:pt x="2177" y="1926"/>
                  <a:pt x="2183" y="1932"/>
                  <a:pt x="2191" y="1939"/>
                </a:cubicBezTo>
                <a:cubicBezTo>
                  <a:pt x="2199" y="1946"/>
                  <a:pt x="2199" y="1950"/>
                  <a:pt x="2194" y="1958"/>
                </a:cubicBezTo>
                <a:cubicBezTo>
                  <a:pt x="2192" y="1962"/>
                  <a:pt x="2193" y="1964"/>
                  <a:pt x="2198" y="1968"/>
                </a:cubicBezTo>
                <a:cubicBezTo>
                  <a:pt x="2211" y="1980"/>
                  <a:pt x="2212" y="1957"/>
                  <a:pt x="2221" y="1962"/>
                </a:cubicBezTo>
                <a:cubicBezTo>
                  <a:pt x="2223" y="1955"/>
                  <a:pt x="2218" y="1951"/>
                  <a:pt x="2217" y="1945"/>
                </a:cubicBezTo>
                <a:cubicBezTo>
                  <a:pt x="2216" y="1942"/>
                  <a:pt x="2206" y="1942"/>
                  <a:pt x="2213" y="1937"/>
                </a:cubicBezTo>
                <a:cubicBezTo>
                  <a:pt x="2217" y="1934"/>
                  <a:pt x="2220" y="1941"/>
                  <a:pt x="2221" y="1944"/>
                </a:cubicBezTo>
                <a:cubicBezTo>
                  <a:pt x="2227" y="1960"/>
                  <a:pt x="2238" y="1954"/>
                  <a:pt x="2247" y="1950"/>
                </a:cubicBezTo>
                <a:cubicBezTo>
                  <a:pt x="2255" y="1945"/>
                  <a:pt x="2267" y="1948"/>
                  <a:pt x="2269" y="1951"/>
                </a:cubicBezTo>
                <a:cubicBezTo>
                  <a:pt x="2274" y="1963"/>
                  <a:pt x="2286" y="1958"/>
                  <a:pt x="2292" y="1965"/>
                </a:cubicBezTo>
                <a:cubicBezTo>
                  <a:pt x="2294" y="1967"/>
                  <a:pt x="2299" y="1965"/>
                  <a:pt x="2298" y="1963"/>
                </a:cubicBezTo>
                <a:cubicBezTo>
                  <a:pt x="2293" y="1950"/>
                  <a:pt x="2313" y="1938"/>
                  <a:pt x="2297" y="1925"/>
                </a:cubicBezTo>
                <a:cubicBezTo>
                  <a:pt x="2309" y="1932"/>
                  <a:pt x="2315" y="1942"/>
                  <a:pt x="2316" y="1955"/>
                </a:cubicBezTo>
                <a:cubicBezTo>
                  <a:pt x="2317" y="1965"/>
                  <a:pt x="2325" y="1978"/>
                  <a:pt x="2329" y="1977"/>
                </a:cubicBezTo>
                <a:cubicBezTo>
                  <a:pt x="2340" y="1971"/>
                  <a:pt x="2346" y="1977"/>
                  <a:pt x="2354" y="1982"/>
                </a:cubicBezTo>
                <a:cubicBezTo>
                  <a:pt x="2358" y="1985"/>
                  <a:pt x="2361" y="1985"/>
                  <a:pt x="2365" y="1981"/>
                </a:cubicBezTo>
                <a:cubicBezTo>
                  <a:pt x="2374" y="1972"/>
                  <a:pt x="2374" y="1945"/>
                  <a:pt x="2364" y="1937"/>
                </a:cubicBezTo>
                <a:cubicBezTo>
                  <a:pt x="2361" y="1934"/>
                  <a:pt x="2357" y="1933"/>
                  <a:pt x="2353" y="1936"/>
                </a:cubicBezTo>
                <a:cubicBezTo>
                  <a:pt x="2349" y="1939"/>
                  <a:pt x="2349" y="1943"/>
                  <a:pt x="2351" y="1947"/>
                </a:cubicBezTo>
                <a:cubicBezTo>
                  <a:pt x="2352" y="1951"/>
                  <a:pt x="2358" y="1952"/>
                  <a:pt x="2357" y="1958"/>
                </a:cubicBezTo>
                <a:cubicBezTo>
                  <a:pt x="2351" y="1958"/>
                  <a:pt x="2351" y="1948"/>
                  <a:pt x="2345" y="1951"/>
                </a:cubicBezTo>
                <a:cubicBezTo>
                  <a:pt x="2329" y="1956"/>
                  <a:pt x="2334" y="1941"/>
                  <a:pt x="2336" y="1939"/>
                </a:cubicBezTo>
                <a:cubicBezTo>
                  <a:pt x="2351" y="1924"/>
                  <a:pt x="2339" y="1921"/>
                  <a:pt x="2329" y="1916"/>
                </a:cubicBezTo>
                <a:cubicBezTo>
                  <a:pt x="2335" y="1918"/>
                  <a:pt x="2341" y="1913"/>
                  <a:pt x="2346" y="1916"/>
                </a:cubicBezTo>
                <a:cubicBezTo>
                  <a:pt x="2350" y="1919"/>
                  <a:pt x="2355" y="1926"/>
                  <a:pt x="2359" y="1918"/>
                </a:cubicBezTo>
                <a:cubicBezTo>
                  <a:pt x="2363" y="1912"/>
                  <a:pt x="2358" y="1906"/>
                  <a:pt x="2352" y="1902"/>
                </a:cubicBezTo>
                <a:cubicBezTo>
                  <a:pt x="2340" y="1895"/>
                  <a:pt x="2326" y="1891"/>
                  <a:pt x="2312" y="1893"/>
                </a:cubicBezTo>
                <a:cubicBezTo>
                  <a:pt x="2309" y="1893"/>
                  <a:pt x="2304" y="1897"/>
                  <a:pt x="2304" y="1893"/>
                </a:cubicBezTo>
                <a:cubicBezTo>
                  <a:pt x="2302" y="1883"/>
                  <a:pt x="2291" y="1879"/>
                  <a:pt x="2289" y="1869"/>
                </a:cubicBezTo>
                <a:cubicBezTo>
                  <a:pt x="2296" y="1875"/>
                  <a:pt x="2307" y="1868"/>
                  <a:pt x="2313" y="1876"/>
                </a:cubicBezTo>
                <a:cubicBezTo>
                  <a:pt x="2322" y="1887"/>
                  <a:pt x="2334" y="1881"/>
                  <a:pt x="2345" y="1880"/>
                </a:cubicBezTo>
                <a:cubicBezTo>
                  <a:pt x="2351" y="1880"/>
                  <a:pt x="2358" y="1870"/>
                  <a:pt x="2346" y="1864"/>
                </a:cubicBezTo>
                <a:cubicBezTo>
                  <a:pt x="2343" y="1862"/>
                  <a:pt x="2340" y="1860"/>
                  <a:pt x="2342" y="1857"/>
                </a:cubicBezTo>
                <a:cubicBezTo>
                  <a:pt x="2345" y="1854"/>
                  <a:pt x="2348" y="1853"/>
                  <a:pt x="2351" y="1856"/>
                </a:cubicBezTo>
                <a:cubicBezTo>
                  <a:pt x="2356" y="1862"/>
                  <a:pt x="2362" y="1861"/>
                  <a:pt x="2369" y="1859"/>
                </a:cubicBezTo>
                <a:cubicBezTo>
                  <a:pt x="2368" y="1853"/>
                  <a:pt x="2362" y="1850"/>
                  <a:pt x="2361" y="1845"/>
                </a:cubicBezTo>
                <a:cubicBezTo>
                  <a:pt x="2359" y="1831"/>
                  <a:pt x="2351" y="1822"/>
                  <a:pt x="2338" y="1818"/>
                </a:cubicBezTo>
                <a:cubicBezTo>
                  <a:pt x="2332" y="1816"/>
                  <a:pt x="2331" y="1812"/>
                  <a:pt x="2328" y="1807"/>
                </a:cubicBezTo>
                <a:cubicBezTo>
                  <a:pt x="2322" y="1799"/>
                  <a:pt x="2324" y="1789"/>
                  <a:pt x="2318" y="1780"/>
                </a:cubicBezTo>
                <a:cubicBezTo>
                  <a:pt x="2314" y="1773"/>
                  <a:pt x="2326" y="1771"/>
                  <a:pt x="2330" y="1766"/>
                </a:cubicBezTo>
                <a:cubicBezTo>
                  <a:pt x="2333" y="1762"/>
                  <a:pt x="2334" y="1764"/>
                  <a:pt x="2336" y="1767"/>
                </a:cubicBezTo>
                <a:cubicBezTo>
                  <a:pt x="2338" y="1771"/>
                  <a:pt x="2341" y="1775"/>
                  <a:pt x="2345" y="1773"/>
                </a:cubicBezTo>
                <a:cubicBezTo>
                  <a:pt x="2349" y="1770"/>
                  <a:pt x="2347" y="1765"/>
                  <a:pt x="2347" y="1761"/>
                </a:cubicBezTo>
                <a:cubicBezTo>
                  <a:pt x="2346" y="1753"/>
                  <a:pt x="2345" y="1745"/>
                  <a:pt x="2334" y="1745"/>
                </a:cubicBezTo>
                <a:cubicBezTo>
                  <a:pt x="2337" y="1739"/>
                  <a:pt x="2343" y="1747"/>
                  <a:pt x="2344" y="1741"/>
                </a:cubicBezTo>
                <a:cubicBezTo>
                  <a:pt x="2346" y="1728"/>
                  <a:pt x="2360" y="1732"/>
                  <a:pt x="2362" y="1734"/>
                </a:cubicBezTo>
                <a:cubicBezTo>
                  <a:pt x="2369" y="1739"/>
                  <a:pt x="2374" y="1746"/>
                  <a:pt x="2384" y="1749"/>
                </a:cubicBezTo>
                <a:cubicBezTo>
                  <a:pt x="2393" y="1751"/>
                  <a:pt x="2399" y="1756"/>
                  <a:pt x="2409" y="1753"/>
                </a:cubicBezTo>
                <a:cubicBezTo>
                  <a:pt x="2420" y="1749"/>
                  <a:pt x="2432" y="1745"/>
                  <a:pt x="2441" y="1758"/>
                </a:cubicBezTo>
                <a:cubicBezTo>
                  <a:pt x="2444" y="1762"/>
                  <a:pt x="2449" y="1763"/>
                  <a:pt x="2451" y="1755"/>
                </a:cubicBezTo>
                <a:cubicBezTo>
                  <a:pt x="2452" y="1750"/>
                  <a:pt x="2457" y="1746"/>
                  <a:pt x="2454" y="1739"/>
                </a:cubicBezTo>
                <a:cubicBezTo>
                  <a:pt x="2468" y="1754"/>
                  <a:pt x="2480" y="1746"/>
                  <a:pt x="2493" y="1739"/>
                </a:cubicBezTo>
                <a:cubicBezTo>
                  <a:pt x="2503" y="1732"/>
                  <a:pt x="2513" y="1721"/>
                  <a:pt x="2528" y="1731"/>
                </a:cubicBezTo>
                <a:cubicBezTo>
                  <a:pt x="2536" y="1736"/>
                  <a:pt x="2548" y="1730"/>
                  <a:pt x="2552" y="1722"/>
                </a:cubicBezTo>
                <a:cubicBezTo>
                  <a:pt x="2557" y="1713"/>
                  <a:pt x="2558" y="1706"/>
                  <a:pt x="2570" y="1707"/>
                </a:cubicBezTo>
                <a:cubicBezTo>
                  <a:pt x="2573" y="1708"/>
                  <a:pt x="2577" y="1703"/>
                  <a:pt x="2581" y="1708"/>
                </a:cubicBezTo>
                <a:cubicBezTo>
                  <a:pt x="2586" y="1713"/>
                  <a:pt x="2592" y="1707"/>
                  <a:pt x="2595" y="1705"/>
                </a:cubicBezTo>
                <a:cubicBezTo>
                  <a:pt x="2599" y="1703"/>
                  <a:pt x="2595" y="1699"/>
                  <a:pt x="2593" y="1696"/>
                </a:cubicBezTo>
                <a:cubicBezTo>
                  <a:pt x="2585" y="1689"/>
                  <a:pt x="2585" y="1677"/>
                  <a:pt x="2577" y="1669"/>
                </a:cubicBezTo>
                <a:cubicBezTo>
                  <a:pt x="2573" y="1667"/>
                  <a:pt x="2569" y="1658"/>
                  <a:pt x="2576" y="1650"/>
                </a:cubicBezTo>
                <a:cubicBezTo>
                  <a:pt x="2577" y="1653"/>
                  <a:pt x="2577" y="1655"/>
                  <a:pt x="2577" y="1656"/>
                </a:cubicBezTo>
                <a:cubicBezTo>
                  <a:pt x="2577" y="1669"/>
                  <a:pt x="2588" y="1670"/>
                  <a:pt x="2596" y="1671"/>
                </a:cubicBezTo>
                <a:cubicBezTo>
                  <a:pt x="2604" y="1671"/>
                  <a:pt x="2602" y="1662"/>
                  <a:pt x="2603" y="1656"/>
                </a:cubicBezTo>
                <a:cubicBezTo>
                  <a:pt x="2604" y="1654"/>
                  <a:pt x="2604" y="1651"/>
                  <a:pt x="2606" y="1649"/>
                </a:cubicBezTo>
                <a:cubicBezTo>
                  <a:pt x="2607" y="1647"/>
                  <a:pt x="2613" y="1646"/>
                  <a:pt x="2612" y="1649"/>
                </a:cubicBezTo>
                <a:cubicBezTo>
                  <a:pt x="2610" y="1671"/>
                  <a:pt x="2619" y="1659"/>
                  <a:pt x="2627" y="1655"/>
                </a:cubicBezTo>
                <a:cubicBezTo>
                  <a:pt x="2634" y="1653"/>
                  <a:pt x="2635" y="1659"/>
                  <a:pt x="2637" y="1663"/>
                </a:cubicBezTo>
                <a:cubicBezTo>
                  <a:pt x="2638" y="1667"/>
                  <a:pt x="2640" y="1669"/>
                  <a:pt x="2644" y="1668"/>
                </a:cubicBezTo>
                <a:cubicBezTo>
                  <a:pt x="2648" y="1668"/>
                  <a:pt x="2649" y="1664"/>
                  <a:pt x="2648" y="1661"/>
                </a:cubicBezTo>
                <a:cubicBezTo>
                  <a:pt x="2643" y="1650"/>
                  <a:pt x="2651" y="1647"/>
                  <a:pt x="2660" y="1641"/>
                </a:cubicBezTo>
                <a:cubicBezTo>
                  <a:pt x="2655" y="1653"/>
                  <a:pt x="2665" y="1650"/>
                  <a:pt x="2670" y="1653"/>
                </a:cubicBezTo>
                <a:cubicBezTo>
                  <a:pt x="2678" y="1657"/>
                  <a:pt x="2687" y="1669"/>
                  <a:pt x="2695" y="1664"/>
                </a:cubicBezTo>
                <a:cubicBezTo>
                  <a:pt x="2704" y="1658"/>
                  <a:pt x="2697" y="1645"/>
                  <a:pt x="2696" y="1634"/>
                </a:cubicBezTo>
                <a:cubicBezTo>
                  <a:pt x="2694" y="1623"/>
                  <a:pt x="2698" y="1633"/>
                  <a:pt x="2701" y="1634"/>
                </a:cubicBezTo>
                <a:cubicBezTo>
                  <a:pt x="2708" y="1636"/>
                  <a:pt x="2715" y="1637"/>
                  <a:pt x="2721" y="1639"/>
                </a:cubicBezTo>
                <a:cubicBezTo>
                  <a:pt x="2725" y="1640"/>
                  <a:pt x="2730" y="1637"/>
                  <a:pt x="2729" y="1636"/>
                </a:cubicBezTo>
                <a:cubicBezTo>
                  <a:pt x="2724" y="1625"/>
                  <a:pt x="2741" y="1610"/>
                  <a:pt x="2722" y="1603"/>
                </a:cubicBezTo>
                <a:cubicBezTo>
                  <a:pt x="2720" y="1602"/>
                  <a:pt x="2717" y="1599"/>
                  <a:pt x="2719" y="1594"/>
                </a:cubicBezTo>
                <a:cubicBezTo>
                  <a:pt x="2727" y="1594"/>
                  <a:pt x="2738" y="1602"/>
                  <a:pt x="2742" y="1589"/>
                </a:cubicBezTo>
                <a:cubicBezTo>
                  <a:pt x="2745" y="1578"/>
                  <a:pt x="2732" y="1578"/>
                  <a:pt x="2727" y="1574"/>
                </a:cubicBezTo>
                <a:close/>
                <a:moveTo>
                  <a:pt x="2644" y="1262"/>
                </a:moveTo>
                <a:cubicBezTo>
                  <a:pt x="2648" y="1262"/>
                  <a:pt x="2652" y="1263"/>
                  <a:pt x="2651" y="1255"/>
                </a:cubicBezTo>
                <a:cubicBezTo>
                  <a:pt x="2649" y="1254"/>
                  <a:pt x="2647" y="1251"/>
                  <a:pt x="2645" y="1248"/>
                </a:cubicBezTo>
                <a:cubicBezTo>
                  <a:pt x="2639" y="1243"/>
                  <a:pt x="2641" y="1237"/>
                  <a:pt x="2645" y="1233"/>
                </a:cubicBezTo>
                <a:cubicBezTo>
                  <a:pt x="2651" y="1227"/>
                  <a:pt x="2652" y="1235"/>
                  <a:pt x="2655" y="1238"/>
                </a:cubicBezTo>
                <a:cubicBezTo>
                  <a:pt x="2665" y="1245"/>
                  <a:pt x="2664" y="1260"/>
                  <a:pt x="2676" y="1266"/>
                </a:cubicBezTo>
                <a:cubicBezTo>
                  <a:pt x="2678" y="1266"/>
                  <a:pt x="2677" y="1269"/>
                  <a:pt x="2676" y="1271"/>
                </a:cubicBezTo>
                <a:cubicBezTo>
                  <a:pt x="2674" y="1273"/>
                  <a:pt x="2671" y="1273"/>
                  <a:pt x="2669" y="1272"/>
                </a:cubicBezTo>
                <a:cubicBezTo>
                  <a:pt x="2662" y="1268"/>
                  <a:pt x="2655" y="1268"/>
                  <a:pt x="2647" y="1270"/>
                </a:cubicBezTo>
                <a:cubicBezTo>
                  <a:pt x="2645" y="1271"/>
                  <a:pt x="2642" y="1275"/>
                  <a:pt x="2642" y="1269"/>
                </a:cubicBezTo>
                <a:cubicBezTo>
                  <a:pt x="2641" y="1266"/>
                  <a:pt x="2638" y="1262"/>
                  <a:pt x="2644" y="1262"/>
                </a:cubicBezTo>
                <a:close/>
                <a:moveTo>
                  <a:pt x="698" y="458"/>
                </a:moveTo>
                <a:cubicBezTo>
                  <a:pt x="688" y="461"/>
                  <a:pt x="681" y="468"/>
                  <a:pt x="672" y="474"/>
                </a:cubicBezTo>
                <a:cubicBezTo>
                  <a:pt x="670" y="467"/>
                  <a:pt x="676" y="463"/>
                  <a:pt x="677" y="458"/>
                </a:cubicBezTo>
                <a:cubicBezTo>
                  <a:pt x="680" y="451"/>
                  <a:pt x="680" y="443"/>
                  <a:pt x="674" y="436"/>
                </a:cubicBezTo>
                <a:cubicBezTo>
                  <a:pt x="670" y="431"/>
                  <a:pt x="665" y="424"/>
                  <a:pt x="673" y="421"/>
                </a:cubicBezTo>
                <a:cubicBezTo>
                  <a:pt x="677" y="419"/>
                  <a:pt x="687" y="421"/>
                  <a:pt x="690" y="428"/>
                </a:cubicBezTo>
                <a:cubicBezTo>
                  <a:pt x="693" y="436"/>
                  <a:pt x="694" y="444"/>
                  <a:pt x="701" y="450"/>
                </a:cubicBezTo>
                <a:cubicBezTo>
                  <a:pt x="706" y="454"/>
                  <a:pt x="702" y="457"/>
                  <a:pt x="698" y="458"/>
                </a:cubicBezTo>
                <a:close/>
                <a:moveTo>
                  <a:pt x="713" y="260"/>
                </a:moveTo>
                <a:cubicBezTo>
                  <a:pt x="712" y="267"/>
                  <a:pt x="710" y="274"/>
                  <a:pt x="710" y="282"/>
                </a:cubicBezTo>
                <a:cubicBezTo>
                  <a:pt x="709" y="288"/>
                  <a:pt x="696" y="293"/>
                  <a:pt x="709" y="300"/>
                </a:cubicBezTo>
                <a:cubicBezTo>
                  <a:pt x="696" y="307"/>
                  <a:pt x="706" y="316"/>
                  <a:pt x="706" y="323"/>
                </a:cubicBezTo>
                <a:cubicBezTo>
                  <a:pt x="706" y="324"/>
                  <a:pt x="704" y="326"/>
                  <a:pt x="703" y="326"/>
                </a:cubicBezTo>
                <a:cubicBezTo>
                  <a:pt x="702" y="326"/>
                  <a:pt x="700" y="325"/>
                  <a:pt x="700" y="323"/>
                </a:cubicBezTo>
                <a:cubicBezTo>
                  <a:pt x="700" y="321"/>
                  <a:pt x="701" y="317"/>
                  <a:pt x="697" y="316"/>
                </a:cubicBezTo>
                <a:cubicBezTo>
                  <a:pt x="692" y="314"/>
                  <a:pt x="692" y="303"/>
                  <a:pt x="683" y="308"/>
                </a:cubicBezTo>
                <a:cubicBezTo>
                  <a:pt x="675" y="312"/>
                  <a:pt x="674" y="318"/>
                  <a:pt x="678" y="326"/>
                </a:cubicBezTo>
                <a:cubicBezTo>
                  <a:pt x="681" y="333"/>
                  <a:pt x="678" y="339"/>
                  <a:pt x="669" y="341"/>
                </a:cubicBezTo>
                <a:cubicBezTo>
                  <a:pt x="663" y="342"/>
                  <a:pt x="659" y="343"/>
                  <a:pt x="652" y="336"/>
                </a:cubicBezTo>
                <a:cubicBezTo>
                  <a:pt x="638" y="323"/>
                  <a:pt x="653" y="307"/>
                  <a:pt x="642" y="296"/>
                </a:cubicBezTo>
                <a:cubicBezTo>
                  <a:pt x="639" y="292"/>
                  <a:pt x="645" y="287"/>
                  <a:pt x="648" y="285"/>
                </a:cubicBezTo>
                <a:cubicBezTo>
                  <a:pt x="653" y="282"/>
                  <a:pt x="654" y="287"/>
                  <a:pt x="656" y="290"/>
                </a:cubicBezTo>
                <a:cubicBezTo>
                  <a:pt x="660" y="295"/>
                  <a:pt x="663" y="300"/>
                  <a:pt x="670" y="298"/>
                </a:cubicBezTo>
                <a:cubicBezTo>
                  <a:pt x="675" y="296"/>
                  <a:pt x="678" y="292"/>
                  <a:pt x="673" y="285"/>
                </a:cubicBezTo>
                <a:cubicBezTo>
                  <a:pt x="682" y="289"/>
                  <a:pt x="687" y="296"/>
                  <a:pt x="697" y="294"/>
                </a:cubicBezTo>
                <a:cubicBezTo>
                  <a:pt x="699" y="287"/>
                  <a:pt x="686" y="284"/>
                  <a:pt x="691" y="277"/>
                </a:cubicBezTo>
                <a:cubicBezTo>
                  <a:pt x="697" y="270"/>
                  <a:pt x="705" y="265"/>
                  <a:pt x="708" y="255"/>
                </a:cubicBezTo>
                <a:cubicBezTo>
                  <a:pt x="708" y="253"/>
                  <a:pt x="713" y="256"/>
                  <a:pt x="713" y="260"/>
                </a:cubicBezTo>
                <a:close/>
                <a:moveTo>
                  <a:pt x="970" y="191"/>
                </a:moveTo>
                <a:cubicBezTo>
                  <a:pt x="974" y="181"/>
                  <a:pt x="985" y="181"/>
                  <a:pt x="989" y="182"/>
                </a:cubicBezTo>
                <a:cubicBezTo>
                  <a:pt x="1007" y="188"/>
                  <a:pt x="997" y="175"/>
                  <a:pt x="999" y="169"/>
                </a:cubicBezTo>
                <a:cubicBezTo>
                  <a:pt x="1011" y="173"/>
                  <a:pt x="1010" y="189"/>
                  <a:pt x="1022" y="195"/>
                </a:cubicBezTo>
                <a:cubicBezTo>
                  <a:pt x="1025" y="196"/>
                  <a:pt x="1016" y="207"/>
                  <a:pt x="1012" y="207"/>
                </a:cubicBezTo>
                <a:cubicBezTo>
                  <a:pt x="1002" y="205"/>
                  <a:pt x="993" y="206"/>
                  <a:pt x="984" y="205"/>
                </a:cubicBezTo>
                <a:cubicBezTo>
                  <a:pt x="980" y="205"/>
                  <a:pt x="965" y="205"/>
                  <a:pt x="970" y="191"/>
                </a:cubicBezTo>
                <a:close/>
                <a:moveTo>
                  <a:pt x="958" y="1793"/>
                </a:moveTo>
                <a:cubicBezTo>
                  <a:pt x="990" y="1798"/>
                  <a:pt x="999" y="1798"/>
                  <a:pt x="1004" y="1829"/>
                </a:cubicBezTo>
                <a:cubicBezTo>
                  <a:pt x="1002" y="1820"/>
                  <a:pt x="995" y="1819"/>
                  <a:pt x="987" y="1819"/>
                </a:cubicBezTo>
                <a:cubicBezTo>
                  <a:pt x="980" y="1819"/>
                  <a:pt x="973" y="1818"/>
                  <a:pt x="965" y="1818"/>
                </a:cubicBezTo>
                <a:cubicBezTo>
                  <a:pt x="962" y="1818"/>
                  <a:pt x="958" y="1814"/>
                  <a:pt x="961" y="1813"/>
                </a:cubicBezTo>
                <a:cubicBezTo>
                  <a:pt x="972" y="1804"/>
                  <a:pt x="960" y="1799"/>
                  <a:pt x="958" y="1793"/>
                </a:cubicBezTo>
                <a:close/>
                <a:moveTo>
                  <a:pt x="912" y="122"/>
                </a:moveTo>
                <a:cubicBezTo>
                  <a:pt x="914" y="122"/>
                  <a:pt x="917" y="122"/>
                  <a:pt x="919" y="122"/>
                </a:cubicBezTo>
                <a:cubicBezTo>
                  <a:pt x="927" y="122"/>
                  <a:pt x="920" y="106"/>
                  <a:pt x="930" y="111"/>
                </a:cubicBezTo>
                <a:cubicBezTo>
                  <a:pt x="932" y="113"/>
                  <a:pt x="931" y="122"/>
                  <a:pt x="938" y="127"/>
                </a:cubicBezTo>
                <a:cubicBezTo>
                  <a:pt x="945" y="131"/>
                  <a:pt x="937" y="140"/>
                  <a:pt x="934" y="146"/>
                </a:cubicBezTo>
                <a:cubicBezTo>
                  <a:pt x="932" y="151"/>
                  <a:pt x="926" y="150"/>
                  <a:pt x="922" y="144"/>
                </a:cubicBezTo>
                <a:cubicBezTo>
                  <a:pt x="917" y="135"/>
                  <a:pt x="908" y="129"/>
                  <a:pt x="898" y="125"/>
                </a:cubicBezTo>
                <a:cubicBezTo>
                  <a:pt x="903" y="121"/>
                  <a:pt x="907" y="123"/>
                  <a:pt x="912" y="122"/>
                </a:cubicBezTo>
                <a:close/>
                <a:moveTo>
                  <a:pt x="908" y="1758"/>
                </a:moveTo>
                <a:cubicBezTo>
                  <a:pt x="902" y="1749"/>
                  <a:pt x="893" y="1742"/>
                  <a:pt x="894" y="1728"/>
                </a:cubicBezTo>
                <a:cubicBezTo>
                  <a:pt x="904" y="1734"/>
                  <a:pt x="914" y="1738"/>
                  <a:pt x="913" y="1720"/>
                </a:cubicBezTo>
                <a:cubicBezTo>
                  <a:pt x="920" y="1722"/>
                  <a:pt x="920" y="1727"/>
                  <a:pt x="921" y="1730"/>
                </a:cubicBezTo>
                <a:cubicBezTo>
                  <a:pt x="925" y="1738"/>
                  <a:pt x="929" y="1739"/>
                  <a:pt x="934" y="1733"/>
                </a:cubicBezTo>
                <a:cubicBezTo>
                  <a:pt x="935" y="1731"/>
                  <a:pt x="936" y="1728"/>
                  <a:pt x="938" y="1728"/>
                </a:cubicBezTo>
                <a:cubicBezTo>
                  <a:pt x="950" y="1722"/>
                  <a:pt x="950" y="1722"/>
                  <a:pt x="940" y="1712"/>
                </a:cubicBezTo>
                <a:cubicBezTo>
                  <a:pt x="939" y="1711"/>
                  <a:pt x="938" y="1710"/>
                  <a:pt x="937" y="1708"/>
                </a:cubicBezTo>
                <a:cubicBezTo>
                  <a:pt x="936" y="1707"/>
                  <a:pt x="937" y="1706"/>
                  <a:pt x="936" y="1704"/>
                </a:cubicBezTo>
                <a:cubicBezTo>
                  <a:pt x="946" y="1705"/>
                  <a:pt x="956" y="1705"/>
                  <a:pt x="966" y="1706"/>
                </a:cubicBezTo>
                <a:cubicBezTo>
                  <a:pt x="964" y="1713"/>
                  <a:pt x="958" y="1710"/>
                  <a:pt x="954" y="1712"/>
                </a:cubicBezTo>
                <a:cubicBezTo>
                  <a:pt x="958" y="1717"/>
                  <a:pt x="962" y="1725"/>
                  <a:pt x="965" y="1727"/>
                </a:cubicBezTo>
                <a:cubicBezTo>
                  <a:pt x="982" y="1736"/>
                  <a:pt x="980" y="1753"/>
                  <a:pt x="987" y="1765"/>
                </a:cubicBezTo>
                <a:cubicBezTo>
                  <a:pt x="989" y="1768"/>
                  <a:pt x="990" y="1771"/>
                  <a:pt x="990" y="1774"/>
                </a:cubicBezTo>
                <a:cubicBezTo>
                  <a:pt x="991" y="1780"/>
                  <a:pt x="998" y="1787"/>
                  <a:pt x="992" y="1792"/>
                </a:cubicBezTo>
                <a:cubicBezTo>
                  <a:pt x="986" y="1796"/>
                  <a:pt x="980" y="1789"/>
                  <a:pt x="974" y="1787"/>
                </a:cubicBezTo>
                <a:cubicBezTo>
                  <a:pt x="967" y="1786"/>
                  <a:pt x="971" y="1784"/>
                  <a:pt x="974" y="1782"/>
                </a:cubicBezTo>
                <a:cubicBezTo>
                  <a:pt x="976" y="1780"/>
                  <a:pt x="974" y="1777"/>
                  <a:pt x="973" y="1777"/>
                </a:cubicBezTo>
                <a:cubicBezTo>
                  <a:pt x="960" y="1773"/>
                  <a:pt x="950" y="1763"/>
                  <a:pt x="938" y="1757"/>
                </a:cubicBezTo>
                <a:cubicBezTo>
                  <a:pt x="933" y="1754"/>
                  <a:pt x="929" y="1756"/>
                  <a:pt x="925" y="1761"/>
                </a:cubicBezTo>
                <a:cubicBezTo>
                  <a:pt x="919" y="1767"/>
                  <a:pt x="913" y="1768"/>
                  <a:pt x="908" y="1758"/>
                </a:cubicBezTo>
                <a:close/>
                <a:moveTo>
                  <a:pt x="911" y="1868"/>
                </a:moveTo>
                <a:cubicBezTo>
                  <a:pt x="927" y="1863"/>
                  <a:pt x="924" y="1845"/>
                  <a:pt x="929" y="1832"/>
                </a:cubicBezTo>
                <a:cubicBezTo>
                  <a:pt x="946" y="1842"/>
                  <a:pt x="954" y="1860"/>
                  <a:pt x="969" y="1873"/>
                </a:cubicBezTo>
                <a:cubicBezTo>
                  <a:pt x="961" y="1878"/>
                  <a:pt x="952" y="1877"/>
                  <a:pt x="948" y="1886"/>
                </a:cubicBezTo>
                <a:cubicBezTo>
                  <a:pt x="945" y="1892"/>
                  <a:pt x="935" y="1885"/>
                  <a:pt x="933" y="1881"/>
                </a:cubicBezTo>
                <a:cubicBezTo>
                  <a:pt x="927" y="1872"/>
                  <a:pt x="920" y="1868"/>
                  <a:pt x="911" y="1868"/>
                </a:cubicBezTo>
                <a:close/>
                <a:moveTo>
                  <a:pt x="1049" y="2006"/>
                </a:moveTo>
                <a:cubicBezTo>
                  <a:pt x="1047" y="2018"/>
                  <a:pt x="1035" y="2006"/>
                  <a:pt x="1027" y="2010"/>
                </a:cubicBezTo>
                <a:cubicBezTo>
                  <a:pt x="1020" y="2014"/>
                  <a:pt x="1011" y="2014"/>
                  <a:pt x="1003" y="2015"/>
                </a:cubicBezTo>
                <a:cubicBezTo>
                  <a:pt x="997" y="2016"/>
                  <a:pt x="992" y="2018"/>
                  <a:pt x="988" y="2012"/>
                </a:cubicBezTo>
                <a:cubicBezTo>
                  <a:pt x="983" y="2001"/>
                  <a:pt x="968" y="2012"/>
                  <a:pt x="964" y="1998"/>
                </a:cubicBezTo>
                <a:cubicBezTo>
                  <a:pt x="970" y="1995"/>
                  <a:pt x="975" y="1999"/>
                  <a:pt x="980" y="2001"/>
                </a:cubicBezTo>
                <a:cubicBezTo>
                  <a:pt x="983" y="2003"/>
                  <a:pt x="986" y="2007"/>
                  <a:pt x="989" y="2002"/>
                </a:cubicBezTo>
                <a:cubicBezTo>
                  <a:pt x="991" y="1998"/>
                  <a:pt x="990" y="1993"/>
                  <a:pt x="986" y="1990"/>
                </a:cubicBezTo>
                <a:cubicBezTo>
                  <a:pt x="977" y="1983"/>
                  <a:pt x="966" y="1985"/>
                  <a:pt x="957" y="1985"/>
                </a:cubicBezTo>
                <a:cubicBezTo>
                  <a:pt x="949" y="1986"/>
                  <a:pt x="942" y="1982"/>
                  <a:pt x="934" y="1982"/>
                </a:cubicBezTo>
                <a:cubicBezTo>
                  <a:pt x="939" y="1967"/>
                  <a:pt x="974" y="1968"/>
                  <a:pt x="950" y="1943"/>
                </a:cubicBezTo>
                <a:cubicBezTo>
                  <a:pt x="961" y="1945"/>
                  <a:pt x="974" y="1953"/>
                  <a:pt x="977" y="1961"/>
                </a:cubicBezTo>
                <a:cubicBezTo>
                  <a:pt x="979" y="1969"/>
                  <a:pt x="984" y="1973"/>
                  <a:pt x="989" y="1979"/>
                </a:cubicBezTo>
                <a:cubicBezTo>
                  <a:pt x="1000" y="1992"/>
                  <a:pt x="1025" y="1988"/>
                  <a:pt x="1031" y="1972"/>
                </a:cubicBezTo>
                <a:cubicBezTo>
                  <a:pt x="1033" y="1975"/>
                  <a:pt x="1036" y="1978"/>
                  <a:pt x="1038" y="1981"/>
                </a:cubicBezTo>
                <a:cubicBezTo>
                  <a:pt x="1042" y="1989"/>
                  <a:pt x="1051" y="1999"/>
                  <a:pt x="1049" y="2006"/>
                </a:cubicBezTo>
                <a:close/>
                <a:moveTo>
                  <a:pt x="1148" y="1825"/>
                </a:moveTo>
                <a:cubicBezTo>
                  <a:pt x="1152" y="1820"/>
                  <a:pt x="1154" y="1826"/>
                  <a:pt x="1157" y="1827"/>
                </a:cubicBezTo>
                <a:cubicBezTo>
                  <a:pt x="1169" y="1833"/>
                  <a:pt x="1172" y="1824"/>
                  <a:pt x="1169" y="1816"/>
                </a:cubicBezTo>
                <a:cubicBezTo>
                  <a:pt x="1166" y="1807"/>
                  <a:pt x="1172" y="1805"/>
                  <a:pt x="1177" y="1805"/>
                </a:cubicBezTo>
                <a:cubicBezTo>
                  <a:pt x="1183" y="1805"/>
                  <a:pt x="1188" y="1792"/>
                  <a:pt x="1196" y="1807"/>
                </a:cubicBezTo>
                <a:cubicBezTo>
                  <a:pt x="1204" y="1822"/>
                  <a:pt x="1210" y="1836"/>
                  <a:pt x="1210" y="1853"/>
                </a:cubicBezTo>
                <a:cubicBezTo>
                  <a:pt x="1210" y="1859"/>
                  <a:pt x="1207" y="1870"/>
                  <a:pt x="1223" y="1861"/>
                </a:cubicBezTo>
                <a:cubicBezTo>
                  <a:pt x="1214" y="1873"/>
                  <a:pt x="1208" y="1872"/>
                  <a:pt x="1199" y="1867"/>
                </a:cubicBezTo>
                <a:cubicBezTo>
                  <a:pt x="1186" y="1859"/>
                  <a:pt x="1173" y="1854"/>
                  <a:pt x="1159" y="1849"/>
                </a:cubicBezTo>
                <a:cubicBezTo>
                  <a:pt x="1154" y="1847"/>
                  <a:pt x="1150" y="1844"/>
                  <a:pt x="1147" y="1840"/>
                </a:cubicBezTo>
                <a:cubicBezTo>
                  <a:pt x="1144" y="1835"/>
                  <a:pt x="1145" y="1829"/>
                  <a:pt x="1148" y="1825"/>
                </a:cubicBezTo>
                <a:close/>
                <a:moveTo>
                  <a:pt x="1090" y="261"/>
                </a:moveTo>
                <a:cubicBezTo>
                  <a:pt x="1092" y="249"/>
                  <a:pt x="1094" y="237"/>
                  <a:pt x="1106" y="229"/>
                </a:cubicBezTo>
                <a:cubicBezTo>
                  <a:pt x="1107" y="228"/>
                  <a:pt x="1109" y="228"/>
                  <a:pt x="1110" y="227"/>
                </a:cubicBezTo>
                <a:cubicBezTo>
                  <a:pt x="1119" y="219"/>
                  <a:pt x="1128" y="221"/>
                  <a:pt x="1131" y="233"/>
                </a:cubicBezTo>
                <a:cubicBezTo>
                  <a:pt x="1132" y="236"/>
                  <a:pt x="1139" y="246"/>
                  <a:pt x="1124" y="246"/>
                </a:cubicBezTo>
                <a:cubicBezTo>
                  <a:pt x="1118" y="246"/>
                  <a:pt x="1100" y="244"/>
                  <a:pt x="1101" y="262"/>
                </a:cubicBezTo>
                <a:cubicBezTo>
                  <a:pt x="1101" y="265"/>
                  <a:pt x="1097" y="265"/>
                  <a:pt x="1095" y="265"/>
                </a:cubicBezTo>
                <a:cubicBezTo>
                  <a:pt x="1092" y="265"/>
                  <a:pt x="1089" y="265"/>
                  <a:pt x="1090" y="261"/>
                </a:cubicBezTo>
                <a:close/>
                <a:moveTo>
                  <a:pt x="1091" y="1937"/>
                </a:moveTo>
                <a:cubicBezTo>
                  <a:pt x="1083" y="1935"/>
                  <a:pt x="1084" y="1943"/>
                  <a:pt x="1082" y="1948"/>
                </a:cubicBezTo>
                <a:cubicBezTo>
                  <a:pt x="1080" y="1953"/>
                  <a:pt x="1077" y="1956"/>
                  <a:pt x="1072" y="1950"/>
                </a:cubicBezTo>
                <a:cubicBezTo>
                  <a:pt x="1064" y="1940"/>
                  <a:pt x="1065" y="1919"/>
                  <a:pt x="1072" y="1909"/>
                </a:cubicBezTo>
                <a:cubicBezTo>
                  <a:pt x="1078" y="1901"/>
                  <a:pt x="1068" y="1890"/>
                  <a:pt x="1076" y="1881"/>
                </a:cubicBezTo>
                <a:cubicBezTo>
                  <a:pt x="1078" y="1880"/>
                  <a:pt x="1071" y="1876"/>
                  <a:pt x="1064" y="1875"/>
                </a:cubicBezTo>
                <a:cubicBezTo>
                  <a:pt x="1079" y="1862"/>
                  <a:pt x="1096" y="1850"/>
                  <a:pt x="1092" y="1828"/>
                </a:cubicBezTo>
                <a:cubicBezTo>
                  <a:pt x="1093" y="1835"/>
                  <a:pt x="1103" y="1837"/>
                  <a:pt x="1102" y="1843"/>
                </a:cubicBezTo>
                <a:cubicBezTo>
                  <a:pt x="1101" y="1849"/>
                  <a:pt x="1097" y="1855"/>
                  <a:pt x="1101" y="1862"/>
                </a:cubicBezTo>
                <a:cubicBezTo>
                  <a:pt x="1103" y="1865"/>
                  <a:pt x="1099" y="1864"/>
                  <a:pt x="1097" y="1864"/>
                </a:cubicBezTo>
                <a:cubicBezTo>
                  <a:pt x="1093" y="1864"/>
                  <a:pt x="1089" y="1865"/>
                  <a:pt x="1088" y="1869"/>
                </a:cubicBezTo>
                <a:cubicBezTo>
                  <a:pt x="1088" y="1874"/>
                  <a:pt x="1091" y="1878"/>
                  <a:pt x="1096" y="1880"/>
                </a:cubicBezTo>
                <a:cubicBezTo>
                  <a:pt x="1102" y="1882"/>
                  <a:pt x="1106" y="1886"/>
                  <a:pt x="1101" y="1897"/>
                </a:cubicBezTo>
                <a:cubicBezTo>
                  <a:pt x="1100" y="1886"/>
                  <a:pt x="1095" y="1884"/>
                  <a:pt x="1089" y="1887"/>
                </a:cubicBezTo>
                <a:cubicBezTo>
                  <a:pt x="1085" y="1889"/>
                  <a:pt x="1077" y="1885"/>
                  <a:pt x="1078" y="1892"/>
                </a:cubicBezTo>
                <a:cubicBezTo>
                  <a:pt x="1078" y="1900"/>
                  <a:pt x="1079" y="1911"/>
                  <a:pt x="1087" y="1915"/>
                </a:cubicBezTo>
                <a:cubicBezTo>
                  <a:pt x="1093" y="1918"/>
                  <a:pt x="1097" y="1923"/>
                  <a:pt x="1102" y="1927"/>
                </a:cubicBezTo>
                <a:cubicBezTo>
                  <a:pt x="1106" y="1931"/>
                  <a:pt x="1114" y="1932"/>
                  <a:pt x="1120" y="1934"/>
                </a:cubicBezTo>
                <a:cubicBezTo>
                  <a:pt x="1110" y="1934"/>
                  <a:pt x="1101" y="1941"/>
                  <a:pt x="1091" y="1937"/>
                </a:cubicBezTo>
                <a:close/>
                <a:moveTo>
                  <a:pt x="1347" y="2375"/>
                </a:moveTo>
                <a:cubicBezTo>
                  <a:pt x="1334" y="2390"/>
                  <a:pt x="1327" y="2403"/>
                  <a:pt x="1326" y="2422"/>
                </a:cubicBezTo>
                <a:cubicBezTo>
                  <a:pt x="1326" y="2431"/>
                  <a:pt x="1331" y="2445"/>
                  <a:pt x="1323" y="2448"/>
                </a:cubicBezTo>
                <a:cubicBezTo>
                  <a:pt x="1315" y="2451"/>
                  <a:pt x="1309" y="2438"/>
                  <a:pt x="1303" y="2431"/>
                </a:cubicBezTo>
                <a:cubicBezTo>
                  <a:pt x="1279" y="2407"/>
                  <a:pt x="1261" y="2378"/>
                  <a:pt x="1242" y="2349"/>
                </a:cubicBezTo>
                <a:cubicBezTo>
                  <a:pt x="1224" y="2320"/>
                  <a:pt x="1208" y="2291"/>
                  <a:pt x="1195" y="2260"/>
                </a:cubicBezTo>
                <a:cubicBezTo>
                  <a:pt x="1179" y="2223"/>
                  <a:pt x="1156" y="2189"/>
                  <a:pt x="1149" y="2148"/>
                </a:cubicBezTo>
                <a:cubicBezTo>
                  <a:pt x="1144" y="2114"/>
                  <a:pt x="1131" y="2082"/>
                  <a:pt x="1121" y="2049"/>
                </a:cubicBezTo>
                <a:cubicBezTo>
                  <a:pt x="1119" y="2042"/>
                  <a:pt x="1119" y="2034"/>
                  <a:pt x="1124" y="2029"/>
                </a:cubicBezTo>
                <a:cubicBezTo>
                  <a:pt x="1130" y="2024"/>
                  <a:pt x="1136" y="2027"/>
                  <a:pt x="1143" y="2030"/>
                </a:cubicBezTo>
                <a:cubicBezTo>
                  <a:pt x="1148" y="2033"/>
                  <a:pt x="1156" y="2038"/>
                  <a:pt x="1151" y="2025"/>
                </a:cubicBezTo>
                <a:cubicBezTo>
                  <a:pt x="1149" y="2021"/>
                  <a:pt x="1150" y="2020"/>
                  <a:pt x="1154" y="2020"/>
                </a:cubicBezTo>
                <a:cubicBezTo>
                  <a:pt x="1168" y="2022"/>
                  <a:pt x="1153" y="2011"/>
                  <a:pt x="1159" y="2008"/>
                </a:cubicBezTo>
                <a:cubicBezTo>
                  <a:pt x="1165" y="2005"/>
                  <a:pt x="1171" y="2012"/>
                  <a:pt x="1177" y="2008"/>
                </a:cubicBezTo>
                <a:cubicBezTo>
                  <a:pt x="1178" y="2007"/>
                  <a:pt x="1179" y="2005"/>
                  <a:pt x="1179" y="2004"/>
                </a:cubicBezTo>
                <a:cubicBezTo>
                  <a:pt x="1179" y="1988"/>
                  <a:pt x="1188" y="1990"/>
                  <a:pt x="1199" y="1996"/>
                </a:cubicBezTo>
                <a:cubicBezTo>
                  <a:pt x="1203" y="1981"/>
                  <a:pt x="1179" y="1982"/>
                  <a:pt x="1186" y="1967"/>
                </a:cubicBezTo>
                <a:cubicBezTo>
                  <a:pt x="1197" y="1969"/>
                  <a:pt x="1208" y="1974"/>
                  <a:pt x="1219" y="1966"/>
                </a:cubicBezTo>
                <a:cubicBezTo>
                  <a:pt x="1225" y="1961"/>
                  <a:pt x="1230" y="1971"/>
                  <a:pt x="1234" y="1975"/>
                </a:cubicBezTo>
                <a:cubicBezTo>
                  <a:pt x="1236" y="1977"/>
                  <a:pt x="1236" y="1982"/>
                  <a:pt x="1240" y="1981"/>
                </a:cubicBezTo>
                <a:cubicBezTo>
                  <a:pt x="1244" y="1979"/>
                  <a:pt x="1244" y="1975"/>
                  <a:pt x="1243" y="1972"/>
                </a:cubicBezTo>
                <a:cubicBezTo>
                  <a:pt x="1239" y="1965"/>
                  <a:pt x="1239" y="1961"/>
                  <a:pt x="1249" y="1960"/>
                </a:cubicBezTo>
                <a:cubicBezTo>
                  <a:pt x="1259" y="1959"/>
                  <a:pt x="1255" y="1953"/>
                  <a:pt x="1250" y="1950"/>
                </a:cubicBezTo>
                <a:cubicBezTo>
                  <a:pt x="1243" y="1946"/>
                  <a:pt x="1240" y="1940"/>
                  <a:pt x="1240" y="1933"/>
                </a:cubicBezTo>
                <a:cubicBezTo>
                  <a:pt x="1254" y="1931"/>
                  <a:pt x="1268" y="1934"/>
                  <a:pt x="1281" y="1936"/>
                </a:cubicBezTo>
                <a:cubicBezTo>
                  <a:pt x="1287" y="1937"/>
                  <a:pt x="1288" y="1944"/>
                  <a:pt x="1290" y="1949"/>
                </a:cubicBezTo>
                <a:cubicBezTo>
                  <a:pt x="1292" y="1953"/>
                  <a:pt x="1295" y="1957"/>
                  <a:pt x="1301" y="1957"/>
                </a:cubicBezTo>
                <a:cubicBezTo>
                  <a:pt x="1307" y="1957"/>
                  <a:pt x="1306" y="1951"/>
                  <a:pt x="1306" y="1947"/>
                </a:cubicBezTo>
                <a:cubicBezTo>
                  <a:pt x="1307" y="1945"/>
                  <a:pt x="1307" y="1942"/>
                  <a:pt x="1311" y="1942"/>
                </a:cubicBezTo>
                <a:cubicBezTo>
                  <a:pt x="1314" y="1943"/>
                  <a:pt x="1315" y="1944"/>
                  <a:pt x="1317" y="1947"/>
                </a:cubicBezTo>
                <a:cubicBezTo>
                  <a:pt x="1322" y="1956"/>
                  <a:pt x="1325" y="1974"/>
                  <a:pt x="1340" y="1954"/>
                </a:cubicBezTo>
                <a:cubicBezTo>
                  <a:pt x="1342" y="1951"/>
                  <a:pt x="1346" y="1956"/>
                  <a:pt x="1348" y="1958"/>
                </a:cubicBezTo>
                <a:cubicBezTo>
                  <a:pt x="1362" y="1968"/>
                  <a:pt x="1361" y="1984"/>
                  <a:pt x="1363" y="1999"/>
                </a:cubicBezTo>
                <a:cubicBezTo>
                  <a:pt x="1368" y="2029"/>
                  <a:pt x="1370" y="2058"/>
                  <a:pt x="1357" y="2087"/>
                </a:cubicBezTo>
                <a:cubicBezTo>
                  <a:pt x="1355" y="2093"/>
                  <a:pt x="1351" y="2093"/>
                  <a:pt x="1346" y="2095"/>
                </a:cubicBezTo>
                <a:cubicBezTo>
                  <a:pt x="1342" y="2097"/>
                  <a:pt x="1339" y="2102"/>
                  <a:pt x="1341" y="2107"/>
                </a:cubicBezTo>
                <a:cubicBezTo>
                  <a:pt x="1343" y="2113"/>
                  <a:pt x="1348" y="2110"/>
                  <a:pt x="1351" y="2107"/>
                </a:cubicBezTo>
                <a:cubicBezTo>
                  <a:pt x="1358" y="2102"/>
                  <a:pt x="1360" y="2107"/>
                  <a:pt x="1363" y="2112"/>
                </a:cubicBezTo>
                <a:cubicBezTo>
                  <a:pt x="1369" y="2123"/>
                  <a:pt x="1371" y="2137"/>
                  <a:pt x="1371" y="2150"/>
                </a:cubicBezTo>
                <a:cubicBezTo>
                  <a:pt x="1371" y="2178"/>
                  <a:pt x="1373" y="2206"/>
                  <a:pt x="1371" y="2234"/>
                </a:cubicBezTo>
                <a:cubicBezTo>
                  <a:pt x="1370" y="2250"/>
                  <a:pt x="1373" y="2266"/>
                  <a:pt x="1364" y="2281"/>
                </a:cubicBezTo>
                <a:cubicBezTo>
                  <a:pt x="1361" y="2285"/>
                  <a:pt x="1361" y="2290"/>
                  <a:pt x="1365" y="2294"/>
                </a:cubicBezTo>
                <a:cubicBezTo>
                  <a:pt x="1373" y="2301"/>
                  <a:pt x="1372" y="2308"/>
                  <a:pt x="1373" y="2319"/>
                </a:cubicBezTo>
                <a:cubicBezTo>
                  <a:pt x="1373" y="2343"/>
                  <a:pt x="1360" y="2361"/>
                  <a:pt x="1347" y="2375"/>
                </a:cubicBezTo>
                <a:close/>
                <a:moveTo>
                  <a:pt x="1587" y="1975"/>
                </a:moveTo>
                <a:cubicBezTo>
                  <a:pt x="1574" y="2004"/>
                  <a:pt x="1557" y="2030"/>
                  <a:pt x="1531" y="2052"/>
                </a:cubicBezTo>
                <a:cubicBezTo>
                  <a:pt x="1513" y="2067"/>
                  <a:pt x="1499" y="2087"/>
                  <a:pt x="1485" y="2106"/>
                </a:cubicBezTo>
                <a:cubicBezTo>
                  <a:pt x="1475" y="2119"/>
                  <a:pt x="1464" y="2129"/>
                  <a:pt x="1452" y="2138"/>
                </a:cubicBezTo>
                <a:cubicBezTo>
                  <a:pt x="1444" y="2144"/>
                  <a:pt x="1435" y="2141"/>
                  <a:pt x="1434" y="2131"/>
                </a:cubicBezTo>
                <a:cubicBezTo>
                  <a:pt x="1434" y="2116"/>
                  <a:pt x="1427" y="2101"/>
                  <a:pt x="1432" y="2086"/>
                </a:cubicBezTo>
                <a:cubicBezTo>
                  <a:pt x="1433" y="2083"/>
                  <a:pt x="1434" y="2078"/>
                  <a:pt x="1432" y="2075"/>
                </a:cubicBezTo>
                <a:cubicBezTo>
                  <a:pt x="1425" y="2067"/>
                  <a:pt x="1429" y="2060"/>
                  <a:pt x="1434" y="2052"/>
                </a:cubicBezTo>
                <a:cubicBezTo>
                  <a:pt x="1437" y="2047"/>
                  <a:pt x="1439" y="2041"/>
                  <a:pt x="1428" y="2045"/>
                </a:cubicBezTo>
                <a:cubicBezTo>
                  <a:pt x="1424" y="2047"/>
                  <a:pt x="1422" y="2044"/>
                  <a:pt x="1421" y="2039"/>
                </a:cubicBezTo>
                <a:cubicBezTo>
                  <a:pt x="1416" y="2013"/>
                  <a:pt x="1416" y="1986"/>
                  <a:pt x="1416" y="1959"/>
                </a:cubicBezTo>
                <a:cubicBezTo>
                  <a:pt x="1416" y="1955"/>
                  <a:pt x="1418" y="1950"/>
                  <a:pt x="1420" y="1947"/>
                </a:cubicBezTo>
                <a:cubicBezTo>
                  <a:pt x="1429" y="1935"/>
                  <a:pt x="1434" y="1922"/>
                  <a:pt x="1425" y="1905"/>
                </a:cubicBezTo>
                <a:cubicBezTo>
                  <a:pt x="1436" y="1911"/>
                  <a:pt x="1441" y="1915"/>
                  <a:pt x="1448" y="1902"/>
                </a:cubicBezTo>
                <a:cubicBezTo>
                  <a:pt x="1451" y="1896"/>
                  <a:pt x="1466" y="1903"/>
                  <a:pt x="1474" y="1907"/>
                </a:cubicBezTo>
                <a:cubicBezTo>
                  <a:pt x="1477" y="1909"/>
                  <a:pt x="1478" y="1911"/>
                  <a:pt x="1480" y="1913"/>
                </a:cubicBezTo>
                <a:cubicBezTo>
                  <a:pt x="1484" y="1916"/>
                  <a:pt x="1490" y="1919"/>
                  <a:pt x="1494" y="1915"/>
                </a:cubicBezTo>
                <a:cubicBezTo>
                  <a:pt x="1499" y="1909"/>
                  <a:pt x="1494" y="1905"/>
                  <a:pt x="1489" y="1901"/>
                </a:cubicBezTo>
                <a:cubicBezTo>
                  <a:pt x="1495" y="1900"/>
                  <a:pt x="1502" y="1911"/>
                  <a:pt x="1506" y="1899"/>
                </a:cubicBezTo>
                <a:cubicBezTo>
                  <a:pt x="1507" y="1897"/>
                  <a:pt x="1509" y="1899"/>
                  <a:pt x="1509" y="1901"/>
                </a:cubicBezTo>
                <a:cubicBezTo>
                  <a:pt x="1515" y="1922"/>
                  <a:pt x="1528" y="1908"/>
                  <a:pt x="1539" y="1907"/>
                </a:cubicBezTo>
                <a:cubicBezTo>
                  <a:pt x="1535" y="1915"/>
                  <a:pt x="1537" y="1921"/>
                  <a:pt x="1543" y="1927"/>
                </a:cubicBezTo>
                <a:cubicBezTo>
                  <a:pt x="1548" y="1932"/>
                  <a:pt x="1550" y="1935"/>
                  <a:pt x="1540" y="1935"/>
                </a:cubicBezTo>
                <a:cubicBezTo>
                  <a:pt x="1538" y="1935"/>
                  <a:pt x="1534" y="1934"/>
                  <a:pt x="1534" y="1938"/>
                </a:cubicBezTo>
                <a:cubicBezTo>
                  <a:pt x="1534" y="1940"/>
                  <a:pt x="1536" y="1942"/>
                  <a:pt x="1537" y="1944"/>
                </a:cubicBezTo>
                <a:cubicBezTo>
                  <a:pt x="1545" y="1952"/>
                  <a:pt x="1556" y="1953"/>
                  <a:pt x="1564" y="1949"/>
                </a:cubicBezTo>
                <a:cubicBezTo>
                  <a:pt x="1573" y="1944"/>
                  <a:pt x="1570" y="1935"/>
                  <a:pt x="1564" y="1927"/>
                </a:cubicBezTo>
                <a:cubicBezTo>
                  <a:pt x="1561" y="1924"/>
                  <a:pt x="1563" y="1920"/>
                  <a:pt x="1564" y="1917"/>
                </a:cubicBezTo>
                <a:cubicBezTo>
                  <a:pt x="1577" y="1924"/>
                  <a:pt x="1581" y="1939"/>
                  <a:pt x="1591" y="1949"/>
                </a:cubicBezTo>
                <a:cubicBezTo>
                  <a:pt x="1598" y="1955"/>
                  <a:pt x="1590" y="1967"/>
                  <a:pt x="1587" y="1975"/>
                </a:cubicBezTo>
                <a:close/>
                <a:moveTo>
                  <a:pt x="1589" y="142"/>
                </a:moveTo>
                <a:cubicBezTo>
                  <a:pt x="1587" y="138"/>
                  <a:pt x="1591" y="139"/>
                  <a:pt x="1592" y="137"/>
                </a:cubicBezTo>
                <a:cubicBezTo>
                  <a:pt x="1595" y="132"/>
                  <a:pt x="1602" y="125"/>
                  <a:pt x="1598" y="123"/>
                </a:cubicBezTo>
                <a:cubicBezTo>
                  <a:pt x="1591" y="120"/>
                  <a:pt x="1582" y="117"/>
                  <a:pt x="1574" y="121"/>
                </a:cubicBezTo>
                <a:cubicBezTo>
                  <a:pt x="1570" y="123"/>
                  <a:pt x="1575" y="126"/>
                  <a:pt x="1574" y="129"/>
                </a:cubicBezTo>
                <a:cubicBezTo>
                  <a:pt x="1574" y="133"/>
                  <a:pt x="1572" y="136"/>
                  <a:pt x="1568" y="134"/>
                </a:cubicBezTo>
                <a:cubicBezTo>
                  <a:pt x="1566" y="133"/>
                  <a:pt x="1560" y="135"/>
                  <a:pt x="1562" y="129"/>
                </a:cubicBezTo>
                <a:cubicBezTo>
                  <a:pt x="1565" y="121"/>
                  <a:pt x="1562" y="108"/>
                  <a:pt x="1578" y="112"/>
                </a:cubicBezTo>
                <a:cubicBezTo>
                  <a:pt x="1579" y="105"/>
                  <a:pt x="1571" y="106"/>
                  <a:pt x="1569" y="101"/>
                </a:cubicBezTo>
                <a:cubicBezTo>
                  <a:pt x="1588" y="99"/>
                  <a:pt x="1600" y="108"/>
                  <a:pt x="1603" y="124"/>
                </a:cubicBezTo>
                <a:cubicBezTo>
                  <a:pt x="1604" y="128"/>
                  <a:pt x="1607" y="132"/>
                  <a:pt x="1610" y="130"/>
                </a:cubicBezTo>
                <a:cubicBezTo>
                  <a:pt x="1622" y="118"/>
                  <a:pt x="1624" y="129"/>
                  <a:pt x="1628" y="137"/>
                </a:cubicBezTo>
                <a:cubicBezTo>
                  <a:pt x="1630" y="141"/>
                  <a:pt x="1635" y="136"/>
                  <a:pt x="1638" y="144"/>
                </a:cubicBezTo>
                <a:cubicBezTo>
                  <a:pt x="1621" y="137"/>
                  <a:pt x="1605" y="136"/>
                  <a:pt x="1589" y="142"/>
                </a:cubicBezTo>
                <a:close/>
                <a:moveTo>
                  <a:pt x="1813" y="259"/>
                </a:moveTo>
                <a:cubicBezTo>
                  <a:pt x="1810" y="263"/>
                  <a:pt x="1807" y="258"/>
                  <a:pt x="1804" y="257"/>
                </a:cubicBezTo>
                <a:cubicBezTo>
                  <a:pt x="1802" y="257"/>
                  <a:pt x="1801" y="256"/>
                  <a:pt x="1800" y="255"/>
                </a:cubicBezTo>
                <a:cubicBezTo>
                  <a:pt x="1780" y="251"/>
                  <a:pt x="1779" y="243"/>
                  <a:pt x="1793" y="227"/>
                </a:cubicBezTo>
                <a:cubicBezTo>
                  <a:pt x="1794" y="225"/>
                  <a:pt x="1795" y="223"/>
                  <a:pt x="1797" y="220"/>
                </a:cubicBezTo>
                <a:cubicBezTo>
                  <a:pt x="1804" y="229"/>
                  <a:pt x="1803" y="241"/>
                  <a:pt x="1814" y="246"/>
                </a:cubicBezTo>
                <a:cubicBezTo>
                  <a:pt x="1817" y="247"/>
                  <a:pt x="1816" y="256"/>
                  <a:pt x="1813" y="259"/>
                </a:cubicBezTo>
                <a:close/>
                <a:moveTo>
                  <a:pt x="2026" y="1895"/>
                </a:moveTo>
                <a:cubicBezTo>
                  <a:pt x="2025" y="1889"/>
                  <a:pt x="2018" y="1890"/>
                  <a:pt x="2014" y="1887"/>
                </a:cubicBezTo>
                <a:cubicBezTo>
                  <a:pt x="2007" y="1898"/>
                  <a:pt x="2001" y="1890"/>
                  <a:pt x="1995" y="1887"/>
                </a:cubicBezTo>
                <a:cubicBezTo>
                  <a:pt x="1993" y="1886"/>
                  <a:pt x="1990" y="1887"/>
                  <a:pt x="1987" y="1888"/>
                </a:cubicBezTo>
                <a:cubicBezTo>
                  <a:pt x="1995" y="1903"/>
                  <a:pt x="1979" y="1899"/>
                  <a:pt x="1975" y="1902"/>
                </a:cubicBezTo>
                <a:cubicBezTo>
                  <a:pt x="1967" y="1907"/>
                  <a:pt x="1966" y="1917"/>
                  <a:pt x="1959" y="1922"/>
                </a:cubicBezTo>
                <a:cubicBezTo>
                  <a:pt x="1953" y="1926"/>
                  <a:pt x="1950" y="1931"/>
                  <a:pt x="1942" y="1930"/>
                </a:cubicBezTo>
                <a:cubicBezTo>
                  <a:pt x="1934" y="1929"/>
                  <a:pt x="1932" y="1925"/>
                  <a:pt x="1934" y="1919"/>
                </a:cubicBezTo>
                <a:cubicBezTo>
                  <a:pt x="1936" y="1915"/>
                  <a:pt x="1933" y="1905"/>
                  <a:pt x="1945" y="1909"/>
                </a:cubicBezTo>
                <a:cubicBezTo>
                  <a:pt x="1952" y="1912"/>
                  <a:pt x="1962" y="1911"/>
                  <a:pt x="1966" y="1903"/>
                </a:cubicBezTo>
                <a:cubicBezTo>
                  <a:pt x="1969" y="1896"/>
                  <a:pt x="1962" y="1890"/>
                  <a:pt x="1958" y="1884"/>
                </a:cubicBezTo>
                <a:cubicBezTo>
                  <a:pt x="1955" y="1880"/>
                  <a:pt x="1949" y="1880"/>
                  <a:pt x="1948" y="1873"/>
                </a:cubicBezTo>
                <a:cubicBezTo>
                  <a:pt x="1964" y="1875"/>
                  <a:pt x="1973" y="1870"/>
                  <a:pt x="1969" y="1852"/>
                </a:cubicBezTo>
                <a:cubicBezTo>
                  <a:pt x="1969" y="1850"/>
                  <a:pt x="1977" y="1840"/>
                  <a:pt x="1984" y="1836"/>
                </a:cubicBezTo>
                <a:cubicBezTo>
                  <a:pt x="1978" y="1847"/>
                  <a:pt x="1986" y="1861"/>
                  <a:pt x="1977" y="1872"/>
                </a:cubicBezTo>
                <a:cubicBezTo>
                  <a:pt x="1975" y="1875"/>
                  <a:pt x="1975" y="1879"/>
                  <a:pt x="1978" y="1881"/>
                </a:cubicBezTo>
                <a:cubicBezTo>
                  <a:pt x="1981" y="1882"/>
                  <a:pt x="1984" y="1881"/>
                  <a:pt x="1987" y="1878"/>
                </a:cubicBezTo>
                <a:cubicBezTo>
                  <a:pt x="2007" y="1864"/>
                  <a:pt x="2030" y="1870"/>
                  <a:pt x="2038" y="1894"/>
                </a:cubicBezTo>
                <a:cubicBezTo>
                  <a:pt x="2040" y="1902"/>
                  <a:pt x="2045" y="1898"/>
                  <a:pt x="2050" y="1900"/>
                </a:cubicBezTo>
                <a:cubicBezTo>
                  <a:pt x="2032" y="1913"/>
                  <a:pt x="2032" y="1913"/>
                  <a:pt x="2026" y="1895"/>
                </a:cubicBezTo>
                <a:close/>
                <a:moveTo>
                  <a:pt x="2220" y="1863"/>
                </a:moveTo>
                <a:cubicBezTo>
                  <a:pt x="2218" y="1853"/>
                  <a:pt x="2211" y="1855"/>
                  <a:pt x="2206" y="1856"/>
                </a:cubicBezTo>
                <a:cubicBezTo>
                  <a:pt x="2194" y="1858"/>
                  <a:pt x="2187" y="1864"/>
                  <a:pt x="2187" y="1877"/>
                </a:cubicBezTo>
                <a:cubicBezTo>
                  <a:pt x="2162" y="1872"/>
                  <a:pt x="2167" y="1849"/>
                  <a:pt x="2158" y="1833"/>
                </a:cubicBezTo>
                <a:cubicBezTo>
                  <a:pt x="2169" y="1834"/>
                  <a:pt x="2180" y="1832"/>
                  <a:pt x="2188" y="1844"/>
                </a:cubicBezTo>
                <a:cubicBezTo>
                  <a:pt x="2190" y="1847"/>
                  <a:pt x="2206" y="1858"/>
                  <a:pt x="2207" y="1838"/>
                </a:cubicBezTo>
                <a:cubicBezTo>
                  <a:pt x="2207" y="1835"/>
                  <a:pt x="2210" y="1832"/>
                  <a:pt x="2214" y="1833"/>
                </a:cubicBezTo>
                <a:cubicBezTo>
                  <a:pt x="2216" y="1833"/>
                  <a:pt x="2219" y="1836"/>
                  <a:pt x="2218" y="1836"/>
                </a:cubicBezTo>
                <a:cubicBezTo>
                  <a:pt x="2208" y="1846"/>
                  <a:pt x="2224" y="1852"/>
                  <a:pt x="2220" y="1863"/>
                </a:cubicBezTo>
                <a:close/>
                <a:moveTo>
                  <a:pt x="2559" y="934"/>
                </a:moveTo>
                <a:cubicBezTo>
                  <a:pt x="2546" y="934"/>
                  <a:pt x="2534" y="928"/>
                  <a:pt x="2521" y="936"/>
                </a:cubicBezTo>
                <a:cubicBezTo>
                  <a:pt x="2516" y="939"/>
                  <a:pt x="2515" y="934"/>
                  <a:pt x="2514" y="931"/>
                </a:cubicBezTo>
                <a:cubicBezTo>
                  <a:pt x="2509" y="920"/>
                  <a:pt x="2503" y="911"/>
                  <a:pt x="2494" y="902"/>
                </a:cubicBezTo>
                <a:cubicBezTo>
                  <a:pt x="2506" y="902"/>
                  <a:pt x="2518" y="909"/>
                  <a:pt x="2528" y="905"/>
                </a:cubicBezTo>
                <a:cubicBezTo>
                  <a:pt x="2538" y="901"/>
                  <a:pt x="2549" y="907"/>
                  <a:pt x="2559" y="901"/>
                </a:cubicBezTo>
                <a:cubicBezTo>
                  <a:pt x="2566" y="896"/>
                  <a:pt x="2576" y="902"/>
                  <a:pt x="2572" y="909"/>
                </a:cubicBezTo>
                <a:cubicBezTo>
                  <a:pt x="2565" y="926"/>
                  <a:pt x="2573" y="930"/>
                  <a:pt x="2588" y="930"/>
                </a:cubicBezTo>
                <a:cubicBezTo>
                  <a:pt x="2578" y="935"/>
                  <a:pt x="2569" y="933"/>
                  <a:pt x="2559" y="934"/>
                </a:cubicBezTo>
                <a:close/>
                <a:moveTo>
                  <a:pt x="2606" y="1367"/>
                </a:moveTo>
                <a:cubicBezTo>
                  <a:pt x="2601" y="1367"/>
                  <a:pt x="2597" y="1368"/>
                  <a:pt x="2598" y="1375"/>
                </a:cubicBezTo>
                <a:cubicBezTo>
                  <a:pt x="2599" y="1378"/>
                  <a:pt x="2599" y="1382"/>
                  <a:pt x="2594" y="1381"/>
                </a:cubicBezTo>
                <a:cubicBezTo>
                  <a:pt x="2590" y="1380"/>
                  <a:pt x="2588" y="1377"/>
                  <a:pt x="2589" y="1373"/>
                </a:cubicBezTo>
                <a:cubicBezTo>
                  <a:pt x="2592" y="1363"/>
                  <a:pt x="2588" y="1355"/>
                  <a:pt x="2580" y="1347"/>
                </a:cubicBezTo>
                <a:cubicBezTo>
                  <a:pt x="2578" y="1345"/>
                  <a:pt x="2570" y="1337"/>
                  <a:pt x="2576" y="1334"/>
                </a:cubicBezTo>
                <a:cubicBezTo>
                  <a:pt x="2583" y="1330"/>
                  <a:pt x="2584" y="1310"/>
                  <a:pt x="2598" y="1323"/>
                </a:cubicBezTo>
                <a:cubicBezTo>
                  <a:pt x="2600" y="1325"/>
                  <a:pt x="2604" y="1325"/>
                  <a:pt x="2606" y="1323"/>
                </a:cubicBezTo>
                <a:cubicBezTo>
                  <a:pt x="2609" y="1320"/>
                  <a:pt x="2605" y="1319"/>
                  <a:pt x="2603" y="1318"/>
                </a:cubicBezTo>
                <a:cubicBezTo>
                  <a:pt x="2600" y="1315"/>
                  <a:pt x="2603" y="1313"/>
                  <a:pt x="2605" y="1313"/>
                </a:cubicBezTo>
                <a:cubicBezTo>
                  <a:pt x="2618" y="1310"/>
                  <a:pt x="2626" y="1320"/>
                  <a:pt x="2636" y="1323"/>
                </a:cubicBezTo>
                <a:cubicBezTo>
                  <a:pt x="2633" y="1331"/>
                  <a:pt x="2635" y="1339"/>
                  <a:pt x="2637" y="1348"/>
                </a:cubicBezTo>
                <a:cubicBezTo>
                  <a:pt x="2622" y="1348"/>
                  <a:pt x="2617" y="1332"/>
                  <a:pt x="2604" y="1332"/>
                </a:cubicBezTo>
                <a:cubicBezTo>
                  <a:pt x="2600" y="1332"/>
                  <a:pt x="2594" y="1327"/>
                  <a:pt x="2592" y="1335"/>
                </a:cubicBezTo>
                <a:cubicBezTo>
                  <a:pt x="2591" y="1340"/>
                  <a:pt x="2592" y="1346"/>
                  <a:pt x="2598" y="1348"/>
                </a:cubicBezTo>
                <a:cubicBezTo>
                  <a:pt x="2607" y="1351"/>
                  <a:pt x="2611" y="1361"/>
                  <a:pt x="2620" y="1363"/>
                </a:cubicBezTo>
                <a:cubicBezTo>
                  <a:pt x="2615" y="1368"/>
                  <a:pt x="2610" y="1366"/>
                  <a:pt x="2606" y="1367"/>
                </a:cubicBezTo>
                <a:close/>
                <a:moveTo>
                  <a:pt x="838" y="1947"/>
                </a:moveTo>
                <a:cubicBezTo>
                  <a:pt x="833" y="1942"/>
                  <a:pt x="824" y="1943"/>
                  <a:pt x="822" y="1947"/>
                </a:cubicBezTo>
                <a:cubicBezTo>
                  <a:pt x="817" y="1959"/>
                  <a:pt x="810" y="1951"/>
                  <a:pt x="804" y="1949"/>
                </a:cubicBezTo>
                <a:cubicBezTo>
                  <a:pt x="795" y="1946"/>
                  <a:pt x="791" y="1949"/>
                  <a:pt x="790" y="1958"/>
                </a:cubicBezTo>
                <a:cubicBezTo>
                  <a:pt x="792" y="1964"/>
                  <a:pt x="791" y="1972"/>
                  <a:pt x="797" y="1976"/>
                </a:cubicBezTo>
                <a:cubicBezTo>
                  <a:pt x="802" y="1980"/>
                  <a:pt x="808" y="1982"/>
                  <a:pt x="809" y="1972"/>
                </a:cubicBezTo>
                <a:cubicBezTo>
                  <a:pt x="810" y="1969"/>
                  <a:pt x="807" y="1965"/>
                  <a:pt x="813" y="1964"/>
                </a:cubicBezTo>
                <a:cubicBezTo>
                  <a:pt x="818" y="1963"/>
                  <a:pt x="821" y="1964"/>
                  <a:pt x="823" y="1969"/>
                </a:cubicBezTo>
                <a:cubicBezTo>
                  <a:pt x="824" y="1972"/>
                  <a:pt x="827" y="1976"/>
                  <a:pt x="829" y="1975"/>
                </a:cubicBezTo>
                <a:cubicBezTo>
                  <a:pt x="835" y="1971"/>
                  <a:pt x="840" y="1966"/>
                  <a:pt x="843" y="1960"/>
                </a:cubicBezTo>
                <a:cubicBezTo>
                  <a:pt x="846" y="1955"/>
                  <a:pt x="842" y="1950"/>
                  <a:pt x="838" y="1947"/>
                </a:cubicBezTo>
                <a:close/>
              </a:path>
            </a:pathLst>
          </a:custGeom>
          <a:gradFill>
            <a:gsLst>
              <a:gs pos="0">
                <a:schemeClr val="accent3"/>
              </a:gs>
              <a:gs pos="100000">
                <a:schemeClr val="accent5"/>
              </a:gs>
            </a:gsLst>
            <a:lin ang="16200000" scaled="1"/>
          </a:gra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19" name="Straight Connector 18"/>
          <p:cNvCxnSpPr/>
          <p:nvPr/>
        </p:nvCxnSpPr>
        <p:spPr>
          <a:xfrm flipV="1">
            <a:off x="0" y="5305773"/>
            <a:ext cx="12192000" cy="0"/>
          </a:xfrm>
          <a:prstGeom prst="line">
            <a:avLst/>
          </a:prstGeom>
          <a:ln w="19050">
            <a:gradFill>
              <a:gsLst>
                <a:gs pos="20000">
                  <a:schemeClr val="accent1"/>
                </a:gs>
                <a:gs pos="77000">
                  <a:schemeClr val="accent5"/>
                </a:gs>
              </a:gsLst>
              <a:lin ang="0" scaled="0"/>
            </a:gra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67408" y="793272"/>
            <a:ext cx="3984443" cy="954300"/>
          </a:xfrm>
          <a:prstGeom prst="rect">
            <a:avLst/>
          </a:prstGeom>
          <a:noFill/>
        </p:spPr>
        <p:txBody>
          <a:bodyPr wrap="square" rtlCol="0">
            <a:spAutoFit/>
          </a:bodyPr>
          <a:lstStyle/>
          <a:p>
            <a:r>
              <a:rPr lang="en-US" sz="2667" spc="-53" dirty="0"/>
              <a:t>Xxx </a:t>
            </a:r>
            <a:r>
              <a:rPr lang="en-US" sz="2667" spc="-53" dirty="0" err="1"/>
              <a:t>Xxx</a:t>
            </a:r>
            <a:r>
              <a:rPr lang="en-US" sz="2667" spc="-53" dirty="0"/>
              <a:t> x</a:t>
            </a:r>
          </a:p>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Xxxxxx</a:t>
            </a:r>
            <a:r>
              <a:rPr lang="en-US" sz="1467" dirty="0"/>
              <a:t> x xx </a:t>
            </a:r>
            <a:r>
              <a:rPr lang="en-US" sz="1467" dirty="0" err="1"/>
              <a:t>xxxxx</a:t>
            </a:r>
            <a:r>
              <a:rPr lang="en-US" sz="1467" dirty="0"/>
              <a:t> </a:t>
            </a:r>
            <a:r>
              <a:rPr lang="en-US" sz="1467" dirty="0" err="1"/>
              <a:t>xxxxxxxxx</a:t>
            </a:r>
            <a:r>
              <a:rPr lang="en-US" sz="1467" dirty="0"/>
              <a:t> xx x </a:t>
            </a:r>
            <a:r>
              <a:rPr lang="en-US" sz="1467" dirty="0" err="1"/>
              <a:t>xxxxxxxxx</a:t>
            </a:r>
            <a:r>
              <a:rPr lang="en-US" sz="1467" dirty="0"/>
              <a:t> xxx </a:t>
            </a:r>
          </a:p>
        </p:txBody>
      </p:sp>
      <p:sp>
        <p:nvSpPr>
          <p:cNvPr id="21" name="TextBox 20"/>
          <p:cNvSpPr txBox="1"/>
          <p:nvPr/>
        </p:nvSpPr>
        <p:spPr>
          <a:xfrm>
            <a:off x="6624059" y="875345"/>
            <a:ext cx="5360821" cy="1138773"/>
          </a:xfrm>
          <a:prstGeom prst="rect">
            <a:avLst/>
          </a:prstGeom>
          <a:noFill/>
        </p:spPr>
        <p:txBody>
          <a:bodyPr wrap="square" rtlCol="0">
            <a:spAutoFit/>
          </a:bodyPr>
          <a:lstStyle/>
          <a:p>
            <a:pPr algn="ctr"/>
            <a:r>
              <a:rPr lang="en-US" sz="5333" spc="-200" dirty="0">
                <a:solidFill>
                  <a:schemeClr val="bg1"/>
                </a:solidFill>
              </a:rPr>
              <a:t>+4000% </a:t>
            </a:r>
            <a:r>
              <a:rPr lang="en-US" sz="5333" spc="-200" dirty="0" err="1">
                <a:solidFill>
                  <a:schemeClr val="bg1"/>
                </a:solidFill>
              </a:rPr>
              <a:t>Xxxxxx</a:t>
            </a:r>
            <a:endParaRPr lang="en-US" sz="5333" spc="-200" dirty="0">
              <a:solidFill>
                <a:schemeClr val="bg1"/>
              </a:solidFill>
            </a:endParaRPr>
          </a:p>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r>
              <a:rPr lang="en-US" sz="1467" dirty="0">
                <a:solidFill>
                  <a:schemeClr val="bg1"/>
                </a:solidFill>
              </a:rPr>
              <a:t> </a:t>
            </a:r>
            <a:r>
              <a:rPr lang="en-US" sz="1467" dirty="0" err="1">
                <a:solidFill>
                  <a:schemeClr val="bg1"/>
                </a:solidFill>
              </a:rPr>
              <a:t>xxxxxx</a:t>
            </a:r>
            <a:r>
              <a:rPr lang="en-US" sz="1467" dirty="0">
                <a:solidFill>
                  <a:schemeClr val="bg1"/>
                </a:solidFill>
              </a:rPr>
              <a:t> x xx </a:t>
            </a:r>
          </a:p>
        </p:txBody>
      </p:sp>
      <p:sp>
        <p:nvSpPr>
          <p:cNvPr id="22" name="TextBox 21"/>
          <p:cNvSpPr txBox="1"/>
          <p:nvPr/>
        </p:nvSpPr>
        <p:spPr>
          <a:xfrm>
            <a:off x="3407701" y="3097529"/>
            <a:ext cx="3264363" cy="646331"/>
          </a:xfrm>
          <a:prstGeom prst="rect">
            <a:avLst/>
          </a:prstGeom>
          <a:noFill/>
        </p:spPr>
        <p:txBody>
          <a:bodyPr wrap="square" rtlCol="0">
            <a:spAutoFit/>
          </a:bodyPr>
          <a:lstStyle/>
          <a:p>
            <a:pPr algn="ctr"/>
            <a:r>
              <a:rPr lang="en-US" sz="2133" spc="-53" dirty="0">
                <a:solidFill>
                  <a:schemeClr val="bg1"/>
                </a:solidFill>
              </a:rPr>
              <a:t>300% </a:t>
            </a:r>
            <a:r>
              <a:rPr lang="en-US" sz="2133" spc="-53" dirty="0" err="1">
                <a:solidFill>
                  <a:schemeClr val="bg1"/>
                </a:solidFill>
              </a:rPr>
              <a:t>Xxxxxx</a:t>
            </a:r>
            <a:endParaRPr lang="en-US" sz="2133" spc="-53" dirty="0">
              <a:solidFill>
                <a:schemeClr val="bg1"/>
              </a:solidFill>
            </a:endParaRPr>
          </a:p>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endParaRPr lang="en-US" sz="1467" dirty="0">
              <a:solidFill>
                <a:schemeClr val="bg1"/>
              </a:solidFill>
            </a:endParaRPr>
          </a:p>
        </p:txBody>
      </p:sp>
      <p:sp>
        <p:nvSpPr>
          <p:cNvPr id="26" name="TextBox 25"/>
          <p:cNvSpPr txBox="1"/>
          <p:nvPr/>
        </p:nvSpPr>
        <p:spPr>
          <a:xfrm>
            <a:off x="-576742" y="4464131"/>
            <a:ext cx="3264363" cy="666786"/>
          </a:xfrm>
          <a:prstGeom prst="rect">
            <a:avLst/>
          </a:prstGeom>
          <a:noFill/>
        </p:spPr>
        <p:txBody>
          <a:bodyPr wrap="square" rtlCol="0">
            <a:spAutoFit/>
          </a:bodyPr>
          <a:lstStyle/>
          <a:p>
            <a:pPr algn="r"/>
            <a:r>
              <a:rPr lang="en-US" sz="2133" spc="-53" dirty="0"/>
              <a:t>60% </a:t>
            </a:r>
            <a:r>
              <a:rPr lang="en-US" sz="2133" spc="-53" dirty="0" err="1"/>
              <a:t>Xxxxxx</a:t>
            </a:r>
            <a:endParaRPr lang="en-US" sz="2133" spc="-53" dirty="0"/>
          </a:p>
          <a:p>
            <a:pPr algn="r"/>
            <a:r>
              <a:rPr lang="en-US" sz="1600" dirty="0" err="1"/>
              <a:t>Xxxxx</a:t>
            </a:r>
            <a:r>
              <a:rPr lang="en-US" sz="1600" dirty="0"/>
              <a:t> </a:t>
            </a:r>
            <a:r>
              <a:rPr lang="en-US" sz="1600" dirty="0" err="1"/>
              <a:t>xxxxx</a:t>
            </a:r>
            <a:r>
              <a:rPr lang="en-US" sz="1600" dirty="0"/>
              <a:t> </a:t>
            </a:r>
            <a:r>
              <a:rPr lang="en-US" sz="1600" dirty="0" err="1"/>
              <a:t>xxxxxx</a:t>
            </a:r>
            <a:endParaRPr lang="en-US" sz="1600" dirty="0"/>
          </a:p>
        </p:txBody>
      </p:sp>
      <p:sp>
        <p:nvSpPr>
          <p:cNvPr id="27" name="TextBox 26"/>
          <p:cNvSpPr txBox="1"/>
          <p:nvPr/>
        </p:nvSpPr>
        <p:spPr>
          <a:xfrm>
            <a:off x="1902058" y="5397219"/>
            <a:ext cx="2064229" cy="584775"/>
          </a:xfrm>
          <a:prstGeom prst="rect">
            <a:avLst/>
          </a:prstGeom>
          <a:noFill/>
        </p:spPr>
        <p:txBody>
          <a:bodyPr wrap="square" rtlCol="0">
            <a:spAutoFit/>
          </a:bodyPr>
          <a:lstStyle/>
          <a:p>
            <a:pPr algn="ctr"/>
            <a:r>
              <a:rPr lang="en-US" sz="1600" dirty="0" err="1"/>
              <a:t>Xxxxxx</a:t>
            </a:r>
            <a:r>
              <a:rPr lang="en-US" sz="1600" dirty="0"/>
              <a:t> x xx </a:t>
            </a:r>
            <a:r>
              <a:rPr lang="en-US" sz="1600" dirty="0" err="1"/>
              <a:t>xxxxx</a:t>
            </a:r>
            <a:r>
              <a:rPr lang="en-US" sz="1600" dirty="0"/>
              <a:t> </a:t>
            </a:r>
            <a:r>
              <a:rPr lang="en-US" sz="1600" dirty="0" err="1"/>
              <a:t>xxxx</a:t>
            </a:r>
            <a:endParaRPr lang="en-US" sz="1600" dirty="0"/>
          </a:p>
        </p:txBody>
      </p:sp>
      <p:sp>
        <p:nvSpPr>
          <p:cNvPr id="28" name="TextBox 27"/>
          <p:cNvSpPr txBox="1"/>
          <p:nvPr/>
        </p:nvSpPr>
        <p:spPr>
          <a:xfrm>
            <a:off x="3954047" y="5397219"/>
            <a:ext cx="2064229" cy="584775"/>
          </a:xfrm>
          <a:prstGeom prst="rect">
            <a:avLst/>
          </a:prstGeom>
          <a:noFill/>
        </p:spPr>
        <p:txBody>
          <a:bodyPr wrap="square" rtlCol="0">
            <a:spAutoFit/>
          </a:bodyPr>
          <a:lstStyle/>
          <a:p>
            <a:pPr algn="ctr"/>
            <a:r>
              <a:rPr lang="pt-BR" sz="1600" dirty="0"/>
              <a:t>Xxx xx xxxx xxxxx x xxx x xxxxx </a:t>
            </a:r>
            <a:endParaRPr lang="en-US" sz="1600" dirty="0"/>
          </a:p>
        </p:txBody>
      </p:sp>
      <p:sp>
        <p:nvSpPr>
          <p:cNvPr id="29" name="TextBox 28"/>
          <p:cNvSpPr txBox="1"/>
          <p:nvPr/>
        </p:nvSpPr>
        <p:spPr>
          <a:xfrm>
            <a:off x="7430808" y="5397219"/>
            <a:ext cx="4089795" cy="584775"/>
          </a:xfrm>
          <a:prstGeom prst="rect">
            <a:avLst/>
          </a:prstGeom>
          <a:noFill/>
        </p:spPr>
        <p:txBody>
          <a:bodyPr wrap="square" rtlCol="0">
            <a:spAutoFit/>
          </a:bodyPr>
          <a:lstStyle/>
          <a:p>
            <a:pPr algn="ctr"/>
            <a:r>
              <a:rPr lang="en-US" sz="1600" dirty="0"/>
              <a:t>Xx xxx x </a:t>
            </a:r>
            <a:r>
              <a:rPr lang="en-US" sz="1600" dirty="0" err="1"/>
              <a:t>xxxxxx</a:t>
            </a:r>
            <a:r>
              <a:rPr lang="en-US" sz="1600" dirty="0"/>
              <a:t> x </a:t>
            </a:r>
            <a:r>
              <a:rPr lang="en-US" sz="1600" dirty="0" err="1"/>
              <a:t>xxxxx</a:t>
            </a:r>
            <a:r>
              <a:rPr lang="en-US" sz="1600" dirty="0"/>
              <a:t> x xx </a:t>
            </a:r>
            <a:r>
              <a:rPr lang="en-US" sz="1600" dirty="0" err="1"/>
              <a:t>xxxxxxx</a:t>
            </a:r>
            <a:r>
              <a:rPr lang="en-US" sz="1600" dirty="0"/>
              <a:t> </a:t>
            </a:r>
            <a:r>
              <a:rPr lang="en-US" sz="1600" dirty="0" err="1"/>
              <a:t>xxxxxxxxxx</a:t>
            </a:r>
            <a:r>
              <a:rPr lang="en-US" sz="1600" dirty="0"/>
              <a:t> </a:t>
            </a:r>
          </a:p>
        </p:txBody>
      </p:sp>
    </p:spTree>
    <p:extLst>
      <p:ext uri="{BB962C8B-B14F-4D97-AF65-F5344CB8AC3E}">
        <p14:creationId xmlns:p14="http://schemas.microsoft.com/office/powerpoint/2010/main" val="404932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0" grpId="0"/>
      <p:bldP spid="21" grpId="0"/>
      <p:bldP spid="22"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4635059" y="2998596"/>
            <a:ext cx="1060424" cy="1066032"/>
            <a:chOff x="776288" y="2444750"/>
            <a:chExt cx="600075" cy="603250"/>
          </a:xfrm>
        </p:grpSpPr>
        <p:sp>
          <p:nvSpPr>
            <p:cNvPr id="18" name="Oval 17"/>
            <p:cNvSpPr>
              <a:spLocks noChangeArrowheads="1"/>
            </p:cNvSpPr>
            <p:nvPr/>
          </p:nvSpPr>
          <p:spPr bwMode="auto">
            <a:xfrm>
              <a:off x="776288" y="2444750"/>
              <a:ext cx="600075" cy="603250"/>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4" name="Group 63"/>
            <p:cNvGrpSpPr/>
            <p:nvPr/>
          </p:nvGrpSpPr>
          <p:grpSpPr>
            <a:xfrm>
              <a:off x="862013" y="2624931"/>
              <a:ext cx="430213" cy="242888"/>
              <a:chOff x="862013" y="2847975"/>
              <a:chExt cx="430213" cy="242888"/>
            </a:xfrm>
          </p:grpSpPr>
          <p:sp>
            <p:nvSpPr>
              <p:cNvPr id="24" name="Freeform 23"/>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6" name="Group 75"/>
          <p:cNvGrpSpPr/>
          <p:nvPr/>
        </p:nvGrpSpPr>
        <p:grpSpPr>
          <a:xfrm>
            <a:off x="10201808" y="3001400"/>
            <a:ext cx="1066032" cy="1060424"/>
            <a:chOff x="3503613" y="2446338"/>
            <a:chExt cx="603250" cy="600075"/>
          </a:xfrm>
        </p:grpSpPr>
        <p:sp>
          <p:nvSpPr>
            <p:cNvPr id="16" name="Oval 15"/>
            <p:cNvSpPr>
              <a:spLocks noChangeArrowheads="1"/>
            </p:cNvSpPr>
            <p:nvPr/>
          </p:nvSpPr>
          <p:spPr bwMode="auto">
            <a:xfrm>
              <a:off x="3503613" y="2446338"/>
              <a:ext cx="603250" cy="60007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7" name="Group 66"/>
            <p:cNvGrpSpPr/>
            <p:nvPr/>
          </p:nvGrpSpPr>
          <p:grpSpPr>
            <a:xfrm>
              <a:off x="3622675" y="2555875"/>
              <a:ext cx="365125" cy="381001"/>
              <a:chOff x="3622675" y="2749550"/>
              <a:chExt cx="365125" cy="381001"/>
            </a:xfrm>
          </p:grpSpPr>
          <p:sp>
            <p:nvSpPr>
              <p:cNvPr id="28" name="Freeform 27"/>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8"/>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9"/>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9" name="Oval 18"/>
          <p:cNvSpPr>
            <a:spLocks noChangeArrowheads="1"/>
          </p:cNvSpPr>
          <p:nvPr/>
        </p:nvSpPr>
        <p:spPr bwMode="auto">
          <a:xfrm>
            <a:off x="2779952" y="2999998"/>
            <a:ext cx="1060424" cy="1063229"/>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7" name="Oval 16"/>
          <p:cNvSpPr>
            <a:spLocks noChangeArrowheads="1"/>
          </p:cNvSpPr>
          <p:nvPr/>
        </p:nvSpPr>
        <p:spPr bwMode="auto">
          <a:xfrm>
            <a:off x="6489822" y="2999998"/>
            <a:ext cx="1063229" cy="1063229"/>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81" name="Group 80"/>
          <p:cNvGrpSpPr/>
          <p:nvPr/>
        </p:nvGrpSpPr>
        <p:grpSpPr>
          <a:xfrm>
            <a:off x="924845" y="2999998"/>
            <a:ext cx="1060424" cy="1063229"/>
            <a:chOff x="-776288" y="2445544"/>
            <a:chExt cx="600075" cy="601663"/>
          </a:xfrm>
        </p:grpSpPr>
        <p:sp>
          <p:nvSpPr>
            <p:cNvPr id="15" name="Oval 14"/>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6" name="Group 65"/>
            <p:cNvGrpSpPr/>
            <p:nvPr/>
          </p:nvGrpSpPr>
          <p:grpSpPr>
            <a:xfrm>
              <a:off x="-606426" y="2534444"/>
              <a:ext cx="260350" cy="423863"/>
              <a:chOff x="2832100" y="2760663"/>
              <a:chExt cx="260350" cy="423863"/>
            </a:xfrm>
          </p:grpSpPr>
          <p:sp>
            <p:nvSpPr>
              <p:cNvPr id="45" name="Freeform 44"/>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7" name="Group 76"/>
          <p:cNvGrpSpPr/>
          <p:nvPr/>
        </p:nvGrpSpPr>
        <p:grpSpPr>
          <a:xfrm>
            <a:off x="8347389" y="2998596"/>
            <a:ext cx="1060424" cy="1066032"/>
            <a:chOff x="2162177" y="2444750"/>
            <a:chExt cx="600075" cy="603250"/>
          </a:xfrm>
        </p:grpSpPr>
        <p:sp>
          <p:nvSpPr>
            <p:cNvPr id="11" name="Oval 10"/>
            <p:cNvSpPr>
              <a:spLocks noChangeArrowheads="1"/>
            </p:cNvSpPr>
            <p:nvPr/>
          </p:nvSpPr>
          <p:spPr bwMode="auto">
            <a:xfrm>
              <a:off x="2162177" y="2444750"/>
              <a:ext cx="600075" cy="603250"/>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9" name="Group 68"/>
            <p:cNvGrpSpPr/>
            <p:nvPr/>
          </p:nvGrpSpPr>
          <p:grpSpPr>
            <a:xfrm>
              <a:off x="2301877" y="2559050"/>
              <a:ext cx="323850" cy="374650"/>
              <a:chOff x="6408738" y="2206625"/>
              <a:chExt cx="323850" cy="374650"/>
            </a:xfrm>
          </p:grpSpPr>
          <p:sp>
            <p:nvSpPr>
              <p:cNvPr id="58" name="Freeform 57"/>
              <p:cNvSpPr>
                <a:spLocks noEditPoints="1"/>
              </p:cNvSpPr>
              <p:nvPr/>
            </p:nvSpPr>
            <p:spPr bwMode="auto">
              <a:xfrm>
                <a:off x="6494463" y="2371725"/>
                <a:ext cx="41275" cy="38100"/>
              </a:xfrm>
              <a:custGeom>
                <a:avLst/>
                <a:gdLst>
                  <a:gd name="T0" fmla="*/ 17 w 24"/>
                  <a:gd name="T1" fmla="*/ 4 h 23"/>
                  <a:gd name="T2" fmla="*/ 16 w 24"/>
                  <a:gd name="T3" fmla="*/ 2 h 23"/>
                  <a:gd name="T4" fmla="*/ 10 w 24"/>
                  <a:gd name="T5" fmla="*/ 0 h 23"/>
                  <a:gd name="T6" fmla="*/ 2 w 24"/>
                  <a:gd name="T7" fmla="*/ 5 h 23"/>
                  <a:gd name="T8" fmla="*/ 6 w 24"/>
                  <a:gd name="T9" fmla="*/ 21 h 23"/>
                  <a:gd name="T10" fmla="*/ 13 w 24"/>
                  <a:gd name="T11" fmla="*/ 23 h 23"/>
                  <a:gd name="T12" fmla="*/ 13 w 24"/>
                  <a:gd name="T13" fmla="*/ 23 h 23"/>
                  <a:gd name="T14" fmla="*/ 24 w 24"/>
                  <a:gd name="T15" fmla="*/ 19 h 23"/>
                  <a:gd name="T16" fmla="*/ 23 w 24"/>
                  <a:gd name="T17" fmla="*/ 16 h 23"/>
                  <a:gd name="T18" fmla="*/ 17 w 24"/>
                  <a:gd name="T19" fmla="*/ 4 h 23"/>
                  <a:gd name="T20" fmla="*/ 13 w 24"/>
                  <a:gd name="T21" fmla="*/ 19 h 23"/>
                  <a:gd name="T22" fmla="*/ 13 w 24"/>
                  <a:gd name="T23" fmla="*/ 19 h 23"/>
                  <a:gd name="T24" fmla="*/ 9 w 24"/>
                  <a:gd name="T25" fmla="*/ 18 h 23"/>
                  <a:gd name="T26" fmla="*/ 6 w 24"/>
                  <a:gd name="T27" fmla="*/ 7 h 23"/>
                  <a:gd name="T28" fmla="*/ 10 w 24"/>
                  <a:gd name="T29" fmla="*/ 5 h 23"/>
                  <a:gd name="T30" fmla="*/ 13 w 24"/>
                  <a:gd name="T31" fmla="*/ 6 h 23"/>
                  <a:gd name="T32" fmla="*/ 19 w 24"/>
                  <a:gd name="T33" fmla="*/ 18 h 23"/>
                  <a:gd name="T34" fmla="*/ 13 w 24"/>
                  <a:gd name="T35"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3">
                    <a:moveTo>
                      <a:pt x="17" y="4"/>
                    </a:moveTo>
                    <a:cubicBezTo>
                      <a:pt x="17" y="3"/>
                      <a:pt x="17" y="3"/>
                      <a:pt x="16" y="2"/>
                    </a:cubicBezTo>
                    <a:cubicBezTo>
                      <a:pt x="14" y="1"/>
                      <a:pt x="12" y="0"/>
                      <a:pt x="10" y="0"/>
                    </a:cubicBezTo>
                    <a:cubicBezTo>
                      <a:pt x="6" y="0"/>
                      <a:pt x="3" y="2"/>
                      <a:pt x="2" y="5"/>
                    </a:cubicBezTo>
                    <a:cubicBezTo>
                      <a:pt x="0" y="9"/>
                      <a:pt x="0" y="18"/>
                      <a:pt x="6" y="21"/>
                    </a:cubicBezTo>
                    <a:cubicBezTo>
                      <a:pt x="8" y="23"/>
                      <a:pt x="11" y="23"/>
                      <a:pt x="13" y="23"/>
                    </a:cubicBezTo>
                    <a:cubicBezTo>
                      <a:pt x="13" y="23"/>
                      <a:pt x="13" y="23"/>
                      <a:pt x="13" y="23"/>
                    </a:cubicBezTo>
                    <a:cubicBezTo>
                      <a:pt x="18" y="23"/>
                      <a:pt x="23" y="22"/>
                      <a:pt x="24" y="19"/>
                    </a:cubicBezTo>
                    <a:cubicBezTo>
                      <a:pt x="24" y="18"/>
                      <a:pt x="24" y="17"/>
                      <a:pt x="23" y="16"/>
                    </a:cubicBezTo>
                    <a:cubicBezTo>
                      <a:pt x="21" y="13"/>
                      <a:pt x="19" y="11"/>
                      <a:pt x="17" y="4"/>
                    </a:cubicBezTo>
                    <a:close/>
                    <a:moveTo>
                      <a:pt x="13" y="19"/>
                    </a:moveTo>
                    <a:cubicBezTo>
                      <a:pt x="13" y="19"/>
                      <a:pt x="13" y="19"/>
                      <a:pt x="13" y="19"/>
                    </a:cubicBezTo>
                    <a:cubicBezTo>
                      <a:pt x="12" y="19"/>
                      <a:pt x="10" y="19"/>
                      <a:pt x="9" y="18"/>
                    </a:cubicBezTo>
                    <a:cubicBezTo>
                      <a:pt x="5" y="15"/>
                      <a:pt x="5" y="9"/>
                      <a:pt x="6" y="7"/>
                    </a:cubicBezTo>
                    <a:cubicBezTo>
                      <a:pt x="6" y="6"/>
                      <a:pt x="8" y="5"/>
                      <a:pt x="10" y="5"/>
                    </a:cubicBezTo>
                    <a:cubicBezTo>
                      <a:pt x="11" y="5"/>
                      <a:pt x="12" y="5"/>
                      <a:pt x="13" y="6"/>
                    </a:cubicBezTo>
                    <a:cubicBezTo>
                      <a:pt x="14" y="11"/>
                      <a:pt x="16" y="15"/>
                      <a:pt x="19" y="18"/>
                    </a:cubicBezTo>
                    <a:cubicBezTo>
                      <a:pt x="17" y="18"/>
                      <a:pt x="16" y="19"/>
                      <a:pt x="13" y="1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58"/>
              <p:cNvSpPr>
                <a:spLocks noEditPoints="1"/>
              </p:cNvSpPr>
              <p:nvPr/>
            </p:nvSpPr>
            <p:spPr bwMode="auto">
              <a:xfrm>
                <a:off x="6604000" y="2371725"/>
                <a:ext cx="39688" cy="38100"/>
              </a:xfrm>
              <a:custGeom>
                <a:avLst/>
                <a:gdLst>
                  <a:gd name="T0" fmla="*/ 14 w 24"/>
                  <a:gd name="T1" fmla="*/ 0 h 23"/>
                  <a:gd name="T2" fmla="*/ 8 w 24"/>
                  <a:gd name="T3" fmla="*/ 2 h 23"/>
                  <a:gd name="T4" fmla="*/ 7 w 24"/>
                  <a:gd name="T5" fmla="*/ 4 h 23"/>
                  <a:gd name="T6" fmla="*/ 1 w 24"/>
                  <a:gd name="T7" fmla="*/ 16 h 23"/>
                  <a:gd name="T8" fmla="*/ 0 w 24"/>
                  <a:gd name="T9" fmla="*/ 19 h 23"/>
                  <a:gd name="T10" fmla="*/ 11 w 24"/>
                  <a:gd name="T11" fmla="*/ 23 h 23"/>
                  <a:gd name="T12" fmla="*/ 18 w 24"/>
                  <a:gd name="T13" fmla="*/ 21 h 23"/>
                  <a:gd name="T14" fmla="*/ 22 w 24"/>
                  <a:gd name="T15" fmla="*/ 5 h 23"/>
                  <a:gd name="T16" fmla="*/ 14 w 24"/>
                  <a:gd name="T17" fmla="*/ 0 h 23"/>
                  <a:gd name="T18" fmla="*/ 16 w 24"/>
                  <a:gd name="T19" fmla="*/ 18 h 23"/>
                  <a:gd name="T20" fmla="*/ 11 w 24"/>
                  <a:gd name="T21" fmla="*/ 19 h 23"/>
                  <a:gd name="T22" fmla="*/ 6 w 24"/>
                  <a:gd name="T23" fmla="*/ 18 h 23"/>
                  <a:gd name="T24" fmla="*/ 11 w 24"/>
                  <a:gd name="T25" fmla="*/ 6 h 23"/>
                  <a:gd name="T26" fmla="*/ 14 w 24"/>
                  <a:gd name="T27" fmla="*/ 5 h 23"/>
                  <a:gd name="T28" fmla="*/ 18 w 24"/>
                  <a:gd name="T29" fmla="*/ 7 h 23"/>
                  <a:gd name="T30" fmla="*/ 16 w 24"/>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4" y="0"/>
                    </a:moveTo>
                    <a:cubicBezTo>
                      <a:pt x="12" y="0"/>
                      <a:pt x="10" y="1"/>
                      <a:pt x="8" y="2"/>
                    </a:cubicBezTo>
                    <a:cubicBezTo>
                      <a:pt x="7" y="3"/>
                      <a:pt x="7" y="3"/>
                      <a:pt x="7" y="4"/>
                    </a:cubicBezTo>
                    <a:cubicBezTo>
                      <a:pt x="5" y="11"/>
                      <a:pt x="3" y="13"/>
                      <a:pt x="1" y="16"/>
                    </a:cubicBezTo>
                    <a:cubicBezTo>
                      <a:pt x="0" y="17"/>
                      <a:pt x="0" y="18"/>
                      <a:pt x="0" y="19"/>
                    </a:cubicBezTo>
                    <a:cubicBezTo>
                      <a:pt x="1" y="22"/>
                      <a:pt x="7" y="23"/>
                      <a:pt x="11" y="23"/>
                    </a:cubicBezTo>
                    <a:cubicBezTo>
                      <a:pt x="14" y="23"/>
                      <a:pt x="16" y="23"/>
                      <a:pt x="18" y="21"/>
                    </a:cubicBezTo>
                    <a:cubicBezTo>
                      <a:pt x="24" y="18"/>
                      <a:pt x="24" y="9"/>
                      <a:pt x="22" y="5"/>
                    </a:cubicBezTo>
                    <a:cubicBezTo>
                      <a:pt x="21" y="2"/>
                      <a:pt x="18" y="0"/>
                      <a:pt x="14" y="0"/>
                    </a:cubicBezTo>
                    <a:close/>
                    <a:moveTo>
                      <a:pt x="16" y="18"/>
                    </a:moveTo>
                    <a:cubicBezTo>
                      <a:pt x="14" y="19"/>
                      <a:pt x="12" y="19"/>
                      <a:pt x="11" y="19"/>
                    </a:cubicBezTo>
                    <a:cubicBezTo>
                      <a:pt x="9" y="19"/>
                      <a:pt x="7" y="18"/>
                      <a:pt x="6" y="18"/>
                    </a:cubicBezTo>
                    <a:cubicBezTo>
                      <a:pt x="8" y="15"/>
                      <a:pt x="10" y="11"/>
                      <a:pt x="11" y="6"/>
                    </a:cubicBezTo>
                    <a:cubicBezTo>
                      <a:pt x="12" y="5"/>
                      <a:pt x="13" y="5"/>
                      <a:pt x="14" y="5"/>
                    </a:cubicBezTo>
                    <a:cubicBezTo>
                      <a:pt x="16" y="5"/>
                      <a:pt x="18" y="6"/>
                      <a:pt x="18" y="7"/>
                    </a:cubicBezTo>
                    <a:cubicBezTo>
                      <a:pt x="19" y="9"/>
                      <a:pt x="19" y="15"/>
                      <a:pt x="16" y="1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59"/>
              <p:cNvSpPr>
                <a:spLocks noEditPoints="1"/>
              </p:cNvSpPr>
              <p:nvPr/>
            </p:nvSpPr>
            <p:spPr bwMode="auto">
              <a:xfrm>
                <a:off x="6408738" y="2206625"/>
                <a:ext cx="323850" cy="374650"/>
              </a:xfrm>
              <a:custGeom>
                <a:avLst/>
                <a:gdLst>
                  <a:gd name="T0" fmla="*/ 145 w 191"/>
                  <a:gd name="T1" fmla="*/ 74 h 221"/>
                  <a:gd name="T2" fmla="*/ 174 w 191"/>
                  <a:gd name="T3" fmla="*/ 10 h 221"/>
                  <a:gd name="T4" fmla="*/ 161 w 191"/>
                  <a:gd name="T5" fmla="*/ 62 h 221"/>
                  <a:gd name="T6" fmla="*/ 164 w 191"/>
                  <a:gd name="T7" fmla="*/ 63 h 221"/>
                  <a:gd name="T8" fmla="*/ 173 w 191"/>
                  <a:gd name="T9" fmla="*/ 1 h 221"/>
                  <a:gd name="T10" fmla="*/ 115 w 191"/>
                  <a:gd name="T11" fmla="*/ 44 h 221"/>
                  <a:gd name="T12" fmla="*/ 95 w 191"/>
                  <a:gd name="T13" fmla="*/ 42 h 221"/>
                  <a:gd name="T14" fmla="*/ 76 w 191"/>
                  <a:gd name="T15" fmla="*/ 44 h 221"/>
                  <a:gd name="T16" fmla="*/ 17 w 191"/>
                  <a:gd name="T17" fmla="*/ 1 h 221"/>
                  <a:gd name="T18" fmla="*/ 26 w 191"/>
                  <a:gd name="T19" fmla="*/ 63 h 221"/>
                  <a:gd name="T20" fmla="*/ 29 w 191"/>
                  <a:gd name="T21" fmla="*/ 62 h 221"/>
                  <a:gd name="T22" fmla="*/ 16 w 191"/>
                  <a:gd name="T23" fmla="*/ 10 h 221"/>
                  <a:gd name="T24" fmla="*/ 63 w 191"/>
                  <a:gd name="T25" fmla="*/ 49 h 221"/>
                  <a:gd name="T26" fmla="*/ 42 w 191"/>
                  <a:gd name="T27" fmla="*/ 75 h 221"/>
                  <a:gd name="T28" fmla="*/ 1 w 191"/>
                  <a:gd name="T29" fmla="*/ 112 h 221"/>
                  <a:gd name="T30" fmla="*/ 8 w 191"/>
                  <a:gd name="T31" fmla="*/ 111 h 221"/>
                  <a:gd name="T32" fmla="*/ 37 w 191"/>
                  <a:gd name="T33" fmla="*/ 131 h 221"/>
                  <a:gd name="T34" fmla="*/ 68 w 191"/>
                  <a:gd name="T35" fmla="*/ 175 h 221"/>
                  <a:gd name="T36" fmla="*/ 58 w 191"/>
                  <a:gd name="T37" fmla="*/ 200 h 221"/>
                  <a:gd name="T38" fmla="*/ 112 w 191"/>
                  <a:gd name="T39" fmla="*/ 221 h 221"/>
                  <a:gd name="T40" fmla="*/ 132 w 191"/>
                  <a:gd name="T41" fmla="*/ 197 h 221"/>
                  <a:gd name="T42" fmla="*/ 144 w 191"/>
                  <a:gd name="T43" fmla="*/ 140 h 221"/>
                  <a:gd name="T44" fmla="*/ 154 w 191"/>
                  <a:gd name="T45" fmla="*/ 101 h 221"/>
                  <a:gd name="T46" fmla="*/ 187 w 191"/>
                  <a:gd name="T47" fmla="*/ 112 h 221"/>
                  <a:gd name="T48" fmla="*/ 190 w 191"/>
                  <a:gd name="T49" fmla="*/ 110 h 221"/>
                  <a:gd name="T50" fmla="*/ 128 w 191"/>
                  <a:gd name="T51" fmla="*/ 197 h 221"/>
                  <a:gd name="T52" fmla="*/ 112 w 191"/>
                  <a:gd name="T53" fmla="*/ 216 h 221"/>
                  <a:gd name="T54" fmla="*/ 63 w 191"/>
                  <a:gd name="T55" fmla="*/ 200 h 221"/>
                  <a:gd name="T56" fmla="*/ 71 w 191"/>
                  <a:gd name="T57" fmla="*/ 179 h 221"/>
                  <a:gd name="T58" fmla="*/ 73 w 191"/>
                  <a:gd name="T59" fmla="*/ 177 h 221"/>
                  <a:gd name="T60" fmla="*/ 104 w 191"/>
                  <a:gd name="T61" fmla="*/ 173 h 221"/>
                  <a:gd name="T62" fmla="*/ 184 w 191"/>
                  <a:gd name="T63" fmla="*/ 106 h 221"/>
                  <a:gd name="T64" fmla="*/ 149 w 191"/>
                  <a:gd name="T65" fmla="*/ 91 h 221"/>
                  <a:gd name="T66" fmla="*/ 149 w 191"/>
                  <a:gd name="T67" fmla="*/ 128 h 221"/>
                  <a:gd name="T68" fmla="*/ 119 w 191"/>
                  <a:gd name="T69" fmla="*/ 173 h 221"/>
                  <a:gd name="T70" fmla="*/ 86 w 191"/>
                  <a:gd name="T71" fmla="*/ 168 h 221"/>
                  <a:gd name="T72" fmla="*/ 50 w 191"/>
                  <a:gd name="T73" fmla="*/ 138 h 221"/>
                  <a:gd name="T74" fmla="*/ 43 w 191"/>
                  <a:gd name="T75" fmla="*/ 94 h 221"/>
                  <a:gd name="T76" fmla="*/ 38 w 191"/>
                  <a:gd name="T77" fmla="*/ 93 h 221"/>
                  <a:gd name="T78" fmla="*/ 6 w 191"/>
                  <a:gd name="T79" fmla="*/ 107 h 221"/>
                  <a:gd name="T80" fmla="*/ 47 w 191"/>
                  <a:gd name="T81" fmla="*/ 78 h 221"/>
                  <a:gd name="T82" fmla="*/ 95 w 191"/>
                  <a:gd name="T83" fmla="*/ 47 h 221"/>
                  <a:gd name="T84" fmla="*/ 143 w 191"/>
                  <a:gd name="T85" fmla="*/ 78 h 221"/>
                  <a:gd name="T86" fmla="*/ 185 w 191"/>
                  <a:gd name="T87"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221">
                    <a:moveTo>
                      <a:pt x="149" y="75"/>
                    </a:moveTo>
                    <a:cubicBezTo>
                      <a:pt x="147" y="74"/>
                      <a:pt x="146" y="74"/>
                      <a:pt x="145" y="74"/>
                    </a:cubicBezTo>
                    <a:cubicBezTo>
                      <a:pt x="141" y="61"/>
                      <a:pt x="135" y="54"/>
                      <a:pt x="127" y="49"/>
                    </a:cubicBezTo>
                    <a:cubicBezTo>
                      <a:pt x="154" y="47"/>
                      <a:pt x="169" y="29"/>
                      <a:pt x="174" y="10"/>
                    </a:cubicBezTo>
                    <a:cubicBezTo>
                      <a:pt x="184" y="34"/>
                      <a:pt x="175" y="52"/>
                      <a:pt x="162" y="59"/>
                    </a:cubicBezTo>
                    <a:cubicBezTo>
                      <a:pt x="161" y="60"/>
                      <a:pt x="160" y="61"/>
                      <a:pt x="161" y="62"/>
                    </a:cubicBezTo>
                    <a:cubicBezTo>
                      <a:pt x="161" y="63"/>
                      <a:pt x="162" y="64"/>
                      <a:pt x="163" y="64"/>
                    </a:cubicBezTo>
                    <a:cubicBezTo>
                      <a:pt x="163" y="64"/>
                      <a:pt x="164" y="63"/>
                      <a:pt x="164" y="63"/>
                    </a:cubicBezTo>
                    <a:cubicBezTo>
                      <a:pt x="180" y="54"/>
                      <a:pt x="191" y="31"/>
                      <a:pt x="176" y="2"/>
                    </a:cubicBezTo>
                    <a:cubicBezTo>
                      <a:pt x="175" y="1"/>
                      <a:pt x="174" y="0"/>
                      <a:pt x="173" y="1"/>
                    </a:cubicBezTo>
                    <a:cubicBezTo>
                      <a:pt x="172" y="1"/>
                      <a:pt x="172" y="1"/>
                      <a:pt x="171" y="2"/>
                    </a:cubicBezTo>
                    <a:cubicBezTo>
                      <a:pt x="170" y="10"/>
                      <a:pt x="161" y="49"/>
                      <a:pt x="115" y="44"/>
                    </a:cubicBezTo>
                    <a:cubicBezTo>
                      <a:pt x="115" y="44"/>
                      <a:pt x="115" y="44"/>
                      <a:pt x="115" y="44"/>
                    </a:cubicBezTo>
                    <a:cubicBezTo>
                      <a:pt x="109" y="43"/>
                      <a:pt x="102" y="42"/>
                      <a:pt x="95" y="42"/>
                    </a:cubicBezTo>
                    <a:cubicBezTo>
                      <a:pt x="88" y="42"/>
                      <a:pt x="81" y="43"/>
                      <a:pt x="76" y="44"/>
                    </a:cubicBezTo>
                    <a:cubicBezTo>
                      <a:pt x="76" y="44"/>
                      <a:pt x="76" y="44"/>
                      <a:pt x="76" y="44"/>
                    </a:cubicBezTo>
                    <a:cubicBezTo>
                      <a:pt x="29" y="49"/>
                      <a:pt x="20" y="10"/>
                      <a:pt x="19" y="2"/>
                    </a:cubicBezTo>
                    <a:cubicBezTo>
                      <a:pt x="19" y="1"/>
                      <a:pt x="18" y="1"/>
                      <a:pt x="17" y="1"/>
                    </a:cubicBezTo>
                    <a:cubicBezTo>
                      <a:pt x="16" y="0"/>
                      <a:pt x="15" y="1"/>
                      <a:pt x="15" y="2"/>
                    </a:cubicBezTo>
                    <a:cubicBezTo>
                      <a:pt x="0" y="31"/>
                      <a:pt x="10" y="54"/>
                      <a:pt x="26" y="63"/>
                    </a:cubicBezTo>
                    <a:cubicBezTo>
                      <a:pt x="27" y="63"/>
                      <a:pt x="27" y="64"/>
                      <a:pt x="27" y="64"/>
                    </a:cubicBezTo>
                    <a:cubicBezTo>
                      <a:pt x="28" y="64"/>
                      <a:pt x="29" y="63"/>
                      <a:pt x="29" y="62"/>
                    </a:cubicBezTo>
                    <a:cubicBezTo>
                      <a:pt x="30" y="61"/>
                      <a:pt x="30" y="60"/>
                      <a:pt x="28" y="59"/>
                    </a:cubicBezTo>
                    <a:cubicBezTo>
                      <a:pt x="15" y="52"/>
                      <a:pt x="7" y="34"/>
                      <a:pt x="16" y="10"/>
                    </a:cubicBezTo>
                    <a:cubicBezTo>
                      <a:pt x="18" y="17"/>
                      <a:pt x="22" y="27"/>
                      <a:pt x="30" y="35"/>
                    </a:cubicBezTo>
                    <a:cubicBezTo>
                      <a:pt x="39" y="43"/>
                      <a:pt x="50" y="48"/>
                      <a:pt x="63" y="49"/>
                    </a:cubicBezTo>
                    <a:cubicBezTo>
                      <a:pt x="55" y="54"/>
                      <a:pt x="50" y="61"/>
                      <a:pt x="45" y="74"/>
                    </a:cubicBezTo>
                    <a:cubicBezTo>
                      <a:pt x="44" y="74"/>
                      <a:pt x="43" y="74"/>
                      <a:pt x="42" y="75"/>
                    </a:cubicBezTo>
                    <a:cubicBezTo>
                      <a:pt x="24" y="77"/>
                      <a:pt x="3" y="80"/>
                      <a:pt x="1" y="110"/>
                    </a:cubicBezTo>
                    <a:cubicBezTo>
                      <a:pt x="1" y="111"/>
                      <a:pt x="1" y="111"/>
                      <a:pt x="1" y="112"/>
                    </a:cubicBezTo>
                    <a:cubicBezTo>
                      <a:pt x="2" y="112"/>
                      <a:pt x="3" y="112"/>
                      <a:pt x="4" y="112"/>
                    </a:cubicBezTo>
                    <a:cubicBezTo>
                      <a:pt x="8" y="111"/>
                      <a:pt x="8" y="111"/>
                      <a:pt x="8" y="111"/>
                    </a:cubicBezTo>
                    <a:cubicBezTo>
                      <a:pt x="21" y="107"/>
                      <a:pt x="30" y="104"/>
                      <a:pt x="36" y="101"/>
                    </a:cubicBezTo>
                    <a:cubicBezTo>
                      <a:pt x="33" y="113"/>
                      <a:pt x="32" y="122"/>
                      <a:pt x="37" y="131"/>
                    </a:cubicBezTo>
                    <a:cubicBezTo>
                      <a:pt x="39" y="134"/>
                      <a:pt x="43" y="138"/>
                      <a:pt x="47" y="142"/>
                    </a:cubicBezTo>
                    <a:cubicBezTo>
                      <a:pt x="56" y="150"/>
                      <a:pt x="66" y="161"/>
                      <a:pt x="68" y="175"/>
                    </a:cubicBezTo>
                    <a:cubicBezTo>
                      <a:pt x="62" y="180"/>
                      <a:pt x="58" y="188"/>
                      <a:pt x="58" y="197"/>
                    </a:cubicBezTo>
                    <a:cubicBezTo>
                      <a:pt x="58" y="200"/>
                      <a:pt x="58" y="200"/>
                      <a:pt x="58" y="200"/>
                    </a:cubicBezTo>
                    <a:cubicBezTo>
                      <a:pt x="58" y="211"/>
                      <a:pt x="67" y="221"/>
                      <a:pt x="79" y="221"/>
                    </a:cubicBezTo>
                    <a:cubicBezTo>
                      <a:pt x="112" y="221"/>
                      <a:pt x="112" y="221"/>
                      <a:pt x="112" y="221"/>
                    </a:cubicBezTo>
                    <a:cubicBezTo>
                      <a:pt x="123" y="221"/>
                      <a:pt x="132" y="211"/>
                      <a:pt x="132" y="200"/>
                    </a:cubicBezTo>
                    <a:cubicBezTo>
                      <a:pt x="132" y="197"/>
                      <a:pt x="132" y="197"/>
                      <a:pt x="132" y="197"/>
                    </a:cubicBezTo>
                    <a:cubicBezTo>
                      <a:pt x="132" y="189"/>
                      <a:pt x="129" y="181"/>
                      <a:pt x="124" y="176"/>
                    </a:cubicBezTo>
                    <a:cubicBezTo>
                      <a:pt x="125" y="157"/>
                      <a:pt x="136" y="148"/>
                      <a:pt x="144" y="140"/>
                    </a:cubicBezTo>
                    <a:cubicBezTo>
                      <a:pt x="148" y="137"/>
                      <a:pt x="151" y="134"/>
                      <a:pt x="153" y="131"/>
                    </a:cubicBezTo>
                    <a:cubicBezTo>
                      <a:pt x="158" y="122"/>
                      <a:pt x="157" y="113"/>
                      <a:pt x="154" y="101"/>
                    </a:cubicBezTo>
                    <a:cubicBezTo>
                      <a:pt x="160" y="104"/>
                      <a:pt x="170" y="107"/>
                      <a:pt x="182" y="111"/>
                    </a:cubicBezTo>
                    <a:cubicBezTo>
                      <a:pt x="187" y="112"/>
                      <a:pt x="187" y="112"/>
                      <a:pt x="187" y="112"/>
                    </a:cubicBezTo>
                    <a:cubicBezTo>
                      <a:pt x="187" y="112"/>
                      <a:pt x="188" y="112"/>
                      <a:pt x="189" y="112"/>
                    </a:cubicBezTo>
                    <a:cubicBezTo>
                      <a:pt x="189" y="111"/>
                      <a:pt x="190" y="111"/>
                      <a:pt x="190" y="110"/>
                    </a:cubicBezTo>
                    <a:cubicBezTo>
                      <a:pt x="187" y="80"/>
                      <a:pt x="166" y="77"/>
                      <a:pt x="149" y="75"/>
                    </a:cubicBezTo>
                    <a:close/>
                    <a:moveTo>
                      <a:pt x="128" y="197"/>
                    </a:moveTo>
                    <a:cubicBezTo>
                      <a:pt x="128" y="200"/>
                      <a:pt x="128" y="200"/>
                      <a:pt x="128" y="200"/>
                    </a:cubicBezTo>
                    <a:cubicBezTo>
                      <a:pt x="128" y="209"/>
                      <a:pt x="120" y="216"/>
                      <a:pt x="112" y="216"/>
                    </a:cubicBezTo>
                    <a:cubicBezTo>
                      <a:pt x="79" y="216"/>
                      <a:pt x="79" y="216"/>
                      <a:pt x="79" y="216"/>
                    </a:cubicBezTo>
                    <a:cubicBezTo>
                      <a:pt x="70" y="216"/>
                      <a:pt x="63" y="209"/>
                      <a:pt x="63" y="200"/>
                    </a:cubicBezTo>
                    <a:cubicBezTo>
                      <a:pt x="63" y="197"/>
                      <a:pt x="63" y="197"/>
                      <a:pt x="63" y="197"/>
                    </a:cubicBezTo>
                    <a:cubicBezTo>
                      <a:pt x="63" y="189"/>
                      <a:pt x="66" y="183"/>
                      <a:pt x="71" y="179"/>
                    </a:cubicBezTo>
                    <a:cubicBezTo>
                      <a:pt x="71" y="179"/>
                      <a:pt x="71" y="179"/>
                      <a:pt x="71" y="179"/>
                    </a:cubicBezTo>
                    <a:cubicBezTo>
                      <a:pt x="72" y="179"/>
                      <a:pt x="73" y="178"/>
                      <a:pt x="73" y="177"/>
                    </a:cubicBezTo>
                    <a:cubicBezTo>
                      <a:pt x="77" y="174"/>
                      <a:pt x="81" y="173"/>
                      <a:pt x="86" y="173"/>
                    </a:cubicBezTo>
                    <a:cubicBezTo>
                      <a:pt x="104" y="173"/>
                      <a:pt x="104" y="173"/>
                      <a:pt x="104" y="173"/>
                    </a:cubicBezTo>
                    <a:cubicBezTo>
                      <a:pt x="117" y="173"/>
                      <a:pt x="128" y="184"/>
                      <a:pt x="128" y="197"/>
                    </a:cubicBezTo>
                    <a:close/>
                    <a:moveTo>
                      <a:pt x="184" y="106"/>
                    </a:moveTo>
                    <a:cubicBezTo>
                      <a:pt x="169" y="102"/>
                      <a:pt x="153" y="97"/>
                      <a:pt x="152" y="93"/>
                    </a:cubicBezTo>
                    <a:cubicBezTo>
                      <a:pt x="152" y="91"/>
                      <a:pt x="151" y="91"/>
                      <a:pt x="149" y="91"/>
                    </a:cubicBezTo>
                    <a:cubicBezTo>
                      <a:pt x="148" y="91"/>
                      <a:pt x="147" y="93"/>
                      <a:pt x="148" y="94"/>
                    </a:cubicBezTo>
                    <a:cubicBezTo>
                      <a:pt x="152" y="110"/>
                      <a:pt x="154" y="120"/>
                      <a:pt x="149" y="128"/>
                    </a:cubicBezTo>
                    <a:cubicBezTo>
                      <a:pt x="148" y="131"/>
                      <a:pt x="145" y="134"/>
                      <a:pt x="141" y="137"/>
                    </a:cubicBezTo>
                    <a:cubicBezTo>
                      <a:pt x="133" y="144"/>
                      <a:pt x="122" y="154"/>
                      <a:pt x="119" y="173"/>
                    </a:cubicBezTo>
                    <a:cubicBezTo>
                      <a:pt x="115" y="170"/>
                      <a:pt x="110" y="168"/>
                      <a:pt x="104" y="168"/>
                    </a:cubicBezTo>
                    <a:cubicBezTo>
                      <a:pt x="86" y="168"/>
                      <a:pt x="86" y="168"/>
                      <a:pt x="86" y="168"/>
                    </a:cubicBezTo>
                    <a:cubicBezTo>
                      <a:pt x="81" y="168"/>
                      <a:pt x="77" y="170"/>
                      <a:pt x="72" y="172"/>
                    </a:cubicBezTo>
                    <a:cubicBezTo>
                      <a:pt x="70" y="157"/>
                      <a:pt x="58" y="146"/>
                      <a:pt x="50" y="138"/>
                    </a:cubicBezTo>
                    <a:cubicBezTo>
                      <a:pt x="46" y="134"/>
                      <a:pt x="43" y="131"/>
                      <a:pt x="41" y="128"/>
                    </a:cubicBezTo>
                    <a:cubicBezTo>
                      <a:pt x="36" y="120"/>
                      <a:pt x="39" y="110"/>
                      <a:pt x="43" y="94"/>
                    </a:cubicBezTo>
                    <a:cubicBezTo>
                      <a:pt x="43" y="93"/>
                      <a:pt x="42" y="91"/>
                      <a:pt x="41" y="91"/>
                    </a:cubicBezTo>
                    <a:cubicBezTo>
                      <a:pt x="40" y="91"/>
                      <a:pt x="38" y="91"/>
                      <a:pt x="38" y="93"/>
                    </a:cubicBezTo>
                    <a:cubicBezTo>
                      <a:pt x="37" y="97"/>
                      <a:pt x="21" y="102"/>
                      <a:pt x="7" y="106"/>
                    </a:cubicBezTo>
                    <a:cubicBezTo>
                      <a:pt x="6" y="107"/>
                      <a:pt x="6" y="107"/>
                      <a:pt x="6" y="107"/>
                    </a:cubicBezTo>
                    <a:cubicBezTo>
                      <a:pt x="9" y="84"/>
                      <a:pt x="26" y="82"/>
                      <a:pt x="42" y="79"/>
                    </a:cubicBezTo>
                    <a:cubicBezTo>
                      <a:pt x="44" y="79"/>
                      <a:pt x="46" y="79"/>
                      <a:pt x="47" y="78"/>
                    </a:cubicBezTo>
                    <a:cubicBezTo>
                      <a:pt x="48" y="78"/>
                      <a:pt x="49" y="78"/>
                      <a:pt x="49" y="77"/>
                    </a:cubicBezTo>
                    <a:cubicBezTo>
                      <a:pt x="57" y="52"/>
                      <a:pt x="72" y="47"/>
                      <a:pt x="95" y="47"/>
                    </a:cubicBezTo>
                    <a:cubicBezTo>
                      <a:pt x="119" y="47"/>
                      <a:pt x="133" y="52"/>
                      <a:pt x="141" y="77"/>
                    </a:cubicBezTo>
                    <a:cubicBezTo>
                      <a:pt x="141" y="78"/>
                      <a:pt x="142" y="78"/>
                      <a:pt x="143" y="78"/>
                    </a:cubicBezTo>
                    <a:cubicBezTo>
                      <a:pt x="145" y="79"/>
                      <a:pt x="146" y="79"/>
                      <a:pt x="148" y="79"/>
                    </a:cubicBezTo>
                    <a:cubicBezTo>
                      <a:pt x="164" y="82"/>
                      <a:pt x="181" y="84"/>
                      <a:pt x="185" y="107"/>
                    </a:cubicBezTo>
                    <a:lnTo>
                      <a:pt x="184" y="1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60"/>
              <p:cNvSpPr>
                <a:spLocks noEditPoints="1"/>
              </p:cNvSpPr>
              <p:nvPr/>
            </p:nvSpPr>
            <p:spPr bwMode="auto">
              <a:xfrm>
                <a:off x="6534150" y="2519363"/>
                <a:ext cx="31750"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61"/>
              <p:cNvSpPr>
                <a:spLocks noEditPoints="1"/>
              </p:cNvSpPr>
              <p:nvPr/>
            </p:nvSpPr>
            <p:spPr bwMode="auto">
              <a:xfrm>
                <a:off x="6572250" y="2519363"/>
                <a:ext cx="33338"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5" name="Straight Connector 74"/>
          <p:cNvCxnSpPr/>
          <p:nvPr/>
        </p:nvCxnSpPr>
        <p:spPr>
          <a:xfrm>
            <a:off x="1985269" y="3531612"/>
            <a:ext cx="794683"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40376" y="3531612"/>
            <a:ext cx="79468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95483" y="3531612"/>
            <a:ext cx="794339"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553051" y="3531612"/>
            <a:ext cx="794339"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407813" y="3531612"/>
            <a:ext cx="793995"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1267841" y="3528608"/>
            <a:ext cx="922041" cy="6008"/>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405877"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2014</a:t>
            </a:r>
          </a:p>
          <a:p>
            <a:pPr algn="ctr">
              <a:lnSpc>
                <a:spcPct val="95000"/>
              </a:lnSpc>
              <a:spcBef>
                <a:spcPts val="400"/>
              </a:spcBef>
              <a:spcAft>
                <a:spcPts val="400"/>
              </a:spcAft>
            </a:pPr>
            <a:r>
              <a:rPr lang="en-US" sz="1467" dirty="0"/>
              <a:t>Raised friends and family seed-round</a:t>
            </a:r>
          </a:p>
        </p:txBody>
      </p:sp>
      <p:sp>
        <p:nvSpPr>
          <p:cNvPr id="106" name="Rectangle 105"/>
          <p:cNvSpPr/>
          <p:nvPr/>
        </p:nvSpPr>
        <p:spPr>
          <a:xfrm>
            <a:off x="2263791"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a:t>Launched </a:t>
            </a:r>
            <a:r>
              <a:rPr lang="en-US" sz="1467" dirty="0">
                <a:hlinkClick r:id="rId2"/>
              </a:rPr>
              <a:t>You Exec</a:t>
            </a:r>
            <a:r>
              <a:rPr lang="en-US" sz="1467" dirty="0"/>
              <a:t> with </a:t>
            </a:r>
            <a:r>
              <a:rPr lang="en-US" sz="1467" dirty="0" err="1"/>
              <a:t>xxxx</a:t>
            </a:r>
            <a:r>
              <a:rPr lang="en-US" sz="1467" dirty="0"/>
              <a:t> subscribers</a:t>
            </a:r>
          </a:p>
          <a:p>
            <a:pPr algn="ctr">
              <a:lnSpc>
                <a:spcPct val="95000"/>
              </a:lnSpc>
              <a:spcBef>
                <a:spcPts val="400"/>
              </a:spcBef>
              <a:spcAft>
                <a:spcPts val="400"/>
              </a:spcAft>
            </a:pPr>
            <a:r>
              <a:rPr lang="en-US" sz="2133" dirty="0"/>
              <a:t>2014.5</a:t>
            </a:r>
            <a:endParaRPr lang="en-US" sz="1467" dirty="0"/>
          </a:p>
        </p:txBody>
      </p:sp>
      <p:sp>
        <p:nvSpPr>
          <p:cNvPr id="107" name="Rectangle 106"/>
          <p:cNvSpPr/>
          <p:nvPr/>
        </p:nvSpPr>
        <p:spPr>
          <a:xfrm>
            <a:off x="4093751" y="4249707"/>
            <a:ext cx="2092747" cy="1150187"/>
          </a:xfrm>
          <a:prstGeom prst="rect">
            <a:avLst/>
          </a:prstGeom>
        </p:spPr>
        <p:txBody>
          <a:bodyPr wrap="square">
            <a:spAutoFit/>
          </a:bodyPr>
          <a:lstStyle/>
          <a:p>
            <a:pPr algn="ctr">
              <a:lnSpc>
                <a:spcPct val="95000"/>
              </a:lnSpc>
              <a:spcBef>
                <a:spcPts val="400"/>
              </a:spcBef>
              <a:spcAft>
                <a:spcPts val="400"/>
              </a:spcAft>
            </a:pPr>
            <a:r>
              <a:rPr lang="en-US" sz="2133" dirty="0"/>
              <a:t>2015</a:t>
            </a:r>
          </a:p>
          <a:p>
            <a:pPr algn="ctr">
              <a:lnSpc>
                <a:spcPct val="95000"/>
              </a:lnSpc>
              <a:spcBef>
                <a:spcPts val="400"/>
              </a:spcBef>
              <a:spcAft>
                <a:spcPts val="400"/>
              </a:spcAft>
            </a:pPr>
            <a:r>
              <a:rPr lang="en-US" sz="1467" dirty="0"/>
              <a:t>Launched </a:t>
            </a:r>
            <a:r>
              <a:rPr lang="en-US" sz="1467" dirty="0">
                <a:hlinkClick r:id="rId3"/>
              </a:rPr>
              <a:t>Plus</a:t>
            </a:r>
            <a:r>
              <a:rPr lang="en-US" sz="1467" dirty="0"/>
              <a:t> subscription model for corporate accounts</a:t>
            </a:r>
          </a:p>
        </p:txBody>
      </p:sp>
      <p:sp>
        <p:nvSpPr>
          <p:cNvPr id="108" name="Rectangle 107"/>
          <p:cNvSpPr/>
          <p:nvPr/>
        </p:nvSpPr>
        <p:spPr>
          <a:xfrm>
            <a:off x="5969772"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a:t>Xxx </a:t>
            </a:r>
            <a:r>
              <a:rPr lang="en-US" sz="1467" dirty="0" err="1"/>
              <a:t>Xxxx</a:t>
            </a:r>
            <a:r>
              <a:rPr lang="en-US" sz="1467" dirty="0"/>
              <a:t> </a:t>
            </a:r>
            <a:r>
              <a:rPr lang="en-US" sz="1467" dirty="0" err="1"/>
              <a:t>xxxxxx</a:t>
            </a:r>
            <a:r>
              <a:rPr lang="en-US" sz="1467" dirty="0"/>
              <a:t> </a:t>
            </a:r>
            <a:r>
              <a:rPr lang="en-US" sz="1467" dirty="0" err="1"/>
              <a:t>xxxx</a:t>
            </a:r>
            <a:r>
              <a:rPr lang="en-US" sz="1467" dirty="0"/>
              <a:t> </a:t>
            </a:r>
            <a:r>
              <a:rPr lang="en-US" sz="1467" dirty="0" err="1"/>
              <a:t>xxxxxxxx</a:t>
            </a:r>
            <a:r>
              <a:rPr lang="en-US" sz="1467" dirty="0"/>
              <a:t> </a:t>
            </a:r>
            <a:r>
              <a:rPr lang="en-US" sz="1467" dirty="0" err="1"/>
              <a:t>xxxxxx</a:t>
            </a:r>
            <a:r>
              <a:rPr lang="en-US" sz="1467" dirty="0"/>
              <a:t> xxx </a:t>
            </a:r>
          </a:p>
          <a:p>
            <a:pPr algn="ctr">
              <a:lnSpc>
                <a:spcPct val="95000"/>
              </a:lnSpc>
              <a:spcBef>
                <a:spcPts val="400"/>
              </a:spcBef>
              <a:spcAft>
                <a:spcPts val="400"/>
              </a:spcAft>
            </a:pPr>
            <a:r>
              <a:rPr lang="en-US" sz="2133" dirty="0"/>
              <a:t>2015.5</a:t>
            </a:r>
            <a:endParaRPr lang="en-US" sz="1467" dirty="0"/>
          </a:p>
        </p:txBody>
      </p:sp>
      <p:sp>
        <p:nvSpPr>
          <p:cNvPr id="109" name="Rectangle 108"/>
          <p:cNvSpPr/>
          <p:nvPr/>
        </p:nvSpPr>
        <p:spPr>
          <a:xfrm>
            <a:off x="7821872"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2016</a:t>
            </a:r>
          </a:p>
          <a:p>
            <a:pPr algn="ctr">
              <a:lnSpc>
                <a:spcPct val="95000"/>
              </a:lnSpc>
              <a:spcBef>
                <a:spcPts val="400"/>
              </a:spcBef>
              <a:spcAft>
                <a:spcPts val="400"/>
              </a:spcAft>
            </a:pPr>
            <a:r>
              <a:rPr lang="en-US" sz="1467" dirty="0"/>
              <a:t>X </a:t>
            </a:r>
            <a:r>
              <a:rPr lang="en-US" sz="1467" dirty="0" err="1"/>
              <a:t>xxxx</a:t>
            </a:r>
            <a:r>
              <a:rPr lang="en-US" sz="1467" dirty="0"/>
              <a:t> </a:t>
            </a:r>
            <a:r>
              <a:rPr lang="en-US" sz="1467" dirty="0" err="1"/>
              <a:t>xxxxx</a:t>
            </a:r>
            <a:r>
              <a:rPr lang="en-US" sz="1467" dirty="0"/>
              <a:t> </a:t>
            </a:r>
            <a:r>
              <a:rPr lang="en-US" sz="1467" dirty="0" err="1"/>
              <a:t>xxxxx</a:t>
            </a:r>
            <a:r>
              <a:rPr lang="en-US" sz="1467" dirty="0"/>
              <a:t> </a:t>
            </a:r>
            <a:r>
              <a:rPr lang="en-US" sz="1467" dirty="0" err="1"/>
              <a:t>xxxxxx-xxxxx</a:t>
            </a:r>
            <a:r>
              <a:rPr lang="en-US" sz="1467" dirty="0"/>
              <a:t> xx </a:t>
            </a:r>
          </a:p>
        </p:txBody>
      </p:sp>
      <p:sp>
        <p:nvSpPr>
          <p:cNvPr id="110" name="Rectangle 109"/>
          <p:cNvSpPr/>
          <p:nvPr/>
        </p:nvSpPr>
        <p:spPr>
          <a:xfrm>
            <a:off x="9697893"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a:t>
            </a:r>
            <a:r>
              <a:rPr lang="en-US" sz="1467" dirty="0" err="1"/>
              <a:t>xxxxxxx</a:t>
            </a:r>
            <a:r>
              <a:rPr lang="en-US" sz="1467" dirty="0"/>
              <a:t> xxx </a:t>
            </a:r>
          </a:p>
          <a:p>
            <a:pPr algn="ctr">
              <a:lnSpc>
                <a:spcPct val="95000"/>
              </a:lnSpc>
              <a:spcBef>
                <a:spcPts val="400"/>
              </a:spcBef>
              <a:spcAft>
                <a:spcPts val="400"/>
              </a:spcAft>
            </a:pPr>
            <a:r>
              <a:rPr lang="en-US" sz="2133" dirty="0"/>
              <a:t>2016.5</a:t>
            </a:r>
            <a:endParaRPr lang="en-US" sz="1467" dirty="0"/>
          </a:p>
        </p:txBody>
      </p:sp>
      <p:sp>
        <p:nvSpPr>
          <p:cNvPr id="111" name="Title 110"/>
          <p:cNvSpPr>
            <a:spLocks noGrp="1"/>
          </p:cNvSpPr>
          <p:nvPr>
            <p:ph type="title"/>
          </p:nvPr>
        </p:nvSpPr>
        <p:spPr/>
        <p:txBody>
          <a:bodyPr/>
          <a:lstStyle/>
          <a:p>
            <a:r>
              <a:rPr lang="en-US" dirty="0"/>
              <a:t>TIMELINE</a:t>
            </a:r>
          </a:p>
        </p:txBody>
      </p:sp>
      <p:sp>
        <p:nvSpPr>
          <p:cNvPr id="112" name="Text Placeholder 111"/>
          <p:cNvSpPr>
            <a:spLocks noGrp="1"/>
          </p:cNvSpPr>
          <p:nvPr>
            <p:ph type="body" sz="quarter" idx="10"/>
          </p:nvPr>
        </p:nvSpPr>
        <p:spPr/>
        <p:txBody>
          <a:bodyPr/>
          <a:lstStyle/>
          <a:p>
            <a:r>
              <a:rPr lang="en-US" dirty="0"/>
              <a:t>Time, it flies when you’re busy</a:t>
            </a:r>
          </a:p>
        </p:txBody>
      </p:sp>
      <p:sp>
        <p:nvSpPr>
          <p:cNvPr id="68" name="Freeform 124"/>
          <p:cNvSpPr>
            <a:spLocks noEditPoints="1"/>
          </p:cNvSpPr>
          <p:nvPr/>
        </p:nvSpPr>
        <p:spPr bwMode="auto">
          <a:xfrm>
            <a:off x="2963652" y="3212976"/>
            <a:ext cx="575150" cy="688106"/>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8"/>
          <p:cNvSpPr>
            <a:spLocks noEditPoints="1"/>
          </p:cNvSpPr>
          <p:nvPr/>
        </p:nvSpPr>
        <p:spPr bwMode="auto">
          <a:xfrm>
            <a:off x="6748619" y="3179440"/>
            <a:ext cx="603015" cy="693122"/>
          </a:xfrm>
          <a:custGeom>
            <a:avLst/>
            <a:gdLst>
              <a:gd name="T0" fmla="*/ 314 w 392"/>
              <a:gd name="T1" fmla="*/ 188 h 451"/>
              <a:gd name="T2" fmla="*/ 271 w 392"/>
              <a:gd name="T3" fmla="*/ 210 h 451"/>
              <a:gd name="T4" fmla="*/ 266 w 392"/>
              <a:gd name="T5" fmla="*/ 183 h 451"/>
              <a:gd name="T6" fmla="*/ 158 w 392"/>
              <a:gd name="T7" fmla="*/ 256 h 451"/>
              <a:gd name="T8" fmla="*/ 266 w 392"/>
              <a:gd name="T9" fmla="*/ 329 h 451"/>
              <a:gd name="T10" fmla="*/ 271 w 392"/>
              <a:gd name="T11" fmla="*/ 302 h 451"/>
              <a:gd name="T12" fmla="*/ 314 w 392"/>
              <a:gd name="T13" fmla="*/ 352 h 451"/>
              <a:gd name="T14" fmla="*/ 348 w 392"/>
              <a:gd name="T15" fmla="*/ 357 h 451"/>
              <a:gd name="T16" fmla="*/ 353 w 392"/>
              <a:gd name="T17" fmla="*/ 451 h 451"/>
              <a:gd name="T18" fmla="*/ 357 w 392"/>
              <a:gd name="T19" fmla="*/ 357 h 451"/>
              <a:gd name="T20" fmla="*/ 392 w 392"/>
              <a:gd name="T21" fmla="*/ 352 h 451"/>
              <a:gd name="T22" fmla="*/ 318 w 392"/>
              <a:gd name="T23" fmla="*/ 183 h 451"/>
              <a:gd name="T24" fmla="*/ 231 w 392"/>
              <a:gd name="T25" fmla="*/ 320 h 451"/>
              <a:gd name="T26" fmla="*/ 231 w 392"/>
              <a:gd name="T27" fmla="*/ 192 h 451"/>
              <a:gd name="T28" fmla="*/ 261 w 392"/>
              <a:gd name="T29" fmla="*/ 320 h 451"/>
              <a:gd name="T30" fmla="*/ 271 w 392"/>
              <a:gd name="T31" fmla="*/ 292 h 451"/>
              <a:gd name="T32" fmla="*/ 314 w 392"/>
              <a:gd name="T33" fmla="*/ 220 h 451"/>
              <a:gd name="T34" fmla="*/ 382 w 392"/>
              <a:gd name="T35" fmla="*/ 348 h 451"/>
              <a:gd name="T36" fmla="*/ 323 w 392"/>
              <a:gd name="T37" fmla="*/ 192 h 451"/>
              <a:gd name="T38" fmla="*/ 382 w 392"/>
              <a:gd name="T39" fmla="*/ 348 h 451"/>
              <a:gd name="T40" fmla="*/ 160 w 392"/>
              <a:gd name="T41" fmla="*/ 0 h 451"/>
              <a:gd name="T42" fmla="*/ 121 w 392"/>
              <a:gd name="T43" fmla="*/ 4 h 451"/>
              <a:gd name="T44" fmla="*/ 78 w 392"/>
              <a:gd name="T45" fmla="*/ 27 h 451"/>
              <a:gd name="T46" fmla="*/ 73 w 392"/>
              <a:gd name="T47" fmla="*/ 0 h 451"/>
              <a:gd name="T48" fmla="*/ 0 w 392"/>
              <a:gd name="T49" fmla="*/ 169 h 451"/>
              <a:gd name="T50" fmla="*/ 34 w 392"/>
              <a:gd name="T51" fmla="*/ 174 h 451"/>
              <a:gd name="T52" fmla="*/ 39 w 392"/>
              <a:gd name="T53" fmla="*/ 451 h 451"/>
              <a:gd name="T54" fmla="*/ 44 w 392"/>
              <a:gd name="T55" fmla="*/ 174 h 451"/>
              <a:gd name="T56" fmla="*/ 78 w 392"/>
              <a:gd name="T57" fmla="*/ 169 h 451"/>
              <a:gd name="T58" fmla="*/ 121 w 392"/>
              <a:gd name="T59" fmla="*/ 118 h 451"/>
              <a:gd name="T60" fmla="*/ 126 w 392"/>
              <a:gd name="T61" fmla="*/ 146 h 451"/>
              <a:gd name="T62" fmla="*/ 233 w 392"/>
              <a:gd name="T63" fmla="*/ 73 h 451"/>
              <a:gd name="T64" fmla="*/ 9 w 392"/>
              <a:gd name="T65" fmla="*/ 164 h 451"/>
              <a:gd name="T66" fmla="*/ 68 w 392"/>
              <a:gd name="T67" fmla="*/ 9 h 451"/>
              <a:gd name="T68" fmla="*/ 121 w 392"/>
              <a:gd name="T69" fmla="*/ 109 h 451"/>
              <a:gd name="T70" fmla="*/ 78 w 392"/>
              <a:gd name="T71" fmla="*/ 37 h 451"/>
              <a:gd name="T72" fmla="*/ 121 w 392"/>
              <a:gd name="T73" fmla="*/ 109 h 451"/>
              <a:gd name="T74" fmla="*/ 160 w 392"/>
              <a:gd name="T75" fmla="*/ 9 h 451"/>
              <a:gd name="T76" fmla="*/ 160 w 392"/>
              <a:gd name="T77" fmla="*/ 136 h 451"/>
              <a:gd name="T78" fmla="*/ 130 w 392"/>
              <a:gd name="T79" fmla="*/ 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451">
                <a:moveTo>
                  <a:pt x="318" y="183"/>
                </a:moveTo>
                <a:cubicBezTo>
                  <a:pt x="316" y="183"/>
                  <a:pt x="314" y="185"/>
                  <a:pt x="314" y="188"/>
                </a:cubicBezTo>
                <a:cubicBezTo>
                  <a:pt x="314" y="210"/>
                  <a:pt x="314" y="210"/>
                  <a:pt x="314" y="210"/>
                </a:cubicBezTo>
                <a:cubicBezTo>
                  <a:pt x="271" y="210"/>
                  <a:pt x="271" y="210"/>
                  <a:pt x="271" y="210"/>
                </a:cubicBezTo>
                <a:cubicBezTo>
                  <a:pt x="271" y="188"/>
                  <a:pt x="271" y="188"/>
                  <a:pt x="271" y="188"/>
                </a:cubicBezTo>
                <a:cubicBezTo>
                  <a:pt x="271" y="185"/>
                  <a:pt x="269" y="183"/>
                  <a:pt x="266" y="183"/>
                </a:cubicBezTo>
                <a:cubicBezTo>
                  <a:pt x="231" y="183"/>
                  <a:pt x="231" y="183"/>
                  <a:pt x="231" y="183"/>
                </a:cubicBezTo>
                <a:cubicBezTo>
                  <a:pt x="191" y="183"/>
                  <a:pt x="158" y="216"/>
                  <a:pt x="158" y="256"/>
                </a:cubicBezTo>
                <a:cubicBezTo>
                  <a:pt x="158" y="296"/>
                  <a:pt x="191" y="329"/>
                  <a:pt x="231" y="329"/>
                </a:cubicBezTo>
                <a:cubicBezTo>
                  <a:pt x="266" y="329"/>
                  <a:pt x="266" y="329"/>
                  <a:pt x="266" y="329"/>
                </a:cubicBezTo>
                <a:cubicBezTo>
                  <a:pt x="269" y="329"/>
                  <a:pt x="271" y="327"/>
                  <a:pt x="271" y="324"/>
                </a:cubicBezTo>
                <a:cubicBezTo>
                  <a:pt x="271" y="302"/>
                  <a:pt x="271" y="302"/>
                  <a:pt x="271" y="302"/>
                </a:cubicBezTo>
                <a:cubicBezTo>
                  <a:pt x="314" y="302"/>
                  <a:pt x="314" y="302"/>
                  <a:pt x="314" y="302"/>
                </a:cubicBezTo>
                <a:cubicBezTo>
                  <a:pt x="314" y="352"/>
                  <a:pt x="314" y="352"/>
                  <a:pt x="314" y="352"/>
                </a:cubicBezTo>
                <a:cubicBezTo>
                  <a:pt x="314" y="355"/>
                  <a:pt x="316" y="357"/>
                  <a:pt x="318" y="357"/>
                </a:cubicBezTo>
                <a:cubicBezTo>
                  <a:pt x="348" y="357"/>
                  <a:pt x="348" y="357"/>
                  <a:pt x="348" y="357"/>
                </a:cubicBezTo>
                <a:cubicBezTo>
                  <a:pt x="348" y="446"/>
                  <a:pt x="348" y="446"/>
                  <a:pt x="348" y="446"/>
                </a:cubicBezTo>
                <a:cubicBezTo>
                  <a:pt x="348" y="448"/>
                  <a:pt x="350" y="451"/>
                  <a:pt x="353" y="451"/>
                </a:cubicBezTo>
                <a:cubicBezTo>
                  <a:pt x="355" y="451"/>
                  <a:pt x="357" y="448"/>
                  <a:pt x="357" y="446"/>
                </a:cubicBezTo>
                <a:cubicBezTo>
                  <a:pt x="357" y="357"/>
                  <a:pt x="357" y="357"/>
                  <a:pt x="357" y="357"/>
                </a:cubicBezTo>
                <a:cubicBezTo>
                  <a:pt x="387" y="357"/>
                  <a:pt x="387" y="357"/>
                  <a:pt x="387" y="357"/>
                </a:cubicBezTo>
                <a:cubicBezTo>
                  <a:pt x="389" y="357"/>
                  <a:pt x="392" y="355"/>
                  <a:pt x="392" y="352"/>
                </a:cubicBezTo>
                <a:cubicBezTo>
                  <a:pt x="392" y="256"/>
                  <a:pt x="392" y="256"/>
                  <a:pt x="392" y="256"/>
                </a:cubicBezTo>
                <a:cubicBezTo>
                  <a:pt x="392" y="216"/>
                  <a:pt x="359" y="183"/>
                  <a:pt x="318" y="183"/>
                </a:cubicBezTo>
                <a:close/>
                <a:moveTo>
                  <a:pt x="261" y="320"/>
                </a:moveTo>
                <a:cubicBezTo>
                  <a:pt x="231" y="320"/>
                  <a:pt x="231" y="320"/>
                  <a:pt x="231" y="320"/>
                </a:cubicBezTo>
                <a:cubicBezTo>
                  <a:pt x="196" y="320"/>
                  <a:pt x="168" y="291"/>
                  <a:pt x="168" y="256"/>
                </a:cubicBezTo>
                <a:cubicBezTo>
                  <a:pt x="168" y="221"/>
                  <a:pt x="196" y="192"/>
                  <a:pt x="231" y="192"/>
                </a:cubicBezTo>
                <a:cubicBezTo>
                  <a:pt x="261" y="192"/>
                  <a:pt x="261" y="192"/>
                  <a:pt x="261" y="192"/>
                </a:cubicBezTo>
                <a:lnTo>
                  <a:pt x="261" y="320"/>
                </a:lnTo>
                <a:close/>
                <a:moveTo>
                  <a:pt x="314" y="292"/>
                </a:moveTo>
                <a:cubicBezTo>
                  <a:pt x="271" y="292"/>
                  <a:pt x="271" y="292"/>
                  <a:pt x="271" y="292"/>
                </a:cubicBezTo>
                <a:cubicBezTo>
                  <a:pt x="271" y="220"/>
                  <a:pt x="271" y="220"/>
                  <a:pt x="271" y="220"/>
                </a:cubicBezTo>
                <a:cubicBezTo>
                  <a:pt x="314" y="220"/>
                  <a:pt x="314" y="220"/>
                  <a:pt x="314" y="220"/>
                </a:cubicBezTo>
                <a:lnTo>
                  <a:pt x="314" y="292"/>
                </a:lnTo>
                <a:close/>
                <a:moveTo>
                  <a:pt x="382" y="348"/>
                </a:moveTo>
                <a:cubicBezTo>
                  <a:pt x="323" y="348"/>
                  <a:pt x="323" y="348"/>
                  <a:pt x="323" y="348"/>
                </a:cubicBezTo>
                <a:cubicBezTo>
                  <a:pt x="323" y="192"/>
                  <a:pt x="323" y="192"/>
                  <a:pt x="323" y="192"/>
                </a:cubicBezTo>
                <a:cubicBezTo>
                  <a:pt x="356" y="195"/>
                  <a:pt x="382" y="222"/>
                  <a:pt x="382" y="256"/>
                </a:cubicBezTo>
                <a:lnTo>
                  <a:pt x="382" y="348"/>
                </a:lnTo>
                <a:close/>
                <a:moveTo>
                  <a:pt x="233" y="73"/>
                </a:moveTo>
                <a:cubicBezTo>
                  <a:pt x="233" y="32"/>
                  <a:pt x="201" y="0"/>
                  <a:pt x="160" y="0"/>
                </a:cubicBezTo>
                <a:cubicBezTo>
                  <a:pt x="126" y="0"/>
                  <a:pt x="126" y="0"/>
                  <a:pt x="126" y="0"/>
                </a:cubicBezTo>
                <a:cubicBezTo>
                  <a:pt x="123" y="0"/>
                  <a:pt x="121" y="2"/>
                  <a:pt x="121" y="4"/>
                </a:cubicBezTo>
                <a:cubicBezTo>
                  <a:pt x="121" y="27"/>
                  <a:pt x="121" y="27"/>
                  <a:pt x="121" y="27"/>
                </a:cubicBezTo>
                <a:cubicBezTo>
                  <a:pt x="78" y="27"/>
                  <a:pt x="78" y="27"/>
                  <a:pt x="78" y="27"/>
                </a:cubicBezTo>
                <a:cubicBezTo>
                  <a:pt x="78" y="4"/>
                  <a:pt x="78" y="4"/>
                  <a:pt x="78" y="4"/>
                </a:cubicBezTo>
                <a:cubicBezTo>
                  <a:pt x="78" y="2"/>
                  <a:pt x="76" y="0"/>
                  <a:pt x="73" y="0"/>
                </a:cubicBezTo>
                <a:cubicBezTo>
                  <a:pt x="33" y="0"/>
                  <a:pt x="0" y="32"/>
                  <a:pt x="0" y="73"/>
                </a:cubicBezTo>
                <a:cubicBezTo>
                  <a:pt x="0" y="169"/>
                  <a:pt x="0" y="169"/>
                  <a:pt x="0" y="169"/>
                </a:cubicBezTo>
                <a:cubicBezTo>
                  <a:pt x="0" y="172"/>
                  <a:pt x="2" y="174"/>
                  <a:pt x="5" y="174"/>
                </a:cubicBezTo>
                <a:cubicBezTo>
                  <a:pt x="34" y="174"/>
                  <a:pt x="34" y="174"/>
                  <a:pt x="34" y="174"/>
                </a:cubicBezTo>
                <a:cubicBezTo>
                  <a:pt x="34" y="446"/>
                  <a:pt x="34" y="446"/>
                  <a:pt x="34" y="446"/>
                </a:cubicBezTo>
                <a:cubicBezTo>
                  <a:pt x="34" y="448"/>
                  <a:pt x="36" y="451"/>
                  <a:pt x="39" y="451"/>
                </a:cubicBezTo>
                <a:cubicBezTo>
                  <a:pt x="42" y="451"/>
                  <a:pt x="44" y="448"/>
                  <a:pt x="44" y="446"/>
                </a:cubicBezTo>
                <a:cubicBezTo>
                  <a:pt x="44" y="174"/>
                  <a:pt x="44" y="174"/>
                  <a:pt x="44" y="174"/>
                </a:cubicBezTo>
                <a:cubicBezTo>
                  <a:pt x="73" y="174"/>
                  <a:pt x="73" y="174"/>
                  <a:pt x="73" y="174"/>
                </a:cubicBezTo>
                <a:cubicBezTo>
                  <a:pt x="76" y="174"/>
                  <a:pt x="78" y="172"/>
                  <a:pt x="78" y="169"/>
                </a:cubicBezTo>
                <a:cubicBezTo>
                  <a:pt x="78" y="118"/>
                  <a:pt x="78" y="118"/>
                  <a:pt x="78" y="118"/>
                </a:cubicBezTo>
                <a:cubicBezTo>
                  <a:pt x="121" y="118"/>
                  <a:pt x="121" y="118"/>
                  <a:pt x="121" y="118"/>
                </a:cubicBezTo>
                <a:cubicBezTo>
                  <a:pt x="121" y="141"/>
                  <a:pt x="121" y="141"/>
                  <a:pt x="121" y="141"/>
                </a:cubicBezTo>
                <a:cubicBezTo>
                  <a:pt x="121" y="144"/>
                  <a:pt x="123" y="146"/>
                  <a:pt x="126" y="146"/>
                </a:cubicBezTo>
                <a:cubicBezTo>
                  <a:pt x="160" y="146"/>
                  <a:pt x="160" y="146"/>
                  <a:pt x="160" y="146"/>
                </a:cubicBezTo>
                <a:cubicBezTo>
                  <a:pt x="201" y="146"/>
                  <a:pt x="233" y="113"/>
                  <a:pt x="233" y="73"/>
                </a:cubicBezTo>
                <a:close/>
                <a:moveTo>
                  <a:pt x="68" y="164"/>
                </a:moveTo>
                <a:cubicBezTo>
                  <a:pt x="9" y="164"/>
                  <a:pt x="9" y="164"/>
                  <a:pt x="9" y="164"/>
                </a:cubicBezTo>
                <a:cubicBezTo>
                  <a:pt x="9" y="73"/>
                  <a:pt x="9" y="73"/>
                  <a:pt x="9" y="73"/>
                </a:cubicBezTo>
                <a:cubicBezTo>
                  <a:pt x="9" y="39"/>
                  <a:pt x="36" y="12"/>
                  <a:pt x="68" y="9"/>
                </a:cubicBezTo>
                <a:lnTo>
                  <a:pt x="68" y="164"/>
                </a:lnTo>
                <a:close/>
                <a:moveTo>
                  <a:pt x="121" y="109"/>
                </a:moveTo>
                <a:cubicBezTo>
                  <a:pt x="78" y="109"/>
                  <a:pt x="78" y="109"/>
                  <a:pt x="78" y="109"/>
                </a:cubicBezTo>
                <a:cubicBezTo>
                  <a:pt x="78" y="37"/>
                  <a:pt x="78" y="37"/>
                  <a:pt x="78" y="37"/>
                </a:cubicBezTo>
                <a:cubicBezTo>
                  <a:pt x="121" y="37"/>
                  <a:pt x="121" y="37"/>
                  <a:pt x="121" y="37"/>
                </a:cubicBezTo>
                <a:lnTo>
                  <a:pt x="121" y="109"/>
                </a:lnTo>
                <a:close/>
                <a:moveTo>
                  <a:pt x="130" y="9"/>
                </a:moveTo>
                <a:cubicBezTo>
                  <a:pt x="160" y="9"/>
                  <a:pt x="160" y="9"/>
                  <a:pt x="160" y="9"/>
                </a:cubicBezTo>
                <a:cubicBezTo>
                  <a:pt x="195" y="9"/>
                  <a:pt x="224" y="38"/>
                  <a:pt x="224" y="73"/>
                </a:cubicBezTo>
                <a:cubicBezTo>
                  <a:pt x="224" y="108"/>
                  <a:pt x="195" y="136"/>
                  <a:pt x="160" y="136"/>
                </a:cubicBezTo>
                <a:cubicBezTo>
                  <a:pt x="130" y="136"/>
                  <a:pt x="130" y="136"/>
                  <a:pt x="130" y="136"/>
                </a:cubicBezTo>
                <a:lnTo>
                  <a:pt x="130" y="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50" name="Picture 49">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1452041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a:spLocks noChangeAspect="1"/>
          </p:cNvSpPr>
          <p:nvPr/>
        </p:nvSpPr>
        <p:spPr>
          <a:xfrm>
            <a:off x="-98578" y="564605"/>
            <a:ext cx="2089563" cy="113812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a:ln>
            <a:noFill/>
          </a:ln>
        </p:spPr>
        <p:txBody>
          <a:bodyPr/>
          <a:lstStyle/>
          <a:p>
            <a:pPr algn="r"/>
            <a:r>
              <a:rPr lang="en-US" dirty="0" err="1"/>
              <a:t>Xxxxxxxxx</a:t>
            </a:r>
            <a:endParaRPr lang="en-US" dirty="0"/>
          </a:p>
        </p:txBody>
      </p:sp>
      <p:sp>
        <p:nvSpPr>
          <p:cNvPr id="11" name="Text Placeholder 10"/>
          <p:cNvSpPr>
            <a:spLocks noGrp="1"/>
          </p:cNvSpPr>
          <p:nvPr>
            <p:ph type="body" sz="quarter" idx="10"/>
          </p:nvPr>
        </p:nvSpPr>
        <p:spPr/>
        <p:txBody>
          <a:bodyPr/>
          <a:lstStyle/>
          <a:p>
            <a:pPr algn="r"/>
            <a:r>
              <a:rPr lang="en-US" dirty="0" err="1"/>
              <a:t>Xxxxx</a:t>
            </a:r>
            <a:r>
              <a:rPr lang="en-US" dirty="0"/>
              <a:t> </a:t>
            </a:r>
            <a:r>
              <a:rPr lang="en-US" dirty="0" err="1"/>
              <a:t>xxxxxxxx</a:t>
            </a:r>
            <a:r>
              <a:rPr lang="en-US" dirty="0"/>
              <a:t> </a:t>
            </a:r>
            <a:r>
              <a:rPr lang="en-US" dirty="0" err="1"/>
              <a:t>xxxxx</a:t>
            </a:r>
            <a:r>
              <a:rPr lang="en-US" dirty="0"/>
              <a:t> xx</a:t>
            </a:r>
          </a:p>
        </p:txBody>
      </p:sp>
      <p:sp>
        <p:nvSpPr>
          <p:cNvPr id="20" name="Oval 50"/>
          <p:cNvSpPr>
            <a:spLocks noChangeArrowheads="1"/>
          </p:cNvSpPr>
          <p:nvPr/>
        </p:nvSpPr>
        <p:spPr bwMode="auto">
          <a:xfrm>
            <a:off x="1703811" y="3114845"/>
            <a:ext cx="1483719" cy="151004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r>
              <a:rPr lang="en-US" sz="3200" dirty="0"/>
              <a:t>X</a:t>
            </a:r>
          </a:p>
        </p:txBody>
      </p:sp>
      <p:grpSp>
        <p:nvGrpSpPr>
          <p:cNvPr id="17" name="Group 16"/>
          <p:cNvGrpSpPr/>
          <p:nvPr/>
        </p:nvGrpSpPr>
        <p:grpSpPr>
          <a:xfrm>
            <a:off x="140647" y="1158113"/>
            <a:ext cx="5699972" cy="3633955"/>
            <a:chOff x="576161" y="539158"/>
            <a:chExt cx="4106366" cy="2112446"/>
          </a:xfrm>
          <a:gradFill>
            <a:gsLst>
              <a:gs pos="0">
                <a:schemeClr val="accent4">
                  <a:lumMod val="75000"/>
                </a:schemeClr>
              </a:gs>
              <a:gs pos="100000">
                <a:schemeClr val="accent2"/>
              </a:gs>
            </a:gsLst>
            <a:lin ang="16200000" scaled="0"/>
          </a:gradFill>
        </p:grpSpPr>
        <p:sp>
          <p:nvSpPr>
            <p:cNvPr id="3" name="Oval 47"/>
            <p:cNvSpPr>
              <a:spLocks noChangeArrowheads="1"/>
            </p:cNvSpPr>
            <p:nvPr/>
          </p:nvSpPr>
          <p:spPr bwMode="auto">
            <a:xfrm>
              <a:off x="2137141" y="539158"/>
              <a:ext cx="1506737" cy="1371132"/>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 name="Oval 48"/>
            <p:cNvSpPr>
              <a:spLocks noChangeArrowheads="1"/>
            </p:cNvSpPr>
            <p:nvPr/>
          </p:nvSpPr>
          <p:spPr bwMode="auto">
            <a:xfrm>
              <a:off x="2296854" y="1367865"/>
              <a:ext cx="1392225"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 name="Oval 49"/>
            <p:cNvSpPr>
              <a:spLocks noChangeArrowheads="1"/>
            </p:cNvSpPr>
            <p:nvPr/>
          </p:nvSpPr>
          <p:spPr bwMode="auto">
            <a:xfrm>
              <a:off x="576161" y="1376904"/>
              <a:ext cx="1401266"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Oval 49"/>
            <p:cNvSpPr>
              <a:spLocks noChangeArrowheads="1"/>
            </p:cNvSpPr>
            <p:nvPr/>
          </p:nvSpPr>
          <p:spPr bwMode="auto">
            <a:xfrm>
              <a:off x="3281261" y="910179"/>
              <a:ext cx="1401266"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Oval 49"/>
            <p:cNvSpPr>
              <a:spLocks noChangeArrowheads="1"/>
            </p:cNvSpPr>
            <p:nvPr/>
          </p:nvSpPr>
          <p:spPr bwMode="auto">
            <a:xfrm>
              <a:off x="971600" y="627534"/>
              <a:ext cx="1834502" cy="1671645"/>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6" name="Oval 50"/>
          <p:cNvSpPr>
            <a:spLocks noChangeArrowheads="1"/>
          </p:cNvSpPr>
          <p:nvPr/>
        </p:nvSpPr>
        <p:spPr bwMode="auto">
          <a:xfrm>
            <a:off x="342710" y="2042157"/>
            <a:ext cx="1788317" cy="2001232"/>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Oval 51"/>
          <p:cNvSpPr>
            <a:spLocks noChangeArrowheads="1"/>
          </p:cNvSpPr>
          <p:nvPr/>
        </p:nvSpPr>
        <p:spPr bwMode="auto">
          <a:xfrm>
            <a:off x="1772484" y="692697"/>
            <a:ext cx="1746736" cy="1883507"/>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Oval 52"/>
          <p:cNvSpPr>
            <a:spLocks noChangeArrowheads="1"/>
          </p:cNvSpPr>
          <p:nvPr/>
        </p:nvSpPr>
        <p:spPr bwMode="auto">
          <a:xfrm>
            <a:off x="4486732" y="3684086"/>
            <a:ext cx="1123224" cy="1140512"/>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Oval 53"/>
          <p:cNvSpPr>
            <a:spLocks noChangeArrowheads="1"/>
          </p:cNvSpPr>
          <p:nvPr/>
        </p:nvSpPr>
        <p:spPr bwMode="auto">
          <a:xfrm>
            <a:off x="1707826" y="1915962"/>
            <a:ext cx="1554340" cy="149306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Oval 54"/>
          <p:cNvSpPr>
            <a:spLocks noChangeArrowheads="1"/>
          </p:cNvSpPr>
          <p:nvPr/>
        </p:nvSpPr>
        <p:spPr bwMode="auto">
          <a:xfrm>
            <a:off x="245074" y="3441425"/>
            <a:ext cx="1164966" cy="1122265"/>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Oval 51"/>
          <p:cNvSpPr>
            <a:spLocks noChangeArrowheads="1"/>
          </p:cNvSpPr>
          <p:nvPr/>
        </p:nvSpPr>
        <p:spPr bwMode="auto">
          <a:xfrm>
            <a:off x="3002218" y="922826"/>
            <a:ext cx="2071893" cy="2185224"/>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Oval 50"/>
          <p:cNvSpPr>
            <a:spLocks noChangeArrowheads="1"/>
          </p:cNvSpPr>
          <p:nvPr/>
        </p:nvSpPr>
        <p:spPr bwMode="auto">
          <a:xfrm>
            <a:off x="4561367" y="2690517"/>
            <a:ext cx="1483719" cy="151004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51"/>
          <p:cNvSpPr>
            <a:spLocks noChangeArrowheads="1"/>
          </p:cNvSpPr>
          <p:nvPr/>
        </p:nvSpPr>
        <p:spPr bwMode="auto">
          <a:xfrm>
            <a:off x="2880164" y="2874669"/>
            <a:ext cx="1970415" cy="1949928"/>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algn="just"/>
            <a:endParaRPr lang="en-US" sz="3200" dirty="0"/>
          </a:p>
        </p:txBody>
      </p:sp>
      <p:sp>
        <p:nvSpPr>
          <p:cNvPr id="12" name="Freeform 56"/>
          <p:cNvSpPr>
            <a:spLocks/>
          </p:cNvSpPr>
          <p:nvPr/>
        </p:nvSpPr>
        <p:spPr bwMode="auto">
          <a:xfrm>
            <a:off x="1277853" y="2397571"/>
            <a:ext cx="2911805" cy="4466250"/>
          </a:xfrm>
          <a:custGeom>
            <a:avLst/>
            <a:gdLst>
              <a:gd name="T0" fmla="*/ 161 w 195"/>
              <a:gd name="T1" fmla="*/ 278 h 278"/>
              <a:gd name="T2" fmla="*/ 127 w 195"/>
              <a:gd name="T3" fmla="*/ 153 h 278"/>
              <a:gd name="T4" fmla="*/ 193 w 195"/>
              <a:gd name="T5" fmla="*/ 83 h 278"/>
              <a:gd name="T6" fmla="*/ 193 w 195"/>
              <a:gd name="T7" fmla="*/ 82 h 278"/>
              <a:gd name="T8" fmla="*/ 125 w 195"/>
              <a:gd name="T9" fmla="*/ 130 h 278"/>
              <a:gd name="T10" fmla="*/ 153 w 195"/>
              <a:gd name="T11" fmla="*/ 37 h 278"/>
              <a:gd name="T12" fmla="*/ 152 w 195"/>
              <a:gd name="T13" fmla="*/ 36 h 278"/>
              <a:gd name="T14" fmla="*/ 115 w 195"/>
              <a:gd name="T15" fmla="*/ 116 h 278"/>
              <a:gd name="T16" fmla="*/ 56 w 195"/>
              <a:gd name="T17" fmla="*/ 0 h 278"/>
              <a:gd name="T18" fmla="*/ 56 w 195"/>
              <a:gd name="T19" fmla="*/ 1 h 278"/>
              <a:gd name="T20" fmla="*/ 112 w 195"/>
              <a:gd name="T21" fmla="*/ 151 h 278"/>
              <a:gd name="T22" fmla="*/ 1 w 195"/>
              <a:gd name="T23" fmla="*/ 45 h 278"/>
              <a:gd name="T24" fmla="*/ 1 w 195"/>
              <a:gd name="T25" fmla="*/ 46 h 278"/>
              <a:gd name="T26" fmla="*/ 111 w 195"/>
              <a:gd name="T27" fmla="*/ 175 h 278"/>
              <a:gd name="T28" fmla="*/ 74 w 195"/>
              <a:gd name="T29" fmla="*/ 278 h 278"/>
              <a:gd name="T30" fmla="*/ 161 w 195"/>
              <a:gd name="T31"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278">
                <a:moveTo>
                  <a:pt x="161" y="278"/>
                </a:moveTo>
                <a:cubicBezTo>
                  <a:pt x="137" y="257"/>
                  <a:pt x="123" y="181"/>
                  <a:pt x="127" y="153"/>
                </a:cubicBezTo>
                <a:cubicBezTo>
                  <a:pt x="131" y="124"/>
                  <a:pt x="167" y="94"/>
                  <a:pt x="193" y="83"/>
                </a:cubicBezTo>
                <a:cubicBezTo>
                  <a:pt x="195" y="82"/>
                  <a:pt x="195" y="81"/>
                  <a:pt x="193" y="82"/>
                </a:cubicBezTo>
                <a:cubicBezTo>
                  <a:pt x="192" y="82"/>
                  <a:pt x="144" y="103"/>
                  <a:pt x="125" y="130"/>
                </a:cubicBezTo>
                <a:cubicBezTo>
                  <a:pt x="119" y="88"/>
                  <a:pt x="141" y="54"/>
                  <a:pt x="153" y="37"/>
                </a:cubicBezTo>
                <a:cubicBezTo>
                  <a:pt x="154" y="36"/>
                  <a:pt x="153" y="35"/>
                  <a:pt x="152" y="36"/>
                </a:cubicBezTo>
                <a:cubicBezTo>
                  <a:pt x="144" y="45"/>
                  <a:pt x="120" y="76"/>
                  <a:pt x="115" y="116"/>
                </a:cubicBezTo>
                <a:cubicBezTo>
                  <a:pt x="111" y="79"/>
                  <a:pt x="78" y="22"/>
                  <a:pt x="56" y="0"/>
                </a:cubicBezTo>
                <a:cubicBezTo>
                  <a:pt x="56" y="0"/>
                  <a:pt x="55" y="1"/>
                  <a:pt x="56" y="1"/>
                </a:cubicBezTo>
                <a:cubicBezTo>
                  <a:pt x="74" y="19"/>
                  <a:pt x="116" y="91"/>
                  <a:pt x="112" y="151"/>
                </a:cubicBezTo>
                <a:cubicBezTo>
                  <a:pt x="95" y="116"/>
                  <a:pt x="55" y="74"/>
                  <a:pt x="1" y="45"/>
                </a:cubicBezTo>
                <a:cubicBezTo>
                  <a:pt x="0" y="45"/>
                  <a:pt x="0" y="46"/>
                  <a:pt x="1" y="46"/>
                </a:cubicBezTo>
                <a:cubicBezTo>
                  <a:pt x="40" y="67"/>
                  <a:pt x="102" y="123"/>
                  <a:pt x="111" y="175"/>
                </a:cubicBezTo>
                <a:cubicBezTo>
                  <a:pt x="115" y="202"/>
                  <a:pt x="103" y="252"/>
                  <a:pt x="74" y="278"/>
                </a:cubicBezTo>
                <a:lnTo>
                  <a:pt x="161" y="278"/>
                </a:lnTo>
                <a:close/>
              </a:path>
            </a:pathLst>
          </a:custGeom>
          <a:solidFill>
            <a:srgbClr val="7F7F7F"/>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noChangeAspect="1"/>
          </p:cNvSpPr>
          <p:nvPr/>
        </p:nvSpPr>
        <p:spPr>
          <a:xfrm>
            <a:off x="5840618" y="1051192"/>
            <a:ext cx="2009588" cy="109456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Freeform 42"/>
          <p:cNvSpPr>
            <a:spLocks noChangeAspect="1"/>
          </p:cNvSpPr>
          <p:nvPr/>
        </p:nvSpPr>
        <p:spPr>
          <a:xfrm>
            <a:off x="5004226" y="344049"/>
            <a:ext cx="1672785" cy="911113"/>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6549575" y="2895026"/>
            <a:ext cx="2256251" cy="3007167"/>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 </a:t>
            </a:r>
            <a:r>
              <a:rPr lang="en-US" sz="2133" dirty="0" err="1">
                <a:solidFill>
                  <a:schemeClr val="tx1"/>
                </a:solidFill>
              </a:rPr>
              <a:t>x</a:t>
            </a:r>
            <a:endParaRPr lang="en-US" sz="2133" dirty="0">
              <a:solidFill>
                <a:schemeClr val="tx1"/>
              </a:solidFill>
            </a:endParaRP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39" name="Rectangle 38"/>
          <p:cNvSpPr/>
          <p:nvPr/>
        </p:nvSpPr>
        <p:spPr>
          <a:xfrm>
            <a:off x="9007392" y="2895026"/>
            <a:ext cx="2256251" cy="3007167"/>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xxx</a:t>
            </a: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40" name="Rectangle 39"/>
          <p:cNvSpPr/>
          <p:nvPr/>
        </p:nvSpPr>
        <p:spPr>
          <a:xfrm>
            <a:off x="6549575" y="1861140"/>
            <a:ext cx="2256251" cy="1034129"/>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defTabSz="888978">
              <a:lnSpc>
                <a:spcPct val="90000"/>
              </a:lnSpc>
              <a:spcBef>
                <a:spcPct val="0"/>
              </a:spcBef>
              <a:spcAft>
                <a:spcPts val="267"/>
              </a:spcAft>
            </a:pPr>
            <a:r>
              <a:rPr lang="en-US" sz="4800" dirty="0">
                <a:solidFill>
                  <a:schemeClr val="bg1"/>
                </a:solidFill>
              </a:rPr>
              <a:t>01</a:t>
            </a:r>
          </a:p>
        </p:txBody>
      </p:sp>
      <p:sp>
        <p:nvSpPr>
          <p:cNvPr id="41" name="Rectangle 40"/>
          <p:cNvSpPr/>
          <p:nvPr/>
        </p:nvSpPr>
        <p:spPr>
          <a:xfrm>
            <a:off x="9007392" y="1861140"/>
            <a:ext cx="2256251" cy="1034129"/>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defTabSz="888978">
              <a:lnSpc>
                <a:spcPct val="90000"/>
              </a:lnSpc>
              <a:spcBef>
                <a:spcPct val="0"/>
              </a:spcBef>
              <a:spcAft>
                <a:spcPts val="267"/>
              </a:spcAft>
            </a:pPr>
            <a:r>
              <a:rPr lang="en-US" sz="4800" dirty="0">
                <a:solidFill>
                  <a:schemeClr val="bg1"/>
                </a:solidFill>
              </a:rPr>
              <a:t>02</a:t>
            </a:r>
          </a:p>
        </p:txBody>
      </p:sp>
      <p:grpSp>
        <p:nvGrpSpPr>
          <p:cNvPr id="47" name="Group 46"/>
          <p:cNvGrpSpPr/>
          <p:nvPr/>
        </p:nvGrpSpPr>
        <p:grpSpPr>
          <a:xfrm>
            <a:off x="10739816" y="2435822"/>
            <a:ext cx="340272" cy="340269"/>
            <a:chOff x="6564979" y="4358506"/>
            <a:chExt cx="674638" cy="674638"/>
          </a:xfrm>
        </p:grpSpPr>
        <p:sp>
          <p:nvSpPr>
            <p:cNvPr id="48" name="Oval 47"/>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6" name="Group 55"/>
          <p:cNvGrpSpPr/>
          <p:nvPr/>
        </p:nvGrpSpPr>
        <p:grpSpPr>
          <a:xfrm>
            <a:off x="8281999" y="2435822"/>
            <a:ext cx="340272" cy="340269"/>
            <a:chOff x="6564979" y="4358506"/>
            <a:chExt cx="674638" cy="674638"/>
          </a:xfrm>
        </p:grpSpPr>
        <p:sp>
          <p:nvSpPr>
            <p:cNvPr id="59" name="Oval 5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1" name="Rectangle 60">
            <a:hlinkClick r:id="" action="ppaction://noaction"/>
          </p:cNvPr>
          <p:cNvSpPr/>
          <p:nvPr/>
        </p:nvSpPr>
        <p:spPr>
          <a:xfrm>
            <a:off x="6549575" y="5434373"/>
            <a:ext cx="2256251" cy="467820"/>
          </a:xfrm>
          <a:prstGeom prst="rect">
            <a:avLst/>
          </a:prstGeom>
          <a:solidFill>
            <a:schemeClr val="tx1">
              <a:lumMod val="75000"/>
              <a:alpha val="67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bg1"/>
                </a:solidFill>
              </a:rPr>
              <a:t>X xx </a:t>
            </a:r>
            <a:r>
              <a:rPr lang="en-US" sz="1600" dirty="0" err="1">
                <a:solidFill>
                  <a:schemeClr val="bg1"/>
                </a:solidFill>
              </a:rPr>
              <a:t>Xxxx</a:t>
            </a:r>
            <a:endParaRPr lang="en-US" sz="1600" dirty="0">
              <a:solidFill>
                <a:schemeClr val="bg1"/>
              </a:solidFill>
            </a:endParaRPr>
          </a:p>
        </p:txBody>
      </p:sp>
      <p:sp>
        <p:nvSpPr>
          <p:cNvPr id="62" name="Rectangle 61"/>
          <p:cNvSpPr/>
          <p:nvPr/>
        </p:nvSpPr>
        <p:spPr>
          <a:xfrm>
            <a:off x="9007392" y="5434373"/>
            <a:ext cx="2256251" cy="467820"/>
          </a:xfrm>
          <a:prstGeom prst="rect">
            <a:avLst/>
          </a:prstGeom>
          <a:solidFill>
            <a:schemeClr val="tx1">
              <a:lumMod val="75000"/>
              <a:alpha val="67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bg1"/>
                </a:solidFill>
              </a:rPr>
              <a:t>X xx </a:t>
            </a:r>
            <a:r>
              <a:rPr lang="en-US" sz="1600" dirty="0" err="1">
                <a:solidFill>
                  <a:schemeClr val="bg1"/>
                </a:solidFill>
              </a:rPr>
              <a:t>Xxxx</a:t>
            </a:r>
            <a:endParaRPr lang="en-US" sz="1600" dirty="0">
              <a:solidFill>
                <a:schemeClr val="bg1"/>
              </a:solidFill>
            </a:endParaRPr>
          </a:p>
        </p:txBody>
      </p:sp>
      <p:sp>
        <p:nvSpPr>
          <p:cNvPr id="63" name="Freeform 17"/>
          <p:cNvSpPr>
            <a:spLocks/>
          </p:cNvSpPr>
          <p:nvPr/>
        </p:nvSpPr>
        <p:spPr bwMode="auto">
          <a:xfrm>
            <a:off x="9135132" y="5547536"/>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4" name="Freeform 17"/>
          <p:cNvSpPr>
            <a:spLocks/>
          </p:cNvSpPr>
          <p:nvPr/>
        </p:nvSpPr>
        <p:spPr bwMode="auto">
          <a:xfrm>
            <a:off x="6677011" y="5547536"/>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0983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63" presetClass="path" presetSubtype="0" decel="57143" fill="hold" grpId="0" nodeType="withEffect">
                                  <p:stCondLst>
                                    <p:cond delay="0"/>
                                  </p:stCondLst>
                                  <p:childTnLst>
                                    <p:animMotion origin="layout" path="M -4.16667E-6 2.22222E-6 L 0.3017 2.22222E-6 " pathEditMode="relative" rAng="0" ptsTypes="AA">
                                      <p:cBhvr>
                                        <p:cTn id="42" dur="3500" spd="-100000" fill="hold"/>
                                        <p:tgtEl>
                                          <p:spTgt spid="37"/>
                                        </p:tgtEl>
                                        <p:attrNameLst>
                                          <p:attrName>ppt_x</p:attrName>
                                          <p:attrName>ppt_y</p:attrName>
                                        </p:attrNameLst>
                                      </p:cBhvr>
                                      <p:rCtr x="15078" y="0"/>
                                    </p:animMotion>
                                  </p:childTnLst>
                                </p:cTn>
                              </p:par>
                              <p:par>
                                <p:cTn id="43" presetID="10" presetClass="entr"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63" presetClass="path" presetSubtype="0" decel="57143" fill="hold" grpId="0" nodeType="withEffect">
                                  <p:stCondLst>
                                    <p:cond delay="0"/>
                                  </p:stCondLst>
                                  <p:childTnLst>
                                    <p:animMotion origin="layout" path="M 3.54167E-6 3.33333E-6 L 0.42382 3.33333E-6 " pathEditMode="relative" rAng="0" ptsTypes="AA">
                                      <p:cBhvr>
                                        <p:cTn id="47" dur="3500" spd="-100000" fill="hold"/>
                                        <p:tgtEl>
                                          <p:spTgt spid="43"/>
                                        </p:tgtEl>
                                        <p:attrNameLst>
                                          <p:attrName>ppt_x</p:attrName>
                                          <p:attrName>ppt_y</p:attrName>
                                        </p:attrNameLst>
                                      </p:cBhvr>
                                      <p:rCtr x="21185" y="0"/>
                                    </p:animMotion>
                                  </p:childTnLst>
                                </p:cTn>
                              </p:par>
                              <p:par>
                                <p:cTn id="48" presetID="10" presetClass="entr"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63" presetClass="path" presetSubtype="0" decel="57143" fill="hold" grpId="0" nodeType="withEffect">
                                  <p:stCondLst>
                                    <p:cond delay="0"/>
                                  </p:stCondLst>
                                  <p:childTnLst>
                                    <p:animMotion origin="layout" path="M 1.66667E-6 -1.85185E-6 L 0.20768 -1.85185E-6 " pathEditMode="relative" rAng="0" ptsTypes="AA">
                                      <p:cBhvr>
                                        <p:cTn id="52" dur="3500" spd="-100000" fill="hold"/>
                                        <p:tgtEl>
                                          <p:spTgt spid="42"/>
                                        </p:tgtEl>
                                        <p:attrNameLst>
                                          <p:attrName>ppt_x</p:attrName>
                                          <p:attrName>ppt_y</p:attrName>
                                        </p:attrNameLst>
                                      </p:cBhvr>
                                      <p:rCtr x="10378" y="0"/>
                                    </p:animMotion>
                                  </p:childTnLst>
                                </p:cTn>
                              </p:par>
                              <p:par>
                                <p:cTn id="53" presetID="10" presetClass="entr" presetSubtype="0" fill="hold" grpId="0" nodeType="withEffect">
                                  <p:stCondLst>
                                    <p:cond delay="6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60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nodeType="withEffect">
                                  <p:stCondLst>
                                    <p:cond delay="120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12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120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20" grpId="0" animBg="1"/>
      <p:bldP spid="6" grpId="0" animBg="1"/>
      <p:bldP spid="7" grpId="0" animBg="1"/>
      <p:bldP spid="8" grpId="0" animBg="1"/>
      <p:bldP spid="9" grpId="0" animBg="1"/>
      <p:bldP spid="10" grpId="0" animBg="1"/>
      <p:bldP spid="18" grpId="0" animBg="1"/>
      <p:bldP spid="19" grpId="0" animBg="1"/>
      <p:bldP spid="22" grpId="0" animBg="1"/>
      <p:bldP spid="12" grpId="0" animBg="1"/>
      <p:bldP spid="42" grpId="0" animBg="1"/>
      <p:bldP spid="42" grpId="1" animBg="1"/>
      <p:bldP spid="43" grpId="0" animBg="1"/>
      <p:bldP spid="43" grpId="1" animBg="1"/>
      <p:bldP spid="38" grpId="0" animBg="1"/>
      <p:bldP spid="39" grpId="0" animBg="1"/>
      <p:bldP spid="40" grpId="0" animBg="1"/>
      <p:bldP spid="41" grpId="0" animBg="1"/>
      <p:bldP spid="61" grpId="0" animBg="1"/>
      <p:bldP spid="62" grpId="0" animBg="1"/>
      <p:bldP spid="63" grpId="0" animBg="1"/>
      <p:bldP spid="6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a:stCxn id="83" idx="4"/>
            <a:endCxn id="84" idx="0"/>
          </p:cNvCxnSpPr>
          <p:nvPr/>
        </p:nvCxnSpPr>
        <p:spPr>
          <a:xfrm>
            <a:off x="10893956" y="2778528"/>
            <a:ext cx="0" cy="1956057"/>
          </a:xfrm>
          <a:prstGeom prst="line">
            <a:avLst/>
          </a:prstGeom>
          <a:ln>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970653" y="4346892"/>
            <a:ext cx="968160" cy="9681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p:cNvSpPr/>
          <p:nvPr/>
        </p:nvSpPr>
        <p:spPr>
          <a:xfrm>
            <a:off x="5543339" y="3346918"/>
            <a:ext cx="1046623" cy="104662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Oval 6"/>
          <p:cNvSpPr/>
          <p:nvPr/>
        </p:nvSpPr>
        <p:spPr>
          <a:xfrm>
            <a:off x="4882967" y="2901611"/>
            <a:ext cx="612471" cy="612471"/>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Oval 7"/>
          <p:cNvSpPr/>
          <p:nvPr/>
        </p:nvSpPr>
        <p:spPr>
          <a:xfrm>
            <a:off x="4696548" y="1989755"/>
            <a:ext cx="725128" cy="72512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p:cNvSpPr/>
          <p:nvPr/>
        </p:nvSpPr>
        <p:spPr>
          <a:xfrm>
            <a:off x="5483991" y="1971952"/>
            <a:ext cx="1261093" cy="126109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Oval 11"/>
          <p:cNvSpPr/>
          <p:nvPr/>
        </p:nvSpPr>
        <p:spPr>
          <a:xfrm>
            <a:off x="1245312" y="1756756"/>
            <a:ext cx="1261093" cy="126109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2117705" y="664579"/>
            <a:ext cx="1163172" cy="116317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Oval 13"/>
          <p:cNvSpPr/>
          <p:nvPr/>
        </p:nvSpPr>
        <p:spPr>
          <a:xfrm>
            <a:off x="3976124" y="641810"/>
            <a:ext cx="1261093" cy="12610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Oval 14"/>
          <p:cNvSpPr/>
          <p:nvPr/>
        </p:nvSpPr>
        <p:spPr>
          <a:xfrm>
            <a:off x="3649823" y="2275916"/>
            <a:ext cx="717069" cy="717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1228978" y="4025581"/>
            <a:ext cx="1163172" cy="116317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Oval 17"/>
          <p:cNvSpPr/>
          <p:nvPr/>
        </p:nvSpPr>
        <p:spPr>
          <a:xfrm>
            <a:off x="1219200" y="3109240"/>
            <a:ext cx="846336" cy="84633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Oval 18"/>
          <p:cNvSpPr/>
          <p:nvPr/>
        </p:nvSpPr>
        <p:spPr>
          <a:xfrm>
            <a:off x="2563015" y="4621591"/>
            <a:ext cx="845675" cy="84567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Oval 19"/>
          <p:cNvSpPr/>
          <p:nvPr/>
        </p:nvSpPr>
        <p:spPr>
          <a:xfrm>
            <a:off x="2431099" y="3836380"/>
            <a:ext cx="554880" cy="55488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Oval 20"/>
          <p:cNvSpPr/>
          <p:nvPr/>
        </p:nvSpPr>
        <p:spPr>
          <a:xfrm>
            <a:off x="5339657" y="1412581"/>
            <a:ext cx="554880" cy="5548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Oval 21"/>
          <p:cNvSpPr/>
          <p:nvPr/>
        </p:nvSpPr>
        <p:spPr>
          <a:xfrm>
            <a:off x="3061640" y="3276773"/>
            <a:ext cx="554880" cy="55488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Oval 22"/>
          <p:cNvSpPr/>
          <p:nvPr/>
        </p:nvSpPr>
        <p:spPr>
          <a:xfrm>
            <a:off x="3384459" y="733919"/>
            <a:ext cx="554880" cy="5548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Oval 23"/>
          <p:cNvSpPr/>
          <p:nvPr/>
        </p:nvSpPr>
        <p:spPr>
          <a:xfrm>
            <a:off x="4369129" y="3381893"/>
            <a:ext cx="554880" cy="55488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82"/>
          <p:cNvSpPr>
            <a:spLocks/>
          </p:cNvSpPr>
          <p:nvPr/>
        </p:nvSpPr>
        <p:spPr bwMode="invGray">
          <a:xfrm>
            <a:off x="4462296" y="963568"/>
            <a:ext cx="288752" cy="61757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8" name="Group 27"/>
          <p:cNvGrpSpPr/>
          <p:nvPr/>
        </p:nvGrpSpPr>
        <p:grpSpPr>
          <a:xfrm>
            <a:off x="1433066" y="3309307"/>
            <a:ext cx="454969" cy="434085"/>
            <a:chOff x="2118665" y="1750614"/>
            <a:chExt cx="499807" cy="476865"/>
          </a:xfrm>
        </p:grpSpPr>
        <p:sp>
          <p:nvSpPr>
            <p:cNvPr id="29"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2748137" y="4893896"/>
            <a:ext cx="475431" cy="301061"/>
            <a:chOff x="8047383" y="1827632"/>
            <a:chExt cx="571910" cy="362155"/>
          </a:xfrm>
        </p:grpSpPr>
        <p:sp>
          <p:nvSpPr>
            <p:cNvPr id="32"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5" name="Freeform 8"/>
          <p:cNvSpPr>
            <a:spLocks/>
          </p:cNvSpPr>
          <p:nvPr/>
        </p:nvSpPr>
        <p:spPr bwMode="auto">
          <a:xfrm>
            <a:off x="5239402" y="4543836"/>
            <a:ext cx="470509" cy="594195"/>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80"/>
          <p:cNvSpPr>
            <a:spLocks/>
          </p:cNvSpPr>
          <p:nvPr/>
        </p:nvSpPr>
        <p:spPr bwMode="invGray">
          <a:xfrm>
            <a:off x="2489973" y="966576"/>
            <a:ext cx="418639" cy="559181"/>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37" name="Group 36"/>
          <p:cNvGrpSpPr/>
          <p:nvPr/>
        </p:nvGrpSpPr>
        <p:grpSpPr>
          <a:xfrm>
            <a:off x="5824065" y="2206219"/>
            <a:ext cx="635888" cy="762631"/>
            <a:chOff x="8071963" y="3061130"/>
            <a:chExt cx="476865" cy="571910"/>
          </a:xfrm>
        </p:grpSpPr>
        <p:sp>
          <p:nvSpPr>
            <p:cNvPr id="38" name="Freeform 37"/>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2"/>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5" name="Freeform 115"/>
          <p:cNvSpPr>
            <a:spLocks noEditPoints="1"/>
          </p:cNvSpPr>
          <p:nvPr/>
        </p:nvSpPr>
        <p:spPr bwMode="invGray">
          <a:xfrm>
            <a:off x="1619285" y="2126534"/>
            <a:ext cx="513147" cy="521540"/>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200"/>
          <p:cNvSpPr>
            <a:spLocks/>
          </p:cNvSpPr>
          <p:nvPr/>
        </p:nvSpPr>
        <p:spPr bwMode="auto">
          <a:xfrm>
            <a:off x="5808894" y="3665557"/>
            <a:ext cx="515513" cy="447284"/>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64" name="Group 63"/>
          <p:cNvGrpSpPr/>
          <p:nvPr/>
        </p:nvGrpSpPr>
        <p:grpSpPr>
          <a:xfrm>
            <a:off x="3216007" y="1412394"/>
            <a:ext cx="876253" cy="876253"/>
            <a:chOff x="2660103" y="1169576"/>
            <a:chExt cx="574440" cy="574440"/>
          </a:xfrm>
        </p:grpSpPr>
        <p:sp>
          <p:nvSpPr>
            <p:cNvPr id="10" name="Oval 9"/>
            <p:cNvSpPr/>
            <p:nvPr/>
          </p:nvSpPr>
          <p:spPr>
            <a:xfrm>
              <a:off x="2660103" y="1169576"/>
              <a:ext cx="574440" cy="5744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Freeform 148"/>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8" name="Freeform 153"/>
          <p:cNvSpPr>
            <a:spLocks/>
          </p:cNvSpPr>
          <p:nvPr/>
        </p:nvSpPr>
        <p:spPr bwMode="auto">
          <a:xfrm>
            <a:off x="3876387" y="2382800"/>
            <a:ext cx="263940" cy="503301"/>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170"/>
          <p:cNvSpPr>
            <a:spLocks/>
          </p:cNvSpPr>
          <p:nvPr/>
        </p:nvSpPr>
        <p:spPr bwMode="auto">
          <a:xfrm>
            <a:off x="3562667" y="851484"/>
            <a:ext cx="198464" cy="319747"/>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68"/>
          <p:cNvSpPr>
            <a:spLocks/>
          </p:cNvSpPr>
          <p:nvPr/>
        </p:nvSpPr>
        <p:spPr bwMode="invGray">
          <a:xfrm>
            <a:off x="3191174" y="3442428"/>
            <a:ext cx="295813" cy="223568"/>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Oval 15"/>
          <p:cNvSpPr/>
          <p:nvPr/>
        </p:nvSpPr>
        <p:spPr>
          <a:xfrm>
            <a:off x="2223441" y="2722857"/>
            <a:ext cx="908567" cy="908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Freeform 128"/>
          <p:cNvSpPr>
            <a:spLocks noEditPoints="1"/>
          </p:cNvSpPr>
          <p:nvPr/>
        </p:nvSpPr>
        <p:spPr bwMode="invGray">
          <a:xfrm>
            <a:off x="2381563" y="2904815"/>
            <a:ext cx="562963" cy="547579"/>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140"/>
          <p:cNvSpPr>
            <a:spLocks noEditPoints="1"/>
          </p:cNvSpPr>
          <p:nvPr/>
        </p:nvSpPr>
        <p:spPr bwMode="invGray">
          <a:xfrm>
            <a:off x="2602843" y="3948668"/>
            <a:ext cx="211392" cy="330301"/>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142"/>
          <p:cNvSpPr>
            <a:spLocks noEditPoints="1"/>
          </p:cNvSpPr>
          <p:nvPr/>
        </p:nvSpPr>
        <p:spPr bwMode="invGray">
          <a:xfrm>
            <a:off x="4880290" y="2136171"/>
            <a:ext cx="357647" cy="432295"/>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93"/>
          <p:cNvSpPr>
            <a:spLocks noEditPoints="1"/>
          </p:cNvSpPr>
          <p:nvPr/>
        </p:nvSpPr>
        <p:spPr bwMode="invGray">
          <a:xfrm>
            <a:off x="5062580" y="2986491"/>
            <a:ext cx="303064" cy="402215"/>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55" name="Group 54"/>
          <p:cNvGrpSpPr/>
          <p:nvPr/>
        </p:nvGrpSpPr>
        <p:grpSpPr>
          <a:xfrm>
            <a:off x="1486622" y="4299025"/>
            <a:ext cx="696365" cy="616283"/>
            <a:chOff x="3537345" y="3113568"/>
            <a:chExt cx="655484" cy="580103"/>
          </a:xfrm>
        </p:grpSpPr>
        <p:sp>
          <p:nvSpPr>
            <p:cNvPr id="56"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8" name="Freeform 124"/>
          <p:cNvSpPr>
            <a:spLocks/>
          </p:cNvSpPr>
          <p:nvPr/>
        </p:nvSpPr>
        <p:spPr bwMode="invGray">
          <a:xfrm>
            <a:off x="5464085" y="1537335"/>
            <a:ext cx="306028" cy="305373"/>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91"/>
          <p:cNvSpPr>
            <a:spLocks/>
          </p:cNvSpPr>
          <p:nvPr/>
        </p:nvSpPr>
        <p:spPr bwMode="auto">
          <a:xfrm>
            <a:off x="4492507" y="3530600"/>
            <a:ext cx="256731" cy="257467"/>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r>
              <a:rPr lang="en-US" sz="3200" dirty="0"/>
              <a:t> </a:t>
            </a:r>
          </a:p>
        </p:txBody>
      </p:sp>
      <p:sp>
        <p:nvSpPr>
          <p:cNvPr id="60" name="Rectangle 59"/>
          <p:cNvSpPr/>
          <p:nvPr/>
        </p:nvSpPr>
        <p:spPr>
          <a:xfrm>
            <a:off x="7676347" y="1788777"/>
            <a:ext cx="2627587" cy="954300"/>
          </a:xfrm>
          <a:prstGeom prst="rect">
            <a:avLst/>
          </a:prstGeom>
        </p:spPr>
        <p:txBody>
          <a:bodyPr wrap="square">
            <a:spAutoFit/>
          </a:bodyPr>
          <a:lstStyle/>
          <a:p>
            <a:pPr algn="r"/>
            <a:r>
              <a:rPr lang="en-US" sz="2667" dirty="0"/>
              <a:t>100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61" name="Rectangle 60"/>
          <p:cNvSpPr/>
          <p:nvPr/>
        </p:nvSpPr>
        <p:spPr>
          <a:xfrm>
            <a:off x="7462901" y="3252741"/>
            <a:ext cx="2841033" cy="954300"/>
          </a:xfrm>
          <a:prstGeom prst="rect">
            <a:avLst/>
          </a:prstGeom>
        </p:spPr>
        <p:txBody>
          <a:bodyPr wrap="square">
            <a:spAutoFit/>
          </a:bodyPr>
          <a:lstStyle/>
          <a:p>
            <a:pPr algn="r"/>
            <a:r>
              <a:rPr lang="en-US" sz="2667" dirty="0"/>
              <a:t>45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grpSp>
        <p:nvGrpSpPr>
          <p:cNvPr id="85" name="Group 84"/>
          <p:cNvGrpSpPr/>
          <p:nvPr/>
        </p:nvGrpSpPr>
        <p:grpSpPr>
          <a:xfrm>
            <a:off x="10408022" y="3270622"/>
            <a:ext cx="971869" cy="971869"/>
            <a:chOff x="7806016" y="2452966"/>
            <a:chExt cx="728902" cy="728902"/>
          </a:xfrm>
        </p:grpSpPr>
        <p:sp>
          <p:nvSpPr>
            <p:cNvPr id="82" name="Oval 81"/>
            <p:cNvSpPr/>
            <p:nvPr/>
          </p:nvSpPr>
          <p:spPr>
            <a:xfrm>
              <a:off x="7806016" y="2452966"/>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Oval 67"/>
            <p:cNvSpPr/>
            <p:nvPr/>
          </p:nvSpPr>
          <p:spPr>
            <a:xfrm>
              <a:off x="7848600" y="2495550"/>
              <a:ext cx="643734" cy="64373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69" name="Freeform 82"/>
          <p:cNvSpPr>
            <a:spLocks/>
          </p:cNvSpPr>
          <p:nvPr/>
        </p:nvSpPr>
        <p:spPr bwMode="invGray">
          <a:xfrm>
            <a:off x="10795694" y="3546392"/>
            <a:ext cx="196527" cy="420328"/>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0" name="Group 79"/>
          <p:cNvGrpSpPr/>
          <p:nvPr/>
        </p:nvGrpSpPr>
        <p:grpSpPr>
          <a:xfrm>
            <a:off x="10408022" y="1806658"/>
            <a:ext cx="971869" cy="971869"/>
            <a:chOff x="7806016" y="1354993"/>
            <a:chExt cx="728902" cy="728902"/>
          </a:xfrm>
        </p:grpSpPr>
        <p:sp>
          <p:nvSpPr>
            <p:cNvPr id="83" name="Oval 82"/>
            <p:cNvSpPr/>
            <p:nvPr/>
          </p:nvSpPr>
          <p:spPr>
            <a:xfrm>
              <a:off x="7806016" y="1354993"/>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Oval 66"/>
            <p:cNvSpPr/>
            <p:nvPr/>
          </p:nvSpPr>
          <p:spPr>
            <a:xfrm>
              <a:off x="7848600" y="1397577"/>
              <a:ext cx="643734" cy="64373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70" name="Freeform 80"/>
          <p:cNvSpPr>
            <a:spLocks/>
          </p:cNvSpPr>
          <p:nvPr/>
        </p:nvSpPr>
        <p:spPr bwMode="invGray">
          <a:xfrm>
            <a:off x="10739499" y="2086280"/>
            <a:ext cx="308916" cy="41262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8" name="Group 87"/>
          <p:cNvGrpSpPr/>
          <p:nvPr/>
        </p:nvGrpSpPr>
        <p:grpSpPr>
          <a:xfrm>
            <a:off x="10408022" y="4734584"/>
            <a:ext cx="971869" cy="971869"/>
            <a:chOff x="7806016" y="3550938"/>
            <a:chExt cx="728902" cy="728902"/>
          </a:xfrm>
        </p:grpSpPr>
        <p:sp>
          <p:nvSpPr>
            <p:cNvPr id="84" name="Oval 83"/>
            <p:cNvSpPr/>
            <p:nvPr/>
          </p:nvSpPr>
          <p:spPr>
            <a:xfrm>
              <a:off x="7806016" y="3550938"/>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a:off x="7848600" y="3593522"/>
              <a:ext cx="643734" cy="64373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71" name="Group 70"/>
          <p:cNvGrpSpPr/>
          <p:nvPr/>
        </p:nvGrpSpPr>
        <p:grpSpPr>
          <a:xfrm>
            <a:off x="10677560" y="4960992"/>
            <a:ext cx="432792" cy="519053"/>
            <a:chOff x="8071963" y="3061130"/>
            <a:chExt cx="476865" cy="571910"/>
          </a:xfrm>
        </p:grpSpPr>
        <p:sp>
          <p:nvSpPr>
            <p:cNvPr id="72" name="Freeform 71"/>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72"/>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73"/>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74"/>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75"/>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76"/>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81" name="Rectangle 80"/>
          <p:cNvSpPr/>
          <p:nvPr/>
        </p:nvSpPr>
        <p:spPr>
          <a:xfrm>
            <a:off x="7462901" y="4716703"/>
            <a:ext cx="2841033" cy="954300"/>
          </a:xfrm>
          <a:prstGeom prst="rect">
            <a:avLst/>
          </a:prstGeom>
        </p:spPr>
        <p:txBody>
          <a:bodyPr wrap="square">
            <a:spAutoFit/>
          </a:bodyPr>
          <a:lstStyle/>
          <a:p>
            <a:pPr algn="r"/>
            <a:r>
              <a:rPr lang="en-US" sz="2667" dirty="0"/>
              <a:t>70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87" name="Title 86"/>
          <p:cNvSpPr>
            <a:spLocks noGrp="1"/>
          </p:cNvSpPr>
          <p:nvPr>
            <p:ph type="title"/>
          </p:nvPr>
        </p:nvSpPr>
        <p:spPr/>
        <p:txBody>
          <a:bodyPr/>
          <a:lstStyle/>
          <a:p>
            <a:pPr algn="r"/>
            <a:r>
              <a:rPr lang="en-US" dirty="0" err="1"/>
              <a:t>Xxxx</a:t>
            </a:r>
            <a:r>
              <a:rPr lang="en-US" dirty="0"/>
              <a:t> </a:t>
            </a:r>
            <a:r>
              <a:rPr lang="en-US" dirty="0" err="1"/>
              <a:t>xxxx</a:t>
            </a:r>
            <a:r>
              <a:rPr lang="en-US" dirty="0"/>
              <a:t> </a:t>
            </a:r>
            <a:r>
              <a:rPr lang="en-US" dirty="0" err="1"/>
              <a:t>xxxxxxxxxx</a:t>
            </a:r>
            <a:r>
              <a:rPr lang="en-US" dirty="0"/>
              <a:t> x xxx </a:t>
            </a:r>
          </a:p>
        </p:txBody>
      </p:sp>
      <p:sp>
        <p:nvSpPr>
          <p:cNvPr id="11" name="Freeform 5"/>
          <p:cNvSpPr>
            <a:spLocks/>
          </p:cNvSpPr>
          <p:nvPr/>
        </p:nvSpPr>
        <p:spPr bwMode="auto">
          <a:xfrm>
            <a:off x="4072467" y="1966385"/>
            <a:ext cx="656167" cy="4965700"/>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6"/>
          <p:cNvSpPr>
            <a:spLocks/>
          </p:cNvSpPr>
          <p:nvPr/>
        </p:nvSpPr>
        <p:spPr bwMode="auto">
          <a:xfrm>
            <a:off x="2832101" y="4406901"/>
            <a:ext cx="884767" cy="556684"/>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7"/>
          <p:cNvSpPr>
            <a:spLocks/>
          </p:cNvSpPr>
          <p:nvPr/>
        </p:nvSpPr>
        <p:spPr bwMode="auto">
          <a:xfrm>
            <a:off x="4629150" y="4174067"/>
            <a:ext cx="946149" cy="546100"/>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8"/>
          <p:cNvSpPr>
            <a:spLocks/>
          </p:cNvSpPr>
          <p:nvPr/>
        </p:nvSpPr>
        <p:spPr bwMode="auto">
          <a:xfrm>
            <a:off x="4337050" y="2859618"/>
            <a:ext cx="753533" cy="742951"/>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9"/>
          <p:cNvSpPr>
            <a:spLocks/>
          </p:cNvSpPr>
          <p:nvPr/>
        </p:nvSpPr>
        <p:spPr bwMode="auto">
          <a:xfrm>
            <a:off x="2694518" y="2495552"/>
            <a:ext cx="603249" cy="359833"/>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10"/>
          <p:cNvSpPr>
            <a:spLocks/>
          </p:cNvSpPr>
          <p:nvPr/>
        </p:nvSpPr>
        <p:spPr bwMode="auto">
          <a:xfrm>
            <a:off x="3907367" y="3041651"/>
            <a:ext cx="315383" cy="781051"/>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11"/>
          <p:cNvSpPr>
            <a:spLocks/>
          </p:cNvSpPr>
          <p:nvPr/>
        </p:nvSpPr>
        <p:spPr bwMode="auto">
          <a:xfrm>
            <a:off x="4328583" y="3321051"/>
            <a:ext cx="1515533" cy="3608917"/>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12"/>
          <p:cNvSpPr>
            <a:spLocks/>
          </p:cNvSpPr>
          <p:nvPr/>
        </p:nvSpPr>
        <p:spPr bwMode="auto">
          <a:xfrm>
            <a:off x="2535767" y="1862667"/>
            <a:ext cx="1701800" cy="5067300"/>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9" name="Freeform 13"/>
          <p:cNvSpPr>
            <a:spLocks/>
          </p:cNvSpPr>
          <p:nvPr/>
        </p:nvSpPr>
        <p:spPr bwMode="auto">
          <a:xfrm>
            <a:off x="2139951" y="3632201"/>
            <a:ext cx="2087032" cy="3299884"/>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42799050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3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700"/>
                                            <p:tgtEl>
                                              <p:spTgt spid="7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7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300"/>
                                            <p:tgtEl>
                                              <p:spTgt spid="26"/>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300"/>
                                            <p:tgtEl>
                                              <p:spTgt spid="6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300"/>
                                            <p:tgtEl>
                                              <p:spTgt spid="63"/>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300"/>
                                            <p:tgtEl>
                                              <p:spTgt spid="4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12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10" presetClass="entr" presetSubtype="0" fill="hold" grpId="0" nodeType="withEffect">
                                      <p:stCondLst>
                                        <p:cond delay="1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1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160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 presetClass="entr" presetSubtype="1" fill="hold" nodeType="withEffect" p14:presetBounceEnd="70588">
                                      <p:stCondLst>
                                        <p:cond delay="1000"/>
                                      </p:stCondLst>
                                      <p:childTnLst>
                                        <p:set>
                                          <p:cBhvr>
                                            <p:cTn id="90" dur="1" fill="hold">
                                              <p:stCondLst>
                                                <p:cond delay="0"/>
                                              </p:stCondLst>
                                            </p:cTn>
                                            <p:tgtEl>
                                              <p:spTgt spid="80"/>
                                            </p:tgtEl>
                                            <p:attrNameLst>
                                              <p:attrName>style.visibility</p:attrName>
                                            </p:attrNameLst>
                                          </p:cBhvr>
                                          <p:to>
                                            <p:strVal val="visible"/>
                                          </p:to>
                                        </p:set>
                                        <p:anim calcmode="lin" valueType="num" p14:bounceEnd="70588">
                                          <p:cBhvr additive="base">
                                            <p:cTn id="91" dur="1000" fill="hold"/>
                                            <p:tgtEl>
                                              <p:spTgt spid="80"/>
                                            </p:tgtEl>
                                            <p:attrNameLst>
                                              <p:attrName>ppt_x</p:attrName>
                                            </p:attrNameLst>
                                          </p:cBhvr>
                                          <p:tavLst>
                                            <p:tav tm="0">
                                              <p:val>
                                                <p:strVal val="#ppt_x"/>
                                              </p:val>
                                            </p:tav>
                                            <p:tav tm="100000">
                                              <p:val>
                                                <p:strVal val="#ppt_x"/>
                                              </p:val>
                                            </p:tav>
                                          </p:tavLst>
                                        </p:anim>
                                        <p:anim calcmode="lin" valueType="num" p14:bounceEnd="70588">
                                          <p:cBhvr additive="base">
                                            <p:cTn id="92" dur="1000" fill="hold"/>
                                            <p:tgtEl>
                                              <p:spTgt spid="80"/>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14:presetBounceEnd="70588">
                                      <p:stCondLst>
                                        <p:cond delay="1200"/>
                                      </p:stCondLst>
                                      <p:childTnLst>
                                        <p:set>
                                          <p:cBhvr>
                                            <p:cTn id="94" dur="1" fill="hold">
                                              <p:stCondLst>
                                                <p:cond delay="0"/>
                                              </p:stCondLst>
                                            </p:cTn>
                                            <p:tgtEl>
                                              <p:spTgt spid="85"/>
                                            </p:tgtEl>
                                            <p:attrNameLst>
                                              <p:attrName>style.visibility</p:attrName>
                                            </p:attrNameLst>
                                          </p:cBhvr>
                                          <p:to>
                                            <p:strVal val="visible"/>
                                          </p:to>
                                        </p:set>
                                        <p:anim calcmode="lin" valueType="num" p14:bounceEnd="70588">
                                          <p:cBhvr additive="base">
                                            <p:cTn id="95" dur="1100" fill="hold"/>
                                            <p:tgtEl>
                                              <p:spTgt spid="85"/>
                                            </p:tgtEl>
                                            <p:attrNameLst>
                                              <p:attrName>ppt_x</p:attrName>
                                            </p:attrNameLst>
                                          </p:cBhvr>
                                          <p:tavLst>
                                            <p:tav tm="0">
                                              <p:val>
                                                <p:strVal val="#ppt_x"/>
                                              </p:val>
                                            </p:tav>
                                            <p:tav tm="100000">
                                              <p:val>
                                                <p:strVal val="#ppt_x"/>
                                              </p:val>
                                            </p:tav>
                                          </p:tavLst>
                                        </p:anim>
                                        <p:anim calcmode="lin" valueType="num" p14:bounceEnd="70588">
                                          <p:cBhvr additive="base">
                                            <p:cTn id="96" dur="1100" fill="hold"/>
                                            <p:tgtEl>
                                              <p:spTgt spid="8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14:presetBounceEnd="70588">
                                      <p:stCondLst>
                                        <p:cond delay="1400"/>
                                      </p:stCondLst>
                                      <p:childTnLst>
                                        <p:set>
                                          <p:cBhvr>
                                            <p:cTn id="98" dur="1" fill="hold">
                                              <p:stCondLst>
                                                <p:cond delay="0"/>
                                              </p:stCondLst>
                                            </p:cTn>
                                            <p:tgtEl>
                                              <p:spTgt spid="88"/>
                                            </p:tgtEl>
                                            <p:attrNameLst>
                                              <p:attrName>style.visibility</p:attrName>
                                            </p:attrNameLst>
                                          </p:cBhvr>
                                          <p:to>
                                            <p:strVal val="visible"/>
                                          </p:to>
                                        </p:set>
                                        <p:anim calcmode="lin" valueType="num" p14:bounceEnd="70588">
                                          <p:cBhvr additive="base">
                                            <p:cTn id="99" dur="1200" fill="hold"/>
                                            <p:tgtEl>
                                              <p:spTgt spid="88"/>
                                            </p:tgtEl>
                                            <p:attrNameLst>
                                              <p:attrName>ppt_x</p:attrName>
                                            </p:attrNameLst>
                                          </p:cBhvr>
                                          <p:tavLst>
                                            <p:tav tm="0">
                                              <p:val>
                                                <p:strVal val="#ppt_x"/>
                                              </p:val>
                                            </p:tav>
                                            <p:tav tm="100000">
                                              <p:val>
                                                <p:strVal val="#ppt_x"/>
                                              </p:val>
                                            </p:tav>
                                          </p:tavLst>
                                        </p:anim>
                                        <p:anim calcmode="lin" valueType="num" p14:bounceEnd="70588">
                                          <p:cBhvr additive="base">
                                            <p:cTn id="100" dur="1200" fill="hold"/>
                                            <p:tgtEl>
                                              <p:spTgt spid="88"/>
                                            </p:tgtEl>
                                            <p:attrNameLst>
                                              <p:attrName>ppt_y</p:attrName>
                                            </p:attrNameLst>
                                          </p:cBhvr>
                                          <p:tavLst>
                                            <p:tav tm="0">
                                              <p:val>
                                                <p:strVal val="0-#ppt_h/2"/>
                                              </p:val>
                                            </p:tav>
                                            <p:tav tm="100000">
                                              <p:val>
                                                <p:strVal val="#ppt_y"/>
                                              </p:val>
                                            </p:tav>
                                          </p:tavLst>
                                        </p:anim>
                                      </p:childTnLst>
                                    </p:cTn>
                                  </p:par>
                                  <p:par>
                                    <p:cTn id="101" presetID="22" presetClass="entr" presetSubtype="1" fill="hold" nodeType="withEffect">
                                      <p:stCondLst>
                                        <p:cond delay="1400"/>
                                      </p:stCondLst>
                                      <p:childTnLst>
                                        <p:set>
                                          <p:cBhvr>
                                            <p:cTn id="102" dur="1" fill="hold">
                                              <p:stCondLst>
                                                <p:cond delay="0"/>
                                              </p:stCondLst>
                                            </p:cTn>
                                            <p:tgtEl>
                                              <p:spTgt spid="86"/>
                                            </p:tgtEl>
                                            <p:attrNameLst>
                                              <p:attrName>style.visibility</p:attrName>
                                            </p:attrNameLst>
                                          </p:cBhvr>
                                          <p:to>
                                            <p:strVal val="visible"/>
                                          </p:to>
                                        </p:set>
                                        <p:animEffect transition="in" filter="wipe(up)">
                                          <p:cBhvr>
                                            <p:cTn id="103" dur="500"/>
                                            <p:tgtEl>
                                              <p:spTgt spid="86"/>
                                            </p:tgtEl>
                                          </p:cBhvr>
                                        </p:animEffect>
                                      </p:childTnLst>
                                    </p:cTn>
                                  </p:par>
                                  <p:par>
                                    <p:cTn id="104" presetID="10" presetClass="entr" presetSubtype="0" fill="hold" grpId="0" nodeType="withEffect">
                                      <p:stCondLst>
                                        <p:cond delay="16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10" presetClass="entr" presetSubtype="0" fill="hold" grpId="0" nodeType="withEffect">
                                      <p:stCondLst>
                                        <p:cond delay="180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210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16" grpId="0" animBg="1"/>
          <p:bldP spid="60" grpId="0"/>
          <p:bldP spid="61" grpId="0"/>
          <p:bldP spid="81" grpId="0"/>
          <p:bldP spid="11" grpId="0" animBg="1"/>
          <p:bldP spid="25" grpId="0" animBg="1"/>
          <p:bldP spid="26" grpId="0" animBg="1"/>
          <p:bldP spid="44" grpId="0" animBg="1"/>
          <p:bldP spid="62" grpId="0" animBg="1"/>
          <p:bldP spid="63" grpId="0" animBg="1"/>
          <p:bldP spid="65" grpId="0" animBg="1"/>
          <p:bldP spid="78" grpId="0" animBg="1"/>
          <p:bldP spid="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3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700"/>
                                            <p:tgtEl>
                                              <p:spTgt spid="7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7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300"/>
                                            <p:tgtEl>
                                              <p:spTgt spid="26"/>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300"/>
                                            <p:tgtEl>
                                              <p:spTgt spid="6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300"/>
                                            <p:tgtEl>
                                              <p:spTgt spid="63"/>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300"/>
                                            <p:tgtEl>
                                              <p:spTgt spid="4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12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10" presetClass="entr" presetSubtype="0" fill="hold" grpId="0" nodeType="withEffect">
                                      <p:stCondLst>
                                        <p:cond delay="1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1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160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 presetClass="entr" presetSubtype="1" fill="hold" nodeType="withEffect">
                                      <p:stCondLst>
                                        <p:cond delay="100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1000" fill="hold"/>
                                            <p:tgtEl>
                                              <p:spTgt spid="80"/>
                                            </p:tgtEl>
                                            <p:attrNameLst>
                                              <p:attrName>ppt_x</p:attrName>
                                            </p:attrNameLst>
                                          </p:cBhvr>
                                          <p:tavLst>
                                            <p:tav tm="0">
                                              <p:val>
                                                <p:strVal val="#ppt_x"/>
                                              </p:val>
                                            </p:tav>
                                            <p:tav tm="100000">
                                              <p:val>
                                                <p:strVal val="#ppt_x"/>
                                              </p:val>
                                            </p:tav>
                                          </p:tavLst>
                                        </p:anim>
                                        <p:anim calcmode="lin" valueType="num">
                                          <p:cBhvr additive="base">
                                            <p:cTn id="92" dur="1000" fill="hold"/>
                                            <p:tgtEl>
                                              <p:spTgt spid="80"/>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120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1100" fill="hold"/>
                                            <p:tgtEl>
                                              <p:spTgt spid="85"/>
                                            </p:tgtEl>
                                            <p:attrNameLst>
                                              <p:attrName>ppt_x</p:attrName>
                                            </p:attrNameLst>
                                          </p:cBhvr>
                                          <p:tavLst>
                                            <p:tav tm="0">
                                              <p:val>
                                                <p:strVal val="#ppt_x"/>
                                              </p:val>
                                            </p:tav>
                                            <p:tav tm="100000">
                                              <p:val>
                                                <p:strVal val="#ppt_x"/>
                                              </p:val>
                                            </p:tav>
                                          </p:tavLst>
                                        </p:anim>
                                        <p:anim calcmode="lin" valueType="num">
                                          <p:cBhvr additive="base">
                                            <p:cTn id="96" dur="1100" fill="hold"/>
                                            <p:tgtEl>
                                              <p:spTgt spid="8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140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1200" fill="hold"/>
                                            <p:tgtEl>
                                              <p:spTgt spid="88"/>
                                            </p:tgtEl>
                                            <p:attrNameLst>
                                              <p:attrName>ppt_x</p:attrName>
                                            </p:attrNameLst>
                                          </p:cBhvr>
                                          <p:tavLst>
                                            <p:tav tm="0">
                                              <p:val>
                                                <p:strVal val="#ppt_x"/>
                                              </p:val>
                                            </p:tav>
                                            <p:tav tm="100000">
                                              <p:val>
                                                <p:strVal val="#ppt_x"/>
                                              </p:val>
                                            </p:tav>
                                          </p:tavLst>
                                        </p:anim>
                                        <p:anim calcmode="lin" valueType="num">
                                          <p:cBhvr additive="base">
                                            <p:cTn id="100" dur="1200" fill="hold"/>
                                            <p:tgtEl>
                                              <p:spTgt spid="88"/>
                                            </p:tgtEl>
                                            <p:attrNameLst>
                                              <p:attrName>ppt_y</p:attrName>
                                            </p:attrNameLst>
                                          </p:cBhvr>
                                          <p:tavLst>
                                            <p:tav tm="0">
                                              <p:val>
                                                <p:strVal val="0-#ppt_h/2"/>
                                              </p:val>
                                            </p:tav>
                                            <p:tav tm="100000">
                                              <p:val>
                                                <p:strVal val="#ppt_y"/>
                                              </p:val>
                                            </p:tav>
                                          </p:tavLst>
                                        </p:anim>
                                      </p:childTnLst>
                                    </p:cTn>
                                  </p:par>
                                  <p:par>
                                    <p:cTn id="101" presetID="22" presetClass="entr" presetSubtype="1" fill="hold" nodeType="withEffect">
                                      <p:stCondLst>
                                        <p:cond delay="1400"/>
                                      </p:stCondLst>
                                      <p:childTnLst>
                                        <p:set>
                                          <p:cBhvr>
                                            <p:cTn id="102" dur="1" fill="hold">
                                              <p:stCondLst>
                                                <p:cond delay="0"/>
                                              </p:stCondLst>
                                            </p:cTn>
                                            <p:tgtEl>
                                              <p:spTgt spid="86"/>
                                            </p:tgtEl>
                                            <p:attrNameLst>
                                              <p:attrName>style.visibility</p:attrName>
                                            </p:attrNameLst>
                                          </p:cBhvr>
                                          <p:to>
                                            <p:strVal val="visible"/>
                                          </p:to>
                                        </p:set>
                                        <p:animEffect transition="in" filter="wipe(up)">
                                          <p:cBhvr>
                                            <p:cTn id="103" dur="500"/>
                                            <p:tgtEl>
                                              <p:spTgt spid="86"/>
                                            </p:tgtEl>
                                          </p:cBhvr>
                                        </p:animEffect>
                                      </p:childTnLst>
                                    </p:cTn>
                                  </p:par>
                                  <p:par>
                                    <p:cTn id="104" presetID="10" presetClass="entr" presetSubtype="0" fill="hold" grpId="0" nodeType="withEffect">
                                      <p:stCondLst>
                                        <p:cond delay="16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10" presetClass="entr" presetSubtype="0" fill="hold" grpId="0" nodeType="withEffect">
                                      <p:stCondLst>
                                        <p:cond delay="180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210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16" grpId="0" animBg="1"/>
          <p:bldP spid="60" grpId="0"/>
          <p:bldP spid="61" grpId="0"/>
          <p:bldP spid="81" grpId="0"/>
          <p:bldP spid="11" grpId="0" animBg="1"/>
          <p:bldP spid="25" grpId="0" animBg="1"/>
          <p:bldP spid="26" grpId="0" animBg="1"/>
          <p:bldP spid="44" grpId="0" animBg="1"/>
          <p:bldP spid="62" grpId="0" animBg="1"/>
          <p:bldP spid="63" grpId="0" animBg="1"/>
          <p:bldP spid="65" grpId="0" animBg="1"/>
          <p:bldP spid="78" grpId="0" animBg="1"/>
          <p:bldP spid="79" grpId="0" animBg="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2688828" y="3166129"/>
            <a:ext cx="2896875" cy="4014239"/>
          </a:xfrm>
          <a:custGeom>
            <a:avLst/>
            <a:gdLst>
              <a:gd name="T0" fmla="*/ 399 w 532"/>
              <a:gd name="T1" fmla="*/ 737 h 737"/>
              <a:gd name="T2" fmla="*/ 399 w 532"/>
              <a:gd name="T3" fmla="*/ 515 h 737"/>
              <a:gd name="T4" fmla="*/ 429 w 532"/>
              <a:gd name="T5" fmla="*/ 450 h 737"/>
              <a:gd name="T6" fmla="*/ 443 w 532"/>
              <a:gd name="T7" fmla="*/ 292 h 737"/>
              <a:gd name="T8" fmla="*/ 517 w 532"/>
              <a:gd name="T9" fmla="*/ 170 h 737"/>
              <a:gd name="T10" fmla="*/ 481 w 532"/>
              <a:gd name="T11" fmla="*/ 147 h 737"/>
              <a:gd name="T12" fmla="*/ 391 w 532"/>
              <a:gd name="T13" fmla="*/ 255 h 737"/>
              <a:gd name="T14" fmla="*/ 438 w 532"/>
              <a:gd name="T15" fmla="*/ 78 h 737"/>
              <a:gd name="T16" fmla="*/ 391 w 532"/>
              <a:gd name="T17" fmla="*/ 63 h 737"/>
              <a:gd name="T18" fmla="*/ 332 w 532"/>
              <a:gd name="T19" fmla="*/ 230 h 737"/>
              <a:gd name="T20" fmla="*/ 317 w 532"/>
              <a:gd name="T21" fmla="*/ 32 h 737"/>
              <a:gd name="T22" fmla="*/ 266 w 532"/>
              <a:gd name="T23" fmla="*/ 35 h 737"/>
              <a:gd name="T24" fmla="*/ 258 w 532"/>
              <a:gd name="T25" fmla="*/ 228 h 737"/>
              <a:gd name="T26" fmla="*/ 191 w 532"/>
              <a:gd name="T27" fmla="*/ 63 h 737"/>
              <a:gd name="T28" fmla="*/ 141 w 532"/>
              <a:gd name="T29" fmla="*/ 76 h 737"/>
              <a:gd name="T30" fmla="*/ 198 w 532"/>
              <a:gd name="T31" fmla="*/ 331 h 737"/>
              <a:gd name="T32" fmla="*/ 84 w 532"/>
              <a:gd name="T33" fmla="*/ 309 h 737"/>
              <a:gd name="T34" fmla="*/ 0 w 532"/>
              <a:gd name="T35" fmla="*/ 327 h 737"/>
              <a:gd name="T36" fmla="*/ 47 w 532"/>
              <a:gd name="T37" fmla="*/ 349 h 737"/>
              <a:gd name="T38" fmla="*/ 137 w 532"/>
              <a:gd name="T39" fmla="*/ 420 h 737"/>
              <a:gd name="T40" fmla="*/ 160 w 532"/>
              <a:gd name="T41" fmla="*/ 449 h 737"/>
              <a:gd name="T42" fmla="*/ 223 w 532"/>
              <a:gd name="T43" fmla="*/ 517 h 737"/>
              <a:gd name="T44" fmla="*/ 223 w 532"/>
              <a:gd name="T45"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737">
                <a:moveTo>
                  <a:pt x="399" y="737"/>
                </a:moveTo>
                <a:cubicBezTo>
                  <a:pt x="391" y="639"/>
                  <a:pt x="393" y="544"/>
                  <a:pt x="399" y="515"/>
                </a:cubicBezTo>
                <a:cubicBezTo>
                  <a:pt x="402" y="501"/>
                  <a:pt x="421" y="484"/>
                  <a:pt x="429" y="450"/>
                </a:cubicBezTo>
                <a:cubicBezTo>
                  <a:pt x="446" y="379"/>
                  <a:pt x="435" y="314"/>
                  <a:pt x="443" y="292"/>
                </a:cubicBezTo>
                <a:cubicBezTo>
                  <a:pt x="453" y="264"/>
                  <a:pt x="510" y="179"/>
                  <a:pt x="517" y="170"/>
                </a:cubicBezTo>
                <a:cubicBezTo>
                  <a:pt x="532" y="149"/>
                  <a:pt x="502" y="119"/>
                  <a:pt x="481" y="147"/>
                </a:cubicBezTo>
                <a:cubicBezTo>
                  <a:pt x="461" y="175"/>
                  <a:pt x="397" y="258"/>
                  <a:pt x="391" y="255"/>
                </a:cubicBezTo>
                <a:cubicBezTo>
                  <a:pt x="385" y="252"/>
                  <a:pt x="430" y="102"/>
                  <a:pt x="438" y="78"/>
                </a:cubicBezTo>
                <a:cubicBezTo>
                  <a:pt x="451" y="42"/>
                  <a:pt x="399" y="28"/>
                  <a:pt x="391" y="63"/>
                </a:cubicBezTo>
                <a:cubicBezTo>
                  <a:pt x="385" y="91"/>
                  <a:pt x="341" y="231"/>
                  <a:pt x="332" y="230"/>
                </a:cubicBezTo>
                <a:cubicBezTo>
                  <a:pt x="323" y="228"/>
                  <a:pt x="317" y="46"/>
                  <a:pt x="317" y="32"/>
                </a:cubicBezTo>
                <a:cubicBezTo>
                  <a:pt x="315" y="0"/>
                  <a:pt x="264" y="2"/>
                  <a:pt x="266" y="35"/>
                </a:cubicBezTo>
                <a:cubicBezTo>
                  <a:pt x="267" y="52"/>
                  <a:pt x="274" y="227"/>
                  <a:pt x="258" y="228"/>
                </a:cubicBezTo>
                <a:cubicBezTo>
                  <a:pt x="239" y="228"/>
                  <a:pt x="208" y="109"/>
                  <a:pt x="191" y="63"/>
                </a:cubicBezTo>
                <a:cubicBezTo>
                  <a:pt x="178" y="30"/>
                  <a:pt x="131" y="49"/>
                  <a:pt x="141" y="76"/>
                </a:cubicBezTo>
                <a:cubicBezTo>
                  <a:pt x="174" y="171"/>
                  <a:pt x="210" y="308"/>
                  <a:pt x="198" y="331"/>
                </a:cubicBezTo>
                <a:cubicBezTo>
                  <a:pt x="171" y="380"/>
                  <a:pt x="110" y="319"/>
                  <a:pt x="84" y="309"/>
                </a:cubicBezTo>
                <a:cubicBezTo>
                  <a:pt x="57" y="299"/>
                  <a:pt x="0" y="303"/>
                  <a:pt x="0" y="327"/>
                </a:cubicBezTo>
                <a:cubicBezTo>
                  <a:pt x="0" y="337"/>
                  <a:pt x="31" y="341"/>
                  <a:pt x="47" y="349"/>
                </a:cubicBezTo>
                <a:cubicBezTo>
                  <a:pt x="76" y="363"/>
                  <a:pt x="109" y="374"/>
                  <a:pt x="137" y="420"/>
                </a:cubicBezTo>
                <a:cubicBezTo>
                  <a:pt x="143" y="431"/>
                  <a:pt x="152" y="441"/>
                  <a:pt x="160" y="449"/>
                </a:cubicBezTo>
                <a:cubicBezTo>
                  <a:pt x="187" y="479"/>
                  <a:pt x="221" y="503"/>
                  <a:pt x="223" y="517"/>
                </a:cubicBezTo>
                <a:cubicBezTo>
                  <a:pt x="226" y="541"/>
                  <a:pt x="232" y="682"/>
                  <a:pt x="223" y="737"/>
                </a:cubicBezTo>
              </a:path>
            </a:pathLst>
          </a:custGeom>
          <a:solidFill>
            <a:srgbClr val="878787">
              <a:alpha val="40000"/>
            </a:srgb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rot="21236989">
            <a:off x="425264" y="2940503"/>
            <a:ext cx="2483520" cy="2072115"/>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rot="21427214">
            <a:off x="1148813" y="1416568"/>
            <a:ext cx="2422755" cy="2065853"/>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rot="229172">
            <a:off x="2838768" y="752860"/>
            <a:ext cx="2279881" cy="2445233"/>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11" name="Freeform 9"/>
          <p:cNvSpPr>
            <a:spLocks/>
          </p:cNvSpPr>
          <p:nvPr/>
        </p:nvSpPr>
        <p:spPr bwMode="auto">
          <a:xfrm rot="774088">
            <a:off x="5620724" y="2512377"/>
            <a:ext cx="2210749" cy="1866688"/>
          </a:xfrm>
          <a:custGeom>
            <a:avLst/>
            <a:gdLst>
              <a:gd name="T0" fmla="*/ 232 w 458"/>
              <a:gd name="T1" fmla="*/ 0 h 408"/>
              <a:gd name="T2" fmla="*/ 15 w 458"/>
              <a:gd name="T3" fmla="*/ 178 h 408"/>
              <a:gd name="T4" fmla="*/ 62 w 458"/>
              <a:gd name="T5" fmla="*/ 315 h 408"/>
              <a:gd name="T6" fmla="*/ 0 w 458"/>
              <a:gd name="T7" fmla="*/ 377 h 408"/>
              <a:gd name="T8" fmla="*/ 113 w 458"/>
              <a:gd name="T9" fmla="*/ 367 h 408"/>
              <a:gd name="T10" fmla="*/ 232 w 458"/>
              <a:gd name="T11" fmla="*/ 408 h 408"/>
              <a:gd name="T12" fmla="*/ 458 w 458"/>
              <a:gd name="T13" fmla="*/ 225 h 408"/>
              <a:gd name="T14" fmla="*/ 232 w 458"/>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408">
                <a:moveTo>
                  <a:pt x="232" y="0"/>
                </a:moveTo>
                <a:cubicBezTo>
                  <a:pt x="111" y="0"/>
                  <a:pt x="15" y="65"/>
                  <a:pt x="15" y="178"/>
                </a:cubicBezTo>
                <a:cubicBezTo>
                  <a:pt x="15" y="226"/>
                  <a:pt x="33" y="275"/>
                  <a:pt x="62" y="315"/>
                </a:cubicBezTo>
                <a:cubicBezTo>
                  <a:pt x="45" y="340"/>
                  <a:pt x="22" y="363"/>
                  <a:pt x="0" y="377"/>
                </a:cubicBezTo>
                <a:cubicBezTo>
                  <a:pt x="31" y="382"/>
                  <a:pt x="77" y="375"/>
                  <a:pt x="113" y="367"/>
                </a:cubicBezTo>
                <a:cubicBezTo>
                  <a:pt x="147" y="392"/>
                  <a:pt x="188" y="408"/>
                  <a:pt x="232" y="408"/>
                </a:cubicBezTo>
                <a:cubicBezTo>
                  <a:pt x="353" y="408"/>
                  <a:pt x="458" y="337"/>
                  <a:pt x="458" y="225"/>
                </a:cubicBezTo>
                <a:cubicBezTo>
                  <a:pt x="458" y="112"/>
                  <a:pt x="353" y="0"/>
                  <a:pt x="232" y="0"/>
                </a:cubicBezTo>
                <a:close/>
              </a:path>
            </a:pathLst>
          </a:custGeom>
          <a:gradFill flip="none" rotWithShape="1">
            <a:gsLst>
              <a:gs pos="0">
                <a:schemeClr val="bg2">
                  <a:alpha val="75000"/>
                </a:schemeClr>
              </a:gs>
              <a:gs pos="100000">
                <a:schemeClr val="bg2">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rot="373509">
            <a:off x="4614254" y="1173875"/>
            <a:ext cx="2156877" cy="2278699"/>
          </a:xfrm>
          <a:custGeom>
            <a:avLst/>
            <a:gdLst>
              <a:gd name="T0" fmla="*/ 203 w 405"/>
              <a:gd name="T1" fmla="*/ 0 h 461"/>
              <a:gd name="T2" fmla="*/ 0 w 405"/>
              <a:gd name="T3" fmla="*/ 189 h 461"/>
              <a:gd name="T4" fmla="*/ 118 w 405"/>
              <a:gd name="T5" fmla="*/ 361 h 461"/>
              <a:gd name="T6" fmla="*/ 108 w 405"/>
              <a:gd name="T7" fmla="*/ 461 h 461"/>
              <a:gd name="T8" fmla="*/ 197 w 405"/>
              <a:gd name="T9" fmla="*/ 378 h 461"/>
              <a:gd name="T10" fmla="*/ 203 w 405"/>
              <a:gd name="T11" fmla="*/ 378 h 461"/>
              <a:gd name="T12" fmla="*/ 405 w 405"/>
              <a:gd name="T13" fmla="*/ 189 h 461"/>
              <a:gd name="T14" fmla="*/ 203 w 405"/>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461">
                <a:moveTo>
                  <a:pt x="203" y="0"/>
                </a:moveTo>
                <a:cubicBezTo>
                  <a:pt x="91" y="0"/>
                  <a:pt x="0" y="85"/>
                  <a:pt x="0" y="189"/>
                </a:cubicBezTo>
                <a:cubicBezTo>
                  <a:pt x="0" y="265"/>
                  <a:pt x="49" y="331"/>
                  <a:pt x="118" y="361"/>
                </a:cubicBezTo>
                <a:cubicBezTo>
                  <a:pt x="121" y="394"/>
                  <a:pt x="117" y="431"/>
                  <a:pt x="108" y="461"/>
                </a:cubicBezTo>
                <a:cubicBezTo>
                  <a:pt x="137" y="445"/>
                  <a:pt x="172" y="407"/>
                  <a:pt x="197" y="378"/>
                </a:cubicBezTo>
                <a:cubicBezTo>
                  <a:pt x="199" y="378"/>
                  <a:pt x="201" y="378"/>
                  <a:pt x="203" y="378"/>
                </a:cubicBezTo>
                <a:cubicBezTo>
                  <a:pt x="314" y="378"/>
                  <a:pt x="405" y="293"/>
                  <a:pt x="405" y="189"/>
                </a:cubicBezTo>
                <a:cubicBezTo>
                  <a:pt x="405" y="85"/>
                  <a:pt x="314" y="0"/>
                  <a:pt x="203" y="0"/>
                </a:cubicBezTo>
                <a:close/>
              </a:path>
            </a:pathLst>
          </a:custGeom>
          <a:gradFill flip="none" rotWithShape="1">
            <a:gsLst>
              <a:gs pos="0">
                <a:schemeClr val="accent6">
                  <a:alpha val="75000"/>
                </a:schemeClr>
              </a:gs>
              <a:gs pos="100000">
                <a:schemeClr val="accent6">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TextBox 13"/>
          <p:cNvSpPr txBox="1"/>
          <p:nvPr/>
        </p:nvSpPr>
        <p:spPr>
          <a:xfrm>
            <a:off x="1585399" y="1807688"/>
            <a:ext cx="809837" cy="748988"/>
          </a:xfrm>
          <a:prstGeom prst="rect">
            <a:avLst/>
          </a:prstGeom>
          <a:noFill/>
        </p:spPr>
        <p:txBody>
          <a:bodyPr wrap="none" rtlCol="0">
            <a:spAutoFit/>
          </a:bodyPr>
          <a:lstStyle/>
          <a:p>
            <a:pPr algn="ctr"/>
            <a:r>
              <a:rPr lang="en-US" sz="4267" dirty="0">
                <a:solidFill>
                  <a:schemeClr val="bg1"/>
                </a:solidFill>
              </a:rPr>
              <a:t>02</a:t>
            </a:r>
          </a:p>
        </p:txBody>
      </p:sp>
      <p:sp>
        <p:nvSpPr>
          <p:cNvPr id="15" name="TextBox 14"/>
          <p:cNvSpPr txBox="1"/>
          <p:nvPr/>
        </p:nvSpPr>
        <p:spPr>
          <a:xfrm>
            <a:off x="1569138" y="1589145"/>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16" name="TextBox 15"/>
          <p:cNvSpPr txBox="1"/>
          <p:nvPr/>
        </p:nvSpPr>
        <p:spPr>
          <a:xfrm>
            <a:off x="1654821" y="241434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17" name="TextBox 16"/>
          <p:cNvSpPr txBox="1"/>
          <p:nvPr/>
        </p:nvSpPr>
        <p:spPr>
          <a:xfrm>
            <a:off x="920115" y="3399649"/>
            <a:ext cx="809837" cy="748988"/>
          </a:xfrm>
          <a:prstGeom prst="rect">
            <a:avLst/>
          </a:prstGeom>
          <a:noFill/>
        </p:spPr>
        <p:txBody>
          <a:bodyPr wrap="none" rtlCol="0">
            <a:spAutoFit/>
          </a:bodyPr>
          <a:lstStyle/>
          <a:p>
            <a:pPr algn="ctr"/>
            <a:r>
              <a:rPr lang="en-US" sz="4267" dirty="0">
                <a:solidFill>
                  <a:schemeClr val="bg1"/>
                </a:solidFill>
              </a:rPr>
              <a:t>01</a:t>
            </a:r>
          </a:p>
        </p:txBody>
      </p:sp>
      <p:sp>
        <p:nvSpPr>
          <p:cNvPr id="18" name="TextBox 17"/>
          <p:cNvSpPr txBox="1"/>
          <p:nvPr/>
        </p:nvSpPr>
        <p:spPr>
          <a:xfrm>
            <a:off x="931791" y="3213111"/>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19" name="TextBox 18"/>
          <p:cNvSpPr txBox="1"/>
          <p:nvPr/>
        </p:nvSpPr>
        <p:spPr>
          <a:xfrm>
            <a:off x="989537" y="4006305"/>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0" name="TextBox 19"/>
          <p:cNvSpPr txBox="1"/>
          <p:nvPr/>
        </p:nvSpPr>
        <p:spPr>
          <a:xfrm>
            <a:off x="3140659" y="1251768"/>
            <a:ext cx="809837" cy="748988"/>
          </a:xfrm>
          <a:prstGeom prst="rect">
            <a:avLst/>
          </a:prstGeom>
          <a:noFill/>
        </p:spPr>
        <p:txBody>
          <a:bodyPr wrap="none" rtlCol="0">
            <a:spAutoFit/>
          </a:bodyPr>
          <a:lstStyle/>
          <a:p>
            <a:pPr algn="ctr"/>
            <a:r>
              <a:rPr lang="en-US" sz="4267" dirty="0">
                <a:solidFill>
                  <a:schemeClr val="bg1"/>
                </a:solidFill>
              </a:rPr>
              <a:t>03</a:t>
            </a:r>
          </a:p>
        </p:txBody>
      </p:sp>
      <p:sp>
        <p:nvSpPr>
          <p:cNvPr id="21" name="TextBox 20"/>
          <p:cNvSpPr txBox="1"/>
          <p:nvPr/>
        </p:nvSpPr>
        <p:spPr>
          <a:xfrm>
            <a:off x="3124398" y="1033225"/>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2" name="TextBox 21"/>
          <p:cNvSpPr txBox="1"/>
          <p:nvPr/>
        </p:nvSpPr>
        <p:spPr>
          <a:xfrm>
            <a:off x="3210081" y="185842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3" name="TextBox 22"/>
          <p:cNvSpPr txBox="1"/>
          <p:nvPr/>
        </p:nvSpPr>
        <p:spPr>
          <a:xfrm>
            <a:off x="5065179" y="1551879"/>
            <a:ext cx="809837" cy="748988"/>
          </a:xfrm>
          <a:prstGeom prst="rect">
            <a:avLst/>
          </a:prstGeom>
          <a:noFill/>
        </p:spPr>
        <p:txBody>
          <a:bodyPr wrap="none" rtlCol="0">
            <a:spAutoFit/>
          </a:bodyPr>
          <a:lstStyle/>
          <a:p>
            <a:pPr algn="ctr"/>
            <a:r>
              <a:rPr lang="en-US" sz="4267" dirty="0">
                <a:solidFill>
                  <a:schemeClr val="bg1"/>
                </a:solidFill>
              </a:rPr>
              <a:t>04</a:t>
            </a:r>
          </a:p>
        </p:txBody>
      </p:sp>
      <p:sp>
        <p:nvSpPr>
          <p:cNvPr id="24" name="TextBox 23"/>
          <p:cNvSpPr txBox="1"/>
          <p:nvPr/>
        </p:nvSpPr>
        <p:spPr>
          <a:xfrm>
            <a:off x="5048918" y="1333336"/>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5" name="TextBox 24"/>
          <p:cNvSpPr txBox="1"/>
          <p:nvPr/>
        </p:nvSpPr>
        <p:spPr>
          <a:xfrm>
            <a:off x="5134601" y="215853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6" name="TextBox 25"/>
          <p:cNvSpPr txBox="1"/>
          <p:nvPr/>
        </p:nvSpPr>
        <p:spPr>
          <a:xfrm>
            <a:off x="6123934" y="2930040"/>
            <a:ext cx="809837" cy="748988"/>
          </a:xfrm>
          <a:prstGeom prst="rect">
            <a:avLst/>
          </a:prstGeom>
          <a:noFill/>
        </p:spPr>
        <p:txBody>
          <a:bodyPr wrap="none" rtlCol="0">
            <a:spAutoFit/>
          </a:bodyPr>
          <a:lstStyle/>
          <a:p>
            <a:pPr algn="ctr"/>
            <a:r>
              <a:rPr lang="en-US" sz="4267" dirty="0">
                <a:solidFill>
                  <a:schemeClr val="bg1"/>
                </a:solidFill>
              </a:rPr>
              <a:t>05</a:t>
            </a:r>
          </a:p>
        </p:txBody>
      </p:sp>
      <p:sp>
        <p:nvSpPr>
          <p:cNvPr id="27" name="TextBox 26"/>
          <p:cNvSpPr txBox="1"/>
          <p:nvPr/>
        </p:nvSpPr>
        <p:spPr>
          <a:xfrm>
            <a:off x="6107673" y="2717473"/>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8" name="TextBox 27"/>
          <p:cNvSpPr txBox="1"/>
          <p:nvPr/>
        </p:nvSpPr>
        <p:spPr>
          <a:xfrm>
            <a:off x="6193355" y="3536696"/>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9" name="TextBox 28"/>
          <p:cNvSpPr txBox="1"/>
          <p:nvPr/>
        </p:nvSpPr>
        <p:spPr>
          <a:xfrm>
            <a:off x="6327548" y="4816063"/>
            <a:ext cx="5347616" cy="1097865"/>
          </a:xfrm>
          <a:prstGeom prst="rect">
            <a:avLst/>
          </a:prstGeom>
          <a:noFill/>
        </p:spPr>
        <p:txBody>
          <a:bodyPr wrap="square" rtlCol="0">
            <a:spAutoFit/>
          </a:bodyPr>
          <a:lstStyle/>
          <a:p>
            <a:r>
              <a:rPr lang="en-US" sz="2133" dirty="0" err="1"/>
              <a:t>Xxxxx</a:t>
            </a:r>
            <a:r>
              <a:rPr lang="en-US" sz="2133" dirty="0"/>
              <a:t> </a:t>
            </a:r>
            <a:r>
              <a:rPr lang="en-US" sz="2133" dirty="0" err="1"/>
              <a:t>xxxxx</a:t>
            </a:r>
            <a:r>
              <a:rPr lang="en-US" sz="2133" dirty="0"/>
              <a:t> </a:t>
            </a:r>
            <a:br>
              <a:rPr lang="en-US" sz="2133" dirty="0"/>
            </a:b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Xxxxxxxxxxxxxxx</a:t>
            </a:r>
            <a:r>
              <a:rPr lang="en-US" sz="1467" dirty="0"/>
              <a:t> </a:t>
            </a:r>
            <a:r>
              <a:rPr lang="en-US" sz="1467" dirty="0" err="1"/>
              <a:t>xxxxxx</a:t>
            </a:r>
            <a:r>
              <a:rPr lang="en-US" sz="1467" dirty="0"/>
              <a:t> xx </a:t>
            </a:r>
            <a:r>
              <a:rPr lang="en-US" sz="1467" dirty="0" err="1"/>
              <a:t>xxxxx</a:t>
            </a:r>
            <a:r>
              <a:rPr lang="en-US" sz="1467" dirty="0"/>
              <a:t> xxx x xx </a:t>
            </a:r>
            <a:r>
              <a:rPr lang="en-US" sz="1467" dirty="0" err="1"/>
              <a:t>Xx</a:t>
            </a:r>
            <a:r>
              <a:rPr lang="en-US" sz="1467" dirty="0"/>
              <a:t> </a:t>
            </a:r>
            <a:r>
              <a:rPr lang="en-US" sz="1467" dirty="0" err="1"/>
              <a:t>xxxxxxxxx</a:t>
            </a:r>
            <a:r>
              <a:rPr lang="en-US" sz="1467" dirty="0"/>
              <a:t> </a:t>
            </a:r>
            <a:r>
              <a:rPr lang="en-US" sz="1467" dirty="0" err="1"/>
              <a:t>xxxxx</a:t>
            </a:r>
            <a:r>
              <a:rPr lang="en-US" sz="1467" dirty="0"/>
              <a:t> x </a:t>
            </a:r>
            <a:r>
              <a:rPr lang="en-US" sz="1467" dirty="0" err="1"/>
              <a:t>xxxxx</a:t>
            </a:r>
            <a:r>
              <a:rPr lang="en-US" sz="1467" dirty="0"/>
              <a:t> </a:t>
            </a:r>
            <a:r>
              <a:rPr lang="en-US" sz="1467" dirty="0" err="1"/>
              <a:t>xxxx</a:t>
            </a:r>
            <a:r>
              <a:rPr lang="en-US" sz="1467" dirty="0"/>
              <a:t> </a:t>
            </a:r>
            <a:r>
              <a:rPr lang="en-US" sz="1467" dirty="0" err="1"/>
              <a:t>xxxxxxxxxxxx</a:t>
            </a:r>
            <a:r>
              <a:rPr lang="en-US" sz="1467" dirty="0"/>
              <a:t> </a:t>
            </a:r>
            <a:r>
              <a:rPr lang="en-US" sz="1467" dirty="0" err="1"/>
              <a:t>xxxxxx</a:t>
            </a:r>
            <a:r>
              <a:rPr lang="en-US" sz="1467" dirty="0"/>
              <a:t> x </a:t>
            </a:r>
            <a:r>
              <a:rPr lang="en-US" sz="1467" dirty="0" err="1"/>
              <a:t>xxxxx</a:t>
            </a:r>
            <a:r>
              <a:rPr lang="en-US" sz="1467" dirty="0"/>
              <a:t> </a:t>
            </a:r>
            <a:r>
              <a:rPr lang="en-US" sz="1467" dirty="0" err="1"/>
              <a:t>xxxx</a:t>
            </a:r>
            <a:endParaRPr lang="en-US" sz="1467" dirty="0"/>
          </a:p>
        </p:txBody>
      </p:sp>
      <p:grpSp>
        <p:nvGrpSpPr>
          <p:cNvPr id="44" name="Group 43"/>
          <p:cNvGrpSpPr/>
          <p:nvPr/>
        </p:nvGrpSpPr>
        <p:grpSpPr>
          <a:xfrm>
            <a:off x="8036375" y="1764600"/>
            <a:ext cx="759335" cy="760192"/>
            <a:chOff x="1476376" y="-2227262"/>
            <a:chExt cx="1406525" cy="1408112"/>
          </a:xfrm>
        </p:grpSpPr>
        <p:sp>
          <p:nvSpPr>
            <p:cNvPr id="35" name="Oval 16"/>
            <p:cNvSpPr>
              <a:spLocks noChangeArrowheads="1"/>
            </p:cNvSpPr>
            <p:nvPr/>
          </p:nvSpPr>
          <p:spPr bwMode="auto">
            <a:xfrm>
              <a:off x="1476376" y="-2227262"/>
              <a:ext cx="1406525" cy="1408112"/>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7"/>
            <p:cNvSpPr>
              <a:spLocks noEditPoints="1"/>
            </p:cNvSpPr>
            <p:nvPr/>
          </p:nvSpPr>
          <p:spPr bwMode="auto">
            <a:xfrm>
              <a:off x="1931988" y="-1836737"/>
              <a:ext cx="436562" cy="357187"/>
            </a:xfrm>
            <a:custGeom>
              <a:avLst/>
              <a:gdLst>
                <a:gd name="T0" fmla="*/ 317 w 330"/>
                <a:gd name="T1" fmla="*/ 93 h 270"/>
                <a:gd name="T2" fmla="*/ 206 w 330"/>
                <a:gd name="T3" fmla="*/ 208 h 270"/>
                <a:gd name="T4" fmla="*/ 188 w 330"/>
                <a:gd name="T5" fmla="*/ 203 h 270"/>
                <a:gd name="T6" fmla="*/ 173 w 330"/>
                <a:gd name="T7" fmla="*/ 206 h 270"/>
                <a:gd name="T8" fmla="*/ 14 w 330"/>
                <a:gd name="T9" fmla="*/ 3 h 270"/>
                <a:gd name="T10" fmla="*/ 4 w 330"/>
                <a:gd name="T11" fmla="*/ 2 h 270"/>
                <a:gd name="T12" fmla="*/ 3 w 330"/>
                <a:gd name="T13" fmla="*/ 12 h 270"/>
                <a:gd name="T14" fmla="*/ 162 w 330"/>
                <a:gd name="T15" fmla="*/ 215 h 270"/>
                <a:gd name="T16" fmla="*/ 154 w 330"/>
                <a:gd name="T17" fmla="*/ 237 h 270"/>
                <a:gd name="T18" fmla="*/ 188 w 330"/>
                <a:gd name="T19" fmla="*/ 270 h 270"/>
                <a:gd name="T20" fmla="*/ 221 w 330"/>
                <a:gd name="T21" fmla="*/ 237 h 270"/>
                <a:gd name="T22" fmla="*/ 216 w 330"/>
                <a:gd name="T23" fmla="*/ 218 h 270"/>
                <a:gd name="T24" fmla="*/ 327 w 330"/>
                <a:gd name="T25" fmla="*/ 102 h 270"/>
                <a:gd name="T26" fmla="*/ 327 w 330"/>
                <a:gd name="T27" fmla="*/ 92 h 270"/>
                <a:gd name="T28" fmla="*/ 317 w 330"/>
                <a:gd name="T29" fmla="*/ 93 h 270"/>
                <a:gd name="T30" fmla="*/ 188 w 330"/>
                <a:gd name="T31" fmla="*/ 256 h 270"/>
                <a:gd name="T32" fmla="*/ 168 w 330"/>
                <a:gd name="T33" fmla="*/ 237 h 270"/>
                <a:gd name="T34" fmla="*/ 188 w 330"/>
                <a:gd name="T35" fmla="*/ 217 h 270"/>
                <a:gd name="T36" fmla="*/ 207 w 330"/>
                <a:gd name="T37" fmla="*/ 237 h 270"/>
                <a:gd name="T38" fmla="*/ 188 w 330"/>
                <a:gd name="T39" fmla="*/ 2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70">
                  <a:moveTo>
                    <a:pt x="317" y="93"/>
                  </a:moveTo>
                  <a:cubicBezTo>
                    <a:pt x="206" y="208"/>
                    <a:pt x="206" y="208"/>
                    <a:pt x="206" y="208"/>
                  </a:cubicBezTo>
                  <a:cubicBezTo>
                    <a:pt x="200" y="205"/>
                    <a:pt x="194" y="203"/>
                    <a:pt x="188" y="203"/>
                  </a:cubicBezTo>
                  <a:cubicBezTo>
                    <a:pt x="182" y="203"/>
                    <a:pt x="177" y="204"/>
                    <a:pt x="173" y="206"/>
                  </a:cubicBezTo>
                  <a:cubicBezTo>
                    <a:pt x="14" y="3"/>
                    <a:pt x="14" y="3"/>
                    <a:pt x="14" y="3"/>
                  </a:cubicBezTo>
                  <a:cubicBezTo>
                    <a:pt x="11" y="0"/>
                    <a:pt x="7" y="0"/>
                    <a:pt x="4" y="2"/>
                  </a:cubicBezTo>
                  <a:cubicBezTo>
                    <a:pt x="1" y="5"/>
                    <a:pt x="0" y="9"/>
                    <a:pt x="3" y="12"/>
                  </a:cubicBezTo>
                  <a:cubicBezTo>
                    <a:pt x="162" y="215"/>
                    <a:pt x="162" y="215"/>
                    <a:pt x="162" y="215"/>
                  </a:cubicBezTo>
                  <a:cubicBezTo>
                    <a:pt x="157" y="221"/>
                    <a:pt x="154" y="228"/>
                    <a:pt x="154" y="237"/>
                  </a:cubicBezTo>
                  <a:cubicBezTo>
                    <a:pt x="154" y="255"/>
                    <a:pt x="169" y="270"/>
                    <a:pt x="188" y="270"/>
                  </a:cubicBezTo>
                  <a:cubicBezTo>
                    <a:pt x="206" y="270"/>
                    <a:pt x="221" y="255"/>
                    <a:pt x="221" y="237"/>
                  </a:cubicBezTo>
                  <a:cubicBezTo>
                    <a:pt x="221" y="230"/>
                    <a:pt x="219" y="223"/>
                    <a:pt x="216" y="218"/>
                  </a:cubicBezTo>
                  <a:cubicBezTo>
                    <a:pt x="327" y="102"/>
                    <a:pt x="327" y="102"/>
                    <a:pt x="327" y="102"/>
                  </a:cubicBezTo>
                  <a:cubicBezTo>
                    <a:pt x="330" y="99"/>
                    <a:pt x="330" y="95"/>
                    <a:pt x="327" y="92"/>
                  </a:cubicBezTo>
                  <a:cubicBezTo>
                    <a:pt x="324" y="90"/>
                    <a:pt x="320" y="90"/>
                    <a:pt x="317" y="93"/>
                  </a:cubicBezTo>
                  <a:close/>
                  <a:moveTo>
                    <a:pt x="188" y="256"/>
                  </a:moveTo>
                  <a:cubicBezTo>
                    <a:pt x="177" y="256"/>
                    <a:pt x="168" y="247"/>
                    <a:pt x="168" y="237"/>
                  </a:cubicBezTo>
                  <a:cubicBezTo>
                    <a:pt x="168" y="226"/>
                    <a:pt x="177" y="217"/>
                    <a:pt x="188" y="217"/>
                  </a:cubicBezTo>
                  <a:cubicBezTo>
                    <a:pt x="199" y="217"/>
                    <a:pt x="207" y="226"/>
                    <a:pt x="207" y="237"/>
                  </a:cubicBezTo>
                  <a:cubicBezTo>
                    <a:pt x="207" y="247"/>
                    <a:pt x="199" y="256"/>
                    <a:pt x="188" y="2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8"/>
            <p:cNvSpPr>
              <a:spLocks noEditPoints="1"/>
            </p:cNvSpPr>
            <p:nvPr/>
          </p:nvSpPr>
          <p:spPr bwMode="auto">
            <a:xfrm>
              <a:off x="1708151" y="-1997075"/>
              <a:ext cx="944562" cy="947737"/>
            </a:xfrm>
            <a:custGeom>
              <a:avLst/>
              <a:gdLst>
                <a:gd name="T0" fmla="*/ 714 w 714"/>
                <a:gd name="T1" fmla="*/ 358 h 715"/>
                <a:gd name="T2" fmla="*/ 714 w 714"/>
                <a:gd name="T3" fmla="*/ 358 h 715"/>
                <a:gd name="T4" fmla="*/ 357 w 714"/>
                <a:gd name="T5" fmla="*/ 0 h 715"/>
                <a:gd name="T6" fmla="*/ 357 w 714"/>
                <a:gd name="T7" fmla="*/ 0 h 715"/>
                <a:gd name="T8" fmla="*/ 357 w 714"/>
                <a:gd name="T9" fmla="*/ 0 h 715"/>
                <a:gd name="T10" fmla="*/ 357 w 714"/>
                <a:gd name="T11" fmla="*/ 0 h 715"/>
                <a:gd name="T12" fmla="*/ 0 w 714"/>
                <a:gd name="T13" fmla="*/ 358 h 715"/>
                <a:gd name="T14" fmla="*/ 0 w 714"/>
                <a:gd name="T15" fmla="*/ 358 h 715"/>
                <a:gd name="T16" fmla="*/ 0 w 714"/>
                <a:gd name="T17" fmla="*/ 358 h 715"/>
                <a:gd name="T18" fmla="*/ 0 w 714"/>
                <a:gd name="T19" fmla="*/ 358 h 715"/>
                <a:gd name="T20" fmla="*/ 357 w 714"/>
                <a:gd name="T21" fmla="*/ 715 h 715"/>
                <a:gd name="T22" fmla="*/ 357 w 714"/>
                <a:gd name="T23" fmla="*/ 715 h 715"/>
                <a:gd name="T24" fmla="*/ 357 w 714"/>
                <a:gd name="T25" fmla="*/ 715 h 715"/>
                <a:gd name="T26" fmla="*/ 357 w 714"/>
                <a:gd name="T27" fmla="*/ 715 h 715"/>
                <a:gd name="T28" fmla="*/ 714 w 714"/>
                <a:gd name="T29" fmla="*/ 358 h 715"/>
                <a:gd name="T30" fmla="*/ 714 w 714"/>
                <a:gd name="T31" fmla="*/ 358 h 715"/>
                <a:gd name="T32" fmla="*/ 364 w 714"/>
                <a:gd name="T33" fmla="*/ 700 h 715"/>
                <a:gd name="T34" fmla="*/ 364 w 714"/>
                <a:gd name="T35" fmla="*/ 662 h 715"/>
                <a:gd name="T36" fmla="*/ 357 w 714"/>
                <a:gd name="T37" fmla="*/ 655 h 715"/>
                <a:gd name="T38" fmla="*/ 350 w 714"/>
                <a:gd name="T39" fmla="*/ 662 h 715"/>
                <a:gd name="T40" fmla="*/ 350 w 714"/>
                <a:gd name="T41" fmla="*/ 700 h 715"/>
                <a:gd name="T42" fmla="*/ 14 w 714"/>
                <a:gd name="T43" fmla="*/ 365 h 715"/>
                <a:gd name="T44" fmla="*/ 52 w 714"/>
                <a:gd name="T45" fmla="*/ 365 h 715"/>
                <a:gd name="T46" fmla="*/ 59 w 714"/>
                <a:gd name="T47" fmla="*/ 358 h 715"/>
                <a:gd name="T48" fmla="*/ 52 w 714"/>
                <a:gd name="T49" fmla="*/ 351 h 715"/>
                <a:gd name="T50" fmla="*/ 14 w 714"/>
                <a:gd name="T51" fmla="*/ 351 h 715"/>
                <a:gd name="T52" fmla="*/ 350 w 714"/>
                <a:gd name="T53" fmla="*/ 15 h 715"/>
                <a:gd name="T54" fmla="*/ 350 w 714"/>
                <a:gd name="T55" fmla="*/ 53 h 715"/>
                <a:gd name="T56" fmla="*/ 357 w 714"/>
                <a:gd name="T57" fmla="*/ 60 h 715"/>
                <a:gd name="T58" fmla="*/ 364 w 714"/>
                <a:gd name="T59" fmla="*/ 53 h 715"/>
                <a:gd name="T60" fmla="*/ 364 w 714"/>
                <a:gd name="T61" fmla="*/ 15 h 715"/>
                <a:gd name="T62" fmla="*/ 699 w 714"/>
                <a:gd name="T63" fmla="*/ 351 h 715"/>
                <a:gd name="T64" fmla="*/ 661 w 714"/>
                <a:gd name="T65" fmla="*/ 351 h 715"/>
                <a:gd name="T66" fmla="*/ 654 w 714"/>
                <a:gd name="T67" fmla="*/ 358 h 715"/>
                <a:gd name="T68" fmla="*/ 661 w 714"/>
                <a:gd name="T69" fmla="*/ 365 h 715"/>
                <a:gd name="T70" fmla="*/ 699 w 714"/>
                <a:gd name="T71" fmla="*/ 365 h 715"/>
                <a:gd name="T72" fmla="*/ 364 w 714"/>
                <a:gd name="T7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4" h="715">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3" name="Group 42"/>
          <p:cNvGrpSpPr/>
          <p:nvPr/>
        </p:nvGrpSpPr>
        <p:grpSpPr>
          <a:xfrm>
            <a:off x="8043697" y="2680792"/>
            <a:ext cx="759335" cy="760192"/>
            <a:chOff x="2979738" y="-2227262"/>
            <a:chExt cx="1406525" cy="1408112"/>
          </a:xfrm>
        </p:grpSpPr>
        <p:sp>
          <p:nvSpPr>
            <p:cNvPr id="34" name="Oval 15"/>
            <p:cNvSpPr>
              <a:spLocks noChangeArrowheads="1"/>
            </p:cNvSpPr>
            <p:nvPr/>
          </p:nvSpPr>
          <p:spPr bwMode="auto">
            <a:xfrm>
              <a:off x="2979738" y="-2227262"/>
              <a:ext cx="1406525" cy="1408112"/>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19"/>
            <p:cNvSpPr>
              <a:spLocks noEditPoints="1"/>
            </p:cNvSpPr>
            <p:nvPr/>
          </p:nvSpPr>
          <p:spPr bwMode="auto">
            <a:xfrm>
              <a:off x="3181351" y="-1990725"/>
              <a:ext cx="1004887" cy="935037"/>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1"/>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2" name="Group 41"/>
          <p:cNvGrpSpPr/>
          <p:nvPr/>
        </p:nvGrpSpPr>
        <p:grpSpPr>
          <a:xfrm>
            <a:off x="8016214" y="3628915"/>
            <a:ext cx="759335" cy="760192"/>
            <a:chOff x="4513263" y="-2227262"/>
            <a:chExt cx="1406525" cy="1408112"/>
          </a:xfrm>
        </p:grpSpPr>
        <p:sp>
          <p:nvSpPr>
            <p:cNvPr id="33" name="Oval 14"/>
            <p:cNvSpPr>
              <a:spLocks noChangeArrowheads="1"/>
            </p:cNvSpPr>
            <p:nvPr/>
          </p:nvSpPr>
          <p:spPr bwMode="auto">
            <a:xfrm>
              <a:off x="4513263" y="-2227262"/>
              <a:ext cx="1406525" cy="1408112"/>
            </a:xfrm>
            <a:prstGeom prst="ellipse">
              <a:avLst/>
            </a:pr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20"/>
            <p:cNvSpPr>
              <a:spLocks noEditPoints="1"/>
            </p:cNvSpPr>
            <p:nvPr/>
          </p:nvSpPr>
          <p:spPr bwMode="auto">
            <a:xfrm>
              <a:off x="4710113" y="-1747837"/>
              <a:ext cx="1012825" cy="449262"/>
            </a:xfrm>
            <a:custGeom>
              <a:avLst/>
              <a:gdLst>
                <a:gd name="T0" fmla="*/ 596 w 765"/>
                <a:gd name="T1" fmla="*/ 0 h 339"/>
                <a:gd name="T2" fmla="*/ 443 w 765"/>
                <a:gd name="T3" fmla="*/ 97 h 339"/>
                <a:gd name="T4" fmla="*/ 415 w 765"/>
                <a:gd name="T5" fmla="*/ 88 h 339"/>
                <a:gd name="T6" fmla="*/ 382 w 765"/>
                <a:gd name="T7" fmla="*/ 58 h 339"/>
                <a:gd name="T8" fmla="*/ 349 w 765"/>
                <a:gd name="T9" fmla="*/ 88 h 339"/>
                <a:gd name="T10" fmla="*/ 321 w 765"/>
                <a:gd name="T11" fmla="*/ 97 h 339"/>
                <a:gd name="T12" fmla="*/ 169 w 765"/>
                <a:gd name="T13" fmla="*/ 0 h 339"/>
                <a:gd name="T14" fmla="*/ 0 w 765"/>
                <a:gd name="T15" fmla="*/ 170 h 339"/>
                <a:gd name="T16" fmla="*/ 169 w 765"/>
                <a:gd name="T17" fmla="*/ 339 h 339"/>
                <a:gd name="T18" fmla="*/ 338 w 765"/>
                <a:gd name="T19" fmla="*/ 170 h 339"/>
                <a:gd name="T20" fmla="*/ 327 w 765"/>
                <a:gd name="T21" fmla="*/ 109 h 339"/>
                <a:gd name="T22" fmla="*/ 351 w 765"/>
                <a:gd name="T23" fmla="*/ 102 h 339"/>
                <a:gd name="T24" fmla="*/ 382 w 765"/>
                <a:gd name="T25" fmla="*/ 124 h 339"/>
                <a:gd name="T26" fmla="*/ 414 w 765"/>
                <a:gd name="T27" fmla="*/ 102 h 339"/>
                <a:gd name="T28" fmla="*/ 438 w 765"/>
                <a:gd name="T29" fmla="*/ 109 h 339"/>
                <a:gd name="T30" fmla="*/ 427 w 765"/>
                <a:gd name="T31" fmla="*/ 170 h 339"/>
                <a:gd name="T32" fmla="*/ 596 w 765"/>
                <a:gd name="T33" fmla="*/ 339 h 339"/>
                <a:gd name="T34" fmla="*/ 765 w 765"/>
                <a:gd name="T35" fmla="*/ 170 h 339"/>
                <a:gd name="T36" fmla="*/ 596 w 765"/>
                <a:gd name="T37" fmla="*/ 0 h 339"/>
                <a:gd name="T38" fmla="*/ 169 w 765"/>
                <a:gd name="T39" fmla="*/ 325 h 339"/>
                <a:gd name="T40" fmla="*/ 14 w 765"/>
                <a:gd name="T41" fmla="*/ 170 h 339"/>
                <a:gd name="T42" fmla="*/ 169 w 765"/>
                <a:gd name="T43" fmla="*/ 14 h 339"/>
                <a:gd name="T44" fmla="*/ 324 w 765"/>
                <a:gd name="T45" fmla="*/ 170 h 339"/>
                <a:gd name="T46" fmla="*/ 169 w 765"/>
                <a:gd name="T47" fmla="*/ 325 h 339"/>
                <a:gd name="T48" fmla="*/ 382 w 765"/>
                <a:gd name="T49" fmla="*/ 110 h 339"/>
                <a:gd name="T50" fmla="*/ 363 w 765"/>
                <a:gd name="T51" fmla="*/ 91 h 339"/>
                <a:gd name="T52" fmla="*/ 382 w 765"/>
                <a:gd name="T53" fmla="*/ 72 h 339"/>
                <a:gd name="T54" fmla="*/ 401 w 765"/>
                <a:gd name="T55" fmla="*/ 91 h 339"/>
                <a:gd name="T56" fmla="*/ 382 w 765"/>
                <a:gd name="T57" fmla="*/ 110 h 339"/>
                <a:gd name="T58" fmla="*/ 596 w 765"/>
                <a:gd name="T59" fmla="*/ 325 h 339"/>
                <a:gd name="T60" fmla="*/ 441 w 765"/>
                <a:gd name="T61" fmla="*/ 170 h 339"/>
                <a:gd name="T62" fmla="*/ 596 w 765"/>
                <a:gd name="T63" fmla="*/ 14 h 339"/>
                <a:gd name="T64" fmla="*/ 751 w 765"/>
                <a:gd name="T65" fmla="*/ 170 h 339"/>
                <a:gd name="T66" fmla="*/ 596 w 765"/>
                <a:gd name="T67" fmla="*/ 3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5" h="339">
                  <a:moveTo>
                    <a:pt x="596" y="0"/>
                  </a:moveTo>
                  <a:cubicBezTo>
                    <a:pt x="529" y="0"/>
                    <a:pt x="471" y="40"/>
                    <a:pt x="443" y="97"/>
                  </a:cubicBezTo>
                  <a:cubicBezTo>
                    <a:pt x="434" y="93"/>
                    <a:pt x="425" y="90"/>
                    <a:pt x="415" y="88"/>
                  </a:cubicBezTo>
                  <a:cubicBezTo>
                    <a:pt x="414" y="71"/>
                    <a:pt x="399" y="58"/>
                    <a:pt x="382" y="58"/>
                  </a:cubicBezTo>
                  <a:cubicBezTo>
                    <a:pt x="365" y="58"/>
                    <a:pt x="351" y="71"/>
                    <a:pt x="349" y="88"/>
                  </a:cubicBezTo>
                  <a:cubicBezTo>
                    <a:pt x="340" y="90"/>
                    <a:pt x="330" y="93"/>
                    <a:pt x="321" y="97"/>
                  </a:cubicBezTo>
                  <a:cubicBezTo>
                    <a:pt x="294" y="40"/>
                    <a:pt x="236" y="0"/>
                    <a:pt x="169" y="0"/>
                  </a:cubicBezTo>
                  <a:cubicBezTo>
                    <a:pt x="76" y="0"/>
                    <a:pt x="0" y="76"/>
                    <a:pt x="0" y="170"/>
                  </a:cubicBezTo>
                  <a:cubicBezTo>
                    <a:pt x="0" y="263"/>
                    <a:pt x="76" y="339"/>
                    <a:pt x="169" y="339"/>
                  </a:cubicBezTo>
                  <a:cubicBezTo>
                    <a:pt x="262" y="339"/>
                    <a:pt x="338" y="263"/>
                    <a:pt x="338" y="170"/>
                  </a:cubicBezTo>
                  <a:cubicBezTo>
                    <a:pt x="338" y="148"/>
                    <a:pt x="334" y="128"/>
                    <a:pt x="327" y="109"/>
                  </a:cubicBezTo>
                  <a:cubicBezTo>
                    <a:pt x="335" y="106"/>
                    <a:pt x="343" y="103"/>
                    <a:pt x="351" y="102"/>
                  </a:cubicBezTo>
                  <a:cubicBezTo>
                    <a:pt x="355" y="115"/>
                    <a:pt x="368" y="124"/>
                    <a:pt x="382" y="124"/>
                  </a:cubicBezTo>
                  <a:cubicBezTo>
                    <a:pt x="397" y="124"/>
                    <a:pt x="409" y="115"/>
                    <a:pt x="414" y="102"/>
                  </a:cubicBezTo>
                  <a:cubicBezTo>
                    <a:pt x="422" y="103"/>
                    <a:pt x="430" y="106"/>
                    <a:pt x="438" y="109"/>
                  </a:cubicBezTo>
                  <a:cubicBezTo>
                    <a:pt x="431" y="128"/>
                    <a:pt x="427" y="148"/>
                    <a:pt x="427" y="170"/>
                  </a:cubicBezTo>
                  <a:cubicBezTo>
                    <a:pt x="427" y="263"/>
                    <a:pt x="502" y="339"/>
                    <a:pt x="596" y="339"/>
                  </a:cubicBezTo>
                  <a:cubicBezTo>
                    <a:pt x="689" y="339"/>
                    <a:pt x="765" y="263"/>
                    <a:pt x="765" y="170"/>
                  </a:cubicBezTo>
                  <a:cubicBezTo>
                    <a:pt x="765" y="76"/>
                    <a:pt x="689" y="0"/>
                    <a:pt x="596" y="0"/>
                  </a:cubicBezTo>
                  <a:close/>
                  <a:moveTo>
                    <a:pt x="169" y="325"/>
                  </a:moveTo>
                  <a:cubicBezTo>
                    <a:pt x="83" y="325"/>
                    <a:pt x="14" y="255"/>
                    <a:pt x="14" y="170"/>
                  </a:cubicBezTo>
                  <a:cubicBezTo>
                    <a:pt x="14" y="84"/>
                    <a:pt x="83" y="14"/>
                    <a:pt x="169" y="14"/>
                  </a:cubicBezTo>
                  <a:cubicBezTo>
                    <a:pt x="254" y="14"/>
                    <a:pt x="324" y="84"/>
                    <a:pt x="324" y="170"/>
                  </a:cubicBezTo>
                  <a:cubicBezTo>
                    <a:pt x="324" y="255"/>
                    <a:pt x="254" y="325"/>
                    <a:pt x="169" y="325"/>
                  </a:cubicBezTo>
                  <a:close/>
                  <a:moveTo>
                    <a:pt x="382" y="110"/>
                  </a:moveTo>
                  <a:cubicBezTo>
                    <a:pt x="372" y="110"/>
                    <a:pt x="363" y="102"/>
                    <a:pt x="363" y="91"/>
                  </a:cubicBezTo>
                  <a:cubicBezTo>
                    <a:pt x="363" y="80"/>
                    <a:pt x="372" y="72"/>
                    <a:pt x="382" y="72"/>
                  </a:cubicBezTo>
                  <a:cubicBezTo>
                    <a:pt x="393" y="72"/>
                    <a:pt x="401" y="80"/>
                    <a:pt x="401" y="91"/>
                  </a:cubicBezTo>
                  <a:cubicBezTo>
                    <a:pt x="401" y="102"/>
                    <a:pt x="393" y="110"/>
                    <a:pt x="382" y="110"/>
                  </a:cubicBezTo>
                  <a:close/>
                  <a:moveTo>
                    <a:pt x="596" y="325"/>
                  </a:moveTo>
                  <a:cubicBezTo>
                    <a:pt x="510" y="325"/>
                    <a:pt x="441" y="255"/>
                    <a:pt x="441" y="170"/>
                  </a:cubicBezTo>
                  <a:cubicBezTo>
                    <a:pt x="441" y="84"/>
                    <a:pt x="510" y="14"/>
                    <a:pt x="596" y="14"/>
                  </a:cubicBezTo>
                  <a:cubicBezTo>
                    <a:pt x="681" y="14"/>
                    <a:pt x="751" y="84"/>
                    <a:pt x="751" y="170"/>
                  </a:cubicBezTo>
                  <a:cubicBezTo>
                    <a:pt x="751" y="255"/>
                    <a:pt x="681" y="325"/>
                    <a:pt x="596" y="3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21"/>
            <p:cNvSpPr>
              <a:spLocks/>
            </p:cNvSpPr>
            <p:nvPr/>
          </p:nvSpPr>
          <p:spPr bwMode="auto">
            <a:xfrm>
              <a:off x="4767263" y="-1731962"/>
              <a:ext cx="252412" cy="141287"/>
            </a:xfrm>
            <a:custGeom>
              <a:avLst/>
              <a:gdLst>
                <a:gd name="T0" fmla="*/ 186 w 191"/>
                <a:gd name="T1" fmla="*/ 33 h 107"/>
                <a:gd name="T2" fmla="*/ 2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2"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22"/>
            <p:cNvSpPr>
              <a:spLocks/>
            </p:cNvSpPr>
            <p:nvPr/>
          </p:nvSpPr>
          <p:spPr bwMode="auto">
            <a:xfrm>
              <a:off x="5332413" y="-1731962"/>
              <a:ext cx="252412" cy="141287"/>
            </a:xfrm>
            <a:custGeom>
              <a:avLst/>
              <a:gdLst>
                <a:gd name="T0" fmla="*/ 186 w 191"/>
                <a:gd name="T1" fmla="*/ 33 h 107"/>
                <a:gd name="T2" fmla="*/ 1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1"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5" name="TextBox 44"/>
          <p:cNvSpPr txBox="1"/>
          <p:nvPr/>
        </p:nvSpPr>
        <p:spPr>
          <a:xfrm>
            <a:off x="8916552" y="1861168"/>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46" name="TextBox 45"/>
          <p:cNvSpPr txBox="1"/>
          <p:nvPr/>
        </p:nvSpPr>
        <p:spPr>
          <a:xfrm>
            <a:off x="8916552" y="2812784"/>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47" name="TextBox 46"/>
          <p:cNvSpPr txBox="1"/>
          <p:nvPr/>
        </p:nvSpPr>
        <p:spPr>
          <a:xfrm>
            <a:off x="8916552" y="3787091"/>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2" name="Title 1"/>
          <p:cNvSpPr>
            <a:spLocks noGrp="1"/>
          </p:cNvSpPr>
          <p:nvPr>
            <p:ph type="title"/>
          </p:nvPr>
        </p:nvSpPr>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pPr algn="r"/>
            <a:r>
              <a:rPr lang="en-US" dirty="0"/>
              <a:t>Xxx </a:t>
            </a:r>
            <a:r>
              <a:rPr lang="en-US" dirty="0" err="1"/>
              <a:t>xxxx</a:t>
            </a:r>
            <a:r>
              <a:rPr lang="en-US" dirty="0"/>
              <a:t> </a:t>
            </a:r>
            <a:r>
              <a:rPr lang="en-US" dirty="0" err="1"/>
              <a:t>xxxxxxxxxxxxxxxxxx</a:t>
            </a:r>
            <a:r>
              <a:rPr lang="en-US" dirty="0"/>
              <a:t> x </a:t>
            </a:r>
            <a:r>
              <a:rPr lang="en-US" dirty="0" err="1"/>
              <a:t>xxxx</a:t>
            </a:r>
            <a:endParaRPr lang="en-US" dirty="0"/>
          </a:p>
        </p:txBody>
      </p:sp>
    </p:spTree>
    <p:extLst>
      <p:ext uri="{BB962C8B-B14F-4D97-AF65-F5344CB8AC3E}">
        <p14:creationId xmlns:p14="http://schemas.microsoft.com/office/powerpoint/2010/main" val="14117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3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3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3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3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3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3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3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3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3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3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3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3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300"/>
                                        <p:tgtEl>
                                          <p:spTgt spid="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300"/>
                                        <p:tgtEl>
                                          <p:spTgt spid="45"/>
                                        </p:tgtEl>
                                      </p:cBhvr>
                                    </p:animEffect>
                                  </p:childTnLst>
                                </p:cTn>
                              </p:par>
                              <p:par>
                                <p:cTn id="81" presetID="10" presetClass="entr" presetSubtype="0" fill="hold" nodeType="withEffect">
                                  <p:stCondLst>
                                    <p:cond delay="10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300"/>
                                        <p:tgtEl>
                                          <p:spTgt spid="43"/>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300"/>
                                        <p:tgtEl>
                                          <p:spTgt spid="46"/>
                                        </p:tgtEl>
                                      </p:cBhvr>
                                    </p:animEffect>
                                  </p:childTnLst>
                                </p:cTn>
                              </p:par>
                              <p:par>
                                <p:cTn id="87" presetID="10" presetClass="entr" presetSubtype="0" fill="hold" nodeType="withEffect">
                                  <p:stCondLst>
                                    <p:cond delay="30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300"/>
                                        <p:tgtEl>
                                          <p:spTgt spid="42"/>
                                        </p:tgtEl>
                                      </p:cBhvr>
                                    </p:animEffect>
                                  </p:childTnLst>
                                </p:cTn>
                              </p:par>
                              <p:par>
                                <p:cTn id="90" presetID="10" presetClass="entr" presetSubtype="0" fill="hold" grpId="0" nodeType="withEffect">
                                  <p:stCondLst>
                                    <p:cond delay="4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300"/>
                                        <p:tgtEl>
                                          <p:spTgt spid="47"/>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45" grpId="0"/>
      <p:bldP spid="46" grpId="0"/>
      <p:bldP spid="4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3"/>
          <p:cNvSpPr>
            <a:spLocks noChangeArrowheads="1"/>
          </p:cNvSpPr>
          <p:nvPr/>
        </p:nvSpPr>
        <p:spPr bwMode="auto">
          <a:xfrm>
            <a:off x="1471856" y="2450444"/>
            <a:ext cx="4076853" cy="3344683"/>
          </a:xfrm>
          <a:prstGeom prst="rect">
            <a:avLst/>
          </a:prstGeom>
          <a:solidFill>
            <a:schemeClr val="accent1"/>
          </a:solidFill>
          <a:ln>
            <a:solidFill>
              <a:schemeClr val="accent1"/>
            </a:solidFill>
          </a:ln>
        </p:spPr>
        <p:txBody>
          <a:bodyPr vert="horz" wrap="square" lIns="121920" tIns="60960" rIns="121920" bIns="60960" numCol="1" anchor="t" anchorCtr="0" compatLnSpc="1">
            <a:prstTxWarp prst="textNoShape">
              <a:avLst/>
            </a:prstTxWarp>
          </a:bodyPr>
          <a:lstStyle/>
          <a:p>
            <a:endParaRPr lang="en-US" sz="3200">
              <a:latin typeface="Gotham Light"/>
              <a:cs typeface="Gotham Light"/>
            </a:endParaRPr>
          </a:p>
        </p:txBody>
      </p:sp>
      <p:grpSp>
        <p:nvGrpSpPr>
          <p:cNvPr id="6" name="Group 5"/>
          <p:cNvGrpSpPr/>
          <p:nvPr/>
        </p:nvGrpSpPr>
        <p:grpSpPr>
          <a:xfrm>
            <a:off x="584973" y="1014074"/>
            <a:ext cx="5554135" cy="7611973"/>
            <a:chOff x="-1588" y="587375"/>
            <a:chExt cx="4768851" cy="6535738"/>
          </a:xfrm>
          <a:solidFill>
            <a:srgbClr val="1C1C1C"/>
          </a:solidFill>
        </p:grpSpPr>
        <p:sp useBgFill="1">
          <p:nvSpPr>
            <p:cNvPr id="7" name="Freeform 34"/>
            <p:cNvSpPr>
              <a:spLocks/>
            </p:cNvSpPr>
            <p:nvPr/>
          </p:nvSpPr>
          <p:spPr bwMode="auto">
            <a:xfrm>
              <a:off x="3192463" y="587375"/>
              <a:ext cx="1574800" cy="6535738"/>
            </a:xfrm>
            <a:custGeom>
              <a:avLst/>
              <a:gdLst>
                <a:gd name="T0" fmla="*/ 67 w 992"/>
                <a:gd name="T1" fmla="*/ 89 h 4117"/>
                <a:gd name="T2" fmla="*/ 283 w 992"/>
                <a:gd name="T3" fmla="*/ 205 h 4117"/>
                <a:gd name="T4" fmla="*/ 419 w 992"/>
                <a:gd name="T5" fmla="*/ 404 h 4117"/>
                <a:gd name="T6" fmla="*/ 519 w 992"/>
                <a:gd name="T7" fmla="*/ 615 h 4117"/>
                <a:gd name="T8" fmla="*/ 564 w 992"/>
                <a:gd name="T9" fmla="*/ 919 h 4117"/>
                <a:gd name="T10" fmla="*/ 505 w 992"/>
                <a:gd name="T11" fmla="*/ 1171 h 4117"/>
                <a:gd name="T12" fmla="*/ 334 w 992"/>
                <a:gd name="T13" fmla="*/ 1391 h 4117"/>
                <a:gd name="T14" fmla="*/ 89 w 992"/>
                <a:gd name="T15" fmla="*/ 1768 h 4117"/>
                <a:gd name="T16" fmla="*/ 0 w 992"/>
                <a:gd name="T17" fmla="*/ 2050 h 4117"/>
                <a:gd name="T18" fmla="*/ 121 w 992"/>
                <a:gd name="T19" fmla="*/ 2393 h 4117"/>
                <a:gd name="T20" fmla="*/ 419 w 992"/>
                <a:gd name="T21" fmla="*/ 3021 h 4117"/>
                <a:gd name="T22" fmla="*/ 593 w 992"/>
                <a:gd name="T23" fmla="*/ 3613 h 4117"/>
                <a:gd name="T24" fmla="*/ 541 w 992"/>
                <a:gd name="T25" fmla="*/ 4117 h 4117"/>
                <a:gd name="T26" fmla="*/ 992 w 992"/>
                <a:gd name="T27" fmla="*/ 4117 h 4117"/>
                <a:gd name="T28" fmla="*/ 983 w 992"/>
                <a:gd name="T29" fmla="*/ 0 h 4117"/>
                <a:gd name="T30" fmla="*/ 113 w 992"/>
                <a:gd name="T31" fmla="*/ 0 h 4117"/>
                <a:gd name="T32" fmla="*/ 67 w 992"/>
                <a:gd name="T33" fmla="*/ 89 h 4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2" h="4117">
                  <a:moveTo>
                    <a:pt x="67" y="89"/>
                  </a:moveTo>
                  <a:lnTo>
                    <a:pt x="283" y="205"/>
                  </a:lnTo>
                  <a:lnTo>
                    <a:pt x="419" y="404"/>
                  </a:lnTo>
                  <a:lnTo>
                    <a:pt x="519" y="615"/>
                  </a:lnTo>
                  <a:lnTo>
                    <a:pt x="564" y="919"/>
                  </a:lnTo>
                  <a:lnTo>
                    <a:pt x="505" y="1171"/>
                  </a:lnTo>
                  <a:lnTo>
                    <a:pt x="334" y="1391"/>
                  </a:lnTo>
                  <a:lnTo>
                    <a:pt x="89" y="1768"/>
                  </a:lnTo>
                  <a:lnTo>
                    <a:pt x="0" y="2050"/>
                  </a:lnTo>
                  <a:lnTo>
                    <a:pt x="121" y="2393"/>
                  </a:lnTo>
                  <a:lnTo>
                    <a:pt x="419" y="3021"/>
                  </a:lnTo>
                  <a:lnTo>
                    <a:pt x="593" y="3613"/>
                  </a:lnTo>
                  <a:lnTo>
                    <a:pt x="541" y="4117"/>
                  </a:lnTo>
                  <a:lnTo>
                    <a:pt x="992" y="4117"/>
                  </a:lnTo>
                  <a:lnTo>
                    <a:pt x="983" y="0"/>
                  </a:lnTo>
                  <a:lnTo>
                    <a:pt x="113" y="0"/>
                  </a:lnTo>
                  <a:lnTo>
                    <a:pt x="67" y="89"/>
                  </a:ln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Gotham Light"/>
                <a:cs typeface="Gotham Light"/>
              </a:endParaRPr>
            </a:p>
          </p:txBody>
        </p:sp>
        <p:sp useBgFill="1">
          <p:nvSpPr>
            <p:cNvPr id="8" name="Freeform 35"/>
            <p:cNvSpPr>
              <a:spLocks/>
            </p:cNvSpPr>
            <p:nvPr/>
          </p:nvSpPr>
          <p:spPr bwMode="auto">
            <a:xfrm>
              <a:off x="-1588" y="587375"/>
              <a:ext cx="2219325" cy="6535738"/>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8" h="4117">
                  <a:moveTo>
                    <a:pt x="901" y="142"/>
                  </a:moveTo>
                  <a:lnTo>
                    <a:pt x="627" y="341"/>
                  </a:lnTo>
                  <a:lnTo>
                    <a:pt x="477" y="611"/>
                  </a:lnTo>
                  <a:lnTo>
                    <a:pt x="477" y="950"/>
                  </a:lnTo>
                  <a:lnTo>
                    <a:pt x="608" y="1279"/>
                  </a:lnTo>
                  <a:lnTo>
                    <a:pt x="690" y="1853"/>
                  </a:lnTo>
                  <a:lnTo>
                    <a:pt x="1176" y="1888"/>
                  </a:lnTo>
                  <a:lnTo>
                    <a:pt x="1398" y="2588"/>
                  </a:lnTo>
                  <a:lnTo>
                    <a:pt x="1042" y="3142"/>
                  </a:lnTo>
                  <a:lnTo>
                    <a:pt x="901" y="3441"/>
                  </a:lnTo>
                  <a:lnTo>
                    <a:pt x="690" y="4117"/>
                  </a:lnTo>
                  <a:lnTo>
                    <a:pt x="0" y="4117"/>
                  </a:lnTo>
                  <a:lnTo>
                    <a:pt x="0" y="0"/>
                  </a:lnTo>
                  <a:lnTo>
                    <a:pt x="699" y="0"/>
                  </a:lnTo>
                  <a:lnTo>
                    <a:pt x="901" y="142"/>
                  </a:ln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Gotham Light"/>
                <a:cs typeface="Gotham Light"/>
              </a:endParaRPr>
            </a:p>
          </p:txBody>
        </p:sp>
      </p:grpSp>
      <p:sp>
        <p:nvSpPr>
          <p:cNvPr id="9" name="Freeform 36"/>
          <p:cNvSpPr>
            <a:spLocks noEditPoints="1"/>
          </p:cNvSpPr>
          <p:nvPr/>
        </p:nvSpPr>
        <p:spPr bwMode="auto">
          <a:xfrm>
            <a:off x="1171290" y="781242"/>
            <a:ext cx="4304268" cy="587769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75000"/>
            </a:schemeClr>
          </a:solidFill>
          <a:ln w="3175">
            <a:solidFill>
              <a:schemeClr val="tx1">
                <a:lumMod val="60000"/>
                <a:lumOff val="40000"/>
              </a:schemeClr>
            </a:solid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latin typeface="Gotham Light"/>
              <a:cs typeface="Gotham Light"/>
            </a:endParaRPr>
          </a:p>
        </p:txBody>
      </p:sp>
      <p:sp>
        <p:nvSpPr>
          <p:cNvPr id="10" name="Freeform 37"/>
          <p:cNvSpPr>
            <a:spLocks/>
          </p:cNvSpPr>
          <p:nvPr/>
        </p:nvSpPr>
        <p:spPr bwMode="auto">
          <a:xfrm>
            <a:off x="1592842" y="5261158"/>
            <a:ext cx="4211823" cy="3736652"/>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75000"/>
            </a:schemeClr>
          </a:solidFill>
          <a:ln w="3175">
            <a:solidFill>
              <a:schemeClr val="tx1">
                <a:lumMod val="60000"/>
                <a:lumOff val="40000"/>
              </a:schemeClr>
            </a:solid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latin typeface="Gotham Light"/>
              <a:cs typeface="Gotham Light"/>
            </a:endParaRPr>
          </a:p>
        </p:txBody>
      </p:sp>
      <p:cxnSp>
        <p:nvCxnSpPr>
          <p:cNvPr id="11" name="Straight Connector 10"/>
          <p:cNvCxnSpPr/>
          <p:nvPr/>
        </p:nvCxnSpPr>
        <p:spPr>
          <a:xfrm>
            <a:off x="5520268" y="2450444"/>
            <a:ext cx="58822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p:cNvSpPr>
            <a:spLocks noChangeArrowheads="1"/>
          </p:cNvSpPr>
          <p:nvPr/>
        </p:nvSpPr>
        <p:spPr bwMode="auto">
          <a:xfrm>
            <a:off x="5962652" y="595843"/>
            <a:ext cx="4525433" cy="2359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Autofit/>
          </a:bodyPr>
          <a:lstStyle/>
          <a:p>
            <a:pPr fontAlgn="base">
              <a:spcBef>
                <a:spcPct val="0"/>
              </a:spcBef>
              <a:spcAft>
                <a:spcPct val="0"/>
              </a:spcAft>
            </a:pPr>
            <a:r>
              <a:rPr lang="en-US" sz="12800" spc="-667" dirty="0">
                <a:cs typeface="Gotham Medium"/>
              </a:rPr>
              <a:t>50%</a:t>
            </a:r>
          </a:p>
        </p:txBody>
      </p:sp>
      <p:sp>
        <p:nvSpPr>
          <p:cNvPr id="13" name="Rectangle 12"/>
          <p:cNvSpPr>
            <a:spLocks noChangeArrowheads="1"/>
          </p:cNvSpPr>
          <p:nvPr/>
        </p:nvSpPr>
        <p:spPr bwMode="auto">
          <a:xfrm>
            <a:off x="6123518" y="396127"/>
            <a:ext cx="1824567" cy="574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fontAlgn="base">
              <a:spcBef>
                <a:spcPct val="0"/>
              </a:spcBef>
              <a:spcAft>
                <a:spcPct val="0"/>
              </a:spcAft>
            </a:pPr>
            <a:r>
              <a:rPr lang="en-US" sz="3733" dirty="0" err="1">
                <a:cs typeface="Gotham Light"/>
              </a:rPr>
              <a:t>Xxxxx</a:t>
            </a:r>
            <a:endParaRPr lang="en-US" sz="3200" dirty="0">
              <a:cs typeface="Gotham Light"/>
            </a:endParaRPr>
          </a:p>
        </p:txBody>
      </p:sp>
      <p:sp>
        <p:nvSpPr>
          <p:cNvPr id="14" name="Rectangle 13"/>
          <p:cNvSpPr>
            <a:spLocks noChangeArrowheads="1"/>
          </p:cNvSpPr>
          <p:nvPr/>
        </p:nvSpPr>
        <p:spPr bwMode="auto">
          <a:xfrm>
            <a:off x="6064249" y="2595300"/>
            <a:ext cx="5278968" cy="730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lnSpc>
                <a:spcPct val="89000"/>
              </a:lnSpc>
              <a:spcBef>
                <a:spcPct val="0"/>
              </a:spcBef>
              <a:spcAft>
                <a:spcPct val="0"/>
              </a:spcAft>
            </a:pPr>
            <a:r>
              <a:rPr lang="en-US" sz="2667" dirty="0">
                <a:cs typeface="Gotham Light"/>
              </a:rPr>
              <a:t>xx </a:t>
            </a:r>
            <a:r>
              <a:rPr lang="en-US" sz="2667" dirty="0" err="1">
                <a:cs typeface="Gotham Light"/>
              </a:rPr>
              <a:t>xxxx</a:t>
            </a:r>
            <a:r>
              <a:rPr lang="en-US" sz="2667" dirty="0">
                <a:cs typeface="Gotham Light"/>
              </a:rPr>
              <a:t> x </a:t>
            </a:r>
            <a:r>
              <a:rPr lang="en-US" sz="2667" dirty="0" err="1">
                <a:cs typeface="Gotham Light"/>
              </a:rPr>
              <a:t>xxxxxxx</a:t>
            </a:r>
            <a:r>
              <a:rPr lang="en-US" sz="2667" dirty="0">
                <a:cs typeface="Gotham Light"/>
              </a:rPr>
              <a:t> </a:t>
            </a:r>
            <a:r>
              <a:rPr lang="en-US" sz="2667" dirty="0" err="1">
                <a:cs typeface="Gotham Light"/>
              </a:rPr>
              <a:t>xxxxx</a:t>
            </a:r>
            <a:r>
              <a:rPr lang="en-US" sz="2667" dirty="0">
                <a:cs typeface="Gotham Light"/>
              </a:rPr>
              <a:t> </a:t>
            </a:r>
            <a:r>
              <a:rPr lang="en-US" sz="2667" dirty="0" err="1">
                <a:cs typeface="Gotham Light"/>
              </a:rPr>
              <a:t>xxxxxx</a:t>
            </a:r>
            <a:r>
              <a:rPr lang="en-US" sz="2667" dirty="0">
                <a:cs typeface="Gotham Light"/>
              </a:rPr>
              <a:t> xxx </a:t>
            </a:r>
            <a:r>
              <a:rPr lang="en-US" sz="2667" dirty="0" err="1">
                <a:cs typeface="Gotham Light"/>
              </a:rPr>
              <a:t>xxxxxxxxxxxxxx</a:t>
            </a:r>
            <a:endParaRPr lang="en-US" sz="2667" dirty="0">
              <a:cs typeface="Gotham Light"/>
            </a:endParaRPr>
          </a:p>
        </p:txBody>
      </p:sp>
    </p:spTree>
    <p:extLst>
      <p:ext uri="{BB962C8B-B14F-4D97-AF65-F5344CB8AC3E}">
        <p14:creationId xmlns:p14="http://schemas.microsoft.com/office/powerpoint/2010/main" val="4017091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7143">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7143">
                                          <p:cBhvr additive="base">
                                            <p:cTn id="7" dur="1500" fill="hold"/>
                                            <p:tgtEl>
                                              <p:spTgt spid="5"/>
                                            </p:tgtEl>
                                            <p:attrNameLst>
                                              <p:attrName>ppt_x</p:attrName>
                                            </p:attrNameLst>
                                          </p:cBhvr>
                                          <p:tavLst>
                                            <p:tav tm="0">
                                              <p:val>
                                                <p:strVal val="#ppt_x"/>
                                              </p:val>
                                            </p:tav>
                                            <p:tav tm="100000">
                                              <p:val>
                                                <p:strVal val="#ppt_x"/>
                                              </p:val>
                                            </p:tav>
                                          </p:tavLst>
                                        </p:anim>
                                        <p:anim calcmode="lin" valueType="num" p14:bounceEnd="57143">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17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17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P spid="14" grpId="0"/>
        </p:bldLst>
      </p:timing>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443314727"/>
              </p:ext>
            </p:extLst>
          </p:nvPr>
        </p:nvGraphicFramePr>
        <p:xfrm>
          <a:off x="2907269" y="718563"/>
          <a:ext cx="6370893" cy="4157378"/>
        </p:xfrm>
        <a:graphic>
          <a:graphicData uri="http://schemas.openxmlformats.org/drawingml/2006/chart">
            <c:chart xmlns:c="http://schemas.openxmlformats.org/drawingml/2006/chart" xmlns:r="http://schemas.openxmlformats.org/officeDocument/2006/relationships" r:id="rId2"/>
          </a:graphicData>
        </a:graphic>
      </p:graphicFrame>
      <p:sp useBgFill="1">
        <p:nvSpPr>
          <p:cNvPr id="7" name="Freeform 34"/>
          <p:cNvSpPr>
            <a:spLocks/>
          </p:cNvSpPr>
          <p:nvPr/>
        </p:nvSpPr>
        <p:spPr bwMode="white">
          <a:xfrm>
            <a:off x="5533554" y="704260"/>
            <a:ext cx="2606577" cy="4927858"/>
          </a:xfrm>
          <a:custGeom>
            <a:avLst/>
            <a:gdLst>
              <a:gd name="T0" fmla="*/ 67 w 992"/>
              <a:gd name="T1" fmla="*/ 89 h 4117"/>
              <a:gd name="T2" fmla="*/ 283 w 992"/>
              <a:gd name="T3" fmla="*/ 205 h 4117"/>
              <a:gd name="T4" fmla="*/ 419 w 992"/>
              <a:gd name="T5" fmla="*/ 404 h 4117"/>
              <a:gd name="T6" fmla="*/ 519 w 992"/>
              <a:gd name="T7" fmla="*/ 615 h 4117"/>
              <a:gd name="T8" fmla="*/ 564 w 992"/>
              <a:gd name="T9" fmla="*/ 919 h 4117"/>
              <a:gd name="T10" fmla="*/ 505 w 992"/>
              <a:gd name="T11" fmla="*/ 1171 h 4117"/>
              <a:gd name="T12" fmla="*/ 334 w 992"/>
              <a:gd name="T13" fmla="*/ 1391 h 4117"/>
              <a:gd name="T14" fmla="*/ 89 w 992"/>
              <a:gd name="T15" fmla="*/ 1768 h 4117"/>
              <a:gd name="T16" fmla="*/ 0 w 992"/>
              <a:gd name="T17" fmla="*/ 2050 h 4117"/>
              <a:gd name="T18" fmla="*/ 121 w 992"/>
              <a:gd name="T19" fmla="*/ 2393 h 4117"/>
              <a:gd name="T20" fmla="*/ 419 w 992"/>
              <a:gd name="T21" fmla="*/ 3021 h 4117"/>
              <a:gd name="T22" fmla="*/ 593 w 992"/>
              <a:gd name="T23" fmla="*/ 3613 h 4117"/>
              <a:gd name="T24" fmla="*/ 541 w 992"/>
              <a:gd name="T25" fmla="*/ 4117 h 4117"/>
              <a:gd name="T26" fmla="*/ 992 w 992"/>
              <a:gd name="T27" fmla="*/ 4117 h 4117"/>
              <a:gd name="T28" fmla="*/ 983 w 992"/>
              <a:gd name="T29" fmla="*/ 0 h 4117"/>
              <a:gd name="T30" fmla="*/ 113 w 992"/>
              <a:gd name="T31" fmla="*/ 0 h 4117"/>
              <a:gd name="T32" fmla="*/ 67 w 992"/>
              <a:gd name="T33" fmla="*/ 89 h 4117"/>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6169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5471 w 15412"/>
              <a:gd name="connsiteY15" fmla="*/ 7 h 10805"/>
              <a:gd name="connsiteX16" fmla="*/ 0 w 15412"/>
              <a:gd name="connsiteY16" fmla="*/ 635 h 10805"/>
              <a:gd name="connsiteX17" fmla="*/ 6087 w 15412"/>
              <a:gd name="connsiteY17" fmla="*/ 1021 h 10805"/>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7777 w 17102"/>
              <a:gd name="connsiteY0" fmla="*/ 821 h 10605"/>
              <a:gd name="connsiteX1" fmla="*/ 9955 w 17102"/>
              <a:gd name="connsiteY1" fmla="*/ 1103 h 10605"/>
              <a:gd name="connsiteX2" fmla="*/ 11326 w 17102"/>
              <a:gd name="connsiteY2" fmla="*/ 1586 h 10605"/>
              <a:gd name="connsiteX3" fmla="*/ 12334 w 17102"/>
              <a:gd name="connsiteY3" fmla="*/ 2099 h 10605"/>
              <a:gd name="connsiteX4" fmla="*/ 12787 w 17102"/>
              <a:gd name="connsiteY4" fmla="*/ 2837 h 10605"/>
              <a:gd name="connsiteX5" fmla="*/ 12193 w 17102"/>
              <a:gd name="connsiteY5" fmla="*/ 3449 h 10605"/>
              <a:gd name="connsiteX6" fmla="*/ 10469 w 17102"/>
              <a:gd name="connsiteY6" fmla="*/ 3984 h 10605"/>
              <a:gd name="connsiteX7" fmla="*/ 7999 w 17102"/>
              <a:gd name="connsiteY7" fmla="*/ 4899 h 10605"/>
              <a:gd name="connsiteX8" fmla="*/ 7102 w 17102"/>
              <a:gd name="connsiteY8" fmla="*/ 5584 h 10605"/>
              <a:gd name="connsiteX9" fmla="*/ 8322 w 17102"/>
              <a:gd name="connsiteY9" fmla="*/ 6417 h 10605"/>
              <a:gd name="connsiteX10" fmla="*/ 11326 w 17102"/>
              <a:gd name="connsiteY10" fmla="*/ 7943 h 10605"/>
              <a:gd name="connsiteX11" fmla="*/ 13080 w 17102"/>
              <a:gd name="connsiteY11" fmla="*/ 9381 h 10605"/>
              <a:gd name="connsiteX12" fmla="*/ 12556 w 17102"/>
              <a:gd name="connsiteY12" fmla="*/ 10605 h 10605"/>
              <a:gd name="connsiteX13" fmla="*/ 17102 w 17102"/>
              <a:gd name="connsiteY13" fmla="*/ 10605 h 10605"/>
              <a:gd name="connsiteX14" fmla="*/ 9176 w 17102"/>
              <a:gd name="connsiteY14" fmla="*/ 171 h 10605"/>
              <a:gd name="connsiteX15" fmla="*/ 0 w 17102"/>
              <a:gd name="connsiteY15" fmla="*/ 0 h 10605"/>
              <a:gd name="connsiteX16" fmla="*/ 1690 w 17102"/>
              <a:gd name="connsiteY16" fmla="*/ 435 h 10605"/>
              <a:gd name="connsiteX17" fmla="*/ 7777 w 17102"/>
              <a:gd name="connsiteY17" fmla="*/ 821 h 10605"/>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9176 w 17102"/>
              <a:gd name="connsiteY14" fmla="*/ 178 h 10612"/>
              <a:gd name="connsiteX15" fmla="*/ 0 w 17102"/>
              <a:gd name="connsiteY15" fmla="*/ 7 h 10612"/>
              <a:gd name="connsiteX16" fmla="*/ 1690 w 17102"/>
              <a:gd name="connsiteY16" fmla="*/ 442 h 10612"/>
              <a:gd name="connsiteX17" fmla="*/ 7777 w 17102"/>
              <a:gd name="connsiteY17"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1946 w 17102"/>
              <a:gd name="connsiteY14" fmla="*/ 4286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3487 w 17102"/>
              <a:gd name="connsiteY14" fmla="*/ 1694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4306"/>
              <a:gd name="connsiteY0" fmla="*/ 828 h 10612"/>
              <a:gd name="connsiteX1" fmla="*/ 9955 w 14306"/>
              <a:gd name="connsiteY1" fmla="*/ 1110 h 10612"/>
              <a:gd name="connsiteX2" fmla="*/ 11326 w 14306"/>
              <a:gd name="connsiteY2" fmla="*/ 1593 h 10612"/>
              <a:gd name="connsiteX3" fmla="*/ 12334 w 14306"/>
              <a:gd name="connsiteY3" fmla="*/ 2106 h 10612"/>
              <a:gd name="connsiteX4" fmla="*/ 12787 w 14306"/>
              <a:gd name="connsiteY4" fmla="*/ 2844 h 10612"/>
              <a:gd name="connsiteX5" fmla="*/ 12193 w 14306"/>
              <a:gd name="connsiteY5" fmla="*/ 3456 h 10612"/>
              <a:gd name="connsiteX6" fmla="*/ 10469 w 14306"/>
              <a:gd name="connsiteY6" fmla="*/ 3991 h 10612"/>
              <a:gd name="connsiteX7" fmla="*/ 7999 w 14306"/>
              <a:gd name="connsiteY7" fmla="*/ 4906 h 10612"/>
              <a:gd name="connsiteX8" fmla="*/ 7102 w 14306"/>
              <a:gd name="connsiteY8" fmla="*/ 5591 h 10612"/>
              <a:gd name="connsiteX9" fmla="*/ 8322 w 14306"/>
              <a:gd name="connsiteY9" fmla="*/ 6424 h 10612"/>
              <a:gd name="connsiteX10" fmla="*/ 11326 w 14306"/>
              <a:gd name="connsiteY10" fmla="*/ 7950 h 10612"/>
              <a:gd name="connsiteX11" fmla="*/ 13080 w 14306"/>
              <a:gd name="connsiteY11" fmla="*/ 9388 h 10612"/>
              <a:gd name="connsiteX12" fmla="*/ 12556 w 14306"/>
              <a:gd name="connsiteY12" fmla="*/ 10612 h 10612"/>
              <a:gd name="connsiteX13" fmla="*/ 14212 w 14306"/>
              <a:gd name="connsiteY13" fmla="*/ 4275 h 10612"/>
              <a:gd name="connsiteX14" fmla="*/ 13487 w 14306"/>
              <a:gd name="connsiteY14" fmla="*/ 1694 h 10612"/>
              <a:gd name="connsiteX15" fmla="*/ 9176 w 14306"/>
              <a:gd name="connsiteY15" fmla="*/ 178 h 10612"/>
              <a:gd name="connsiteX16" fmla="*/ 0 w 14306"/>
              <a:gd name="connsiteY16" fmla="*/ 7 h 10612"/>
              <a:gd name="connsiteX17" fmla="*/ 1690 w 14306"/>
              <a:gd name="connsiteY17" fmla="*/ 442 h 10612"/>
              <a:gd name="connsiteX18" fmla="*/ 7777 w 14306"/>
              <a:gd name="connsiteY18" fmla="*/ 828 h 10612"/>
              <a:gd name="connsiteX0" fmla="*/ 7777 w 14306"/>
              <a:gd name="connsiteY0" fmla="*/ 828 h 9388"/>
              <a:gd name="connsiteX1" fmla="*/ 9955 w 14306"/>
              <a:gd name="connsiteY1" fmla="*/ 1110 h 9388"/>
              <a:gd name="connsiteX2" fmla="*/ 11326 w 14306"/>
              <a:gd name="connsiteY2" fmla="*/ 1593 h 9388"/>
              <a:gd name="connsiteX3" fmla="*/ 12334 w 14306"/>
              <a:gd name="connsiteY3" fmla="*/ 2106 h 9388"/>
              <a:gd name="connsiteX4" fmla="*/ 12787 w 14306"/>
              <a:gd name="connsiteY4" fmla="*/ 2844 h 9388"/>
              <a:gd name="connsiteX5" fmla="*/ 12193 w 14306"/>
              <a:gd name="connsiteY5" fmla="*/ 3456 h 9388"/>
              <a:gd name="connsiteX6" fmla="*/ 10469 w 14306"/>
              <a:gd name="connsiteY6" fmla="*/ 3991 h 9388"/>
              <a:gd name="connsiteX7" fmla="*/ 7999 w 14306"/>
              <a:gd name="connsiteY7" fmla="*/ 4906 h 9388"/>
              <a:gd name="connsiteX8" fmla="*/ 7102 w 14306"/>
              <a:gd name="connsiteY8" fmla="*/ 5591 h 9388"/>
              <a:gd name="connsiteX9" fmla="*/ 8322 w 14306"/>
              <a:gd name="connsiteY9" fmla="*/ 6424 h 9388"/>
              <a:gd name="connsiteX10" fmla="*/ 11326 w 14306"/>
              <a:gd name="connsiteY10" fmla="*/ 7950 h 9388"/>
              <a:gd name="connsiteX11" fmla="*/ 13080 w 14306"/>
              <a:gd name="connsiteY11" fmla="*/ 9388 h 9388"/>
              <a:gd name="connsiteX12" fmla="*/ 14212 w 14306"/>
              <a:gd name="connsiteY12" fmla="*/ 4275 h 9388"/>
              <a:gd name="connsiteX13" fmla="*/ 13487 w 14306"/>
              <a:gd name="connsiteY13" fmla="*/ 1694 h 9388"/>
              <a:gd name="connsiteX14" fmla="*/ 9176 w 14306"/>
              <a:gd name="connsiteY14" fmla="*/ 178 h 9388"/>
              <a:gd name="connsiteX15" fmla="*/ 0 w 14306"/>
              <a:gd name="connsiteY15" fmla="*/ 7 h 9388"/>
              <a:gd name="connsiteX16" fmla="*/ 1690 w 14306"/>
              <a:gd name="connsiteY16" fmla="*/ 442 h 9388"/>
              <a:gd name="connsiteX17" fmla="*/ 7777 w 14306"/>
              <a:gd name="connsiteY17" fmla="*/ 828 h 9388"/>
              <a:gd name="connsiteX0" fmla="*/ 5436 w 10000"/>
              <a:gd name="connsiteY0" fmla="*/ 882 h 8468"/>
              <a:gd name="connsiteX1" fmla="*/ 6959 w 10000"/>
              <a:gd name="connsiteY1" fmla="*/ 1182 h 8468"/>
              <a:gd name="connsiteX2" fmla="*/ 7917 w 10000"/>
              <a:gd name="connsiteY2" fmla="*/ 1697 h 8468"/>
              <a:gd name="connsiteX3" fmla="*/ 8622 w 10000"/>
              <a:gd name="connsiteY3" fmla="*/ 2243 h 8468"/>
              <a:gd name="connsiteX4" fmla="*/ 8938 w 10000"/>
              <a:gd name="connsiteY4" fmla="*/ 3029 h 8468"/>
              <a:gd name="connsiteX5" fmla="*/ 8523 w 10000"/>
              <a:gd name="connsiteY5" fmla="*/ 3681 h 8468"/>
              <a:gd name="connsiteX6" fmla="*/ 7318 w 10000"/>
              <a:gd name="connsiteY6" fmla="*/ 4251 h 8468"/>
              <a:gd name="connsiteX7" fmla="*/ 5591 w 10000"/>
              <a:gd name="connsiteY7" fmla="*/ 5226 h 8468"/>
              <a:gd name="connsiteX8" fmla="*/ 4964 w 10000"/>
              <a:gd name="connsiteY8" fmla="*/ 5955 h 8468"/>
              <a:gd name="connsiteX9" fmla="*/ 5817 w 10000"/>
              <a:gd name="connsiteY9" fmla="*/ 6843 h 8468"/>
              <a:gd name="connsiteX10" fmla="*/ 7917 w 10000"/>
              <a:gd name="connsiteY10" fmla="*/ 8468 h 8468"/>
              <a:gd name="connsiteX11" fmla="*/ 9934 w 10000"/>
              <a:gd name="connsiteY11" fmla="*/ 4554 h 8468"/>
              <a:gd name="connsiteX12" fmla="*/ 9428 w 10000"/>
              <a:gd name="connsiteY12" fmla="*/ 1804 h 8468"/>
              <a:gd name="connsiteX13" fmla="*/ 6414 w 10000"/>
              <a:gd name="connsiteY13" fmla="*/ 190 h 8468"/>
              <a:gd name="connsiteX14" fmla="*/ 0 w 10000"/>
              <a:gd name="connsiteY14" fmla="*/ 7 h 8468"/>
              <a:gd name="connsiteX15" fmla="*/ 1181 w 10000"/>
              <a:gd name="connsiteY15" fmla="*/ 471 h 8468"/>
              <a:gd name="connsiteX16" fmla="*/ 5436 w 10000"/>
              <a:gd name="connsiteY16" fmla="*/ 882 h 8468"/>
              <a:gd name="connsiteX0" fmla="*/ 5436 w 10000"/>
              <a:gd name="connsiteY0" fmla="*/ 1043 h 8082"/>
              <a:gd name="connsiteX1" fmla="*/ 6959 w 10000"/>
              <a:gd name="connsiteY1" fmla="*/ 1397 h 8082"/>
              <a:gd name="connsiteX2" fmla="*/ 7917 w 10000"/>
              <a:gd name="connsiteY2" fmla="*/ 2005 h 8082"/>
              <a:gd name="connsiteX3" fmla="*/ 8622 w 10000"/>
              <a:gd name="connsiteY3" fmla="*/ 2650 h 8082"/>
              <a:gd name="connsiteX4" fmla="*/ 8938 w 10000"/>
              <a:gd name="connsiteY4" fmla="*/ 3578 h 8082"/>
              <a:gd name="connsiteX5" fmla="*/ 8523 w 10000"/>
              <a:gd name="connsiteY5" fmla="*/ 4348 h 8082"/>
              <a:gd name="connsiteX6" fmla="*/ 7318 w 10000"/>
              <a:gd name="connsiteY6" fmla="*/ 5021 h 8082"/>
              <a:gd name="connsiteX7" fmla="*/ 5591 w 10000"/>
              <a:gd name="connsiteY7" fmla="*/ 6172 h 8082"/>
              <a:gd name="connsiteX8" fmla="*/ 4964 w 10000"/>
              <a:gd name="connsiteY8" fmla="*/ 7033 h 8082"/>
              <a:gd name="connsiteX9" fmla="*/ 5817 w 10000"/>
              <a:gd name="connsiteY9" fmla="*/ 8082 h 8082"/>
              <a:gd name="connsiteX10" fmla="*/ 9934 w 10000"/>
              <a:gd name="connsiteY10" fmla="*/ 5379 h 8082"/>
              <a:gd name="connsiteX11" fmla="*/ 9428 w 10000"/>
              <a:gd name="connsiteY11" fmla="*/ 2131 h 8082"/>
              <a:gd name="connsiteX12" fmla="*/ 6414 w 10000"/>
              <a:gd name="connsiteY12" fmla="*/ 225 h 8082"/>
              <a:gd name="connsiteX13" fmla="*/ 0 w 10000"/>
              <a:gd name="connsiteY13" fmla="*/ 9 h 8082"/>
              <a:gd name="connsiteX14" fmla="*/ 1181 w 10000"/>
              <a:gd name="connsiteY14" fmla="*/ 557 h 8082"/>
              <a:gd name="connsiteX15" fmla="*/ 5436 w 10000"/>
              <a:gd name="connsiteY15" fmla="*/ 1043 h 8082"/>
              <a:gd name="connsiteX0" fmla="*/ 5436 w 10000"/>
              <a:gd name="connsiteY0" fmla="*/ 1291 h 10000"/>
              <a:gd name="connsiteX1" fmla="*/ 6959 w 10000"/>
              <a:gd name="connsiteY1" fmla="*/ 1729 h 10000"/>
              <a:gd name="connsiteX2" fmla="*/ 8366 w 10000"/>
              <a:gd name="connsiteY2" fmla="*/ 2421 h 10000"/>
              <a:gd name="connsiteX3" fmla="*/ 8622 w 10000"/>
              <a:gd name="connsiteY3" fmla="*/ 3279 h 10000"/>
              <a:gd name="connsiteX4" fmla="*/ 8938 w 10000"/>
              <a:gd name="connsiteY4" fmla="*/ 4427 h 10000"/>
              <a:gd name="connsiteX5" fmla="*/ 8523 w 10000"/>
              <a:gd name="connsiteY5" fmla="*/ 5380 h 10000"/>
              <a:gd name="connsiteX6" fmla="*/ 7318 w 10000"/>
              <a:gd name="connsiteY6" fmla="*/ 6213 h 10000"/>
              <a:gd name="connsiteX7" fmla="*/ 5591 w 10000"/>
              <a:gd name="connsiteY7" fmla="*/ 7637 h 10000"/>
              <a:gd name="connsiteX8" fmla="*/ 4964 w 10000"/>
              <a:gd name="connsiteY8" fmla="*/ 8702 h 10000"/>
              <a:gd name="connsiteX9" fmla="*/ 5817 w 10000"/>
              <a:gd name="connsiteY9" fmla="*/ 10000 h 10000"/>
              <a:gd name="connsiteX10" fmla="*/ 9934 w 10000"/>
              <a:gd name="connsiteY10" fmla="*/ 6656 h 10000"/>
              <a:gd name="connsiteX11" fmla="*/ 9428 w 10000"/>
              <a:gd name="connsiteY11" fmla="*/ 2637 h 10000"/>
              <a:gd name="connsiteX12" fmla="*/ 6414 w 10000"/>
              <a:gd name="connsiteY12" fmla="*/ 278 h 10000"/>
              <a:gd name="connsiteX13" fmla="*/ 0 w 10000"/>
              <a:gd name="connsiteY13" fmla="*/ 11 h 10000"/>
              <a:gd name="connsiteX14" fmla="*/ 1181 w 10000"/>
              <a:gd name="connsiteY14" fmla="*/ 689 h 10000"/>
              <a:gd name="connsiteX15" fmla="*/ 5436 w 10000"/>
              <a:gd name="connsiteY15"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8622 w 10000"/>
              <a:gd name="connsiteY4" fmla="*/ 3279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279 w 10000"/>
              <a:gd name="connsiteY0" fmla="*/ 1026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279 w 10000"/>
              <a:gd name="connsiteY16" fmla="*/ 1026 h 10000"/>
              <a:gd name="connsiteX0" fmla="*/ 5279 w 9934"/>
              <a:gd name="connsiteY0" fmla="*/ 1102 h 10076"/>
              <a:gd name="connsiteX1" fmla="*/ 6959 w 9934"/>
              <a:gd name="connsiteY1" fmla="*/ 1805 h 10076"/>
              <a:gd name="connsiteX2" fmla="*/ 8366 w 9934"/>
              <a:gd name="connsiteY2" fmla="*/ 2497 h 10076"/>
              <a:gd name="connsiteX3" fmla="*/ 9035 w 9934"/>
              <a:gd name="connsiteY3" fmla="*/ 3367 h 10076"/>
              <a:gd name="connsiteX4" fmla="*/ 9093 w 9934"/>
              <a:gd name="connsiteY4" fmla="*/ 3620 h 10076"/>
              <a:gd name="connsiteX5" fmla="*/ 9207 w 9934"/>
              <a:gd name="connsiteY5" fmla="*/ 4720 h 10076"/>
              <a:gd name="connsiteX6" fmla="*/ 8523 w 9934"/>
              <a:gd name="connsiteY6" fmla="*/ 5456 h 10076"/>
              <a:gd name="connsiteX7" fmla="*/ 7318 w 9934"/>
              <a:gd name="connsiteY7" fmla="*/ 6289 h 10076"/>
              <a:gd name="connsiteX8" fmla="*/ 5591 w 9934"/>
              <a:gd name="connsiteY8" fmla="*/ 7713 h 10076"/>
              <a:gd name="connsiteX9" fmla="*/ 4964 w 9934"/>
              <a:gd name="connsiteY9" fmla="*/ 8778 h 10076"/>
              <a:gd name="connsiteX10" fmla="*/ 5817 w 9934"/>
              <a:gd name="connsiteY10" fmla="*/ 10076 h 10076"/>
              <a:gd name="connsiteX11" fmla="*/ 9934 w 9934"/>
              <a:gd name="connsiteY11" fmla="*/ 6732 h 10076"/>
              <a:gd name="connsiteX12" fmla="*/ 9428 w 9934"/>
              <a:gd name="connsiteY12" fmla="*/ 2713 h 10076"/>
              <a:gd name="connsiteX13" fmla="*/ 7830 w 9934"/>
              <a:gd name="connsiteY13" fmla="*/ 42 h 10076"/>
              <a:gd name="connsiteX14" fmla="*/ 0 w 9934"/>
              <a:gd name="connsiteY14" fmla="*/ 87 h 10076"/>
              <a:gd name="connsiteX15" fmla="*/ 1181 w 9934"/>
              <a:gd name="connsiteY15" fmla="*/ 765 h 10076"/>
              <a:gd name="connsiteX16" fmla="*/ 5279 w 9934"/>
              <a:gd name="connsiteY16" fmla="*/ 1102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34" h="10076">
                <a:moveTo>
                  <a:pt x="5279" y="1102"/>
                </a:moveTo>
                <a:lnTo>
                  <a:pt x="6959" y="1805"/>
                </a:lnTo>
                <a:lnTo>
                  <a:pt x="8366" y="2497"/>
                </a:lnTo>
                <a:cubicBezTo>
                  <a:pt x="8645" y="2737"/>
                  <a:pt x="8992" y="3224"/>
                  <a:pt x="9035" y="3367"/>
                </a:cubicBezTo>
                <a:cubicBezTo>
                  <a:pt x="9078" y="3510"/>
                  <a:pt x="9042" y="3411"/>
                  <a:pt x="9093" y="3620"/>
                </a:cubicBezTo>
                <a:cubicBezTo>
                  <a:pt x="9198" y="4003"/>
                  <a:pt x="9102" y="4337"/>
                  <a:pt x="9207" y="4720"/>
                </a:cubicBezTo>
                <a:lnTo>
                  <a:pt x="8523" y="5456"/>
                </a:lnTo>
                <a:lnTo>
                  <a:pt x="7318" y="6289"/>
                </a:lnTo>
                <a:lnTo>
                  <a:pt x="5591" y="7713"/>
                </a:lnTo>
                <a:lnTo>
                  <a:pt x="4964" y="8778"/>
                </a:lnTo>
                <a:lnTo>
                  <a:pt x="5817" y="10076"/>
                </a:lnTo>
                <a:lnTo>
                  <a:pt x="9934" y="6732"/>
                </a:lnTo>
                <a:cubicBezTo>
                  <a:pt x="9863" y="5091"/>
                  <a:pt x="9779" y="3828"/>
                  <a:pt x="9428" y="2713"/>
                </a:cubicBezTo>
                <a:cubicBezTo>
                  <a:pt x="9077" y="1598"/>
                  <a:pt x="9222" y="1152"/>
                  <a:pt x="7830" y="42"/>
                </a:cubicBezTo>
                <a:cubicBezTo>
                  <a:pt x="5692" y="-47"/>
                  <a:pt x="2902" y="20"/>
                  <a:pt x="0" y="87"/>
                </a:cubicBezTo>
                <a:lnTo>
                  <a:pt x="1181" y="765"/>
                </a:lnTo>
                <a:cubicBezTo>
                  <a:pt x="3318" y="821"/>
                  <a:pt x="3861" y="901"/>
                  <a:pt x="5279" y="110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Gotham Light"/>
              <a:cs typeface="Gotham Light"/>
            </a:endParaRPr>
          </a:p>
        </p:txBody>
      </p:sp>
      <p:sp useBgFill="1">
        <p:nvSpPr>
          <p:cNvPr id="8" name="Freeform 35"/>
          <p:cNvSpPr>
            <a:spLocks/>
          </p:cNvSpPr>
          <p:nvPr/>
        </p:nvSpPr>
        <p:spPr bwMode="auto">
          <a:xfrm>
            <a:off x="3593287" y="653045"/>
            <a:ext cx="2871224" cy="5368415"/>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353 h 10008"/>
              <a:gd name="connsiteX1" fmla="*/ 4485 w 10000"/>
              <a:gd name="connsiteY1" fmla="*/ 836 h 10008"/>
              <a:gd name="connsiteX2" fmla="*/ 3412 w 10000"/>
              <a:gd name="connsiteY2" fmla="*/ 1492 h 10008"/>
              <a:gd name="connsiteX3" fmla="*/ 3412 w 10000"/>
              <a:gd name="connsiteY3" fmla="*/ 2316 h 10008"/>
              <a:gd name="connsiteX4" fmla="*/ 4349 w 10000"/>
              <a:gd name="connsiteY4" fmla="*/ 3115 h 10008"/>
              <a:gd name="connsiteX5" fmla="*/ 4936 w 10000"/>
              <a:gd name="connsiteY5" fmla="*/ 4509 h 10008"/>
              <a:gd name="connsiteX6" fmla="*/ 8412 w 10000"/>
              <a:gd name="connsiteY6" fmla="*/ 4594 h 10008"/>
              <a:gd name="connsiteX7" fmla="*/ 10000 w 10000"/>
              <a:gd name="connsiteY7" fmla="*/ 6294 h 10008"/>
              <a:gd name="connsiteX8" fmla="*/ 7454 w 10000"/>
              <a:gd name="connsiteY8" fmla="*/ 7640 h 10008"/>
              <a:gd name="connsiteX9" fmla="*/ 6445 w 10000"/>
              <a:gd name="connsiteY9" fmla="*/ 8366 h 10008"/>
              <a:gd name="connsiteX10" fmla="*/ 4936 w 10000"/>
              <a:gd name="connsiteY10" fmla="*/ 10008 h 10008"/>
              <a:gd name="connsiteX11" fmla="*/ 0 w 10000"/>
              <a:gd name="connsiteY11" fmla="*/ 10008 h 10008"/>
              <a:gd name="connsiteX12" fmla="*/ 2871 w 10000"/>
              <a:gd name="connsiteY12" fmla="*/ 0 h 10008"/>
              <a:gd name="connsiteX13" fmla="*/ 5000 w 10000"/>
              <a:gd name="connsiteY13" fmla="*/ 8 h 10008"/>
              <a:gd name="connsiteX14" fmla="*/ 6445 w 10000"/>
              <a:gd name="connsiteY14" fmla="*/ 353 h 10008"/>
              <a:gd name="connsiteX0" fmla="*/ 4599 w 8154"/>
              <a:gd name="connsiteY0" fmla="*/ 353 h 10008"/>
              <a:gd name="connsiteX1" fmla="*/ 2639 w 8154"/>
              <a:gd name="connsiteY1" fmla="*/ 836 h 10008"/>
              <a:gd name="connsiteX2" fmla="*/ 1566 w 8154"/>
              <a:gd name="connsiteY2" fmla="*/ 1492 h 10008"/>
              <a:gd name="connsiteX3" fmla="*/ 1566 w 8154"/>
              <a:gd name="connsiteY3" fmla="*/ 2316 h 10008"/>
              <a:gd name="connsiteX4" fmla="*/ 2503 w 8154"/>
              <a:gd name="connsiteY4" fmla="*/ 3115 h 10008"/>
              <a:gd name="connsiteX5" fmla="*/ 3090 w 8154"/>
              <a:gd name="connsiteY5" fmla="*/ 4509 h 10008"/>
              <a:gd name="connsiteX6" fmla="*/ 6566 w 8154"/>
              <a:gd name="connsiteY6" fmla="*/ 4594 h 10008"/>
              <a:gd name="connsiteX7" fmla="*/ 8154 w 8154"/>
              <a:gd name="connsiteY7" fmla="*/ 6294 h 10008"/>
              <a:gd name="connsiteX8" fmla="*/ 5608 w 8154"/>
              <a:gd name="connsiteY8" fmla="*/ 7640 h 10008"/>
              <a:gd name="connsiteX9" fmla="*/ 4599 w 8154"/>
              <a:gd name="connsiteY9" fmla="*/ 8366 h 10008"/>
              <a:gd name="connsiteX10" fmla="*/ 3090 w 8154"/>
              <a:gd name="connsiteY10" fmla="*/ 10008 h 10008"/>
              <a:gd name="connsiteX11" fmla="*/ 0 w 8154"/>
              <a:gd name="connsiteY11" fmla="*/ 3733 h 10008"/>
              <a:gd name="connsiteX12" fmla="*/ 1025 w 8154"/>
              <a:gd name="connsiteY12" fmla="*/ 0 h 10008"/>
              <a:gd name="connsiteX13" fmla="*/ 3154 w 8154"/>
              <a:gd name="connsiteY13" fmla="*/ 8 h 10008"/>
              <a:gd name="connsiteX14" fmla="*/ 4599 w 8154"/>
              <a:gd name="connsiteY14" fmla="*/ 353 h 10008"/>
              <a:gd name="connsiteX0" fmla="*/ 5640 w 10000"/>
              <a:gd name="connsiteY0" fmla="*/ 353 h 8359"/>
              <a:gd name="connsiteX1" fmla="*/ 3236 w 10000"/>
              <a:gd name="connsiteY1" fmla="*/ 835 h 8359"/>
              <a:gd name="connsiteX2" fmla="*/ 1921 w 10000"/>
              <a:gd name="connsiteY2" fmla="*/ 1491 h 8359"/>
              <a:gd name="connsiteX3" fmla="*/ 1921 w 10000"/>
              <a:gd name="connsiteY3" fmla="*/ 2314 h 8359"/>
              <a:gd name="connsiteX4" fmla="*/ 3070 w 10000"/>
              <a:gd name="connsiteY4" fmla="*/ 3113 h 8359"/>
              <a:gd name="connsiteX5" fmla="*/ 3790 w 10000"/>
              <a:gd name="connsiteY5" fmla="*/ 4505 h 8359"/>
              <a:gd name="connsiteX6" fmla="*/ 8052 w 10000"/>
              <a:gd name="connsiteY6" fmla="*/ 4590 h 8359"/>
              <a:gd name="connsiteX7" fmla="*/ 10000 w 10000"/>
              <a:gd name="connsiteY7" fmla="*/ 6289 h 8359"/>
              <a:gd name="connsiteX8" fmla="*/ 6878 w 10000"/>
              <a:gd name="connsiteY8" fmla="*/ 7634 h 8359"/>
              <a:gd name="connsiteX9" fmla="*/ 5640 w 10000"/>
              <a:gd name="connsiteY9" fmla="*/ 8359 h 8359"/>
              <a:gd name="connsiteX10" fmla="*/ 2085 w 10000"/>
              <a:gd name="connsiteY10" fmla="*/ 5624 h 8359"/>
              <a:gd name="connsiteX11" fmla="*/ 0 w 10000"/>
              <a:gd name="connsiteY11" fmla="*/ 3730 h 8359"/>
              <a:gd name="connsiteX12" fmla="*/ 1257 w 10000"/>
              <a:gd name="connsiteY12" fmla="*/ 0 h 8359"/>
              <a:gd name="connsiteX13" fmla="*/ 3868 w 10000"/>
              <a:gd name="connsiteY13" fmla="*/ 8 h 8359"/>
              <a:gd name="connsiteX14" fmla="*/ 5640 w 10000"/>
              <a:gd name="connsiteY14" fmla="*/ 353 h 8359"/>
              <a:gd name="connsiteX0" fmla="*/ 5640 w 10000"/>
              <a:gd name="connsiteY0" fmla="*/ 422 h 9133"/>
              <a:gd name="connsiteX1" fmla="*/ 3236 w 10000"/>
              <a:gd name="connsiteY1" fmla="*/ 999 h 9133"/>
              <a:gd name="connsiteX2" fmla="*/ 1921 w 10000"/>
              <a:gd name="connsiteY2" fmla="*/ 1784 h 9133"/>
              <a:gd name="connsiteX3" fmla="*/ 1921 w 10000"/>
              <a:gd name="connsiteY3" fmla="*/ 2768 h 9133"/>
              <a:gd name="connsiteX4" fmla="*/ 3070 w 10000"/>
              <a:gd name="connsiteY4" fmla="*/ 3724 h 9133"/>
              <a:gd name="connsiteX5" fmla="*/ 3790 w 10000"/>
              <a:gd name="connsiteY5" fmla="*/ 5389 h 9133"/>
              <a:gd name="connsiteX6" fmla="*/ 8052 w 10000"/>
              <a:gd name="connsiteY6" fmla="*/ 5491 h 9133"/>
              <a:gd name="connsiteX7" fmla="*/ 10000 w 10000"/>
              <a:gd name="connsiteY7" fmla="*/ 7524 h 9133"/>
              <a:gd name="connsiteX8" fmla="*/ 6878 w 10000"/>
              <a:gd name="connsiteY8" fmla="*/ 9133 h 9133"/>
              <a:gd name="connsiteX9" fmla="*/ 4438 w 10000"/>
              <a:gd name="connsiteY9" fmla="*/ 7142 h 9133"/>
              <a:gd name="connsiteX10" fmla="*/ 2085 w 10000"/>
              <a:gd name="connsiteY10" fmla="*/ 6728 h 9133"/>
              <a:gd name="connsiteX11" fmla="*/ 0 w 10000"/>
              <a:gd name="connsiteY11" fmla="*/ 4462 h 9133"/>
              <a:gd name="connsiteX12" fmla="*/ 1257 w 10000"/>
              <a:gd name="connsiteY12" fmla="*/ 0 h 9133"/>
              <a:gd name="connsiteX13" fmla="*/ 3868 w 10000"/>
              <a:gd name="connsiteY13" fmla="*/ 10 h 9133"/>
              <a:gd name="connsiteX14" fmla="*/ 5640 w 10000"/>
              <a:gd name="connsiteY14" fmla="*/ 422 h 9133"/>
              <a:gd name="connsiteX0" fmla="*/ 5640 w 10000"/>
              <a:gd name="connsiteY0" fmla="*/ 462 h 8238"/>
              <a:gd name="connsiteX1" fmla="*/ 3236 w 10000"/>
              <a:gd name="connsiteY1" fmla="*/ 1094 h 8238"/>
              <a:gd name="connsiteX2" fmla="*/ 1921 w 10000"/>
              <a:gd name="connsiteY2" fmla="*/ 1953 h 8238"/>
              <a:gd name="connsiteX3" fmla="*/ 1921 w 10000"/>
              <a:gd name="connsiteY3" fmla="*/ 3031 h 8238"/>
              <a:gd name="connsiteX4" fmla="*/ 3070 w 10000"/>
              <a:gd name="connsiteY4" fmla="*/ 4078 h 8238"/>
              <a:gd name="connsiteX5" fmla="*/ 3790 w 10000"/>
              <a:gd name="connsiteY5" fmla="*/ 5901 h 8238"/>
              <a:gd name="connsiteX6" fmla="*/ 8052 w 10000"/>
              <a:gd name="connsiteY6" fmla="*/ 6012 h 8238"/>
              <a:gd name="connsiteX7" fmla="*/ 10000 w 10000"/>
              <a:gd name="connsiteY7" fmla="*/ 8238 h 8238"/>
              <a:gd name="connsiteX8" fmla="*/ 7633 w 10000"/>
              <a:gd name="connsiteY8" fmla="*/ 7499 h 8238"/>
              <a:gd name="connsiteX9" fmla="*/ 4438 w 10000"/>
              <a:gd name="connsiteY9" fmla="*/ 7820 h 8238"/>
              <a:gd name="connsiteX10" fmla="*/ 2085 w 10000"/>
              <a:gd name="connsiteY10" fmla="*/ 7367 h 8238"/>
              <a:gd name="connsiteX11" fmla="*/ 0 w 10000"/>
              <a:gd name="connsiteY11" fmla="*/ 4886 h 8238"/>
              <a:gd name="connsiteX12" fmla="*/ 1257 w 10000"/>
              <a:gd name="connsiteY12" fmla="*/ 0 h 8238"/>
              <a:gd name="connsiteX13" fmla="*/ 3868 w 10000"/>
              <a:gd name="connsiteY13" fmla="*/ 11 h 8238"/>
              <a:gd name="connsiteX14" fmla="*/ 5640 w 10000"/>
              <a:gd name="connsiteY14" fmla="*/ 462 h 8238"/>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400 h 10589"/>
              <a:gd name="connsiteX1" fmla="*/ 3236 w 12570"/>
              <a:gd name="connsiteY1" fmla="*/ 1917 h 10589"/>
              <a:gd name="connsiteX2" fmla="*/ 1921 w 12570"/>
              <a:gd name="connsiteY2" fmla="*/ 2960 h 10589"/>
              <a:gd name="connsiteX3" fmla="*/ 1921 w 12570"/>
              <a:gd name="connsiteY3" fmla="*/ 4268 h 10589"/>
              <a:gd name="connsiteX4" fmla="*/ 3070 w 12570"/>
              <a:gd name="connsiteY4" fmla="*/ 5539 h 10589"/>
              <a:gd name="connsiteX5" fmla="*/ 3790 w 12570"/>
              <a:gd name="connsiteY5" fmla="*/ 7752 h 10589"/>
              <a:gd name="connsiteX6" fmla="*/ 8052 w 12570"/>
              <a:gd name="connsiteY6" fmla="*/ 7887 h 10589"/>
              <a:gd name="connsiteX7" fmla="*/ 10000 w 12570"/>
              <a:gd name="connsiteY7" fmla="*/ 10589 h 10589"/>
              <a:gd name="connsiteX8" fmla="*/ 7633 w 12570"/>
              <a:gd name="connsiteY8" fmla="*/ 9692 h 10589"/>
              <a:gd name="connsiteX9" fmla="*/ 4438 w 12570"/>
              <a:gd name="connsiteY9" fmla="*/ 10082 h 10589"/>
              <a:gd name="connsiteX10" fmla="*/ 2085 w 12570"/>
              <a:gd name="connsiteY10" fmla="*/ 9532 h 10589"/>
              <a:gd name="connsiteX11" fmla="*/ 0 w 12570"/>
              <a:gd name="connsiteY11" fmla="*/ 6520 h 10589"/>
              <a:gd name="connsiteX12" fmla="*/ 1257 w 12570"/>
              <a:gd name="connsiteY12" fmla="*/ 589 h 10589"/>
              <a:gd name="connsiteX13" fmla="*/ 4008 w 12570"/>
              <a:gd name="connsiteY13" fmla="*/ 541 h 10589"/>
              <a:gd name="connsiteX14" fmla="*/ 12570 w 12570"/>
              <a:gd name="connsiteY14" fmla="*/ 400 h 10589"/>
              <a:gd name="connsiteX0" fmla="*/ 12570 w 12570"/>
              <a:gd name="connsiteY0" fmla="*/ 1366 h 11555"/>
              <a:gd name="connsiteX1" fmla="*/ 3236 w 12570"/>
              <a:gd name="connsiteY1" fmla="*/ 2883 h 11555"/>
              <a:gd name="connsiteX2" fmla="*/ 1921 w 12570"/>
              <a:gd name="connsiteY2" fmla="*/ 3926 h 11555"/>
              <a:gd name="connsiteX3" fmla="*/ 1921 w 12570"/>
              <a:gd name="connsiteY3" fmla="*/ 5234 h 11555"/>
              <a:gd name="connsiteX4" fmla="*/ 3070 w 12570"/>
              <a:gd name="connsiteY4" fmla="*/ 6505 h 11555"/>
              <a:gd name="connsiteX5" fmla="*/ 3790 w 12570"/>
              <a:gd name="connsiteY5" fmla="*/ 8718 h 11555"/>
              <a:gd name="connsiteX6" fmla="*/ 8052 w 12570"/>
              <a:gd name="connsiteY6" fmla="*/ 8853 h 11555"/>
              <a:gd name="connsiteX7" fmla="*/ 10000 w 12570"/>
              <a:gd name="connsiteY7" fmla="*/ 11555 h 11555"/>
              <a:gd name="connsiteX8" fmla="*/ 7633 w 12570"/>
              <a:gd name="connsiteY8" fmla="*/ 10658 h 11555"/>
              <a:gd name="connsiteX9" fmla="*/ 4438 w 12570"/>
              <a:gd name="connsiteY9" fmla="*/ 11048 h 11555"/>
              <a:gd name="connsiteX10" fmla="*/ 2085 w 12570"/>
              <a:gd name="connsiteY10" fmla="*/ 10498 h 11555"/>
              <a:gd name="connsiteX11" fmla="*/ 0 w 12570"/>
              <a:gd name="connsiteY11" fmla="*/ 7486 h 11555"/>
              <a:gd name="connsiteX12" fmla="*/ 1257 w 12570"/>
              <a:gd name="connsiteY12" fmla="*/ 1555 h 11555"/>
              <a:gd name="connsiteX13" fmla="*/ 12392 w 12570"/>
              <a:gd name="connsiteY13" fmla="*/ 351 h 11555"/>
              <a:gd name="connsiteX14" fmla="*/ 12570 w 12570"/>
              <a:gd name="connsiteY14" fmla="*/ 1366 h 11555"/>
              <a:gd name="connsiteX0" fmla="*/ 12570 w 12570"/>
              <a:gd name="connsiteY0" fmla="*/ 1016 h 11205"/>
              <a:gd name="connsiteX1" fmla="*/ 3236 w 12570"/>
              <a:gd name="connsiteY1" fmla="*/ 2533 h 11205"/>
              <a:gd name="connsiteX2" fmla="*/ 1921 w 12570"/>
              <a:gd name="connsiteY2" fmla="*/ 3576 h 11205"/>
              <a:gd name="connsiteX3" fmla="*/ 1921 w 12570"/>
              <a:gd name="connsiteY3" fmla="*/ 4884 h 11205"/>
              <a:gd name="connsiteX4" fmla="*/ 3070 w 12570"/>
              <a:gd name="connsiteY4" fmla="*/ 6155 h 11205"/>
              <a:gd name="connsiteX5" fmla="*/ 3790 w 12570"/>
              <a:gd name="connsiteY5" fmla="*/ 8368 h 11205"/>
              <a:gd name="connsiteX6" fmla="*/ 8052 w 12570"/>
              <a:gd name="connsiteY6" fmla="*/ 8503 h 11205"/>
              <a:gd name="connsiteX7" fmla="*/ 10000 w 12570"/>
              <a:gd name="connsiteY7" fmla="*/ 11205 h 11205"/>
              <a:gd name="connsiteX8" fmla="*/ 7633 w 12570"/>
              <a:gd name="connsiteY8" fmla="*/ 10308 h 11205"/>
              <a:gd name="connsiteX9" fmla="*/ 4438 w 12570"/>
              <a:gd name="connsiteY9" fmla="*/ 10698 h 11205"/>
              <a:gd name="connsiteX10" fmla="*/ 2085 w 12570"/>
              <a:gd name="connsiteY10" fmla="*/ 10148 h 11205"/>
              <a:gd name="connsiteX11" fmla="*/ 0 w 12570"/>
              <a:gd name="connsiteY11" fmla="*/ 7136 h 11205"/>
              <a:gd name="connsiteX12" fmla="*/ 1257 w 12570"/>
              <a:gd name="connsiteY12" fmla="*/ 1205 h 11205"/>
              <a:gd name="connsiteX13" fmla="*/ 12392 w 12570"/>
              <a:gd name="connsiteY13" fmla="*/ 1 h 11205"/>
              <a:gd name="connsiteX14" fmla="*/ 12570 w 12570"/>
              <a:gd name="connsiteY14" fmla="*/ 1016 h 11205"/>
              <a:gd name="connsiteX0" fmla="*/ 12570 w 12987"/>
              <a:gd name="connsiteY0" fmla="*/ 1016 h 11205"/>
              <a:gd name="connsiteX1" fmla="*/ 3236 w 12987"/>
              <a:gd name="connsiteY1" fmla="*/ 2533 h 11205"/>
              <a:gd name="connsiteX2" fmla="*/ 1921 w 12987"/>
              <a:gd name="connsiteY2" fmla="*/ 3576 h 11205"/>
              <a:gd name="connsiteX3" fmla="*/ 1921 w 12987"/>
              <a:gd name="connsiteY3" fmla="*/ 4884 h 11205"/>
              <a:gd name="connsiteX4" fmla="*/ 3070 w 12987"/>
              <a:gd name="connsiteY4" fmla="*/ 6155 h 11205"/>
              <a:gd name="connsiteX5" fmla="*/ 3790 w 12987"/>
              <a:gd name="connsiteY5" fmla="*/ 8368 h 11205"/>
              <a:gd name="connsiteX6" fmla="*/ 8052 w 12987"/>
              <a:gd name="connsiteY6" fmla="*/ 8503 h 11205"/>
              <a:gd name="connsiteX7" fmla="*/ 10000 w 12987"/>
              <a:gd name="connsiteY7" fmla="*/ 11205 h 11205"/>
              <a:gd name="connsiteX8" fmla="*/ 7633 w 12987"/>
              <a:gd name="connsiteY8" fmla="*/ 10308 h 11205"/>
              <a:gd name="connsiteX9" fmla="*/ 4438 w 12987"/>
              <a:gd name="connsiteY9" fmla="*/ 10698 h 11205"/>
              <a:gd name="connsiteX10" fmla="*/ 2085 w 12987"/>
              <a:gd name="connsiteY10" fmla="*/ 10148 h 11205"/>
              <a:gd name="connsiteX11" fmla="*/ 0 w 12987"/>
              <a:gd name="connsiteY11" fmla="*/ 7136 h 11205"/>
              <a:gd name="connsiteX12" fmla="*/ 1257 w 12987"/>
              <a:gd name="connsiteY12" fmla="*/ 1205 h 11205"/>
              <a:gd name="connsiteX13" fmla="*/ 12392 w 12987"/>
              <a:gd name="connsiteY13" fmla="*/ 1 h 11205"/>
              <a:gd name="connsiteX14" fmla="*/ 12570 w 12987"/>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3" h="11205">
                <a:moveTo>
                  <a:pt x="12570" y="1016"/>
                </a:moveTo>
                <a:cubicBezTo>
                  <a:pt x="5630" y="1461"/>
                  <a:pt x="5145" y="1855"/>
                  <a:pt x="3236" y="2533"/>
                </a:cubicBezTo>
                <a:lnTo>
                  <a:pt x="1921" y="3576"/>
                </a:lnTo>
                <a:lnTo>
                  <a:pt x="1921" y="4884"/>
                </a:lnTo>
                <a:lnTo>
                  <a:pt x="3070" y="6155"/>
                </a:lnTo>
                <a:lnTo>
                  <a:pt x="3790" y="8368"/>
                </a:lnTo>
                <a:lnTo>
                  <a:pt x="8052" y="8503"/>
                </a:lnTo>
                <a:lnTo>
                  <a:pt x="10000" y="11205"/>
                </a:lnTo>
                <a:lnTo>
                  <a:pt x="7633" y="10308"/>
                </a:lnTo>
                <a:lnTo>
                  <a:pt x="4438" y="10698"/>
                </a:lnTo>
                <a:lnTo>
                  <a:pt x="2085" y="10148"/>
                </a:lnTo>
                <a:lnTo>
                  <a:pt x="0" y="7136"/>
                </a:lnTo>
                <a:lnTo>
                  <a:pt x="1257" y="1205"/>
                </a:lnTo>
                <a:cubicBezTo>
                  <a:pt x="2174" y="1189"/>
                  <a:pt x="7926" y="-32"/>
                  <a:pt x="12392" y="1"/>
                </a:cubicBezTo>
                <a:cubicBezTo>
                  <a:pt x="13653" y="191"/>
                  <a:pt x="14300" y="801"/>
                  <a:pt x="12570" y="1016"/>
                </a:cubicBez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Gotham Light"/>
              <a:cs typeface="Gotham Light"/>
            </a:endParaRPr>
          </a:p>
        </p:txBody>
      </p:sp>
      <p:sp>
        <p:nvSpPr>
          <p:cNvPr id="9" name="Freeform 36"/>
          <p:cNvSpPr>
            <a:spLocks noEditPoints="1"/>
          </p:cNvSpPr>
          <p:nvPr/>
        </p:nvSpPr>
        <p:spPr bwMode="auto">
          <a:xfrm>
            <a:off x="3702453" y="1003632"/>
            <a:ext cx="4304268" cy="587769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75000"/>
            </a:schemeClr>
          </a:solidFill>
          <a:ln w="3175">
            <a:solidFill>
              <a:schemeClr val="tx1">
                <a:lumMod val="60000"/>
                <a:lumOff val="40000"/>
              </a:schemeClr>
            </a:solid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latin typeface="Gotham Light"/>
              <a:cs typeface="Gotham Light"/>
            </a:endParaRPr>
          </a:p>
        </p:txBody>
      </p:sp>
      <p:sp>
        <p:nvSpPr>
          <p:cNvPr id="10" name="Freeform 37"/>
          <p:cNvSpPr>
            <a:spLocks/>
          </p:cNvSpPr>
          <p:nvPr/>
        </p:nvSpPr>
        <p:spPr bwMode="auto">
          <a:xfrm>
            <a:off x="4124005" y="5483549"/>
            <a:ext cx="4211823" cy="3736652"/>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75000"/>
            </a:schemeClr>
          </a:solidFill>
          <a:ln w="3175">
            <a:solidFill>
              <a:schemeClr val="tx1">
                <a:lumMod val="60000"/>
                <a:lumOff val="40000"/>
              </a:schemeClr>
            </a:solid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latin typeface="Gotham Light"/>
              <a:cs typeface="Gotham Light"/>
            </a:endParaRPr>
          </a:p>
        </p:txBody>
      </p:sp>
      <p:sp>
        <p:nvSpPr>
          <p:cNvPr id="18" name="Rectangle 17"/>
          <p:cNvSpPr/>
          <p:nvPr/>
        </p:nvSpPr>
        <p:spPr>
          <a:xfrm>
            <a:off x="9130453" y="848360"/>
            <a:ext cx="2743200" cy="788486"/>
          </a:xfrm>
          <a:prstGeom prst="rect">
            <a:avLst/>
          </a:prstGeom>
        </p:spPr>
        <p:txBody>
          <a:bodyPr wrap="square">
            <a:spAutoFit/>
          </a:bodyPr>
          <a:lstStyle/>
          <a:p>
            <a:pPr>
              <a:lnSpc>
                <a:spcPct val="87000"/>
              </a:lnSpc>
            </a:pPr>
            <a:r>
              <a:rPr lang="en-US" sz="3733" dirty="0"/>
              <a:t>64%</a:t>
            </a:r>
          </a:p>
          <a:p>
            <a:pPr>
              <a:lnSpc>
                <a:spcPct val="87000"/>
              </a:lnSpc>
            </a:pPr>
            <a:r>
              <a:rPr lang="en-US" sz="1467" dirty="0" err="1"/>
              <a:t>Xxxxx</a:t>
            </a:r>
            <a:r>
              <a:rPr lang="en-US" sz="1467" dirty="0"/>
              <a:t> </a:t>
            </a:r>
            <a:r>
              <a:rPr lang="en-US" sz="1467" dirty="0" err="1"/>
              <a:t>xxxxx</a:t>
            </a:r>
            <a:endParaRPr lang="en-US" sz="1467" dirty="0"/>
          </a:p>
        </p:txBody>
      </p:sp>
      <p:sp>
        <p:nvSpPr>
          <p:cNvPr id="19" name="Rectangle 18"/>
          <p:cNvSpPr/>
          <p:nvPr/>
        </p:nvSpPr>
        <p:spPr>
          <a:xfrm>
            <a:off x="578971" y="288903"/>
            <a:ext cx="2743200" cy="788486"/>
          </a:xfrm>
          <a:prstGeom prst="rect">
            <a:avLst/>
          </a:prstGeom>
        </p:spPr>
        <p:txBody>
          <a:bodyPr wrap="square">
            <a:spAutoFit/>
          </a:bodyPr>
          <a:lstStyle/>
          <a:p>
            <a:pPr algn="r">
              <a:lnSpc>
                <a:spcPct val="87000"/>
              </a:lnSpc>
            </a:pPr>
            <a:r>
              <a:rPr lang="en-US" sz="3733" dirty="0"/>
              <a:t>11%</a:t>
            </a:r>
          </a:p>
          <a:p>
            <a:pPr algn="r">
              <a:lnSpc>
                <a:spcPct val="87000"/>
              </a:lnSpc>
            </a:pPr>
            <a:r>
              <a:rPr lang="en-US" sz="1467" dirty="0" err="1"/>
              <a:t>Xxxxx</a:t>
            </a:r>
            <a:r>
              <a:rPr lang="en-US" sz="1467" dirty="0"/>
              <a:t> </a:t>
            </a:r>
            <a:r>
              <a:rPr lang="en-US" sz="1467" dirty="0" err="1"/>
              <a:t>xxxxx</a:t>
            </a:r>
            <a:endParaRPr lang="en-US" sz="1467" dirty="0"/>
          </a:p>
        </p:txBody>
      </p:sp>
      <p:sp>
        <p:nvSpPr>
          <p:cNvPr id="20" name="Rectangle 19"/>
          <p:cNvSpPr/>
          <p:nvPr/>
        </p:nvSpPr>
        <p:spPr>
          <a:xfrm>
            <a:off x="-230293" y="2369989"/>
            <a:ext cx="2743200" cy="788486"/>
          </a:xfrm>
          <a:prstGeom prst="rect">
            <a:avLst/>
          </a:prstGeom>
        </p:spPr>
        <p:txBody>
          <a:bodyPr wrap="square">
            <a:spAutoFit/>
          </a:bodyPr>
          <a:lstStyle/>
          <a:p>
            <a:pPr algn="r">
              <a:lnSpc>
                <a:spcPct val="87000"/>
              </a:lnSpc>
            </a:pPr>
            <a:r>
              <a:rPr lang="en-US" sz="3733" dirty="0"/>
              <a:t>25%</a:t>
            </a:r>
          </a:p>
          <a:p>
            <a:pPr algn="r">
              <a:lnSpc>
                <a:spcPct val="87000"/>
              </a:lnSpc>
            </a:pPr>
            <a:r>
              <a:rPr lang="en-US" sz="1467" dirty="0" err="1"/>
              <a:t>Xxxxx</a:t>
            </a:r>
            <a:r>
              <a:rPr lang="en-US" sz="1467" dirty="0"/>
              <a:t> </a:t>
            </a:r>
            <a:r>
              <a:rPr lang="en-US" sz="1467" dirty="0" err="1"/>
              <a:t>xxxxx</a:t>
            </a:r>
            <a:endParaRPr lang="en-US" sz="1467" dirty="0"/>
          </a:p>
        </p:txBody>
      </p:sp>
      <p:sp>
        <p:nvSpPr>
          <p:cNvPr id="21" name="Freeform 20"/>
          <p:cNvSpPr/>
          <p:nvPr/>
        </p:nvSpPr>
        <p:spPr>
          <a:xfrm>
            <a:off x="4086041" y="718563"/>
            <a:ext cx="1649203" cy="1024835"/>
          </a:xfrm>
          <a:custGeom>
            <a:avLst/>
            <a:gdLst>
              <a:gd name="connsiteX0" fmla="*/ 0 w 1744869"/>
              <a:gd name="connsiteY0" fmla="*/ 0 h 768626"/>
              <a:gd name="connsiteX1" fmla="*/ 1501913 w 1744869"/>
              <a:gd name="connsiteY1" fmla="*/ 0 h 768626"/>
              <a:gd name="connsiteX2" fmla="*/ 1744869 w 1744869"/>
              <a:gd name="connsiteY2" fmla="*/ 768626 h 768626"/>
            </a:gdLst>
            <a:ahLst/>
            <a:cxnLst>
              <a:cxn ang="0">
                <a:pos x="connsiteX0" y="connsiteY0"/>
              </a:cxn>
              <a:cxn ang="0">
                <a:pos x="connsiteX1" y="connsiteY1"/>
              </a:cxn>
              <a:cxn ang="0">
                <a:pos x="connsiteX2" y="connsiteY2"/>
              </a:cxn>
            </a:cxnLst>
            <a:rect l="l" t="t" r="r" b="b"/>
            <a:pathLst>
              <a:path w="1744869" h="768626">
                <a:moveTo>
                  <a:pt x="0" y="0"/>
                </a:moveTo>
                <a:lnTo>
                  <a:pt x="1501913" y="0"/>
                </a:lnTo>
                <a:lnTo>
                  <a:pt x="1744869" y="768626"/>
                </a:lnTo>
              </a:path>
            </a:pathLst>
          </a:custGeom>
          <a:noFill/>
          <a:ln>
            <a:solidFill>
              <a:schemeClr val="tx1"/>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Freeform 21"/>
          <p:cNvSpPr/>
          <p:nvPr/>
        </p:nvSpPr>
        <p:spPr>
          <a:xfrm>
            <a:off x="6979477" y="1270280"/>
            <a:ext cx="1350915" cy="897187"/>
          </a:xfrm>
          <a:custGeom>
            <a:avLst/>
            <a:gdLst>
              <a:gd name="connsiteX0" fmla="*/ 1197113 w 1197113"/>
              <a:gd name="connsiteY0" fmla="*/ 0 h 658191"/>
              <a:gd name="connsiteX1" fmla="*/ 454991 w 1197113"/>
              <a:gd name="connsiteY1" fmla="*/ 0 h 658191"/>
              <a:gd name="connsiteX2" fmla="*/ 0 w 1197113"/>
              <a:gd name="connsiteY2" fmla="*/ 658191 h 658191"/>
            </a:gdLst>
            <a:ahLst/>
            <a:cxnLst>
              <a:cxn ang="0">
                <a:pos x="connsiteX0" y="connsiteY0"/>
              </a:cxn>
              <a:cxn ang="0">
                <a:pos x="connsiteX1" y="connsiteY1"/>
              </a:cxn>
              <a:cxn ang="0">
                <a:pos x="connsiteX2" y="connsiteY2"/>
              </a:cxn>
            </a:cxnLst>
            <a:rect l="l" t="t" r="r" b="b"/>
            <a:pathLst>
              <a:path w="1197113" h="658191">
                <a:moveTo>
                  <a:pt x="1197113" y="0"/>
                </a:moveTo>
                <a:lnTo>
                  <a:pt x="454991" y="0"/>
                </a:lnTo>
                <a:lnTo>
                  <a:pt x="0" y="658191"/>
                </a:lnTo>
              </a:path>
            </a:pathLst>
          </a:custGeom>
          <a:noFill/>
          <a:ln>
            <a:solidFill>
              <a:schemeClr val="tx1"/>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Freeform 22"/>
          <p:cNvSpPr/>
          <p:nvPr/>
        </p:nvSpPr>
        <p:spPr>
          <a:xfrm>
            <a:off x="3280868" y="2467850"/>
            <a:ext cx="1813856" cy="335721"/>
          </a:xfrm>
          <a:custGeom>
            <a:avLst/>
            <a:gdLst>
              <a:gd name="connsiteX0" fmla="*/ 0 w 1258957"/>
              <a:gd name="connsiteY0" fmla="*/ 251791 h 251791"/>
              <a:gd name="connsiteX1" fmla="*/ 516835 w 1258957"/>
              <a:gd name="connsiteY1" fmla="*/ 251791 h 251791"/>
              <a:gd name="connsiteX2" fmla="*/ 1258957 w 1258957"/>
              <a:gd name="connsiteY2" fmla="*/ 0 h 251791"/>
            </a:gdLst>
            <a:ahLst/>
            <a:cxnLst>
              <a:cxn ang="0">
                <a:pos x="connsiteX0" y="connsiteY0"/>
              </a:cxn>
              <a:cxn ang="0">
                <a:pos x="connsiteX1" y="connsiteY1"/>
              </a:cxn>
              <a:cxn ang="0">
                <a:pos x="connsiteX2" y="connsiteY2"/>
              </a:cxn>
            </a:cxnLst>
            <a:rect l="l" t="t" r="r" b="b"/>
            <a:pathLst>
              <a:path w="1258957" h="251791">
                <a:moveTo>
                  <a:pt x="0" y="251791"/>
                </a:moveTo>
                <a:lnTo>
                  <a:pt x="516835" y="251791"/>
                </a:lnTo>
                <a:lnTo>
                  <a:pt x="1258957" y="0"/>
                </a:lnTo>
              </a:path>
            </a:pathLst>
          </a:custGeom>
          <a:noFill/>
          <a:ln>
            <a:solidFill>
              <a:schemeClr val="tx1"/>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0" name="Group 39"/>
          <p:cNvGrpSpPr/>
          <p:nvPr/>
        </p:nvGrpSpPr>
        <p:grpSpPr>
          <a:xfrm>
            <a:off x="8347102" y="891784"/>
            <a:ext cx="753095" cy="753088"/>
            <a:chOff x="4848383" y="-1159084"/>
            <a:chExt cx="564821" cy="564816"/>
          </a:xfrm>
        </p:grpSpPr>
        <p:sp>
          <p:nvSpPr>
            <p:cNvPr id="32" name="Oval 12"/>
            <p:cNvSpPr>
              <a:spLocks noChangeArrowheads="1"/>
            </p:cNvSpPr>
            <p:nvPr/>
          </p:nvSpPr>
          <p:spPr bwMode="auto">
            <a:xfrm>
              <a:off x="4848383" y="-1159084"/>
              <a:ext cx="564821" cy="564816"/>
            </a:xfrm>
            <a:prstGeom prst="ellipse">
              <a:avLst/>
            </a:prstGeom>
            <a:solidFill>
              <a:schemeClr val="accent1"/>
            </a:solidFill>
            <a:ln w="9525">
              <a:solidFill>
                <a:schemeClr val="accent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5"/>
            <p:cNvSpPr>
              <a:spLocks noEditPoints="1"/>
            </p:cNvSpPr>
            <p:nvPr/>
          </p:nvSpPr>
          <p:spPr bwMode="auto">
            <a:xfrm>
              <a:off x="4982564" y="-1014354"/>
              <a:ext cx="296458" cy="275356"/>
            </a:xfrm>
            <a:custGeom>
              <a:avLst/>
              <a:gdLst>
                <a:gd name="T0" fmla="*/ 314 w 628"/>
                <a:gd name="T1" fmla="*/ 583 h 583"/>
                <a:gd name="T2" fmla="*/ 0 w 628"/>
                <a:gd name="T3" fmla="*/ 194 h 583"/>
                <a:gd name="T4" fmla="*/ 160 w 628"/>
                <a:gd name="T5" fmla="*/ 0 h 583"/>
                <a:gd name="T6" fmla="*/ 314 w 628"/>
                <a:gd name="T7" fmla="*/ 84 h 583"/>
                <a:gd name="T8" fmla="*/ 467 w 628"/>
                <a:gd name="T9" fmla="*/ 0 h 583"/>
                <a:gd name="T10" fmla="*/ 628 w 628"/>
                <a:gd name="T11" fmla="*/ 194 h 583"/>
                <a:gd name="T12" fmla="*/ 314 w 628"/>
                <a:gd name="T13" fmla="*/ 583 h 583"/>
                <a:gd name="T14" fmla="*/ 160 w 628"/>
                <a:gd name="T15" fmla="*/ 14 h 583"/>
                <a:gd name="T16" fmla="*/ 14 w 628"/>
                <a:gd name="T17" fmla="*/ 194 h 583"/>
                <a:gd name="T18" fmla="*/ 140 w 628"/>
                <a:gd name="T19" fmla="*/ 458 h 583"/>
                <a:gd name="T20" fmla="*/ 314 w 628"/>
                <a:gd name="T21" fmla="*/ 569 h 583"/>
                <a:gd name="T22" fmla="*/ 488 w 628"/>
                <a:gd name="T23" fmla="*/ 458 h 583"/>
                <a:gd name="T24" fmla="*/ 614 w 628"/>
                <a:gd name="T25" fmla="*/ 194 h 583"/>
                <a:gd name="T26" fmla="*/ 467 w 628"/>
                <a:gd name="T27" fmla="*/ 14 h 583"/>
                <a:gd name="T28" fmla="*/ 321 w 628"/>
                <a:gd name="T29" fmla="*/ 116 h 583"/>
                <a:gd name="T30" fmla="*/ 314 w 628"/>
                <a:gd name="T31" fmla="*/ 123 h 583"/>
                <a:gd name="T32" fmla="*/ 307 w 628"/>
                <a:gd name="T33" fmla="*/ 116 h 583"/>
                <a:gd name="T34" fmla="*/ 160 w 628"/>
                <a:gd name="T35" fmla="*/ 1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8" h="583">
                  <a:moveTo>
                    <a:pt x="314" y="583"/>
                  </a:moveTo>
                  <a:cubicBezTo>
                    <a:pt x="239" y="583"/>
                    <a:pt x="0" y="403"/>
                    <a:pt x="0" y="194"/>
                  </a:cubicBezTo>
                  <a:cubicBezTo>
                    <a:pt x="0" y="102"/>
                    <a:pt x="68" y="0"/>
                    <a:pt x="160" y="0"/>
                  </a:cubicBezTo>
                  <a:cubicBezTo>
                    <a:pt x="230" y="0"/>
                    <a:pt x="294" y="37"/>
                    <a:pt x="314" y="84"/>
                  </a:cubicBezTo>
                  <a:cubicBezTo>
                    <a:pt x="335" y="37"/>
                    <a:pt x="398" y="0"/>
                    <a:pt x="467" y="0"/>
                  </a:cubicBezTo>
                  <a:cubicBezTo>
                    <a:pt x="559" y="0"/>
                    <a:pt x="628" y="102"/>
                    <a:pt x="628" y="194"/>
                  </a:cubicBezTo>
                  <a:cubicBezTo>
                    <a:pt x="628" y="403"/>
                    <a:pt x="388" y="583"/>
                    <a:pt x="314" y="583"/>
                  </a:cubicBezTo>
                  <a:close/>
                  <a:moveTo>
                    <a:pt x="160" y="14"/>
                  </a:moveTo>
                  <a:cubicBezTo>
                    <a:pt x="91" y="14"/>
                    <a:pt x="14" y="91"/>
                    <a:pt x="14" y="194"/>
                  </a:cubicBezTo>
                  <a:cubicBezTo>
                    <a:pt x="14" y="312"/>
                    <a:pt x="93" y="410"/>
                    <a:pt x="140" y="458"/>
                  </a:cubicBezTo>
                  <a:cubicBezTo>
                    <a:pt x="207" y="526"/>
                    <a:pt x="282" y="569"/>
                    <a:pt x="314" y="569"/>
                  </a:cubicBezTo>
                  <a:cubicBezTo>
                    <a:pt x="345" y="569"/>
                    <a:pt x="421" y="526"/>
                    <a:pt x="488" y="458"/>
                  </a:cubicBezTo>
                  <a:cubicBezTo>
                    <a:pt x="535" y="410"/>
                    <a:pt x="614" y="312"/>
                    <a:pt x="614" y="194"/>
                  </a:cubicBezTo>
                  <a:cubicBezTo>
                    <a:pt x="614" y="91"/>
                    <a:pt x="536" y="14"/>
                    <a:pt x="467" y="14"/>
                  </a:cubicBezTo>
                  <a:cubicBezTo>
                    <a:pt x="383" y="14"/>
                    <a:pt x="321" y="68"/>
                    <a:pt x="321" y="116"/>
                  </a:cubicBezTo>
                  <a:cubicBezTo>
                    <a:pt x="321" y="120"/>
                    <a:pt x="318" y="123"/>
                    <a:pt x="314" y="123"/>
                  </a:cubicBezTo>
                  <a:cubicBezTo>
                    <a:pt x="310" y="123"/>
                    <a:pt x="307" y="120"/>
                    <a:pt x="307" y="116"/>
                  </a:cubicBezTo>
                  <a:cubicBezTo>
                    <a:pt x="307" y="58"/>
                    <a:pt x="229" y="14"/>
                    <a:pt x="160" y="1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38" name="Group 37"/>
          <p:cNvGrpSpPr/>
          <p:nvPr/>
        </p:nvGrpSpPr>
        <p:grpSpPr>
          <a:xfrm>
            <a:off x="3316238" y="347715"/>
            <a:ext cx="753095" cy="753087"/>
            <a:chOff x="1140024" y="-1159083"/>
            <a:chExt cx="564821" cy="564815"/>
          </a:xfrm>
        </p:grpSpPr>
        <p:sp>
          <p:nvSpPr>
            <p:cNvPr id="33" name="Oval 12"/>
            <p:cNvSpPr>
              <a:spLocks noChangeArrowheads="1"/>
            </p:cNvSpPr>
            <p:nvPr/>
          </p:nvSpPr>
          <p:spPr bwMode="auto">
            <a:xfrm>
              <a:off x="1140024" y="-1159083"/>
              <a:ext cx="564821" cy="564815"/>
            </a:xfrm>
            <a:prstGeom prst="ellipse">
              <a:avLst/>
            </a:prstGeom>
            <a:solidFill>
              <a:schemeClr val="bg2"/>
            </a:solidFill>
            <a:ln>
              <a:solidFill>
                <a:schemeClr val="bg2">
                  <a:lumMod val="75000"/>
                </a:schemeClr>
              </a:solidFill>
            </a:ln>
            <a:extLst/>
          </p:spPr>
          <p:txBody>
            <a:bodyPr vert="horz" wrap="square" lIns="121920" tIns="60960" rIns="121920" bIns="60960" numCol="1" anchor="t" anchorCtr="0" compatLnSpc="1">
              <a:prstTxWarp prst="textNoShape">
                <a:avLst/>
              </a:prstTxWarp>
            </a:bodyPr>
            <a:lstStyle/>
            <a:p>
              <a:endParaRPr lang="en-US" sz="3200" dirty="0"/>
            </a:p>
          </p:txBody>
        </p:sp>
        <p:sp>
          <p:nvSpPr>
            <p:cNvPr id="28" name="Freeform 6"/>
            <p:cNvSpPr>
              <a:spLocks noEditPoints="1"/>
            </p:cNvSpPr>
            <p:nvPr/>
          </p:nvSpPr>
          <p:spPr bwMode="auto">
            <a:xfrm>
              <a:off x="1306051" y="-1029242"/>
              <a:ext cx="232766" cy="305132"/>
            </a:xfrm>
            <a:custGeom>
              <a:avLst/>
              <a:gdLst>
                <a:gd name="T0" fmla="*/ 451 w 493"/>
                <a:gd name="T1" fmla="*/ 579 h 646"/>
                <a:gd name="T2" fmla="*/ 285 w 493"/>
                <a:gd name="T3" fmla="*/ 321 h 646"/>
                <a:gd name="T4" fmla="*/ 419 w 493"/>
                <a:gd name="T5" fmla="*/ 174 h 646"/>
                <a:gd name="T6" fmla="*/ 424 w 493"/>
                <a:gd name="T7" fmla="*/ 165 h 646"/>
                <a:gd name="T8" fmla="*/ 460 w 493"/>
                <a:gd name="T9" fmla="*/ 67 h 646"/>
                <a:gd name="T10" fmla="*/ 460 w 493"/>
                <a:gd name="T11" fmla="*/ 0 h 646"/>
                <a:gd name="T12" fmla="*/ 0 w 493"/>
                <a:gd name="T13" fmla="*/ 33 h 646"/>
                <a:gd name="T14" fmla="*/ 44 w 493"/>
                <a:gd name="T15" fmla="*/ 67 h 646"/>
                <a:gd name="T16" fmla="*/ 73 w 493"/>
                <a:gd name="T17" fmla="*/ 166 h 646"/>
                <a:gd name="T18" fmla="*/ 211 w 493"/>
                <a:gd name="T19" fmla="*/ 317 h 646"/>
                <a:gd name="T20" fmla="*/ 211 w 493"/>
                <a:gd name="T21" fmla="*/ 332 h 646"/>
                <a:gd name="T22" fmla="*/ 34 w 493"/>
                <a:gd name="T23" fmla="*/ 579 h 646"/>
                <a:gd name="T24" fmla="*/ 34 w 493"/>
                <a:gd name="T25" fmla="*/ 646 h 646"/>
                <a:gd name="T26" fmla="*/ 493 w 493"/>
                <a:gd name="T27" fmla="*/ 612 h 646"/>
                <a:gd name="T28" fmla="*/ 404 w 493"/>
                <a:gd name="T29" fmla="*/ 479 h 646"/>
                <a:gd name="T30" fmla="*/ 285 w 493"/>
                <a:gd name="T31" fmla="*/ 348 h 646"/>
                <a:gd name="T32" fmla="*/ 14 w 493"/>
                <a:gd name="T33" fmla="*/ 33 h 646"/>
                <a:gd name="T34" fmla="*/ 460 w 493"/>
                <a:gd name="T35" fmla="*/ 14 h 646"/>
                <a:gd name="T36" fmla="*/ 460 w 493"/>
                <a:gd name="T37" fmla="*/ 53 h 646"/>
                <a:gd name="T38" fmla="*/ 14 w 493"/>
                <a:gd name="T39" fmla="*/ 33 h 646"/>
                <a:gd name="T40" fmla="*/ 412 w 493"/>
                <a:gd name="T41" fmla="*/ 156 h 646"/>
                <a:gd name="T42" fmla="*/ 85 w 493"/>
                <a:gd name="T43" fmla="*/ 156 h 646"/>
                <a:gd name="T44" fmla="*/ 439 w 493"/>
                <a:gd name="T45" fmla="*/ 67 h 646"/>
                <a:gd name="T46" fmla="*/ 211 w 493"/>
                <a:gd name="T47" fmla="*/ 490 h 646"/>
                <a:gd name="T48" fmla="*/ 211 w 493"/>
                <a:gd name="T49" fmla="*/ 348 h 646"/>
                <a:gd name="T50" fmla="*/ 156 w 493"/>
                <a:gd name="T51" fmla="*/ 509 h 646"/>
                <a:gd name="T52" fmla="*/ 219 w 493"/>
                <a:gd name="T53" fmla="*/ 503 h 646"/>
                <a:gd name="T54" fmla="*/ 225 w 493"/>
                <a:gd name="T55" fmla="*/ 336 h 646"/>
                <a:gd name="T56" fmla="*/ 225 w 493"/>
                <a:gd name="T57" fmla="*/ 313 h 646"/>
                <a:gd name="T58" fmla="*/ 94 w 493"/>
                <a:gd name="T59" fmla="*/ 175 h 646"/>
                <a:gd name="T60" fmla="*/ 259 w 493"/>
                <a:gd name="T61" fmla="*/ 169 h 646"/>
                <a:gd name="T62" fmla="*/ 274 w 493"/>
                <a:gd name="T63" fmla="*/ 307 h 646"/>
                <a:gd name="T64" fmla="*/ 271 w 493"/>
                <a:gd name="T65" fmla="*/ 321 h 646"/>
                <a:gd name="T66" fmla="*/ 271 w 493"/>
                <a:gd name="T67" fmla="*/ 483 h 646"/>
                <a:gd name="T68" fmla="*/ 278 w 493"/>
                <a:gd name="T69" fmla="*/ 493 h 646"/>
                <a:gd name="T70" fmla="*/ 437 w 493"/>
                <a:gd name="T71" fmla="*/ 579 h 646"/>
                <a:gd name="T72" fmla="*/ 84 w 493"/>
                <a:gd name="T73" fmla="*/ 495 h 646"/>
                <a:gd name="T74" fmla="*/ 34 w 493"/>
                <a:gd name="T75" fmla="*/ 632 h 646"/>
                <a:gd name="T76" fmla="*/ 34 w 493"/>
                <a:gd name="T77" fmla="*/ 593 h 646"/>
                <a:gd name="T78" fmla="*/ 479 w 493"/>
                <a:gd name="T79" fmla="*/ 61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 h="646">
                  <a:moveTo>
                    <a:pt x="460" y="579"/>
                  </a:moveTo>
                  <a:cubicBezTo>
                    <a:pt x="451" y="579"/>
                    <a:pt x="451" y="579"/>
                    <a:pt x="451" y="579"/>
                  </a:cubicBezTo>
                  <a:cubicBezTo>
                    <a:pt x="435" y="462"/>
                    <a:pt x="357" y="372"/>
                    <a:pt x="285" y="332"/>
                  </a:cubicBezTo>
                  <a:cubicBezTo>
                    <a:pt x="285" y="321"/>
                    <a:pt x="285" y="321"/>
                    <a:pt x="285" y="321"/>
                  </a:cubicBezTo>
                  <a:cubicBezTo>
                    <a:pt x="285" y="317"/>
                    <a:pt x="285" y="317"/>
                    <a:pt x="285" y="317"/>
                  </a:cubicBezTo>
                  <a:cubicBezTo>
                    <a:pt x="334" y="291"/>
                    <a:pt x="385" y="241"/>
                    <a:pt x="419" y="174"/>
                  </a:cubicBezTo>
                  <a:cubicBezTo>
                    <a:pt x="421" y="174"/>
                    <a:pt x="422" y="173"/>
                    <a:pt x="423" y="172"/>
                  </a:cubicBezTo>
                  <a:cubicBezTo>
                    <a:pt x="424" y="170"/>
                    <a:pt x="424" y="167"/>
                    <a:pt x="424" y="165"/>
                  </a:cubicBezTo>
                  <a:cubicBezTo>
                    <a:pt x="438" y="135"/>
                    <a:pt x="448" y="102"/>
                    <a:pt x="453" y="67"/>
                  </a:cubicBezTo>
                  <a:cubicBezTo>
                    <a:pt x="460" y="67"/>
                    <a:pt x="460" y="67"/>
                    <a:pt x="460" y="67"/>
                  </a:cubicBezTo>
                  <a:cubicBezTo>
                    <a:pt x="478" y="67"/>
                    <a:pt x="493" y="52"/>
                    <a:pt x="493" y="33"/>
                  </a:cubicBezTo>
                  <a:cubicBezTo>
                    <a:pt x="493" y="15"/>
                    <a:pt x="478" y="0"/>
                    <a:pt x="460" y="0"/>
                  </a:cubicBezTo>
                  <a:cubicBezTo>
                    <a:pt x="34" y="0"/>
                    <a:pt x="34" y="0"/>
                    <a:pt x="34" y="0"/>
                  </a:cubicBezTo>
                  <a:cubicBezTo>
                    <a:pt x="15" y="0"/>
                    <a:pt x="0" y="15"/>
                    <a:pt x="0" y="33"/>
                  </a:cubicBezTo>
                  <a:cubicBezTo>
                    <a:pt x="0" y="52"/>
                    <a:pt x="15" y="67"/>
                    <a:pt x="34" y="67"/>
                  </a:cubicBezTo>
                  <a:cubicBezTo>
                    <a:pt x="44" y="67"/>
                    <a:pt x="44" y="67"/>
                    <a:pt x="44" y="67"/>
                  </a:cubicBezTo>
                  <a:cubicBezTo>
                    <a:pt x="48" y="100"/>
                    <a:pt x="58" y="130"/>
                    <a:pt x="70" y="158"/>
                  </a:cubicBezTo>
                  <a:cubicBezTo>
                    <a:pt x="69" y="161"/>
                    <a:pt x="70" y="165"/>
                    <a:pt x="73" y="166"/>
                  </a:cubicBezTo>
                  <a:cubicBezTo>
                    <a:pt x="73" y="166"/>
                    <a:pt x="74" y="167"/>
                    <a:pt x="74" y="167"/>
                  </a:cubicBezTo>
                  <a:cubicBezTo>
                    <a:pt x="107" y="237"/>
                    <a:pt x="160" y="290"/>
                    <a:pt x="211" y="317"/>
                  </a:cubicBezTo>
                  <a:cubicBezTo>
                    <a:pt x="211" y="330"/>
                    <a:pt x="211" y="330"/>
                    <a:pt x="211" y="330"/>
                  </a:cubicBezTo>
                  <a:cubicBezTo>
                    <a:pt x="211" y="332"/>
                    <a:pt x="211" y="332"/>
                    <a:pt x="211" y="332"/>
                  </a:cubicBezTo>
                  <a:cubicBezTo>
                    <a:pt x="140" y="371"/>
                    <a:pt x="62" y="462"/>
                    <a:pt x="44" y="579"/>
                  </a:cubicBezTo>
                  <a:cubicBezTo>
                    <a:pt x="34" y="579"/>
                    <a:pt x="34" y="579"/>
                    <a:pt x="34" y="579"/>
                  </a:cubicBezTo>
                  <a:cubicBezTo>
                    <a:pt x="15" y="579"/>
                    <a:pt x="0" y="594"/>
                    <a:pt x="0" y="612"/>
                  </a:cubicBezTo>
                  <a:cubicBezTo>
                    <a:pt x="0" y="631"/>
                    <a:pt x="15" y="646"/>
                    <a:pt x="34" y="646"/>
                  </a:cubicBezTo>
                  <a:cubicBezTo>
                    <a:pt x="460" y="646"/>
                    <a:pt x="460" y="646"/>
                    <a:pt x="460" y="646"/>
                  </a:cubicBezTo>
                  <a:cubicBezTo>
                    <a:pt x="478" y="646"/>
                    <a:pt x="493" y="631"/>
                    <a:pt x="493" y="612"/>
                  </a:cubicBezTo>
                  <a:cubicBezTo>
                    <a:pt x="493" y="594"/>
                    <a:pt x="478" y="579"/>
                    <a:pt x="460" y="579"/>
                  </a:cubicBezTo>
                  <a:close/>
                  <a:moveTo>
                    <a:pt x="404" y="479"/>
                  </a:moveTo>
                  <a:cubicBezTo>
                    <a:pt x="371" y="466"/>
                    <a:pt x="329" y="470"/>
                    <a:pt x="285" y="478"/>
                  </a:cubicBezTo>
                  <a:cubicBezTo>
                    <a:pt x="285" y="348"/>
                    <a:pt x="285" y="348"/>
                    <a:pt x="285" y="348"/>
                  </a:cubicBezTo>
                  <a:cubicBezTo>
                    <a:pt x="328" y="374"/>
                    <a:pt x="373" y="420"/>
                    <a:pt x="404" y="479"/>
                  </a:cubicBezTo>
                  <a:close/>
                  <a:moveTo>
                    <a:pt x="14" y="33"/>
                  </a:moveTo>
                  <a:cubicBezTo>
                    <a:pt x="14" y="23"/>
                    <a:pt x="23" y="14"/>
                    <a:pt x="34" y="14"/>
                  </a:cubicBezTo>
                  <a:cubicBezTo>
                    <a:pt x="460" y="14"/>
                    <a:pt x="460" y="14"/>
                    <a:pt x="460" y="14"/>
                  </a:cubicBezTo>
                  <a:cubicBezTo>
                    <a:pt x="471" y="14"/>
                    <a:pt x="479" y="23"/>
                    <a:pt x="479" y="33"/>
                  </a:cubicBezTo>
                  <a:cubicBezTo>
                    <a:pt x="479" y="44"/>
                    <a:pt x="471" y="53"/>
                    <a:pt x="460" y="53"/>
                  </a:cubicBezTo>
                  <a:cubicBezTo>
                    <a:pt x="34" y="53"/>
                    <a:pt x="34" y="53"/>
                    <a:pt x="34" y="53"/>
                  </a:cubicBezTo>
                  <a:cubicBezTo>
                    <a:pt x="23" y="53"/>
                    <a:pt x="14" y="44"/>
                    <a:pt x="14" y="33"/>
                  </a:cubicBezTo>
                  <a:close/>
                  <a:moveTo>
                    <a:pt x="439" y="67"/>
                  </a:moveTo>
                  <a:cubicBezTo>
                    <a:pt x="434" y="99"/>
                    <a:pt x="425" y="129"/>
                    <a:pt x="412" y="156"/>
                  </a:cubicBezTo>
                  <a:cubicBezTo>
                    <a:pt x="372" y="134"/>
                    <a:pt x="315" y="145"/>
                    <a:pt x="256" y="156"/>
                  </a:cubicBezTo>
                  <a:cubicBezTo>
                    <a:pt x="196" y="167"/>
                    <a:pt x="134" y="178"/>
                    <a:pt x="85" y="156"/>
                  </a:cubicBezTo>
                  <a:cubicBezTo>
                    <a:pt x="72" y="129"/>
                    <a:pt x="63" y="99"/>
                    <a:pt x="58" y="67"/>
                  </a:cubicBezTo>
                  <a:lnTo>
                    <a:pt x="439" y="67"/>
                  </a:lnTo>
                  <a:close/>
                  <a:moveTo>
                    <a:pt x="211" y="348"/>
                  </a:moveTo>
                  <a:cubicBezTo>
                    <a:pt x="211" y="490"/>
                    <a:pt x="211" y="490"/>
                    <a:pt x="211" y="490"/>
                  </a:cubicBezTo>
                  <a:cubicBezTo>
                    <a:pt x="171" y="496"/>
                    <a:pt x="127" y="499"/>
                    <a:pt x="90" y="483"/>
                  </a:cubicBezTo>
                  <a:cubicBezTo>
                    <a:pt x="121" y="422"/>
                    <a:pt x="168" y="374"/>
                    <a:pt x="211" y="348"/>
                  </a:cubicBezTo>
                  <a:close/>
                  <a:moveTo>
                    <a:pt x="84" y="495"/>
                  </a:moveTo>
                  <a:cubicBezTo>
                    <a:pt x="107" y="505"/>
                    <a:pt x="131" y="509"/>
                    <a:pt x="156" y="509"/>
                  </a:cubicBezTo>
                  <a:cubicBezTo>
                    <a:pt x="178" y="509"/>
                    <a:pt x="199" y="506"/>
                    <a:pt x="219" y="503"/>
                  </a:cubicBezTo>
                  <a:cubicBezTo>
                    <a:pt x="219" y="503"/>
                    <a:pt x="219" y="503"/>
                    <a:pt x="219" y="503"/>
                  </a:cubicBezTo>
                  <a:cubicBezTo>
                    <a:pt x="222" y="503"/>
                    <a:pt x="225" y="500"/>
                    <a:pt x="225" y="496"/>
                  </a:cubicBezTo>
                  <a:cubicBezTo>
                    <a:pt x="225" y="336"/>
                    <a:pt x="225" y="336"/>
                    <a:pt x="225" y="336"/>
                  </a:cubicBezTo>
                  <a:cubicBezTo>
                    <a:pt x="225" y="330"/>
                    <a:pt x="225" y="330"/>
                    <a:pt x="225" y="330"/>
                  </a:cubicBezTo>
                  <a:cubicBezTo>
                    <a:pt x="225" y="313"/>
                    <a:pt x="225" y="313"/>
                    <a:pt x="225" y="313"/>
                  </a:cubicBezTo>
                  <a:cubicBezTo>
                    <a:pt x="225" y="311"/>
                    <a:pt x="224" y="308"/>
                    <a:pt x="221" y="307"/>
                  </a:cubicBezTo>
                  <a:cubicBezTo>
                    <a:pt x="177" y="284"/>
                    <a:pt x="127" y="237"/>
                    <a:pt x="94" y="175"/>
                  </a:cubicBezTo>
                  <a:cubicBezTo>
                    <a:pt x="112" y="180"/>
                    <a:pt x="131" y="183"/>
                    <a:pt x="151" y="183"/>
                  </a:cubicBezTo>
                  <a:cubicBezTo>
                    <a:pt x="186" y="183"/>
                    <a:pt x="223" y="176"/>
                    <a:pt x="259" y="169"/>
                  </a:cubicBezTo>
                  <a:cubicBezTo>
                    <a:pt x="316" y="159"/>
                    <a:pt x="370" y="149"/>
                    <a:pt x="406" y="169"/>
                  </a:cubicBezTo>
                  <a:cubicBezTo>
                    <a:pt x="372" y="234"/>
                    <a:pt x="321" y="283"/>
                    <a:pt x="274" y="307"/>
                  </a:cubicBezTo>
                  <a:cubicBezTo>
                    <a:pt x="272" y="308"/>
                    <a:pt x="271" y="311"/>
                    <a:pt x="271" y="313"/>
                  </a:cubicBezTo>
                  <a:cubicBezTo>
                    <a:pt x="271" y="321"/>
                    <a:pt x="271" y="321"/>
                    <a:pt x="271" y="321"/>
                  </a:cubicBezTo>
                  <a:cubicBezTo>
                    <a:pt x="271" y="336"/>
                    <a:pt x="271" y="336"/>
                    <a:pt x="271" y="336"/>
                  </a:cubicBezTo>
                  <a:cubicBezTo>
                    <a:pt x="271" y="483"/>
                    <a:pt x="271" y="483"/>
                    <a:pt x="271" y="483"/>
                  </a:cubicBezTo>
                  <a:cubicBezTo>
                    <a:pt x="270" y="484"/>
                    <a:pt x="270" y="486"/>
                    <a:pt x="270" y="487"/>
                  </a:cubicBezTo>
                  <a:cubicBezTo>
                    <a:pt x="271" y="491"/>
                    <a:pt x="274" y="494"/>
                    <a:pt x="278" y="493"/>
                  </a:cubicBezTo>
                  <a:cubicBezTo>
                    <a:pt x="331" y="484"/>
                    <a:pt x="381" y="477"/>
                    <a:pt x="414" y="499"/>
                  </a:cubicBezTo>
                  <a:cubicBezTo>
                    <a:pt x="425" y="524"/>
                    <a:pt x="433" y="551"/>
                    <a:pt x="437" y="579"/>
                  </a:cubicBezTo>
                  <a:cubicBezTo>
                    <a:pt x="58" y="579"/>
                    <a:pt x="58" y="579"/>
                    <a:pt x="58" y="579"/>
                  </a:cubicBezTo>
                  <a:cubicBezTo>
                    <a:pt x="63" y="549"/>
                    <a:pt x="72" y="521"/>
                    <a:pt x="84" y="495"/>
                  </a:cubicBezTo>
                  <a:close/>
                  <a:moveTo>
                    <a:pt x="460" y="632"/>
                  </a:moveTo>
                  <a:cubicBezTo>
                    <a:pt x="34" y="632"/>
                    <a:pt x="34" y="632"/>
                    <a:pt x="34" y="632"/>
                  </a:cubicBezTo>
                  <a:cubicBezTo>
                    <a:pt x="23" y="632"/>
                    <a:pt x="14" y="623"/>
                    <a:pt x="14" y="612"/>
                  </a:cubicBezTo>
                  <a:cubicBezTo>
                    <a:pt x="14" y="601"/>
                    <a:pt x="23" y="593"/>
                    <a:pt x="34" y="593"/>
                  </a:cubicBezTo>
                  <a:cubicBezTo>
                    <a:pt x="460" y="593"/>
                    <a:pt x="460" y="593"/>
                    <a:pt x="460" y="593"/>
                  </a:cubicBezTo>
                  <a:cubicBezTo>
                    <a:pt x="471" y="593"/>
                    <a:pt x="479" y="601"/>
                    <a:pt x="479" y="612"/>
                  </a:cubicBezTo>
                  <a:cubicBezTo>
                    <a:pt x="479" y="623"/>
                    <a:pt x="471" y="632"/>
                    <a:pt x="460" y="63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39" name="Group 38"/>
          <p:cNvGrpSpPr/>
          <p:nvPr/>
        </p:nvGrpSpPr>
        <p:grpSpPr>
          <a:xfrm>
            <a:off x="2513567" y="2427027"/>
            <a:ext cx="753095" cy="753088"/>
            <a:chOff x="3538631" y="-1159084"/>
            <a:chExt cx="564821" cy="564816"/>
          </a:xfrm>
        </p:grpSpPr>
        <p:sp>
          <p:nvSpPr>
            <p:cNvPr id="31" name="Oval 12"/>
            <p:cNvSpPr>
              <a:spLocks noChangeArrowheads="1"/>
            </p:cNvSpPr>
            <p:nvPr/>
          </p:nvSpPr>
          <p:spPr bwMode="auto">
            <a:xfrm>
              <a:off x="3538631" y="-1159084"/>
              <a:ext cx="564821" cy="564816"/>
            </a:xfrm>
            <a:prstGeom prst="ellipse">
              <a:avLst/>
            </a:prstGeom>
            <a:solidFill>
              <a:schemeClr val="accent4"/>
            </a:solidFill>
            <a:ln w="9525">
              <a:solidFill>
                <a:schemeClr val="accent3">
                  <a:lumMod val="75000"/>
                </a:schemeClr>
              </a:solidFill>
              <a:miter lim="800000"/>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7"/>
            <p:cNvSpPr>
              <a:spLocks noEditPoints="1"/>
            </p:cNvSpPr>
            <p:nvPr/>
          </p:nvSpPr>
          <p:spPr bwMode="auto">
            <a:xfrm>
              <a:off x="3644531" y="-1052377"/>
              <a:ext cx="353020" cy="342734"/>
            </a:xfrm>
            <a:custGeom>
              <a:avLst/>
              <a:gdLst>
                <a:gd name="T0" fmla="*/ 492 w 640"/>
                <a:gd name="T1" fmla="*/ 256 h 621"/>
                <a:gd name="T2" fmla="*/ 421 w 640"/>
                <a:gd name="T3" fmla="*/ 285 h 621"/>
                <a:gd name="T4" fmla="*/ 334 w 640"/>
                <a:gd name="T5" fmla="*/ 147 h 621"/>
                <a:gd name="T6" fmla="*/ 327 w 640"/>
                <a:gd name="T7" fmla="*/ 0 h 621"/>
                <a:gd name="T8" fmla="*/ 320 w 640"/>
                <a:gd name="T9" fmla="*/ 147 h 621"/>
                <a:gd name="T10" fmla="*/ 234 w 640"/>
                <a:gd name="T11" fmla="*/ 286 h 621"/>
                <a:gd name="T12" fmla="*/ 147 w 640"/>
                <a:gd name="T13" fmla="*/ 256 h 621"/>
                <a:gd name="T14" fmla="*/ 0 w 640"/>
                <a:gd name="T15" fmla="*/ 256 h 621"/>
                <a:gd name="T16" fmla="*/ 143 w 640"/>
                <a:gd name="T17" fmla="*/ 281 h 621"/>
                <a:gd name="T18" fmla="*/ 229 w 640"/>
                <a:gd name="T19" fmla="*/ 316 h 621"/>
                <a:gd name="T20" fmla="*/ 206 w 640"/>
                <a:gd name="T21" fmla="*/ 483 h 621"/>
                <a:gd name="T22" fmla="*/ 97 w 640"/>
                <a:gd name="T23" fmla="*/ 548 h 621"/>
                <a:gd name="T24" fmla="*/ 245 w 640"/>
                <a:gd name="T25" fmla="*/ 548 h 621"/>
                <a:gd name="T26" fmla="*/ 278 w 640"/>
                <a:gd name="T27" fmla="*/ 401 h 621"/>
                <a:gd name="T28" fmla="*/ 372 w 640"/>
                <a:gd name="T29" fmla="*/ 404 h 621"/>
                <a:gd name="T30" fmla="*/ 394 w 640"/>
                <a:gd name="T31" fmla="*/ 548 h 621"/>
                <a:gd name="T32" fmla="*/ 542 w 640"/>
                <a:gd name="T33" fmla="*/ 548 h 621"/>
                <a:gd name="T34" fmla="*/ 436 w 640"/>
                <a:gd name="T35" fmla="*/ 481 h 621"/>
                <a:gd name="T36" fmla="*/ 426 w 640"/>
                <a:gd name="T37" fmla="*/ 316 h 621"/>
                <a:gd name="T38" fmla="*/ 496 w 640"/>
                <a:gd name="T39" fmla="*/ 281 h 621"/>
                <a:gd name="T40" fmla="*/ 640 w 640"/>
                <a:gd name="T41" fmla="*/ 256 h 621"/>
                <a:gd name="T42" fmla="*/ 73 w 640"/>
                <a:gd name="T43" fmla="*/ 316 h 621"/>
                <a:gd name="T44" fmla="*/ 73 w 640"/>
                <a:gd name="T45" fmla="*/ 196 h 621"/>
                <a:gd name="T46" fmla="*/ 73 w 640"/>
                <a:gd name="T47" fmla="*/ 316 h 621"/>
                <a:gd name="T48" fmla="*/ 171 w 640"/>
                <a:gd name="T49" fmla="*/ 607 h 621"/>
                <a:gd name="T50" fmla="*/ 171 w 640"/>
                <a:gd name="T51" fmla="*/ 488 h 621"/>
                <a:gd name="T52" fmla="*/ 528 w 640"/>
                <a:gd name="T53" fmla="*/ 548 h 621"/>
                <a:gd name="T54" fmla="*/ 408 w 640"/>
                <a:gd name="T55" fmla="*/ 548 h 621"/>
                <a:gd name="T56" fmla="*/ 528 w 640"/>
                <a:gd name="T57" fmla="*/ 548 h 621"/>
                <a:gd name="T58" fmla="*/ 327 w 640"/>
                <a:gd name="T59" fmla="*/ 14 h 621"/>
                <a:gd name="T60" fmla="*/ 327 w 640"/>
                <a:gd name="T61" fmla="*/ 134 h 621"/>
                <a:gd name="T62" fmla="*/ 327 w 640"/>
                <a:gd name="T63" fmla="*/ 400 h 621"/>
                <a:gd name="T64" fmla="*/ 327 w 640"/>
                <a:gd name="T65" fmla="*/ 232 h 621"/>
                <a:gd name="T66" fmla="*/ 327 w 640"/>
                <a:gd name="T67" fmla="*/ 400 h 621"/>
                <a:gd name="T68" fmla="*/ 508 w 640"/>
                <a:gd name="T69" fmla="*/ 271 h 621"/>
                <a:gd name="T70" fmla="*/ 508 w 640"/>
                <a:gd name="T71" fmla="*/ 271 h 621"/>
                <a:gd name="T72" fmla="*/ 566 w 640"/>
                <a:gd name="T73" fmla="*/ 196 h 621"/>
                <a:gd name="T74" fmla="*/ 566 w 640"/>
                <a:gd name="T75"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21">
                  <a:moveTo>
                    <a:pt x="566" y="182"/>
                  </a:moveTo>
                  <a:cubicBezTo>
                    <a:pt x="525" y="182"/>
                    <a:pt x="492" y="215"/>
                    <a:pt x="492" y="256"/>
                  </a:cubicBezTo>
                  <a:cubicBezTo>
                    <a:pt x="492" y="260"/>
                    <a:pt x="492" y="264"/>
                    <a:pt x="493" y="267"/>
                  </a:cubicBezTo>
                  <a:cubicBezTo>
                    <a:pt x="421" y="285"/>
                    <a:pt x="421" y="285"/>
                    <a:pt x="421" y="285"/>
                  </a:cubicBezTo>
                  <a:cubicBezTo>
                    <a:pt x="408" y="248"/>
                    <a:pt x="375" y="221"/>
                    <a:pt x="334" y="218"/>
                  </a:cubicBezTo>
                  <a:cubicBezTo>
                    <a:pt x="334" y="147"/>
                    <a:pt x="334" y="147"/>
                    <a:pt x="334" y="147"/>
                  </a:cubicBezTo>
                  <a:cubicBezTo>
                    <a:pt x="372" y="144"/>
                    <a:pt x="401" y="112"/>
                    <a:pt x="401" y="74"/>
                  </a:cubicBezTo>
                  <a:cubicBezTo>
                    <a:pt x="401" y="33"/>
                    <a:pt x="368" y="0"/>
                    <a:pt x="327" y="0"/>
                  </a:cubicBezTo>
                  <a:cubicBezTo>
                    <a:pt x="287" y="0"/>
                    <a:pt x="254" y="33"/>
                    <a:pt x="254" y="74"/>
                  </a:cubicBezTo>
                  <a:cubicBezTo>
                    <a:pt x="254" y="112"/>
                    <a:pt x="283" y="144"/>
                    <a:pt x="320" y="147"/>
                  </a:cubicBezTo>
                  <a:cubicBezTo>
                    <a:pt x="320" y="218"/>
                    <a:pt x="320" y="218"/>
                    <a:pt x="320" y="218"/>
                  </a:cubicBezTo>
                  <a:cubicBezTo>
                    <a:pt x="280" y="221"/>
                    <a:pt x="246" y="249"/>
                    <a:pt x="234" y="286"/>
                  </a:cubicBezTo>
                  <a:cubicBezTo>
                    <a:pt x="146" y="267"/>
                    <a:pt x="146" y="267"/>
                    <a:pt x="146" y="267"/>
                  </a:cubicBezTo>
                  <a:cubicBezTo>
                    <a:pt x="147" y="263"/>
                    <a:pt x="147" y="260"/>
                    <a:pt x="147" y="256"/>
                  </a:cubicBezTo>
                  <a:cubicBezTo>
                    <a:pt x="147" y="215"/>
                    <a:pt x="114" y="182"/>
                    <a:pt x="73" y="182"/>
                  </a:cubicBezTo>
                  <a:cubicBezTo>
                    <a:pt x="33" y="182"/>
                    <a:pt x="0" y="215"/>
                    <a:pt x="0" y="256"/>
                  </a:cubicBezTo>
                  <a:cubicBezTo>
                    <a:pt x="0" y="297"/>
                    <a:pt x="33" y="330"/>
                    <a:pt x="73" y="330"/>
                  </a:cubicBezTo>
                  <a:cubicBezTo>
                    <a:pt x="105" y="330"/>
                    <a:pt x="133" y="309"/>
                    <a:pt x="143" y="281"/>
                  </a:cubicBezTo>
                  <a:cubicBezTo>
                    <a:pt x="230" y="300"/>
                    <a:pt x="230" y="300"/>
                    <a:pt x="230" y="300"/>
                  </a:cubicBezTo>
                  <a:cubicBezTo>
                    <a:pt x="229" y="305"/>
                    <a:pt x="229" y="311"/>
                    <a:pt x="229" y="316"/>
                  </a:cubicBezTo>
                  <a:cubicBezTo>
                    <a:pt x="229" y="348"/>
                    <a:pt x="244" y="375"/>
                    <a:pt x="267" y="394"/>
                  </a:cubicBezTo>
                  <a:cubicBezTo>
                    <a:pt x="206" y="483"/>
                    <a:pt x="206" y="483"/>
                    <a:pt x="206" y="483"/>
                  </a:cubicBezTo>
                  <a:cubicBezTo>
                    <a:pt x="196" y="477"/>
                    <a:pt x="184" y="474"/>
                    <a:pt x="171" y="474"/>
                  </a:cubicBezTo>
                  <a:cubicBezTo>
                    <a:pt x="130" y="474"/>
                    <a:pt x="97" y="507"/>
                    <a:pt x="97" y="548"/>
                  </a:cubicBezTo>
                  <a:cubicBezTo>
                    <a:pt x="97" y="588"/>
                    <a:pt x="130" y="621"/>
                    <a:pt x="171" y="621"/>
                  </a:cubicBezTo>
                  <a:cubicBezTo>
                    <a:pt x="212" y="621"/>
                    <a:pt x="245" y="588"/>
                    <a:pt x="245" y="548"/>
                  </a:cubicBezTo>
                  <a:cubicBezTo>
                    <a:pt x="245" y="525"/>
                    <a:pt x="234" y="504"/>
                    <a:pt x="218" y="491"/>
                  </a:cubicBezTo>
                  <a:cubicBezTo>
                    <a:pt x="278" y="401"/>
                    <a:pt x="278" y="401"/>
                    <a:pt x="278" y="401"/>
                  </a:cubicBezTo>
                  <a:cubicBezTo>
                    <a:pt x="293" y="410"/>
                    <a:pt x="309" y="414"/>
                    <a:pt x="327" y="414"/>
                  </a:cubicBezTo>
                  <a:cubicBezTo>
                    <a:pt x="343" y="414"/>
                    <a:pt x="359" y="411"/>
                    <a:pt x="372" y="404"/>
                  </a:cubicBezTo>
                  <a:cubicBezTo>
                    <a:pt x="424" y="489"/>
                    <a:pt x="424" y="489"/>
                    <a:pt x="424" y="489"/>
                  </a:cubicBezTo>
                  <a:cubicBezTo>
                    <a:pt x="406" y="502"/>
                    <a:pt x="394" y="523"/>
                    <a:pt x="394" y="548"/>
                  </a:cubicBezTo>
                  <a:cubicBezTo>
                    <a:pt x="394" y="588"/>
                    <a:pt x="427" y="621"/>
                    <a:pt x="468" y="621"/>
                  </a:cubicBezTo>
                  <a:cubicBezTo>
                    <a:pt x="509" y="621"/>
                    <a:pt x="542" y="588"/>
                    <a:pt x="542" y="548"/>
                  </a:cubicBezTo>
                  <a:cubicBezTo>
                    <a:pt x="542" y="507"/>
                    <a:pt x="509" y="474"/>
                    <a:pt x="468" y="474"/>
                  </a:cubicBezTo>
                  <a:cubicBezTo>
                    <a:pt x="456" y="474"/>
                    <a:pt x="446" y="477"/>
                    <a:pt x="436" y="481"/>
                  </a:cubicBezTo>
                  <a:cubicBezTo>
                    <a:pt x="384" y="396"/>
                    <a:pt x="384" y="396"/>
                    <a:pt x="384" y="396"/>
                  </a:cubicBezTo>
                  <a:cubicBezTo>
                    <a:pt x="409" y="378"/>
                    <a:pt x="426" y="349"/>
                    <a:pt x="426" y="316"/>
                  </a:cubicBezTo>
                  <a:cubicBezTo>
                    <a:pt x="426" y="310"/>
                    <a:pt x="425" y="305"/>
                    <a:pt x="424" y="299"/>
                  </a:cubicBezTo>
                  <a:cubicBezTo>
                    <a:pt x="496" y="281"/>
                    <a:pt x="496" y="281"/>
                    <a:pt x="496" y="281"/>
                  </a:cubicBezTo>
                  <a:cubicBezTo>
                    <a:pt x="507" y="309"/>
                    <a:pt x="534" y="330"/>
                    <a:pt x="566" y="330"/>
                  </a:cubicBezTo>
                  <a:cubicBezTo>
                    <a:pt x="606" y="330"/>
                    <a:pt x="640" y="297"/>
                    <a:pt x="640" y="256"/>
                  </a:cubicBezTo>
                  <a:cubicBezTo>
                    <a:pt x="640" y="215"/>
                    <a:pt x="606" y="182"/>
                    <a:pt x="566" y="182"/>
                  </a:cubicBezTo>
                  <a:close/>
                  <a:moveTo>
                    <a:pt x="73" y="316"/>
                  </a:moveTo>
                  <a:cubicBezTo>
                    <a:pt x="40" y="316"/>
                    <a:pt x="14" y="289"/>
                    <a:pt x="14" y="256"/>
                  </a:cubicBezTo>
                  <a:cubicBezTo>
                    <a:pt x="14" y="223"/>
                    <a:pt x="40" y="196"/>
                    <a:pt x="73" y="196"/>
                  </a:cubicBezTo>
                  <a:cubicBezTo>
                    <a:pt x="106" y="196"/>
                    <a:pt x="133" y="223"/>
                    <a:pt x="133" y="256"/>
                  </a:cubicBezTo>
                  <a:cubicBezTo>
                    <a:pt x="133" y="289"/>
                    <a:pt x="106" y="316"/>
                    <a:pt x="73" y="316"/>
                  </a:cubicBezTo>
                  <a:close/>
                  <a:moveTo>
                    <a:pt x="231" y="548"/>
                  </a:moveTo>
                  <a:cubicBezTo>
                    <a:pt x="231" y="581"/>
                    <a:pt x="204" y="607"/>
                    <a:pt x="171" y="607"/>
                  </a:cubicBezTo>
                  <a:cubicBezTo>
                    <a:pt x="138" y="607"/>
                    <a:pt x="111" y="581"/>
                    <a:pt x="111" y="548"/>
                  </a:cubicBezTo>
                  <a:cubicBezTo>
                    <a:pt x="111" y="515"/>
                    <a:pt x="138" y="488"/>
                    <a:pt x="171" y="488"/>
                  </a:cubicBezTo>
                  <a:cubicBezTo>
                    <a:pt x="204" y="488"/>
                    <a:pt x="231" y="515"/>
                    <a:pt x="231" y="548"/>
                  </a:cubicBezTo>
                  <a:close/>
                  <a:moveTo>
                    <a:pt x="528" y="548"/>
                  </a:moveTo>
                  <a:cubicBezTo>
                    <a:pt x="528" y="581"/>
                    <a:pt x="501" y="607"/>
                    <a:pt x="468" y="607"/>
                  </a:cubicBezTo>
                  <a:cubicBezTo>
                    <a:pt x="435" y="607"/>
                    <a:pt x="408" y="581"/>
                    <a:pt x="408" y="548"/>
                  </a:cubicBezTo>
                  <a:cubicBezTo>
                    <a:pt x="408" y="515"/>
                    <a:pt x="435" y="488"/>
                    <a:pt x="468" y="488"/>
                  </a:cubicBezTo>
                  <a:cubicBezTo>
                    <a:pt x="501" y="488"/>
                    <a:pt x="528" y="515"/>
                    <a:pt x="528" y="548"/>
                  </a:cubicBezTo>
                  <a:close/>
                  <a:moveTo>
                    <a:pt x="268" y="74"/>
                  </a:moveTo>
                  <a:cubicBezTo>
                    <a:pt x="268" y="41"/>
                    <a:pt x="294" y="14"/>
                    <a:pt x="327" y="14"/>
                  </a:cubicBezTo>
                  <a:cubicBezTo>
                    <a:pt x="360" y="14"/>
                    <a:pt x="387" y="41"/>
                    <a:pt x="387" y="74"/>
                  </a:cubicBezTo>
                  <a:cubicBezTo>
                    <a:pt x="387" y="107"/>
                    <a:pt x="360" y="134"/>
                    <a:pt x="327" y="134"/>
                  </a:cubicBezTo>
                  <a:cubicBezTo>
                    <a:pt x="294" y="134"/>
                    <a:pt x="268" y="107"/>
                    <a:pt x="268" y="74"/>
                  </a:cubicBezTo>
                  <a:close/>
                  <a:moveTo>
                    <a:pt x="327" y="400"/>
                  </a:moveTo>
                  <a:cubicBezTo>
                    <a:pt x="281" y="400"/>
                    <a:pt x="243" y="363"/>
                    <a:pt x="243" y="316"/>
                  </a:cubicBezTo>
                  <a:cubicBezTo>
                    <a:pt x="243" y="270"/>
                    <a:pt x="281" y="232"/>
                    <a:pt x="327" y="232"/>
                  </a:cubicBezTo>
                  <a:cubicBezTo>
                    <a:pt x="374" y="232"/>
                    <a:pt x="412" y="270"/>
                    <a:pt x="412" y="316"/>
                  </a:cubicBezTo>
                  <a:cubicBezTo>
                    <a:pt x="412" y="363"/>
                    <a:pt x="374" y="400"/>
                    <a:pt x="327" y="400"/>
                  </a:cubicBezTo>
                  <a:close/>
                  <a:moveTo>
                    <a:pt x="566" y="316"/>
                  </a:moveTo>
                  <a:cubicBezTo>
                    <a:pt x="538" y="316"/>
                    <a:pt x="514" y="297"/>
                    <a:pt x="508" y="271"/>
                  </a:cubicBezTo>
                  <a:cubicBezTo>
                    <a:pt x="508" y="271"/>
                    <a:pt x="508" y="271"/>
                    <a:pt x="508" y="271"/>
                  </a:cubicBezTo>
                  <a:cubicBezTo>
                    <a:pt x="508" y="271"/>
                    <a:pt x="508" y="271"/>
                    <a:pt x="508" y="271"/>
                  </a:cubicBezTo>
                  <a:cubicBezTo>
                    <a:pt x="507" y="266"/>
                    <a:pt x="506" y="261"/>
                    <a:pt x="506" y="256"/>
                  </a:cubicBezTo>
                  <a:cubicBezTo>
                    <a:pt x="506" y="223"/>
                    <a:pt x="533" y="196"/>
                    <a:pt x="566" y="196"/>
                  </a:cubicBezTo>
                  <a:cubicBezTo>
                    <a:pt x="599" y="196"/>
                    <a:pt x="626" y="223"/>
                    <a:pt x="626" y="256"/>
                  </a:cubicBezTo>
                  <a:cubicBezTo>
                    <a:pt x="626" y="289"/>
                    <a:pt x="599" y="316"/>
                    <a:pt x="566" y="316"/>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7423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graphicEl>
                                              <a:chart seriesIdx="-4" categoryIdx="0" bldStep="category"/>
                                            </p:graphicEl>
                                          </p:spTgt>
                                        </p:tgtEl>
                                        <p:attrNameLst>
                                          <p:attrName>style.visibility</p:attrName>
                                        </p:attrNameLst>
                                      </p:cBhvr>
                                      <p:to>
                                        <p:strVal val="visible"/>
                                      </p:to>
                                    </p:set>
                                    <p:animEffect transition="in" filter="wheel(1)">
                                      <p:cBhvr>
                                        <p:cTn id="7" dur="400"/>
                                        <p:tgtEl>
                                          <p:spTgt spid="17">
                                            <p:graphicEl>
                                              <a:chart seriesIdx="-4" categoryIdx="0" bldStep="category"/>
                                            </p:graphicEl>
                                          </p:spTgt>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
                                        <p:tgtEl>
                                          <p:spTgt spid="22"/>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
                                        <p:tgtEl>
                                          <p:spTgt spid="40"/>
                                        </p:tgtEl>
                                      </p:cBhvr>
                                    </p:animEffect>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7">
                                            <p:graphicEl>
                                              <a:chart seriesIdx="-4" categoryIdx="1" bldStep="category"/>
                                            </p:graphicEl>
                                          </p:spTgt>
                                        </p:tgtEl>
                                        <p:attrNameLst>
                                          <p:attrName>style.visibility</p:attrName>
                                        </p:attrNameLst>
                                      </p:cBhvr>
                                      <p:to>
                                        <p:strVal val="visible"/>
                                      </p:to>
                                    </p:set>
                                    <p:animEffect transition="in" filter="wheel(1)">
                                      <p:cBhvr>
                                        <p:cTn id="24" dur="400"/>
                                        <p:tgtEl>
                                          <p:spTgt spid="17">
                                            <p:graphicEl>
                                              <a:chart seriesIdx="-4" categoryIdx="1" bldStep="category"/>
                                            </p:graphicEl>
                                          </p:spTgt>
                                        </p:tgtEl>
                                      </p:cBhvr>
                                    </p:animEffect>
                                  </p:childTnLst>
                                </p:cTn>
                              </p:par>
                            </p:childTnLst>
                          </p:cTn>
                        </p:par>
                        <p:par>
                          <p:cTn id="25" fill="hold">
                            <p:stCondLst>
                              <p:cond delay="400"/>
                            </p:stCondLst>
                            <p:childTnLst>
                              <p:par>
                                <p:cTn id="26" presetID="22" presetClass="entr" presetSubtype="2"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200"/>
                                        <p:tgtEl>
                                          <p:spTgt spid="23"/>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00"/>
                                        <p:tgtEl>
                                          <p:spTgt spid="39"/>
                                        </p:tgtEl>
                                      </p:cBhvr>
                                    </p:animEffect>
                                  </p:childTnLst>
                                </p:cTn>
                              </p:par>
                            </p:childTnLst>
                          </p:cTn>
                        </p:par>
                        <p:par>
                          <p:cTn id="33" fill="hold">
                            <p:stCondLst>
                              <p:cond delay="8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7">
                                            <p:graphicEl>
                                              <a:chart seriesIdx="-4" categoryIdx="2" bldStep="category"/>
                                            </p:graphicEl>
                                          </p:spTgt>
                                        </p:tgtEl>
                                        <p:attrNameLst>
                                          <p:attrName>style.visibility</p:attrName>
                                        </p:attrNameLst>
                                      </p:cBhvr>
                                      <p:to>
                                        <p:strVal val="visible"/>
                                      </p:to>
                                    </p:set>
                                    <p:animEffect transition="in" filter="wheel(1)">
                                      <p:cBhvr>
                                        <p:cTn id="41" dur="400"/>
                                        <p:tgtEl>
                                          <p:spTgt spid="17">
                                            <p:graphicEl>
                                              <a:chart seriesIdx="-4" categoryIdx="2" bldStep="category"/>
                                            </p:graphicEl>
                                          </p:spTgt>
                                        </p:tgtEl>
                                      </p:cBhvr>
                                    </p:animEffect>
                                  </p:childTnLst>
                                </p:cTn>
                              </p:par>
                            </p:childTnLst>
                          </p:cTn>
                        </p:par>
                        <p:par>
                          <p:cTn id="42" fill="hold">
                            <p:stCondLst>
                              <p:cond delay="400"/>
                            </p:stCondLst>
                            <p:childTnLst>
                              <p:par>
                                <p:cTn id="43" presetID="22" presetClass="entr" presetSubtype="2"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200"/>
                                        <p:tgtEl>
                                          <p:spTgt spid="21"/>
                                        </p:tgtEl>
                                      </p:cBhvr>
                                    </p:animEffect>
                                  </p:childTnLst>
                                </p:cTn>
                              </p:par>
                            </p:childTnLst>
                          </p:cTn>
                        </p:par>
                        <p:par>
                          <p:cTn id="46" fill="hold">
                            <p:stCondLst>
                              <p:cond delay="600"/>
                            </p:stCondLst>
                            <p:childTnLst>
                              <p:par>
                                <p:cTn id="47" presetID="10"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200"/>
                                        <p:tgtEl>
                                          <p:spTgt spid="38"/>
                                        </p:tgtEl>
                                      </p:cBhvr>
                                    </p:animEffect>
                                  </p:childTnLst>
                                </p:cTn>
                              </p:par>
                            </p:childTnLst>
                          </p:cTn>
                        </p:par>
                        <p:par>
                          <p:cTn id="50" fill="hold">
                            <p:stCondLst>
                              <p:cond delay="8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Chart bld="category"/>
        </p:bldSub>
      </p:bldGraphic>
      <p:bldP spid="18" grpId="0"/>
      <p:bldP spid="19" grpId="0"/>
      <p:bldP spid="20" grpId="0"/>
      <p:bldP spid="21" grpId="0" animBg="1"/>
      <p:bldP spid="22" grpId="0" animBg="1"/>
      <p:bldP spid="2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x xx </a:t>
            </a:r>
            <a:r>
              <a:rPr lang="en-US" dirty="0" err="1"/>
              <a:t>xxxx</a:t>
            </a:r>
            <a:r>
              <a:rPr lang="en-US" dirty="0"/>
              <a:t> </a:t>
            </a:r>
            <a:r>
              <a:rPr lang="en-US" dirty="0" err="1"/>
              <a:t>xxxx</a:t>
            </a:r>
            <a:endParaRPr lang="en-US" dirty="0"/>
          </a:p>
        </p:txBody>
      </p:sp>
      <p:sp>
        <p:nvSpPr>
          <p:cNvPr id="5" name="Freeform 6"/>
          <p:cNvSpPr>
            <a:spLocks/>
          </p:cNvSpPr>
          <p:nvPr/>
        </p:nvSpPr>
        <p:spPr bwMode="auto">
          <a:xfrm>
            <a:off x="5479905" y="5300362"/>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a:off x="4646405" y="1270364"/>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bg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0"/>
          <p:cNvSpPr>
            <a:spLocks/>
          </p:cNvSpPr>
          <p:nvPr/>
        </p:nvSpPr>
        <p:spPr bwMode="auto">
          <a:xfrm>
            <a:off x="4559829" y="2293988"/>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Freeform 12"/>
          <p:cNvSpPr>
            <a:spLocks/>
          </p:cNvSpPr>
          <p:nvPr/>
        </p:nvSpPr>
        <p:spPr bwMode="auto">
          <a:xfrm>
            <a:off x="5145487" y="4271644"/>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14"/>
          <p:cNvSpPr>
            <a:spLocks/>
          </p:cNvSpPr>
          <p:nvPr/>
        </p:nvSpPr>
        <p:spPr bwMode="auto">
          <a:xfrm>
            <a:off x="4643010" y="3283664"/>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3848" y="3462518"/>
            <a:ext cx="931333" cy="540927"/>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3616" y="2448831"/>
            <a:ext cx="431801" cy="616859"/>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5515" y="4424183"/>
            <a:ext cx="508000" cy="573924"/>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4409" y="1587664"/>
            <a:ext cx="770211" cy="492491"/>
          </a:xfrm>
          <a:prstGeom prst="rect">
            <a:avLst/>
          </a:prstGeom>
        </p:spPr>
      </p:pic>
      <p:cxnSp>
        <p:nvCxnSpPr>
          <p:cNvPr id="32" name="Straight Connector 31"/>
          <p:cNvCxnSpPr/>
          <p:nvPr/>
        </p:nvCxnSpPr>
        <p:spPr>
          <a:xfrm>
            <a:off x="6854649" y="1753259"/>
            <a:ext cx="12289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83577" y="1359611"/>
            <a:ext cx="787296" cy="787296"/>
          </a:xfrm>
          <a:prstGeom prst="ellipse">
            <a:avLst/>
          </a:prstGeom>
          <a:solidFill>
            <a:schemeClr val="bg2">
              <a:alpha val="2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X</a:t>
            </a:r>
          </a:p>
        </p:txBody>
      </p:sp>
      <p:cxnSp>
        <p:nvCxnSpPr>
          <p:cNvPr id="37" name="Straight Connector 36"/>
          <p:cNvCxnSpPr/>
          <p:nvPr/>
        </p:nvCxnSpPr>
        <p:spPr>
          <a:xfrm flipV="1">
            <a:off x="7238694" y="2752328"/>
            <a:ext cx="8448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83577" y="2358680"/>
            <a:ext cx="787296" cy="787296"/>
          </a:xfrm>
          <a:prstGeom prst="ellipse">
            <a:avLst/>
          </a:prstGeom>
          <a:solidFill>
            <a:schemeClr val="accent5">
              <a:alpha val="20000"/>
            </a:scheme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X</a:t>
            </a:r>
          </a:p>
        </p:txBody>
      </p:sp>
      <p:cxnSp>
        <p:nvCxnSpPr>
          <p:cNvPr id="39" name="Straight Connector 38"/>
          <p:cNvCxnSpPr/>
          <p:nvPr/>
        </p:nvCxnSpPr>
        <p:spPr>
          <a:xfrm>
            <a:off x="6854649" y="3739731"/>
            <a:ext cx="12289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083577" y="3346083"/>
            <a:ext cx="787296" cy="787296"/>
          </a:xfrm>
          <a:prstGeom prst="ellipse">
            <a:avLst/>
          </a:prstGeom>
          <a:solidFill>
            <a:schemeClr val="accent3">
              <a:alpha val="2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X</a:t>
            </a:r>
          </a:p>
        </p:txBody>
      </p:sp>
      <p:cxnSp>
        <p:nvCxnSpPr>
          <p:cNvPr id="41" name="Straight Connector 40"/>
          <p:cNvCxnSpPr/>
          <p:nvPr/>
        </p:nvCxnSpPr>
        <p:spPr>
          <a:xfrm>
            <a:off x="6559631" y="4727199"/>
            <a:ext cx="152396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8083577" y="4354159"/>
            <a:ext cx="787296" cy="787296"/>
          </a:xfrm>
          <a:prstGeom prst="ellipse">
            <a:avLst/>
          </a:prstGeom>
          <a:solidFill>
            <a:schemeClr val="accent1">
              <a:alpha val="2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X</a:t>
            </a:r>
          </a:p>
        </p:txBody>
      </p:sp>
      <p:sp>
        <p:nvSpPr>
          <p:cNvPr id="49" name="Rectangle 48"/>
          <p:cNvSpPr/>
          <p:nvPr/>
        </p:nvSpPr>
        <p:spPr>
          <a:xfrm>
            <a:off x="9024326" y="3427803"/>
            <a:ext cx="2625855" cy="794128"/>
          </a:xfrm>
          <a:prstGeom prst="rect">
            <a:avLst/>
          </a:prstGeom>
        </p:spPr>
        <p:txBody>
          <a:bodyPr wrap="square">
            <a:spAutoFit/>
          </a:bodyPr>
          <a:lstStyle/>
          <a:p>
            <a:pPr>
              <a:lnSpc>
                <a:spcPct val="90000"/>
              </a:lnSpc>
            </a:pPr>
            <a:r>
              <a:rPr lang="en-US" sz="2133" dirty="0"/>
              <a:t>Xxx </a:t>
            </a:r>
            <a:r>
              <a:rPr lang="en-US" sz="2133" dirty="0" err="1"/>
              <a:t>xxx</a:t>
            </a:r>
            <a:r>
              <a:rPr lang="en-US" sz="2133" dirty="0"/>
              <a:t> x</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0" name="Rectangle 49"/>
          <p:cNvSpPr/>
          <p:nvPr/>
        </p:nvSpPr>
        <p:spPr>
          <a:xfrm>
            <a:off x="9024326" y="2388688"/>
            <a:ext cx="2625855" cy="794128"/>
          </a:xfrm>
          <a:prstGeom prst="rect">
            <a:avLst/>
          </a:prstGeom>
        </p:spPr>
        <p:txBody>
          <a:bodyPr wrap="square">
            <a:spAutoFit/>
          </a:bodyPr>
          <a:lstStyle/>
          <a:p>
            <a:pPr>
              <a:lnSpc>
                <a:spcPct val="90000"/>
              </a:lnSpc>
            </a:pPr>
            <a:r>
              <a:rPr lang="en-US" sz="2133" dirty="0"/>
              <a:t>Xxx </a:t>
            </a:r>
            <a:r>
              <a:rPr lang="en-US" sz="2133" dirty="0" err="1"/>
              <a:t>xxx</a:t>
            </a:r>
            <a:r>
              <a:rPr lang="en-US" sz="2133" dirty="0"/>
              <a:t> x</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1" name="Rectangle 50"/>
          <p:cNvSpPr/>
          <p:nvPr/>
        </p:nvSpPr>
        <p:spPr>
          <a:xfrm>
            <a:off x="9024326" y="1349574"/>
            <a:ext cx="2625855" cy="794128"/>
          </a:xfrm>
          <a:prstGeom prst="rect">
            <a:avLst/>
          </a:prstGeom>
        </p:spPr>
        <p:txBody>
          <a:bodyPr wrap="square">
            <a:spAutoFit/>
          </a:bodyPr>
          <a:lstStyle/>
          <a:p>
            <a:pPr>
              <a:lnSpc>
                <a:spcPct val="90000"/>
              </a:lnSpc>
            </a:pPr>
            <a:r>
              <a:rPr lang="en-US" sz="2133" dirty="0"/>
              <a:t>Xxx </a:t>
            </a:r>
            <a:r>
              <a:rPr lang="en-US" sz="2133" dirty="0" err="1"/>
              <a:t>xxx</a:t>
            </a:r>
            <a:r>
              <a:rPr lang="en-US" sz="2133" dirty="0"/>
              <a:t> x</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2" name="Rectangle 51"/>
          <p:cNvSpPr/>
          <p:nvPr/>
        </p:nvSpPr>
        <p:spPr>
          <a:xfrm>
            <a:off x="9024326" y="4287947"/>
            <a:ext cx="2625855" cy="794128"/>
          </a:xfrm>
          <a:prstGeom prst="rect">
            <a:avLst/>
          </a:prstGeom>
        </p:spPr>
        <p:txBody>
          <a:bodyPr wrap="square">
            <a:spAutoFit/>
          </a:bodyPr>
          <a:lstStyle/>
          <a:p>
            <a:pPr>
              <a:lnSpc>
                <a:spcPct val="90000"/>
              </a:lnSpc>
            </a:pPr>
            <a:r>
              <a:rPr lang="en-US" sz="2133" dirty="0"/>
              <a:t>Xxx </a:t>
            </a:r>
            <a:r>
              <a:rPr lang="en-US" sz="2133" dirty="0" err="1"/>
              <a:t>xxx</a:t>
            </a:r>
            <a:r>
              <a:rPr lang="en-US" sz="2133" dirty="0"/>
              <a:t> x</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3" name="Rectangle 52"/>
          <p:cNvSpPr/>
          <p:nvPr/>
        </p:nvSpPr>
        <p:spPr>
          <a:xfrm>
            <a:off x="914400" y="1349574"/>
            <a:ext cx="3197656" cy="2846485"/>
          </a:xfrm>
          <a:prstGeom prst="rect">
            <a:avLst/>
          </a:prstGeom>
        </p:spPr>
        <p:txBody>
          <a:bodyPr wrap="square">
            <a:spAutoFit/>
          </a:bodyPr>
          <a:lstStyle/>
          <a:p>
            <a:pPr>
              <a:lnSpc>
                <a:spcPct val="90000"/>
              </a:lnSpc>
            </a:pPr>
            <a:r>
              <a:rPr lang="en-US" sz="2133" dirty="0"/>
              <a:t>Xxx </a:t>
            </a:r>
            <a:r>
              <a:rPr lang="en-US" sz="2133" dirty="0" err="1"/>
              <a:t>xxx</a:t>
            </a:r>
            <a:r>
              <a:rPr lang="en-US" sz="2133" dirty="0"/>
              <a:t> x</a:t>
            </a:r>
          </a:p>
          <a:p>
            <a:pPr>
              <a:lnSpc>
                <a:spcPct val="9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a:t>
            </a:r>
            <a:r>
              <a:rPr lang="en-US" sz="1467" dirty="0"/>
              <a:t> </a:t>
            </a:r>
            <a:r>
              <a:rPr lang="en-US" sz="1467" dirty="0" err="1"/>
              <a:t>xxxx</a:t>
            </a:r>
            <a:r>
              <a:rPr lang="en-US" sz="1467" dirty="0"/>
              <a:t> x xxx x </a:t>
            </a:r>
            <a:r>
              <a:rPr lang="en-US" sz="1467" dirty="0" err="1"/>
              <a:t>xxxxxxxxxxxxx</a:t>
            </a:r>
            <a:r>
              <a:rPr lang="en-US" sz="1467" dirty="0"/>
              <a:t> </a:t>
            </a:r>
            <a:r>
              <a:rPr lang="en-US" sz="1467" dirty="0" err="1"/>
              <a:t>xxxxxxxxxx</a:t>
            </a:r>
            <a:r>
              <a:rPr lang="en-US" sz="1467" dirty="0"/>
              <a:t> xx x xx x </a:t>
            </a:r>
            <a:r>
              <a:rPr lang="en-US" sz="1467" dirty="0" err="1"/>
              <a:t>xxxxxxxx</a:t>
            </a:r>
            <a:r>
              <a:rPr lang="en-US" sz="1467" dirty="0"/>
              <a:t> </a:t>
            </a:r>
            <a:r>
              <a:rPr lang="en-US" sz="1467" dirty="0" err="1"/>
              <a:t>xxxxxx</a:t>
            </a:r>
            <a:r>
              <a:rPr lang="en-US" sz="1467" dirty="0"/>
              <a:t> xxx </a:t>
            </a:r>
            <a:r>
              <a:rPr lang="en-US" sz="1467" dirty="0" err="1"/>
              <a:t>xxxxxx</a:t>
            </a:r>
            <a:r>
              <a:rPr lang="en-US" sz="1467" dirty="0"/>
              <a:t> x </a:t>
            </a:r>
            <a:r>
              <a:rPr lang="en-US" sz="1467" dirty="0" err="1"/>
              <a:t>xxxxxxxxxx</a:t>
            </a:r>
            <a:r>
              <a:rPr lang="en-US" sz="1467" dirty="0"/>
              <a:t> xx x </a:t>
            </a:r>
            <a:r>
              <a:rPr lang="en-US" sz="1467" dirty="0" err="1"/>
              <a:t>xxxxxx</a:t>
            </a:r>
            <a:r>
              <a:rPr lang="en-US" sz="1467" dirty="0"/>
              <a:t> </a:t>
            </a:r>
            <a:r>
              <a:rPr lang="en-US" sz="1467" dirty="0" err="1"/>
              <a:t>xxxxx</a:t>
            </a:r>
            <a:r>
              <a:rPr lang="en-US" sz="1467" dirty="0"/>
              <a:t> </a:t>
            </a:r>
            <a:r>
              <a:rPr lang="en-US" sz="1467" dirty="0" err="1"/>
              <a:t>xxxxxxx</a:t>
            </a:r>
            <a:r>
              <a:rPr lang="en-US" sz="1467" dirty="0"/>
              <a:t> x </a:t>
            </a:r>
            <a:r>
              <a:rPr lang="en-US" sz="1467" dirty="0" err="1"/>
              <a:t>Xxxxxx</a:t>
            </a:r>
            <a:r>
              <a:rPr lang="en-US" sz="1467" dirty="0"/>
              <a:t> xx </a:t>
            </a:r>
            <a:r>
              <a:rPr lang="en-US" sz="1467" dirty="0" err="1"/>
              <a:t>xx</a:t>
            </a:r>
            <a:r>
              <a:rPr lang="en-US" sz="1467" dirty="0"/>
              <a:t> </a:t>
            </a:r>
            <a:r>
              <a:rPr lang="en-US" sz="1467" dirty="0" err="1"/>
              <a:t>xxxxxxxxxxxx</a:t>
            </a:r>
            <a:r>
              <a:rPr lang="en-US" sz="1467" dirty="0"/>
              <a:t> x xx </a:t>
            </a:r>
            <a:r>
              <a:rPr lang="en-US" sz="1467" dirty="0" err="1"/>
              <a:t>xxxxx</a:t>
            </a:r>
            <a:r>
              <a:rPr lang="en-US" sz="1467" dirty="0"/>
              <a:t> x </a:t>
            </a:r>
            <a:r>
              <a:rPr lang="en-US" sz="1467" dirty="0" err="1"/>
              <a:t>Xxxx</a:t>
            </a:r>
            <a:r>
              <a:rPr lang="en-US" sz="1467" dirty="0"/>
              <a:t> x </a:t>
            </a:r>
            <a:r>
              <a:rPr lang="en-US" sz="1467" dirty="0" err="1"/>
              <a:t>xxxxx</a:t>
            </a:r>
            <a:r>
              <a:rPr lang="en-US" sz="1467" dirty="0"/>
              <a:t> </a:t>
            </a:r>
            <a:r>
              <a:rPr lang="en-US" sz="1467" dirty="0" err="1"/>
              <a:t>xxxxxxx</a:t>
            </a:r>
            <a:r>
              <a:rPr lang="en-US" sz="1467" dirty="0"/>
              <a:t> </a:t>
            </a:r>
            <a:r>
              <a:rPr lang="en-US" sz="1467" dirty="0" err="1"/>
              <a:t>xxxxxxxxxxx</a:t>
            </a:r>
            <a:r>
              <a:rPr lang="en-US" sz="1467" dirty="0"/>
              <a:t> </a:t>
            </a:r>
            <a:r>
              <a:rPr lang="en-US" sz="1467" dirty="0" err="1"/>
              <a:t>xxxx</a:t>
            </a:r>
            <a:r>
              <a:rPr lang="en-US" sz="1467" dirty="0"/>
              <a:t> xxx </a:t>
            </a:r>
            <a:r>
              <a:rPr lang="en-US" sz="1467" dirty="0" err="1"/>
              <a:t>xxxx</a:t>
            </a:r>
            <a:r>
              <a:rPr lang="en-US" sz="1467" dirty="0"/>
              <a:t> xx </a:t>
            </a:r>
            <a:r>
              <a:rPr lang="en-US" sz="1467" dirty="0" err="1"/>
              <a:t>xxxxxxx</a:t>
            </a:r>
            <a:r>
              <a:rPr lang="en-US" sz="1467" dirty="0"/>
              <a:t> xxx </a:t>
            </a:r>
            <a:r>
              <a:rPr lang="en-US" sz="1467" dirty="0" err="1"/>
              <a:t>xxx</a:t>
            </a:r>
            <a:r>
              <a:rPr lang="en-US" sz="1467" dirty="0"/>
              <a:t> Xx x </a:t>
            </a:r>
            <a:r>
              <a:rPr lang="en-US" sz="1467" dirty="0" err="1"/>
              <a:t>xxxxxx</a:t>
            </a:r>
            <a:r>
              <a:rPr lang="en-US" sz="1467" dirty="0"/>
              <a:t> xxx x </a:t>
            </a:r>
            <a:r>
              <a:rPr lang="en-US" sz="1467" dirty="0" err="1"/>
              <a:t>xxxxxx</a:t>
            </a:r>
            <a:r>
              <a:rPr lang="en-US" sz="1467" dirty="0"/>
              <a:t> x xxx </a:t>
            </a:r>
            <a:r>
              <a:rPr lang="en-US" sz="1467" dirty="0" err="1"/>
              <a:t>xxx</a:t>
            </a:r>
            <a:r>
              <a:rPr lang="en-US" sz="1467" dirty="0"/>
              <a:t> Xx </a:t>
            </a:r>
            <a:r>
              <a:rPr lang="en-US" sz="1467" dirty="0" err="1"/>
              <a:t>xxxxxx</a:t>
            </a:r>
            <a:r>
              <a:rPr lang="en-US" sz="1467" dirty="0"/>
              <a:t> x </a:t>
            </a:r>
            <a:r>
              <a:rPr lang="en-US" sz="1467" dirty="0" err="1"/>
              <a:t>xxxxxx</a:t>
            </a:r>
            <a:r>
              <a:rPr lang="en-US" sz="1467" dirty="0"/>
              <a:t> x xxx </a:t>
            </a:r>
            <a:r>
              <a:rPr lang="en-US" sz="1467" dirty="0" err="1"/>
              <a:t>xxxxx</a:t>
            </a:r>
            <a:r>
              <a:rPr lang="en-US" sz="1467" dirty="0"/>
              <a:t> x xxx xx </a:t>
            </a:r>
            <a:r>
              <a:rPr lang="en-US" sz="1467" dirty="0" err="1"/>
              <a:t>xx</a:t>
            </a:r>
            <a:r>
              <a:rPr lang="en-US" sz="1467" dirty="0"/>
              <a:t> </a:t>
            </a:r>
            <a:r>
              <a:rPr lang="en-US" sz="1467" dirty="0" err="1"/>
              <a:t>xxxx</a:t>
            </a:r>
            <a:r>
              <a:rPr lang="en-US" sz="1467" dirty="0"/>
              <a:t> x xx X </a:t>
            </a:r>
            <a:r>
              <a:rPr lang="en-US" sz="1467" dirty="0" err="1"/>
              <a:t>x</a:t>
            </a:r>
            <a:r>
              <a:rPr lang="en-US" sz="1467" dirty="0"/>
              <a:t> </a:t>
            </a:r>
            <a:r>
              <a:rPr lang="en-US" sz="1467" dirty="0" err="1"/>
              <a:t>xxxxx</a:t>
            </a:r>
            <a:r>
              <a:rPr lang="en-US" sz="1467" dirty="0"/>
              <a:t> x xx </a:t>
            </a:r>
          </a:p>
        </p:txBody>
      </p:sp>
    </p:spTree>
    <p:extLst>
      <p:ext uri="{BB962C8B-B14F-4D97-AF65-F5344CB8AC3E}">
        <p14:creationId xmlns:p14="http://schemas.microsoft.com/office/powerpoint/2010/main" val="180954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17601" y="1803401"/>
            <a:ext cx="4583289" cy="4433711"/>
          </a:xfrm>
          <a:prstGeom prst="rect">
            <a:avLst/>
          </a:prstGeom>
          <a:gradFill flip="none" rotWithShape="1">
            <a:gsLst>
              <a:gs pos="0">
                <a:schemeClr val="accent1"/>
              </a:gs>
              <a:gs pos="100000">
                <a:schemeClr val="bg2"/>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31" name="Freeform 35"/>
          <p:cNvSpPr>
            <a:spLocks/>
          </p:cNvSpPr>
          <p:nvPr/>
        </p:nvSpPr>
        <p:spPr bwMode="auto">
          <a:xfrm flipH="1">
            <a:off x="4267200" y="1206489"/>
            <a:ext cx="3068891"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7879 w 10000"/>
              <a:gd name="connsiteY5" fmla="*/ 392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7879 w 10000"/>
              <a:gd name="connsiteY5" fmla="*/ 3928 h 10067"/>
              <a:gd name="connsiteX6" fmla="*/ 8918 w 10000"/>
              <a:gd name="connsiteY6" fmla="*/ 4669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7680" y="491"/>
                  <a:pt x="6278" y="786"/>
                </a:cubicBezTo>
                <a:lnTo>
                  <a:pt x="5435" y="1707"/>
                </a:lnTo>
                <a:cubicBezTo>
                  <a:pt x="5450" y="1987"/>
                  <a:pt x="5466" y="2267"/>
                  <a:pt x="5481" y="2547"/>
                </a:cubicBezTo>
                <a:lnTo>
                  <a:pt x="6326" y="3174"/>
                </a:lnTo>
                <a:lnTo>
                  <a:pt x="7879" y="3928"/>
                </a:lnTo>
                <a:lnTo>
                  <a:pt x="8918" y="4669"/>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useBgFill="1">
        <p:nvSpPr>
          <p:cNvPr id="8" name="Freeform 35"/>
          <p:cNvSpPr>
            <a:spLocks/>
          </p:cNvSpPr>
          <p:nvPr/>
        </p:nvSpPr>
        <p:spPr bwMode="auto">
          <a:xfrm>
            <a:off x="0" y="1206489"/>
            <a:ext cx="3068891"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163" y="600"/>
                  <a:pt x="4485" y="895"/>
                </a:cubicBezTo>
                <a:lnTo>
                  <a:pt x="3412" y="1551"/>
                </a:lnTo>
                <a:lnTo>
                  <a:pt x="3412" y="2375"/>
                </a:lnTo>
                <a:lnTo>
                  <a:pt x="4349" y="3174"/>
                </a:lnTo>
                <a:lnTo>
                  <a:pt x="4936" y="4568"/>
                </a:ln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16" name="Title 15"/>
          <p:cNvSpPr>
            <a:spLocks noGrp="1"/>
          </p:cNvSpPr>
          <p:nvPr>
            <p:ph type="title"/>
          </p:nvPr>
        </p:nvSpPr>
        <p:spPr/>
        <p:txBody>
          <a:bodyPr/>
          <a:lstStyle/>
          <a:p>
            <a:r>
              <a:rPr lang="en-US" dirty="0" err="1"/>
              <a:t>Xxxxxx</a:t>
            </a:r>
            <a:r>
              <a:rPr lang="en-US" dirty="0"/>
              <a:t> </a:t>
            </a:r>
            <a:r>
              <a:rPr lang="en-US" dirty="0" err="1"/>
              <a:t>xxxx</a:t>
            </a:r>
            <a:r>
              <a:rPr lang="en-US" dirty="0"/>
              <a:t> </a:t>
            </a:r>
            <a:r>
              <a:rPr lang="en-US" dirty="0" err="1"/>
              <a:t>xxxx</a:t>
            </a:r>
            <a:r>
              <a:rPr lang="en-US" dirty="0"/>
              <a:t> </a:t>
            </a:r>
            <a:r>
              <a:rPr lang="en-US" dirty="0" err="1"/>
              <a:t>xxxxxxxxxxxx</a:t>
            </a:r>
            <a:r>
              <a:rPr lang="en-US" dirty="0"/>
              <a:t> </a:t>
            </a:r>
            <a:r>
              <a:rPr lang="en-US" dirty="0" err="1"/>
              <a:t>xxxx</a:t>
            </a:r>
            <a:r>
              <a:rPr lang="en-US" dirty="0"/>
              <a:t> </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 name="Oval 1"/>
          <p:cNvSpPr/>
          <p:nvPr/>
        </p:nvSpPr>
        <p:spPr>
          <a:xfrm>
            <a:off x="6502400" y="1600200"/>
            <a:ext cx="993421" cy="9934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7721600" y="1702677"/>
            <a:ext cx="3454400" cy="563231"/>
          </a:xfrm>
          <a:prstGeom prst="rect">
            <a:avLst/>
          </a:prstGeom>
        </p:spPr>
        <p:txBody>
          <a:bodyPr wrap="square" lIns="0" rIns="0">
            <a:spAutoFit/>
          </a:bodyPr>
          <a:lstStyle/>
          <a:p>
            <a:pPr>
              <a:lnSpc>
                <a:spcPct val="85000"/>
              </a:lnSpc>
            </a:pPr>
            <a:r>
              <a:rPr lang="en-US" sz="2133" dirty="0">
                <a:solidFill>
                  <a:srgbClr val="373737"/>
                </a:solidFill>
              </a:rPr>
              <a:t> </a:t>
            </a:r>
            <a:r>
              <a:rPr lang="en-US" sz="2133" dirty="0" err="1">
                <a:solidFill>
                  <a:srgbClr val="373737"/>
                </a:solidFill>
              </a:rPr>
              <a:t>xxxxxxx</a:t>
            </a:r>
            <a:r>
              <a:rPr lang="en-US" sz="2133" dirty="0">
                <a:solidFill>
                  <a:srgbClr val="373737"/>
                </a:solidFill>
              </a:rPr>
              <a:t> x</a:t>
            </a: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9818" y="1918987"/>
            <a:ext cx="798588" cy="355848"/>
          </a:xfrm>
          <a:prstGeom prst="rect">
            <a:avLst/>
          </a:prstGeom>
          <a:ln>
            <a:noFill/>
          </a:ln>
        </p:spPr>
      </p:pic>
      <p:cxnSp>
        <p:nvCxnSpPr>
          <p:cNvPr id="4" name="Straight Connector 3"/>
          <p:cNvCxnSpPr/>
          <p:nvPr/>
        </p:nvCxnSpPr>
        <p:spPr>
          <a:xfrm flipH="1">
            <a:off x="5384800" y="2114651"/>
            <a:ext cx="1196624"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6502400" y="2717800"/>
            <a:ext cx="993421" cy="99342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7721600" y="2878981"/>
            <a:ext cx="3454400" cy="563231"/>
          </a:xfrm>
          <a:prstGeom prst="rect">
            <a:avLst/>
          </a:prstGeom>
        </p:spPr>
        <p:txBody>
          <a:bodyPr wrap="square" lIns="0" rIns="0">
            <a:spAutoFit/>
          </a:bodyPr>
          <a:lstStyle/>
          <a:p>
            <a:pPr>
              <a:lnSpc>
                <a:spcPct val="85000"/>
              </a:lnSpc>
            </a:pPr>
            <a:r>
              <a:rPr lang="en-US" sz="2133" dirty="0" err="1">
                <a:solidFill>
                  <a:srgbClr val="373737"/>
                </a:solidFill>
              </a:rPr>
              <a:t>Xxxxxx</a:t>
            </a:r>
            <a:endParaRPr lang="en-US" sz="2133" dirty="0">
              <a:solidFill>
                <a:srgbClr val="373737"/>
              </a:solidFill>
            </a:endParaRP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0" name="Picture 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9452" y="2897638"/>
            <a:ext cx="499317" cy="633748"/>
          </a:xfrm>
          <a:prstGeom prst="rect">
            <a:avLst/>
          </a:prstGeom>
          <a:ln>
            <a:noFill/>
          </a:ln>
        </p:spPr>
      </p:pic>
      <p:cxnSp>
        <p:nvCxnSpPr>
          <p:cNvPr id="86" name="Straight Connector 85"/>
          <p:cNvCxnSpPr/>
          <p:nvPr/>
        </p:nvCxnSpPr>
        <p:spPr>
          <a:xfrm flipH="1">
            <a:off x="5725080" y="3223291"/>
            <a:ext cx="856344" cy="0"/>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6502400" y="3835400"/>
            <a:ext cx="993421" cy="993421"/>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7721600" y="4041173"/>
            <a:ext cx="3454400" cy="563231"/>
          </a:xfrm>
          <a:prstGeom prst="rect">
            <a:avLst/>
          </a:prstGeom>
        </p:spPr>
        <p:txBody>
          <a:bodyPr wrap="square" lIns="0" rIns="0">
            <a:spAutoFit/>
          </a:bodyPr>
          <a:lstStyle/>
          <a:p>
            <a:pPr>
              <a:lnSpc>
                <a:spcPct val="85000"/>
              </a:lnSpc>
            </a:pPr>
            <a:r>
              <a:rPr lang="en-US" sz="2133" dirty="0" err="1">
                <a:solidFill>
                  <a:srgbClr val="373737"/>
                </a:solidFill>
              </a:rPr>
              <a:t>Xxxx</a:t>
            </a:r>
            <a:r>
              <a:rPr lang="en-US" sz="2133" dirty="0">
                <a:solidFill>
                  <a:srgbClr val="373737"/>
                </a:solidFill>
              </a:rPr>
              <a:t> xx </a:t>
            </a: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8157" y="4088424"/>
            <a:ext cx="641907" cy="487373"/>
          </a:xfrm>
          <a:prstGeom prst="rect">
            <a:avLst/>
          </a:prstGeom>
          <a:ln>
            <a:noFill/>
          </a:ln>
        </p:spPr>
      </p:pic>
      <p:cxnSp>
        <p:nvCxnSpPr>
          <p:cNvPr id="87" name="Straight Connector 86"/>
          <p:cNvCxnSpPr/>
          <p:nvPr/>
        </p:nvCxnSpPr>
        <p:spPr>
          <a:xfrm flipH="1">
            <a:off x="5181600" y="4315804"/>
            <a:ext cx="1399824" cy="0"/>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6502400" y="4953000"/>
            <a:ext cx="993421" cy="99342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7721600" y="5232462"/>
            <a:ext cx="3454400" cy="563231"/>
          </a:xfrm>
          <a:prstGeom prst="rect">
            <a:avLst/>
          </a:prstGeom>
        </p:spPr>
        <p:txBody>
          <a:bodyPr wrap="square" lIns="0" rIns="0">
            <a:spAutoFit/>
          </a:bodyPr>
          <a:lstStyle/>
          <a:p>
            <a:pPr>
              <a:lnSpc>
                <a:spcPct val="85000"/>
              </a:lnSpc>
            </a:pPr>
            <a:r>
              <a:rPr lang="en-US" sz="2133" dirty="0" err="1">
                <a:solidFill>
                  <a:srgbClr val="373737"/>
                </a:solidFill>
              </a:rPr>
              <a:t>Xxxxxxxx</a:t>
            </a:r>
            <a:endParaRPr lang="en-US" sz="2133" dirty="0">
              <a:solidFill>
                <a:srgbClr val="373737"/>
              </a:solidFill>
            </a:endParaRP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84000" y="5227280"/>
            <a:ext cx="630225" cy="444865"/>
          </a:xfrm>
          <a:prstGeom prst="rect">
            <a:avLst/>
          </a:prstGeom>
          <a:ln>
            <a:noFill/>
          </a:ln>
        </p:spPr>
      </p:pic>
      <p:cxnSp>
        <p:nvCxnSpPr>
          <p:cNvPr id="88" name="Straight Connector 87"/>
          <p:cNvCxnSpPr/>
          <p:nvPr/>
        </p:nvCxnSpPr>
        <p:spPr>
          <a:xfrm flipH="1">
            <a:off x="4673600" y="5456697"/>
            <a:ext cx="1907824" cy="0"/>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grpSp>
        <p:nvGrpSpPr>
          <p:cNvPr id="65" name="Group 64"/>
          <p:cNvGrpSpPr/>
          <p:nvPr/>
        </p:nvGrpSpPr>
        <p:grpSpPr>
          <a:xfrm>
            <a:off x="3186752" y="2278079"/>
            <a:ext cx="801989" cy="1323021"/>
            <a:chOff x="6531329" y="2691707"/>
            <a:chExt cx="444716" cy="733318"/>
          </a:xfrm>
        </p:grpSpPr>
        <p:sp>
          <p:nvSpPr>
            <p:cNvPr id="66"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7"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8"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9"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70"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grpSp>
    </p:spTree>
    <p:extLst>
      <p:ext uri="{BB962C8B-B14F-4D97-AF65-F5344CB8AC3E}">
        <p14:creationId xmlns:p14="http://schemas.microsoft.com/office/powerpoint/2010/main" val="14818172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10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par>
                              <p:cTn id="23" fill="hold">
                                <p:stCondLst>
                                  <p:cond delay="1400"/>
                                </p:stCondLst>
                                <p:childTnLst>
                                  <p:par>
                                    <p:cTn id="24" presetID="22" presetClass="entr" presetSubtype="8"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left)">
                                          <p:cBhvr>
                                            <p:cTn id="26" dur="200"/>
                                            <p:tgtEl>
                                              <p:spTgt spid="86"/>
                                            </p:tgtEl>
                                          </p:cBhvr>
                                        </p:animEffect>
                                      </p:childTnLst>
                                    </p:cTn>
                                  </p:par>
                                </p:childTnLst>
                              </p:cTn>
                            </p:par>
                            <p:par>
                              <p:cTn id="27" fill="hold">
                                <p:stCondLst>
                                  <p:cond delay="16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200"/>
                                            <p:tgtEl>
                                              <p:spTgt spid="60"/>
                                            </p:tgtEl>
                                          </p:cBhvr>
                                        </p:animEffect>
                                      </p:childTnLst>
                                    </p:cTn>
                                  </p:par>
                                </p:childTnLst>
                              </p:cTn>
                            </p:par>
                            <p:par>
                              <p:cTn id="37" fill="hold">
                                <p:stCondLst>
                                  <p:cond delay="1800"/>
                                </p:stCondLst>
                                <p:childTnLst>
                                  <p:par>
                                    <p:cTn id="38" presetID="22" presetClass="entr" presetSubtype="8" fill="hold"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left)">
                                          <p:cBhvr>
                                            <p:cTn id="40" dur="200"/>
                                            <p:tgtEl>
                                              <p:spTgt spid="8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2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2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200"/>
                                            <p:tgtEl>
                                              <p:spTgt spid="61"/>
                                            </p:tgtEl>
                                          </p:cBhvr>
                                        </p:animEffect>
                                      </p:childTnLst>
                                    </p:cTn>
                                  </p:par>
                                </p:childTnLst>
                              </p:cTn>
                            </p:par>
                            <p:par>
                              <p:cTn id="51" fill="hold">
                                <p:stCondLst>
                                  <p:cond delay="2200"/>
                                </p:stCondLst>
                                <p:childTnLst>
                                  <p:par>
                                    <p:cTn id="52" presetID="22" presetClass="entr" presetSubtype="8"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200"/>
                                            <p:tgtEl>
                                              <p:spTgt spid="88"/>
                                            </p:tgtEl>
                                          </p:cBhvr>
                                        </p:animEffect>
                                      </p:childTnLst>
                                    </p:cTn>
                                  </p:par>
                                </p:childTnLst>
                              </p:cTn>
                            </p:par>
                            <p:par>
                              <p:cTn id="55" fill="hold">
                                <p:stCondLst>
                                  <p:cond delay="2400"/>
                                </p:stCondLst>
                                <p:childTnLst>
                                  <p:par>
                                    <p:cTn id="56" presetID="10"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2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2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33" grpId="0"/>
          <p:bldP spid="83" grpId="0" animBg="1"/>
          <p:bldP spid="34" grpId="0"/>
          <p:bldP spid="84" grpId="0" animBg="1"/>
          <p:bldP spid="39" grpId="0"/>
          <p:bldP spid="85" grpId="0" animBg="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par>
                              <p:cTn id="23" fill="hold">
                                <p:stCondLst>
                                  <p:cond delay="1400"/>
                                </p:stCondLst>
                                <p:childTnLst>
                                  <p:par>
                                    <p:cTn id="24" presetID="22" presetClass="entr" presetSubtype="8"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left)">
                                          <p:cBhvr>
                                            <p:cTn id="26" dur="200"/>
                                            <p:tgtEl>
                                              <p:spTgt spid="86"/>
                                            </p:tgtEl>
                                          </p:cBhvr>
                                        </p:animEffect>
                                      </p:childTnLst>
                                    </p:cTn>
                                  </p:par>
                                </p:childTnLst>
                              </p:cTn>
                            </p:par>
                            <p:par>
                              <p:cTn id="27" fill="hold">
                                <p:stCondLst>
                                  <p:cond delay="16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200"/>
                                            <p:tgtEl>
                                              <p:spTgt spid="60"/>
                                            </p:tgtEl>
                                          </p:cBhvr>
                                        </p:animEffect>
                                      </p:childTnLst>
                                    </p:cTn>
                                  </p:par>
                                </p:childTnLst>
                              </p:cTn>
                            </p:par>
                            <p:par>
                              <p:cTn id="37" fill="hold">
                                <p:stCondLst>
                                  <p:cond delay="1800"/>
                                </p:stCondLst>
                                <p:childTnLst>
                                  <p:par>
                                    <p:cTn id="38" presetID="22" presetClass="entr" presetSubtype="8" fill="hold"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left)">
                                          <p:cBhvr>
                                            <p:cTn id="40" dur="200"/>
                                            <p:tgtEl>
                                              <p:spTgt spid="8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2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2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200"/>
                                            <p:tgtEl>
                                              <p:spTgt spid="61"/>
                                            </p:tgtEl>
                                          </p:cBhvr>
                                        </p:animEffect>
                                      </p:childTnLst>
                                    </p:cTn>
                                  </p:par>
                                </p:childTnLst>
                              </p:cTn>
                            </p:par>
                            <p:par>
                              <p:cTn id="51" fill="hold">
                                <p:stCondLst>
                                  <p:cond delay="2200"/>
                                </p:stCondLst>
                                <p:childTnLst>
                                  <p:par>
                                    <p:cTn id="52" presetID="22" presetClass="entr" presetSubtype="8"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200"/>
                                            <p:tgtEl>
                                              <p:spTgt spid="88"/>
                                            </p:tgtEl>
                                          </p:cBhvr>
                                        </p:animEffect>
                                      </p:childTnLst>
                                    </p:cTn>
                                  </p:par>
                                </p:childTnLst>
                              </p:cTn>
                            </p:par>
                            <p:par>
                              <p:cTn id="55" fill="hold">
                                <p:stCondLst>
                                  <p:cond delay="2400"/>
                                </p:stCondLst>
                                <p:childTnLst>
                                  <p:par>
                                    <p:cTn id="56" presetID="10"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2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2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33" grpId="0"/>
          <p:bldP spid="83" grpId="0" animBg="1"/>
          <p:bldP spid="34" grpId="0"/>
          <p:bldP spid="84" grpId="0" animBg="1"/>
          <p:bldP spid="39" grpId="0"/>
          <p:bldP spid="85" grpId="0" animBg="1"/>
          <p:bldP spid="42"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18"/>
          <p:cNvGraphicFramePr/>
          <p:nvPr>
            <p:extLst>
              <p:ext uri="{D42A27DB-BD31-4B8C-83A1-F6EECF244321}">
                <p14:modId xmlns:p14="http://schemas.microsoft.com/office/powerpoint/2010/main" val="3506631588"/>
              </p:ext>
            </p:extLst>
          </p:nvPr>
        </p:nvGraphicFramePr>
        <p:xfrm>
          <a:off x="-1346200" y="-838200"/>
          <a:ext cx="10998200" cy="7332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9080500" y="1188179"/>
            <a:ext cx="2032000" cy="666786"/>
          </a:xfrm>
          <a:prstGeom prst="rect">
            <a:avLst/>
          </a:prstGeom>
          <a:noFill/>
        </p:spPr>
        <p:txBody>
          <a:bodyPr wrap="square" rtlCol="0">
            <a:spAutoFit/>
          </a:bodyPr>
          <a:lstStyle/>
          <a:p>
            <a:r>
              <a:rPr lang="en-US" sz="2133" b="1" dirty="0">
                <a:solidFill>
                  <a:schemeClr val="tx1">
                    <a:lumMod val="60000"/>
                    <a:lumOff val="40000"/>
                  </a:schemeClr>
                </a:solidFill>
              </a:rPr>
              <a:t>Xx x </a:t>
            </a:r>
          </a:p>
          <a:p>
            <a:r>
              <a:rPr lang="en-US" sz="1600" dirty="0">
                <a:solidFill>
                  <a:schemeClr val="tx1">
                    <a:lumMod val="60000"/>
                    <a:lumOff val="40000"/>
                  </a:schemeClr>
                </a:solidFill>
              </a:rPr>
              <a:t>Xx xxx x xxx xx</a:t>
            </a:r>
          </a:p>
        </p:txBody>
      </p:sp>
      <p:sp>
        <p:nvSpPr>
          <p:cNvPr id="13" name="Freeform 17"/>
          <p:cNvSpPr>
            <a:spLocks noEditPoints="1"/>
          </p:cNvSpPr>
          <p:nvPr/>
        </p:nvSpPr>
        <p:spPr bwMode="auto">
          <a:xfrm>
            <a:off x="8229600" y="1252132"/>
            <a:ext cx="713888" cy="659352"/>
          </a:xfrm>
          <a:custGeom>
            <a:avLst/>
            <a:gdLst>
              <a:gd name="T0" fmla="*/ 647 w 800"/>
              <a:gd name="T1" fmla="*/ 0 h 740"/>
              <a:gd name="T2" fmla="*/ 147 w 800"/>
              <a:gd name="T3" fmla="*/ 0 h 740"/>
              <a:gd name="T4" fmla="*/ 0 w 800"/>
              <a:gd name="T5" fmla="*/ 153 h 740"/>
              <a:gd name="T6" fmla="*/ 130 w 800"/>
              <a:gd name="T7" fmla="*/ 304 h 740"/>
              <a:gd name="T8" fmla="*/ 368 w 800"/>
              <a:gd name="T9" fmla="*/ 537 h 740"/>
              <a:gd name="T10" fmla="*/ 243 w 800"/>
              <a:gd name="T11" fmla="*/ 701 h 740"/>
              <a:gd name="T12" fmla="*/ 224 w 800"/>
              <a:gd name="T13" fmla="*/ 721 h 740"/>
              <a:gd name="T14" fmla="*/ 243 w 800"/>
              <a:gd name="T15" fmla="*/ 740 h 740"/>
              <a:gd name="T16" fmla="*/ 551 w 800"/>
              <a:gd name="T17" fmla="*/ 740 h 740"/>
              <a:gd name="T18" fmla="*/ 570 w 800"/>
              <a:gd name="T19" fmla="*/ 721 h 740"/>
              <a:gd name="T20" fmla="*/ 551 w 800"/>
              <a:gd name="T21" fmla="*/ 701 h 740"/>
              <a:gd name="T22" fmla="*/ 425 w 800"/>
              <a:gd name="T23" fmla="*/ 537 h 740"/>
              <a:gd name="T24" fmla="*/ 663 w 800"/>
              <a:gd name="T25" fmla="*/ 305 h 740"/>
              <a:gd name="T26" fmla="*/ 800 w 800"/>
              <a:gd name="T27" fmla="*/ 153 h 740"/>
              <a:gd name="T28" fmla="*/ 647 w 800"/>
              <a:gd name="T29" fmla="*/ 0 h 740"/>
              <a:gd name="T30" fmla="*/ 127 w 800"/>
              <a:gd name="T31" fmla="*/ 265 h 740"/>
              <a:gd name="T32" fmla="*/ 38 w 800"/>
              <a:gd name="T33" fmla="*/ 153 h 740"/>
              <a:gd name="T34" fmla="*/ 127 w 800"/>
              <a:gd name="T35" fmla="*/ 40 h 740"/>
              <a:gd name="T36" fmla="*/ 127 w 800"/>
              <a:gd name="T37" fmla="*/ 265 h 740"/>
              <a:gd name="T38" fmla="*/ 482 w 800"/>
              <a:gd name="T39" fmla="*/ 701 h 740"/>
              <a:gd name="T40" fmla="*/ 312 w 800"/>
              <a:gd name="T41" fmla="*/ 701 h 740"/>
              <a:gd name="T42" fmla="*/ 397 w 800"/>
              <a:gd name="T43" fmla="*/ 567 h 740"/>
              <a:gd name="T44" fmla="*/ 482 w 800"/>
              <a:gd name="T45" fmla="*/ 701 h 740"/>
              <a:gd name="T46" fmla="*/ 628 w 800"/>
              <a:gd name="T47" fmla="*/ 269 h 740"/>
              <a:gd name="T48" fmla="*/ 397 w 800"/>
              <a:gd name="T49" fmla="*/ 500 h 740"/>
              <a:gd name="T50" fmla="*/ 166 w 800"/>
              <a:gd name="T51" fmla="*/ 269 h 740"/>
              <a:gd name="T52" fmla="*/ 166 w 800"/>
              <a:gd name="T53" fmla="*/ 38 h 740"/>
              <a:gd name="T54" fmla="*/ 628 w 800"/>
              <a:gd name="T55" fmla="*/ 38 h 740"/>
              <a:gd name="T56" fmla="*/ 628 w 800"/>
              <a:gd name="T57" fmla="*/ 269 h 740"/>
              <a:gd name="T58" fmla="*/ 666 w 800"/>
              <a:gd name="T59" fmla="*/ 266 h 740"/>
              <a:gd name="T60" fmla="*/ 666 w 800"/>
              <a:gd name="T61" fmla="*/ 40 h 740"/>
              <a:gd name="T62" fmla="*/ 761 w 800"/>
              <a:gd name="T63" fmla="*/ 153 h 740"/>
              <a:gd name="T64" fmla="*/ 666 w 800"/>
              <a:gd name="T65" fmla="*/ 266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40">
                <a:moveTo>
                  <a:pt x="647" y="0"/>
                </a:moveTo>
                <a:cubicBezTo>
                  <a:pt x="147" y="0"/>
                  <a:pt x="147" y="0"/>
                  <a:pt x="147" y="0"/>
                </a:cubicBezTo>
                <a:cubicBezTo>
                  <a:pt x="66" y="0"/>
                  <a:pt x="0" y="69"/>
                  <a:pt x="0" y="153"/>
                </a:cubicBezTo>
                <a:cubicBezTo>
                  <a:pt x="0" y="231"/>
                  <a:pt x="57" y="296"/>
                  <a:pt x="130" y="304"/>
                </a:cubicBezTo>
                <a:cubicBezTo>
                  <a:pt x="146" y="427"/>
                  <a:pt x="245" y="524"/>
                  <a:pt x="368" y="537"/>
                </a:cubicBezTo>
                <a:cubicBezTo>
                  <a:pt x="334" y="612"/>
                  <a:pt x="279" y="701"/>
                  <a:pt x="243" y="701"/>
                </a:cubicBezTo>
                <a:cubicBezTo>
                  <a:pt x="232" y="701"/>
                  <a:pt x="224" y="710"/>
                  <a:pt x="224" y="721"/>
                </a:cubicBezTo>
                <a:cubicBezTo>
                  <a:pt x="224" y="731"/>
                  <a:pt x="232" y="740"/>
                  <a:pt x="243" y="740"/>
                </a:cubicBezTo>
                <a:cubicBezTo>
                  <a:pt x="551" y="740"/>
                  <a:pt x="551" y="740"/>
                  <a:pt x="551" y="740"/>
                </a:cubicBezTo>
                <a:cubicBezTo>
                  <a:pt x="561" y="740"/>
                  <a:pt x="570" y="731"/>
                  <a:pt x="570" y="721"/>
                </a:cubicBezTo>
                <a:cubicBezTo>
                  <a:pt x="570" y="710"/>
                  <a:pt x="561" y="701"/>
                  <a:pt x="551" y="701"/>
                </a:cubicBezTo>
                <a:cubicBezTo>
                  <a:pt x="515" y="701"/>
                  <a:pt x="460" y="612"/>
                  <a:pt x="425" y="537"/>
                </a:cubicBezTo>
                <a:cubicBezTo>
                  <a:pt x="549" y="524"/>
                  <a:pt x="647" y="427"/>
                  <a:pt x="663" y="305"/>
                </a:cubicBezTo>
                <a:cubicBezTo>
                  <a:pt x="740" y="297"/>
                  <a:pt x="800" y="232"/>
                  <a:pt x="800" y="153"/>
                </a:cubicBezTo>
                <a:cubicBezTo>
                  <a:pt x="800" y="69"/>
                  <a:pt x="731" y="0"/>
                  <a:pt x="647" y="0"/>
                </a:cubicBezTo>
                <a:close/>
                <a:moveTo>
                  <a:pt x="127" y="265"/>
                </a:moveTo>
                <a:cubicBezTo>
                  <a:pt x="77" y="256"/>
                  <a:pt x="38" y="209"/>
                  <a:pt x="38" y="153"/>
                </a:cubicBezTo>
                <a:cubicBezTo>
                  <a:pt x="38" y="97"/>
                  <a:pt x="77" y="50"/>
                  <a:pt x="127" y="40"/>
                </a:cubicBezTo>
                <a:lnTo>
                  <a:pt x="127" y="265"/>
                </a:lnTo>
                <a:close/>
                <a:moveTo>
                  <a:pt x="482" y="701"/>
                </a:moveTo>
                <a:cubicBezTo>
                  <a:pt x="312" y="701"/>
                  <a:pt x="312" y="701"/>
                  <a:pt x="312" y="701"/>
                </a:cubicBezTo>
                <a:cubicBezTo>
                  <a:pt x="347" y="664"/>
                  <a:pt x="378" y="607"/>
                  <a:pt x="397" y="567"/>
                </a:cubicBezTo>
                <a:cubicBezTo>
                  <a:pt x="416" y="607"/>
                  <a:pt x="447" y="664"/>
                  <a:pt x="482" y="701"/>
                </a:cubicBezTo>
                <a:close/>
                <a:moveTo>
                  <a:pt x="628" y="269"/>
                </a:moveTo>
                <a:cubicBezTo>
                  <a:pt x="628" y="397"/>
                  <a:pt x="524" y="500"/>
                  <a:pt x="397" y="500"/>
                </a:cubicBezTo>
                <a:cubicBezTo>
                  <a:pt x="270" y="500"/>
                  <a:pt x="166" y="397"/>
                  <a:pt x="166" y="269"/>
                </a:cubicBezTo>
                <a:cubicBezTo>
                  <a:pt x="166" y="38"/>
                  <a:pt x="166" y="38"/>
                  <a:pt x="166" y="38"/>
                </a:cubicBezTo>
                <a:cubicBezTo>
                  <a:pt x="628" y="38"/>
                  <a:pt x="628" y="38"/>
                  <a:pt x="628" y="38"/>
                </a:cubicBezTo>
                <a:lnTo>
                  <a:pt x="628" y="269"/>
                </a:lnTo>
                <a:close/>
                <a:moveTo>
                  <a:pt x="666" y="266"/>
                </a:moveTo>
                <a:cubicBezTo>
                  <a:pt x="666" y="40"/>
                  <a:pt x="666" y="40"/>
                  <a:pt x="666" y="40"/>
                </a:cubicBezTo>
                <a:cubicBezTo>
                  <a:pt x="720" y="49"/>
                  <a:pt x="761" y="96"/>
                  <a:pt x="761" y="153"/>
                </a:cubicBezTo>
                <a:cubicBezTo>
                  <a:pt x="761" y="210"/>
                  <a:pt x="720" y="257"/>
                  <a:pt x="666" y="266"/>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Freeform 135"/>
          <p:cNvSpPr>
            <a:spLocks noEditPoints="1"/>
          </p:cNvSpPr>
          <p:nvPr/>
        </p:nvSpPr>
        <p:spPr bwMode="auto">
          <a:xfrm>
            <a:off x="8229600" y="2235703"/>
            <a:ext cx="702021" cy="748820"/>
          </a:xfrm>
          <a:custGeom>
            <a:avLst/>
            <a:gdLst>
              <a:gd name="T0" fmla="*/ 749 w 813"/>
              <a:gd name="T1" fmla="*/ 15 h 866"/>
              <a:gd name="T2" fmla="*/ 664 w 813"/>
              <a:gd name="T3" fmla="*/ 19 h 866"/>
              <a:gd name="T4" fmla="*/ 640 w 813"/>
              <a:gd name="T5" fmla="*/ 2 h 866"/>
              <a:gd name="T6" fmla="*/ 354 w 813"/>
              <a:gd name="T7" fmla="*/ 410 h 866"/>
              <a:gd name="T8" fmla="*/ 308 w 813"/>
              <a:gd name="T9" fmla="*/ 481 h 866"/>
              <a:gd name="T10" fmla="*/ 334 w 813"/>
              <a:gd name="T11" fmla="*/ 481 h 866"/>
              <a:gd name="T12" fmla="*/ 431 w 813"/>
              <a:gd name="T13" fmla="*/ 449 h 866"/>
              <a:gd name="T14" fmla="*/ 636 w 813"/>
              <a:gd name="T15" fmla="*/ 336 h 866"/>
              <a:gd name="T16" fmla="*/ 492 w 813"/>
              <a:gd name="T17" fmla="*/ 324 h 866"/>
              <a:gd name="T18" fmla="*/ 691 w 813"/>
              <a:gd name="T19" fmla="*/ 287 h 866"/>
              <a:gd name="T20" fmla="*/ 691 w 813"/>
              <a:gd name="T21" fmla="*/ 251 h 866"/>
              <a:gd name="T22" fmla="*/ 600 w 813"/>
              <a:gd name="T23" fmla="*/ 215 h 866"/>
              <a:gd name="T24" fmla="*/ 761 w 813"/>
              <a:gd name="T25" fmla="*/ 206 h 866"/>
              <a:gd name="T26" fmla="*/ 565 w 813"/>
              <a:gd name="T27" fmla="*/ 360 h 866"/>
              <a:gd name="T28" fmla="*/ 455 w 813"/>
              <a:gd name="T29" fmla="*/ 360 h 866"/>
              <a:gd name="T30" fmla="*/ 628 w 813"/>
              <a:gd name="T31" fmla="*/ 136 h 866"/>
              <a:gd name="T32" fmla="*/ 578 w 813"/>
              <a:gd name="T33" fmla="*/ 186 h 866"/>
              <a:gd name="T34" fmla="*/ 506 w 813"/>
              <a:gd name="T35" fmla="*/ 258 h 866"/>
              <a:gd name="T36" fmla="*/ 433 w 813"/>
              <a:gd name="T37" fmla="*/ 331 h 866"/>
              <a:gd name="T38" fmla="*/ 493 w 813"/>
              <a:gd name="T39" fmla="*/ 143 h 866"/>
              <a:gd name="T40" fmla="*/ 628 w 813"/>
              <a:gd name="T41" fmla="*/ 136 h 866"/>
              <a:gd name="T42" fmla="*/ 636 w 813"/>
              <a:gd name="T43" fmla="*/ 179 h 866"/>
              <a:gd name="T44" fmla="*/ 735 w 813"/>
              <a:gd name="T45" fmla="*/ 179 h 866"/>
              <a:gd name="T46" fmla="*/ 331 w 813"/>
              <a:gd name="T47" fmla="*/ 631 h 866"/>
              <a:gd name="T48" fmla="*/ 367 w 813"/>
              <a:gd name="T49" fmla="*/ 523 h 866"/>
              <a:gd name="T50" fmla="*/ 150 w 813"/>
              <a:gd name="T51" fmla="*/ 631 h 866"/>
              <a:gd name="T52" fmla="*/ 186 w 813"/>
              <a:gd name="T53" fmla="*/ 652 h 866"/>
              <a:gd name="T54" fmla="*/ 0 w 813"/>
              <a:gd name="T55" fmla="*/ 866 h 866"/>
              <a:gd name="T56" fmla="*/ 511 w 813"/>
              <a:gd name="T57" fmla="*/ 847 h 866"/>
              <a:gd name="T58" fmla="*/ 40 w 813"/>
              <a:gd name="T59" fmla="*/ 830 h 866"/>
              <a:gd name="T60" fmla="*/ 222 w 813"/>
              <a:gd name="T61" fmla="*/ 683 h 866"/>
              <a:gd name="T62" fmla="*/ 186 w 813"/>
              <a:gd name="T63" fmla="*/ 595 h 866"/>
              <a:gd name="T64" fmla="*/ 331 w 813"/>
              <a:gd name="T65" fmla="*/ 559 h 866"/>
              <a:gd name="T66" fmla="*/ 295 w 813"/>
              <a:gd name="T67" fmla="*/ 595 h 866"/>
              <a:gd name="T68" fmla="*/ 310 w 813"/>
              <a:gd name="T69" fmla="*/ 685 h 866"/>
              <a:gd name="T70" fmla="*/ 40 w 813"/>
              <a:gd name="T71" fmla="*/ 83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3" h="866">
                <a:moveTo>
                  <a:pt x="774" y="15"/>
                </a:moveTo>
                <a:cubicBezTo>
                  <a:pt x="767" y="8"/>
                  <a:pt x="756" y="8"/>
                  <a:pt x="749" y="15"/>
                </a:cubicBezTo>
                <a:cubicBezTo>
                  <a:pt x="664" y="100"/>
                  <a:pt x="664" y="100"/>
                  <a:pt x="664" y="100"/>
                </a:cubicBezTo>
                <a:cubicBezTo>
                  <a:pt x="664" y="19"/>
                  <a:pt x="664" y="19"/>
                  <a:pt x="664" y="19"/>
                </a:cubicBezTo>
                <a:cubicBezTo>
                  <a:pt x="664" y="14"/>
                  <a:pt x="662" y="8"/>
                  <a:pt x="657" y="5"/>
                </a:cubicBezTo>
                <a:cubicBezTo>
                  <a:pt x="652" y="1"/>
                  <a:pt x="646" y="0"/>
                  <a:pt x="640" y="2"/>
                </a:cubicBezTo>
                <a:cubicBezTo>
                  <a:pt x="584" y="22"/>
                  <a:pt x="522" y="63"/>
                  <a:pt x="467" y="118"/>
                </a:cubicBezTo>
                <a:cubicBezTo>
                  <a:pt x="361" y="224"/>
                  <a:pt x="315" y="347"/>
                  <a:pt x="354" y="410"/>
                </a:cubicBezTo>
                <a:cubicBezTo>
                  <a:pt x="308" y="456"/>
                  <a:pt x="308" y="456"/>
                  <a:pt x="308" y="456"/>
                </a:cubicBezTo>
                <a:cubicBezTo>
                  <a:pt x="301" y="463"/>
                  <a:pt x="301" y="474"/>
                  <a:pt x="308" y="481"/>
                </a:cubicBezTo>
                <a:cubicBezTo>
                  <a:pt x="312" y="485"/>
                  <a:pt x="316" y="487"/>
                  <a:pt x="321" y="487"/>
                </a:cubicBezTo>
                <a:cubicBezTo>
                  <a:pt x="326" y="487"/>
                  <a:pt x="330" y="485"/>
                  <a:pt x="334" y="481"/>
                </a:cubicBezTo>
                <a:cubicBezTo>
                  <a:pt x="379" y="436"/>
                  <a:pt x="379" y="436"/>
                  <a:pt x="379" y="436"/>
                </a:cubicBezTo>
                <a:cubicBezTo>
                  <a:pt x="394" y="445"/>
                  <a:pt x="411" y="449"/>
                  <a:pt x="431" y="449"/>
                </a:cubicBezTo>
                <a:cubicBezTo>
                  <a:pt x="486" y="449"/>
                  <a:pt x="558" y="417"/>
                  <a:pt x="630" y="356"/>
                </a:cubicBezTo>
                <a:cubicBezTo>
                  <a:pt x="636" y="351"/>
                  <a:pt x="638" y="343"/>
                  <a:pt x="636" y="336"/>
                </a:cubicBezTo>
                <a:cubicBezTo>
                  <a:pt x="633" y="328"/>
                  <a:pt x="626" y="324"/>
                  <a:pt x="619" y="324"/>
                </a:cubicBezTo>
                <a:cubicBezTo>
                  <a:pt x="492" y="324"/>
                  <a:pt x="492" y="324"/>
                  <a:pt x="492" y="324"/>
                </a:cubicBezTo>
                <a:cubicBezTo>
                  <a:pt x="528" y="287"/>
                  <a:pt x="528" y="287"/>
                  <a:pt x="528" y="287"/>
                </a:cubicBezTo>
                <a:cubicBezTo>
                  <a:pt x="691" y="287"/>
                  <a:pt x="691" y="287"/>
                  <a:pt x="691" y="287"/>
                </a:cubicBezTo>
                <a:cubicBezTo>
                  <a:pt x="701" y="287"/>
                  <a:pt x="709" y="279"/>
                  <a:pt x="709" y="269"/>
                </a:cubicBezTo>
                <a:cubicBezTo>
                  <a:pt x="709" y="259"/>
                  <a:pt x="701" y="251"/>
                  <a:pt x="691" y="251"/>
                </a:cubicBezTo>
                <a:cubicBezTo>
                  <a:pt x="564" y="251"/>
                  <a:pt x="564" y="251"/>
                  <a:pt x="564" y="251"/>
                </a:cubicBezTo>
                <a:cubicBezTo>
                  <a:pt x="600" y="215"/>
                  <a:pt x="600" y="215"/>
                  <a:pt x="600" y="215"/>
                </a:cubicBezTo>
                <a:cubicBezTo>
                  <a:pt x="745" y="215"/>
                  <a:pt x="745" y="215"/>
                  <a:pt x="745" y="215"/>
                </a:cubicBezTo>
                <a:cubicBezTo>
                  <a:pt x="752" y="215"/>
                  <a:pt x="758" y="212"/>
                  <a:pt x="761" y="206"/>
                </a:cubicBezTo>
                <a:cubicBezTo>
                  <a:pt x="808" y="124"/>
                  <a:pt x="813" y="54"/>
                  <a:pt x="774" y="15"/>
                </a:cubicBezTo>
                <a:close/>
                <a:moveTo>
                  <a:pt x="565" y="360"/>
                </a:moveTo>
                <a:cubicBezTo>
                  <a:pt x="501" y="404"/>
                  <a:pt x="441" y="423"/>
                  <a:pt x="406" y="409"/>
                </a:cubicBezTo>
                <a:cubicBezTo>
                  <a:pt x="455" y="360"/>
                  <a:pt x="455" y="360"/>
                  <a:pt x="455" y="360"/>
                </a:cubicBezTo>
                <a:lnTo>
                  <a:pt x="565" y="360"/>
                </a:lnTo>
                <a:close/>
                <a:moveTo>
                  <a:pt x="628" y="136"/>
                </a:moveTo>
                <a:cubicBezTo>
                  <a:pt x="581" y="183"/>
                  <a:pt x="581" y="183"/>
                  <a:pt x="581" y="183"/>
                </a:cubicBezTo>
                <a:cubicBezTo>
                  <a:pt x="580" y="184"/>
                  <a:pt x="579" y="185"/>
                  <a:pt x="578" y="186"/>
                </a:cubicBezTo>
                <a:cubicBezTo>
                  <a:pt x="509" y="255"/>
                  <a:pt x="509" y="255"/>
                  <a:pt x="509" y="255"/>
                </a:cubicBezTo>
                <a:cubicBezTo>
                  <a:pt x="508" y="256"/>
                  <a:pt x="507" y="257"/>
                  <a:pt x="506" y="258"/>
                </a:cubicBezTo>
                <a:cubicBezTo>
                  <a:pt x="437" y="327"/>
                  <a:pt x="437" y="327"/>
                  <a:pt x="437" y="327"/>
                </a:cubicBezTo>
                <a:cubicBezTo>
                  <a:pt x="435" y="328"/>
                  <a:pt x="434" y="329"/>
                  <a:pt x="433" y="331"/>
                </a:cubicBezTo>
                <a:cubicBezTo>
                  <a:pt x="381" y="383"/>
                  <a:pt x="381" y="383"/>
                  <a:pt x="381" y="383"/>
                </a:cubicBezTo>
                <a:cubicBezTo>
                  <a:pt x="363" y="336"/>
                  <a:pt x="400" y="236"/>
                  <a:pt x="493" y="143"/>
                </a:cubicBezTo>
                <a:cubicBezTo>
                  <a:pt x="535" y="101"/>
                  <a:pt x="584" y="66"/>
                  <a:pt x="628" y="46"/>
                </a:cubicBezTo>
                <a:lnTo>
                  <a:pt x="628" y="136"/>
                </a:lnTo>
                <a:close/>
                <a:moveTo>
                  <a:pt x="735" y="179"/>
                </a:moveTo>
                <a:cubicBezTo>
                  <a:pt x="636" y="179"/>
                  <a:pt x="636" y="179"/>
                  <a:pt x="636" y="179"/>
                </a:cubicBezTo>
                <a:cubicBezTo>
                  <a:pt x="759" y="56"/>
                  <a:pt x="759" y="56"/>
                  <a:pt x="759" y="56"/>
                </a:cubicBezTo>
                <a:cubicBezTo>
                  <a:pt x="771" y="84"/>
                  <a:pt x="762" y="128"/>
                  <a:pt x="735" y="179"/>
                </a:cubicBezTo>
                <a:close/>
                <a:moveTo>
                  <a:pt x="331" y="652"/>
                </a:moveTo>
                <a:cubicBezTo>
                  <a:pt x="331" y="631"/>
                  <a:pt x="331" y="631"/>
                  <a:pt x="331" y="631"/>
                </a:cubicBezTo>
                <a:cubicBezTo>
                  <a:pt x="367" y="631"/>
                  <a:pt x="367" y="631"/>
                  <a:pt x="367" y="631"/>
                </a:cubicBezTo>
                <a:cubicBezTo>
                  <a:pt x="367" y="523"/>
                  <a:pt x="367" y="523"/>
                  <a:pt x="367" y="523"/>
                </a:cubicBezTo>
                <a:cubicBezTo>
                  <a:pt x="150" y="523"/>
                  <a:pt x="150" y="523"/>
                  <a:pt x="150" y="523"/>
                </a:cubicBezTo>
                <a:cubicBezTo>
                  <a:pt x="150" y="631"/>
                  <a:pt x="150" y="631"/>
                  <a:pt x="150" y="631"/>
                </a:cubicBezTo>
                <a:cubicBezTo>
                  <a:pt x="186" y="631"/>
                  <a:pt x="186" y="631"/>
                  <a:pt x="186" y="631"/>
                </a:cubicBezTo>
                <a:cubicBezTo>
                  <a:pt x="186" y="652"/>
                  <a:pt x="186" y="652"/>
                  <a:pt x="186" y="652"/>
                </a:cubicBezTo>
                <a:cubicBezTo>
                  <a:pt x="72" y="671"/>
                  <a:pt x="10" y="737"/>
                  <a:pt x="2" y="847"/>
                </a:cubicBezTo>
                <a:cubicBezTo>
                  <a:pt x="0" y="866"/>
                  <a:pt x="0" y="866"/>
                  <a:pt x="0" y="866"/>
                </a:cubicBezTo>
                <a:cubicBezTo>
                  <a:pt x="512" y="866"/>
                  <a:pt x="512" y="866"/>
                  <a:pt x="512" y="866"/>
                </a:cubicBezTo>
                <a:cubicBezTo>
                  <a:pt x="511" y="847"/>
                  <a:pt x="511" y="847"/>
                  <a:pt x="511" y="847"/>
                </a:cubicBezTo>
                <a:cubicBezTo>
                  <a:pt x="502" y="735"/>
                  <a:pt x="443" y="671"/>
                  <a:pt x="331" y="652"/>
                </a:cubicBezTo>
                <a:close/>
                <a:moveTo>
                  <a:pt x="40" y="830"/>
                </a:moveTo>
                <a:cubicBezTo>
                  <a:pt x="53" y="745"/>
                  <a:pt x="106" y="698"/>
                  <a:pt x="207" y="685"/>
                </a:cubicBezTo>
                <a:cubicBezTo>
                  <a:pt x="222" y="683"/>
                  <a:pt x="222" y="683"/>
                  <a:pt x="222" y="683"/>
                </a:cubicBezTo>
                <a:cubicBezTo>
                  <a:pt x="222" y="595"/>
                  <a:pt x="222" y="595"/>
                  <a:pt x="222" y="595"/>
                </a:cubicBezTo>
                <a:cubicBezTo>
                  <a:pt x="186" y="595"/>
                  <a:pt x="186" y="595"/>
                  <a:pt x="186" y="595"/>
                </a:cubicBezTo>
                <a:cubicBezTo>
                  <a:pt x="186" y="559"/>
                  <a:pt x="186" y="559"/>
                  <a:pt x="186" y="559"/>
                </a:cubicBezTo>
                <a:cubicBezTo>
                  <a:pt x="331" y="559"/>
                  <a:pt x="331" y="559"/>
                  <a:pt x="331" y="559"/>
                </a:cubicBezTo>
                <a:cubicBezTo>
                  <a:pt x="331" y="595"/>
                  <a:pt x="331" y="595"/>
                  <a:pt x="331" y="595"/>
                </a:cubicBezTo>
                <a:cubicBezTo>
                  <a:pt x="295" y="595"/>
                  <a:pt x="295" y="595"/>
                  <a:pt x="295" y="595"/>
                </a:cubicBezTo>
                <a:cubicBezTo>
                  <a:pt x="295" y="683"/>
                  <a:pt x="295" y="683"/>
                  <a:pt x="295" y="683"/>
                </a:cubicBezTo>
                <a:cubicBezTo>
                  <a:pt x="310" y="685"/>
                  <a:pt x="310" y="685"/>
                  <a:pt x="310" y="685"/>
                </a:cubicBezTo>
                <a:cubicBezTo>
                  <a:pt x="409" y="698"/>
                  <a:pt x="460" y="743"/>
                  <a:pt x="472" y="830"/>
                </a:cubicBezTo>
                <a:lnTo>
                  <a:pt x="40" y="83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5" name="Freeform 143"/>
          <p:cNvSpPr>
            <a:spLocks noEditPoints="1"/>
          </p:cNvSpPr>
          <p:nvPr/>
        </p:nvSpPr>
        <p:spPr bwMode="auto">
          <a:xfrm>
            <a:off x="8229601" y="4567795"/>
            <a:ext cx="604953" cy="690005"/>
          </a:xfrm>
          <a:custGeom>
            <a:avLst/>
            <a:gdLst>
              <a:gd name="T0" fmla="*/ 671 w 846"/>
              <a:gd name="T1" fmla="*/ 670 h 965"/>
              <a:gd name="T2" fmla="*/ 685 w 846"/>
              <a:gd name="T3" fmla="*/ 51 h 965"/>
              <a:gd name="T4" fmla="*/ 700 w 846"/>
              <a:gd name="T5" fmla="*/ 36 h 965"/>
              <a:gd name="T6" fmla="*/ 700 w 846"/>
              <a:gd name="T7" fmla="*/ 8 h 965"/>
              <a:gd name="T8" fmla="*/ 671 w 846"/>
              <a:gd name="T9" fmla="*/ 8 h 965"/>
              <a:gd name="T10" fmla="*/ 613 w 846"/>
              <a:gd name="T11" fmla="*/ 65 h 965"/>
              <a:gd name="T12" fmla="*/ 613 w 846"/>
              <a:gd name="T13" fmla="*/ 94 h 965"/>
              <a:gd name="T14" fmla="*/ 628 w 846"/>
              <a:gd name="T15" fmla="*/ 100 h 965"/>
              <a:gd name="T16" fmla="*/ 642 w 846"/>
              <a:gd name="T17" fmla="*/ 94 h 965"/>
              <a:gd name="T18" fmla="*/ 656 w 846"/>
              <a:gd name="T19" fmla="*/ 80 h 965"/>
              <a:gd name="T20" fmla="*/ 642 w 846"/>
              <a:gd name="T21" fmla="*/ 642 h 965"/>
              <a:gd name="T22" fmla="*/ 81 w 846"/>
              <a:gd name="T23" fmla="*/ 656 h 965"/>
              <a:gd name="T24" fmla="*/ 95 w 846"/>
              <a:gd name="T25" fmla="*/ 642 h 965"/>
              <a:gd name="T26" fmla="*/ 95 w 846"/>
              <a:gd name="T27" fmla="*/ 613 h 965"/>
              <a:gd name="T28" fmla="*/ 66 w 846"/>
              <a:gd name="T29" fmla="*/ 613 h 965"/>
              <a:gd name="T30" fmla="*/ 8 w 846"/>
              <a:gd name="T31" fmla="*/ 670 h 965"/>
              <a:gd name="T32" fmla="*/ 8 w 846"/>
              <a:gd name="T33" fmla="*/ 699 h 965"/>
              <a:gd name="T34" fmla="*/ 23 w 846"/>
              <a:gd name="T35" fmla="*/ 705 h 965"/>
              <a:gd name="T36" fmla="*/ 37 w 846"/>
              <a:gd name="T37" fmla="*/ 699 h 965"/>
              <a:gd name="T38" fmla="*/ 52 w 846"/>
              <a:gd name="T39" fmla="*/ 684 h 965"/>
              <a:gd name="T40" fmla="*/ 313 w 846"/>
              <a:gd name="T41" fmla="*/ 800 h 965"/>
              <a:gd name="T42" fmla="*/ 313 w 846"/>
              <a:gd name="T43" fmla="*/ 844 h 965"/>
              <a:gd name="T44" fmla="*/ 98 w 846"/>
              <a:gd name="T45" fmla="*/ 928 h 965"/>
              <a:gd name="T46" fmla="*/ 49 w 846"/>
              <a:gd name="T47" fmla="*/ 965 h 965"/>
              <a:gd name="T48" fmla="*/ 659 w 846"/>
              <a:gd name="T49" fmla="*/ 965 h 965"/>
              <a:gd name="T50" fmla="*/ 610 w 846"/>
              <a:gd name="T51" fmla="*/ 928 h 965"/>
              <a:gd name="T52" fmla="*/ 395 w 846"/>
              <a:gd name="T53" fmla="*/ 844 h 965"/>
              <a:gd name="T54" fmla="*/ 395 w 846"/>
              <a:gd name="T55" fmla="*/ 800 h 965"/>
              <a:gd name="T56" fmla="*/ 671 w 846"/>
              <a:gd name="T57" fmla="*/ 670 h 965"/>
              <a:gd name="T58" fmla="*/ 526 w 846"/>
              <a:gd name="T59" fmla="*/ 924 h 965"/>
              <a:gd name="T60" fmla="*/ 182 w 846"/>
              <a:gd name="T61" fmla="*/ 924 h 965"/>
              <a:gd name="T62" fmla="*/ 354 w 846"/>
              <a:gd name="T63" fmla="*/ 883 h 965"/>
              <a:gd name="T64" fmla="*/ 526 w 846"/>
              <a:gd name="T65" fmla="*/ 924 h 965"/>
              <a:gd name="T66" fmla="*/ 354 w 846"/>
              <a:gd name="T67" fmla="*/ 700 h 965"/>
              <a:gd name="T68" fmla="*/ 700 w 846"/>
              <a:gd name="T69" fmla="*/ 353 h 965"/>
              <a:gd name="T70" fmla="*/ 354 w 846"/>
              <a:gd name="T71" fmla="*/ 7 h 965"/>
              <a:gd name="T72" fmla="*/ 8 w 846"/>
              <a:gd name="T73" fmla="*/ 353 h 965"/>
              <a:gd name="T74" fmla="*/ 354 w 846"/>
              <a:gd name="T75" fmla="*/ 700 h 965"/>
              <a:gd name="T76" fmla="*/ 354 w 846"/>
              <a:gd name="T77" fmla="*/ 48 h 965"/>
              <a:gd name="T78" fmla="*/ 660 w 846"/>
              <a:gd name="T79" fmla="*/ 353 h 965"/>
              <a:gd name="T80" fmla="*/ 354 w 846"/>
              <a:gd name="T81" fmla="*/ 659 h 965"/>
              <a:gd name="T82" fmla="*/ 48 w 846"/>
              <a:gd name="T83" fmla="*/ 353 h 965"/>
              <a:gd name="T84" fmla="*/ 354 w 846"/>
              <a:gd name="T85" fmla="*/ 4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6" h="965">
                <a:moveTo>
                  <a:pt x="671" y="670"/>
                </a:moveTo>
                <a:cubicBezTo>
                  <a:pt x="841" y="500"/>
                  <a:pt x="846" y="227"/>
                  <a:pt x="685" y="51"/>
                </a:cubicBezTo>
                <a:cubicBezTo>
                  <a:pt x="700" y="36"/>
                  <a:pt x="700" y="36"/>
                  <a:pt x="700" y="36"/>
                </a:cubicBezTo>
                <a:cubicBezTo>
                  <a:pt x="708" y="28"/>
                  <a:pt x="708" y="15"/>
                  <a:pt x="700" y="8"/>
                </a:cubicBezTo>
                <a:cubicBezTo>
                  <a:pt x="692" y="0"/>
                  <a:pt x="679" y="0"/>
                  <a:pt x="671" y="8"/>
                </a:cubicBezTo>
                <a:cubicBezTo>
                  <a:pt x="613" y="65"/>
                  <a:pt x="613" y="65"/>
                  <a:pt x="613" y="65"/>
                </a:cubicBezTo>
                <a:cubicBezTo>
                  <a:pt x="605" y="73"/>
                  <a:pt x="605" y="86"/>
                  <a:pt x="613" y="94"/>
                </a:cubicBezTo>
                <a:cubicBezTo>
                  <a:pt x="617" y="98"/>
                  <a:pt x="623" y="100"/>
                  <a:pt x="628" y="100"/>
                </a:cubicBezTo>
                <a:cubicBezTo>
                  <a:pt x="633" y="100"/>
                  <a:pt x="638" y="98"/>
                  <a:pt x="642" y="94"/>
                </a:cubicBezTo>
                <a:cubicBezTo>
                  <a:pt x="656" y="80"/>
                  <a:pt x="656" y="80"/>
                  <a:pt x="656" y="80"/>
                </a:cubicBezTo>
                <a:cubicBezTo>
                  <a:pt x="801" y="240"/>
                  <a:pt x="796" y="488"/>
                  <a:pt x="642" y="642"/>
                </a:cubicBezTo>
                <a:cubicBezTo>
                  <a:pt x="488" y="796"/>
                  <a:pt x="240" y="800"/>
                  <a:pt x="81" y="656"/>
                </a:cubicBezTo>
                <a:cubicBezTo>
                  <a:pt x="95" y="642"/>
                  <a:pt x="95" y="642"/>
                  <a:pt x="95" y="642"/>
                </a:cubicBezTo>
                <a:cubicBezTo>
                  <a:pt x="103" y="634"/>
                  <a:pt x="103" y="621"/>
                  <a:pt x="95" y="613"/>
                </a:cubicBezTo>
                <a:cubicBezTo>
                  <a:pt x="87" y="605"/>
                  <a:pt x="74" y="605"/>
                  <a:pt x="66" y="613"/>
                </a:cubicBezTo>
                <a:cubicBezTo>
                  <a:pt x="8" y="670"/>
                  <a:pt x="8" y="670"/>
                  <a:pt x="8" y="670"/>
                </a:cubicBezTo>
                <a:cubicBezTo>
                  <a:pt x="0" y="678"/>
                  <a:pt x="0" y="691"/>
                  <a:pt x="8" y="699"/>
                </a:cubicBezTo>
                <a:cubicBezTo>
                  <a:pt x="12" y="703"/>
                  <a:pt x="17" y="705"/>
                  <a:pt x="23" y="705"/>
                </a:cubicBezTo>
                <a:cubicBezTo>
                  <a:pt x="28" y="705"/>
                  <a:pt x="33" y="703"/>
                  <a:pt x="37" y="699"/>
                </a:cubicBezTo>
                <a:cubicBezTo>
                  <a:pt x="52" y="684"/>
                  <a:pt x="52" y="684"/>
                  <a:pt x="52" y="684"/>
                </a:cubicBezTo>
                <a:cubicBezTo>
                  <a:pt x="126" y="753"/>
                  <a:pt x="219" y="791"/>
                  <a:pt x="313" y="800"/>
                </a:cubicBezTo>
                <a:cubicBezTo>
                  <a:pt x="313" y="844"/>
                  <a:pt x="313" y="844"/>
                  <a:pt x="313" y="844"/>
                </a:cubicBezTo>
                <a:cubicBezTo>
                  <a:pt x="235" y="852"/>
                  <a:pt x="162" y="880"/>
                  <a:pt x="98" y="928"/>
                </a:cubicBezTo>
                <a:cubicBezTo>
                  <a:pt x="49" y="965"/>
                  <a:pt x="49" y="965"/>
                  <a:pt x="49" y="965"/>
                </a:cubicBezTo>
                <a:cubicBezTo>
                  <a:pt x="659" y="965"/>
                  <a:pt x="659" y="965"/>
                  <a:pt x="659" y="965"/>
                </a:cubicBezTo>
                <a:cubicBezTo>
                  <a:pt x="610" y="928"/>
                  <a:pt x="610" y="928"/>
                  <a:pt x="610" y="928"/>
                </a:cubicBezTo>
                <a:cubicBezTo>
                  <a:pt x="546" y="880"/>
                  <a:pt x="473" y="852"/>
                  <a:pt x="395" y="844"/>
                </a:cubicBezTo>
                <a:cubicBezTo>
                  <a:pt x="395" y="800"/>
                  <a:pt x="395" y="800"/>
                  <a:pt x="395" y="800"/>
                </a:cubicBezTo>
                <a:cubicBezTo>
                  <a:pt x="496" y="791"/>
                  <a:pt x="594" y="747"/>
                  <a:pt x="671" y="670"/>
                </a:cubicBezTo>
                <a:close/>
                <a:moveTo>
                  <a:pt x="526" y="924"/>
                </a:moveTo>
                <a:cubicBezTo>
                  <a:pt x="182" y="924"/>
                  <a:pt x="182" y="924"/>
                  <a:pt x="182" y="924"/>
                </a:cubicBezTo>
                <a:cubicBezTo>
                  <a:pt x="235" y="897"/>
                  <a:pt x="293" y="883"/>
                  <a:pt x="354" y="883"/>
                </a:cubicBezTo>
                <a:cubicBezTo>
                  <a:pt x="415" y="883"/>
                  <a:pt x="473" y="897"/>
                  <a:pt x="526" y="924"/>
                </a:cubicBezTo>
                <a:close/>
                <a:moveTo>
                  <a:pt x="354" y="700"/>
                </a:moveTo>
                <a:cubicBezTo>
                  <a:pt x="545" y="700"/>
                  <a:pt x="700" y="544"/>
                  <a:pt x="700" y="353"/>
                </a:cubicBezTo>
                <a:cubicBezTo>
                  <a:pt x="700" y="162"/>
                  <a:pt x="545" y="7"/>
                  <a:pt x="354" y="7"/>
                </a:cubicBezTo>
                <a:cubicBezTo>
                  <a:pt x="163" y="7"/>
                  <a:pt x="8" y="162"/>
                  <a:pt x="8" y="353"/>
                </a:cubicBezTo>
                <a:cubicBezTo>
                  <a:pt x="8" y="544"/>
                  <a:pt x="163" y="700"/>
                  <a:pt x="354" y="700"/>
                </a:cubicBezTo>
                <a:close/>
                <a:moveTo>
                  <a:pt x="354" y="48"/>
                </a:moveTo>
                <a:cubicBezTo>
                  <a:pt x="523" y="48"/>
                  <a:pt x="660" y="185"/>
                  <a:pt x="660" y="353"/>
                </a:cubicBezTo>
                <a:cubicBezTo>
                  <a:pt x="660" y="522"/>
                  <a:pt x="523" y="659"/>
                  <a:pt x="354" y="659"/>
                </a:cubicBezTo>
                <a:cubicBezTo>
                  <a:pt x="185" y="659"/>
                  <a:pt x="48" y="522"/>
                  <a:pt x="48" y="353"/>
                </a:cubicBezTo>
                <a:cubicBezTo>
                  <a:pt x="48" y="185"/>
                  <a:pt x="185" y="48"/>
                  <a:pt x="354" y="48"/>
                </a:cubicBez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6" name="Freeform 151"/>
          <p:cNvSpPr>
            <a:spLocks noEditPoints="1"/>
          </p:cNvSpPr>
          <p:nvPr/>
        </p:nvSpPr>
        <p:spPr bwMode="auto">
          <a:xfrm>
            <a:off x="8229600" y="3434326"/>
            <a:ext cx="462253" cy="687900"/>
          </a:xfrm>
          <a:custGeom>
            <a:avLst/>
            <a:gdLst>
              <a:gd name="T0" fmla="*/ 400 w 800"/>
              <a:gd name="T1" fmla="*/ 225 h 1193"/>
              <a:gd name="T2" fmla="*/ 225 w 800"/>
              <a:gd name="T3" fmla="*/ 400 h 1193"/>
              <a:gd name="T4" fmla="*/ 400 w 800"/>
              <a:gd name="T5" fmla="*/ 575 h 1193"/>
              <a:gd name="T6" fmla="*/ 575 w 800"/>
              <a:gd name="T7" fmla="*/ 400 h 1193"/>
              <a:gd name="T8" fmla="*/ 400 w 800"/>
              <a:gd name="T9" fmla="*/ 225 h 1193"/>
              <a:gd name="T10" fmla="*/ 400 w 800"/>
              <a:gd name="T11" fmla="*/ 525 h 1193"/>
              <a:gd name="T12" fmla="*/ 275 w 800"/>
              <a:gd name="T13" fmla="*/ 400 h 1193"/>
              <a:gd name="T14" fmla="*/ 400 w 800"/>
              <a:gd name="T15" fmla="*/ 275 h 1193"/>
              <a:gd name="T16" fmla="*/ 525 w 800"/>
              <a:gd name="T17" fmla="*/ 400 h 1193"/>
              <a:gd name="T18" fmla="*/ 400 w 800"/>
              <a:gd name="T19" fmla="*/ 525 h 1193"/>
              <a:gd name="T20" fmla="*/ 400 w 800"/>
              <a:gd name="T21" fmla="*/ 0 h 1193"/>
              <a:gd name="T22" fmla="*/ 0 w 800"/>
              <a:gd name="T23" fmla="*/ 400 h 1193"/>
              <a:gd name="T24" fmla="*/ 379 w 800"/>
              <a:gd name="T25" fmla="*/ 1164 h 1193"/>
              <a:gd name="T26" fmla="*/ 400 w 800"/>
              <a:gd name="T27" fmla="*/ 1193 h 1193"/>
              <a:gd name="T28" fmla="*/ 420 w 800"/>
              <a:gd name="T29" fmla="*/ 1164 h 1193"/>
              <a:gd name="T30" fmla="*/ 800 w 800"/>
              <a:gd name="T31" fmla="*/ 400 h 1193"/>
              <a:gd name="T32" fmla="*/ 400 w 800"/>
              <a:gd name="T33" fmla="*/ 0 h 1193"/>
              <a:gd name="T34" fmla="*/ 400 w 800"/>
              <a:gd name="T35" fmla="*/ 1105 h 1193"/>
              <a:gd name="T36" fmla="*/ 50 w 800"/>
              <a:gd name="T37" fmla="*/ 400 h 1193"/>
              <a:gd name="T38" fmla="*/ 400 w 800"/>
              <a:gd name="T39" fmla="*/ 50 h 1193"/>
              <a:gd name="T40" fmla="*/ 750 w 800"/>
              <a:gd name="T41" fmla="*/ 400 h 1193"/>
              <a:gd name="T42" fmla="*/ 400 w 800"/>
              <a:gd name="T43" fmla="*/ 1105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1193">
                <a:moveTo>
                  <a:pt x="400" y="225"/>
                </a:moveTo>
                <a:cubicBezTo>
                  <a:pt x="303" y="225"/>
                  <a:pt x="225" y="303"/>
                  <a:pt x="225" y="400"/>
                </a:cubicBezTo>
                <a:cubicBezTo>
                  <a:pt x="225" y="496"/>
                  <a:pt x="303" y="575"/>
                  <a:pt x="400" y="575"/>
                </a:cubicBezTo>
                <a:cubicBezTo>
                  <a:pt x="496" y="575"/>
                  <a:pt x="575" y="496"/>
                  <a:pt x="575" y="400"/>
                </a:cubicBezTo>
                <a:cubicBezTo>
                  <a:pt x="575" y="303"/>
                  <a:pt x="496" y="225"/>
                  <a:pt x="400" y="225"/>
                </a:cubicBezTo>
                <a:close/>
                <a:moveTo>
                  <a:pt x="400" y="525"/>
                </a:moveTo>
                <a:cubicBezTo>
                  <a:pt x="331" y="525"/>
                  <a:pt x="275" y="468"/>
                  <a:pt x="275" y="400"/>
                </a:cubicBezTo>
                <a:cubicBezTo>
                  <a:pt x="275" y="331"/>
                  <a:pt x="331" y="275"/>
                  <a:pt x="400" y="275"/>
                </a:cubicBezTo>
                <a:cubicBezTo>
                  <a:pt x="469" y="275"/>
                  <a:pt x="525" y="331"/>
                  <a:pt x="525" y="400"/>
                </a:cubicBezTo>
                <a:cubicBezTo>
                  <a:pt x="525" y="468"/>
                  <a:pt x="469" y="525"/>
                  <a:pt x="400" y="525"/>
                </a:cubicBezTo>
                <a:close/>
                <a:moveTo>
                  <a:pt x="400" y="0"/>
                </a:moveTo>
                <a:cubicBezTo>
                  <a:pt x="179" y="0"/>
                  <a:pt x="0" y="179"/>
                  <a:pt x="0" y="400"/>
                </a:cubicBezTo>
                <a:cubicBezTo>
                  <a:pt x="0" y="612"/>
                  <a:pt x="364" y="1141"/>
                  <a:pt x="379" y="1164"/>
                </a:cubicBezTo>
                <a:cubicBezTo>
                  <a:pt x="400" y="1193"/>
                  <a:pt x="400" y="1193"/>
                  <a:pt x="400" y="1193"/>
                </a:cubicBezTo>
                <a:cubicBezTo>
                  <a:pt x="420" y="1164"/>
                  <a:pt x="420" y="1164"/>
                  <a:pt x="420" y="1164"/>
                </a:cubicBezTo>
                <a:cubicBezTo>
                  <a:pt x="436" y="1141"/>
                  <a:pt x="800" y="612"/>
                  <a:pt x="800" y="400"/>
                </a:cubicBezTo>
                <a:cubicBezTo>
                  <a:pt x="800" y="179"/>
                  <a:pt x="620" y="0"/>
                  <a:pt x="400" y="0"/>
                </a:cubicBezTo>
                <a:close/>
                <a:moveTo>
                  <a:pt x="400" y="1105"/>
                </a:moveTo>
                <a:cubicBezTo>
                  <a:pt x="322" y="988"/>
                  <a:pt x="50" y="569"/>
                  <a:pt x="50" y="400"/>
                </a:cubicBezTo>
                <a:cubicBezTo>
                  <a:pt x="50" y="207"/>
                  <a:pt x="207" y="50"/>
                  <a:pt x="400" y="50"/>
                </a:cubicBezTo>
                <a:cubicBezTo>
                  <a:pt x="593" y="50"/>
                  <a:pt x="750" y="207"/>
                  <a:pt x="750" y="400"/>
                </a:cubicBezTo>
                <a:cubicBezTo>
                  <a:pt x="750" y="569"/>
                  <a:pt x="478" y="988"/>
                  <a:pt x="400" y="1105"/>
                </a:cubicBez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TextBox 19"/>
          <p:cNvSpPr txBox="1"/>
          <p:nvPr/>
        </p:nvSpPr>
        <p:spPr>
          <a:xfrm>
            <a:off x="9080500" y="2226762"/>
            <a:ext cx="2032000" cy="666786"/>
          </a:xfrm>
          <a:prstGeom prst="rect">
            <a:avLst/>
          </a:prstGeom>
          <a:noFill/>
        </p:spPr>
        <p:txBody>
          <a:bodyPr wrap="square" rtlCol="0">
            <a:spAutoFit/>
          </a:bodyPr>
          <a:lstStyle/>
          <a:p>
            <a:r>
              <a:rPr lang="en-US" sz="2133" b="1" dirty="0" err="1">
                <a:solidFill>
                  <a:schemeClr val="tx1">
                    <a:lumMod val="60000"/>
                    <a:lumOff val="40000"/>
                  </a:schemeClr>
                </a:solidFill>
              </a:rPr>
              <a:t>Xxxxxxxx</a:t>
            </a:r>
            <a:endParaRPr lang="en-US" sz="2133" b="1" dirty="0">
              <a:solidFill>
                <a:schemeClr val="tx1">
                  <a:lumMod val="60000"/>
                  <a:lumOff val="40000"/>
                </a:schemeClr>
              </a:solidFill>
            </a:endParaRPr>
          </a:p>
          <a:p>
            <a:r>
              <a:rPr lang="en-US" sz="1600" dirty="0">
                <a:solidFill>
                  <a:schemeClr val="tx1">
                    <a:lumMod val="60000"/>
                    <a:lumOff val="40000"/>
                  </a:schemeClr>
                </a:solidFill>
              </a:rPr>
              <a:t>Xx xxx x xxx xx</a:t>
            </a:r>
          </a:p>
        </p:txBody>
      </p:sp>
      <p:sp>
        <p:nvSpPr>
          <p:cNvPr id="21" name="TextBox 20"/>
          <p:cNvSpPr txBox="1"/>
          <p:nvPr/>
        </p:nvSpPr>
        <p:spPr>
          <a:xfrm>
            <a:off x="9080500" y="3369762"/>
            <a:ext cx="2032000" cy="666786"/>
          </a:xfrm>
          <a:prstGeom prst="rect">
            <a:avLst/>
          </a:prstGeom>
          <a:noFill/>
        </p:spPr>
        <p:txBody>
          <a:bodyPr wrap="square" rtlCol="0">
            <a:spAutoFit/>
          </a:bodyPr>
          <a:lstStyle/>
          <a:p>
            <a:r>
              <a:rPr lang="en-US" sz="2133" b="1" dirty="0">
                <a:solidFill>
                  <a:schemeClr val="tx1">
                    <a:lumMod val="60000"/>
                    <a:lumOff val="40000"/>
                  </a:schemeClr>
                </a:solidFill>
              </a:rPr>
              <a:t>Xxx xxx </a:t>
            </a:r>
          </a:p>
          <a:p>
            <a:r>
              <a:rPr lang="en-US" sz="1600" dirty="0">
                <a:solidFill>
                  <a:schemeClr val="tx1">
                    <a:lumMod val="60000"/>
                    <a:lumOff val="40000"/>
                  </a:schemeClr>
                </a:solidFill>
              </a:rPr>
              <a:t>Xx xxx x xxx xx</a:t>
            </a:r>
          </a:p>
        </p:txBody>
      </p:sp>
      <p:sp>
        <p:nvSpPr>
          <p:cNvPr id="22" name="TextBox 21"/>
          <p:cNvSpPr txBox="1"/>
          <p:nvPr/>
        </p:nvSpPr>
        <p:spPr>
          <a:xfrm>
            <a:off x="9080500" y="4487362"/>
            <a:ext cx="2032000" cy="666786"/>
          </a:xfrm>
          <a:prstGeom prst="rect">
            <a:avLst/>
          </a:prstGeom>
          <a:noFill/>
        </p:spPr>
        <p:txBody>
          <a:bodyPr wrap="square" rtlCol="0">
            <a:spAutoFit/>
          </a:bodyPr>
          <a:lstStyle/>
          <a:p>
            <a:r>
              <a:rPr lang="en-US" sz="2133" b="1" dirty="0">
                <a:solidFill>
                  <a:schemeClr val="tx1">
                    <a:lumMod val="60000"/>
                    <a:lumOff val="40000"/>
                  </a:schemeClr>
                </a:solidFill>
              </a:rPr>
              <a:t>X </a:t>
            </a:r>
            <a:r>
              <a:rPr lang="en-US" sz="2133" b="1" dirty="0" err="1">
                <a:solidFill>
                  <a:schemeClr val="tx1">
                    <a:lumMod val="60000"/>
                    <a:lumOff val="40000"/>
                  </a:schemeClr>
                </a:solidFill>
              </a:rPr>
              <a:t>x</a:t>
            </a:r>
            <a:r>
              <a:rPr lang="en-US" sz="2133" b="1" dirty="0">
                <a:solidFill>
                  <a:schemeClr val="tx1">
                    <a:lumMod val="60000"/>
                    <a:lumOff val="40000"/>
                  </a:schemeClr>
                </a:solidFill>
              </a:rPr>
              <a:t> </a:t>
            </a:r>
          </a:p>
          <a:p>
            <a:r>
              <a:rPr lang="en-US" sz="1600" dirty="0">
                <a:solidFill>
                  <a:schemeClr val="tx1">
                    <a:lumMod val="60000"/>
                    <a:lumOff val="40000"/>
                  </a:schemeClr>
                </a:solidFill>
              </a:rPr>
              <a:t>Xx xxx x xxx xx</a:t>
            </a:r>
          </a:p>
        </p:txBody>
      </p:sp>
    </p:spTree>
    <p:extLst>
      <p:ext uri="{BB962C8B-B14F-4D97-AF65-F5344CB8AC3E}">
        <p14:creationId xmlns:p14="http://schemas.microsoft.com/office/powerpoint/2010/main" val="267479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r>
              <a:rPr lang="en-US" dirty="0"/>
              <a:t>Xxx </a:t>
            </a:r>
            <a:r>
              <a:rPr lang="en-US" dirty="0" err="1"/>
              <a:t>xxxx</a:t>
            </a:r>
            <a:r>
              <a:rPr lang="en-US" dirty="0"/>
              <a:t> </a:t>
            </a:r>
            <a:r>
              <a:rPr lang="en-US" dirty="0" err="1"/>
              <a:t>xxxxxxxxxxxxxxxxxx</a:t>
            </a:r>
            <a:r>
              <a:rPr lang="en-US" dirty="0"/>
              <a:t> x </a:t>
            </a:r>
            <a:r>
              <a:rPr lang="en-US" dirty="0" err="1"/>
              <a:t>xxxx</a:t>
            </a:r>
            <a:endParaRPr lang="en-US" dirty="0"/>
          </a:p>
        </p:txBody>
      </p:sp>
      <p:sp>
        <p:nvSpPr>
          <p:cNvPr id="9" name="Freeform 5"/>
          <p:cNvSpPr>
            <a:spLocks/>
          </p:cNvSpPr>
          <p:nvPr/>
        </p:nvSpPr>
        <p:spPr bwMode="auto">
          <a:xfrm>
            <a:off x="5825068" y="3632533"/>
            <a:ext cx="541867" cy="2169584"/>
          </a:xfrm>
          <a:custGeom>
            <a:avLst/>
            <a:gdLst>
              <a:gd name="T0" fmla="*/ 0 w 62"/>
              <a:gd name="T1" fmla="*/ 0 h 250"/>
              <a:gd name="T2" fmla="*/ 0 w 62"/>
              <a:gd name="T3" fmla="*/ 250 h 250"/>
              <a:gd name="T4" fmla="*/ 29 w 62"/>
              <a:gd name="T5" fmla="*/ 242 h 250"/>
              <a:gd name="T6" fmla="*/ 62 w 62"/>
              <a:gd name="T7" fmla="*/ 250 h 250"/>
              <a:gd name="T8" fmla="*/ 62 w 62"/>
              <a:gd name="T9" fmla="*/ 0 h 250"/>
              <a:gd name="T10" fmla="*/ 0 w 62"/>
              <a:gd name="T11" fmla="*/ 0 h 250"/>
            </a:gdLst>
            <a:ahLst/>
            <a:cxnLst>
              <a:cxn ang="0">
                <a:pos x="T0" y="T1"/>
              </a:cxn>
              <a:cxn ang="0">
                <a:pos x="T2" y="T3"/>
              </a:cxn>
              <a:cxn ang="0">
                <a:pos x="T4" y="T5"/>
              </a:cxn>
              <a:cxn ang="0">
                <a:pos x="T6" y="T7"/>
              </a:cxn>
              <a:cxn ang="0">
                <a:pos x="T8" y="T9"/>
              </a:cxn>
              <a:cxn ang="0">
                <a:pos x="T10" y="T11"/>
              </a:cxn>
            </a:cxnLst>
            <a:rect l="0" t="0" r="r" b="b"/>
            <a:pathLst>
              <a:path w="62" h="250">
                <a:moveTo>
                  <a:pt x="0" y="0"/>
                </a:moveTo>
                <a:cubicBezTo>
                  <a:pt x="0" y="250"/>
                  <a:pt x="0" y="250"/>
                  <a:pt x="0" y="250"/>
                </a:cubicBezTo>
                <a:cubicBezTo>
                  <a:pt x="13" y="250"/>
                  <a:pt x="17" y="242"/>
                  <a:pt x="29" y="242"/>
                </a:cubicBezTo>
                <a:cubicBezTo>
                  <a:pt x="41" y="242"/>
                  <a:pt x="48" y="250"/>
                  <a:pt x="62" y="250"/>
                </a:cubicBezTo>
                <a:cubicBezTo>
                  <a:pt x="62" y="0"/>
                  <a:pt x="62" y="0"/>
                  <a:pt x="62" y="0"/>
                </a:cubicBezTo>
                <a:lnTo>
                  <a:pt x="0" y="0"/>
                </a:lnTo>
                <a:close/>
              </a:path>
            </a:pathLst>
          </a:cu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6"/>
          <p:cNvSpPr>
            <a:spLocks/>
          </p:cNvSpPr>
          <p:nvPr/>
        </p:nvSpPr>
        <p:spPr bwMode="auto">
          <a:xfrm>
            <a:off x="5598585" y="3632533"/>
            <a:ext cx="226484" cy="2169584"/>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chemeClr val="accent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7"/>
          <p:cNvSpPr>
            <a:spLocks/>
          </p:cNvSpPr>
          <p:nvPr/>
        </p:nvSpPr>
        <p:spPr bwMode="auto">
          <a:xfrm>
            <a:off x="6366935" y="3632533"/>
            <a:ext cx="226484" cy="2169584"/>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chemeClr val="accent5"/>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8"/>
          <p:cNvSpPr>
            <a:spLocks noChangeArrowheads="1"/>
          </p:cNvSpPr>
          <p:nvPr/>
        </p:nvSpPr>
        <p:spPr bwMode="auto">
          <a:xfrm>
            <a:off x="5825068" y="1460782"/>
            <a:ext cx="541867" cy="2442733"/>
          </a:xfrm>
          <a:prstGeom prst="rect">
            <a:avLst/>
          </a:pr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1"/>
          <p:cNvSpPr>
            <a:spLocks/>
          </p:cNvSpPr>
          <p:nvPr/>
        </p:nvSpPr>
        <p:spPr bwMode="auto">
          <a:xfrm>
            <a:off x="5598585" y="5732267"/>
            <a:ext cx="994833" cy="755651"/>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12"/>
          <p:cNvSpPr>
            <a:spLocks/>
          </p:cNvSpPr>
          <p:nvPr/>
        </p:nvSpPr>
        <p:spPr bwMode="auto">
          <a:xfrm>
            <a:off x="5973235" y="6322817"/>
            <a:ext cx="226484" cy="165100"/>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9"/>
          <p:cNvSpPr>
            <a:spLocks/>
          </p:cNvSpPr>
          <p:nvPr/>
        </p:nvSpPr>
        <p:spPr bwMode="auto">
          <a:xfrm>
            <a:off x="1391478" y="2276873"/>
            <a:ext cx="4433591" cy="1766612"/>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chemeClr val="accent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0"/>
          <p:cNvSpPr>
            <a:spLocks/>
          </p:cNvSpPr>
          <p:nvPr/>
        </p:nvSpPr>
        <p:spPr bwMode="auto">
          <a:xfrm>
            <a:off x="6366935" y="3041694"/>
            <a:ext cx="4437888" cy="1622021"/>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accent5"/>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0"/>
          <p:cNvSpPr>
            <a:spLocks/>
          </p:cNvSpPr>
          <p:nvPr/>
        </p:nvSpPr>
        <p:spPr bwMode="auto">
          <a:xfrm>
            <a:off x="5825069" y="1460781"/>
            <a:ext cx="4399391" cy="1584176"/>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Rectangle 19"/>
          <p:cNvSpPr/>
          <p:nvPr/>
        </p:nvSpPr>
        <p:spPr>
          <a:xfrm>
            <a:off x="7094501" y="1649335"/>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t>Xx x </a:t>
            </a:r>
            <a:r>
              <a:rPr lang="en-US" sz="2133" dirty="0" err="1"/>
              <a:t>xxxx</a:t>
            </a:r>
            <a:endParaRPr lang="en-US" sz="2133" dirty="0"/>
          </a:p>
          <a:p>
            <a:r>
              <a:rPr lang="da-DK" sz="1467" dirty="0"/>
              <a:t>Xxxxx xxxxx xxxxxx xxxxxxxxxxxxx</a:t>
            </a:r>
            <a:endParaRPr lang="en-US" sz="2133" dirty="0"/>
          </a:p>
        </p:txBody>
      </p:sp>
      <p:sp>
        <p:nvSpPr>
          <p:cNvPr id="21" name="Rectangle 20"/>
          <p:cNvSpPr/>
          <p:nvPr/>
        </p:nvSpPr>
        <p:spPr>
          <a:xfrm>
            <a:off x="6037325" y="1556792"/>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7200" dirty="0"/>
              <a:t>02</a:t>
            </a:r>
          </a:p>
        </p:txBody>
      </p:sp>
      <p:sp>
        <p:nvSpPr>
          <p:cNvPr id="22" name="Rectangle 21"/>
          <p:cNvSpPr/>
          <p:nvPr/>
        </p:nvSpPr>
        <p:spPr>
          <a:xfrm>
            <a:off x="3877085" y="2370239"/>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7200" dirty="0"/>
              <a:t>01</a:t>
            </a:r>
          </a:p>
        </p:txBody>
      </p:sp>
      <p:sp>
        <p:nvSpPr>
          <p:cNvPr id="23" name="Rectangle 22"/>
          <p:cNvSpPr/>
          <p:nvPr/>
        </p:nvSpPr>
        <p:spPr>
          <a:xfrm>
            <a:off x="6584353" y="3181128"/>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7200" dirty="0"/>
              <a:t>03</a:t>
            </a:r>
          </a:p>
        </p:txBody>
      </p:sp>
      <p:sp>
        <p:nvSpPr>
          <p:cNvPr id="24" name="Rectangle 23"/>
          <p:cNvSpPr/>
          <p:nvPr/>
        </p:nvSpPr>
        <p:spPr>
          <a:xfrm>
            <a:off x="7614761" y="3267263"/>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t>Xx x </a:t>
            </a:r>
            <a:r>
              <a:rPr lang="en-US" sz="2133" dirty="0" err="1"/>
              <a:t>xxxx</a:t>
            </a:r>
            <a:endParaRPr lang="en-US" sz="2133" dirty="0"/>
          </a:p>
          <a:p>
            <a:r>
              <a:rPr lang="da-DK" sz="1467" dirty="0"/>
              <a:t>Xxxxx xxxxx xxxxxx xxxxxxxxxxxxx</a:t>
            </a:r>
            <a:endParaRPr lang="en-US" sz="2133" dirty="0"/>
          </a:p>
        </p:txBody>
      </p:sp>
      <p:sp>
        <p:nvSpPr>
          <p:cNvPr id="25" name="Rectangle 24"/>
          <p:cNvSpPr/>
          <p:nvPr/>
        </p:nvSpPr>
        <p:spPr>
          <a:xfrm>
            <a:off x="2159563" y="2436155"/>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sz="2133" dirty="0"/>
              <a:t>Xx x </a:t>
            </a:r>
            <a:r>
              <a:rPr lang="en-US" sz="2133" dirty="0" err="1"/>
              <a:t>xxxx</a:t>
            </a:r>
            <a:endParaRPr lang="en-US" sz="2133" dirty="0"/>
          </a:p>
          <a:p>
            <a:pPr algn="r"/>
            <a:r>
              <a:rPr lang="da-DK" sz="1467" dirty="0"/>
              <a:t>Xxxxx xxxxx xxxxxx xxxxxxxxxxxxx</a:t>
            </a:r>
            <a:endParaRPr lang="en-US" sz="2133" dirty="0"/>
          </a:p>
        </p:txBody>
      </p:sp>
      <p:sp>
        <p:nvSpPr>
          <p:cNvPr id="26" name="Freeform 147"/>
          <p:cNvSpPr>
            <a:spLocks noEditPoints="1"/>
          </p:cNvSpPr>
          <p:nvPr/>
        </p:nvSpPr>
        <p:spPr bwMode="auto">
          <a:xfrm>
            <a:off x="9446861" y="2178336"/>
            <a:ext cx="517039" cy="653097"/>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7" name="Freeform 41"/>
          <p:cNvSpPr>
            <a:spLocks noEditPoints="1"/>
          </p:cNvSpPr>
          <p:nvPr/>
        </p:nvSpPr>
        <p:spPr bwMode="auto">
          <a:xfrm>
            <a:off x="10056183" y="3765038"/>
            <a:ext cx="552319" cy="66930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Freeform 17"/>
          <p:cNvSpPr>
            <a:spLocks noEditPoints="1"/>
          </p:cNvSpPr>
          <p:nvPr/>
        </p:nvSpPr>
        <p:spPr bwMode="auto">
          <a:xfrm>
            <a:off x="1611228" y="3175569"/>
            <a:ext cx="707464" cy="692728"/>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742151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err="1"/>
              <a:t>Xxxx</a:t>
            </a:r>
            <a:r>
              <a:rPr lang="en-US" dirty="0"/>
              <a:t> </a:t>
            </a:r>
            <a:r>
              <a:rPr lang="en-US" dirty="0" err="1"/>
              <a:t>xxxxxxx</a:t>
            </a:r>
            <a:r>
              <a:rPr lang="en-US" dirty="0"/>
              <a:t> x </a:t>
            </a:r>
            <a:r>
              <a:rPr lang="en-US" dirty="0" err="1"/>
              <a:t>xxxx</a:t>
            </a:r>
            <a:r>
              <a:rPr lang="en-US" dirty="0"/>
              <a:t> </a:t>
            </a:r>
            <a:r>
              <a:rPr lang="en-US" dirty="0" err="1"/>
              <a:t>xxxx</a:t>
            </a:r>
            <a:r>
              <a:rPr lang="en-US" dirty="0"/>
              <a:t> x </a:t>
            </a:r>
            <a:r>
              <a:rPr lang="en-US" dirty="0" err="1"/>
              <a:t>x</a:t>
            </a:r>
            <a:endParaRPr lang="en-US" dirty="0"/>
          </a:p>
        </p:txBody>
      </p:sp>
      <p:grpSp>
        <p:nvGrpSpPr>
          <p:cNvPr id="21" name="Group 20"/>
          <p:cNvGrpSpPr/>
          <p:nvPr/>
        </p:nvGrpSpPr>
        <p:grpSpPr>
          <a:xfrm>
            <a:off x="3899756" y="1124744"/>
            <a:ext cx="4392488" cy="4392486"/>
            <a:chOff x="3899756" y="1592796"/>
            <a:chExt cx="4392488" cy="4392486"/>
          </a:xfrm>
          <a:scene3d>
            <a:camera prst="perspectiveRelaxed" fov="3000000">
              <a:rot lat="19200000" lon="0" rev="0"/>
            </a:camera>
            <a:lightRig rig="threePt" dir="t"/>
          </a:scene3d>
        </p:grpSpPr>
        <p:sp>
          <p:nvSpPr>
            <p:cNvPr id="8" name="Freeform 6"/>
            <p:cNvSpPr>
              <a:spLocks/>
            </p:cNvSpPr>
            <p:nvPr/>
          </p:nvSpPr>
          <p:spPr bwMode="auto">
            <a:xfrm>
              <a:off x="3899756" y="3349310"/>
              <a:ext cx="2183028" cy="2635972"/>
            </a:xfrm>
            <a:custGeom>
              <a:avLst/>
              <a:gdLst>
                <a:gd name="T0" fmla="*/ 248 w 256"/>
                <a:gd name="T1" fmla="*/ 247 h 309"/>
                <a:gd name="T2" fmla="*/ 224 w 256"/>
                <a:gd name="T3" fmla="*/ 260 h 309"/>
                <a:gd name="T4" fmla="*/ 204 w 256"/>
                <a:gd name="T5" fmla="*/ 234 h 309"/>
                <a:gd name="T6" fmla="*/ 224 w 256"/>
                <a:gd name="T7" fmla="*/ 209 h 309"/>
                <a:gd name="T8" fmla="*/ 248 w 256"/>
                <a:gd name="T9" fmla="*/ 221 h 309"/>
                <a:gd name="T10" fmla="*/ 256 w 256"/>
                <a:gd name="T11" fmla="*/ 202 h 309"/>
                <a:gd name="T12" fmla="*/ 256 w 256"/>
                <a:gd name="T13" fmla="*/ 154 h 309"/>
                <a:gd name="T14" fmla="*/ 155 w 256"/>
                <a:gd name="T15" fmla="*/ 51 h 309"/>
                <a:gd name="T16" fmla="*/ 105 w 256"/>
                <a:gd name="T17" fmla="*/ 51 h 309"/>
                <a:gd name="T18" fmla="*/ 86 w 256"/>
                <a:gd name="T19" fmla="*/ 44 h 309"/>
                <a:gd name="T20" fmla="*/ 99 w 256"/>
                <a:gd name="T21" fmla="*/ 20 h 309"/>
                <a:gd name="T22" fmla="*/ 73 w 256"/>
                <a:gd name="T23" fmla="*/ 0 h 309"/>
                <a:gd name="T24" fmla="*/ 47 w 256"/>
                <a:gd name="T25" fmla="*/ 20 h 309"/>
                <a:gd name="T26" fmla="*/ 60 w 256"/>
                <a:gd name="T27" fmla="*/ 44 h 309"/>
                <a:gd name="T28" fmla="*/ 41 w 256"/>
                <a:gd name="T29" fmla="*/ 51 h 309"/>
                <a:gd name="T30" fmla="*/ 0 w 256"/>
                <a:gd name="T31" fmla="*/ 51 h 309"/>
                <a:gd name="T32" fmla="*/ 256 w 256"/>
                <a:gd name="T33" fmla="*/ 309 h 309"/>
                <a:gd name="T34" fmla="*/ 256 w 256"/>
                <a:gd name="T35" fmla="*/ 266 h 309"/>
                <a:gd name="T36" fmla="*/ 248 w 256"/>
                <a:gd name="T37" fmla="*/ 24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309">
                  <a:moveTo>
                    <a:pt x="248" y="247"/>
                  </a:moveTo>
                  <a:cubicBezTo>
                    <a:pt x="238" y="247"/>
                    <a:pt x="234" y="260"/>
                    <a:pt x="224" y="260"/>
                  </a:cubicBezTo>
                  <a:cubicBezTo>
                    <a:pt x="213" y="260"/>
                    <a:pt x="204" y="251"/>
                    <a:pt x="204" y="234"/>
                  </a:cubicBezTo>
                  <a:cubicBezTo>
                    <a:pt x="204" y="218"/>
                    <a:pt x="213" y="209"/>
                    <a:pt x="224" y="209"/>
                  </a:cubicBezTo>
                  <a:cubicBezTo>
                    <a:pt x="234" y="209"/>
                    <a:pt x="238" y="221"/>
                    <a:pt x="248" y="221"/>
                  </a:cubicBezTo>
                  <a:cubicBezTo>
                    <a:pt x="255" y="221"/>
                    <a:pt x="256" y="210"/>
                    <a:pt x="256" y="202"/>
                  </a:cubicBezTo>
                  <a:cubicBezTo>
                    <a:pt x="256" y="191"/>
                    <a:pt x="256" y="174"/>
                    <a:pt x="256" y="154"/>
                  </a:cubicBezTo>
                  <a:cubicBezTo>
                    <a:pt x="200" y="153"/>
                    <a:pt x="155" y="108"/>
                    <a:pt x="155" y="51"/>
                  </a:cubicBezTo>
                  <a:cubicBezTo>
                    <a:pt x="135" y="51"/>
                    <a:pt x="116" y="51"/>
                    <a:pt x="105" y="51"/>
                  </a:cubicBezTo>
                  <a:cubicBezTo>
                    <a:pt x="97" y="51"/>
                    <a:pt x="86" y="51"/>
                    <a:pt x="86" y="44"/>
                  </a:cubicBezTo>
                  <a:cubicBezTo>
                    <a:pt x="86" y="34"/>
                    <a:pt x="99" y="30"/>
                    <a:pt x="99" y="20"/>
                  </a:cubicBezTo>
                  <a:cubicBezTo>
                    <a:pt x="99" y="9"/>
                    <a:pt x="89" y="0"/>
                    <a:pt x="73" y="0"/>
                  </a:cubicBezTo>
                  <a:cubicBezTo>
                    <a:pt x="57" y="0"/>
                    <a:pt x="47" y="9"/>
                    <a:pt x="47" y="20"/>
                  </a:cubicBezTo>
                  <a:cubicBezTo>
                    <a:pt x="47" y="30"/>
                    <a:pt x="60" y="34"/>
                    <a:pt x="60" y="44"/>
                  </a:cubicBezTo>
                  <a:cubicBezTo>
                    <a:pt x="60" y="51"/>
                    <a:pt x="49" y="51"/>
                    <a:pt x="41" y="51"/>
                  </a:cubicBezTo>
                  <a:cubicBezTo>
                    <a:pt x="31" y="51"/>
                    <a:pt x="17" y="51"/>
                    <a:pt x="0" y="51"/>
                  </a:cubicBezTo>
                  <a:cubicBezTo>
                    <a:pt x="0" y="193"/>
                    <a:pt x="114" y="308"/>
                    <a:pt x="256" y="309"/>
                  </a:cubicBezTo>
                  <a:cubicBezTo>
                    <a:pt x="256" y="292"/>
                    <a:pt x="256" y="276"/>
                    <a:pt x="256" y="266"/>
                  </a:cubicBezTo>
                  <a:cubicBezTo>
                    <a:pt x="256" y="258"/>
                    <a:pt x="255" y="247"/>
                    <a:pt x="248" y="247"/>
                  </a:cubicBezTo>
                  <a:close/>
                </a:path>
              </a:pathLst>
            </a:custGeom>
            <a:solidFill>
              <a:schemeClr val="accent5"/>
            </a:solidFill>
            <a:ln w="12700">
              <a:solidFill>
                <a:schemeClr val="accent5">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99756" y="1592796"/>
              <a:ext cx="2626361" cy="2191437"/>
            </a:xfrm>
            <a:custGeom>
              <a:avLst/>
              <a:gdLst>
                <a:gd name="T0" fmla="*/ 60 w 308"/>
                <a:gd name="T1" fmla="*/ 250 h 257"/>
                <a:gd name="T2" fmla="*/ 47 w 308"/>
                <a:gd name="T3" fmla="*/ 226 h 257"/>
                <a:gd name="T4" fmla="*/ 73 w 308"/>
                <a:gd name="T5" fmla="*/ 206 h 257"/>
                <a:gd name="T6" fmla="*/ 99 w 308"/>
                <a:gd name="T7" fmla="*/ 226 h 257"/>
                <a:gd name="T8" fmla="*/ 86 w 308"/>
                <a:gd name="T9" fmla="*/ 250 h 257"/>
                <a:gd name="T10" fmla="*/ 105 w 308"/>
                <a:gd name="T11" fmla="*/ 257 h 257"/>
                <a:gd name="T12" fmla="*/ 155 w 308"/>
                <a:gd name="T13" fmla="*/ 257 h 257"/>
                <a:gd name="T14" fmla="*/ 155 w 308"/>
                <a:gd name="T15" fmla="*/ 257 h 257"/>
                <a:gd name="T16" fmla="*/ 256 w 308"/>
                <a:gd name="T17" fmla="*/ 155 h 257"/>
                <a:gd name="T18" fmla="*/ 256 w 308"/>
                <a:gd name="T19" fmla="*/ 107 h 257"/>
                <a:gd name="T20" fmla="*/ 264 w 308"/>
                <a:gd name="T21" fmla="*/ 88 h 257"/>
                <a:gd name="T22" fmla="*/ 287 w 308"/>
                <a:gd name="T23" fmla="*/ 100 h 257"/>
                <a:gd name="T24" fmla="*/ 308 w 308"/>
                <a:gd name="T25" fmla="*/ 75 h 257"/>
                <a:gd name="T26" fmla="*/ 287 w 308"/>
                <a:gd name="T27" fmla="*/ 49 h 257"/>
                <a:gd name="T28" fmla="*/ 264 w 308"/>
                <a:gd name="T29" fmla="*/ 62 h 257"/>
                <a:gd name="T30" fmla="*/ 256 w 308"/>
                <a:gd name="T31" fmla="*/ 43 h 257"/>
                <a:gd name="T32" fmla="*/ 256 w 308"/>
                <a:gd name="T33" fmla="*/ 0 h 257"/>
                <a:gd name="T34" fmla="*/ 0 w 308"/>
                <a:gd name="T35" fmla="*/ 257 h 257"/>
                <a:gd name="T36" fmla="*/ 0 w 308"/>
                <a:gd name="T37" fmla="*/ 257 h 257"/>
                <a:gd name="T38" fmla="*/ 41 w 308"/>
                <a:gd name="T39" fmla="*/ 257 h 257"/>
                <a:gd name="T40" fmla="*/ 60 w 308"/>
                <a:gd name="T41" fmla="*/ 25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257">
                  <a:moveTo>
                    <a:pt x="60" y="250"/>
                  </a:moveTo>
                  <a:cubicBezTo>
                    <a:pt x="60" y="240"/>
                    <a:pt x="47" y="236"/>
                    <a:pt x="47" y="226"/>
                  </a:cubicBezTo>
                  <a:cubicBezTo>
                    <a:pt x="47" y="215"/>
                    <a:pt x="57" y="206"/>
                    <a:pt x="73" y="206"/>
                  </a:cubicBezTo>
                  <a:cubicBezTo>
                    <a:pt x="89" y="206"/>
                    <a:pt x="99" y="215"/>
                    <a:pt x="99" y="226"/>
                  </a:cubicBezTo>
                  <a:cubicBezTo>
                    <a:pt x="99" y="236"/>
                    <a:pt x="86" y="240"/>
                    <a:pt x="86" y="250"/>
                  </a:cubicBezTo>
                  <a:cubicBezTo>
                    <a:pt x="86" y="257"/>
                    <a:pt x="97" y="257"/>
                    <a:pt x="105" y="257"/>
                  </a:cubicBezTo>
                  <a:cubicBezTo>
                    <a:pt x="116" y="257"/>
                    <a:pt x="135" y="257"/>
                    <a:pt x="155" y="257"/>
                  </a:cubicBezTo>
                  <a:cubicBezTo>
                    <a:pt x="155" y="257"/>
                    <a:pt x="155" y="257"/>
                    <a:pt x="155" y="257"/>
                  </a:cubicBezTo>
                  <a:cubicBezTo>
                    <a:pt x="155" y="201"/>
                    <a:pt x="200" y="156"/>
                    <a:pt x="256" y="155"/>
                  </a:cubicBezTo>
                  <a:cubicBezTo>
                    <a:pt x="256" y="135"/>
                    <a:pt x="256" y="118"/>
                    <a:pt x="256" y="107"/>
                  </a:cubicBezTo>
                  <a:cubicBezTo>
                    <a:pt x="256" y="99"/>
                    <a:pt x="257" y="88"/>
                    <a:pt x="264" y="88"/>
                  </a:cubicBezTo>
                  <a:cubicBezTo>
                    <a:pt x="274" y="88"/>
                    <a:pt x="277" y="100"/>
                    <a:pt x="287" y="100"/>
                  </a:cubicBezTo>
                  <a:cubicBezTo>
                    <a:pt x="298" y="100"/>
                    <a:pt x="308" y="91"/>
                    <a:pt x="308" y="75"/>
                  </a:cubicBezTo>
                  <a:cubicBezTo>
                    <a:pt x="308" y="58"/>
                    <a:pt x="298" y="49"/>
                    <a:pt x="287" y="49"/>
                  </a:cubicBezTo>
                  <a:cubicBezTo>
                    <a:pt x="277" y="49"/>
                    <a:pt x="274" y="62"/>
                    <a:pt x="264" y="62"/>
                  </a:cubicBezTo>
                  <a:cubicBezTo>
                    <a:pt x="257" y="62"/>
                    <a:pt x="256" y="51"/>
                    <a:pt x="256" y="43"/>
                  </a:cubicBezTo>
                  <a:cubicBezTo>
                    <a:pt x="256" y="33"/>
                    <a:pt x="256" y="17"/>
                    <a:pt x="256" y="0"/>
                  </a:cubicBezTo>
                  <a:cubicBezTo>
                    <a:pt x="114" y="1"/>
                    <a:pt x="0" y="116"/>
                    <a:pt x="0" y="257"/>
                  </a:cubicBezTo>
                  <a:cubicBezTo>
                    <a:pt x="0" y="257"/>
                    <a:pt x="0" y="257"/>
                    <a:pt x="0" y="257"/>
                  </a:cubicBezTo>
                  <a:cubicBezTo>
                    <a:pt x="17" y="257"/>
                    <a:pt x="31" y="257"/>
                    <a:pt x="41" y="257"/>
                  </a:cubicBezTo>
                  <a:cubicBezTo>
                    <a:pt x="49" y="257"/>
                    <a:pt x="60" y="257"/>
                    <a:pt x="60" y="250"/>
                  </a:cubicBezTo>
                  <a:close/>
                </a:path>
              </a:pathLst>
            </a:custGeom>
            <a:solidFill>
              <a:schemeClr val="bg2"/>
            </a:solidFill>
            <a:ln w="12700">
              <a:solidFill>
                <a:schemeClr val="bg2">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6082784" y="1592796"/>
              <a:ext cx="2209460" cy="2635972"/>
            </a:xfrm>
            <a:custGeom>
              <a:avLst/>
              <a:gdLst>
                <a:gd name="T0" fmla="*/ 2 w 259"/>
                <a:gd name="T1" fmla="*/ 0 h 309"/>
                <a:gd name="T2" fmla="*/ 0 w 259"/>
                <a:gd name="T3" fmla="*/ 0 h 309"/>
                <a:gd name="T4" fmla="*/ 0 w 259"/>
                <a:gd name="T5" fmla="*/ 43 h 309"/>
                <a:gd name="T6" fmla="*/ 8 w 259"/>
                <a:gd name="T7" fmla="*/ 62 h 309"/>
                <a:gd name="T8" fmla="*/ 31 w 259"/>
                <a:gd name="T9" fmla="*/ 49 h 309"/>
                <a:gd name="T10" fmla="*/ 52 w 259"/>
                <a:gd name="T11" fmla="*/ 75 h 309"/>
                <a:gd name="T12" fmla="*/ 31 w 259"/>
                <a:gd name="T13" fmla="*/ 100 h 309"/>
                <a:gd name="T14" fmla="*/ 8 w 259"/>
                <a:gd name="T15" fmla="*/ 88 h 309"/>
                <a:gd name="T16" fmla="*/ 0 w 259"/>
                <a:gd name="T17" fmla="*/ 107 h 309"/>
                <a:gd name="T18" fmla="*/ 0 w 259"/>
                <a:gd name="T19" fmla="*/ 155 h 309"/>
                <a:gd name="T20" fmla="*/ 2 w 259"/>
                <a:gd name="T21" fmla="*/ 155 h 309"/>
                <a:gd name="T22" fmla="*/ 104 w 259"/>
                <a:gd name="T23" fmla="*/ 257 h 309"/>
                <a:gd name="T24" fmla="*/ 151 w 259"/>
                <a:gd name="T25" fmla="*/ 257 h 309"/>
                <a:gd name="T26" fmla="*/ 169 w 259"/>
                <a:gd name="T27" fmla="*/ 265 h 309"/>
                <a:gd name="T28" fmla="*/ 157 w 259"/>
                <a:gd name="T29" fmla="*/ 289 h 309"/>
                <a:gd name="T30" fmla="*/ 183 w 259"/>
                <a:gd name="T31" fmla="*/ 309 h 309"/>
                <a:gd name="T32" fmla="*/ 208 w 259"/>
                <a:gd name="T33" fmla="*/ 289 h 309"/>
                <a:gd name="T34" fmla="*/ 196 w 259"/>
                <a:gd name="T35" fmla="*/ 265 h 309"/>
                <a:gd name="T36" fmla="*/ 215 w 259"/>
                <a:gd name="T37" fmla="*/ 257 h 309"/>
                <a:gd name="T38" fmla="*/ 259 w 259"/>
                <a:gd name="T39" fmla="*/ 257 h 309"/>
                <a:gd name="T40" fmla="*/ 2 w 259"/>
                <a:gd name="T4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309">
                  <a:moveTo>
                    <a:pt x="2" y="0"/>
                  </a:moveTo>
                  <a:cubicBezTo>
                    <a:pt x="1" y="0"/>
                    <a:pt x="0" y="0"/>
                    <a:pt x="0" y="0"/>
                  </a:cubicBezTo>
                  <a:cubicBezTo>
                    <a:pt x="0" y="17"/>
                    <a:pt x="0" y="33"/>
                    <a:pt x="0" y="43"/>
                  </a:cubicBezTo>
                  <a:cubicBezTo>
                    <a:pt x="0" y="51"/>
                    <a:pt x="1" y="62"/>
                    <a:pt x="8" y="62"/>
                  </a:cubicBezTo>
                  <a:cubicBezTo>
                    <a:pt x="18" y="62"/>
                    <a:pt x="21" y="49"/>
                    <a:pt x="31" y="49"/>
                  </a:cubicBezTo>
                  <a:cubicBezTo>
                    <a:pt x="42" y="49"/>
                    <a:pt x="52" y="58"/>
                    <a:pt x="52" y="75"/>
                  </a:cubicBezTo>
                  <a:cubicBezTo>
                    <a:pt x="52" y="91"/>
                    <a:pt x="42" y="100"/>
                    <a:pt x="31" y="100"/>
                  </a:cubicBezTo>
                  <a:cubicBezTo>
                    <a:pt x="21" y="100"/>
                    <a:pt x="18" y="88"/>
                    <a:pt x="8" y="88"/>
                  </a:cubicBezTo>
                  <a:cubicBezTo>
                    <a:pt x="1" y="88"/>
                    <a:pt x="0" y="99"/>
                    <a:pt x="0" y="107"/>
                  </a:cubicBezTo>
                  <a:cubicBezTo>
                    <a:pt x="0" y="118"/>
                    <a:pt x="0" y="135"/>
                    <a:pt x="0" y="155"/>
                  </a:cubicBezTo>
                  <a:cubicBezTo>
                    <a:pt x="0" y="155"/>
                    <a:pt x="1" y="155"/>
                    <a:pt x="2" y="155"/>
                  </a:cubicBezTo>
                  <a:cubicBezTo>
                    <a:pt x="58" y="155"/>
                    <a:pt x="104" y="201"/>
                    <a:pt x="104" y="257"/>
                  </a:cubicBezTo>
                  <a:cubicBezTo>
                    <a:pt x="123" y="257"/>
                    <a:pt x="140" y="257"/>
                    <a:pt x="151" y="257"/>
                  </a:cubicBezTo>
                  <a:cubicBezTo>
                    <a:pt x="159" y="257"/>
                    <a:pt x="169" y="258"/>
                    <a:pt x="169" y="265"/>
                  </a:cubicBezTo>
                  <a:cubicBezTo>
                    <a:pt x="169" y="275"/>
                    <a:pt x="157" y="279"/>
                    <a:pt x="157" y="289"/>
                  </a:cubicBezTo>
                  <a:cubicBezTo>
                    <a:pt x="157" y="300"/>
                    <a:pt x="166" y="309"/>
                    <a:pt x="183" y="309"/>
                  </a:cubicBezTo>
                  <a:cubicBezTo>
                    <a:pt x="199" y="309"/>
                    <a:pt x="208" y="300"/>
                    <a:pt x="208" y="289"/>
                  </a:cubicBezTo>
                  <a:cubicBezTo>
                    <a:pt x="208" y="279"/>
                    <a:pt x="196" y="275"/>
                    <a:pt x="196" y="265"/>
                  </a:cubicBezTo>
                  <a:cubicBezTo>
                    <a:pt x="196" y="258"/>
                    <a:pt x="207" y="257"/>
                    <a:pt x="215" y="257"/>
                  </a:cubicBezTo>
                  <a:cubicBezTo>
                    <a:pt x="225" y="257"/>
                    <a:pt x="241" y="257"/>
                    <a:pt x="259" y="257"/>
                  </a:cubicBezTo>
                  <a:cubicBezTo>
                    <a:pt x="259" y="115"/>
                    <a:pt x="144" y="0"/>
                    <a:pt x="2" y="0"/>
                  </a:cubicBezTo>
                  <a:close/>
                </a:path>
              </a:pathLst>
            </a:custGeom>
            <a:solidFill>
              <a:schemeClr val="accent1"/>
            </a:solidFill>
            <a:ln w="12700">
              <a:solidFill>
                <a:schemeClr val="accent1">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5639450" y="3784233"/>
              <a:ext cx="2652793" cy="2201049"/>
            </a:xfrm>
            <a:custGeom>
              <a:avLst/>
              <a:gdLst>
                <a:gd name="T0" fmla="*/ 248 w 311"/>
                <a:gd name="T1" fmla="*/ 8 h 258"/>
                <a:gd name="T2" fmla="*/ 260 w 311"/>
                <a:gd name="T3" fmla="*/ 32 h 258"/>
                <a:gd name="T4" fmla="*/ 235 w 311"/>
                <a:gd name="T5" fmla="*/ 52 h 258"/>
                <a:gd name="T6" fmla="*/ 209 w 311"/>
                <a:gd name="T7" fmla="*/ 32 h 258"/>
                <a:gd name="T8" fmla="*/ 221 w 311"/>
                <a:gd name="T9" fmla="*/ 8 h 258"/>
                <a:gd name="T10" fmla="*/ 203 w 311"/>
                <a:gd name="T11" fmla="*/ 0 h 258"/>
                <a:gd name="T12" fmla="*/ 156 w 311"/>
                <a:gd name="T13" fmla="*/ 0 h 258"/>
                <a:gd name="T14" fmla="*/ 156 w 311"/>
                <a:gd name="T15" fmla="*/ 0 h 258"/>
                <a:gd name="T16" fmla="*/ 54 w 311"/>
                <a:gd name="T17" fmla="*/ 103 h 258"/>
                <a:gd name="T18" fmla="*/ 52 w 311"/>
                <a:gd name="T19" fmla="*/ 103 h 258"/>
                <a:gd name="T20" fmla="*/ 52 w 311"/>
                <a:gd name="T21" fmla="*/ 151 h 258"/>
                <a:gd name="T22" fmla="*/ 44 w 311"/>
                <a:gd name="T23" fmla="*/ 170 h 258"/>
                <a:gd name="T24" fmla="*/ 20 w 311"/>
                <a:gd name="T25" fmla="*/ 158 h 258"/>
                <a:gd name="T26" fmla="*/ 0 w 311"/>
                <a:gd name="T27" fmla="*/ 183 h 258"/>
                <a:gd name="T28" fmla="*/ 20 w 311"/>
                <a:gd name="T29" fmla="*/ 209 h 258"/>
                <a:gd name="T30" fmla="*/ 44 w 311"/>
                <a:gd name="T31" fmla="*/ 196 h 258"/>
                <a:gd name="T32" fmla="*/ 52 w 311"/>
                <a:gd name="T33" fmla="*/ 215 h 258"/>
                <a:gd name="T34" fmla="*/ 52 w 311"/>
                <a:gd name="T35" fmla="*/ 258 h 258"/>
                <a:gd name="T36" fmla="*/ 54 w 311"/>
                <a:gd name="T37" fmla="*/ 258 h 258"/>
                <a:gd name="T38" fmla="*/ 311 w 311"/>
                <a:gd name="T39" fmla="*/ 0 h 258"/>
                <a:gd name="T40" fmla="*/ 311 w 311"/>
                <a:gd name="T41" fmla="*/ 0 h 258"/>
                <a:gd name="T42" fmla="*/ 267 w 311"/>
                <a:gd name="T43" fmla="*/ 0 h 258"/>
                <a:gd name="T44" fmla="*/ 248 w 311"/>
                <a:gd name="T4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1" h="258">
                  <a:moveTo>
                    <a:pt x="248" y="8"/>
                  </a:moveTo>
                  <a:cubicBezTo>
                    <a:pt x="248" y="18"/>
                    <a:pt x="260" y="22"/>
                    <a:pt x="260" y="32"/>
                  </a:cubicBezTo>
                  <a:cubicBezTo>
                    <a:pt x="260" y="43"/>
                    <a:pt x="251" y="52"/>
                    <a:pt x="235" y="52"/>
                  </a:cubicBezTo>
                  <a:cubicBezTo>
                    <a:pt x="218" y="52"/>
                    <a:pt x="209" y="43"/>
                    <a:pt x="209" y="32"/>
                  </a:cubicBezTo>
                  <a:cubicBezTo>
                    <a:pt x="209" y="22"/>
                    <a:pt x="221" y="18"/>
                    <a:pt x="221" y="8"/>
                  </a:cubicBezTo>
                  <a:cubicBezTo>
                    <a:pt x="221" y="1"/>
                    <a:pt x="211" y="0"/>
                    <a:pt x="203" y="0"/>
                  </a:cubicBezTo>
                  <a:cubicBezTo>
                    <a:pt x="192" y="0"/>
                    <a:pt x="175" y="0"/>
                    <a:pt x="156" y="0"/>
                  </a:cubicBezTo>
                  <a:cubicBezTo>
                    <a:pt x="156" y="0"/>
                    <a:pt x="156" y="0"/>
                    <a:pt x="156" y="0"/>
                  </a:cubicBezTo>
                  <a:cubicBezTo>
                    <a:pt x="156" y="57"/>
                    <a:pt x="110" y="103"/>
                    <a:pt x="54" y="103"/>
                  </a:cubicBezTo>
                  <a:cubicBezTo>
                    <a:pt x="53" y="103"/>
                    <a:pt x="52" y="103"/>
                    <a:pt x="52" y="103"/>
                  </a:cubicBezTo>
                  <a:cubicBezTo>
                    <a:pt x="52" y="123"/>
                    <a:pt x="52" y="140"/>
                    <a:pt x="52" y="151"/>
                  </a:cubicBezTo>
                  <a:cubicBezTo>
                    <a:pt x="52" y="159"/>
                    <a:pt x="51" y="170"/>
                    <a:pt x="44" y="170"/>
                  </a:cubicBezTo>
                  <a:cubicBezTo>
                    <a:pt x="34" y="170"/>
                    <a:pt x="30" y="158"/>
                    <a:pt x="20" y="158"/>
                  </a:cubicBezTo>
                  <a:cubicBezTo>
                    <a:pt x="9" y="158"/>
                    <a:pt x="0" y="167"/>
                    <a:pt x="0" y="183"/>
                  </a:cubicBezTo>
                  <a:cubicBezTo>
                    <a:pt x="0" y="200"/>
                    <a:pt x="9" y="209"/>
                    <a:pt x="20" y="209"/>
                  </a:cubicBezTo>
                  <a:cubicBezTo>
                    <a:pt x="30" y="209"/>
                    <a:pt x="34" y="196"/>
                    <a:pt x="44" y="196"/>
                  </a:cubicBezTo>
                  <a:cubicBezTo>
                    <a:pt x="51" y="196"/>
                    <a:pt x="52" y="207"/>
                    <a:pt x="52" y="215"/>
                  </a:cubicBezTo>
                  <a:cubicBezTo>
                    <a:pt x="52" y="225"/>
                    <a:pt x="52" y="241"/>
                    <a:pt x="52" y="258"/>
                  </a:cubicBezTo>
                  <a:cubicBezTo>
                    <a:pt x="52" y="258"/>
                    <a:pt x="53" y="258"/>
                    <a:pt x="54" y="258"/>
                  </a:cubicBezTo>
                  <a:cubicBezTo>
                    <a:pt x="196" y="258"/>
                    <a:pt x="311" y="143"/>
                    <a:pt x="311" y="0"/>
                  </a:cubicBezTo>
                  <a:cubicBezTo>
                    <a:pt x="311" y="0"/>
                    <a:pt x="311" y="0"/>
                    <a:pt x="311" y="0"/>
                  </a:cubicBezTo>
                  <a:cubicBezTo>
                    <a:pt x="293" y="0"/>
                    <a:pt x="277" y="0"/>
                    <a:pt x="267" y="0"/>
                  </a:cubicBezTo>
                  <a:cubicBezTo>
                    <a:pt x="259" y="0"/>
                    <a:pt x="248" y="1"/>
                    <a:pt x="248" y="8"/>
                  </a:cubicBezTo>
                  <a:close/>
                </a:path>
              </a:pathLst>
            </a:custGeom>
            <a:solidFill>
              <a:schemeClr val="accent3"/>
            </a:solidFill>
            <a:ln w="12700">
              <a:solidFill>
                <a:schemeClr val="accent3">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6564052"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01</a:t>
              </a:r>
            </a:p>
          </p:txBody>
        </p:sp>
        <p:sp>
          <p:nvSpPr>
            <p:cNvPr id="14" name="TextBox 13"/>
            <p:cNvSpPr txBox="1"/>
            <p:nvPr/>
          </p:nvSpPr>
          <p:spPr>
            <a:xfrm>
              <a:off x="4331804"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04</a:t>
              </a:r>
            </a:p>
          </p:txBody>
        </p:sp>
        <p:sp>
          <p:nvSpPr>
            <p:cNvPr id="15" name="TextBox 14"/>
            <p:cNvSpPr txBox="1"/>
            <p:nvPr/>
          </p:nvSpPr>
          <p:spPr>
            <a:xfrm>
              <a:off x="6564052"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02</a:t>
              </a:r>
            </a:p>
          </p:txBody>
        </p:sp>
        <p:sp>
          <p:nvSpPr>
            <p:cNvPr id="16" name="TextBox 15"/>
            <p:cNvSpPr txBox="1"/>
            <p:nvPr/>
          </p:nvSpPr>
          <p:spPr>
            <a:xfrm>
              <a:off x="4331804"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03</a:t>
              </a:r>
            </a:p>
          </p:txBody>
        </p:sp>
      </p:grpSp>
      <p:sp>
        <p:nvSpPr>
          <p:cNvPr id="18" name="Rectangle 17"/>
          <p:cNvSpPr/>
          <p:nvPr/>
        </p:nvSpPr>
        <p:spPr>
          <a:xfrm>
            <a:off x="9049615" y="4743003"/>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Xx x </a:t>
            </a:r>
            <a:r>
              <a:rPr lang="en-US" dirty="0" err="1">
                <a:solidFill>
                  <a:schemeClr val="tx1"/>
                </a:solidFill>
              </a:rPr>
              <a:t>xxxx</a:t>
            </a:r>
            <a:endParaRPr lang="en-US" dirty="0">
              <a:solidFill>
                <a:schemeClr val="tx1"/>
              </a:solidFill>
            </a:endParaRPr>
          </a:p>
          <a:p>
            <a:r>
              <a:rPr lang="da-DK" sz="1400" dirty="0">
                <a:solidFill>
                  <a:schemeClr val="tx1"/>
                </a:solidFill>
              </a:rPr>
              <a:t>Xxxxx xxxxx xxxxxx xxxxxxxxxxxxx</a:t>
            </a:r>
            <a:endParaRPr lang="en-US" sz="2000" dirty="0">
              <a:solidFill>
                <a:schemeClr val="tx1"/>
              </a:solidFill>
            </a:endParaRPr>
          </a:p>
        </p:txBody>
      </p:sp>
      <p:sp>
        <p:nvSpPr>
          <p:cNvPr id="19" name="Rectangle 18"/>
          <p:cNvSpPr/>
          <p:nvPr/>
        </p:nvSpPr>
        <p:spPr>
          <a:xfrm>
            <a:off x="678889" y="1431759"/>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dirty="0">
                <a:solidFill>
                  <a:schemeClr val="tx1"/>
                </a:solidFill>
              </a:rPr>
              <a:t>Xx x </a:t>
            </a:r>
            <a:r>
              <a:rPr lang="en-US" dirty="0" err="1">
                <a:solidFill>
                  <a:schemeClr val="tx1"/>
                </a:solidFill>
              </a:rPr>
              <a:t>xxxx</a:t>
            </a:r>
            <a:endParaRPr lang="en-US" dirty="0">
              <a:solidFill>
                <a:schemeClr val="tx1"/>
              </a:solidFill>
            </a:endParaRPr>
          </a:p>
          <a:p>
            <a:pPr algn="r"/>
            <a:r>
              <a:rPr lang="da-DK" sz="1400" dirty="0">
                <a:solidFill>
                  <a:schemeClr val="tx1"/>
                </a:solidFill>
              </a:rPr>
              <a:t>Xxxxx xxxxx xxxxxx xxxxxxxxxxxxx</a:t>
            </a:r>
            <a:endParaRPr lang="en-US" sz="2000" dirty="0">
              <a:solidFill>
                <a:schemeClr val="tx1"/>
              </a:solidFill>
            </a:endParaRPr>
          </a:p>
        </p:txBody>
      </p:sp>
      <p:sp>
        <p:nvSpPr>
          <p:cNvPr id="20" name="Rectangle 19"/>
          <p:cNvSpPr/>
          <p:nvPr/>
        </p:nvSpPr>
        <p:spPr>
          <a:xfrm>
            <a:off x="678889" y="4743003"/>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dirty="0">
                <a:solidFill>
                  <a:schemeClr val="tx1"/>
                </a:solidFill>
              </a:rPr>
              <a:t>Xx x </a:t>
            </a:r>
            <a:r>
              <a:rPr lang="en-US" dirty="0" err="1">
                <a:solidFill>
                  <a:schemeClr val="tx1"/>
                </a:solidFill>
              </a:rPr>
              <a:t>xxxx</a:t>
            </a:r>
            <a:endParaRPr lang="en-US" dirty="0">
              <a:solidFill>
                <a:schemeClr val="tx1"/>
              </a:solidFill>
            </a:endParaRPr>
          </a:p>
          <a:p>
            <a:pPr algn="r"/>
            <a:r>
              <a:rPr lang="da-DK" sz="1400" dirty="0">
                <a:solidFill>
                  <a:schemeClr val="tx1"/>
                </a:solidFill>
              </a:rPr>
              <a:t>Xxxxx xxxxx xxxxxx xxxxxxxxxxxxx</a:t>
            </a:r>
            <a:endParaRPr lang="en-US" sz="2000" dirty="0">
              <a:solidFill>
                <a:schemeClr val="tx1"/>
              </a:solidFill>
            </a:endParaRPr>
          </a:p>
        </p:txBody>
      </p:sp>
      <p:grpSp>
        <p:nvGrpSpPr>
          <p:cNvPr id="22" name="Group 21"/>
          <p:cNvGrpSpPr/>
          <p:nvPr/>
        </p:nvGrpSpPr>
        <p:grpSpPr>
          <a:xfrm>
            <a:off x="3275061" y="1496783"/>
            <a:ext cx="788196" cy="788196"/>
            <a:chOff x="718408" y="3247559"/>
            <a:chExt cx="623050" cy="623050"/>
          </a:xfrm>
        </p:grpSpPr>
        <p:sp>
          <p:nvSpPr>
            <p:cNvPr id="23" name="Oval 22"/>
            <p:cNvSpPr/>
            <p:nvPr/>
          </p:nvSpPr>
          <p:spPr>
            <a:xfrm>
              <a:off x="718408" y="3247559"/>
              <a:ext cx="623050" cy="62305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598" y="3368602"/>
              <a:ext cx="390670" cy="380964"/>
            </a:xfrm>
            <a:prstGeom prst="rect">
              <a:avLst/>
            </a:prstGeom>
          </p:spPr>
        </p:pic>
      </p:grpSp>
      <p:grpSp>
        <p:nvGrpSpPr>
          <p:cNvPr id="28" name="Group 27"/>
          <p:cNvGrpSpPr/>
          <p:nvPr/>
        </p:nvGrpSpPr>
        <p:grpSpPr>
          <a:xfrm>
            <a:off x="8225415" y="4808027"/>
            <a:ext cx="788196" cy="788196"/>
            <a:chOff x="718408" y="2370734"/>
            <a:chExt cx="623050" cy="623050"/>
          </a:xfrm>
        </p:grpSpPr>
        <p:sp>
          <p:nvSpPr>
            <p:cNvPr id="29" name="Oval 28"/>
            <p:cNvSpPr/>
            <p:nvPr/>
          </p:nvSpPr>
          <p:spPr>
            <a:xfrm>
              <a:off x="718408" y="2370734"/>
              <a:ext cx="623050" cy="6230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174" y="2476500"/>
              <a:ext cx="411518" cy="411518"/>
            </a:xfrm>
            <a:prstGeom prst="rect">
              <a:avLst/>
            </a:prstGeom>
          </p:spPr>
        </p:pic>
      </p:grpSp>
      <p:grpSp>
        <p:nvGrpSpPr>
          <p:cNvPr id="31" name="Group 30"/>
          <p:cNvGrpSpPr/>
          <p:nvPr/>
        </p:nvGrpSpPr>
        <p:grpSpPr>
          <a:xfrm>
            <a:off x="3275061" y="4808027"/>
            <a:ext cx="788196" cy="788196"/>
            <a:chOff x="718408" y="4229838"/>
            <a:chExt cx="623050" cy="623050"/>
          </a:xfrm>
        </p:grpSpPr>
        <p:sp>
          <p:nvSpPr>
            <p:cNvPr id="32" name="Oval 31"/>
            <p:cNvSpPr/>
            <p:nvPr/>
          </p:nvSpPr>
          <p:spPr>
            <a:xfrm>
              <a:off x="718408" y="4229838"/>
              <a:ext cx="623050" cy="62305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288" y="4419203"/>
              <a:ext cx="467290" cy="244320"/>
            </a:xfrm>
            <a:prstGeom prst="rect">
              <a:avLst/>
            </a:prstGeom>
          </p:spPr>
        </p:pic>
      </p:grpSp>
      <p:sp>
        <p:nvSpPr>
          <p:cNvPr id="34" name="Freeform 33"/>
          <p:cNvSpPr/>
          <p:nvPr/>
        </p:nvSpPr>
        <p:spPr>
          <a:xfrm>
            <a:off x="7386110" y="1887793"/>
            <a:ext cx="871417" cy="25704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072475" y="1431759"/>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Xx x </a:t>
            </a:r>
            <a:r>
              <a:rPr lang="en-US" dirty="0" err="1">
                <a:solidFill>
                  <a:schemeClr val="tx1"/>
                </a:solidFill>
              </a:rPr>
              <a:t>xxxx</a:t>
            </a:r>
            <a:endParaRPr lang="en-US" dirty="0">
              <a:solidFill>
                <a:schemeClr val="tx1"/>
              </a:solidFill>
            </a:endParaRPr>
          </a:p>
          <a:p>
            <a:r>
              <a:rPr lang="da-DK" sz="1400" dirty="0">
                <a:solidFill>
                  <a:schemeClr val="tx1"/>
                </a:solidFill>
              </a:rPr>
              <a:t>Xxxxx xxxxx xxxxxx xxxxxxxxxxxxx</a:t>
            </a:r>
            <a:endParaRPr lang="en-US" sz="2000" dirty="0">
              <a:solidFill>
                <a:schemeClr val="tx1"/>
              </a:solidFill>
            </a:endParaRPr>
          </a:p>
        </p:txBody>
      </p:sp>
      <p:grpSp>
        <p:nvGrpSpPr>
          <p:cNvPr id="25" name="Group 24"/>
          <p:cNvGrpSpPr/>
          <p:nvPr/>
        </p:nvGrpSpPr>
        <p:grpSpPr>
          <a:xfrm>
            <a:off x="8248275" y="1496783"/>
            <a:ext cx="788196" cy="788196"/>
            <a:chOff x="718408" y="1484685"/>
            <a:chExt cx="623050" cy="623050"/>
          </a:xfrm>
        </p:grpSpPr>
        <p:sp>
          <p:nvSpPr>
            <p:cNvPr id="26" name="Oval 25"/>
            <p:cNvSpPr/>
            <p:nvPr/>
          </p:nvSpPr>
          <p:spPr>
            <a:xfrm>
              <a:off x="718408" y="1484685"/>
              <a:ext cx="623050" cy="6230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806" y="1641500"/>
              <a:ext cx="366254" cy="309420"/>
            </a:xfrm>
            <a:prstGeom prst="rect">
              <a:avLst/>
            </a:prstGeom>
          </p:spPr>
        </p:pic>
      </p:grpSp>
      <p:sp>
        <p:nvSpPr>
          <p:cNvPr id="35" name="Freeform 34"/>
          <p:cNvSpPr/>
          <p:nvPr/>
        </p:nvSpPr>
        <p:spPr>
          <a:xfrm flipV="1">
            <a:off x="7314741" y="4941826"/>
            <a:ext cx="942786"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Freeform 35"/>
          <p:cNvSpPr/>
          <p:nvPr/>
        </p:nvSpPr>
        <p:spPr>
          <a:xfrm flipH="1">
            <a:off x="4063266" y="1887793"/>
            <a:ext cx="780222" cy="24406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flipH="1" flipV="1">
            <a:off x="4063265" y="4941826"/>
            <a:ext cx="829011"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7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par>
                                <p:cTn id="8" presetID="10" presetClass="entr" presetSubtype="0" fill="hold" nodeType="withEffect">
                                  <p:stCondLst>
                                    <p:cond delay="2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
                                        <p:tgtEl>
                                          <p:spTgt spid="28"/>
                                        </p:tgtEl>
                                      </p:cBhvr>
                                    </p:animEffect>
                                  </p:childTnLst>
                                </p:cTn>
                              </p:par>
                              <p:par>
                                <p:cTn id="11" presetID="10" presetClass="entr" presetSubtype="0" fill="hold" nodeType="withEffect">
                                  <p:stCondLst>
                                    <p:cond delay="24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
                                        <p:tgtEl>
                                          <p:spTgt spid="22"/>
                                        </p:tgtEl>
                                      </p:cBhvr>
                                    </p:animEffect>
                                  </p:childTnLst>
                                </p:cTn>
                              </p:par>
                              <p:par>
                                <p:cTn id="14" presetID="10" presetClass="entr" presetSubtype="0" fill="hold" nodeType="withEffect">
                                  <p:stCondLst>
                                    <p:cond delay="26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ctrum - 16x9">
  <a:themeElements>
    <a:clrScheme name="i9_Multicolored Dark">
      <a:dk1>
        <a:srgbClr val="FFFFFF"/>
      </a:dk1>
      <a:lt1>
        <a:srgbClr val="2B2B2D"/>
      </a:lt1>
      <a:dk2>
        <a:srgbClr val="21B169"/>
      </a:dk2>
      <a:lt2>
        <a:srgbClr val="CF423F"/>
      </a:lt2>
      <a:accent1>
        <a:srgbClr val="4DB3C7"/>
      </a:accent1>
      <a:accent2>
        <a:srgbClr val="85CA46"/>
      </a:accent2>
      <a:accent3>
        <a:srgbClr val="F49D00"/>
      </a:accent3>
      <a:accent4>
        <a:srgbClr val="D2326B"/>
      </a:accent4>
      <a:accent5>
        <a:srgbClr val="1D6E9B"/>
      </a:accent5>
      <a:accent6>
        <a:srgbClr val="6F4EA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151716</TotalTime>
  <Words>8806</Words>
  <Application>Microsoft Office PowerPoint</Application>
  <PresentationFormat>Grand écran</PresentationFormat>
  <Paragraphs>1766</Paragraphs>
  <Slides>137</Slides>
  <Notes>3</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137</vt:i4>
      </vt:variant>
    </vt:vector>
  </HeadingPairs>
  <TitlesOfParts>
    <vt:vector size="147" baseType="lpstr">
      <vt:lpstr>Arial</vt:lpstr>
      <vt:lpstr>Calibri</vt:lpstr>
      <vt:lpstr>Gotham Light</vt:lpstr>
      <vt:lpstr>Gotham Medium</vt:lpstr>
      <vt:lpstr>Open Sans</vt:lpstr>
      <vt:lpstr>Open Sans Extrabold</vt:lpstr>
      <vt:lpstr>Open Sans Light</vt:lpstr>
      <vt:lpstr>Open Sans Semibold</vt:lpstr>
      <vt:lpstr>Spectrum - 16x9</vt:lpstr>
      <vt:lpstr>2_Office Theme</vt:lpstr>
      <vt:lpstr>Présentation PowerPoint</vt:lpstr>
      <vt:lpstr>Présentation PowerPoint</vt:lpstr>
      <vt:lpstr>Présentation PowerPoint</vt:lpstr>
      <vt:lpstr>Présentation PowerPoint</vt:lpstr>
      <vt:lpstr>Présentation PowerPoint</vt:lpstr>
      <vt:lpstr>Présentation PowerPoint</vt:lpstr>
      <vt:lpstr>PROBLEM</vt:lpstr>
      <vt:lpstr>FOUR PILLARS OF DEVELOPMENT</vt:lpstr>
      <vt:lpstr>TIMELINE</vt:lpstr>
      <vt:lpstr>TARGET USERS</vt:lpstr>
      <vt:lpstr>LANDSCAPE</vt:lpstr>
      <vt:lpstr>MARKET SIZE</vt:lpstr>
      <vt:lpstr>XXXXXXX &amp; XXXXX</vt:lpstr>
      <vt:lpstr>Présentation PowerPoint</vt:lpstr>
      <vt:lpstr>Présentation PowerPoint</vt:lpstr>
      <vt:lpstr>SOLUTION</vt:lpstr>
      <vt:lpstr>MIND DEVELOPMENT (RIAI)</vt:lpstr>
      <vt:lpstr>OUR USERS DESIRE KNOWLEDGE</vt:lpstr>
      <vt:lpstr>POSSIBLE SALES TEAM</vt:lpstr>
      <vt:lpstr>EXAMPLES</vt:lpstr>
      <vt:lpstr>TESTIMONIALS</vt:lpstr>
      <vt:lpstr>MATRIX OF SERVICES</vt:lpstr>
      <vt:lpstr>Présentation PowerPoint</vt:lpstr>
      <vt:lpstr> HOW IT ALL CONNECTS</vt:lpstr>
      <vt:lpstr>MARKET PERSONAS</vt:lpstr>
      <vt:lpstr>REVENUES</vt:lpstr>
      <vt:lpstr>Présentation PowerPoint</vt:lpstr>
      <vt:lpstr> HOW WE DO IT</vt:lpstr>
      <vt:lpstr>MARKETING STRATEGY</vt:lpstr>
      <vt:lpstr>THE FIRST THREE YEARS</vt:lpstr>
      <vt:lpstr>TRAFFIC FLOW</vt:lpstr>
      <vt:lpstr>Présentation PowerPoint</vt:lpstr>
      <vt:lpstr>Présentation PowerPoint</vt:lpstr>
      <vt:lpstr>Présentation PowerPoint</vt:lpstr>
      <vt:lpstr>TRAFFIC BY REFERER</vt:lpstr>
      <vt:lpstr>EFFECTIVENESS</vt:lpstr>
      <vt:lpstr>GENDER USAGE DISTRIBUTION</vt:lpstr>
      <vt:lpstr>Présentation PowerPoint</vt:lpstr>
      <vt:lpstr>Présentation PowerPoint</vt:lpstr>
      <vt:lpstr>3 xxxx xxxxxxxxxxxxxxx x xxx xxxxx</vt:lpstr>
      <vt:lpstr>Xxxx xxxxxxxxxxxxxxxxx</vt:lpstr>
      <vt:lpstr>Xxxxxxxxxx x x</vt:lpstr>
      <vt:lpstr>Xxxxxx xxxx xxxxxxxx x</vt:lpstr>
      <vt:lpstr>Xxxxxxx Xxxxxxxxx</vt:lpstr>
      <vt:lpstr>Xxxxxxx xxxxxxxx x</vt:lpstr>
      <vt:lpstr>Xxxxxxx xxxxxxxx x</vt:lpstr>
      <vt:lpstr>Xxxxx xxxxxxxxxx xx</vt:lpstr>
      <vt:lpstr>Xxxx xxxxxx xx </vt:lpstr>
      <vt:lpstr>Xxxxxxxxxxxxx xxx </vt:lpstr>
      <vt:lpstr>X xx xxx xxxxxxxxxx xxxx</vt:lpstr>
      <vt:lpstr>3 x xx Xx xx xxxxxxx xxxxxxxxx </vt:lpstr>
      <vt:lpstr>2 x xx Xx xx xxxxx xxxx xxxxxxxxx </vt:lpstr>
      <vt:lpstr>Présentation PowerPoint</vt:lpstr>
      <vt:lpstr>Xx xxx x </vt:lpstr>
      <vt:lpstr>Présentation PowerPoint</vt:lpstr>
      <vt:lpstr>Xxxxxxx x xxxxxxx x xxx xxxxxxx xxxxxx xx</vt:lpstr>
      <vt:lpstr>Xx xx xxxxxxxxx xxxxx</vt:lpstr>
      <vt:lpstr>Xx x xxxx xxxx xx </vt:lpstr>
      <vt:lpstr>Xxx x xxxx xxxx</vt:lpstr>
      <vt:lpstr> Xxxx x xxxx xxxxxx x xxx</vt:lpstr>
      <vt:lpstr>Xxxxxxx xxxx xxx x</vt:lpstr>
      <vt:lpstr>Xxxxxxxxxxxxxxxx x xxx x xxxxxxx xx</vt:lpstr>
      <vt:lpstr>Présentation PowerPoint</vt:lpstr>
      <vt:lpstr>Xxxxxxx xxxxx xxxx xxx x</vt:lpstr>
      <vt:lpstr>Xxx xxx xxx xxxxxx x</vt:lpstr>
      <vt:lpstr>Xxxxx Xxxx Xxxxxxxx x xxxx</vt:lpstr>
      <vt:lpstr>Xxxxxxxxxxxx xxxxx xxxxxxxxxxxxxxx xxx x</vt:lpstr>
      <vt:lpstr>Xxxxxxxxxxxx xxxxx xxxx xxxxxxxxxxx x</vt:lpstr>
      <vt:lpstr>Xxxxxxxxxxxxxxxxxxx xxxxxxx x xxxxxxx</vt:lpstr>
      <vt:lpstr>Xxx Xxxx Xxxxx</vt:lpstr>
      <vt:lpstr>Xxxxxxxxxxx xx xxx xxxx xxxxx</vt:lpstr>
      <vt:lpstr>Xx x xxx xx xxxx xxxxxxx xx</vt:lpstr>
      <vt:lpstr>Xx x xxx xx xxxx xxxxxxx xx</vt:lpstr>
      <vt:lpstr>X xx xxxxxxxxxxxxxxx xxxxxx</vt:lpstr>
      <vt:lpstr>Xxxxxx xx x</vt:lpstr>
      <vt:lpstr>Xxxxxxxxxxxxxxxxxx xxx</vt:lpstr>
      <vt:lpstr>Présentation PowerPoint</vt:lpstr>
      <vt:lpstr>Présentation PowerPoint</vt:lpstr>
      <vt:lpstr>X x xxx xxxxxxx xxxx x </vt:lpstr>
      <vt:lpstr>Xx xxxxxxxx xxxxx</vt:lpstr>
      <vt:lpstr>Xxxx xx 3 xxx xxx xx</vt:lpstr>
      <vt:lpstr>X xx xx xxxx x xxxxxx xxxx xxxx</vt:lpstr>
      <vt:lpstr>Xxxxx xxxxxx xxxx xxxxxxxxxx xxxx</vt:lpstr>
      <vt:lpstr>X xx xx xxx xxxx xxxxx xxx xxxx xxxxx x xxx xxx x</vt:lpstr>
      <vt:lpstr>Xxxxxxxxxxx xxxxxxxx </vt:lpstr>
      <vt:lpstr>Présentation PowerPoint</vt:lpstr>
      <vt:lpstr>Xxxx xxx xxxxx xxx xxxxxx</vt:lpstr>
      <vt:lpstr>X xx xxx xxxxx xxx xxxx xxxx</vt:lpstr>
      <vt:lpstr>Présentation PowerPoint</vt:lpstr>
      <vt:lpstr>Xxxxxxxxx</vt:lpstr>
      <vt:lpstr>Xxxx xxxx xxxxxxxxxx x xxx </vt:lpstr>
      <vt:lpstr>Xxxxx xxxx xxxx</vt:lpstr>
      <vt:lpstr>Présentation PowerPoint</vt:lpstr>
      <vt:lpstr>Présentation PowerPoint</vt:lpstr>
      <vt:lpstr> x xx xxxx xxxx</vt:lpstr>
      <vt:lpstr>Xxxxxx xxxx xxxx xxxxxxxxxxxx xxxx </vt:lpstr>
      <vt:lpstr>Présentation PowerPoint</vt:lpstr>
      <vt:lpstr>Xxxxxxxx xxxx</vt:lpstr>
      <vt:lpstr>Xxxx xxxxxxx x xxxx xxxx x x</vt:lpstr>
      <vt:lpstr>3 xxxx x xxxxxx xxxx xxxx</vt:lpstr>
      <vt:lpstr>Présentation PowerPoint</vt:lpstr>
      <vt:lpstr>Xxxxxxx xxxxxxx xxxx xx xx</vt:lpstr>
      <vt:lpstr>Présentation PowerPoint</vt:lpstr>
      <vt:lpstr>Présentation PowerPoint</vt:lpstr>
      <vt:lpstr>Présentation PowerPoint</vt:lpstr>
      <vt:lpstr>Xxxxxxxxxx xxx xxxx xxx</vt:lpstr>
      <vt:lpstr>Xxxxxxxxx x xxxxx xxxx</vt:lpstr>
      <vt:lpstr>Xxx xxxxxxxxx</vt:lpstr>
      <vt:lpstr>Xxx xxxxxxxxx</vt:lpstr>
      <vt:lpstr>Xxx xxxxxxxxx</vt:lpstr>
      <vt:lpstr>Xxx xxxxxxxxx</vt:lpstr>
      <vt:lpstr>Xxx xxxxxxxxx</vt:lpstr>
      <vt:lpstr>Xxx xxxxxxxxx</vt:lpstr>
      <vt:lpstr> xx xxx x xxxx xxx xx xxx x xxxxxxx xxxx x</vt:lpstr>
      <vt:lpstr> xx xxx x xxxx xxx xx xxx x xxxxxxx xxxx x</vt:lpstr>
      <vt:lpstr> xx xxx x xxxx xxx xx xxx x xxxxxxx xxxx x</vt:lpstr>
      <vt:lpstr> xx xxx x xxxx xxx xx xxx x xxxxxxx xxxx x</vt:lpstr>
      <vt:lpstr> xx xxx x xxxx xxx xx xxx x xxxxxxx xxxx 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 xxxxxxx xxxx xx xx</vt:lpstr>
      <vt:lpstr>Xxxxxxxx xxxx xxxx xxxx</vt:lpstr>
      <vt:lpstr>Xx xxx xxxxxxxx xxx xxxx xxxxx xxxxxxxxx xxxxx</vt:lpstr>
      <vt:lpstr>Xxxxxxxxxx x xxxxxxxx xxxxx xxx xxx</vt:lpstr>
      <vt:lpstr>Présentation PowerPoint</vt:lpstr>
      <vt:lpstr>Xxx xxxx xxxxxxx x xxxxxxx xx x</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(youexec.com) Pitch Deck</dc:title>
  <dc:creator>You Exec (youexec.com)</dc:creator>
  <cp:lastModifiedBy>Adminl</cp:lastModifiedBy>
  <cp:revision>1487</cp:revision>
  <dcterms:created xsi:type="dcterms:W3CDTF">2014-10-08T23:03:32Z</dcterms:created>
  <dcterms:modified xsi:type="dcterms:W3CDTF">2018-07-30T09:20:53Z</dcterms:modified>
</cp:coreProperties>
</file>